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2"/>
  </p:notesMasterIdLst>
  <p:handoutMasterIdLst>
    <p:handoutMasterId r:id="rId13"/>
  </p:handoutMasterIdLst>
  <p:sldIdLst>
    <p:sldId id="1013" r:id="rId2"/>
    <p:sldId id="1000" r:id="rId3"/>
    <p:sldId id="372" r:id="rId4"/>
    <p:sldId id="1001" r:id="rId5"/>
    <p:sldId id="1005" r:id="rId6"/>
    <p:sldId id="1006" r:id="rId7"/>
    <p:sldId id="1009" r:id="rId8"/>
    <p:sldId id="1007" r:id="rId9"/>
    <p:sldId id="1002" r:id="rId10"/>
    <p:sldId id="1010" r:id="rId11"/>
  </p:sldIdLst>
  <p:sldSz cx="9144000" cy="6858000" type="screen4x3"/>
  <p:notesSz cx="6997700" cy="9271000"/>
  <p:custDataLst>
    <p:tags r:id="rId14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9E7BC"/>
    <a:srgbClr val="FAE1DA"/>
    <a:srgbClr val="FDD08D"/>
    <a:srgbClr val="F2EEBF"/>
    <a:srgbClr val="FFCCCC"/>
    <a:srgbClr val="FF9900"/>
    <a:srgbClr val="899BFC"/>
    <a:srgbClr val="FF00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10/24/23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1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7 153 24575,'-3'-3'0,"0"0"0,3-7 0,0-1 0,0 1 0,0-7 0,0 8 0,0-12 0,3 9 0,1-6 0,2 10 0,1-4 0,3 11 0,-2-6 0,4 7 0,-1 0 0,2 0 0,1 0 0,0 0 0,0 0 0,1 0 0,-1 0 0,4 4 0,-3 3 0,3 1 0,-3 5 0,2-2 0,-2 0 0,3 3 0,-4-6 0,0 2 0,-3-3 0,2 0 0,-6-1 0,3 1 0,-4-4 0,1 0 0,-1-3 0,1 0 0,-1 0 0,0 0 0,1 0 0,-1 0 0,1 0 0,-1-3 0,1-4 0,-1-3 0,1-5 0,0 5 0,0-4 0,-3 4 0,2-1 0,-6-2 0,6 6 0,-5-3 0,2 3 0,-3 1 0,2 2 0,-1 1 0,1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2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24575,'0'-3'0,"0"0"0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5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24575,'35'-63'0,"0"0"0,-5 2 0,-6 26 0,-14 60 0,-3 22 0,-6 3 0,3 17 0,-4-20 0,0 0 0,0-13 0,0-1 0,0-13 0,0 3 0,0-12 0,0-1 0,0-4 0,0 1 0,0-9 0,0-12 0,0-10 0,0-15 0,0-2 0,5-18 0,0 16 0,12-14 0,-2 21 0,6-3 0,1 4 0,-9 9 0,7 2 0,-9 13 0,3 0 0,-3 7 0,-1 1 0,-4 3 0,0 0 0,1 3 0,0 13 0,-3 6 0,0 12 0,-4-1 0,4 7 0,-3-5 0,3 9 0,-4-13 0,0 7 0,0-18 0,0 3 0,0-12 0,3-1 0,-2-4 0,1 1 0,1-4 0,0-3 0,4-11 0,0-5 0,1-12 0,1-1 0,-1-1 0,4-2 0,-3 7 0,6-3 0,-6 4 0,5 5 0,-6 1 0,2 7 0,-3 1 0,-1 3 0,1 4 0,-1 0 0,0 3 0,1 0 0,-1 0 0,0 0 0,1 0 0,-1 6 0,-2 6 0,3 7 0,-3 5 0,3-5 0,1 3 0,-1-7 0,1 4 0,-1-5 0,-1-3 0,1-2 0,0 1 0,-4-3 0,4 3 0,-7-6 0,3-1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24575,'-1'-4'0,"14"2"0,3-2 0,22-1 0,4-8 0,0 6 0,9-1 0,-11 8 0,-4 0 0,2 0 0,-17 0 0,-2 0 0,-9 0 0,-6 0 0,-1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24575,'8'-3'0,"1"0"0,21 3 0,1 0 0,5 0 0,8 0 0,-19 0 0,13 0 0,-13 0 0,3 0 0,-9 0 0,-4 0 0,-5 0 0,-7 0 0,0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0 24575,'4'3'0,"-6"18"0,-18 15 0,-7 19 0,-17 20 0,-1 11-735,19-39 1,0 1 734,-2 6 0,0 1 0,0-2 0,1-3 357,-14 28-357,4 0 0,14-36 0,-1 4 0,6-6 0,10-15 1112,4-6-1112,4-9 0,0-4 0,0 0 0,6 1 0,-1-4 0,12 4 0,4 1 0,3 4 0,4 5 0,-4-2 0,0 5 0,-1-3 0,3 7 0,-6-4 0,-1 0 0,-4-1 0,-1-5 0,-3-3 0,-1-1 0,-4-4 0,1 0 0,-1-2 0,-2-1 0,-2-3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24575,'0'18'0,"0"9"0,0 26 0,0-11 0,0 7 0,0-12 0,0 9 0,0-7 0,0-14 0,0-2 0,0-12 0,0-12 0,0-19 0,0-8 0,0-22 0,8 13 0,3-20 0,6 15 0,7-16 0,-4 11 0,7-1 0,-4 12 0,-1 7 0,-3 8 0,-8 7 0,-1 4 0,0 3 0,-3 3 0,7 1 0,-7 3 0,6 0 0,-2 0 0,3 0 0,-3 6 0,3 6 0,-5 12 0,2 5 0,-2 5 0,-1 0 0,1 0 0,-1-1 0,-3-3 0,-1-2 0,-4-5 0,0 0 0,0-3 0,0-2 0,0-4 0,0-3 0,0-1 0,0-4 0,0 1 0,0-1 0,-3-2 0,2-16 0,-1-12 0,2-10 0,0-10 0,4 3 0,5-5 0,5 0 0,4 6 0,-1 5 0,-1 7 0,-4 9 0,-2 4 0,-3 5 0,-1 6 0,-2-1 0,1 4 0,-1-2 0,2 3 0,0 0 0,0 0 0,1 0 0,-1 3 0,1 8 0,4 9 0,-2 10 0,7 4 0,-6 0 0,2-1 0,-4 1 0,1 0 0,-4 0 0,2-4 0,-6-2 0,2-9 0,-3-4 0,0-5 0,0-4 0,0 0 0,0 1 0,0-4 0,0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24575,'0'22'0,"0"7"0,0 17 0,0 22 0,0 1 0,5 19 0,-4-30 0,8 1 0,-8-14 0,2-13 0,-3 3 0,0-20 0,0-5 0,0-9 0,0-20 0,0-4 0,0-18 0,-3 8 0,2-7 0,-3 5 0,4-4 0,0 5 0,0 0 0,0 4 0,4-3 0,0 4 0,9-5 0,-1 5 0,4 1 0,0 4 0,-1 1 0,0 3 0,-3 5 0,1 5 0,-6 4 0,3 2 0,-3-2 0,2 5 0,-1-2 0,2 3 0,-4 0 0,0 0 0,1 0 0,-4 0 0,0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24575,'0'16'0,"0"4"0,0 4 0,0 0 0,0 5 0,0-6 0,0-4 0,0-4 0,0-5 0,0-15 0,4-9 0,0-8 0,5-11 0,3 4 0,1-5 0,3 4 0,0 2 0,0 5 0,-4 3 0,-2 6 0,-3 4 0,-1 3 0,1 3 0,-1 2 0,1 2 0,-1 0 0,0 0 0,1 0 0,3 0 0,0 0 0,1 2 0,0 9 0,-4 10 0,1 8 0,1 5 0,-1 0 0,0-5 0,0-1 0,-3-8 0,-2-2 0,-3-7 0,0-1 0,0-4 0,0 0 0,0-5 0,0-9 0,7-3 0,2-16 0,6 6 0,5-8 0,1 4 0,0 1 0,3 3 0,-8 5 0,2 5 0,-7 5 0,-1-1 0,-4 3 0,0 1 0,1 3 0,-1 0 0,1 6 0,-4 10 0,4 14 0,-6 17 0,3-10 0,1 18 0,-4-23 0,3 19 0,-1-21 0,-2 4 0,3-15 0,-4-4 0,0-5 0,0-4 0,0 1 0,0-4 0,0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245 107 24575,'3'-8'0,"0"1"0,-3-5 0,0 1 0,0 0 0,0-2 0,0 5 0,0-2 0,-3 4 0,-1-1 0,-2 4 0,-8 0 0,2-1 0,-3 4 0,-3-4 0,10 4 0,-9 0 0,2 0 0,-1 0 0,-6 0 0,7 0 0,-5 16 0,5-2 0,2 18 0,-3-2 0,7 4 0,0-1 0,5-3 0,4-2 0,0-9 0,0-1 0,0-7 0,0-1 0,0-4 0,7-2 0,5-1 0,3-3 0,7 0 0,-3-4 0,5-4 0,-4-7 0,3-6 0,-6-3 0,6 3 0,-10-1 0,5 6 0,-10 1 0,1 5 0,-2 3 0,-1 1 0,-2 7 0,-1 13 0,-3 21 0,0 20 0,0 0 0,-5 9 0,4-11 0,-3-5 0,4-3 0,0-16 0,0-5 0,0-9 0,0-5 0,2-7 0,11-16 0,0-6 0,14-22 0,0 5 0,1-9 0,4 7 0,-5-3 0,-5 10 0,-1 2 0,-9 10 0,-1 0 0,-4 5 0,0 3 0,0 1 0,-1 6 0,-2-1 0,1 4 0,-4-2 0,2 3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24575,'2'7'0,"9"0"0,11 22 0,5-2 0,8 10 0,-1 5 0,3-4 0,2 10 0,-11-16 0,4 9 0,-10-10 0,5 6 0,-5-10 0,-1 1 0,-3-16 0,-6 2 0,3-3 0,-5-4 0,-3 3 0,6-3 0,-5 3 0,5-2 0,-5 6 0,-1 1 0,3-3 0,-5 5 0,5-6 0,-3 4 0,0-5 0,0 4 0,-3-7 0,2 3 0,-6-4 0,3 0 0,-3 0 0,0 4 0,-6 1 0,-3 7 0,-17 13 0,8-5 0,-20 27 0,8-8 0,-8 23 0,-4 3 0,8 11-740,-5 3 740,5 5 0,19-41 0,1-1 0,-8 19 0,2 10 0,10-35 0,-4 5 0,9-13 0,-2-10 0,6-9 740,-2-6-740,3-2 0,0-4 0,0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4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24575,'1'0'0,"18"0"0,12 0 0,15 0 0,12 0 0,-19 0 0,17 0 0,-20 0 0,5 0 0,-7 0 0,-6 0 0,-5 0 0,-7 0 0,-2 0 0,-4 0 0,-3 0 0,7 0 0,-7 0 0,6 0 0,-5 0 0,5 0 0,-6 0 0,3 0 0,-3 0 0,-1 0 0,0 0 0,-3 2 0,0 14 0,-3 5 0,0 13 0,0 5 0,0 2 0,0 11 0,0-5 0,0 11 0,0 8 0,0 3 0,0 4 0,0-1 0,0-17 0,0 9 0,0-4 0,0 1 0,0 4 0,0 16 0,0-11 0,0 18 0,0-8 0,0-22 0,0-7 0,0-2 0,0-5 0,5 49 0,-4-37 0,4 11 0,-5 6 0,0-13 0,0 20 0,0-18 0,0 0 0,0-6 0,0-14 0,0 5 0,0-8 0,0-10 0,0-5 0,0-6 0,0-7 0,0-1 0,0-4 0,0 0 0,0 1 0,-3-4 0,0 0 0,-7-3 0,-1 0 0,-3 0 0,0 0 0,-1 0 0,-3 0 0,-1 0 0,-5 0 0,-4-4 0,-1 3 0,-5-3 0,0 0 0,-6 3 0,0-2 0,-18 3 0,14 0 0,-19 0 0,21 0 0,-16 0 0,11 0 0,-5 0 0,11 0 0,7 0 0,10 0 0,5 0 0,9 0 0,0 0 0,4 0 0,2 0 0,2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5:5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0 952 24575,'0'-6'0,"0"0"0,0 0 0,0 0 0,0 0 0,3 0 0,-2 0 0,5-1 0,-6 1 0,6-1 0,-2-3 0,0 3 0,2-7 0,-2 7 0,-1-3 0,0 4 0,0-1 0,-2 1 0,4 2 0,-4-1 0,4 2 0,-4-7 0,4 3 0,-1-7 0,-1 7 0,4-6 0,-4 5 0,1-5 0,2 2 0,-2 0 0,3-2 0,-1 5 0,-2-2 0,2 4 0,-2-4 0,2 3 0,1-7 0,0 7 0,0-6 0,-1 5 0,1-2 0,-1 4 0,1-1 0,-4 1 0,3 2 0,-3-2 0,4 3 0,-1-1 0,1-2 0,-1 6 0,0-6 0,1 5 0,3-5 0,-3 5 0,3-5 0,-4 5 0,1-1 0,-1-1 0,0 2 0,1-2 0,-1 3 0,1 0 0,-1 0 0,0 0 0,1 0 0,2 0 0,-2 0 0,2 0 0,-2 0 0,-1 0 0,4 0 0,-3 3 0,3 0 0,0 4 0,-3 0 0,3-1 0,-3 1 0,3-1 0,-3 1 0,6 0 0,-6-1 0,7 1 0,-4 0 0,4 0 0,1 0 0,-1 0 0,0 0 0,0 0 0,0 1 0,0-1 0,1 0 0,-1 0 0,0 0 0,0 0 0,4 0 0,-2 1 0,6-4 0,-3 2 0,1-2 0,7 4 0,-7 0 0,23 4 0,-11-3 0,8 2 0,-8-2 0,-7 2 0,3-2 0,-5 2 0,0 0 0,1-2 0,-1 2 0,0-3 0,5 0 0,-3-4 0,7 0 0,-2-4 0,4 0 0,5 0 0,1 0 0,18 0 0,-3 0 0,18-4 0,-12-11 0,11-7 0,-2-15 0,6-7-310,-33 18 1,0-1 309,38-29 0,-38 27 0,0 0 0,28-25 0,-31 22 0,-1 1 0,13-11 0,-11 2 0,-1-1 0,15-6 0,3-20 0,2 3 0,-29 27 0,11-14 0,-24 30 0,-3 5 619,-9 6-619,1 4 0,-1 2 0,-2-2 0,-4 6 0,-7-3 0,-8 3 0,6 2 0,-5 14 0,7-3 0,-2 14 0,-2-8 0,4 0 0,2 3 0,2-6 0,3 6 0,0-7 0,0 3 0,0-3 0,0-1 0,0 0 0,0 0 0,0 0 0,0-3 0,0 2 0,0-2 0,0 3 0,0 1 0,0-1 0,0 4 0,3-3 0,1 3 0,4 1 0,2-4 0,-2 3 0,6-4 0,2 6 0,-1-5 0,9 5 0,-5-9 0,9 4 0,1-5 0,5 2 0,5-3 0,2-1 0,-1 1 0,5 0 0,-5-4 0,6-1 0,0 0 0,0-3 0,20 3 0,-9-4 0,21 0 0,10 0 0,5 0 0,-13 0 0,5 0 0,-36 0 0,17 0 0,0 0 0,-11 0 0,9 0 0,-11 0 0,20 0 0,-3 0 0,4 0 0,-14 0 0,-2 0 0,-6 0 0,7 0 0,0 0 0,22 0 0,-16 0 0,22 0 0,-20 0 0,7-4 0,-12-2 0,9-4 0,-16-4 0,11 2 0,-1-2 0,-10 0 0,9 3 0,-17-6 0,5 2 0,-11 1 0,3 0 0,12-2 0,-7 5 0,7-6 0,-17 9 0,0-5 0,-3 3 0,3-7 0,-5 8 0,-5-3 0,-1 4 0,-5 0 0,1 0 0,-5 3 0,3-1 0,-7 5 0,3-3 0,-4 4 0,-3 0 0,3 0 0,-7 0 0,3 0 0,-4 0 0,-2-8 0,4 5 0,13-9 0,4 7 0,20-4 0,1-5 0,21-2 0,1-4 0,1 3 0,2 2 0,-16 1 0,11 3 0,-7-4 0,-6 10 0,-6 0 0,-8 5 0,-10 0 0,-5 0 0,-6 0 0,-3 0 0,-1 0 0,-3 0 0,-2 0 0,-2 0 0,-1 0 0,1 0 0,-1 0 0,0 3 0,1-2 0,-4 5 0,0-3 0,0 4 0,-3-1 0,6 0 0,-5 1 0,5-1 0,-6 1 0,6 3 0,-2 0 0,3 4 0,1 5 0,-4-4 0,3 7 0,-3 2 0,4 1 0,0 8 0,1 1 0,-1 1 0,1 5 0,0-6 0,-1-1 0,0-3 0,0-6 0,-4-6 0,3-4 0,-7 0 0,4-3 0,-4-1 0,2-4 0,-1 1 0,2-1 0,-3 0 0,0 0 0,3-3 0,-2 3 0,1-3 0,-2 0 0,0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5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262 965 24575,'0'-6'0,"0"0"0,-3 3 0,-3-3 0,-9 5 0,-1-5 0,-2 5 0,4-2 0,0 3 0,-1 0 0,4 0 0,-2 0 0,6 0 0,-7 0 0,7 0 0,-3 0 0,0 3 0,-2 8 0,-3 5 0,3 7 0,-3 1 0,7-1 0,-4 0 0,8 1 0,-3-5 0,7-1 0,-4-4 0,4 0 0,0-3 0,0-1 0,0-4 0,3-2 0,1-1 0,5-3 0,2 0 0,7 0 0,-2 0 0,6-7 0,-3-2 0,0-6 0,4 0 0,-8-4 0,4 3 0,-5-2 0,-2 4 0,-2-5 0,-3 8 0,0-7 0,0 11 0,-3-3 0,1 3 0,-1 4 0,2 3 0,0 3 0,1 7 0,3 1 0,1 3 0,7 1 0,1-4 0,4 0 0,1-3 0,-1 0 0,0 0 0,0-1 0,-3-2 0,2-2 0,-7-3 0,8 0 0,-8 0 0,3 0 0,-4-6 0,0-2 0,1-11 0,-3 0 0,2 0 0,-6-4 0,3 4 0,-3-9 0,-4 3 0,0-3 0,-4 0 0,0 4 0,0 0 0,0 5 0,0 5 0,-6 3 0,-2 1 0,-6 6 0,-1 0 0,1 4 0,0 0 0,0 4 0,-1 7 0,0 5 0,2 12 0,-2-4 0,10 9 0,-6-2 0,10-1 0,-2-8 0,3-5 0,0-10 0,0 3 0,2-6 0,5-1 0,4-3 0,0 0 0,2-7 0,-2-1 0,0-6 0,-1 0 0,0 3 0,-2-3 0,2 6 0,-3-1 0,-1 2 0,-2 1 0,1-1 0,-4 1 0,5 2 0,-3 1 0,3 3 0,1 11 0,0 2 0,-3 15 0,3 1 0,-6 10 0,7 14 0,-6-9 0,2 19 0,-4-16 0,0 13 0,0-1 0,0-6 0,-4-1 0,-5-7 0,-1-4 0,-7-2 0,5-10 0,-4-5 0,1-6 0,1-4 0,0-2 0,-1-2 0,1-6 0,3-1 0,-2-3 0,5 0 0,1-3 0,0-18 0,6-7 0,-3-18 0,4-6 0,0-8 0,0 0 0,4 0 0,17-12 0,-4 27 0,4-2 0,1 2 0,-2 7 0,22-40 0,-19 44 0,17-20 0,-12 20 0,4-7 0,-7 19 0,-3-7 0,0 16 0,-2-5 0,-1 13 0,4-6 0,-8 10 0,3-2 0,-4 3 0,-3 0 0,-1 10 0,-2 8 0,-4 6 0,0 9 0,-4-8 0,0 3 0,0-5 0,0-4 0,0-4 0,0-2 0,0-6 0,0 2 0,-3-5 0,3-7 0,-3-5 0,3-5 0,0-6 0,0 4 0,0-3 0,0 3 0,0 1 0,0 0 0,0 0 0,0-5 0,0-5 0,7 0 0,2-9 0,8 3 0,-1 1 0,0 1 0,0 4 0,-1 5 0,-1 1 0,-3 3 0,-1 5 0,-3 0 0,-1 6 0,1 1 0,-1 3 0,1 0 0,-4 3 0,0 13 0,-3 1 0,0 15 0,0-7 0,0 8 0,0-9 0,0 0 0,3-6 0,-2-7 0,5 2 0,-2-6 0,2 3 0,1-6 0,-1-1 0,4-3 0,5 0 0,0-4 0,7-3 0,-1-10 0,3-4 0,2-4 0,-5-5 0,-1 5 0,-4-3 0,0 4 0,-4 1 0,-1 0 0,-3 3 0,-4 2 0,-1 4 0,-3 3 0,0 1 0,-3 6 0,-8 1 0,0 3 0,-11 0 0,2 7 0,0 10 0,-3 4 0,5 12 0,1-2 0,1-2 0,10 4 0,-4-9 0,9 4 0,-2-4 0,3-5 0,0-1 0,3-4 0,8-2 0,10-2 0,3-2 0,9 1 0,-4-5 0,10 0 0,-4-4 0,-1 0 0,-1 0 0,-9 0 0,0 0 0,-5-7 0,-1 2 0,-6-8 0,5 1 0,-8-6 0,1-1 0,-2-10 0,1 0 0,-1-5 0,1-18 0,-4 2 0,0-4 0,-5-16 0,0 11 0,0-4 0,0 0 0,0 15 0,0-6 0,0 3 0,0 15 0,0 3 0,0 13 0,0 5 0,0 5 0,-3 7 0,3 3 0,-7 15 0,6 7 0,-3 17 0,4 1 0,0 6 0,0 5 0,0 1 0,0 2 0,0 3 0,0-16 0,4 4 0,5-11 0,0-5 0,6-1 0,-3-12 0,-1 2 0,3-10 0,-3 2 0,-1-6 0,4-1 0,-7-3 0,3 0 0,0-3 0,-3-8 0,4-6 0,-3-11 0,0-1 0,1-5 0,-1 0 0,0 4 0,-3 6 0,-2 6 0,-3 7 0,0 1 0,0 9 0,0 9 0,0 12 0,0 10 0,5 9 0,-4-4 0,7 10 0,-4-15 0,5 8 0,-2-18 0,1 3 0,-1-8 0,0-5 0,0 0 0,-1-6 0,0-1 0,1-3 0,-1 0 0,1 0 0,-1-7 0,5-5 0,0-3 0,1-7 0,2 2 0,-2-3 0,4-5 0,-1 7 0,-2-6 0,0 12 0,-1-4 0,2 8 0,0-2 0,0 8 0,-3-4 0,2 8 0,-5-5 0,1 5 0,-2-1 0,-1 2 0,1 0 0,-1 0 0,1 0 0,-1 0 0,0 0 0,1 0 0,-1 0 0,-2-3 0,-2-1 0,-2-5 0,0 1 0,0-5 0,0 5 0,0-5 0,0 6 0,-3-3 0,0 6 0,-4-2 0,1 5 0,-4-1 0,3 2 0,-3 0 0,3 0 0,3 2 0,-2 9 0,5 5 0,-2 12 0,3 1 0,0 5 0,0 0 0,0-5 0,0 4 0,0-13 0,3 7 0,4-11 0,5 2 0,2-7 0,0-1 0,-3-3 0,2 0 0,-6-1 0,7-2 0,-7-1 0,3-3 0,-4 0 0,1 0 0,-1 0 0,0 0 0,1-6 0,0-2 0,0-6 0,0-1 0,-3 1 0,2 3 0,-5-2 0,1 6 0,-2-7 0,0 10 0,0-3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5:5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382 114 24575,'0'-10'0,"0"0"0,0-1 0,0-6 0,0 8 0,0-8 0,-3 9 0,-4-2 0,-4 3 0,-3 0 0,-5 3 0,-10 1 0,-2 3 0,-8 7 0,4 12 0,-2 14 0,-2 17 0,13-6 0,-7 14 0,18-17 0,-5 17 0,7-5 0,7 0 0,2-1 0,4-6 0,0-5 0,7-7 0,6-5 0,13-3 0,9-4 0,2 0 0,2-8 0,0-2 0,-4-3 0,10-4 0,-14-2 0,7-3 0,-9 0 0,0-3 0,5-14 0,-13-1 0,16-29 0,-19 19 0,15-23 0,-16 25 0,4-12 0,-9 17 0,3-6 0,-7 12 0,3-3 0,-7 3 0,-1 4 0,-3 2 0,0 2 0,-7 22 0,2-3 0,-6 24 0,6-12 0,-2 9 0,6-4 0,-3 5 0,4-5 0,0 4 0,0-8 0,3-2 0,5 0 0,7-11 0,1 5 0,6-8 0,-3 2 0,5-7 0,-1-1 0,-4-3 0,4 0 0,-8-3 0,4-8 0,-4-5 0,0-8 0,2-9 0,1-9 0,-4 4 0,0-17 0,-6 18 0,2-15 0,-5 6 0,-1 0 0,-4 6 0,0 1 0,0 9 0,0 2 0,0 9 0,-3 4 0,-4 5 0,-8 2 0,-4 4 0,-5 1 0,1 3 0,-1 0 0,0 11 0,-1 3 0,4 11 0,1-1 0,4 0 0,5-5 0,0-1 0,7-7 0,0 2 0,4-6 0,0 3 0,0-3 0,6-4 0,6 0 0,7-3 0,9 0 0,1 0 0,5 0 0,0 0 0,-1 0 0,1-7 0,5-3 0,-8-7 0,7-1 0,-14 3 0,5 2 0,-10 2 0,-1 3 0,-7 1 0,-1 4 0,-4 0 0,1 3 0,-1 0 0,0 0 0,1 0 0,-4 5 0,4 7 0,-7 7 0,4 4 0,-4 0 0,0 1 0,0 4 0,0-4 0,0 9 0,0-9 0,0 4 0,0-9 0,0-4 0,0-1 0,0-7 0,0 3 0,0-4 0,0 0 0,0 0 0,0 3 0,0 6 0,0 0 0,0 0 0,0-2 0,0-5 0,0 1 0,0-2 0,0-1 0,0-5 0,0-19 0,0-10 0,0-13 0,0-3 0,0 3 0,0 0 0,0 2 0,3 10 0,2 1 0,2 4 0,1 5 0,-1 1 0,0 3 0,4 4 0,0-2 0,-1 5 0,4 1 0,-4 1 0,1 5 0,-1-2 0,0 3 0,-3 0 0,6 0 0,-5 0 0,2 0 0,-1 6 0,3 6 0,0 12 0,3 5 0,-6 5 0,3-5 0,-3 4 0,-1-4 0,-4 1 0,4 2 0,-7-7 0,3 3 0,-4-5 0,0-4 0,0 0 0,0-2 0,0-6 0,0 2 0,0-7 0,0 0 0,0-7 0,0-4 0,0-22 0,0-5 0,0-14 0,0-6 0,3 10 0,10-8 0,6 9 0,9 0 0,-1 0 0,1 4 0,-7 10 0,-1 3 0,-5 9 0,-1 4 0,0 4 0,0 4 0,-3 3 0,2 0 0,-6 0 0,3 0 0,-3 3 0,0 8 0,-4 9 0,1-6 0,-4 1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5:5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1522 24575,'9'0'0,"2"0"0,7 0 0,-3 0 0,8-3 0,-8-5 0,7 0 0,-9-10 0,10-4 0,-6 0 0,2-16 0,-4 11 0,-7-13 0,1 1 0,0 4 0,-4 0 0,-2 7 0,-3 4 0,0 5 0,-6 4 0,-2 8 0,-6 0 0,0 7 0,-1-4 0,-3 4 0,3 0 0,-9 12 0,4 2 0,-7 20 0,5-2 0,1 7 0,7 1 0,2-5 0,3 4 0,4-5 0,1 0 0,4-5 0,0-1 0,0-4 0,0-5 0,11-4 0,1-4 0,12-3 0,4-4 0,1-1 0,16-3 0,-8 0 0,19-8 0,-19-2 0,13-13 0,-9 0 0,5-5 0,0 1 0,1-6 0,7-7 0,-18 10 0,10-12 0,-20 16 0,6-6 0,-1-3 0,-5 3 0,-3-3 0,3-2 0,-11 3 0,12-19 0,-15 3 0,8-23 0,-10-1 0,-4-9 0,-3 14 0,-1-1 0,-2-12-277,0 14 0,0 3 277,0 1 0,0-17 0,0 13 0,0 8 0,-7 19 0,-2 7 0,-10 14 554,3 8-554,-6 2 0,3 9 0,-1-3 0,-7 4 0,5 17 0,-5 7 0,0 24 0,1 12 0,0 7 0,0 14 0,9-5 0,1 12 0,5-5 0,4 6-514,2 1 514,5 0 0,0-25 0,5 11 0,9-26 0,7 16 0,12-17 0,-3-2 0,-4-16 514,1 1-514,-10-15 0,0 0 0,-7-13 0,-4-1 0,1-6 0,-4-18 0,0 13 0,-3-12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5:5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5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219 416 24575,'0'-6'0,"0"0"0,0-1 0,0 1 0,0-1 0,0 1 0,0 0 0,0 0 0,0-1 0,0 1 0,-3 3 0,0 0 0,-6 3 0,2 0 0,-3-3 0,4-1 0,-1-6 0,0-1 0,0-7 0,-5-11 0,3 3 0,-5-18 0,2 9 0,-2-6 0,1 7 0,-2 6 0,6 9 0,1 4 0,2 5 0,6 3 0,-6 4 0,3 0 0,-4 3 0,4-3 0,-3 2 0,2-2 0,-2 3 0,0 0 0,2 3 0,1 4 0,3 3 0,0 1 0,0 2 0,0-5 0,3 2 0,1-4 0,-1-2 0,0-2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6:0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94 24575,'-3'-13'0,"9"0"0,-2-1 0,15-1 0,-4 4 0,7-4 0,-7 10 0,4-2 0,-5 7 0,-3 0 0,-1 10 0,-3 8 0,-2 11 0,-1 10 0,-4 1 0,0 6 0,0-5 0,-4-2 0,0-14 0,-1-2 0,-1-12 0,5-1 0,-5-4 0,6-8 0,-3-17 0,11-12 0,6-11 0,10-2 0,3 6 0,-4-1 0,2 7 0,-12 8 0,6 5 0,-12 8 0,3 1 0,-3 6 0,-1 1 0,0 3 0,1 0 0,-4 3 0,0 8 0,-3 10 0,0 8 0,0 5 0,0 0 0,0-5 0,0-1 0,3-4 0,-2-5 0,6-4 0,-7-2 0,6-6 0,-5 3 0,4-3 0,-1-1 0,2-2 0,0-2 0,1-2 0,-1 0 0,0 0 0,8 0 0,-2 0 0,6-6 0,-3-6 0,-1-3 0,1-4 0,-1 5 0,0 0 0,1 0 0,-5 3 0,-3 4 0,-4 4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6:0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 24575,'-1'-6'0,"-1"-1"0,2-2 0,-4 2 0,-2 5 0,0 2 0,-1 0 0,1 0 0,-1 3 0,4 8 0,0 4 0,3 5 0,0 2 0,0-7 0,0 4 0,0-9 0,0 0 0,0-3 0,3-4 0,-3 0 0,3-3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6:0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22 174 24575,'3'-4'0,"0"2"0,11 2 0,-2 0 0,6 0 0,-7 0 0,-1 0 0,-7-3 0,3-4 0,-2-4 0,0-3 0,-1-4 0,-3-2 0,0-3 0,0 4 0,0 0 0,0 9 0,0 0 0,0 3 0,-3 3 0,-4 2 0,-3 2 0,-5 3 0,0 8 0,0 10 0,-1 3 0,3 4 0,2-4 0,7-5 0,0-1 0,4-4 0,0-3 0,0-1 0,0-4 0,0 1 0,0-4 0,0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6:2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24575,'0'9'0,"0"3"0,0-1 0,0 3 0,3 0 0,4-3 0,-2 3 0,1-3 0,1 0 0,-6 2 0,8-5 0,-5 5 0,0-2 0,5 0 0,-4 2 0,2-2 0,3 3 0,-6-3 0,6 2 0,0-2 0,-2 3 0,2-3 0,-3 2 0,-1-6 0,1 7 0,0-7 0,-3 3 0,1-4 0,-1 1 0,0-1 0,1 1 0,-4-1 0,5 0 0,-6 1 0,6-1 0,-5 1 0,5-1 0,-3 0 0,4 1 0,-1-1 0,0 1 0,1-1 0,-1 4 0,1-3 0,0 3 0,-1 0 0,1 1 0,0-1 0,0 4 0,0-4 0,-1 1 0,1 2 0,0-5 0,0 5 0,-1-6 0,1 3 0,0-3 0,-1 2 0,1-1 0,-1 1 0,1-2 0,-1-1 0,1 1 0,-4-1 0,3 1 0,-3 2 0,4-2 0,-1-1 0,-2 0 0,1-5 0,-4 4 0,5-4 0,-5 5 0,4-5 0,-4 4 0,5-4 0,-3 2 0,1-1 0,1-1 0,-2 2 0,4-3 0,-1 0 0,0 0 0,0 0 0,1 0 0,-1-7 0,4-1 0,2-10 0,8-7 0,-3 0 0,9-14 0,-8 3 0,9-6 0,-4-3 0,1 3 0,-2-3 0,-5 4 0,0 6 0,-4 11 0,-2 6 0,-5 7 0,1 1 0,-3 4 0,-2 2 0,-2 1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6:2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118 228 24575,'-6'-3'0,"-2"2"0,7-5 0,-8 5 0,7-7 0,-10 6 0,10-1 0,-2 4 0,8 4 0,6-4 0,-3 2 0,3-3 0,-4 0 0,1 0 0,-1 0 0,0 0 0,1 0 0,-4-3 0,0-4 0,-3 0 0,0-3 0,-3 3 0,-4 4 0,-4 0 0,-3 3 0,0 0 0,-1 0 0,-3 0 0,6 3 0,-5 0 0,9 7 0,-2 1 0,3 0 0,3-1 0,1-4 0,3 1 0,0-1 0,3-2 0,8-1 0,0-3 0,12 0 0,-4-4 0,0-3 0,5-10 0,-8-7 0,5-6 0,-8 0 0,-1-2 0,-4 7 0,-4-3 0,0 12 0,-4-2 0,0 11 0,-3 0 0,-4 4 0,-4 3 0,-3 0 0,-5 11 0,1 13 0,-3 12 0,7 5 0,1-2 0,4-5 0,5-6 0,-4 0 0,8-8 0,-4-2 0,4-7 0,0-2 0,3-5 0,0-1 0,3-3 0,1 0 0,-1 0 0,1 0 0,-1 0 0,1 0 0,-1 0 0,0 0 0,1 0 0,-1-6 0,1-2 0,-3 0 0,-1 1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2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0 24575,'-41'85'0,"1"0"0,0 0 0,-1 0 0,1 0 0,0 0 0,-1 0 0,0 1 0,-4 6 0,1-3 0,5-8 0,7-13 0,11-22 0,9-9 0,9-30 0,0 0 0,9-4 0,3-3 0,15 0 0,11 0 0,5 0 0,1 0 0,9 0 0,-8 0 0,16 0 0,-5 0 0,0 0 0,5 0 0,-11 0 0,11 0 0,-10 0 0,3 0 0,-10 0 0,-2 0 0,-10 4 0,0-4 0,-10 7 0,-4-6 0,-6 2 0,-2-3 0,-1 0 0,-2-11 0,-5-7 0,-13-22 0,-7-9 0,-4-16 0,-5-3 0,1-21-963,0-4 963,12 43 0,0 0 0,-1-28-114,-3-7 114,7 28 0,2-16 0,-2 25 0,5 3 0,1 15 958,3 6-958,2 9 119,0 5-119,2 4 0,-4 2 0,4-1 0,-4 4 0,4-4 0,-5 1 0,5-2 0,-5-1 0,6 1 0,-3-1 0,0-3 0,2 0 0,-2-1 0,3 1 0,-3 3 0,2 1 0,-2-1 0,3 4 0,0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5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24575,'-7'-8'0,"1"2"0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2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24575,'-13'0'0,"31"0"0,9 0 0,38 0 0,-4-9 0,-7 7 0,-3-11 0,-5 8 0,1 0 0,0-3 0,-8 3 0,-10 0 0,-1 1 0,-8 4 0,2 0 0,-7-3 0,3 2 0,-3-2 0,-1 3 0,0-3 0,-3 2 0,-4-2 0,-4 3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2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24575,'0'25'0,"0"-3"0,0 16 0,0 4 0,5 18 0,-4 7 0,4-11 0,3 7 0,-5-21 0,9 4 0,-7-1 0,0-19 0,-1 11 0,-4-17 0,0 8 0,0 1 0,0-9 0,0 7 0,0-8 0,0 9 0,-4-3 0,3-1 0,-6-2 0,3-7 0,-3 0 0,0-5 0,1 0 0,-4-2 0,-6 2 0,-3-2 0,-9-4 0,-7-1 0,0-3 0,-5 0 0,6 0 0,5 0 0,1 0 0,5 0 0,7 0 0,-2 0 0,11 0 0,-3 0 0,7 0 0,0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2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24575,'0'3'0,"0"6"0,0 10 0,0 9 0,0 19 0,0-3 0,8 20 0,-1-10 0,7-6 0,-5 8 0,0-8 0,1 5 0,-5-6 0,3-17 0,-8-3 0,3-11 0,-3-2 0,0-4 0,-2-12 0,-7-12 0,5-10 0,-8-10 0,7-5 0,1 3 0,-1-9 0,5 10 0,0-4 0,0 5 0,0 0 0,0 0 0,0 5 0,4 0 0,4 6 0,4 0 0,3 3 0,-4 2 0,3 3 0,-3 1 0,0 6 0,2-1 0,-6 5 0,3 0 0,-3 1 0,-1 3 0,4 0 0,-3 0 0,3 0 0,-4 3 0,1 1 0,-1 2 0,-2 0 0,1 1 0,-4-1 0,2 1 0,0-4 0,-3 0 0,3-3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3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24575,'0'-6'0,"0"0"0,0 0 0,2 0 0,9 3 0,10-7 0,8 4 0,10-7 0,-4 1 0,10 2 0,-10-6 0,4 6 0,-14 1 0,-2 2 0,-12 7 0,-1-7 0,-4 7 0,-2-3 0,-1 3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24575,'82'-12'0,"-1"-1"0,0 1 0,17-2 0,-1-1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3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24575,'71'0'0,"0"0"0,-15 0 0,1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3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24575,'51'0'0,"-1"0"0,29 0 0,-53 0 0,-12 0 0,-4 0 0,-3 0 0,0 0 0,-4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3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19 24575,'-5'-10'0,"-7"4"0,-2 4 0,-9 2 0,4 0 0,-9 0 0,7 0 0,-2 0 0,5 0 0,3 0 0,-4 0 0,5 0 0,-1 10 0,3 3 0,-8 16 0,14 1 0,-11 23 0,11-4 0,-3 5 0,3 3 0,-2-9 0,7 5 0,-3-1 0,4-12 0,0 5 0,0-10 0,7 0 0,6-6 0,3-10 0,7-2 0,1-3 0,5-5 0,0 0 0,9-5 0,-7-4 0,8 0 0,-5 0 0,-1 0 0,-3-7 0,-3-2 0,-3-7 0,-5 5 0,-1-4 0,-7 8 0,-1-3 0,-4 6 0,-2 1 0,-1 3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3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24575,'14'0'0,"8"0"0,21-5 0,9 0 0,-5 0 0,11-4 0,-5 3 0,-5 1 0,-3-3 0,-16 7 0,-5-3 0,-6 4 0,-7 0 0,-1 0 0,-4 0 0,-3 0 0,0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4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225 179 24575,'-4'-5'0,"2"-5"0,2-14 0,0 0 0,0 2 0,-4 0 0,0 2 0,-7 4 0,0 2 0,-4 3 0,1 7 0,0-3 0,0 7 0,-1 0 0,-3 4 0,1 12 0,-2 1 0,6 21 0,-3-2 0,5 15 0,-2-3 0,7 3 0,2-5 0,4-5 0,0-2 0,0-14 0,0-2 0,3-9 0,4-3 0,8 0 0,5-7 0,3-1 0,-4-3 0,3 0 0,-6-3 0,2-4 0,-4-4 0,-3-4 0,-1 1 0,1-4 0,-3 2 0,3-6 0,-3 7 0,-1-4 0,0 5 0,0 3 0,-3-2 0,-1 5 0,-1 1 0,-1 2 0,2 12 0,-11 7 0,-2 18 0,-8 21 0,2 8 0,2 0 0,3 10 0,2-16 0,3 11 0,1-7 0,5-11 0,0-3 0,0-16 0,0-5 0,0-9 0,0-5 0,0-4 0,0 0 0,3-2 0,4-1 0,3-3 0,5 0 0,3-4 0,1-3 0,5-10 0,0 0 0,1-7 0,-5 8 0,3-4 0,-7 1 0,2 6 0,-3-4 0,-4 9 0,-1-2 0,-4 4 0,0 2 0,1-2 0,-4 6 0,0-3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5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24575,'62'-5'0,"-7"-8"0,3 1 0,-5-14 0,6 9 0,-11-2 0,9 0 0,-10 5 0,6-1 0,-7 1 0,-6 5 0,-15 5 0,2 0 0,-15 4 0,1-3 0,-9 2 0,-1-2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4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24575,'11'-9'0,"2"5"0,11-8 0,4 6 0,6-6 0,2 7 0,3 1 0,0 4 0,-4 0 0,4 0 0,-5 0 0,0 0 0,5 0 0,-9 0 0,8 0 0,-13 0 0,3 4 0,-12 7 0,2 5 0,-12 12 0,4 1 0,-5 5 0,0-5 0,-2 9 0,-3-8 0,0 9 0,0 0 0,-8 2 0,-1-1 0,-9-1 0,1-5 0,1-5 0,-1-1 0,2-4 0,0-5 0,3-1 0,-2-7 0,6 2 0,-5-5 0,2 3 0,0-5 0,-6 2 0,5-5 0,-7 1 0,5-4 0,-4 0 0,-2 0 0,-8 0 0,8 0 0,-8 0 0,9-7 0,0-1 0,-5-12 0,12 4 0,-7-7 0,14 8 0,-6-8 0,10 4 0,-2-5 0,3-4 0,0 4 0,0-4 0,3 4 0,9 4 0,1-2 0,5 6 0,1-3 0,-4 7 0,18 1 0,-11 7 0,7 1 0,-6 3 0,-4 0 0,0 0 0,-1 0 0,1 3 0,-4 1 0,3 3 0,-4 1 0,-3-2 0,-1 1 0,-4-1 0,1-2 0,-4 2 0,0-6 0,-3 3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4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8 24575,'-14'0'0,"-1"0"0,-9 0 0,1 0 0,-5 0 0,-7 0 0,4 0 0,-2 0 0,10 0 0,3 0 0,2-3 0,7 2 0,1-2 0,7 5 0,0 2 0,3 2 0,0 8 0,0 6 0,0 9 0,0 5 0,0 5 0,0 2 0,0 4 0,4 7 0,2-5 0,-1 11 0,-1-17 0,0 5 0,-3-17 0,2-1 0,-3-9 0,0-4 0,0-5 0,0-4 0,0 1 0,0-1 0,3-3 0,0 0 0,3-3 0,4 0 0,1 0 0,7 0 0,6 0 0,5 0 0,5 0 0,5 0 0,2 0 0,-1 0 0,0 0 0,-11 0 0,-1 0 0,-5 0 0,-7 0 0,-2 0 0,-8 0 0,-2 0 0,-1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4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24575,'27'0'0,"-2"0"0,20-9 0,-10 7 0,4-10 0,0 7 0,-3 1 0,-2-1 0,-6 5 0,-5 0 0,-7 0 0,2 0 0,-14 0 0,2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4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5 206 24575,'0'-14'0,"0"-1"0,0-5 0,0 5 0,0 2 0,-4-7 0,3 4 0,4-7 0,2 0 0,12 9 0,-7-5 0,4 15 0,-11-2 0,3 6 0,-3-3 0,4 3 0,-1 0 0,4 0 0,-2 10 0,7 8 0,-3 6 0,5 9 0,-1-4 0,6 6 0,-4 0 0,3-5 0,-9-6 0,2-6 0,-6-7 0,5-1 0,-6-3 0,7-3 0,-7-2 0,10-2 0,-1-3 0,4-8 0,4-12 0,-6-6 0,3-2 0,-6 7 0,-3 6 0,1 3 0,-5 1 0,2 6 0,-6-1 0,-1 8 0,-3-2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5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24575,'-7'13'0,"1"-3"0,6 2 0,0-5 0,0 2 0,5-5 0,17-2 0,15-2 0,30 0 0,17 0 0,-32 0 0,4 0-743,27 1 1,4-2 742,-12-1 0,3-1-619,-12-2 0,3 0 0,-4 1 619,9-1 0,-3 1 0,11-6 0,0 1 0,-7 4 0,0 2 0,9-1 0,0 0 0,-8 1 0,-2 0-472,-1 3 1,-2 0 471,-11 0 0,-1 0 0,0 0 0,-2 0 0,17 0 0,18 0 0,-34 0 1266,10 0-1266,-9 0 1892,-19 0-1892,-1 0 1127,-9 0-1127,-7-6 0,-5 4 0,-7-4 0,-1 6 0,-4 0 0,-2-3 0,-1-13 0,-3 9 0,0-8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5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24575,'34'0'0,"-8"0"0,17 0 0,-7 0 0,0 0 0,7 0 0,-12 0 0,8 4 0,-10 4 0,-5 4 0,-8 11 0,-9-2 0,0 7 0,-6 10 0,3-6 0,-4 23 0,0-7 0,0 17 0,-5 2 0,4-16 0,-13 17 0,4-30 0,-9 15 0,1-15 0,2-9 0,1-5 0,0-9 0,0-5 0,-3-2 0,-6-1 0,-5-2 0,0-2 0,-4-3 0,9 0 0,-5 0 0,1-7 0,2-11 0,-1-14 0,9-16 0,4 5 0,5-13 0,4 14 0,0-9 0,5 10 0,0 2 0,0 5 0,0 9 0,0-2 0,0 12 0,7-4 0,1 8 0,10 1 0,1 6 0,9 0 0,1 4 0,0 0 0,4 0 0,-4 0 0,5 4 0,-4 0 0,2 8 0,-7-3 0,7 7 0,-7-7 0,-2 2 0,0-3 0,-12-1 0,7 0 0,-11-1 0,3-2 0,-6-1 0,-2-3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0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24575,'31'0'0,"2"0"0,25 0 0,4-10 0,19-2 0,-5-9 0,-18 8 0,4-5 0,-30 16 0,9-10 0,-13 11 0,-12-3 0,-3 4 0,-9 0 0,-1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0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 24575,'0'24'0,"0"-2"0,0 18 0,0-1 0,0 7 0,0 7 0,0 0 0,0-2 0,0-10 0,0-2 0,0 0 0,0-8 0,0 7 0,0-9 0,0 5 0,0 0 0,0 5 0,0 2 0,0-1 0,-4 5 0,-5-10 0,-4-1 0,-4-1 0,2-9 0,-1 0 0,-3-5 0,0-7 0,-5-1 0,-4-3 0,3 0 0,-7-3 0,2-2 0,1-3 0,1 0 0,5-4 0,3-3 0,2-4 0,4 0 0,2-3 0,2 7 0,7-3 0,-3 3 0,5 1 0,-2 2 0,3 1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0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24575,'0'1'0,"0"6"0,0 19 0,0 3 0,0 0 0,0 4 0,0-13 0,0 3 0,0-9 0,0-3 0,0-7 0,0-12 0,0-8 0,0-3 0,8-8 0,-3 2 0,10-4 0,-2 0 0,3 1 0,-1 8 0,1-3 0,-2 8 0,0 4 0,0 1 0,0 6 0,1-2 0,-5 5 0,4-2 0,-4 3 0,1 0 0,-1 0 0,-7 0 0,0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0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62 24575,'0'-9'0,"0"2"0,-3-7 0,-4 7 0,-1-3 0,-5 2 0,5 5 0,-5 0 0,-2 3 0,0 0 0,-4 0 0,1 0 0,6 0 0,-5 0 0,7 2 0,2 5 0,-2 18 0,9 2 0,-3 12 0,4-10 0,0 4 0,0-4 0,0 0 0,0-1 0,0-8 0,6-2 0,2-7 0,6-4 0,0-4 0,4-3 0,-2 0 0,2 0 0,0 0 0,-3-3 0,0-4 0,-1-4 0,-3 0 0,0-3 0,-1 3 0,-3 0 0,0 1 0,-1 4 0,0-1 0,1 1 0,-1 2 0,-2-1 0,-2 1 0,1-2 0,-2 0 0,2 0 0,-3-1 0,0 1 0,0-1 0,-5 4 0,-3 0 0,-5 3 0,-2 10 0,-1 8 0,0 11 0,2 16 0,5-8 0,5 26 0,4-25 0,0 25 0,0-21 0,0 10 0,0-12 0,0-5 0,0-7 0,0-9 0,0-4 0,0-5 0,0-4 0,3-2 0,0-2 0,7-2 0,1 0 0,7-3 0,3-14 0,-1-1 0,6-13 0,-9 3 0,7 2 0,-6-3 0,-2 9 0,-2 5 0,-6 1 0,1 7 0,-2 0 0,-3 1 0,-1-1 0,-3 3 0,0-2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5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24575,'-40'54'0,"1"-1"0,4-9 0,10-4 0,17 4 0,8 4 0,4-20 0,4 20 0,2-13 0,10 5 0,-4 6 0,6 0 0,-4 0 0,-4-5 0,-1 3 0,-4-9 0,-4 5 0,-1-11 0,-4-1 0,0-5 0,0-3 0,-3-2 0,-5-4 0,-7 1 0,0-4 0,-7 4 0,13-10 0,-2 2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24575,'17'0'0,"1"0"0,10 0 0,1 0 0,5 0 0,-5 0 0,-11 0 0,-8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24575,'65'2'0,"1"-1"0,-13 1 0,0-1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24575,'-5'0'0,"23"0"0,1 0 0,40 0 0,-30 0 0,21 0 0,-15 0 0,0 0 0,4 0 0,-20 0 0,-4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7 24575,'-2'-3'0,"-7"0"0,-9 3 0,-5 0 0,-5 0 0,3 0 0,-3 0 0,4 0 0,1 0 0,-5 0 0,1 16 0,2 3 0,6 28 0,1 7 0,11 14 0,-7 13 0,12 2 0,-3-12 0,5 7 0,0-29 0,0 15 0,0-22 0,4 3 0,8-15 0,1-5 0,11-9 0,0-5 0,0-3 0,9-4 0,-4 0 0,5-4 0,0 0 0,-5 0 0,-1 0 0,-8 0 0,-2-3 0,-4-1 0,-3 0 0,-1-2 0,-7 5 0,0-2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24575,'13'0'0,"9"-3"0,3-2 0,14-8 0,-3 3 0,-2-2 0,4 3 0,-16 4 0,6 1 0,-14 1 0,-3 2 0,-1-2 0,-6 3 0,-2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24575,'-43'0'0,"6"0"0,9 0 0,12 0 0,2 0 0,10 2 0,1 2 0,3 9 0,0 3 0,0 8 0,0 4 0,0 6 0,0 1 0,0 22 0,0-18 0,0 24 0,0-2 0,0 9 0,0 11 0,0-7 0,5 7 0,2 2-689,4 7 689,0 8 0,-5-45 0,0 2 0,0-1 0,0 2 0,1 6 0,-1 0 0,0-7 0,0 0 0,0 4 0,0-2 0,1 23-212,-2 12 212,-5-22 0,0 7 0,0-11 0,0-14 0,0-11 0,0-7 682,0-10-682,0-6 219,0-7-219,0-1 0,0-4 0,0 1 0,0-1 0,0 1 0,0-1 0,0 4 0,0 0 0,0 5 0,0 3 0,0 1 0,0 0 0,0 4 0,0-8 0,0 0 0,0-5 0,0-4 0,3 1 0,-2-1 0,4-3 0,2 0 0,4-3 0,12 0 0,2 0 0,9 0 0,5 0 0,2-4 0,5-1 0,-5-4 0,-2 0 0,-5 1 0,-9 0 0,2 3 0,-15 2 0,2 3 0,-8 0 0,0-3 0,1 2 0,-4-2 0,0 3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25 24575,'3'-10'0,"0"-3"0,-3 11 0,-18 25 0,-5 8 0,-8 18 0,4-3 0,10-11 0,2 10 0,0-15 0,5 8 0,-6 3 0,2-4 0,0 8 0,1-11 0,8-9 0,-1-2 0,5-13 0,-2 0 0,3-3 0,0-1 0,0 1 0,0-1 0,0 0 0,0 1 0,2-1 0,5 1 0,8 3 0,4 2 0,16 14 0,-8-7 0,13 12 0,-9-5 0,6 7 0,-5 4 0,4-1 0,-12 5 0,6-8 0,-11 5 0,-3-12 0,-4 2 0,-5-9 0,1-1 0,-4-7 0,-1-1 0,-3-4 0,0-2 0,0-1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24575,'0'7'0,"0"4"0,0 22 0,0-7 0,0 12 0,0-3 0,0 5 0,0 0 0,0-5 0,0-7 0,0-9 0,0-1 0,0-4 0,0-12 0,0-8 0,0-16 0,0-13 0,0-12 0,9-6 0,-3-1 0,12 2 0,-8 12 0,3 0 0,-1 11 0,-3 1 0,1 12 0,-3 2 0,0 8 0,-1 2 0,4 1 0,-3 3 0,3 0 0,0 0 0,-3 0 0,6 0 0,-5 3 0,2 4 0,-3 8 0,1 4 0,-1 4 0,1 5 0,1 2 0,-5 4 0,0-1 0,-4-3 0,0-2 0,0-5 0,0 0 0,0 1 0,0-5 0,0-1 0,0-3 0,0-5 0,0 0 0,0-3 0,0-1 0,0-8 0,0-3 0,3-12 0,2-7 0,3-1 0,4-7 0,-3 2 0,7 1 0,-7 1 0,1 8 0,-2 5 0,-1 2 0,-1 9 0,-2-6 0,2 10 0,-6-6 0,6 5 0,-3-5 0,3 6 0,1-6 0,-1 5 0,0-4 0,1 4 0,-1-2 0,1 3 0,3 0 0,-3 0 0,3 0 0,-4 0 0,1 6 0,0 11 0,1 8 0,1 14 0,-1-3 0,-3 3 0,3-5 0,-4-5 0,1-1 0,2-9 0,-7-4 0,3-5 0,-3-3 0,3-1 0,-2 0 0,2-2 0,-3-1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24575,'0'27'0,"5"9"0,-4 2 0,13 30 0,-11-37 0,11 38 0,-13-32 0,3 10 0,-4-17 0,3-7 0,-2-9 0,2-3 0,-3-7 0,0-12 0,0-13 0,0-3 0,0-9 0,0-2 0,0 0 0,0-4 0,0-1 0,0 10 0,0-9 0,4 10 0,0 4 0,8-2 0,0 7 0,-1 1 0,3 4 0,-3 1 0,4 6 0,-1-2 0,0 6 0,0 1 0,0 3 0,1 0 0,-5 0 0,0 0 0,-3 0 0,-1 0 0,0 0 0,1 0 0,-4 0 0,0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24575,'0'-6'0,"0"13"0,0 22 0,0 17 0,0 14 0,0-10 0,0 19 0,0-31 0,0 19 0,0-26 0,0-2 0,0-11 0,0-7 0,0-1 0,0-9 0,0-19 0,0-5 0,0-22 0,0 4 0,0-4 0,0-1 0,4 5 0,1 2 0,3 5 0,0 5 0,0 5 0,3 5 0,-3 5 0,5 0 0,-5 3 0,5 0 0,-2 5 0,7 2 0,-3-3 0,8 6 0,-8-2 0,7 3 0,-3 0 0,5 0 0,-5 0 0,3 0 0,-6 0 0,2 0 0,-4 6 0,-3 6 0,0 8 0,-3 3 0,-1 0 0,2 5 0,-1 2 0,-4-1 0,4 4 0,-7-4 0,3 0 0,-4-1 0,0-8 0,0 2 0,0-7 0,0 0 0,0-5 0,0-4 0,0 1 0,0-1 0,0 0 0,-3-2 0,2-4 0,-1-16 0,2 0 0,7-17 0,3 3 0,7-9 0,5 2 0,-3-2 0,2 3 0,-4 7 0,-5 5 0,2 6 0,-6 7 0,2 4 0,-4 1 0,0 5 0,1-2 0,-1 3 0,1 0 0,-1 0 0,0 0 0,1 0 0,-1 0 0,1 0 0,-1 0 0,0 0 0,1 0 0,0 11 0,-3 2 0,2 6 0,-5 3 0,6 2 0,-3 1 0,1 7 0,2-2 0,-6-1 0,6-1 0,-6-5 0,3-3 0,-4-2 0,0-7 0,0-2 0,0-2 0,0-4 0,0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5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1270 24575,'0'-10'0,"0"-2"0,0 2 0,0-4 0,4-4 0,0 3 0,16-9 0,4 2 0,17-1 0,1-4 0,11-3 0,1 0 0,-9 4 0,4 0 0,-13 11 0,4-6 0,-5-1 0,-7 9 0,-11 0 0,-3 10 0,-7 3 0,-1 0 0,-3 2 0,0 5 0,-3 4 0,0 3 0,0 0 0,0 0 0,0 0 0,0 5 0,3-4 0,4 0 0,8-1 0,1-6 0,6 3 0,-3-3 0,5 0 0,-1-4 0,0-1 0,1-3 0,-1 0 0,0 0 0,7-12 0,-10 3 0,10-17 0,-14 7 0,0-5 0,-1 0 0,-7 1 0,3-1 0,-3 5 0,-4-3 0,-1 6 0,-3-2 0,0 4 0,0 3 0,0 1 0,-2 6 0,-2 2 0,-2 2 0,-1 0 0,1 0 0,-1 0 0,1 0 0,0 0 0,-1 3 0,4 4 0,-3 3 0,5 4 0,-2-3 0,3 3 0,0-4 0,0 1 0,0 2 0,3-5 0,4 2 0,7-3 0,6-3 0,3-1 0,0-3 0,1 0 0,-1 0 0,5 0 0,-3-3 0,-1-4 0,-1-10 0,-3-3 0,1-5 0,6-15 0,-9 2 0,1-8 0,-1-5 0,-8 3 0,4-6 0,-4-3 0,-1 3 0,-3 1 0,-2 1 0,-4 11 0,0 6 0,0 11 0,0 6 0,0 7 0,0 1 0,-3 7 0,0 0 0,-4 3 0,-3 0 0,3 0 0,-4 10 0,4 8 0,2 11 0,1 10 0,4-4 0,0 10 0,0-10 0,0 14 0,4-18 0,8 9 0,9-20 0,5 0 0,12-6 0,-8-3 0,10-2 0,-1 0 0,-4-4 0,4-1 0,-5-4 0,0 0 0,-5 0 0,-1 0 0,-9-3 0,4-5 0,-8 0 0,3-6 0,-7 6 0,-1-5 0,-4 5 0,1-5 0,0 5 0,-3-5 0,-1 6 0,-3-3 0,0 3 0,-6 3 0,-2 2 0,-9 2 0,1 0 0,-8 16 0,8-2 0,-6 20 0,9 1 0,1 0 0,3 4 0,4-5 0,2-4 0,3-2 0,0-9 0,0-1 0,0-7 0,6-1 0,2-3 0,10 0 0,-3-3 0,3 0 0,-3-4 0,-1 0 0,-4 0 0,4 0 0,-7-3 0,3-8 0,2-10 0,-4-3 0,5-20 0,-9 12 0,1-19 0,-5 5 0,0-21 0,0-3 0,0-11 0,0 20 0,0-3 0,-9 10 0,3 1 0,-12 6 0,9 13 0,-7 5 0,8 10 0,-3 1 0,4 7 0,0 1 0,1 6 0,0 1 0,2 6 0,2 8 0,2 21 0,0 11 0,0 5 0,0 15 0,4-20 0,7 35 0,3-32 0,11 24 0,-2-28 0,1 10 0,2-11 0,-7-1 0,2-10 0,-5-6 0,-5-5 0,-1-9 0,-3 0 0,-1-4 0,-2 1 0,-1-4 0,-3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24575,'-20'0'0,"-1"0"0,-3 0 0,1 0 0,-5 0 0,3 3 0,1 4 0,6 5 0,3 6 0,4-3 0,0 3 0,3 1 0,4-4 0,1 3 0,3-7 0,0 2 0,0-6 0,0 3 0,0-3 0,10 0 0,-1 0 0,13 0 0,-2-3 0,3 0 0,0-4 0,-3 0 0,2 0 0,-7 0 0,3-3 0,-3-4 0,-1-1 0,-3-6 0,2 3 0,-5-3 0,2 3 0,-3 1 0,-1 3 0,-2 1 0,1-1 0,-4 1 0,2 0 0,-3 0 0,-3 2 0,0-2 0,-4 6 0,1-3 0,-1 3 0,1 0 0,2-3 0,-2 2 0,3-2 0,-1 9 0,-3 21 0,6 1 0,-8 28 0,8-1 0,-8 5 0,8 6 0,-8-7 0,8-5 0,-3-13 0,4-7 0,0-15 0,0-4 0,0-5 0,0-4 0,5-5 0,9-15 0,1-4 0,15-17 0,-6 4 0,11-6 0,-6 1 0,2 4 0,-9 2 0,-3 10 0,-4 1 0,-4 8 0,-2 2 0,-2 5 0,-1 1 0,-2 0 0,-1 2 0,-3-2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24575,'7'24'0,"3"10"0,16 3 0,4 10 0,11 9 0,-1-5 0,-5 3 0,3-5 0,-14-13 0,13 11 0,-14-15 0,14 6 0,-8-2 0,-4-13 0,-3 9 0,-11-19 0,0 6 0,-8-13 0,3-2 0,-5 1 0,2-1 0,-3 10 0,-17 7 0,1 14 0,-21 8 0,1 11 0,2-8 0,-1 6 0,8-10 0,4-1 0,2-7 0,8-10 0,6-9 0,0-1 0,6-7 0,-2 3 0,3-7 0,0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24575,'4'2'0,"-2"7"0,-2 25 0,0 9 0,0 16 0,0 6 0,0-10 0,0 9 0,0-4 0,0-10 0,0 6 0,0-29 0,0 5 0,3-20 0,-2 2 0,8-7 0,-1-4 0,10 0 0,2-3 0,3-3 0,6-10 0,-3-5 0,0-8 0,-13 12 0,-6 4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24575,'0'-18'0,"6"5"0,12-20 0,13 10 0,23-10 0,-5 5 0,22 1 0,-32 12 0,17 6 0,-20 9 0,5 0 0,-2 0 0,-14 0 0,-3 0 0,-14 0 0,-1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199 471 24575,'-9'0'0,"-4"-3"0,3-1 0,-5 0 0,1 1 0,-4 3 0,6 0 0,-6 0 0,7 0 0,1 0 0,0 0 0,3 0 0,1 0 0,-4 3 0,5 8 0,-4 1 0,8 10 0,-10 2 0,9 5 0,-5 1 0,7 2 0,0-7 0,0 3 0,0-5 0,0-4 0,0-4 0,0-5 0,0-4 0,6-2 0,1-1 0,7-3 0,4-4 0,3-13 0,4-2 0,2-20 0,0 6 0,-4-7 0,-2 10 0,-5-3 0,0 8 0,-4 1 0,-1 6 0,-4 7 0,0 1 0,-6 6 0,-2 1 0,-5 3 0,3 3 0,0 1 0,3 2 0,0 8 0,4 1 0,0 9 0,4-1 0,-1 0 0,1 1 0,0-5 0,-1 3 0,0-7 0,1 3 0,-1-7 0,-4-1 0,0-4 0,-3 1 0,3-4 0,0 0 0,3-3 0,1-3 0,-1-4 0,4-1 0,-2-5 0,6 2 0,-7-3 0,7-5 0,-5 0 0,2-4 0,-3-6 0,0 0 0,0 0 0,0 1 0,0 8 0,-4 2 0,-1 4 0,-3 3 0,0 1 0,0 4 0,0-1 0,0 1 0,5 3 0,3 0 0,9 3 0,-2 0 0,4 0 0,-5 0 0,-4 3 0,0-2 0,-3 2 0,-1-1 0,1-1 0,-4 5 0,0-3 0,-3 16 0,0 13 0,0 16 0,0 0 0,0 3 0,0-16 0,0 0 0,0-7 0,0-9 0,0-4 0,0-5 0,0-4 0,0-8 0,5 4 0,7-8 0,6 6 0,1 0 0,3 0 0,-2 0 0,3 0 0,0-3 0,1 2 0,-5-9 0,3 5 0,-7-5 0,4-1 0,-9 3 0,0-2 0,-3 4 0,-1 2 0,0-1 0,-2 1 0,2 0 0,-6-1 0,3 1 0,-3-2 0,0 0 0,0-4 0,-3-1 0,-1-3 0,-3 0 0,-1 0 0,1-1 0,0 4 0,4 2 0,0 2 0,0 1 0,2-1 0,-5 4 0,3 0 0,-6 3 0,-2 0 0,-3 3 0,-1 8 0,1 1 0,-1 6 0,4-4 0,1-3 0,3-1 0,3-4 0,1 1 0,3-1 0,0 1 0,0-1 0,6-3 0,2 0 0,14-3 0,-2 0 0,8 0 0,-9 0 0,4 0 0,-8 0 0,0 0 0,-6 0 0,-2 0 0,-1 0 0,1 0 0,-4-3 0,0 11 0,-3 17 0,0 16 0,5 32 0,1 3 0,5 14 0,-5-20 0,4 7 0,-9-22 0,4 5 0,-5-14 0,0-15 0,0-8 0,0-13 0,0 0 0,0-3 0,0-1 0,-6-3 0,-2 0 0,-11-3 0,0 0 0,-1 0 0,-2 0 0,7-6 0,0 1 0,1-12 0,6 1 0,0-7 0,0-6 0,8 0 0,-8-5 0,7 0 0,-3 0 0,4 5 0,0 1 0,0 4 0,0 5 0,0-4 0,0 8 0,6-3 0,6 6 0,8-2 0,3 5 0,5-2 0,-3 3 0,3-1 0,-5 2 0,0-1 0,1 0 0,-5-3 0,3 3 0,-7-6 0,4-1 0,-4-5 0,0-3 0,-2-5 0,-2-2 0,-2-9 0,0 4 0,0-10 0,-4 10 0,-1-5 0,-4 6 0,0 5 0,0 5 0,0 5 0,0 5 0,0 0 0,-3 3 0,-1 1 0,-2 6 0,-1 1 0,1 3 0,-1 0 0,-3 0 0,-7 4 0,4 7 0,-5 15 0,6 4 0,2 15 0,2-5 0,0 6 0,7-10 0,-3 1 0,4-12 0,0-1 0,0-6 0,0-4 0,0-3 0,6-1 0,6-3 0,7-3 0,4 0 0,1-4 0,4 0 0,-4 0 0,4 0 0,-8-4 0,2-3 0,-7-5 0,3-3 0,-4 1 0,1-4 0,0-2 0,-3-3 0,0 0 0,-1-6 0,-1-11 0,7-2 0,-2-45 0,-1 38 0,0-37 0,-9 44 0,-1-5 0,-4 8 0,0 10 0,0 0 0,-6 10 0,-2 4 0,-6 1 0,0 6 0,3-2 0,-3 3 0,7 4 0,-3-1 0,3 2 0,1 1 0,0-2 0,3 20 0,0 2 0,3 16 0,0 24 0,0-7 0,0 27 0,0-4 0,4-12 0,6 15 0,5-23 0,10 11 0,-1-13 0,1-1 0,1-10 0,-8-7 0,3-10 0,-6-10 0,-1-5 0,0-3 0,0 0 0,0-3 0,1-1 0,-1-3 0,0 0 0,-3-6 0,3-6 0,-6-3 0,3-8 0,-4 8 0,1-3 0,-1-1 0,-3 10 0,0-1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24575,'-1'-4'0,"14"2"0,3-2 0,22-1 0,4-8 0,0 6 0,9-1 0,-11 8 0,-4 0 0,2 0 0,-17 0 0,-2 0 0,-9 0 0,-6 0 0,-1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24575,'8'-3'0,"1"0"0,21 3 0,1 0 0,5 0 0,8 0 0,-19 0 0,13 0 0,-13 0 0,3 0 0,-9 0 0,-4 0 0,-5 0 0,-7 0 0,0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0 24575,'4'3'0,"-6"18"0,-18 15 0,-7 19 0,-17 20 0,-1 11-735,19-39 1,0 1 734,-2 6 0,0 1 0,0-2 0,1-3 357,-14 28-357,4 0 0,14-36 0,-1 4 0,6-6 0,10-15 1112,4-6-1112,4-9 0,0-4 0,0 0 0,6 1 0,-1-4 0,12 4 0,4 1 0,3 4 0,4 5 0,-4-2 0,0 5 0,-1-3 0,3 7 0,-6-4 0,-1 0 0,-4-1 0,-1-5 0,-3-3 0,-1-1 0,-4-4 0,1 0 0,-1-2 0,-2-1 0,-2-3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24575,'0'18'0,"0"9"0,0 26 0,0-11 0,0 7 0,0-12 0,0 9 0,0-7 0,0-14 0,0-2 0,0-12 0,0-12 0,0-19 0,0-8 0,0-22 0,8 13 0,3-20 0,6 15 0,7-16 0,-4 11 0,7-1 0,-4 12 0,-1 7 0,-3 8 0,-8 7 0,-1 4 0,0 3 0,-3 3 0,7 1 0,-7 3 0,6 0 0,-2 0 0,3 0 0,-3 6 0,3 6 0,-5 12 0,2 5 0,-2 5 0,-1 0 0,1 0 0,-1-1 0,-3-3 0,-1-2 0,-4-5 0,0 0 0,0-3 0,0-2 0,0-4 0,0-3 0,0-1 0,0-4 0,0 1 0,0-1 0,-3-2 0,2-16 0,-1-12 0,2-10 0,0-10 0,4 3 0,5-5 0,5 0 0,4 6 0,-1 5 0,-1 7 0,-4 9 0,-2 4 0,-3 5 0,-1 6 0,-2-1 0,1 4 0,-1-2 0,2 3 0,0 0 0,0 0 0,1 0 0,-1 3 0,1 8 0,4 9 0,-2 10 0,7 4 0,-6 0 0,2-1 0,-4 1 0,1 0 0,-4 0 0,2-4 0,-6-2 0,2-9 0,-3-4 0,0-5 0,0-4 0,0 0 0,0 1 0,0-4 0,0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24575,'0'22'0,"0"7"0,0 17 0,0 22 0,0 1 0,5 19 0,-4-30 0,8 1 0,-8-14 0,2-13 0,-3 3 0,0-20 0,0-5 0,0-9 0,0-20 0,0-4 0,0-18 0,-3 8 0,2-7 0,-3 5 0,4-4 0,0 5 0,0 0 0,0 4 0,4-3 0,0 4 0,9-5 0,-1 5 0,4 1 0,0 4 0,-1 1 0,0 3 0,-3 5 0,1 5 0,-6 4 0,3 2 0,-3-2 0,2 5 0,-1-2 0,2 3 0,-4 0 0,0 0 0,1 0 0,-4 0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5:0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24575,'-3'-3'0,"0"0"0,-7 3 0,0 0 0,2 0 0,2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24575,'0'16'0,"0"4"0,0 4 0,0 0 0,0 5 0,0-6 0,0-4 0,0-4 0,0-5 0,0-15 0,4-9 0,0-8 0,5-11 0,3 4 0,1-5 0,3 4 0,0 2 0,0 5 0,-4 3 0,-2 6 0,-3 4 0,-1 3 0,1 3 0,-1 2 0,1 2 0,-1 0 0,0 0 0,1 0 0,3 0 0,0 0 0,1 2 0,0 9 0,-4 10 0,1 8 0,1 5 0,-1 0 0,0-5 0,0-1 0,-3-8 0,-2-2 0,-3-7 0,0-1 0,0-4 0,0 0 0,0-5 0,0-9 0,7-3 0,2-16 0,6 6 0,5-8 0,1 4 0,0 1 0,3 3 0,-8 5 0,2 5 0,-7 5 0,-1-1 0,-4 3 0,0 1 0,1 3 0,-1 0 0,1 6 0,-4 10 0,4 14 0,-6 17 0,3-10 0,1 18 0,-4-23 0,3 19 0,-1-21 0,-2 4 0,3-15 0,-4-4 0,0-5 0,0-4 0,0 1 0,0-4 0,0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245 107 24575,'3'-8'0,"0"1"0,-3-5 0,0 1 0,0 0 0,0-2 0,0 5 0,0-2 0,-3 4 0,-1-1 0,-2 4 0,-8 0 0,2-1 0,-3 4 0,-3-4 0,10 4 0,-9 0 0,2 0 0,-1 0 0,-6 0 0,7 0 0,-5 16 0,5-2 0,2 18 0,-3-2 0,7 4 0,0-1 0,5-3 0,4-2 0,0-9 0,0-1 0,0-7 0,0-1 0,0-4 0,7-2 0,5-1 0,3-3 0,7 0 0,-3-4 0,5-4 0,-4-7 0,3-6 0,-6-3 0,6 3 0,-10-1 0,5 6 0,-10 1 0,1 5 0,-2 3 0,-1 1 0,-2 7 0,-1 13 0,-3 21 0,0 20 0,0 0 0,-5 9 0,4-11 0,-3-5 0,4-3 0,0-16 0,0-5 0,0-9 0,0-5 0,2-7 0,11-16 0,0-6 0,14-22 0,0 5 0,1-9 0,4 7 0,-5-3 0,-5 10 0,-1 2 0,-9 10 0,-1 0 0,-4 5 0,0 3 0,0 1 0,-1 6 0,-2-1 0,1 4 0,-4-2 0,2 3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24575,'2'7'0,"9"0"0,11 22 0,5-2 0,8 10 0,-1 5 0,3-4 0,2 10 0,-11-16 0,4 9 0,-10-10 0,5 6 0,-5-10 0,-1 1 0,-3-16 0,-6 2 0,3-3 0,-5-4 0,-3 3 0,6-3 0,-5 3 0,5-2 0,-5 6 0,-1 1 0,3-3 0,-5 5 0,5-6 0,-3 4 0,0-5 0,0 4 0,-3-7 0,2 3 0,-6-4 0,3 0 0,-3 0 0,0 4 0,-6 1 0,-3 7 0,-17 13 0,8-5 0,-20 27 0,8-8 0,-8 23 0,-4 3 0,8 11-740,-5 3 740,5 5 0,19-41 0,1-1 0,-8 19 0,2 10 0,10-35 0,-4 5 0,9-13 0,-2-10 0,6-9 740,-2-6-740,3-2 0,0-4 0,0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4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24575,'1'0'0,"18"0"0,12 0 0,15 0 0,12 0 0,-19 0 0,17 0 0,-20 0 0,5 0 0,-7 0 0,-6 0 0,-5 0 0,-7 0 0,-2 0 0,-4 0 0,-3 0 0,7 0 0,-7 0 0,6 0 0,-5 0 0,5 0 0,-6 0 0,3 0 0,-3 0 0,-1 0 0,0 0 0,-3 2 0,0 14 0,-3 5 0,0 13 0,0 5 0,0 2 0,0 11 0,0-5 0,0 11 0,0 8 0,0 3 0,0 4 0,0-1 0,0-17 0,0 9 0,0-4 0,0 1 0,0 4 0,0 16 0,0-11 0,0 18 0,0-8 0,0-22 0,0-7 0,0-2 0,0-5 0,5 49 0,-4-37 0,4 11 0,-5 6 0,0-13 0,0 20 0,0-18 0,0 0 0,0-6 0,0-14 0,0 5 0,0-8 0,0-10 0,0-5 0,0-6 0,0-7 0,0-1 0,0-4 0,0 0 0,0 1 0,-3-4 0,0 0 0,-7-3 0,-1 0 0,-3 0 0,0 0 0,-1 0 0,-3 0 0,-1 0 0,-5 0 0,-4-4 0,-1 3 0,-5-3 0,0 0 0,-6 3 0,0-2 0,-18 3 0,14 0 0,-19 0 0,21 0 0,-16 0 0,11 0 0,-5 0 0,11 0 0,7 0 0,10 0 0,5 0 0,9 0 0,0 0 0,4 0 0,2 0 0,2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8:0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24575,'-6'-21'0,"2"3"0,4 10 0,0 38 0,0 12 0,0 38 0,0 19-601,0-47 1,0 1 600,0 8 0,0 1 0,0 5 0,0 1 0,0 1 0,0 0 0,0-1 0,0 0 0,0 1 0,0-3 0,0 30-488,0 3 488,0-26 0,0-7 0,0-10 0,0-18 0,0-11 1170,0-7-1170,0-6 0,0-10 0,0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8:0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24575,'-14'0'0,"19"0"0,23 0 0,28 0 0,36 0-1016,-41 0 0,2 0 1016,13 0 0,3 0 0,4 0 0,1 0 0,6 0 0,2 0 0,6 0 0,-4 0 0,-20 0 0,-3 0 0,11 0 0,-4 0 340,10 0-340,15 0 0,-29 0 0,-22 0 0,-11 0 0,-16 0 0,-1 0 0,-9 0 0,-1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8:0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24575,'18'-23'0,"12"-8"0,-1 9 0,18-14 0,-12 13 0,7-7 0,-3 8 0,-6-6 0,6 10 0,-10 1 0,15 6 0,-22 10 0,16-4 0,-17 5 0,9 0 0,-9 0 0,4 8 0,2 10 0,-5 15 0,15 24 0,-17-6 0,18 35 0,-23-33 0,18 33 0,-19-20 0,11 8 0,-4 5 0,4-14 0,-5-1 0,3-11 0,-5-6 0,4-8 0,-1-6 0,0-8 0,-2-5 0,1-5 0,-5-1 0,3-5 0,-3 1 0,4-1 0,-4-3 0,-2-2 0,-4 0 0,0-3 0,0 3 0,-4-4 0,-1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8:0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77 24575,'-36'26'0,"3"13"0,-17 8 0,4 16 0,-5-16 0,6 2 0,-14 4 0,21-19 0,-20 17 0,30-33 0,-5 8 0,13-15 0,5-2 0,5 0 0,6-4 0,-4-1 0,6 7 0,-16-4 0,16 5 0,-6-3 0,4 0 0,3 0 0,-7-5 0,11-7 0,9-14 0,18-17 0,14-9 0,0-8 0,7-7 0,-5 5 0,6-5 0,-2 7 0,-13 9 0,3 6 0,-19 11 0,5 4 0,-12 6 0,0 5 0,-5 3 0,0 6 0,-1-3 0,1 4 0,-1 0 0,5-5 0,2 0 0,10-10 0,-4 4 0,4-4 0,-6 5 0,-4 0 0,4 0 0,-9 1 0,3 4 0,-4 1 0,-4 4 0,-1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8:0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24575,'3'-4'0,"19"0"0,14 4 0,28 0 0,18 0 0,11-6-808,-43 2 0,2 0 808,4-4 0,0 1 0,-5 2 0,0 1 75,43-3-75,-7 7 0,-15 0 0,2 0 0,-11 0 0,-9 0 0,-24 0 0,-5 0 1204,-11 0-1204,-4 0 0,0 0 0,-6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8:0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0 24575,'0'13'0,"0"1"0,5 6 0,1 19 0,9-9 0,6 38 0,-3-17 0,1 21 0,-6 8 0,-1-20 0,-4 18 0,-3-22 0,-5 15 0,0-13 0,0 4 0,0-22 0,-5 5 0,-1-11 0,-10 4 0,-14-3 0,0-1 0,-19 3 0,5 0 0,-5-6 0,-7-6 0,7-8 0,2-5 0,2-6 0,11-1 0,-5-5 0,11-15 0,7 3 0,6-19 0,5 10 0,-1-4 0,2 10 0,3 1 0,2 5 0,4 0 0,0 1 0,0-1 0,0 4 0,0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5:0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1182 1 24575,'-24'25'0,"-14"1"0,-4 23 0,-12-8 0,-9 31 0,0-7-428,23-20 1,1 1 427,-12 16 0,-7 7 210,26-19-210,-7 1 0,11-1 0,5-13 0,5-2 0,10-3 645,4-7-645,4 7 0,0-7 0,0 7 0,0 3 0,4 5 0,15 8 0,7 0 0,19 7 0,4 9 0,12 10-552,-29-34 1,0 1 551,5 4 0,0 1 0,-4-1 0,1 1 0,0 6 0,0 2 0,-2 3 0,-1 1 0,-1 2 0,-2 2 0,0 2 0,-4 1 0,-3 3 0,-3 0 0,-4-4 0,-3 0 0,0 8 0,-2 1 0,-5-9 0,-1 0 0,0 8 0,0 1 0,-3-4 0,0 0 0,1 4 0,-2 0 0,-9 1 0,-4-1 0,-5 1 0,-4-1-937,-6 3 0,-6-2 937,-6-3 0,-5 3-797,10-9 1,-1 4 0,-2-2 796,-17 14 0,0 0 0,19-23 0,1 2 0,-1-1 0,-18 19 0,0-4-671,10-12 1,0-1 670,-8 13 0,-1 0 0,0-2 0,4-4 0,16-19 0,2-1 311,-8 6 0,1-4-311,1 8 1541,-11 2-1541,15-12 2519,13-21-2519,4-7 1797,7-10-1797,3-3 228,1-12-228,3-14 0,-4-15 0,6 9 0,-4 4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8:0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8:0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24575,'12'87'0,"0"0"0,-6-58 0,8 67 0,-3-24 0,-11-122 0,9 12 0,2-12 0,10 25 0,-2 5 0,6 0 0,-4 4 0,10 1 0,-10 9 0,4 1 0,-5 5 0,-6 0 0,5 0 0,-9 0 0,3 0 0,-4 0 0,-4 0 0,-1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8:0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400 102 24575,'5'-17'0,"-1"3"0,-4-3 0,0 2 0,0 0 0,-9 1 0,-2 9 0,-14 1 0,4 4 0,-32 0 0,27 0 0,-27 0 0,12 17 0,11-4 0,-10 20 0,14-5 0,7 4 0,-8 8 0,15-12 0,1 10 0,6-12 0,5-4 0,0 2 0,0-9 0,0 0 0,0-2 0,0-4 0,14 1 0,4-5 0,9 0 0,4-5 0,2 0 0,-5-5 0,9-1 0,-16-8 0,4 3 0,-5-8 0,-6 9 0,0-9 0,-5 9 0,1-9 0,-1 9 0,0-4 0,0 6 0,-4-1 0,-1 19 0,-4 10 0,-11 28 0,-4 16 0,-13 18 0,13-14 0,-11 28 0,17-28 0,-6 22 0,3-16 0,11-16 0,-5-6 0,6-24 0,0-1 0,0-13 0,0-6 0,0 1 0,4-4 0,11-6 0,15-17 0,5-7 0,14-18 0,-5-1 0,6-6 0,-5-1 0,3 1 0,-9 6 0,-4 4 0,-8 12 0,-11 2 0,3 7 0,-9-1 0,5 0 0,-6 1 0,-3-1 0,2 0 0,-7 1 0,4-1 0,-5-5 0,0 3 0,0 6 0,0 7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8:0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24575,'-1'4'0,"-2"11"0,7 1 0,-4 21 0,0-2 0,0 5 0,0-7 0,0-3 0,0-13 0,0 2 0,0-5 0,0-5 0,0 1 0,0-6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5:0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24575,'0'-4'0,"0"5"0,0 13 0,0 5 0,0 5 0,0 4 0,0-4 0,0 4 0,0 0 0,0-7 0,0 6 0,0-12 0,0 3 0,0-4 0,0-3 0,0-1 0,0-4 0,0 0 0,6-2 0,1-1 0,6-3 0,1 0 0,9 0 0,-2 0 0,7 0 0,-5 0 0,5 0 0,-4 0 0,4 0 0,-5 0 0,1 3 0,-5 1 0,-1 4 0,-4-1 0,-3 0 0,-1-1 0,-4 1 0,1-1 0,-1-2 0,0 1 0,-2-4 0,-1 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5:0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24575,'0'8'0,"0"-3"0,3 22 0,1-12 0,7 4 0,-3-5 0,5 0 0,-2-3 0,0-1 0,2-3 0,-2-4 0,3 1 0,-3-4 0,2 0 0,-6 0 0,7 0 0,-7-11 0,4 2 0,-4-9 0,0 4 0,1-5 0,-1 0 0,-2-1 0,-2-2 0,-3 7 0,0-4 0,0 5 0,-3 3 0,-1 4 0,-6 1 0,0 5 0,-5-2 0,1 3 0,0 0 0,-2 15 0,0 9 0,2 12 0,0 21 0,6-19 0,2 19 0,2-16 0,4 5 0,0-6 0,0-5 0,0-7 0,7-9 0,0-4 0,12-4 0,-4-7 0,7-1 0,13-10 0,-7-16 0,13-10 0,-17-19 0,-1 5 0,-4-11 0,0 11 0,0-5 0,-5 11 0,-1 2 0,-5 13 0,-1 3 0,0 12 0,-3 2 0,2 5 0,-3 1 0,3 3 0,-2 10 0,2 8 0,-1 7 0,7 7 0,1 3 0,4 0 0,6 6 0,-5-7 0,8 2 0,1-4 0,1-2 0,2-3 0,-9-7 0,2 0 0,-8-9 0,3 0 0,-4-4 0,-3 0 0,-1 0 0,-6-4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0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1048 1 24575,'0'9'0,"-7"6"0,-1 4 0,-13 15 0,-2-3 0,-11 22 0,-3 5 0,-5 7 0,-3 11 0,-5 3-420,29-33 0,0 1 420,-8-3 0,3 0 0,-1 39-35,-18-13 35,27-5 0,-12-3 0,10-2 0,9-9 0,3-10 0,8-2 838,0-14-838,0 2 37,0-8-37,0 1 0,3-2 0,9-7 0,4 3 0,12-1 0,-4 3 0,10 5 0,-9-4 0,6 13 0,-6-7 0,3 22 0,-10-17 0,1 67 0,-15-35 0,0-7 0,-3 1 0,-6 20 0,-16 7 0,-9-3-494,6-33 1,-3 0 493,1-1 0,-1 0 0,-6 5 0,-1 0 0,2-4 0,-2 0 0,-5 1 0,-1 0 0,3-3 0,1-3 0,-26 23 0,-2 1 0,19-24 0,-4 3 0,8-13 0,14-6 0,4-9 987,9-4-987,3-1 0,1-6 0,7-1 0,0-3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5:0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24575,'-10'3'0,"-2"11"0,-8 17 0,2 4 0,-5 9 0,5 3 0,-2 6 0,1 1 0,5-8 0,0 5 0,1-9 0,3 4 0,-4-1 0,10-15 0,-1-4 0,5-8 0,0-14 0,0 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5:1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90 533 24575,'-9'0'0,"-2"0"0,-4 10 0,0 3 0,0 10 0,2 5 0,5-3 0,4 3 0,4 0 0,0-4 0,0 0 0,0 3 0,0-14 0,0 9 0,0-11 0,0 0 0,3-1 0,4-4 0,1-2 0,5 2 0,2-5 0,0 2 0,7-3 0,-10 0 0,9 0 0,-8-10 0,6-3 0,1-11 0,-2-10 0,2 2 0,-1-12 0,2 3 0,0-17 0,1 14 0,-1-32 0,-7 36 0,1-31 0,-6 23 0,1-5 0,-1 1 0,-3 6 0,-2 5 0,-4 2 0,0 14 0,0 2 0,0 8 0,0 5 0,-6 3 0,2 4 0,-5 6 0,2 0 0,1 7 0,-4 1 0,5 0 0,-5 6 0,6-5 0,-1 6 0,2 0 0,3 2 0,0 3 0,0 0 0,0 1 0,0 4 0,0 1 0,0 0 0,0 9 0,4-7 0,1 13 0,4-8 0,0 8 0,-1-9 0,1 5 0,-1-11 0,0-1 0,0-9 0,-1-1 0,0-7 0,0-1 0,-4-4 0,3 1 0,-3-4 0,3 0 0,1-9 0,0-6 0,0-7 0,1-5 0,0-4 0,3 3 0,2-3 0,3 0 0,-1 4 0,1 0 0,-1 5 0,-4 5 0,2 3 0,-5 1 0,5 3 0,-6 0 0,3 3 0,-3-2 0,-1 6 0,1-3 0,-1 3 0,0 0 0,1 0 0,-1 0 0,1 6 0,0 6 0,0 7 0,1 5 0,0 3 0,0 3 0,1 3 0,-4 1 0,1-8 0,-5 1 0,2-16 0,-3 3 0,0-7 0,0-4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5:1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131 409 24575,'0'-6'0,"0"-4"0,0 0 0,0-4 0,0-1 0,0-3 0,0-2 0,0-3 0,0 0 0,0 3 0,0 2 0,0 7 0,0 1 0,-3 7 0,0 0 0,-7 3 0,3 0 0,-7 0 0,7 0 0,-7 0 0,3 3 0,-3 8 0,5 5 0,-1 12 0,5-3 0,1 7 0,-7-7 0,9 3 0,-5-5 0,7 1 0,0-5 0,0-1 0,0-7 0,0-1 0,3-4 0,1 0 0,6-2 0,0-1 0,5-3 0,-5 0 0,4 0 0,-4-6 0,5-2 0,-4-7 0,-1 1 0,-3 0 0,0-1 0,0 1 0,0 0 0,-3 3 0,-1 1 0,-3 4 0,0-1 0,3 4 0,-2 6 0,4 5 0,-1 6 0,3 0 0,0 1 0,0-1 0,0-4 0,0 0 0,-1-3 0,1-4 0,-1 0 0,1-3 0,2 0 0,-1-3 0,2-8 0,1-5 0,-2-12 0,2 7 0,0-6 0,-2 8 0,2 0 0,-4 0 0,0 8 0,3 1 0,-3 3 0,3 1 0,-4 2 0,1 1 0,-1 3 0,0 0 0,1 0 0,-1 0 0,0 0 0,1 0 0,-4 7 0,3 0 0,-1 12 0,2-4 0,0 3 0,-3-4 0,2-3 0,-5-1 0,2-4 0,-3 1 0,0-1 0,2-10 0,-1-2 0,2-10 0,0 2 0,1-1 0,0 1 0,2 0 0,-5 0 0,5 3 0,-3 1 0,4 3 0,-1 4 0,1-3 0,-1 5 0,0-2 0,-2 0 0,2 3 0,-3-3 0,3 3 0,1 0 0,-1 0 0,0 0 0,1 0 0,-1 0 0,4 3 0,-3 1 0,7 3 0,-7-1 0,6 1 0,-2 0 0,3 0 0,0 0 0,1 0 0,3-3 0,-3-1 0,7-3 0,-2 0 0,-1 0 0,8 0 0,-6-3 0,7-5 0,-9-4 0,0-7 0,1-6 0,-7 0 0,8-9 0,-12 9 0,3-8 0,-8 9 0,0-4 0,-4 8 0,0 5 0,-3 2 0,-8 9 0,-5-3 0,-8 7 0,1 0 0,-1 0 0,1 4 0,-1 8 0,4 0 0,0 12 0,9-9 0,0 3 0,7-4 0,1 1 0,3-1 0,0-4 0,0 0 0,0-3 0,0-1 0,3 0 0,0-2 0,7-1 0,4-3 0,-3 0 0,2 0 0,-3 0 0,-3 0 0,3 0 0,-4 0 0,1-3 0,-1 2 0,-2-5 0,1 6 0,-4-6 0,5 6 0,-6 5 0,11 17 0,-4 11 0,6 26 0,1-5 0,-2 26 0,3-4 0,-4 14 0,0-1 0,1 1 0,-3-25 0,2 11 0,-2-32 0,1 14 0,-5-17 0,-1-7 0,-4-10 0,0-2 0,0-10 0,-7 5 0,-5-9 0,-7 3 0,-9-7 0,3-1 0,-13-3 0,-4-24 0,1-8 0,1-39 0,19-5 0,10-14 0,6 19 0,5-7 0,0 23 0,0-5 0,0 9 0,0 10 0,7 2 0,2 10 0,7 1 0,3 8 0,-3 1 0,2 4 0,-4 4 0,0 1 0,-3 3 0,2 0 0,-5 3 0,1 1 0,-5 3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5:1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24575,'3'-3'0,"4"0"0,3 3 0,8 0 0,1 0 0,1 0 0,2 0 0,-3 0 0,1 0 0,-2 0 0,-4-3 0,0 2 0,0-8 0,-6 1 0,2-7 0,-7 5 0,4-4 0,-3 7 0,-1-7 0,-3 4 0,0-1 0,0 1 0,0 3 0,-6 1 0,-6 2 0,-4 1 0,-6 3 0,3 0 0,-5 0 0,1 0 0,3 0 0,-2 0 0,7 0 0,0 3 0,5 0 0,3 4 0,1 2 0,2 2 0,1 3 0,3 5 0,0 0 0,0 4 0,0 0 0,0 1 0,3-1 0,5 0 0,0-3 0,6-2 0,-3-4 0,3-3 0,7 6 0,-5-9 0,4 6 0,-2-7 0,-3 0 0,4 1 0,-5-5 0,4 1 0,-3-4 0,8 0 0,-8 0 0,7 0 0,-2 0 0,-1-7 0,3-1 0,-7-7 0,4 0 0,-9 5 0,4-4 0,-7 7 0,3-3 0,-4 3 0,0 1 0,-2 2 0,-1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5:1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2 334 24575,'-1'-3'0,"5"0"0,20 3 0,-9-3 0,21-5 0,-19-4 0,11-4 0,-4-4 0,0 3 0,2-13 0,-1 8 0,1-9 0,0 1 0,-1 8 0,-3-12 0,-3 20 0,-3-12 0,-2 17 0,-3-5 0,-4 7 0,-1 4 0,-2-3 0,-1 5 0,0-2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5:2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1236 24575,'0'-9'0,"0"-2"0,0-3 0,0 0 0,0-1 0,0 1 0,0 3 0,0 1 0,-2 7 0,-5 0 0,-1 3 0,-9 0 0,5 0 0,-3 6 0,0 11 0,7 3 0,-5 13 0,9-9 0,0 9 0,4-4 0,0 1 0,0-2 0,0-5 0,11-7 0,2 3 0,15-11 0,6 0 0,1-4 0,10-4 0,-10 0 0,9-8 0,-12-6 0,7-9 0,-16-6 0,2 2 0,-12-5 0,-1 2 0,-4 1 0,-3 1 0,-2 0 0,-3 7 0,0-2 0,0 12 0,0 1 0,0 4 0,-3 2 0,0 1 0,-7 3 0,3 0 0,-3 3 0,3 4 0,3 13 0,1 5 0,3 8 0,0 1 0,0 0 0,0-5 0,0 4 0,7-8 0,5-1 0,8-5 0,3-7 0,5 0 0,-7-5 0,2-2 0,-5-2 0,-3-3 0,3 0 0,-4-3 0,-2-4 0,-2-9 0,-2-3 0,-1-4 0,1-1 0,-4 1 0,0-5 0,-4 3 0,0 1 0,-4 1 0,-3 8 0,-8-4 0,-1 8 0,-6-4 0,3 10 0,-5-5 0,5 9 0,-10-3 0,16 4 0,-11 0 0,16 0 0,-2 0 0,4 0 0,3 3 0,0 1 0,3 2 0,0 0 0,10 1 0,3-3 0,15-1 0,-3-3 0,7 0 0,-2 0 0,4 0 0,-1 0 0,-3 0 0,-2-3 0,-5-5 0,-4-3 0,0-4 0,-5 3 0,-3-1 0,-1 2 0,-3 0 0,0-2 0,-1 5 0,1-2 0,-3 4 0,-7 2 0,-1 7 0,-6 5 0,3 11 0,-1 0 0,0 4 0,4 1 0,1-5 0,3-1 0,0-4 0,0 1 0,0-5 0,0 0 0,2-6 0,2-2 0,10-2 0,-2 0 0,6 0 0,-4 0 0,4-3 0,-2-4 0,6-5 0,-6-7 0,-1 3 0,0-6 0,-7 7 0,3-8 0,-4 8 0,0-4 0,1 5 0,-1 0 0,-1 3 0,-2 1 0,-1 4 0,0 2 0,-2 4 0,2 11 0,0 1 0,1 6 0,3-4 0,0 0 0,0 0 0,3-3 0,1 3 0,3-6 0,5 2 0,-8-6 0,7 0 0,-8-4 0,5 0 0,-5 0 0,4 0 0,-7 0 0,7-11 0,-7 2 0,5-13 0,-1 2 0,-3-3 0,4-5 0,-5 7 0,1-6 0,0 8 0,-1 0 0,1 0 0,-5 8 0,1 1 0,-4 4 0,2 0 0,-1 10 0,2 5 0,-3 17 0,0 8 0,0 2 0,0 8 0,0 2 0,0 2 0,0 9 0,5 11 0,0-17 0,1 19 0,2-22 0,-3 0 0,4 2 0,-4-14 0,2-6 0,-6-3 0,2-15 0,-3 2 0,0-8 0,0 0 0,-3-7 0,-5-13 0,-5-15 0,-6-25 0,0 0 0,7-6 0,-1 2 0,12 4 0,-3-5 0,4 6 0,0 1 0,0 11 0,0 7 0,0 1 0,0 8 0,3-3 0,8 8 0,2-3 0,10 7 0,-3-3 0,3 7 0,-4-2 0,-1 8 0,1 0 0,-8 6 0,7 0 0,-11 0 0,3 0 0,-4 0 0,1 0 0,-1 0 0,-2 3 0,-1 0 0,-3 4 0,0-1 0,0 4 0,0 1 0,0 3 0,0 4 0,0-6 0,0 5 0,0-9 0,0 5 0,0-6 0,0 3 0,-3-4 0,2 1 0,-5-1 0,3-2 0,-1 1 0,-1-4 0,1 2 0,-2-3 0,2 3 0,-1-3 0,1 6 0,-3-5 0,1 2 0,-1 0 0,-2 0 0,2 4 0,-3-1 0,4-2 0,-1-2 0,-3 2 0,3-4 0,-3 4 0,4-4 0,7 0 0,4 0 0,12 0 0,7-4 0,5-5 0,0-3 0,4-5 0,-4 0 0,1-4 0,0 0 0,-5-5 0,1-5 0,8-12 0,-9-1 0,-1-5 0,-6 5 0,-3-16 0,5-4 0,-2-24 0,-3 12 0,-4-12 0,-5 30 0,-1-19 0,-5 27 0,0-10 0,0 9 0,0 15 0,-4 3 0,-3 13 0,-4 5 0,0 8 0,-3 4 0,4 3 0,-5 0 0,1 0 0,0 6 0,-6 16 0,3 0 0,-11 34 0,14-22 0,-10 29 0,14-21 0,-5 15 0,6-9 0,4 30 0,1-20 0,4 16 0,0-22 0,7-12 0,3 5 0,7-10 0,5 1 0,-5-8 0,2-8 0,0-4 0,-7-3 0,6-5 0,-7 3 0,3-4 0,-3-3 0,2-1 0,-2-3 0,-1 0 0,4-3 0,-3-9 0,4-4 0,1-12 0,-3-1 0,-1-5 0,-4 4 0,0-2 0,0 7 0,0-2 0,0 7 0,-4-1 0,-1 10 0,-3 3 0,0 17 0,0 6 0,-4 13 0,3 1 0,-3 5 0,4 5 0,0-4 0,0 5 0,0-11 0,0-1 0,0-9 0,0-1 0,0-7 0,0-1 0,3-4 0,1-2 0,6-1 0,0-3 0,5 0 0,-5 0 0,4-3 0,-3-9 0,0 0 0,4-10 0,-7 2 0,4-8 0,-4 4 0,0-4 0,0-1 0,0 5 0,-4-4 0,3 4 0,-6 5 0,2 4 0,-3 2 0,0 5 0,0 6 0,0 11 0,-4 14 0,4 6 0,-8 5 0,3 0 0,0 0 0,2-5 0,-1-1 0,3-9 0,-2-4 0,3-5 0,0-4 0,0 1 0,0-22 0,0 2 0,3-18 0,1 11 0,4-2 0,0 2 0,2 1 0,-2 1 0,6 7 0,-6-3 0,5 6 0,-6-2 0,3 6 0,0 1 0,-3 1 0,3 1 0,-3-2 0,-1 3 0,1 0 0,-1 0 0,0 0 0,1 0 0,-1 0 0,1 0 0,-1 0 0,0 3 0,1 0 0,-1 7 0,1-2 0,0 5 0,0-2 0,3 3 0,1-3 0,0 2 0,2-5 0,-1 2 0,6 1 0,-3-3 0,7 3 0,-3-3 0,0-4 0,4-1 0,-8-3 0,7 0 0,-7 0 0,4 0 0,-9-3 0,4-8 0,-6-5 0,4-12 0,-4-1 0,1-10 0,-5 4 0,0-5 0,-4 11 0,0 1 0,0 5 0,0 7 0,-2 2 0,-2 10 0,-12 1 0,-1 3 0,-5 0 0,4 0 0,7 10 0,-4 8 0,6 7 0,-3 7 0,7-7 0,1 3 0,4-9 0,0-1 0,0-3 0,0-5 0,0 0 0,3-3 0,1-4 0,10 0 0,-3-3 0,8 0 0,-5 0 0,-3 0 0,2-6 0,-6 1 0,3-8 0,-3 5 0,0-2 0,-1 4 0,0 2 0,-2-1 0,-1 1 0,-1 1 0,2 0 0,2 9 0,1 11 0,2 13 0,0 23 0,1 2 0,0 18 0,1 1 0,-1-10 0,0 13 0,0-22 0,-4 11 0,2-13 0,-7-6 0,3-13 0,-4-6 0,0-8 0,0-2 0,-3-7 0,-8-1 0,-5-6 0,-12-1 0,-7-3 0,9 0 0,-6-3 0,11-10 0,0-8 0,1-5 0,7-7 0,5 4 0,4-5 0,4 0 0,0 0 0,0 0 0,8 0 0,6-1 0,13 4 0,2-5 0,12 2 0,-1-4 0,3 3 0,0 2 0,-6 6 0,-2 4 0,-4 2 0,-3 4 0,-5 2 0,-4 3 0,-1 1 0,-7 4 0,-1 3 0,-3 1 0,-4 0 0,0 3 0,-3-3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5:2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24575,'0'20'0,"0"-2"0,0-9 0,-7 2 0,6 3 0,-5 1 0,6-1 0,0 0 0,0-3 0,0-1 0,0-4 0,0 0 0,2-2 0,2-1 0,2-3 0,1 0 0,-1 0 0,4-3 0,-2-5 0,2-3 0,-3-3 0,0 0 0,0 3 0,-3-3 0,-1 7 0,-3-3 0,0 7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0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12 24575,'-13'-6'0,"-4"1"0,2 5 0,-8 0 0,-1 0 0,4 0 0,-12 0 0,12 3 0,-8 9 0,8 1 0,0 10 0,5-4 0,0 1 0,3 2 0,5-7 0,3 3 0,4-3 0,0-1 0,0 0 0,0 0 0,0-3 0,11 3 0,2-3 0,10 1 0,5 4 0,-3-7 0,7 6 0,-2-2 0,0 8 0,-6-4 0,0 7 0,-11 0 0,3 1 0,-8 8 0,-4-4 0,0 5 0,-4-5 0,0 4 0,-3-8 0,-5 3 0,-9-4 0,-3-4 0,-6 4 0,-2-10 0,3 5 0,-8-10 0,8 3 0,-3-4 0,0-4 0,3-1 0,-3-3 0,5 0 0,-1 0 0,5-3 0,1-1 0,6-10 0,2 2 0,2-7 0,4 5 0,1 0 0,3 0 0,0-1 0,0-3 0,0 9 0,0-1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0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24575,'0'18'0,"0"3"0,0 19 0,0-10 0,14 26 0,-10-22 0,14 23 0,-9-17 0,-3 5 0,6-5 0,-11-1 0,6-14 0,-6 2 0,5-15 0,-5 2 0,1-8 0,-2 1 0,0-1 0,0-5 0,0-9 0,0-4 0,-3-10 0,2 2 0,-2-8 0,3 4 0,0-9 0,0 3 0,0-4 0,0 5 0,0 1 0,3 5 0,1-1 0,7 8 0,-3-2 0,6 10 0,-3-2 0,3 3 0,-3 3 0,2-3 0,-2 7 0,-1-4 0,4 4 0,-7 0 0,0 0 0,-4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24575,'5'-8'0,"7"3"0,2 5 0,13 0 0,-7 0 0,13 0 0,-8 0 0,3 0 0,0 0 0,-8 0 0,3 0 0,-9 0 0,0 0 0,-3 0 0,-4 0 0,-4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0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 24575,'0'-10'0,"0"21"0,-3 1 0,2 19 0,-10-3 0,5 1 0,-6 1 0,8-2 0,-3-5 0,6-4 0,-3-1 0,4-3 0,0-5 0,0 0 0,0 0 0,0-3 0,0 3 0,0-4 0,0 1 0,0-1 0,0 0 0,3-2 0,8-1 0,1-3 0,10 0 0,2 0 0,0 0 0,9 0 0,-4 0 0,5 0 0,-4 0 0,-2 0 0,-9 0 0,-1 0 0,-7 0 0,-1 0 0,-4 0 0,1 0 0,-1 0 0,-3 0 0,0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0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24575,'-1'4'0,"9"-2"0,18-2 0,-4 0 0,14 0 0,-5 0 0,4 0 0,10 0 0,-10 0 0,-1 0 0,-10 0 0,-5 0 0,-9 0 0,-3 0 0,-4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0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57 24575,'-2'6'0,"1"8"0,-8-3 0,4 12 0,-6-8 0,4 7 0,-1-3 0,-3 5 0,5-1 0,-4-4 0,9 0 0,-2-1 0,-3-3 0,4 7 0,-4-7 0,6 4 0,0-1 0,0-3 0,0 3 0,0-3 0,0-1 0,0 0 0,0 0 0,0 4 0,0-2 0,0 2 0,0-4 0,3-3 0,-2 2 0,5-2 0,-6 0 0,7 2 0,-7-6 0,7 7 0,-4-7 0,4 6 0,0-6 0,2 6 0,-1-6 0,1 3 0,-3-7 0,1 0 0,3-3 0,-3 0 0,6 0 0,-2 0 0,0 0 0,2 0 0,-2-3 0,0-4 0,2-5 0,-5-6 0,6 3 0,-6-4 0,2 5 0,-2-4 0,2 3 0,-2-4 0,3 1 0,-4-2 0,1-3 0,-1 4 0,-2-4 0,-2 4 0,-3-9 0,0-1 0,0-5 0,0 0 0,0 0 0,-4-5 0,-1 4 0,-15-15 0,9 18 0,-10-3 0,9 17 0,-2 7 0,3 1 0,1 6 0,0 1 0,-1 3 0,0 0 0,1 0 0,0 0 0,3 0 0,-7 10 0,6-1 0,-3 14 0,4-4 0,2-6 0,2-3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0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24575,'10'6'0,"-1"6"0,1 3 0,-5 12 0,5-6 0,-9 17 0,2-2 0,-3-1 0,0 9 0,0-14 0,0 10 0,0-6 0,0-5 0,0-1 0,-6-9 0,1-1 0,-2-7 0,1-1 0,2-4 0,-2-2 0,-1-1 0,4-3 0,0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0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24575,'0'10'0,"0"9"0,0 1 0,0 18 0,0-2 0,0 10 0,0 12 0,0-9 0,0 0 0,0 0 0,0-18 0,5 26 0,0-21 0,0 9 0,3-11 0,-8-4 0,4-2 0,-4-5 0,0-7 0,0 1 0,0-10 0,0 3 0,-5-6 0,-7-8 0,4 2 0,-2-5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1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7 217 24575,'-4'-5'0,"2"-3"0,2-5 0,0-5 0,7-2 0,2-8 0,7 4 0,-1 0 0,10-1 0,-8 10 0,11-6 0,-9 13 0,-3 1 0,5 7 0,-12 0 0,8 0 0,-10 0 0,4 10 0,-3 13 0,-4 19 0,0 11 0,-4 13 0,0-21 0,0 23 0,0-23 0,0 21 0,0-13 0,0-7 0,0-7 0,0-9 0,0-6 0,0-10 0,0-4 0,0-3 0,0-9 0,0-7 0,0-14 0,0-7 0,4-4 0,1-5 0,3 4 0,1-5 0,-1 11 0,5-4 0,-5 8 0,8-3 0,-5 9 0,5-4 0,-5 8 0,3 0 0,-3 1 0,3 6 0,-3-2 0,2 3 0,-6 4 0,7-1 0,-7 4 0,3 0 0,-4 0 0,4 0 0,-3 3 0,4 8 0,-4 10 0,1 8 0,-3 5 0,3 5 0,-7-4 0,3 5 0,-1-7 0,-2-3 0,3-2 0,-4-5 0,0-4 0,0-4 0,0-5 0,0-4 0,0 0 0,0 1 0,0-9 0,0-12 0,4-10 0,-3-10 0,6 0 0,-2 0 0,3 5 0,0-3 0,0 7 0,0-3 0,0 8 0,2 2 0,-2 4 0,5 0 0,-5 3 0,5-3 0,-5 10 0,1-5 0,1 8 0,-2-5 0,1 6 0,-2-3 0,-1 3 0,1 0 0,-1 0 0,1 10 0,0-1 0,1 18 0,0-2 0,0 4 0,-4 9 0,4-7 0,-7 8 0,6 0 0,-2-4 0,0 5 0,2-11 0,-6-1 0,3-9 0,-4-1 0,0-10 0,0-1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24575,'3'2'0,"0"5"0,-3 18 0,0-4 0,0 29 0,0-7 0,0 0 0,0 6 0,0-13 0,0 10 0,8 0 0,-2-1 0,7-4 0,-4-2 0,-5-9 0,7-2 0,-9-13 0,8 3 0,-9-11 0,2 3 0,-3-15 0,0-5 0,0-11 0,-4-2 0,3-5 0,-2 3 0,3-8 0,0 4 0,0-5 0,0 5 0,0-4 0,0 4 0,0 0 0,3 4 0,1 3 0,7 3 0,-2-1 0,1 2 0,-3 7 0,3-2 0,-2 6 0,1-3 0,-2 3 0,-1 3 0,1 2 0,-1 2 0,0 0 0,1 0 0,-1 0 0,1 0 0,-4 0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1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24575,'-2'-8'0,"8"2"0,3 6 0,10 0 0,4 0 0,1 0 0,-1 0 0,0 0 0,-3 0 0,-2 0 0,0 0 0,-9 0 0,1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1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24575,'13'0'0,"-1"0"0,10 0 0,-7 0 0,4 0 0,-5 0 0,-3 0 0,-2 0 0,-2 0 0,-4 0 0,0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1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24575,'10'0'0,"-4"0"0,19 0 0,-5 0 0,8 0 0,-4 0 0,0 0 0,-6 0 0,-3 0 0,3 0 0,-6 0 0,4 0 0,-9 0 0,0 0 0,-5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1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24575,'0'2'0,"0"3"0,0 12 0,0 2 0,0 9 0,0 7 0,0 0 0,0 22 0,0-23 0,0 17 0,5-11 0,-4-8 0,3 17 0,-4-27 0,0 11 0,0-14 0,0-3 0,0-3 0,0-9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0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24575,'0'15'0,"0"11"0,0 24 0,0 8 0,0-11 0,0 24 0,0-26 0,0 25 0,0-28 0,0 10 0,0-7 0,0-9 0,0-3 0,0-9 0,0-5 0,0-1 0,0-7 0,0-1 0,0-4 0,0 0 0,0-5 0,0-4 0,0-4 0,0-1 0,0 1 0,0-2 0,0 1 0,0-5 0,0 2 0,0-3 0,3-1 0,1 1 0,3 0 0,0 0 0,-3-5 0,3 4 0,-4-3 0,8 4 0,0-1 0,3 1 0,-3 0 0,2 3 0,-2 0 0,7 0 0,-2 3 0,2 1 0,-4 0 0,0 6 0,0-2 0,0 3 0,0 0 0,1 0 0,-5 0 0,1 7 0,-4 4 0,0 9 0,1 3 0,0 5 0,-4-3 0,0 3 0,-4-5 0,0-4 0,0 4 0,0-8 0,0 3 0,-3-4 0,-4 0 0,-4 0 0,-4-3 0,1 0 0,0-4 0,-4-3 0,-1-1 0,0-3 0,2 0 0,6 0 0,-2 0 0,5 0 0,-1 0 0,2 0 0,1 0 0,2-3 0,-2 2 0,5-4 0,-1 1 0,2-2 0,0-4 0,0 3 0,0-7 0,0 4 0,0-1 0,0 1 0,0 3 0,0 1 0,2 2 0,2 2 0,5 2 0,2 3 0,3 1 0,0 6 0,0-2 0,5 2 0,-4-3 0,7 1 0,-7-4 0,8 0 0,-8-4 0,3 0 0,-4 0 0,1-7 0,4-6 0,-6-11 0,6-6 0,-6-4 0,4 0 0,-4 0 0,-1 5 0,-4 1 0,0 9 0,-1 0 0,-3 8 0,-3 7 0,-9 12 0,0 8 0,-3 12 0,3-4 0,3 4 0,1 0 0,4-3 0,0 2 0,0-7 0,0-2 0,0-8 0,0 0 0,3-3 0,4-1 0,4-2 0,7-1 0,1-3 0,9 0 0,-3 0 0,-1 0 0,-2-3 0,-3-2 0,-6 1 0,-2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1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24575,'3'5'0,"0"2"0,-3 11 0,0-3 0,0 3 0,0 0 0,0-3 0,0 4 0,0-5 0,0-4 0,0 4 0,0-7 0,0 3 0,0 0 0,0-3 0,0 0 0,0-4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1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24575,'0'-23'0,"0"2"0,0 10 0,0 1 0,0 3 0,0 6 0,0 9 0,0 8 0,0 23 0,0-7 0,0 19 0,0-11 0,0 6 0,0 0 0,0-1 0,0-4 0,0 9 0,0-13 0,0 14 0,0-21 0,0 14 0,0-14 0,0 9 0,4-5 0,-3 0 0,6-5 0,-3 4 0,4-8 0,-3-2 0,1-4 0,-5-5 0,2-3 0,-3-2 0,0-2 0,0-4 0,0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24575,'4'8'0,"-1"3"0,-3 6 0,0 2 0,0 4 0,0-3 0,0 7 0,0-7 0,0 8 0,-4-5 0,-8 2 0,2-6 0,-8 0 0,13-11 0,-1-1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1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24575,'5'-3'0,"3"0"0,9 3 0,2 0 0,4 0 0,1 0 0,-1 0 0,-4 0 0,4-6 0,-8 4 0,0-5 0,-2 7 0,-6 0 0,3 0 0,-4 0 0,-3 0 0,0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1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24575,'0'14'0,"0"-2"0,0 18 0,0-2 0,0 1 0,0 5 0,0 0 0,0 5 0,8-3 0,-7 3 0,11-5 0,-11-5 0,6 4 0,-2-4 0,3 0 0,0-1 0,0-5 0,-4 0 0,3 1 0,-6-1 0,2 0 0,0-3 0,-2 2 0,2-3 0,-3 4 0,0 1 0,0-1 0,0-4 0,0 4 0,0-4 0,0 0 0,0 0 0,3-9 0,-2 4 0,2-7 0,-3 3 0,0-4 0,2-2 0,-1-4 0,2-6 0,-7-5 0,4-7 0,-7-1 0,3-4 0,-1-1 0,-2-4 0,6-1 0,-7-11 0,7 0 0,-3-19 0,4 20 0,0-23 0,0 25 0,0-21 0,0 11 0,0-5 0,0 6 0,0 6 0,-4 5 0,3 2 0,-2 13 0,3-7 0,0 11 0,0-2 0,0 7 0,0-2 0,0 5 0,-3-2 0,2 0 0,-1 3 0,2-3 0,0 4 0,0-1 0,0 1 0,0-1 0,0 1 0,0-1 0,0 1 0,0 0 0,0-4 0,0 2 0,0-5 0,0 2 0,0-3 0,0 3 0,0-3 0,0 7 0,0-3 0,0 4 0,0 0 0,-3 2 0,-1 1 0,-2 10 0,-1 5 0,3-3 0,0 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35.632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28 190 24575,'0'17'0,"0"6"0,0 1 0,0 20 0,0-16 0,0 21 0,0-13 0,0 10 0,0-6 0,0 0 0,0-6 0,0-5 0,0-5 0,0-6 0,0-7 0,0-1 0,0-24 0,-4-8 0,-1-16 0,-4-7 0,4 5 0,1-12 0,4 4 0,0-4 0,0 11 0,0 2 0,0 5 0,0 5 0,0 1 0,0 8 0,0-2 0,0 10 0,0-6 0,0 8 0,3-5 0,4 4 0,8-3 0,0 6 0,8-3 0,-4 3 0,4 0 0,1 0 0,4 4 0,-4 1 0,4-1 0,-4 3 0,-1-2 0,5 3 0,-3 0 0,-1 0 0,-2 0 0,-7 3 0,0 0 0,-5 8 0,-3-1 0,0 5 0,-3-1 0,-1 4 0,-3-3 0,0 8 0,-12 2 0,2-1 0,-15 7 0,4-7 0,-21 14 0,13-14 0,-12 8 0,18-16 0,-1-1 0,5-3 0,-3-1 0,6-4 0,-2-3 0,7 2 0,-2-5 0,5 2 0,-2-3 0,7-3 0,0 0 0,3-3 0,3 2 0,4-2 0,8 2 0,4 0 0,9 0 0,1 4 0,1 0 0,2 0 0,-8 0 0,4 0 0,-4 11 0,-3 7 0,-4 8 0,-2 7 0,-5-4 0,2 5 0,-8-5 0,0 4 0,-4-9 0,0 0 0,0-1 0,-3-8 0,-4 3 0,-8-3 0,-5 0 0,-3-3 0,-1-1 0,-4-3 0,-1-3 0,-5-2 0,0-3 0,0 0 0,5 0 0,0 0 0,10-6 0,1 1 0,3-8 0,5 8 0,2-4 0,3 5 0,4 0 0,-2 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36.504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7 0 24575,'-4'60'0,"2"10"0,2-14 0,0 15 0,0-30 0,0 17 0,0-11 0,0 5 0,0 0 0,0-10 0,0 3 0,0-11 0,0-9 0,0 2 0,0-15 0,0-1 0,0-8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37.895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0 755 24575,'0'10'0,"0"5"0,0-4 0,0 2 0,0-4 0,0-2 0,0-9 0,0-7 0,0-32 0,0-4 0,0-42 0,0 15 0,0 20 0,0 0 0,0-8 0,0-24 0,0 34 0,0-16 0,0 13 0,0 11 0,0 9 0,0 13 0,0 2 0,0 7 0,0 1 0,0 4 0,3 2 0,0 1 0,3 3 0,1 0 0,-1 0 0,1 3 0,0 8 0,0 5 0,1 7 0,0 5 0,4 7 0,-2 0 0,7 9 0,-3-3 0,4 5 0,0-1 0,1 1 0,-1 0 0,0-5 0,-1-2 0,0-5 0,0-5 0,-5-5 0,3-2 0,-8-10 0,7 2 0,-6-4 0,2-2 0,-6 2 0,2-7 0,-3 0 0,3-3 0,0 0 0,-3-5 0,0-7 0,-3-6 0,0-10 0,0-7 0,0 0 0,4-10 0,-3 5 0,3-6 0,-4 5 0,4-3 0,-3 8 0,3-9 0,0 5 0,-3-1 0,7 2 0,-4 10 0,1 1 0,2 8 0,-7 5 0,3 5 0,-3 4 0,0 2 0,0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39.038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7 696 24575,'-4'15'0,"1"-2"0,3-7 0,0 1 0,0 2 0,0 1 0,0 1 0,0-13 0,0-17 0,0-27 0,0-23 0,10-7 0,2-13 0,4 26 0,4-9 0,-5 12 0,5 5 0,-5-3 0,1 22 0,-3-2 0,-1 18 0,0-4 0,-6 14 0,1 0 0,0 3 0,-1 1 0,0 2 0,1 1 0,-1 3 0,1 0 0,-1 0 0,0 0 0,1 6 0,0 11 0,5 8 0,-3 9 0,8 5 0,-8-4 0,8 10 0,-7-5 0,8 6 0,-4 0 0,4 0 0,1 6 0,-1 10 0,-3-12 0,-3 0 0,-4-26 0,-1-6 0,-3-8 0,2 0 0,-5-3 0,2-1 0,-3 0 0,0 1 0,0-1 0,0 0 0,0-2 0,0-1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39.605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1 1 24575,'18'0'0,"1"0"0,4 0 0,5 0 0,-3 0 0,3 0 0,-5 0 0,-4 0 0,0 0 0,-1 0 0,-6 0 0,1 0 0,-9 0 0,-2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0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24575,'-7'-7'0,"1"1"0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40.940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0 385 24575,'0'16'0,"0"4"0,0-5 0,0 8 0,0 0 0,0 6 0,0 4 0,0 7 0,0-10 0,0 3 0,0-14 0,0 4 0,0-12 0,0 3 0,0-48 0,0 7 0,0-35 0,0 16 0,0-6 0,0-1 0,0-6 0,0 5 0,0 2 0,0 12 0,0 0 0,0 11 0,0 1 0,0 4 0,0 5 0,0 1 0,0 3 0,4 1 0,-1 3 0,4 1 0,-1 4 0,4-1 0,1 3 0,0-2 0,2 5 0,-2-1 0,3 2 0,4 0 0,-3 0 0,4 0 0,-5 0 0,0 0 0,0 3 0,5 4 0,-4 1 0,3 6 0,-4-6 0,-3 6 0,3-3 0,-7 3 0,4 0 0,-4 0 0,-3 0 0,-1 5 0,-3-4 0,0 3 0,0 0 0,0-2 0,0 2 0,0-4 0,-7 0 0,0 0 0,-8 1 0,1-1 0,-4 0 0,3-2 0,-8-1 0,4-4 0,-4 1 0,-1-1 0,5-2 0,1-2 0,3-3 0,1 0 0,3 0 0,1 0 0,4 0 0,5 0 0,14 4 0,3 0 0,16 8 0,-1 6 0,4 5 0,2 4 0,0 1 0,-2-6 0,-3 4 0,-8-5 0,-4-1 0,-5-5 0,-4-2 0,-1-5 0,-7-1 0,0-4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42.249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6 97 24575,'-3'15'0,"0"3"0,3-6 0,0 6 0,7-4 0,1 2 0,7 2 0,0 0 0,-1-3 0,1 0 0,-1-4 0,0-1 0,0-5 0,-3 1 0,1-6 0,-2 0 0,4 0 0,-3-3 0,3-8 0,2-11 0,1-3 0,5-9 0,-6 5 0,1-5 0,-4 0 0,-2 9 0,-3-2 0,-1 12 0,1 0 0,-2 8 0,-2 1 0,-18 30 0,2-10 0,-19 30 0,13-15 0,-8 12 0,8-6 0,-3 0 0,8-11 0,-2-2 0,7-7 0,-3 3 0,5-7 0,-1-1 0,0-4 0,1 1 0,2-1 0,-2 1 0,6-1 0,-3 0 0,3 0 0,0 4 0,0 4 0,0 6 0,0 13 0,0-2 0,4 19 0,2-2 0,8 11 0,-4-11 0,9 9 0,-5-9 0,6 11 0,-5-6 0,3-1 0,-9-17 0,4-1 0,-6-15 0,0-4 0,-3-6 0,-1-2 0,-3-4 0,0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44.440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36 111 24575,'0'83'0,"0"0"0,0 0 0,0 1 0,0 17 0,0-3 0,0-27 0,0-32 0,0-10 0,0-1 0,0-12 0,0-2 0,0-8 0,0-21 0,-3 3 0,2-24 0,-10 6 0,9-9 0,-5-2 0,2-17 0,4 15 0,-4-15 0,5 18 0,0-6 0,0 6 0,0 0 0,0 6 0,0 5 0,0 5 0,0 1 0,0 11 0,0-5 0,0 6 0,0 0 0,0 1 0,0 0 0,0 3 0,0-3 0,3 4 0,-3-4 0,6 2 0,-2-2 0,2 0 0,4 3 0,1-7 0,4 3 0,-1-3 0,4 2 0,-3-1 0,7 4 0,-2-1 0,-1 2 0,3 4 0,-3 0 0,1 4 0,-2 0 0,0 0 0,-6 0 0,5 0 0,-6 7 0,0 1 0,-1 6 0,-3 10 0,-3-7 0,-1 8 0,-3-11 0,0 0 0,0 4 0,0 1 0,-3 5 0,-5-1 0,-9 1 0,0 4 0,-8-1 0,8 1 0,-8-3 0,4 0 0,-4 0 0,0-4 0,5-1 0,-3-8 0,12-2 0,-7-3 0,11-1 0,-3 1 0,4-3 0,5-2 0,15-9 0,-1 2 0,16-6 0,-10 7 0,5 1 0,-1 3 0,0 0 0,1 0 0,-1 0 0,1 11 0,-3 6 0,-1 9 0,-7 11 0,-2-6 0,-2 8 0,-4-5 0,-1-5 0,-4 4 0,0-13 0,0 7 0,0-12 0,-7 3 0,-1-6 0,-6 1 0,-4-5 0,-6 3 0,-1-7 0,-8 0 0,9-4 0,-9 0 0,9 0 0,-9-4 0,12-7 0,-3-2 0,10-5 0,-1 4 0,4 3 0,4-2 0,5 5 0,2-2 0,0 4 0,0 0 0,0 2 0,0 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45.539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7 1 24575,'0'30'0,"0"-2"0,0 12 0,0-13 0,0 17 0,0-15 0,0 5 0,0 5 0,0 2 0,0-1 0,0 0 0,0-6 0,0 0 0,0-1 0,0 1 0,0-4 0,0-2 0,0-5 0,0 0 0,0 1 0,0-8 0,0 1 0,0-6 0,0 7 0,0-6 0,0 5 0,0-6 0,0 7 0,0-3 0,0 3 0,0-7 0,0 3 0,0-7 0,0 3 0,-3-7 0,2 0 0,-1-3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46.972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0 255 24575,'0'20'0,"0"1"0,0 12 0,0-2 0,0 13 0,0-8 0,0 3 0,0-5 0,0-1 0,0-3 0,0-6 0,0-2 0,0-10 0,0 2 0,0-8 0,0 0 0,0-22 0,0-7 0,0-22 0,0-1 0,0 0 0,0-5 0,0-2 0,0 0 0,0-5 0,0 16 0,0-3 0,0 11 0,0 5 0,0 5 0,0 5 0,3 5 0,1 3 0,3-2 0,-3 5 0,2 1 0,-3 1 0,4 3 0,-1-1 0,0 1 0,1 0 0,-1 3 0,4-3 0,-3 3 0,7 0 0,-4 0 0,5 0 0,-1 0 0,0 0 0,-3 0 0,2 0 0,-2 3 0,3 1 0,0 6 0,-3 1 0,-1 0 0,-3 2 0,0-5 0,0 5 0,-4-6 0,1 6 0,-4-2 0,0 0 0,0 2 0,0-6 0,0 10 0,0-6 0,-3 3 0,-1-5 0,-3-2 0,-2 3 0,1-3 0,-5 3 0,2-3 0,-3 0 0,-1 0 0,1 0 0,3 0 0,-2 0 0,5-3 0,-5-1 0,5 0 0,-1-3 0,2 3 0,-3 0 0,3-2 0,-3 2 0,3-3 0,4 3 0,-3-2 0,2 2 0,0-3 0,2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48.138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179 1 24575,'-20'6'0,"9"-6"0,-19 22 0,11-7 0,-11 11 0,12-1 0,-1-8 0,8 0 0,3-6 0,-1 0 0,8-1 0,-2 0 0,3-3 0,0 6 0,0-5 0,0 5 0,0-6 0,0 3 0,0 0 0,0 0 0,0 4 0,0-1 0,6-2 0,-1-2 0,12-2 0,-5 0 0,10 1 0,-3-1 0,5 1 0,-1-4 0,0 0 0,-4-4 0,3 0 0,-7 0 0,4 0 0,-5 0 0,-4 0 0,4 0 0,-7 0 0,6-3 0,-5-1 0,2-6 0,-3-1 0,0-3 0,0-5 0,-3 4 0,-1-7 0,-3 6 0,0-6 0,0 7 0,0-4 0,0 5 0,0-4 0,0 3 0,0-4 0,0 8 0,0-2 0,0 2 0,0 0 0,0 1 0,-2 4 0,-2-1 0,-6 0 0,3 1 0,-7 2 0,7 1 0,-7 3 0,4 0 0,-1 0 0,-3 0 0,10 0 0,-2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49.226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1 1 24575,'0'21'0,"0"1"0,0 1 0,0 5 0,0 1 0,0 5 0,0 0 0,0 6 0,0-10 0,0 13 0,0-21 0,0 15 0,0-17 0,0 4 0,0-2 0,0-6 0,0-2 0,0-4 0,0-4 0,0 1 0,0-1 0,0 0 0,5-3 0,-1 0 0,9-3 0,2 0 0,0 0 0,7 0 0,-3 0 0,4 0 0,1 0 0,-1 0 0,0 0 0,1 0 0,-5 0 0,3 0 0,-7 0 0,4-3 0,-5 2 0,-3-2 0,2 3 0,-6 0 0,3 0 0,-4 0 0,1 0 0,-4-3 0,0-4 0,-3 3 0,0-3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50.417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7 679 24575,'-4'-27'0,"2"-8"0,10-11 0,4-14 0,-1-7 0,6 5 0,-10-2 0,11 10 0,-7-4 0,2 5 0,-4 13 0,-1 6 0,0 11 0,-1 7 0,-2 2 0,0 8 0,-4-1 0,5 4 0,-6-3 0,6 5 0,-3-1 0,4 2 0,-1 0 0,0 0 0,1 0 0,-1 6 0,1 2 0,0 10 0,0-3 0,1 7 0,0 2 0,-1 1 0,2 7 0,-1-7 0,0 8 0,3-9 0,-2 4 0,3 0 0,-5-7 0,5 6 0,-4-8 0,3 4 0,-3-4 0,-1 0 0,0-1 0,0-3 0,1 3 0,-1-4 0,0 1 0,0-5 0,0 4 0,0-4 0,0 4 0,0 5 0,0-4 0,-3 3 0,3 0 0,-3-3 0,4 8 0,-4-8 0,2 0 0,-5-6 0,1-5 0,-2-1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51.073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0 1 24575,'17'0'0,"6"0"0,-2 0 0,6 0 0,-12 0 0,8 0 0,-8 0 0,0 0 0,-6 0 0,-5 0 0,-1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6:53.104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0 295 24575,'0'22'0,"0"-5"0,0 1 0,0-3 0,0 3 0,0 1 0,0 0 0,0-1 0,0-7 0,0 2 0,0 2 0,0-3 0,0 1 0,0 1 0,0-3 0,0 4 0,0-6 0,0-8 0,0-11 0,0-2 0,0-12 0,0 5 0,0-4 0,0-5 0,0-1 0,0-5 0,0-5 0,0-1 0,0-1 0,0-4 0,0 10 0,0-4 0,0 9 0,0 2 0,0 9 0,0 1 0,0 7 0,4-3 0,-4 7 0,6 0 0,-3 4 0,4 3 0,-1 0 0,0 0 0,1 0 0,3 0 0,0 0 0,5 0 0,3 0 0,-3 0 0,3 0 0,0 4 0,-3 0 0,4 3 0,-5 0 0,0 0 0,0-3 0,-3 2 0,2-5 0,-6 5 0,3-3 0,0 1 0,-3 1 0,3-1 0,-4 2 0,1-2 0,-1 2 0,1-3 0,-4 4 0,3-4 0,-5 3 0,1-3 0,1 4 0,-2-1 0,2 0 0,-3 1 0,0-1 0,0 0 0,0 1 0,0 2 0,0 2 0,-4 7 0,-7-2 0,-1 3 0,-7-5 0,5 1 0,0-4 0,-1 2 0,1-5 0,0 2 0,0-3 0,-1 0 0,-3-3 0,3-1 0,-4-3 0,1 0 0,3 0 0,-4 0 0,5 0 0,3 0 0,1 0 0,4 0 0,2-2 0,-1-2 0,4-2 0,-2-1 0,3 1 0,0 0 0,0 0 0,0 0 0,3 2 0,0 2 0,7 2 0,0 0 0,5 0 0,-1 0 0,4 0 0,1 7 0,5 1 0,0 12 0,4-3 0,-2 7 0,3-2 0,-4 3 0,1 5 0,-1-4 0,2 10 0,-1-10 0,-4 3 0,1-8 0,-7 2 0,3-8 0,-5 4 0,1-8 0,-5-1 0,4-3 0,-7-1 0,3 1 0,-4-1 0,0-2 0,-2-1 0,-1-3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0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254 218 24575,'-2'-3'0,"-5"0"0,-8 3 0,0 0 0,-7 0 0,6 0 0,-11 0 0,11 3 0,-16 6 0,15 6 0,-7 5 0,9 0 0,3 2 0,2-3 0,2 4 0,0 1 0,4-1 0,0 0 0,4 0 0,0-3 0,0-2 0,0-7 0,6-1 0,6-3 0,8-3 0,7 0 0,-2-4 0,3 0 0,-5 0 0,0-7 0,2-6 0,-5-12 0,1-6 0,-4-3 0,-4-5 0,0 4 0,-5 0 0,0 2 0,0 9 0,0-4 0,0 8 0,-4 2 0,-1 7 0,-3 1 0,0 4 0,0-1 0,0 25 0,0-1 0,0 23 0,0-10 0,4 2 0,0-7 0,4 2 0,0-7 0,2-5 0,1-2 0,3-5 0,1-1 0,3-4 0,1-3 0,4 0 0,1 0 0,0-11 0,2-8 0,11-20 0,-12 6 0,12-9 0,-14 7 0,-1-2 0,0-2 0,-5 5 0,-4 5 0,-2 5 0,-3 5 0,-4 8 0,-1 1 0,-9 7 0,-5 0 0,-12 10 0,5 6 0,-9 8 0,13 3 0,-6 5 0,8-9 0,3 7 0,6-12 0,3 0 0,0-5 0,0-4 0,0 1 0,3-1 0,13-2 0,5-1 0,13-3 0,0 0 0,0 0 0,-5 0 0,0 0 0,-6 3 0,-4 1 0,-4 3 0,-5 0 0,-7 3 0,0 0 0,-3 9 0,-7 0 0,-10 1 0,-10 5 0,-7-7 0,-18 16 0,14-18 0,-8 8 0,14-16 0,11 0 0,-6-4 0,12-1 0,-3-3 0,7 0 0,4 0 0,4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7:00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24575,'0'17'0,"0"6"0,0 17 0,0 15 0,0 19 0,0 8 0,0 8-1212,0 8 1212,0-44 0,0 0 0,0-3 0,0 0 0,0 10 0,0 1 0,0-12 0,0 1 0,0 15 0,0 1 0,0-7 0,0 0 0,3 9 0,0-2 0,0-11 0,0-2 0,3 3 0,1-1 0,-1 44 0,-1-21 0,-5-19 0,0-2-198,0-1 198,0 7 0,0-1 0,0-14 0,0 10 0,0-1 0,0-14 0,0 10 0,0 0 0,0-7 0,0 32 893,0-19-893,0 1 517,0 5-517,0-7 0,0-5 0,0-3 0,0-5 0,0-5 0,0-2 0,0-5 0,0-5 0,0 4 0,0-9 0,0 9 0,0-9 0,0 9 0,3-9 0,-2 9 0,3-8 0,-1 7 0,-2-2 0,3 3 0,-4 1 0,4 0 0,-3 0 0,3-9 0,-4 2 0,0-11 0,0 2 0,2-8 0,-1 0 0,2-3 0,-3-1 0,0 1 0,0-4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7:07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24575,'9'0'0,"7"0"0,15 0 0,21 0 0,-2 0 0,36 0 0,9 0-768,-38 0 1,3 0 767,7 0 0,2 0 0,4 0 0,1 0 0,1 0 0,0 0 0,2 0 0,1 0 0,-4 0 0,-2 0 0,-3 0 0,-2 0 0,1 0 0,0 0-443,-4 0 1,-2 0 442,-7 0 0,0 0 0,3 0 0,-2 0 0,36 0 0,-3 0 0,-1 0-310,-13 0 310,14 0 0,-14 0 0,7 0 0,-8 0 0,-18 0 0,13 0 1438,-19 0-1438,15 0 940,-11 0-940,4 0 352,-16 0-352,8 0 0,-15 0 0,5 0 0,-7 0 0,-3 3 0,2-2 0,-2 6 0,3-6 0,1 7 0,0-7 0,0 6 0,0-6 0,0 6 0,15-2 0,-16 3 0,10-3 0,-20 2 0,-4-3 0,4 4 0,-8-4 0,3 2 0,-4-2 0,1 3 0,-1-3 0,-4 2 0,0-5 0,-3 2 0,-1-3 0,0 0 0,1 0 0,9 0 0,17 0 0,13 0 0,13 0 0,6 0 0,-15 0 0,20 0 0,-21 0 0,24 0 0,-12 0 0,-2 0 0,-7 0 0,-6 0 0,-6 0 0,-1 0 0,-5 0 0,-4 0 0,-2 0 0,-9 0 0,3 0 0,-7 0 0,8 0 0,-8 0 0,3 0 0,-4 0 0,1 0 0,-1 0 0,-3 0 0,2 0 0,-2 3 0,-1-2 0,4 5 0,-4-5 0,1 2 0,-1-3 0,0 0 0,-3 0 0,3 0 0,-7-3 0,0 16 0,-3 13 0,0 27 0,-5 22 0,4 15 0,-9 2-402,9-39 1,1 0 401,-11 46 0,10-45 0,1 0 0,-3-4 0,1 0 0,1 4 0,2-3-167,-1 16 167,0-12 0,0-2 0,0-3 0,0 4 0,0 0 0,0-7 0,0 31 0,0-30 0,0 11 0,0 0 796,0 0-796,0 0 174,0 0-174,0 0 0,0-1 0,0-4 0,0-4 0,0-4 0,0 0 0,0-6 0,0 5 0,0-10 0,0 4 0,0-5 0,0 0 0,0 0 0,0 6 0,0-10 0,0 8 0,0-13 0,0 3 0,0-5 0,0 0 0,0-3 0,0-2 0,0-4 0,0 0 0,0 0 0,0 1 0,0 3 0,0-3 0,0 7 0,0 13 0,0-8 0,0 11 0,0-10 0,0-4 0,0 4 0,0-5 0,0 1 0,0-5 0,0 3 0,0-7 0,0 8 0,0-8 0,0 7 0,0-7 0,0 8 0,0-8 0,0 3 0,0-4 0,0 0 0,0 1 0,0-1 0,2-4 0,-1 4 0,2-3 0,-3 3 0,3 0 0,-2 0 0,2 4 0,0-2 0,-2 2 0,2-4 0,0 6 0,-2 0 0,5-2 0,-5-1 0,2-6 0,0 0 0,-3-1 0,3-4 0,-3 0 0,0 1 0,3-1 0,-2 1 0,2-1 0,-3 0 0,0 0 0,0 1 0,0-1 0,0 1 0,0-1 0,0 0 0,0 1 0,0-1 0,0 1 0,0-1 0,0 0 0,0 0 0,0 0 0,0-3 0,0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7:09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24575,'28'0'0,"6"0"0,19 0 0,8 0 0,28 0 0,3 0-720,-30 0 0,1 0 720,-8 0 0,1 0 0,10 0 0,1 0 0,-7 0 0,-1 0 0,-4 0 0,0 0-77,2 0 1,0 0 76,43 0 0,-8 0 0,-40 0 0,0 0 0,33 0 0,-12 0 0,3 0 0,-20 0 0,18 0 0,-6 0 0,-3 0 1061,-12 0-1061,5 0 532,-11 0-532,5 0 0,-11 0 0,3 0 0,-8 0 0,3 0 0,0 4 0,-4-3 0,4 6 0,-5-6 0,0 3 0,0-4 0,0 0 0,-5 0 0,4 0 0,-9 0 0,4 0 0,-4 0 0,-5 0 0,-1 3 0,-4-2 0,-3 2 0,-1 0 0,-4-2 0,1 4 0,-1-4 0,0 5 0,1-3 0,-1 4 0,1-4 0,2 3 0,-2-2 0,2-1 0,-5 3 0,2-3 0,-3 1 0,4-1 0,-1 0 0,4-3 0,-3 3 0,6-3 0,2 4 0,4-3 0,5 2 0,4-3 0,1 0 0,5 0 0,0 0 0,0 0 0,5 0 0,-4 0 0,4 0 0,-5 0 0,5 0 0,-4 0 0,10 0 0,-4 0 0,-1 0 0,5 0 0,-10 0 0,10 0 0,-10 0 0,19 0 0,-16 0 0,11 0 0,-20-4 0,-1 4 0,-4-4 0,-1 4 0,-4 0 0,-4-3 0,-2 2 0,-5-1 0,2 2 0,-4 0 0,-3-3 0,0-4 0,5 2 0,9-1 0,10 6 0,7 0 0,-1-4 0,26 3 0,-19-6 0,30 2 0,-27-4 0,8 3 0,-5 2 0,-5 4 0,-2 0 0,-5 0 0,-5 0 0,-1 0 0,-5 0 0,1 0 0,-1 0 0,0 0 0,1 0 0,-5 0 0,3 0 0,-7 0 0,8 0 0,-4 0 0,4 0 0,-3 0 0,-2 0 0,0 0 0,-3 0 0,4 0 0,-9 0 0,4 0 0,-4 0 0,1 0 0,-1 0 0,0 0 0,-3 0 0,3 0 0,-4 0 0,1 0 0,-1 0 0,1 0 0,-1 0 0,0 0 0,1 0 0,-1 0 0,0 0 0,0 0 0,1 0 0,-1-3 0,0 3 0,0-3 0,-3 3 0,0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7:11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 24575,'-1'-5'0,"-1"4"0,5-5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7:13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24575,'0'14'0,"0"12"0,0 15 0,0 1 0,0 36 0,0-11-583,0-11 0,0 2 583,0-3 0,0 1 0,0 7 0,0 0 0,0 0 0,0 1 0,0 3 0,0 2 0,0-2 0,0 2-506,0 4 0,0 1 506,0-6 0,0 0 0,0 5 0,0-1 0,0-8 0,0 0 0,0 5 0,0-2 0,0-7 0,0-2 0,0 0 0,0 0-401,0 0 1,0-1 400,0-2 0,0-1 0,0 0 0,0-1 0,0 45 0,0 0-263,0-25 263,0 13 0,5-19 0,0 3 775,6 2-775,-6-13 1276,4 0-1276,-8-6 883,3-6-883,1-2 308,-4-10-308,3-1 0,-4-6 0,0-5 0,0-3 0,3-2 0,-3-4 0,4-3 0,-4-1 0,2-4 0,-1 0 0,5 1 0,-6-1 0,3 1 0,-3-1 0,3 0 0,-2 1 0,2-1 0,-3 1 0,0-1 0,0 0 0,0 1 0,0-1 0,3 1 0,-3-1 0,3 0 0,-3-2 0,0-2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7:17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 24575,'10'0'0,"5"0"0,28 0 0,5 0 0,18 0 0,16 0 0,-33 0 0,3 0-454,6 0 0,2 0 454,7 0 0,0 0-710,-3 0 0,1 0 710,7 0 0,-1 0 0,-7 0 0,0 0 0,4 0 0,-1 0-401,-4 0 1,-1 0 400,-3 0 0,0 0 0,5 0 0,-4 0 0,17 0-163,-22 0 1,-2 0 162,6 0 0,30 0 0,-21 0 789,-8 0-789,-9 0 1394,-5 0-1394,-5 0 887,-2 0-887,-5 0 384,0 0-384,-1 0 0,-4 0 0,4 4 0,-8-3 0,3 3 0,-9-1 0,-1-2 0,-4 2 0,-3-3 0,2 0 0,-5 3 0,5-2 0,-6 1 0,3 1 0,0-2 0,-3 2 0,6 0 0,-5-2 0,2 5 0,-4-6 0,0 3 0,1 0 0,-1-2 0,5 2 0,9-3 0,6 0 0,14-5 0,6 4 0,7-7 0,13 2 0,-16-3 0,19-2 0,-19 6 0,16-4 0,-13 4 0,5 0 0,-11-3 0,4 6 0,-10-2 0,-2 1 0,-5 2 0,0-3 0,0 0 0,0 3 0,-1-3 0,-3 1 0,2 2 0,-8-3 0,4 4 0,0-3 0,-3 2 0,3-3 0,-5 4 0,-4 0 0,4 0 0,-8 0 0,7 0 0,-6 0 0,2 0 0,-4 0 0,0 0 0,0 0 0,-3 0 0,2 0 0,-5 0 0,5 3 0,-6-2 0,3 5 0,-3-5 0,-1 1 0,0-2 0,1 0 0,6 0 0,8 0 0,8 0 0,16 0 0,-8 0 0,13 0 0,-4 0 0,1 0 0,5 0 0,-12 0 0,-1 0 0,-5 4 0,-5-3 0,-1 3 0,-9-1 0,0-2 0,-5 2 0,0-3 0,-3 0 0,-1 0 0,-4 0 0,0 0 0,-2 5 0,-1 7 0,-3 10 0,0 3 0,0 7 0,0-2 0,0 4 0,0 0 0,0-1 0,0 1 0,0 0 0,0 0 0,0 0 0,0 5 0,0-4 0,0 10 0,0 1 0,0-4 0,0 15 0,0-15 0,0 15 0,-5-4 0,4 6 0,-3-6 0,4 5 0,0-5 0,0 6 0,0 1 0,0 12 0,-4-9 0,3 15 0,-4-11 0,5 12 0,0-21 0,0 19 0,0-21 0,0 11 0,0-7 0,0-9 0,0-10 0,0-7 0,0-10 0,0-6 0,-3-7 0,-3-4 0,-1-4 0,0 5 0,4 4 0,3 13 0,0 16 0,0-4 0,0 19 0,0-8 0,0 11 0,0 7 0,0-5 0,5 5 0,-4-13 0,3-1 0,0-6 0,-3 0 0,3 0 0,0-6 0,-3-1 0,3 1 0,-1-5 0,-2 4 0,3-5 0,-4 0 0,0-5 0,0 3 0,0-7 0,0 3 0,0-9 0,0 3 0,0-7 0,0 4 0,3-5 0,-2 4 0,2-3 0,-3 4 0,0-1 0,3-3 0,-2 7 0,2-7 0,0 4 0,-2-5 0,2 0 0,-3-3 0,0 2 0,3-2 0,-2 0 0,2 5 0,-3-5 0,3 3 0,-2-1 0,2-6 0,0 3 0,-3-3 0,3-1 0,-3 0 0,3-2 0,-3-6 0,3 0 0,-3-3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7:21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1 208 24575,'8'-9'0,"4"1"0,31 8 0,9 0 0,29-5 0,10 4-517,-42-4 1,1-1 516,4 5 0,0 1 0,46-5-104,-16 5 104,-5 0 0,-11 0 0,6 0 0,-7 0 0,-7 0 0,-9 0 0,-5 0 765,0 0-765,0 0 372,-6 0-372,5 0 0,-4 0 0,-1 0 0,5 0 0,-10 0 0,4 0 0,-10 0 0,-1 0 0,-4 0 0,-1 0 0,-4 0 0,4 0 0,-8 0 0,3 0 0,-4 0 0,1 0 0,-1 0 0,0 0 0,0 0 0,0 0 0,0 0 0,-3 0 0,2 0 0,-5 0 0,2 0 0,-4 0 0,0 0 0,-2-6 0,-1-1 0,10-1 0,16 2 0,17 6 0,20 0 0,-5 0 0,11 0 0,-17 0 0,10 0 0,-6 0 0,-4 0 0,3 0 0,-6 0 0,-10 0 0,8 0 0,-14 0 0,3 0 0,-5 0 0,0 0 0,-1 0 0,1 0 0,0 0 0,0 0 0,0 0 0,0 0 0,-5 0 0,4 0 0,-8-3 0,7 2 0,-7-3 0,3 4 0,-5 0 0,1 0 0,-5 0 0,3 0 0,-7 0 0,8 0 0,-8 0 0,3 0 0,0 0 0,-3 0 0,4 0 0,-5 0 0,0 0 0,4 0 0,-2 0 0,8-3 0,-4 2 0,1-2 0,2 3 0,-4-4 0,0 4 0,4-4 0,-4 1 0,4 2 0,1-3 0,-1 4 0,0 0 0,1-3 0,-1 2 0,0-3 0,-4 4 0,4 0 0,-8 0 0,3 0 0,-3 0 0,-1 0 0,0 0 0,0 0 0,-3 0 0,2 0 0,-2 0 0,3 0 0,0 0 0,-3 0 0,2-3 0,-2 2 0,3-2 0,3 0 0,-2 2 0,2-2 0,-6 3 0,2-3 0,-2 2 0,3-2 0,4-1 0,-2 3 0,2-2 0,0-1 0,-3 3 0,4-5 0,-5 5 0,4-6 0,-3 3 0,4 0 0,-5-3 0,0 7 0,0-7 0,0 6 0,0-5 0,1 5 0,-5-5 0,4 5 0,-4-1 0,5-2 0,-5 4 0,4-4 0,-7 4 0,3-3 0,-7 3 0,0-3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7:22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24575,'9'0'0,"3"0"0,-5 0 0,3 0 0,-4 0 0,0 0 0,1 0 0,-1 0 0,0 0 0,0 0 0,1 0 0,-1 0 0,0 0 0,0 0 0,-1 0 0,1 0 0,0 0 0,0 0 0,-2 0 0,-2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34 24575,'4'-3'0,"-2"-4"0,-2 0 0,-6-3 0,-1 6 0,-11 1 0,-10 3 0,7 0 0,-25 0 0,10 8 0,-8 10 0,-8 29 0,17 7 0,-7 15 0,10-10 0,6 5 0,4-12 0,8 2 0,4-14 0,7-4 0,3-15 0,10-3 0,16-10 0,10-4 0,12 0 0,1-4 0,-2 4 0,-4 0 0,-8 5 0,-3 10 0,-15 3 0,-1 12 0,-12 8 0,-4 11 0,-13 4 0,-7 6 0,-9-15 0,-7 2 0,8-14 0,-7-3 0,10-9 0,-11-11 0,15-6 0,-9-3 0,7-11 0,3-5 0,-2-7 0,10-4 0,-3 0 0,7 4 0,0 4 0,3 6 0,4 5 0,-2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24575,'17'0'0,"11"-4"0,5-4 0,7 2 0,2-10 0,-3 7 0,0-5 0,-7 6 0,-8 4 0,-13 4 0,-5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1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60 24575,'0'-6'0,"0"-1"0,0-3 0,0 3 0,0-3 0,0 4 0,0-1 0,-3 4 0,-4 0 0,-3 3 0,-13 0 0,2 0 0,-13 16 0,8 4 0,-1 15 0,5 0 0,1 4 0,2 2 0,1 0 0,5-7 0,8-1 0,2-9 0,3 0 0,0-9 0,0-2 0,6-5 0,6 2 0,7-6 0,9 0 0,1-4 0,0 3 0,4-2 0,-9 6 0,4-3 0,-8 4 0,-2-1 0,-7 3 0,0 10 0,-7-4 0,-1 15 0,-3-6 0,-3 4 0,-9 0 0,-1-6 0,-12 2 0,9-5 0,-7-4 0,8-6 0,-8-2 0,8-4 0,-7-1 0,7-3 0,-4 0 0,5 0 0,3 0 0,-2-6 0,6 2 0,-4-10 0,8 7 0,-1-7 0,4 7 0,0-10 0,0 11 0,0-4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24575,'20'0'0,"14"0"0,-12 0 0,23 0 0,-24 0 0,12 0 0,-10 0 0,-10 0 0,-3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24575,'-10'0'0,"0"0"0,-3 0 0,1 0 0,-6 0 0,1 0 0,2 0 0,-7 6 0,10-1 0,-14 22 0,12-5 0,-16 17 0,13-6 0,-1 13 0,10-11 0,-10 29 0,15-26 0,-14 26 0,11-2 0,1-15 0,0 17 0,5-26 0,0 8 0,0 2 0,0-9 0,0 0 0,3-16 0,6 9 0,5-15 0,3 5 0,4-14 0,2 2 0,1-6 0,7 4 0,-3-3 0,0-2 0,4-3 0,-5 0 0,8-12 0,-6-2 0,9-17 0,-18 6 0,12-10 0,-19 11 0,7-5 0,-8 7 0,-1-6 0,-3-5 0,-3-2 0,-1-7 0,-4 1 0,0-19 0,0 16 0,-5-21 0,-3 20 0,-7-7 0,-2 9 0,0 8 0,2 11 0,0 6 0,1 4 0,0 7 0,0-3 0,0 9 0,3-2 0,1 3 0,4 0 0,0 0 0,-1 0 0,1 0 0,0 0 0,2 0 0,2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24575,'13'0'0,"-4"0"0,1 0 0,-7 11 0,0 10 0,-3 20 0,0 10 0,0 10 0,-4-13 0,-6 17 0,-7-28 0,-3 15 0,4-24 0,5-4 0,0-6 0,4-8 0,0 0 0,1-7 0,5 0 0,-2-3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24575,'6'-4'0,"3"-16"0,20-23 0,-8-5 0,17-20 0,-20 26 0,7-21 0,-9 29 0,-2-11 0,-6 21 0,-5 5 0,-3 9 0,0 9 0,0 13 0,0 15 0,0 16 0,0 4 0,0 7 0,0 14 0,0-17 0,0 14 0,0-27 0,4 2 0,1-8 0,2-5 0,1-4 0,-4-4 0,-1 6 0,-3-5 0,0 17 0,0-8 0,0 9 0,0-10 0,0-1 0,0-4 0,0-8 0,0 2 0,0-10 0,0 3 0,0-7 0,0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24575,'4'0'0,"16"0"0,21-4 0,19-7 0,9-4 0,5-6 0,-17 10 0,14-7 0,-20 11 0,10-3 0,-7 6 0,-11 4 0,-8 0 0,-4 0 0,-12 0 0,-5 0 0,-1 0 0,-6 0 0,0-5 0,-4 3 0,-3-3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24575,'11'-14'0,"12"-13"0,2 8 0,14-15 0,-15 17 0,15-5 0,-18 11 0,14 2 0,-19 6 0,6 3 0,-9 0 0,-1 20 0,0 11 0,-4 10 0,-2 23 0,-3-26 0,-3 26 0,0-24 0,0 10 0,0-16 0,0-2 0,0-13 0,0-1 0,0-8 0,0 0 0,0-4 0,0-5 0,0-8 0,0-13 0,0-14 0,9-15 0,0 7 0,9-11 0,-1 14 0,0 0 0,-4 2 0,-1 12 0,-5 2 0,0 13 0,-1 0 0,1 6 0,-1 2 0,0 2 0,1 0 0,2 0 0,-1 0 0,1 0 0,1 0 0,-3 0 0,3 0 0,-4 0 0,1 5 0,0 7 0,0 7 0,1 17 0,-3-5 0,-2 16 0,-3-9 0,0-3 0,0-4 0,0-8 0,0-8 0,0 2 0,0-10 0,0-11 0,0-14 0,0-12 0,5-19 0,-1 10 0,5-7 0,0 9 0,-1 4 0,0 8 0,-1 0 0,0 10 0,0 0 0,0 5 0,-1 4 0,0-1 0,4 4 0,-3-3 0,2 5 0,-2-1 0,-1 2 0,0 0 0,0 0 0,1 2 0,-1 5 0,1 4 0,0 6 0,0 2 0,1 4 0,-1 0 0,1-4 0,-1 3 0,0-7 0,1 6 0,-1-6 0,-1-1 0,1-1 0,0-6 0,-1 2 0,0-2 0,1-1 0,-1 0 0,0-2 0,4-2 0,-3-2 0,0 0 0,-4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24575,'7'-4'0,"10"1"0,21-1 0,7-5 0,27-7 0,-23 2 0,18-1 0,-21 1 0,-16 8 0,-4-2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24575,'48'0'0,"-9"0"0,34 0 0,-16 0 0,-2-4 0,4 3 0,-23-10 0,7 9 0,-18-9 0,0 4 0,-13-12 0,-2 8 0,-6-3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24575,'-3'2'0,"0"20"0,3 15 0,0 19 0,0 16 0,0-1 0,0 16 0,4-22 0,1 7 0,4-25 0,0 2 0,-1-15 0,-3-11 0,-2-5 0,-3-8 0,0-3 0,0-4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24575,'4'0'0,"19"0"0,22 0 0,20 0 0,9 0 0,-7 0 0,7 0 0,-22 0 0,6 0 0,-15 0 0,-8 0 0,-6 0 0,-12 0 0,-3 0 0,-3 0 0,-5 0 0,-3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1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27 24575,'11'-14'0,"-8"5"0,-10 6 0,-6 3 0,-2 0 0,-3 0 0,3 0 0,-8 0 0,8 6 0,-7 3 0,10 5 0,-3 1 0,4 3 0,6-3 0,-5 7 0,9-7 0,-3 4 0,4-9 0,0 4 0,0-3 0,0 3 0,4 0 0,-1-3 0,7-4 0,1 2 0,7-4 0,2 6 0,-1-4 0,3 4 0,-7-3 0,1 6 0,-3-3 0,-5 3 0,2 5 0,-6 0 0,0 4 0,-4 5 0,0-3 0,0 3 0,-7-5 0,-2 0 0,-6-4 0,0 0 0,1-5 0,-4 1 0,2-4 0,-2 0 0,0-4 0,2 0 0,-6 1 0,0-4 0,6 0 0,0-4 0,9 0 0,1 0 0,2-6 0,1 5 0,3-5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24575,'0'25'0,"0"-5"0,0 16 0,0 6 0,0 7 0,0 19 0,0-6 0,5 18 0,0-13 0,1 0 0,7 0 0,-7-21 0,5 11 0,-4-18 0,-6-10 0,3-12 0,-4-11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24575,'28'0'0,"-5"0"0,-16 0 0,-1 0 0,-3 6 0,0 1 0,-3 19 0,0 0 0,0 17 0,-4-1 0,-11 17 0,-9 1 0,-1-9 0,6-19 0,12-22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24575,'14'0'0,"2"0"0,34-4 0,-8-5 0,18-1 0,-10-7 0,2 6 0,-3-6 0,-11 11 0,-4-9 0,-17 13 0,-7-4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24575,'0'32'0,"0"4"0,0 55 0,0-13 0,0-18 0,0 1 0,0 39 0,0-50 0,0 0 0,0 3 0,0-2 0,0 22 0,0 14 0,4-35 0,-3-2 0,3-25 0,-4-7 0,0-8 0,0-4 0,0-3 0,0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188 203 24575,'-4'10'0,"1"-9"0,3-9 0,3-3 0,15-25 0,-1 20 0,13-22 0,-1 17 0,-1 0 0,7-4 0,-7 15 0,5-6 0,-10 12 0,0 0 0,-5 0 0,-8 4 0,0 10 0,-6 13 0,-1 20 0,-3 23 0,-4 7 0,-5-7 0,-3-17 0,-4-1 0,-16 26 0,8-22 0,-1-1 0,-12 14 0,5-18 0,1-2 0,-2 0 0,-22 31 0,28-40 0,-3-2 0,6-9 0,5-7 0,-3-6 0,11-5 0,-7-4 0,11-3 0,-3-3 0,3-17 0,3-1 0,0-26 0,4 12 0,0-7 0,0 3 0,0 11 0,4-5 0,3 11 0,8 3 0,0 4 0,7 4 0,-7 8 0,6-1 0,-6 4 0,3 0 0,-1 0 0,-2 0 0,11 11 0,-13 2 0,18 20 0,-17-8 0,15 21 0,-12-20 0,7 15 0,-3-17 0,3 4 0,-4-4 0,-2-8 0,-3-2 0,-2-7 0,1 0 0,0-3 0,0-1 0,-1-3 0,5-4 0,-3-7 0,8-10 0,-6-11 0,-3 11 0,-7 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24575,'4'0'0,"-2"40"0,-2 4 0,0 46 0,0 0 0,0 6 0,0-38 0,0 1 0,0 38 0,0-15 0,0-29 0,0-4 0,4-1 0,-3 34 0,6-41 0,1-2 0,-3-2 0,5-14 0,-3-4 0,1-5 0,5-7 0,-3-1 0,4-2 0,3-1 0,-2-3 0,6-3 0,4-10 0,-1-4 0,10-9 0,-9-2 0,5 1 0,-5-5 0,0 6 0,-11 8 0,-3 7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24575,'13'0'0,"27"-8"0,-2-2 0,50-15 0,-31 9 0,-8 2 0,0 3 0,7 4 0,26-11 0,-28 16 0,6-11 0,-16 12 0,-12-2 0,-15 3 0,-7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24575,'13'0'0,"8"0"0,15 0 0,21 0 0,-20 0 0,27 0 0,-24 0 0,8 0 0,-13 0 0,-8 0 0,-9 0 0,-8 0 0,0 0 0,-7 0 0,0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4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24575,'0'16'0,"0"7"0,0-3 0,0 15 0,0-14 0,0 23 0,0-22 0,0 32 0,0-27 0,5 41 0,-4-39 0,13 53 0,-12-55 0,8 40 0,-7-45 0,1 14 0,0-18 0,-1-1 0,-3 1 0,0-3 0,0 2 0,0-6 0,0 1 0,0-5 0,0 3 0,0-4 0,0 0 0,0 1 0,0-4 0,0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24575,'0'2'0,"0"17"0,0 32 0,0 11 0,0 1 0,0 3 0,0 17 0,0-12 0,0 3 0,0-20 0,0-1 0,0 12 0,0-1 0,0 31 0,0-43 0,0-3 0,0 13 0,0 10 0,4-15 0,8-13 0,1-11 0,14-12 0,-10-4 0,8-12 0,-10 1 0,10-6 0,-9 0 0,13-7 0,-20 5 0,5-5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1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68 168 24575,'0'23'0,"0"5"0,4 7 0,-3 0 0,3 10 0,0-5 0,-3-4 0,3 2 0,-4-17 0,0-2 0,0-9 0,0-4 0,0-5 0,0-9 0,0-4 0,-3-15 0,2 2 0,-7-15 0,7 5 0,-3-10 0,0 4 0,2 1 0,-2 0 0,4 11 0,0 5 0,0 6 0,0 3 0,0 1 0,0 0 0,0 3 0,0 1 0,0 3 0,4-3 0,-1 3 0,11-3 0,-2 3 0,11 2 0,-4-1 0,4 5 0,5-3 0,-4 4 0,9 0 0,-4 0 0,5 0 0,-5 0 0,4 8 0,-8 5 0,4 9 0,-8 2 0,-4 0 0,-6 5 0,-3-5 0,1 9 0,-5-4 0,0 5 0,-4 5 0,0-4 0,-4 5 0,-5-7 0,-9 3 0,-4-6 0,-4 0 0,-4-3 0,4-6 0,-8 0 0,10-9 0,-4 0 0,4-4 0,1 0 0,-5 0 0,3-1 0,-3-2 0,5 2 0,0-6 0,3 2 0,2 0 0,4-2 0,-1 2 0,5-3 0,0 0 0,3 0 0,4 0 0,0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24575,'18'0'0,"11"0"0,35-5 0,7-1 0,-11 1 0,30-14 0,-43 15 0,36-11 0,-36 15 0,6 0 0,-8 0 0,-13 0 0,-16 0 0,-6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24575,'0'16'0,"0"-5"0,0 10 0,0-6 0,0 7 0,0 0 0,0 1 0,0-1 0,0 1 0,0-1 0,0-3 0,0-2 0,0-7 0,0 0 0,0-4 0,0-21 0,0-5 0,0-13 0,7-7 0,-1 10 0,9-5 0,-6 6 0,5 3 0,-2 3 0,2 5 0,0 0 0,4 7 0,-4-2 0,4 8 0,-4-4 0,-4 8 0,3-2 0,-3 3 0,1 6 0,-1 9 0,-2 10 0,0 2 0,-1 0 0,-3-1 0,0-6 0,-4 5 0,0-10 0,0 2 0,0-3 0,0-4 0,0 0 0,0-4 0,0 0 0,0-5 0,3-5 0,1-14 0,7-2 0,1-10 0,8 0 0,-3 2 0,3 0 0,-6 9 0,-3 5 0,-1 4 0,-4 4 0,0 2 0,0 1 0,1 3 0,-1 0 0,0 0 0,4 0 0,-3 0 0,6 0 0,-5 6 0,5 2 0,-6 6 0,7 4 0,-6-4 0,3 8 0,-4-7 0,0 7 0,-3-11 0,2 6 0,-5-10 0,2 3 0,-3-4 0,0 0 0,0-2 0,0-1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24575,'23'0'0,"3"0"0,24 0 0,4 0 0,-12 0 0,8 0 0,-20 0 0,6 0 0,-12 0 0,1 0 0,-16 0 0,0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24575,'27'0'0,"2"0"0,0 0 0,2 0 0,2 0 0,-9 0 0,-2 0 0,-9 0 0,-2 0 0,-5 0 0,-3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24575,'0'-9'0,"0"2"0,0-6 0,2 3 0,2 0 0,5 1 0,1 2 0,-2-3 0,3 6 0,-6-5 0,4 8 0,-3-2 0,1 3 0,-1-6 0,1 4 0,-4-4 0,0 6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5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2315 24575,'0'-6'0,"0"0"0,0 0 0,0-4 0,0-1 0,0-11 0,0-7 0,0-1 0,0-19 0,0 16 0,0-34 0,0 24 0,0-38 0,0 19 0,0-22 0,0 28 0,0-29 0,0 43 0,0-57 0,0 57 0,0-51 0,0 48 0,0-41 0,0 23 0,0-21 0,0 28 0,0-30 0,0 44 0,0-49 0,0 46 0,-4-25 0,3 18 0,-3-1 0,4-4 0,0 9 0,0 3 0,-3 4 0,2 11 0,-3-4 0,4 10 0,0 1 0,0 1 0,-3 4 0,2-1 0,-2 2 0,3 3 0,0 0 0,0 3 0,0-1 0,0 5 0,0-3 0,0 4 0,-3 3 0,5 0 0,10 3 0,9 0 0,19 0 0,1 0 0,22 0 0,5 0 0,5 0 0,0 0 0,10 0 0,-5 0 0,20 0 0,-2 0 0,-35-2 0,0-1 0,36-3 0,-33 0 0,-2 0 0,15-4 0,-18 1 0,0 1 0,9 1 0,28-7 0,-36 8 0,-5 1 0,2-4 0,-15 8 0,2-7 0,-2 7 0,-3-7 0,-3 7 0,-3-2 0,-10 3 0,4-4 0,-16 3 0,6-2 0,-10 3 0,3-3 0,7 2 0,9-2 0,15 3 0,11 0 0,6 0 0,22 0 0,-21 0 0,2 0 0,38 0 0,-28 0 0,0 0 0,-15 0 0,-1 0 0,8 0 0,0 0 0,-12 0 0,2 0 0,18 0 0,-3 0 0,-3 0 0,10 0 0,-2 0 0,-17 0 0,3 0 0,-2 0 0,-10 0 0,45 5 0,-51 0 0,38 5 0,-45-2 0,26 1 0,-24-1 0,11 1 0,-8-1 0,-3 0 0,-3 1 0,-6-5 0,1 3 0,-10-6 0,0 2 0,-1-3 0,-3 0 0,15 0 0,7 0 0,24 0 0,0 0 0,10 0 0,-5 0 0,1 0 0,-2 0 0,-5 0 0,-8 0 0,-8 0 0,-1 4 0,-9-3 0,5 7 0,-7-7 0,-3 2 0,2 1 0,-10-3 0,5 5 0,-6-5 0,0 2 0,3 1 0,-11-3 0,6 2 0,-10 0 0,3-3 0,-4 3 0,0-3 0,1 0 0,-1 0 0,0 0 0,1-6 0,7 4 0,12-4 0,12 6 0,8 0 0,-3 0 0,-5 0 0,-2 0 0,-2 0 0,2-3 0,-8 2 0,-5-3 0,-5 4 0,-8 0 0,0 0 0,-4 0 0,0 0 0,-3 3 0,0 7 0,-3 6 0,0 9 0,0 9 0,0 3 0,0 7 0,0-2 0,0 9 0,0 2 0,0-5 0,0 26 0,4-34 0,1 40 0,0-37 0,4 38 0,-8-31 0,8 37 0,-4-42 0,0 24 0,3-23 0,-3 7 0,0-2 0,3-4 0,-8-3 0,8 9 0,-7-11 0,3 19 0,-4-24 0,0 14 0,0-12 0,0-2 0,0-3 0,0-8 0,0-7 0,0 10 0,4-12 0,-4 13 0,7-7 0,-3 1 0,4 8 0,0-1 0,0 3 0,0-2 0,-3-5 0,1-5 0,-5-3 0,5-5 0,-5-5 0,1-3 0,-2 1 0,0-1 0,-2-3 0,-9 0 0,-4 1 0,-11 0 0,-2 4 0,-19-4 0,-1 0 0,-23-4 0,17 0 0,-27 0 0,35 0 0,-46 0 0,50 3 0,-50 3 0,52-1 0,-46 4 0,37-4 0,-35 5 0,17 5 0,-11-4 0,17 7 0,-26-2 0,35-2 0,-31 1 0,24-6 0,-3 1 0,-2 0 0,0-6 0,5 1 0,-12-5 0,-1 0 0,4 0 0,7 0 0,-1 0 0,9 0 0,-26 0 0,22 0 0,-23 0 0,42 0 0,-25-4 0,18-1 0,-15-5 0,13 5 0,-5-3 0,8 3 0,-11-8 0,12 3 0,-24-4 0,38 6 0,-32-1 0,24 5 0,-26-5 0,25 8 0,-36-8 0,45 8 0,-44-3 0,39 4 0,-46-5 0,36 0 0,-43-1 0,43 2 0,-51-1 0,53 4 0,-8-1 0,-1-1 0,10 3 0,-9 0 0,-2 0 0,-7 0 0,-36 0 0,25 0 0,-10 0 0,22-4 0,-35 3 0,46-2 0,-37 3 0,38 0 0,-13 0 0,4 0 0,-12-5 0,15 4 0,-5-8 0,-1 8 0,25-6 0,-30 7 0,27-8 0,-12 7 0,9-3 0,-1 1 0,7 2 0,1-6 0,1 6 0,8-6 0,-3 6 0,3-5 0,1 5 0,0-6 0,3 6 0,2-2 0,3 3 0,0 0 0,1 0 0,-1 0 0,3 0 0,-2 0 0,6 0 0,-3 0 0,4 0 0,0 0 0,-1 0 0,1 0 0,0 0 0,-4 0 0,3 0 0,-3 0 0,1 0 0,2 0 0,-3 0 0,4 3 0,-4-2 0,3 4 0,-3-4 0,1 5 0,-2-3 0,-2 1 0,-1 2 0,3-5 0,-2 2 0,9 0 0,-6-2 0,7 1 0,-1 1 0,-1-2 0,1 2 0,-2-3 0,3 2 0,-2-1 0,1 2 0,1-9 0,0 4 0,3-4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0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2322 0 24575,'-19'20'0,"-20"18"0,-12 4 0,4 4 0,-1 1 0,-21 8-1137,-4 10 0,-1 2 1137,33-28 0,-2-1 0,-15 11 0,-8 4 0,8-5-286,16-10 0,-1 0 286,-18 12 0,-8 6 0,9-6 0,21-15 0,-1 1 0,-22 16 0,-10 7 0,9-7 0,18-12 0,1-1 0,-32 23 0,0 1 0,29-23 0,3-1 0,-5 7 0,1-2-221,-26 21 221,22-17 0,2-2 0,0-5 0,7-3 0,0-1 0,-5 2 1607,1-2-1607,-2-1 1204,13-10-1204,4-5 256,3-4-256,7-3 0,4-6 0,3 2 0,6-4 0,-1 1 0,3-1 0,-3-2 0,7 1 0,-3-4 0,6 2 0,-3-3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0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24575,'-12'26'0,"2"3"0,-11 14 0,11-12 0,-5 8 0,9-19 0,-5 12 0,3-10 0,4-7 0,1 2 0,3-11 0,5 4 0,7-3 0,10 3 0,6-5 0,25 7 0,-16-8 0,27 6 0,-24-2 0,8 1 0,-10-1 0,-6 0 0,-9 0 0,-5-4 0,-8-1 0,0-3 0,-4 0 0,-2 0 0,-2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0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24575,'0'23'0,"0"-1"0,0 26 0,0 8 0,0-7 0,0 38 0,0-45 0,0 56 0,0-57 0,0 34 0,0-34 0,0 7 0,0-10 0,20 0 0,-9-17 0,41 0 0,-18-17 0,25 1 0,-19-5 0,6-11 0,-13 1 0,-1-10 0,-9 5 0,-6 4 0,-6 1 0,-2 3 0,-5 4 0,-1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1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24575,'13'0'0,"8"0"0,-2 0 0,28-4 0,-10-5 0,27-6 0,-22 1 0,37-14 0,-14 10 0,27-21 0,-30 22 0,6-10 0,-26 13 0,10 0 0,-17-2 0,-4 11 0,-13-5 0,-4 9 0,-4-2 0,-6 3 0,-2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1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24575,'0'-4'0,"0"2"0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24575,'10'4'0,"-1"-2"0,27-2 0,-18 0 0,21 0 0,-15 0 0,3 0 0,1 0 0,-6 0 0,-10 0 0,-2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1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24575,'23'0'0,"14"0"0,-11 0 0,18 0 0,-9 0 0,2 0 0,2 0 0,-8 0 0,-13 0 0,-4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1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13 24575,'-13'0'0,"-12"0"0,5 3 0,-12 9 0,14 3 0,2 9 0,6-2 0,2-4 0,4 0 0,1 0 0,3-4 0,0 1 0,0 1 0,0-5 0,0 7 0,0-8 0,18 8 0,-7-13 0,23 10 0,-5-10 0,9-1 0,6 0 0,-7-4 0,1 0 0,-7 0 0,2-4 0,-1-3 0,-4-6 0,-6-1 0,-4-1 0,-4 4 0,-3-2 0,-2 6 0,-2-7 0,-3 0 0,-1-1 0,-3-2 0,0-1 0,0 3 0,-3-3 0,-8 4 0,-5 3 0,-10-3 0,3 5 0,-8-2 0,3 3 0,0 0 0,1 4 0,5 0 0,-1 4 0,5 0 0,-4 0 0,7 0 0,-7 0 0,11 0 0,-7 0 0,8 0 0,-1 0 0,2 0 0,5 0 0,2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1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24575,'0'5'0,"0"8"0,0 57 0,0-3 0,0 10 0,0 2 0,0 14 0,0-12 0,0-2 0,0-5 0,0-19 0,0 0 0,0 19 0,4 0 0,4-16 0,13-19 0,-4-22 0,17-6 0,-13-11 0,29 0 0,-26-6 0,7 4 0,-25-4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1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24575,'26'-4'0,"3"-4"0,27-12 0,-1-3 0,30 1 0,-10 0 0,-2 14 0,-2-5 0,-19 8 0,3-1 0,-10 2 0,-13 4 0,-15 0 0,-7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24575,'0'6'0,"0"11"0,0-8 0,0 19 0,0-7 0,0 7 0,0-1 0,0-9 0,0 0 0,0 0 0,0-7 0,0 2 0,0-17 0,0-9 0,0-14 0,8-19 0,1 9 0,13-19 0,-4 16 0,3-3 0,-4 10 0,-5 6 0,1 9 0,-5 4 0,2 7 0,-4 4 0,0 3 0,0 0 0,1 14 0,-3 9 0,3 16 0,-2 3 0,0 2 0,2-7 0,-6-4 0,5-7 0,-5-7 0,2-2 0,-3-7 0,0 0 0,3-6 0,0-4 0,4-11 0,0-9 0,5-8 0,4-4 0,5 2 0,-1 3 0,4 3 0,-9 1 0,4 3 0,-5 6 0,0 7 0,-4 4 0,0 3 0,-4 0 0,1 0 0,-1 0 0,0 0 0,1 10 0,0 2 0,0 14 0,1 3 0,0 2 0,0-3 0,-1-2 0,-2-7 0,1-5 0,-6-7 0,3-4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24575,'20'0'0,"-2"0"0,23 0 0,-15 0 0,14 0 0,-11 0 0,2 0 0,-7 0 0,-9 0 0,-8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1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24575,'1'0'0,"14"0"0,17 0 0,23 0 0,-15 0 0,14 0 0,-22 0 0,1 0 0,-11 0 0,-7 0 0,-8 0 0,-5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1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24575,'19'0'0,"18"0"0,-1 0 0,9 0 0,0 0 0,-7 0 0,-4 0 0,-2 0 0,-17 0 0,2 0 0,-13 0 0,2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1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24575,'4'1'0,"-2"21"0,-2 14 0,0 29 0,0 14 0,0 3 0,0-8 0,0-4 0,4-18 0,-3 2 0,3-10 0,-1-16 0,-2-9 0,2-6 0,-3-6 0,0 5 0,0-5 0,0 5 0,0-5 0,0 3 0,0 0 0,0 8 0,4 2 0,-1 3 0,4-6 0,0-3 0,-3 0 0,2-4 0,-5 0 0,1-4 0,1-3 0,-2 3 0,2-5 0,-3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1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 0 24575,'-11'0'0,"-2"0"0,-24 0 0,-3 0 0,5 0 0,-10 0 0,10 0 0,-10 0 0,4 0 0,5 0 0,-2 0 0,14 0 0,-5 4 0,6 0 0,0 4 0,3-4 0,5 3 0,2-7 0,6 6 0,-3-3 0,3 1 0,1 1 0,3-1 0,-3-1 0,5 3 0,-2-3 0,3 4 0,-2-1 0,1 0 0,-2 1 0,3-1 0,0 0 0,0 4 0,0-2 0,0 5 0,0-2 0,0 3 0,0 4 0,0-3 0,0 8 0,0-4 0,0 0 0,0 4 0,0 0 0,0 2 0,0 10 0,0-5 0,0 7 0,-4 2 0,-1-3 0,0 8 0,-3-3 0,3-1 0,-3-5 0,3-7 0,-2-9 0,7 3 0,-4-10 0,4 6 0,-3-11 0,3 3 0,-3-4 0,3 0 0,-3 1 0,2-1 0,-2 0 0,3 1 0,0-1 0,3-3 0,0 0 0,7-3 0,1 0 0,3 0 0,4 0 0,6 0 0,5 0 0,10 0 0,2 0 0,5 0 0,0 0 0,0 0 0,0-4 0,-6 3 0,-5-7 0,-7 7 0,-5-2 0,-7 3 0,1 0 0,-10 0 0,3 0 0,-7-3 0,0 2 0,-3-2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1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2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24575,'7'5'0,"32"25"0,0-6 0,10 11 0,4 3 0,-11-9 0,0-1 0,7 3 0,5 2-1115,1 3 1,5 5 0,-3-1 1114,9 6 0,1 2 0,4 3 0,5 3 0,-3 2 0,-14-5 0,-2 1 0,-3-2 0,16 15 0,3 3-523,-17-13 0,5 6 1,-1 0-1,-9-6 523,1 4 0,-1 0 0,2-3 0,9 7 0,-2-2 0,-11-10 342,-14-10 1,-2-2-343,27 25 0,0-1-129,4 11 129,-22-37 0,-1 1 1454,16 24-1454,-3-23 2605,-19-9-2605,-4-14 651,-11-5-651,-7-5 168,-7 0-168,0-2 0,1-1 0,-1-3 0,-3 2 0,0-1 0,-3 2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2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24575,'75'0'0,"-1"0"0,0-1 0,34 5 0,-36-8 0,-69-7 0,4-10 0,-2-20 0,3-2 0,1-7 0,0 9 0,-1 2 0,0 11 0,-1 2 0,0 15 0,0-3 0,-1 11 0,-3 0 0,0 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2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24575,'0'30'0,"0"5"0,0 54 0,0-24 0,0-11 0,0 0 0,0 5 0,0 19 0,0-15 0,0-7 0,3-7 0,1-16 0,14-10 0,-1-11 0,18-6 0,-11-6 0,12 0 0,-9-3 0,6-9 0,-5 2 0,-11-2 0,-7 9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2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24575,'0'-17'0,"2"4"0,14-9 0,-3 16 0,27-21 0,-18 24 0,34-22 0,-24 18 0,38-15 0,-32 16 0,44-4 0,-43 10 0,25 0 0,-26 0 0,0 0 0,-15 0 0,-8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2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24575,'2'3'0,"18"0"0,12-3 0,16 0 0,2 0 0,-3 0 0,-3 0 0,-2 0 0,-4 0 0,-6 0 0,-9 0 0,-9 0 0,-7 0 0,-4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2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24575,'2'0'0,"24"0"0,10 0 0,34 0 0,-22 0 0,21 0 0,-23 0 0,5 0 0,-10 0 0,-17 0 0,-2 0 0,-12 0 0,-3 0 0,-5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2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24575,'0'36'0,"0"11"0,0 18 0,3-8 0,0 2 0,2 14 0,1-7 0,0 1 0,4 11 0,-4-2 0,3-8 0,-4-29 0,-1 0 0,0-8 0,-4-16 0,0-5 0,0-7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2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24575,'0'-19'0,"0"2"0,0 11 0,0 13 0,0 12 0,0 32 0,0 2 0,0 0 0,0 2 0,0 17 0,0-11 0,0 1 0,0 17 0,0-9 0,0-2 0,0 2 0,0-9 0,0-2 0,0-18 0,0 20 0,0-28 0,13-8 0,5-14 0,18-8 0,-2-14 0,15-15 0,-17-1 0,19-19 0,-20 15 0,5-9 0,-18 20 0,-6 5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2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24575,'23'0'0,"16"0"0,0 0 0,6 0 0,17-4 0,-15 3 0,9-4 0,-5 5 0,-12 0 0,3 0 0,-5 0 0,-20 0 0,-3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2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24575,'0'6'0,"0"0"0,0 3 0,0-2 0,0 5 0,0 2 0,0 5 0,0 3 0,0 0 0,0 4 0,0-2 0,0 2 0,0-8 0,0-1 0,0-6 0,0-2 0,0-11 0,0-11 0,0-10 0,0-9 0,3-4 0,2-2 0,3 0 0,4-3 0,0 12 0,4-1 0,2 11 0,-3 4 0,2 5 0,1 6 0,-3 1 0,2 3 0,-7 3 0,4 12 0,-6 5 0,4 17 0,-4 0 0,1 6 0,-5-5 0,0-6 0,-4-5 0,0-9 0,3 0 0,-2-8 0,2 0 0,-3-4 0,0-8 0,3-6 0,2-10 0,2-9 0,4-1 0,2-4 0,7-1 0,-3 1 0,3 3 0,-2 7 0,-3 4 0,3 4 0,-1 6 0,-2-1 0,2 8 0,-7-2 0,3 3 0,-6 0 0,6 0 0,-6 0 0,3 0 0,-3 14 0,0 4 0,1 14 0,0 14 0,0-14 0,1 25 0,3-23 0,-3 10 0,3-9 0,-5-7 0,1-5 0,-1-9 0,-4-1 0,0-6 0,-3 0 0,0-4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0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6 256 24575,'-3'3'0,"0"13"0,3-7 0,0 17 0,0-10 0,0 7 0,0 0 0,0-4 0,0-4 0,0-5 0,0-17 0,0-20 0,0-10 0,0-5 0,0-8 0,0 18 0,0-13 0,0 11 0,0 9 0,0 2 0,0 12 0,3 4 0,4 4 0,3 3 0,8 4 0,2 8 0,5 6 0,5 8 0,-3-1 0,15 14 0,-13-11 0,13 15 0,-10-11 0,6 10 0,-6-9 0,1 8 0,-12-19 0,-1 2 0,-9-9 0,-1-5 0,-4 0 0,1-3 0,-4-7 0,0-8 0,-3-17 0,-4-6 0,-1-13 0,-8 3 0,3-5 0,-3 0 0,4 0 0,0 6 0,0 1 0,1 9 0,-1 2 0,5 5 0,0 7 0,1-2 0,2 11 0,-2-3 0,3 7 0,0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2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24575,'8'-3'0,"18"0"0,-6 3 0,31 0 0,-16 0 0,15 0 0,-8 0 0,-5 0 0,-10 0 0,-4 0 0,-11 0 0,-6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2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24575,'29'0'0,"-11"0"0,17 0 0,-7 0 0,5 0 0,8 0 0,-13 0 0,0 0 0,-14 0 0,-1 0 0,-9 0 0,2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2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24575,'0'17'0,"0"3"0,0 34 0,0-2 0,0 29 0,5-1 0,-4 11 0,7-22 0,0-1 0,0 26 0,3-20 0,1-3 0,-5-5 0,12 23 0,-16-34 0,12-5 0,-13-8 0,8-15 0,-9-4 0,2-9 0,-3-7 0,0-4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24575,'0'21'0,"0"7"0,0 6 0,0 23 0,0-3 0,0 18 0,0 4 0,0-1 0,0-9 0,0 5 0,0-12 0,0-7 0,0-1 0,0-20 0,0-6 0,10-4 0,3-13 0,12-1 0,9-7 0,3-4 0,3-9 0,2-5 0,-1-14 0,2 1 0,-17 10 0,-6 6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3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24575,'5'-3'0,"13"-5"0,2 3 0,28-10 0,-15 9 0,25-8 0,-18 9 0,29-3 0,-29 7 0,40-8 0,-42 8 0,1-4 0,-25 5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3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24575,'13'0'0,"14"0"0,-10 0 0,18 0 0,-6 0 0,2 0 0,2 0 0,-2 0 0,-3 0 0,-11 0 0,-7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3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24575,'13'0'0,"2"3"0,12 2 0,1 3 0,-1-4 0,5 3 0,-13-6 0,8 3 0,-13-4 0,1 0 0,-6 0 0,-3 0 0,-2 0 0,-2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3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7 24575,'-3'-4'0,"-12"2"0,-10 2 0,-5 0 0,-25 0 0,25 0 0,-30 0 0,24 0 0,-11 0 0,8 0 0,7 0 0,0 0 0,15 0 0,-1 0 0,12 0 0,2 2 0,1 9 0,3 13 0,0 9 0,0 15 0,0 10 0,0 9 0,0 21 0,0-25 0,0 1-548,0 35 548,0-5 0,0-1-1070,0 2 1070,1-24 0,-1 12 0,-1-8 0,-1-15 0,-1 1 0,3 26 0,0 12 0,-1-11-1116,-4-23 0,0 1 1116,2 5 0,1 12 0,0 0 0,-1-12 0,-2-2 0,-2 0 0,3 7 0,0 14 0,0 0 0,-1-11 0,-1 0 0,-1 2 0,3-2 0,0 14 0,0-1 0,0-13 0,-3-1 0,1 1 0,2 0 0,0 13 0,0 0 0,-1-14 0,-1-5 0,0-2 0,2 14 0,1 8 0,1-13-336,-1-27 1,1-3 335,1 43 0,2-3 0,-1-10 147,0-8 1,0-2-148,0-3 922,0 12-922,0-10 2305,0-13-2305,0 4 820,0-5-820,0-8 179,0 22-179,0-16 0,0 20 0,0-15 0,0 7 0,0-13 0,0 7 0,3-8 0,-2-9 0,3-4 0,0-11 0,0 0 0,0-8 0,-1-5 0,0-1 0,-2-6 0,2 2 0,-3-2 0,0-9 0,3 3 0,12-6 0,15 5 0,27 0 0,-4 0 0,2 0 0,38 0 0,-21-1 0,-1 2 0,12 3 0,-24-1 0,-1 0 0,22 7 0,2 0 0,-20-4 0,-19 2 0,-10-8 0,-13 7 0,-7-7 0,-6 3 0,-1-3 0,-3 0 0,0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3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24575,'12'-3'0,"36"-5"0,33-3 0,15-6 0,-37 3 0,-1 0 0,21-8 0,16-4 0,-19 10 0,-5-2 0,-9 7 0,-19 2 0,-14 5 0,-8 1 0,-7 2 0,-4-2 0,0 3 0,-4 0 0,-3 11 0,0 7 0,-3 32 0,0 4 0,0-1 0,0 3 0,0 27 0,-3 3 0,-1 6-1037,0-19 1,0 4 1036,0 12 0,-2 10 0,1-5-821,0-26 1,0-3 0,1 5 820,1 3 0,1 6 0,0 2 0,0 1-711,-2 3 1,0 3-1,0-1 1,1-4 710,2 9 0,1-3 0,-1 6 0,0-18 0,-1 8 0,0 1 0,0-5 0,1-10 0,0 15 0,2 0 0,-1 2 0,0 12 0,0 2 0,0-11-507,0-15 0,0-8 1,0 4 506,0 25 0,0 5 0,0-6 111,0-23 0,0-3 0,0-5-111,0 11 0,0-1 0,0 16 0,0-1 770,0-28 0,0-3-770,0 3 0,0-4 2918,0 11-2918,0 7 2150,0-26-2150,0-16 1510,0-5-1510,0-5 445,0 17-445,0 3 0,0 24 0,0-7 0,0 35 0,0-12 0,0 3 0,0 5 0,0-20 0,0 4 0,0-10 0,0-12 0,0-5 0,0-1 0,0-1 0,0-11 0,0 4 0,0-13 0,3 1 0,-2-6 0,2 0 0,-3-11 0,3 6 0,-2-10 0,2 6 0,0-3 0,-2 4 0,2 0 0,0-4 0,-3-1 0,3-2 0,-3-1 0,0 0 0,0 0 0,0 0 0,-14-2 0,-14-2 0,-34-16 0,3 3 0,-35-20 0,41 15 0,-27-9 0,30 16 0,-5-5 0,11 5 0,16 5 0,6 0 0,11 4 0,2 0 0,5-3 0,1 0 0,3-1 0,0 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3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24575,'0'27'0,"0"3"0,0 37 0,0 3 0,0 12 0,0-19 0,0 19 0,0-34 0,0 12 0,0-16 0,0-16 0,0-2 0,0-15 0,0 0 0,0-8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1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24575,'3'3'0,"0"0"0,-3 7 0,0-3 0,0 7 0,0-4 0,0 1 0,0-1 0,0-4 0,0-8 0,0-7 0,0-9 0,0-16 0,0-2 0,0-9 0,0 9 0,0-7 0,0 17 0,0-8 0,0 15 0,0 0 0,0 9 0,0 0 0,3 6 0,4 4 0,9 17 0,0 1 0,6 16 0,-1 1 0,-3 0 0,8 9 0,-3-7 0,0 2 0,3-3 0,-9-6 0,3-5 0,-8-7 0,1-4 0,-5-3 0,2-1 0,-7-4 0,0-5 0,-3-19 0,0 0 0,-8-26 0,2 8 0,-11-4 0,7-5 0,-2 10 0,3-5 0,1 11 0,3 1 0,2 5 0,3 3 0,0 2 0,0 4 0,0 3 0,0-2 0,0 5 0,0-2 0,0 4 0,0-1 0,0 1 0,0-1 0,0 1 0,0 2 0,0 2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3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24575,'-18'0'0,"2"6"0,-17 11 0,8 8 0,0 9 0,-12 22 0,21-26 0,-21 34 0,31-32 0,-13 15 0,17-9 0,-6 4 0,8-13 0,0 7 0,0-12 0,0 2 0,0-8 0,0 4 0,7-8 0,0 4 0,16-3 0,-8-4 0,16-3 0,-7-5 0,4-3 0,3 0 0,-12 0 0,7-3 0,-6-13 0,4-11 0,-7-3 0,3-10 0,-11 5 0,3-6 0,-3-3 0,-1 2 0,-3-2 0,-2 2 0,-3 2 0,0 4 0,0 8 0,-6 1 0,-2 8 0,-10 5 0,3 4 0,-6 6 0,7 1 0,2 3 0,6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3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114 145 24575,'-16'0'0,"4"0"0,-10 11 0,12 2 0,-16 19 0,19-3 0,-8 24 0,14-22 0,-4 43 0,5-43 0,0 31 0,0-28 0,0 4 0,7-6 0,5-8 0,7-6 0,17-10 0,-14 2 0,22-9 0,-23 2 0,25-7 0,-20-4 0,15-13 0,-12-5 0,1-8 0,0-5 0,-4-5 0,-7 4 0,2-17 0,-12 21 0,0-34 0,-5 36 0,-4-24 0,0 23 0,-11-7 0,-6 11 0,-12 3 0,-4 12 0,-8 3 0,10 4 0,-24 5 0,31 4 0,-33 18 0,44-14 0,-13 14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24575,'0'38'0,"0"27"0,4-2 0,7 34 0,-1-47 0,10 39 0,-14-45 0,7 23 0,-8-29 0,2-9 0,-2-8 0,-2-11 0,-3-3 0,0-4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24575,'8'0'0,"-3"0"0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24575,'7'0'0,"-1"0"0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24575,'7'0'0,"-1"0"0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2 179 24575,'0'73'0,"0"0"0,-2-8 0,4-6 0,15 11 0,-3-32 0,29 0 0,-17-29 0,19 8 0,-11-13 0,4 0 0,4-4 0,-4 0 0,-4 0 0,2 0 0,-4-11 0,-10-7 0,10-20 0,-22 3 0,7-30 0,-12 14 0,-1-14 0,-4-10 0,0 34 0,-16-29 0,0 35 0,-19-10 0,2 11 0,-2 8 0,0 14 0,-2 5 0,-2 7 0,-3 3 0,0 24 0,4 3 0,9 20 0,-8 12 0,25-34 0,-6 9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24575,'0'3'0,"0"13"0,0 30 0,0 2 0,0 4 0,0 22 0,0 12 0,0 0-782,4-9 782,-1 1 0,1 3 0,4-26 0,0-3 96,-2-2 1,0 0-97,1 3 0,2-3 0,4 8 0,-7 3 0,2-26 0,-8-14 0,0-15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24575,'0'-4'0,"0"1"0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1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24575,'4'4'0,"-2"-2"0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24575,'0'10'0,"0"-2"0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24575,'-2'4'0,"32"-1"0,9-3 0,10 0 0,8 0 0,-1 0 0,6 0-884,11 0 1,8 0 0,-2 0 883,13 0 0,-2 0 0,-19 0 0,1 0 0,-6 0 204,-2 0 1,-4 0-205,-5 0 0,1 0 0,5 0 0,-1 0 0,-5 0 0,-2 0 0,-1 0 0,-3 0 0,8 0 0,-8 0 0,-28 0 0,1 0 1997,-15 0-1997,2 0 0,-5 0 0,-1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24575,'33'0'0,"6"4"0,18 6 0,4 9 0,15 2 0,-2 7 0,-9-11 0,-14 1 0,-2-1 0,-5-4 0,40 17 0,-54-21 0,11 3 0,-20-5 0,0 0 0,-14-1 0,-1 6 0,-19 13 0,-13 11 0,-5 2 0,-3 4 0,-23 26 0,12-14 0,-1 2-352,10-10 1,0 1 351,-6 7 0,1-1 0,-16 26 0,2-2 0,21-31 0,-2-1 0,11-15 0,9-7 0,3-13 703,6-3-703,-3-4 0,7-3 0,0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 24575,'-4'10'0,"1"-1"0,3-3 0,0 0 0,0 0 0,12 3 0,20-5 0,12 2 0,11-5 0,7-2 0,-9 1 0,0 0 0,17 0 0,3 0-438,0 0 1,0 0 437,-8 0 0,1 0 0,16 0 0,3 0 0,-7 1 0,-2-2 0,1-4 0,-3 0 0,-22 4 0,-2-1 0,48-17 0,-46 17 0,8-11 0,-16 8 0,-11 0 0,-13 2 875,-4 0-875,-9 2 0,3-2 0,-7 0 0,0 0 0,-3-4 0,0 1 0,0 3 0,0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24575,'4'4'0,"-1"7"0,-3 52 0,0 0 0,0 7 0,0 2 0,0 18 0,0-13 0,0-3 0,0-3 0,0 2 0,0-1 0,0-13 0,0 14 0,0-5 0,0-33 0,9 19 0,7-4 0,0-29 0,33 46 0,-20-51 0,10 11 0,-1-16 0,5-6 0,-8-1 0,15-4 0,-27 0 0,22-16 0,-27 2 0,3-5 0,-14 9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4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24575,'28'0'0,"16"-4"0,10-2 0,29-9 0,-21 0 0,30-6 0,-12 0 0,6 10 0,-30-2 0,33 2 0,-66 5 0,28-5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7 186 24575,'-4'5'0,"1"0"0,3 19 0,0-7 0,0 18 0,0-11 0,0 2 0,0-7 0,0-2 0,0-6 0,0-10 0,0-19 0,0-6 0,0-18 0,20-10 0,-9 11 0,22-16 0,-12 24 0,9-6 0,-6 14 0,0 4 0,-3 11 0,-2 6 0,3 1 0,-6 9 0,-2 19 0,-6 1 0,1 25 0,-1-12 0,-3 4 0,2-10 0,-6-6 0,3-9 0,-4-4 0,0-4 0,0-4 0,2-8 0,2-2 0,3-13 0,0-6 0,4-5 0,1 0 0,4-3 0,3 7 0,-3-3 0,4 4 0,-6 5 0,0 3 0,-3 8 0,-2 4 0,-3 3 0,1 0 0,-1 0 0,1 23 0,1 2 0,1 32 0,-4-11 0,3 13 0,-3-14 0,4 2 0,-5-13 0,3-3 0,-6-18 0,2-4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24575,'5'-4'0,"2"1"0,10 3 0,10 0 0,-6 0 0,13 0 0,-9 0 0,2 0 0,5 0 0,-13 0 0,11 0 0,-20 0 0,4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24575,'24'0'0,"1"0"0,16 0 0,-7 0 0,8 0 0,-14 0 0,-2 0 0,-11 0 0,2 0 0,-13 0 0,3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1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24575,'0'4'0,"0"-1"0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6 24575,'-2'-3'0,"-17"0"0,-8 3 0,-26 0 0,1 0 0,-14 0 0,20 0 0,-12 8 0,18 6 0,-3 4 0,6 2 0,12-1 0,6-4 0,9 7 0,2-8 0,4 16 0,1-5 0,3 22 0,0-2 0,5 22 0,1 5 0,4-19 0,1 1 0,2 37-739,2 1 0,0 2 739,-8-36 0,-1 3 0,4 23 0,0 13 0,0-5-1264,-2 5 0,-1 2 1264,-1-25 0,0 6 0,0 1 0,-1-6 0,1-8 0,-2-3 0,0 5 0,-1 16 0,-1 9 0,0 0 0,0-12 0,1 1 0,-1 1 0,-1-9 0,-1 12 0,0 6 0,-1-4 0,1-11 0,0-2 0,0-8 0,0 2 0,0 23 0,0 5 0,0-5-487,0-20 1,0-3 0,0-4 486,0 15 0,0-1 0,0 20 0,0 0-451,0-12 0,0-3 451,0-2 0,0-5 470,0-25 0,0-2-470,0 5 0,0-3 2310,0 17-2310,0 3 1688,-4-16-1688,3-23 1217,-2-7-1217,0-12 212,2-6-212,-2-3 0,3 1 0,0-1 0,0 0 0,0 0 0,0 1 0,0-1 0,0 0 0,0 0 0,0 1 0,0 2 0,0-2 0,0 3 0,0-4 0,0 0 0,0 0 0,0 1 0,0-1 0,3 0 0,0-3 0,4 0 0,-1 0 0,0-3 0,4 6 0,0-5 0,22 6 0,-1-6 0,28 7 0,4-7 0,12 8 0,-10-8 0,7 8 0,-22-8 0,6 3 0,-15-4 0,-8 4 0,-10-3 0,-9 2 0,-5-3 0,-2 0 0,-4 0 0,0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24575,'0'20'0,"0"9"0,0 0 0,0 25 0,0-10 0,0 7 0,0-5 0,0-8 0,0 0 0,0-1 0,0-14 0,0 7 0,0-18 0,0 8 0,0-15 0,0 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24575,'23'-7'0,"14"-3"0,12-8 0,-2 8 0,16-7 0,-18 10 0,6-2 0,-10 1 0,-9 7 0,-12-2 0,-2 3 0,-9 0 0,-4 0 0,1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24575,'0'28'0,"0"9"0,0 12 0,0-5 0,0 33 0,0-37 0,0 56 0,0-62 0,0 31 0,0-28 0,0 8 0,0-4 0,0-8 0,0-2 0,0-11 0,0 6 0,0-15 0,0 6 0,0-10 0,0 2 0,0-5 0,0-2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24575,'8'-3'0,"11"0"0,14 0 0,6 2 0,18-12 0,-23 11 0,24-7 0,-25 9 0,10 0 0,-11 0 0,-10 0 0,-12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24575,'0'31'0,"0"-6"0,0 20 0,0-19 0,0 30 0,0-24 0,0 25 0,4-12 0,1 16 0,4-6 0,-4-4 0,-1-6 0,-4-16 0,0 6 0,0-7 0,0-8 0,0 1 0,0-14 0,0 2 0,0-5 0,0-1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24575,'28'0'0,"9"0"0,2 0 0,9 0 0,-11 0 0,1 0 0,-6 0 0,-9 0 0,-6 0 0,-7 0 0,-3 0 0,-4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24575,'0'44'0,"0"4"0,0 24 0,0-14 0,0 17 0,0-23 0,0 21 0,0-13 0,0-3 0,0-9 0,0-8 0,0-11 0,0 2 0,0-13 0,0 3 0,0-6 0,0 10 0,0-9 0,0 9 0,3-6 0,1-4 0,3 2 0,-4-10 0,0 2 0,0-3 0,-2 1 0,1-4 0,-2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24575,'0'21'0,"0"11"0,0 8 0,0 19 0,0-19 0,0 19 0,0-21 0,0 6 0,0-16 0,0-3 0,0-13 0,0 1 0,0-4 0,0-4 0,0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24575,'5'-7'0,"6"1"0,3 6 0,11 0 0,-1 0 0,7 0 0,-4 0 0,5 0 0,-5 0 0,0 0 0,-1 0 0,-7 0 0,2 0 0,-10 0 0,6 0 0,-10 0 0,0 0 0,-5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1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9:5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24575,'0'7'0,"0"7"0,0 24 0,0-4 0,0 23 0,0-21 0,0 41 0,0-24 0,0 12 0,0 12 0,0-12 0,0 5 0,0-4 0,0-21 0,3-1 0,-2-2 0,6-21 0,-7 3 0,3-19 0,-3 5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0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24575,'4'0'0,"-2"0"0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0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24575,'7'-3'0,"-1"0"0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0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24575,'39'0'0,"-7"0"0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0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24575,'0'13'0,"0"11"0,0-4 0,0 26 0,0-11 0,0 5 0,0 5 0,0-17 0,0 14 0,0-14 0,0 4 0,0-14 0,0 0 0,0-5 0,0 1 0,0-7 0,0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0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24575,'11'0'0,"7"0"0,31 0 0,7 0 0,1 0 0,8 0 0,-21-3 0,10 2 0,-21-6 0,-5 6 0,-11-2 0,-6 3 0,-2 0 0,-5 0 0,-1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0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24575,'0'13'0,"0"13"0,0 22 0,0 17 0,0 5 0,0 9 0,0-15 0,4 7 0,5-21 0,-3 1 0,2-6 0,-5-20 0,-2 1 0,5-15 0,-6-2 0,3-3 0,-3 0 0,0 0 0,0 0 0,0 0 0,-3-2 0,3-1 0,-3-3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0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24575,'35'4'0,"-5"-1"0,24-3 0,-10 0 0,-10 0 0,4 0 0,-2 0 0,-12 0 0,-3 0 0,-14 0 0,-1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24575,'0'13'0,"0"2"0,0 21 0,0-1 0,0 19 0,0-6 0,0-2 0,0 30 0,4-35 0,1 55 0,4-53 0,6 40 0,-6-41 0,5 22 0,-6-30 0,0 3 0,0-14 0,-1-6 0,-4-6 0,3-2 0,-5-3 0,2-7 0,-3-12 0,0 4 0,0-6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0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24575,'32'0'0,"3"0"0,6 0 0,3 0 0,9 0 0,-7 0 0,12 0 0,-14 0 0,4 0 0,-15 0 0,0 0 0,-15 0 0,-4 0 0,-4 0 0,-4 0 0,0 0 0,0 0 0,-2 8 0,-2 14 0,-2 22 0,0 13 0,0-6 0,0 2 0,0 25 0,0-14 0,0 2 0,0 29 0,0-29 0,0 1 0,0-9 0,0 1-630,3 6 1,0 4 629,0 18 0,2 1 0,1-11 0,0 0 0,0 5 0,1 5 0,-3-10 0,1 3 0,0-6 0,3-10 0,1 3 0,-1 10 0,0 13 0,2 1 0,-2-14 0,2-6 0,1-2 0,1 17 0,2 11 0,-2-10 0,-2-13 0,-1-5 0,1 0 0,0 3 0,0 25 0,-1-7-786,1-3 786,-3 10 0,0 1 0,3-5 0,-5-34 0,1-1 0,4 31 0,-1-31 0,1 4 1207,-5-17-1207,-1-13 838,-4-26-838,0 15 0,0 0 0,0 22 0,0 16 0,0 10 0,0 22 0,0-18 0,0 22 0,0-33 0,0 13 0,0-14 0,0-6 0,4-7 0,0-14 0,0-3 0,3-13 0,-7-3 0,3-6 0,-3-3 0,0 1 0,-2-1 0,-5-3 0,-11 3 0,-2-2 0,-20 8 0,0 6 0,-15 1 0,-9 8 0,11-8 0,-16 4 0,13-5 0,-26 8 0,27-11 0,-12 5 0,30-12 0,-1 0 0,6 0 0,9-1 0,5-3 0,8-1 0,3-3 0,5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1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24575,'0'8'0,"0"2"0,0 18 0,0-3 0,0 7 0,0-2 0,0 9 0,0-4 0,0 0 0,0 3 0,0-17 0,0 7 0,0-17 0,0 2 0,0-11 0,0 4 0,0-9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0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24575,'0'-4'0,"0"1"0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0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24575,'0'3'0,"0"0"0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0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24575,'0'4'0,"0"-2"0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0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24575,'0'7'0,"0"-1"0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1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1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1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1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1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1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24575,'0'13'0,"0"13"0,-8 26 0,1 16 0,-7 9 0,8 2 0,1-12 0,5 26 0,0-41 0,0 46 0,0-47 0,0 23 0,0-25 0,0 5 0,0-20 0,0-2 0,4-10 0,3-6 0,3-3 0,8-6 0,5-3 0,4-1 0,6-3 0,-2-7 0,2-10 0,0-5 0,-14 4 0,-3 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1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1 625 24575,'3'-8'0,"0"-9"0,-3-9 0,0-19 0,4 3 0,-3-29 0,7 14 0,-3-4 0,5-2 0,-1 24 0,0-18 0,0 22 0,-4 5 0,2 3 0,-4 15 0,5-6 0,-2 14 0,1-5 0,-1 8 0,0-2 0,0 3 0,1 0 0,-1 3 0,1 8 0,0 4 0,1 13 0,4 1 0,-3 4 0,7 1 0,-6 5 0,6-4 0,-3 4 0,0-5 0,3 0 0,-7-5 0,6-1 0,-6-5 0,5 0 0,-5-3 0,2 2 0,-4-7 0,0 3 0,1-3 0,-2-5 0,-2 4 0,2-7 0,-6 3 0,3-4 0,-3 0 0,0 1 0,3-1 0,-2 1 0,2-1 0,-3-3 0,0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2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2 133 24575,'-1'-3'0,"18"0"0,5-4 0,25-3 0,4-8 0,11-1 0,-5 4 0,28-9 0,-39 16 0,6-3 0,-2 2 0,-13 8 0,44-4 0,-49 5 0,24 0 0,-35 0 0,3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2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24575,'13'0'0,"2"0"0,7 0 0,4 0 0,1 0 0,1 0 0,-6 0 0,-10 0 0,-6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2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24575,'10'0'0,"18"0"0,7 0 0,5 0 0,0 0 0,-13 0 0,1 0 0,-5 0 0,-6 0 0,-9 0 0,-2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24575,'0'20'0,"0"13"0,0 24 0,0 15 0,0 18 0,0-4 0,0-16 0,0 6 0,0-24 0,4 13 0,1-15 0,7-8 0,-7-6 0,2-12 0,-4-6 0,-2-5 0,2-8 0,-3 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2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24575,'29'0'0,"7"0"0,13 0 0,-4 0 0,2 0 0,-9 0 0,-1 0 0,0 0 0,-14 0 0,-4 0 0,-6 0 0,-9 0 0,2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2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24575,'0'26'0,"0"8"0,0 11 0,0 32 0,0-36 0,0 35 0,0-37 0,0 6 0,0-4 0,0-14 0,0-7 0,0-10 0,0-8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2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24575,'0'4'0,"0"25"0,0 18 0,0 25 0,0 12 0,0-19 0,0 15 0,0-17 0,0-5 0,0-6 0,0-18 0,3-14 0,8-2 0,4-7 0,4-7 0,2-1 0,-3-3 0,9 0 0,-5-3 0,-5 2 0,-7-2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2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94 24575,'-5'0'0,"21"-8"0,2 3 0,36-16 0,-22 15 0,19-14 0,-17 14 0,2-6 0,1 8 0,-3-3 0,-11 6 0,-9-3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2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 24575,'-3'3'0,"3"6"0,-6-5 0,5 13 0,-1-5 0,2 2 0,0-1 0,0-3 0,0 4 0,0-4 0,0-9 0,0-9 0,6-6 0,2-7 0,5 6 0,2-6 0,-2 10 0,-2-3 0,-1 8 0,-4-1 0,0 4 0,0 0 0,1 3 0,-1 0 0,0 0 0,0 0 0,1 0 0,-1 0 0,0 3 0,-2 4 0,-2 7 0,-2 0 0,0 3 0,0-3 0,0 0 0,0-4 0,0 0 0,0-4 0,3-8 0,1-6 0,5-6 0,3-7 0,-2 6 0,3 1 0,-5 1 0,2 5 0,-4-1 0,0 5 0,1 2 0,-1-1 0,0 2 0,0-2 0,0 3 0,0 3 0,-3 12 0,2-3 0,-4 18 0,6-7 0,-6 4 0,2-4 0,0-6 0,-2-3 0,2-4 0,-3 0 0,0-7 0,0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2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24575,'17'0'0,"15"0"0,7 0 0,50 0 0,5 0 0,-44 0 0,3 0 0,8 0 0,1 0 0,37 0 0,-1 0 0,-42 0 0,-3 0 0,20 0 0,16 0 0,-17 0 0,-10 0 0,-8 4 0,-11-3 0,-2 2 0,-4-3 0,-3 0 0,-3 0 0,-10 0 0,-5 0 0,0 0 0,-9 0 0,2 0 0,-5 0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1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24575,'5'-4'0,"7"2"0,10 2 0,13 0 0,-5 0 0,13 0 0,-7-4 0,9 3 0,-5-4 0,-1 5 0,-10 0 0,4 0 0,-13 0 0,-1 0 0,-5 0 0,-7 0 0,0 0 0,-4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2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24575,'0'13'0,"0"7"0,-3 0 0,-1 10 0,-4-7 0,-3 4 0,3-9 0,-2 0 0,0-8 0,3 0 0,0-4 0,1 0 0,5-8 0,2-11 0,11-14 0,1-1 0,10-4 0,-7 6 0,3 6 0,-5-2 0,0 8 0,-4 7 0,3 1 0,-6 6 0,3 0 0,-4 2 0,1 9 0,0 8 0,-3 13 0,-1 6 0,-3 4 0,0 0 0,0-5 0,0 4 0,0-8 0,0 8 0,-3-8 0,-5 4 0,-4-6 0,-4 1 0,0-5 0,-3 0 0,4-8 0,-3-1 0,0-4 0,4-3 0,-4-1 0,8-6 0,-3-1 0,6-3 0,-3 0 0,4 0 0,2-3 0,1-4 0,3-7 0,0-4 0,0-5 0,0 1 0,0 0 0,3 4 0,1 0 0,6 4 0,-3 4 0,6 3 0,-6 4 0,6 0 0,-2 3 0,-1-4 0,3 4 0,-3 0 0,0 0 0,3 4 0,-2 2 0,-1 5 0,0 3 0,0-1 0,-3 1 0,3-1 0,-3-2 0,0 1 0,-1-4 0,0 1 0,1-3 0,-1 1 0,0-1 0,0-3 0,0 0 0,0-3 0,1 0 0,-1 0 0,0 0 0,0 0 0,1 0 0,2 0 0,1 0 0,8 0 0,4-7 0,3-10 0,2-4 0,-3-7 0,-4 5 0,3-1 0,-11 5 0,5 1 0,-9 4 0,1 4 0,-2 1 0,-4 5 0,0 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0: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3391 534 24575,'-28'-45'0,"3"11"0,-2 6 0,0 3 0,6 7 0,-21-14 0,15 17 0,-27-20 0,19 20 0,-32-22 0,15 17 0,-7-6 0,-2 5 0,21 8 0,-19-2 0,11-1 0,-2 6 0,7-3 0,-7-3 0,18 6 0,-28-12 0,29 17 0,-32-12 0,19 11 0,-6-4 0,0 3 0,6 6 0,-9-7 0,4 7 0,-2-7 0,8 7 0,-3-3 0,4 4 0,5 0 0,-3 0 0,8 0 0,-8 0 0,7 0 0,-7 0 0,7 4 0,-2 0 0,3 4 0,1-4 0,-1 3 0,1-3 0,0 1 0,0 2 0,-5-3 0,7 4 0,-6 0 0,8-1 0,-4 1 0,-1 0 0,5 0 0,-3-1 0,7 1 0,-7 3 0,7-3 0,-3 3 0,4-4 0,0 0 0,1 3 0,-5 2 0,3-1 0,-12 4 0,7-3 0,-8 4 0,5 0 0,0 0 0,0-1 0,3 0 0,3 0 0,3-1 0,0 1 0,0-1 0,4 0 0,-3 4 0,2 1 0,-4 4 0,4-1 0,-4 1 0,7 3 0,-6-2 0,3 2 0,-1 1 0,-2-3 0,6 2 0,-3 1 0,0-4 0,3 7 0,-3-2 0,-1 3 0,7 1 0,-6-1 0,7 0 0,-3 0 0,3 0 0,-3 0 0,7-1 0,-7-3 0,7 3 0,-3-8 0,4 4 0,0-5 0,-4 5 0,2-3 0,-1 3 0,2 0 0,1-4 0,-1 0 0,1-1 0,0-3 0,-3 0 0,2 2 0,-2-5 0,3 5 0,-3-2 0,5 0 0,-4 3 0,5-7 0,-3 4 0,3-5 0,-2 0 0,5 1 0,-5-4 0,6 6 0,-6-4 0,5 5 0,-5 0 0,5 1 0,-5 0 0,5-1 0,-5-4 0,5 4 0,-2 1 0,3 4 0,-3-1 0,2 5 0,-2-3 0,3 6 0,0-6 0,0 7 0,0-7 0,0 8 0,0-8 0,0 3 0,3 0 0,2 2 0,6-1 0,1 4 0,3-4 0,4 1 0,2 3 0,-1-3 0,8 2 0,-7 1 0,12-1 0,3 9 0,-1-4 0,0 0 0,3 8 0,-1-5 0,5 11 0,-5-7 0,16 21 0,-11-8 0,19 18 0,-11-4 0,-3-11 0,-8-9 0,10-1 0,-2-10 0,1-4 0,4-3 0,-10-15 0,2 1 0,3-3 0,0-2 0,-3-3 0,2-5 0,-4 0 0,1-4 0,16 0 0,-21 0 0,41 0 0,-28 0 0,29 0 0,-8 0 0,-8 0 0,6 0 0,-9-4 0,20 3 0,-12-8 0,-5 8 0,14-3 0,-25 4 0,35 0 0,-14 0 0,5 0 0,-15 0 0,35 0 0,-51 4 0,45 1 0,-47 3 0,8-3 0,-6 0 0,-5-5 0,-2 0 0,-2 0 0,6 0 0,-11 0 0,8-4 0,-6-5 0,1-4 0,1-3 0,3-1 0,-8 1 0,4-4 0,-5-1 0,1-1 0,-4-1 0,3 2 0,-7-3 0,3 0 0,-5 0 0,1 0 0,0 0 0,-5 1 0,4-1 0,-10-2 0,6-2 0,-6-13 0,-1 7 0,1-13 0,-5-2 0,-3 0 0,0 2 0,-5-3 0,0 16 0,0-13 0,0 4 0,0 2 0,0 2 0,0-1 0,0 7 0,0-3 0,0 4 0,0-4 0,0 4 0,0-4 0,0 4 0,0 0 0,0 5 0,0 1 0,0 4 0,0 0 0,0 0 0,0 0 0,0-1 0,0 1 0,0 0 0,0 0 0,0-4 0,0 3 0,0-3 0,0 4 0,0 3 0,0-2 0,0 10 0,0-6 0,0 7 0,0-4 0,0 0 0,-4-3 0,4 3 0,-7-8 0,-1 0 0,-1-6 0,-2 1 0,0-4 0,2 4 0,-2 0 0,3-4 0,-3 4 0,2-1 0,-6-2 0,7 3 0,-7-5 0,6 5 0,-2-4 0,4 8 0,-1-3 0,0 0 0,1 3 0,-4-3 0,3 0 0,-6 3 0,5-8 0,-5 4 0,4-10 0,-10-5 0,10 3 0,-6-3 0,8 6 0,-4 3 0,3-3 0,-2 9 0,0 1 0,3 7 0,-5 2 0,2 3 0,1 4 0,-7-3 0,6 5 0,-10 1 0,10 1 0,-6 2 0,7 1 0,-1-3 0,2 5 0,2-5 0,1 6 0,0-6 0,2 5 0,1-1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32.1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29 178 24575,'2'0'0,"9"-3"0,-3 6 0,14-3 0,-14 0 0,9 0 0,-9 0 0,1 0 0,-2 0 0,-1 0 0,0 0 0,-2-3 0,2-4 0,-5-4 0,2-3 0,-3-5 0,0 4 0,0-3 0,0 3 0,0 1 0,0 0 0,0 3 0,0 1 0,0 4 0,-3 2 0,-4-2 0,-1 5 0,-2-5 0,4 5 0,-1-1 0,1 2 0,-1 0 0,1 0 0,0 0 0,0 2 0,2 2 0,-1 2 0,4 0 0,-5 1 0,5-1 0,-4 1 0,4 2 0,-2-1 0,3 2 0,0-4 0,0 0 0,0 1 0,0-1 0,3-2 0,0-2 0,7-2 0,-3 0 0,3 0 0,0 0 0,-3 0 0,3 0 0,-4-3 0,1 0 0,-1-4 0,1 1 0,-1-1 0,-2 1 0,-2 0 0,-2 0 0,0-1 0,-2 4 0,-6-3 0,1 5 0,-6-2 0,2 3 0,-4 0 0,1 0 0,0 0 0,0 0 0,3 0 0,-3 3 0,7 1 0,0 2 0,1 1 0,5-1 0,-1 0 0,2 1 0,0-1 0,0 0 0,0 1 0,0-1 0,0 1 0,0-1 0,2 0 0,2 1 0,6 0 0,0-4 0,5 0 0,-1-3 0,-3 0 0,-2 0 0,-2 0 0,-1 0 0,1 0 0,-1 0 0,0 0 0,-2-2 0,-1-2 0,-3-2 0,0-4 0,-3 2 0,-4-2 0,-1 4 0,-2-1 0,1 0 0,1 3 0,-2 1 0,4 3 0,2 0 0,2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6.90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25 0 24575,'0'2'0,"0"7"0,0 13 0,0 13 0,0 11 0,0 2 0,0-2 0,0-1 0,0 1 0,0 2 0,0 3 0,0-10 0,0-2 0,0-10 0,0 0 0,0-10 0,0-4 0,0-2 0,0-2 0,0-1 0,0 4 0,0-7 0,0 3 0,0-4 0,0 1 0,0-1 0,0 1 0,0-1 0,-5-3 0,1 0 0,-2 0 0,3 0 0,0 7 0,2 1 0,-2 3 0,3-4 0,0 4 0,0-7 0,0 3 0,0-4 0,0 1 0,0-1 0,3-2 0,-3-4 0,6-4 0,-6-2 0,3 0 0,-3-4 0,0 2 0,0-5 0,0 6 0,0-3 0,0 3 0,0 1 0,0 5 0,0 4 0,0 4 0,0 2 0,0-2 0,0-1 0,3-3 0,0 3 0,4-5 0,3 2 0,0-3 0,1 0 0,2 0 0,-2 0 0,0 0 0,-1 0 0,-4 0 0,0-3 0,-2-1 0,-1-2 0,-6 3 0,0 0 0,-4 3 0,1 0 0,0 0 0,4 3 0,7-3 0,9 6 0,10-5 0,5 6 0,11-6 0,-5 3 0,10-4 0,-5 4 0,6-3 0,-6 3 0,5-4 0,-10 0 0,4 0 0,-10 4 0,0-4 0,-6 4 0,-4-4 0,-1 0 0,-3 0 0,-5 0 0,4 0 0,-7 0 0,3 0 0,-4 0 0,1 0 0,-1 0 0,0 0 0,-2-3 0,-7 0 0,-2-1 0,-4-1 0,-1 1 0,3 0 0,-7 1 0,7 3 0,-7 0 0,7 0 0,-3 0 0,4 0 0,3 2 0,0 2 0,3 2 0,0 4 0,0 1 0,3-1 0,4 0 0,7-2 0,6-1 0,-1 0 0,-1-2 0,-4-2 0,1-3 0,-5 0 0,0 0 0,-3 0 0,-1 0 0,0 0 0,1-6 0,-3-6 0,2-8 0,-5-3 0,3-5 0,-4 3 0,0-8 0,0 13 0,0-3 0,0 8 0,-3 4 0,-4 1 0,-1 7 0,-2-1 0,4 4 0,-1 0 0,1 0 0,-4 0 0,3 3 0,-4 8 0,4 5 0,-1 7 0,0-3 0,1 2 0,-1-7 0,4 7 0,1-10 0,3 6 0,0-11 0,0 3 0,0-4 0,-3-2 0,8-1 0,-4-3 0,11-4 0,-4 1 0,2-4 0,-4 0 0,0 1 0,-2 0 0,-1-1 0,-3 1 0,0-1 0,-3 4 0,0 0 0,-4 3 0,1 0 0,-1 0 0,1 0 0,-1 0 0,4 0 0,0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8.0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24575,'0'6'0,"0"8"0,0 2 0,0 7 0,0 5 0,0 1 0,0 0 0,0 4 0,0-4 0,0 1 0,0 2 0,0-7 0,0 3 0,0-9 0,0-1 0,0-7 0,0-1 0,0-4 0,0-2 0,0-1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8.63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24575,'4'0'0,"6"0"0,26 0 0,-4 0 0,25 0 0,-21 0 0,15 0 0,-10 0 0,10 0 0,-9 0 0,8 0 0,-19 0 0,2 0 0,-14 0 0,0 0 0,-9 0 0,0 0 0,-4 0 0,-2 0 0,-1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9.1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24575,'13'0'0,"-2"0"0,12 0 0,-4 0 0,4 0 0,1 0 0,-1 0 0,5 0 0,-7 0 0,2 0 0,-9 0 0,-4 0 0,0 0 0,-3 0 0,-4 0 0,0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9.68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24575,'5'3'0,"3"0"0,9-3 0,-2 0 0,3 0 0,0 0 0,-2 0 0,-2 0 0,0 0 0,-7 0 0,0 0 0,-5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3.82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36 86 24575,'0'17'0,"0"-3"0,0 5 0,0-6 0,0-2 0,0 1 0,3-8 0,4 3 0,0-7 0,3 0 0,0 0 0,0 0 0,4-3 0,-6-4 0,0-1 0,-7-5 0,2 2 0,-3-3 0,0 3 0,0-2 0,0 2 0,0-3 0,0-1 0,0 5 0,-3-4 0,-5 6 0,1-2 0,-3 4 0,0-1 0,3 3 0,-3 1 0,3 3 0,-3 0 0,3 0 0,-3 3 0,3 0 0,0 7 0,4 1 0,-3 0 0,5 2 0,-2-6 0,3 7 0,0-7 0,0 3 0,0-4 0,6-2 0,2 2 0,6-5 0,1 2 0,-1-3 0,-4 0 0,0 0 0,-3 0 0,-1 0 0,1 0 0,-1 0 0,-2 0 0,-2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5.24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22 24575,'3'-6'0,"0"6"0,-3 8 0,0 8 0,0 23 0,0-11 0,0 26 0,0-16 0,0 3 0,0 2 0,8-7 0,-6 5 0,10-7 0,-8-6 0,0-8 0,2-8 0,-5-3 0,5-6 0,-3 1 0,3-4 0,1-16 0,1-6 0,1-17 0,4-8 0,-3 5 0,9-15 0,-5 15 0,1-4 0,0 11 0,-6 7 0,2 8 0,-3 2 0,-1 7 0,-4 1 0,3 7 0,-2-3 0,-1 3 0,0-3 0,0 2 0,-3-1 0,3 1 0,-3 1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2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24575,'-5'0'0,"-5"0"0,-12 0 0,-1 0 0,-1 0 0,-4 0 0,7 0 0,-10 0 0,14 0 0,-11 11 0,12-2 0,-3 14 0,11-8 0,-7 12 0,13-6 0,-5 7 0,7 0 0,0-8 0,0 3 0,0-9 0,0 0 0,0 0 0,2-3 0,10-1 0,3-2 0,13-4 0,-3-1 0,8-3 0,-9 0 0,4 0 0,-5 0 0,-3 0 0,-2 0 0,-7 0 0,-2-2 0,-2 1 0,-1-5 0,1 5 0,-4-4 0,3 4 0,-13-2 0,1 3 0,-10 0 0,-2 0 0,-2 7 0,-3 1 0,3 11 0,-3-2 0,7 5 0,-3-2 0,7 0 0,0 2 0,5-7 0,0 3 0,3 1 0,1-8 0,3 7 0,0-7 0,0-1 0,0 0 0,10-3 0,3-3 0,10-1 0,0-3 0,1 0 0,-1 0 0,0 0 0,1-3 0,-5-1 0,-7-1 0,-6 2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6.57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24575,'0'13'0,"0"4"0,0 2 0,0 0 0,0-1 0,0-3 0,0-5 0,0 3 0,0-6 0,0 2 0,0-2 0,0-1 0,0 0 0,0-2 0,0-1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2.3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26 24575,'0'3'0,"0"-2"0,0 9 0,0-4 0,0 0 0,0 1 0,3-1 0,3 1 0,1-4 0,3 0 0,-4-3 0,0 0 0,4 0 0,-3-3 0,3 3 0,-3-9 0,-1 7 0,1-7 0,-3 5 0,1-2 0,-4-1 0,2 1 0,-3 0 0,0 0 0,0-1 0,-3 4 0,2-3 0,-5 5 0,3-2 0,-4 3 0,1 0 0,0 0 0,-1 0 0,1 0 0,0 0 0,-1 0 0,4 0 0,0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0.16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 0 24575,'-3'4'0,"9"-1"0,12-3 0,10 0 0,1 0 0,0 0 0,0 0 0,-1 0 0,-8 0 0,-1 0 0,-5 0 0,-7 0 0,3 0 0,-4 0 0,-2 0 0,-2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8.54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24575,'0'20'0,"0"1"0,0 7 0,0 1 0,0 0 0,0 4 0,0-8 0,0 3 0,0-9 0,0-1 0,0-4 0,0 1 0,0-1 0,0 0 0,0 0 0,3 0 0,1 5 0,0-4 0,3 3 0,-6-4 0,5 5 0,-5-4 0,6 7 0,-6-7 0,2 4 0,-3-1 0,3-3 0,-2 3 0,2-7 0,-3-1 0,0-4 0,0 1 0,0-1 0,0 0 0,3-2 0,-2-1 0,1-3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9.19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40 24575,'9'0'0,"12"0"0,17-4 0,21-2 0,-16-3 0,27-2 0,-27 6 0,16 1 0,-14 4 0,1 0 0,-10 0 0,-7 0 0,-6 0 0,-11 0 0,1 0 0,-6 0 0,-4 0 0,0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9.69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24575,'8'4'0,"4"-2"0,9-2 0,7 0 0,1 0 0,0 0 0,-1 0 0,-8 0 0,2 0 0,-7 0 0,0 0 0,-5 0 0,-4 0 0,1 0 0,-4 0 0,0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2.67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0 131 24575,'4'0'0,"11"0"0,17 0 0,3 0 0,9-5 0,3 0 0,-5-4 0,14-1 0,-14 5 0,10-3 0,-6 7 0,-10-3 0,2 4 0,-13 0 0,3 0 0,-9 0 0,-1 0 0,-4 0 0,-3 0 0,2 0 0,-5 0 0,1 0 0,-2 0 0,-1 0 0,1 0 0,-1 0 0,0 0 0,0 0 0,0 0 0,0 0 0,-3-7 0,0 3 0,-6-3 0,-4 5 0,-4 2 0,-7 0 0,3 0 0,-4 0 0,8 0 0,-2 0 0,6 0 0,-3 0 0,3 0 0,4 2 0,0 2 0,3 2 0,0 0 0,0 1 0,0-1 0,3 0 0,0 1 0,7 0 0,1-4 0,3 0 0,0-3 0,1 0 0,-1 0 0,-4 0 0,0 0 0,-3 0 0,-1 0 0,-2-2 0,-1-5 0,-3-1 0,0-5 0,0 2 0,0 0 0,0-2 0,0 5 0,-3-2 0,-1 4 0,-6-1 0,3 4 0,-7-1 0,7 4 0,-3 0 0,4 0 0,-1 0 0,1 0 0,-1 0 0,1 3 0,-1 4 0,4 8 0,-1 4 0,4 4 0,0 1 0,0-5 0,0-1 0,0-4 0,0 1 0,0-5 0,0 0 0,3-6 0,4-1 0,4-3 0,7 0 0,-3 0 0,7 0 0,-6-11 0,2 2 0,1-10 0,-3 1 0,-1 2 0,-4-2 0,-4 7 0,0 1 0,-1 4 0,-2-1 0,-2-3 0,-2 3 0,0-3 0,0 0 0,0 2 0,-6-2 0,-2 3 0,-6 3 0,0-2 0,-1 5 0,1-2 0,0 3 0,0 0 0,-1 0 0,4 0 0,1 0 0,4 0 0,-1 0 0,1 3 0,2 0 0,-2 4 0,6-1 0,-3 4 0,3-3 0,0 3 0,0-4 0,0 4 0,3-3 0,4 4 0,3-5 0,5-2 0,3 3 0,-3-6 0,3 2 0,-7-3 0,2 0 0,-5 0 0,1 0 0,1 0 0,-2-3 0,1 0 0,-5-7 0,-1 2 0,-3-5 0,0 6 0,0-10 0,0 9 0,-6-2 0,-2 4 0,-11 5 0,7-2 0,-5 3 0,6 0 0,0 0 0,1 0 0,7 0 0,0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5.86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8 50 24575,'0'6'0,"0"0"0,0 0 0,6-2 0,-1 2 0,8-6 0,-6 3 0,7-3 0,-7 0 0,3 0 0,-4 0 0,-3-5 0,0-3 0,-3-5 0,0 2 0,0-2 0,0 5 0,0-2 0,0 4 0,-2 2 0,-2 2 0,-6 2 0,-1 0 0,1 0 0,-4 0 0,7 2 0,-3 2 0,3 0 0,4 1 0,0-1 0,3 2 0,0 1 0,0-1 0,0 0 0,0 0 0,0 1 0,2-1 0,2-2 0,2 1 0,1-4 0,-1 2 0,0-3 0,-2 0 0,-2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6.6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1 112 24575,'6'0'0,"3"7"0,2 0 0,0 8 0,8 4 0,-10 0 0,6 1 0,-8-5 0,0-1 0,0-10 0,0 5 0,-4-5 0,0 2 0,-3-5 0,0-5 0,4-11 0,0-4 0,0-9 0,3-2 0,-6 1 0,3-4 0,0 9 0,-4 0 0,7 5 0,-6 9 0,2 0 0,0 6 0,-3 1 0,3 3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5.38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24575,'3'0'0,"0"4"0,-3 6 0,0 9 0,0 0 0,0 4 0,0-7 0,0 6 0,0-11 0,0 11 0,0-6 0,0 2 0,0-7 0,0 2 0,0-2 0,0-1 0,0 0 0,0-3 0,0-1 0,0 0 0,0 1 0,0-1 0,0 1 0,0-1 0,0 0 0,0 1 0,0-1 0,0 0 0,0 1 0,0-1 0,0 1 0,0-1 0,0 0 0,0 1 0,0 3 0,3-3 0,-3 3 0,3-4 0,-3 1 0,0-1 0,3-2 0,-2 1 0,4-4 0,-4-1 0,1-4 0,-2-10 0,0 3 0,0-17 0,0 8 0,0-8 0,0 4 0,0 1 0,0 0 0,0-1 0,0 5 0,0 4 0,0 1 0,0 7 0,0-3 0,0 4 0,0 0 0,0-1 0,0 7 0,0 4 0,0 11 0,0 4 0,0 9 0,0 1 0,4 10 0,1-4 0,0 10 0,3-10 0,-7 4 0,2-10 0,1-1 0,-3-8 0,2-2 0,-3-7 0,3-1 0,-2-4 0,2 0 0,-3 0 0,0 1 0,0-1 0,0 0 0,0 0 0,0 0 0,0-3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1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24575,'9'0'0,"9"0"0,7 0 0,7 0 0,2 0 0,0 0 0,0 0 0,5 0 0,-8 0 0,2 0 0,-17 0 0,1 0 0,-9 0 0,-1 0 0,-5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2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24575,'0'18'0,"0"-6"0,0 20 0,0 11 0,0-9 0,0 22 0,0-21 0,4 11 0,-3-5 0,3-7 0,0-6 0,-3-9 0,2 0 0,-3-9 0,0-5 0,-6-10 0,4-5 0,-4-9 0,6 4 0,0-12 0,0 6 0,0-7 0,0 5 0,0-5 0,0-2 0,0 1 0,3 1 0,2 0 0,6 7 0,1-6 0,-1 12 0,3-4 0,-3 5 0,3 3 0,1 1 0,-1 2 0,0 1 0,4 3 0,-3 1 0,4 3 0,-5 0 0,0 0 0,0 0 0,-6 0 0,-2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7.98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 29 24575,'-2'-3'0,"4"0"0,2 6 0,7 4 0,7 5 0,-2 2 0,2 5 0,1-6 0,2 9 0,-2-9 0,1 10 0,-6-8 0,2 8 0,-2-11 0,-2 5 0,-2-9 0,-4 1 0,1-2 0,-1-1 0,1 1 0,-1-1 0,-3-10 0,7-6 0,-5-16 0,10 2 0,-2-9 0,3 8 0,-3-3 0,-2 5 0,-4 3 0,1 2 0,-2 7 0,1 1 0,0 4 0,-4-1 0,3 1 0,-5 2 0,1 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9.40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58 195 24575,'-3'2'0,"0"2"0,3 10 0,-3-6 0,-1 9 0,0-9 0,-2 5 0,5-6 0,-5 3 0,5-4 0,-1 1 0,2-1 0,-6-2 0,5-7 0,-5-8 0,6-8 0,0-9 0,8-1 0,-3-5 0,16-1 0,-10 0 0,9 5 0,-11 1 0,1 13 0,-2-1 0,-2 10 0,1 0 0,-4 12 0,-7 7 0,-5 9 0,-7 7 0,0-4 0,0 4 0,1-5 0,3-4 0,1 0 0,4-9 0,0 0 0,4-4 0,0-2 0,3-1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22.38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65 170 24575,'19'0'0,"5"0"0,-8 0 0,5 0 0,-13-3 0,5 3 0,-9-6 0,3 2 0,-4-6 0,-3 3 0,0-7 0,0-7 0,0 5 0,0-9 0,0 11 0,0-1 0,-6 4 0,1 1 0,-15 3 0,4 3 0,-6 1 0,4 3 0,0 0 0,2 0 0,1 0 0,2 0 0,6 0 0,-3 0 0,6 3 0,-2 0 0,5 7 0,-1-3 0,2 7 0,0-7 0,0 6 0,0-5 0,0 2 0,0-4 0,0 0 0,0 1 0,2-1 0,2 1 0,6-4 0,0 0 0,5-3 0,-5 0 0,4 0 0,-7 0 0,3 0 0,-4 0 0,0 0 0,0 0 0,-2 3 0,-2 0 0,-2 3 0,0 0 0,0 0 0,0 1 0,0-1 0,0 0 0,0 1 0,0 2 0,0 2 0,0 3 0,0 1 0,0-1 0,0 4 0,0-3 0,0 7 0,0-6 0,0 2 0,0 0 0,0 1 0,0 5 0,0-1 0,0 0 0,0 1 0,0-1 0,0 0 0,0-3 0,0 2 0,0-3 0,0 0 0,4 0 0,-4-9 0,3 0 0,0-3 0,-2-1 0,2 0 0,-3 1 0,0-1 0,2-2 0,-1 1 0,2-1 0,0-1 0,-3 3 0,3-3 0,0 1 0,0 1 0,3-1 0,0-1 0,-2 3 0,2-6 0,-3 3 0,3-3 0,-2-3 0,-1 0 0,-1 0 0,-1 3 0,1 3 0,-2 3 0,0 0 0,0 0 0,0 0 0,0 0 0,0 0 0,0-2 0,0-2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34 24575,'4'-3'0,"-2"-4"0,-2 0 0,-6-3 0,-1 6 0,-11 1 0,-10 3 0,7 0 0,-25 0 0,10 8 0,-8 10 0,-8 29 0,17 7 0,-7 15 0,10-10 0,6 5 0,4-12 0,8 2 0,4-14 0,7-4 0,3-15 0,10-3 0,16-10 0,10-4 0,12 0 0,1-4 0,-2 4 0,-4 0 0,-8 5 0,-3 10 0,-15 3 0,-1 12 0,-12 8 0,-4 11 0,-13 4 0,-7 6 0,-9-15 0,-7 2 0,8-14 0,-7-3 0,10-9 0,-11-11 0,15-6 0,-9-3 0,7-11 0,3-5 0,-2-7 0,10-4 0,-3 0 0,7 4 0,0 4 0,3 6 0,4 5 0,-2 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24575,'17'0'0,"11"-4"0,5-4 0,7 2 0,2-10 0,-3 7 0,0-5 0,-7 6 0,-8 4 0,-13 4 0,-5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24575,'20'0'0,"14"0"0,-12 0 0,23 0 0,-24 0 0,12 0 0,-10 0 0,-10 0 0,-3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24575,'-10'0'0,"0"0"0,-3 0 0,1 0 0,-6 0 0,1 0 0,2 0 0,-7 6 0,10-1 0,-14 22 0,12-5 0,-16 17 0,13-6 0,-1 13 0,10-11 0,-10 29 0,15-26 0,-14 26 0,11-2 0,1-15 0,0 17 0,5-26 0,0 8 0,0 2 0,0-9 0,0 0 0,3-16 0,6 9 0,5-15 0,3 5 0,4-14 0,2 2 0,1-6 0,7 4 0,-3-3 0,0-2 0,4-3 0,-5 0 0,8-12 0,-6-2 0,9-17 0,-18 6 0,12-10 0,-19 11 0,7-5 0,-8 7 0,-1-6 0,-3-5 0,-3-2 0,-1-7 0,-4 1 0,0-19 0,0 16 0,-5-21 0,-3 20 0,-7-7 0,-2 9 0,0 8 0,2 11 0,0 6 0,1 4 0,0 7 0,0-3 0,0 9 0,3-2 0,1 3 0,4 0 0,0 0 0,-1 0 0,1 0 0,0 0 0,2 0 0,2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24575,'13'0'0,"-4"0"0,1 0 0,-7 11 0,0 10 0,-3 20 0,0 10 0,0 10 0,-4-13 0,-6 17 0,-7-28 0,-3 15 0,4-24 0,5-4 0,0-6 0,4-8 0,0 0 0,1-7 0,5 0 0,-2-3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24575,'6'-4'0,"3"-16"0,20-23 0,-8-5 0,17-20 0,-20 26 0,7-21 0,-9 29 0,-2-11 0,-6 21 0,-5 5 0,-3 9 0,0 9 0,0 13 0,0 15 0,0 16 0,0 4 0,0 7 0,0 14 0,0-17 0,0 14 0,0-27 0,4 2 0,1-8 0,2-5 0,1-4 0,-4-4 0,-1 6 0,-3-5 0,0 17 0,0-8 0,0 9 0,0-10 0,0-1 0,0-4 0,0-8 0,0 2 0,0-10 0,0 3 0,0-7 0,0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24575,'4'0'0,"16"0"0,21-4 0,19-7 0,9-4 0,5-6 0,-17 10 0,14-7 0,-20 11 0,10-3 0,-7 6 0,-11 4 0,-8 0 0,-4 0 0,-12 0 0,-5 0 0,-1 0 0,-6 0 0,0-5 0,-4 3 0,-3-3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24575,'5'0'0,"4"0"0,17 0 0,-2 0 0,9 0 0,-4 0 0,5 0 0,-9 0 0,2 0 0,-12 0 0,0 0 0,-8-9 0,-4 7 0,-3-7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24575,'11'-14'0,"12"-13"0,2 8 0,14-15 0,-15 17 0,15-5 0,-18 11 0,14 2 0,-19 6 0,6 3 0,-9 0 0,-1 20 0,0 11 0,-4 10 0,-2 23 0,-3-26 0,-3 26 0,0-24 0,0 10 0,0-16 0,0-2 0,0-13 0,0-1 0,0-8 0,0 0 0,0-4 0,0-5 0,0-8 0,0-13 0,0-14 0,9-15 0,0 7 0,9-11 0,-1 14 0,0 0 0,-4 2 0,-1 12 0,-5 2 0,0 13 0,-1 0 0,1 6 0,-1 2 0,0 2 0,1 0 0,2 0 0,-1 0 0,1 0 0,1 0 0,-3 0 0,3 0 0,-4 0 0,1 5 0,0 7 0,0 7 0,1 17 0,-3-5 0,-2 16 0,-3-9 0,0-3 0,0-4 0,0-8 0,0-8 0,0 2 0,0-10 0,0-11 0,0-14 0,0-12 0,5-19 0,-1 10 0,5-7 0,0 9 0,-1 4 0,0 8 0,-1 0 0,0 10 0,0 0 0,0 5 0,-1 4 0,0-1 0,4 4 0,-3-3 0,2 5 0,-2-1 0,-1 2 0,0 0 0,0 0 0,1 2 0,-1 5 0,1 4 0,0 6 0,0 2 0,1 4 0,-1 0 0,1-4 0,-1 3 0,0-7 0,1 6 0,-1-6 0,-1-1 0,1-1 0,0-6 0,-1 2 0,0-2 0,1-1 0,-1 0 0,0-2 0,4-2 0,-3-2 0,0 0 0,-4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24575,'7'-4'0,"10"1"0,21-1 0,7-5 0,27-7 0,-23 2 0,18-1 0,-21 1 0,-16 8 0,-4-2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24575,'48'0'0,"-9"0"0,34 0 0,-16 0 0,-2-4 0,4 3 0,-23-10 0,7 9 0,-18-9 0,0 4 0,-13-12 0,-2 8 0,-6-3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24575,'-3'2'0,"0"20"0,3 15 0,0 19 0,0 16 0,0-1 0,0 16 0,4-22 0,1 7 0,4-25 0,0 2 0,-1-15 0,-3-11 0,-2-5 0,-3-8 0,0-3 0,0-4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24575,'4'0'0,"19"0"0,22 0 0,20 0 0,9 0 0,-7 0 0,7 0 0,-22 0 0,6 0 0,-15 0 0,-8 0 0,-6 0 0,-12 0 0,-3 0 0,-3 0 0,-5 0 0,-3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24575,'0'25'0,"0"-5"0,0 16 0,0 6 0,0 7 0,0 19 0,0-6 0,5 18 0,0-13 0,1 0 0,7 0 0,-7-21 0,5 11 0,-4-18 0,-6-10 0,3-12 0,-4-11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24575,'28'0'0,"-5"0"0,-16 0 0,-1 0 0,-3 6 0,0 1 0,-3 19 0,0 0 0,0 17 0,-4-1 0,-11 17 0,-9 1 0,-1-9 0,6-19 0,12-22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24575,'14'0'0,"2"0"0,34-4 0,-8-5 0,18-1 0,-10-7 0,2 6 0,-3-6 0,-11 11 0,-4-9 0,-17 13 0,-7-4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24575,'0'32'0,"0"4"0,0 55 0,0-13 0,0-18 0,0 1 0,0 39 0,0-50 0,0 0 0,0 3 0,0-2 0,0 22 0,0 14 0,4-35 0,-3-2 0,3-25 0,-4-7 0,0-8 0,0-4 0,0-3 0,0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188 203 24575,'-4'10'0,"1"-9"0,3-9 0,3-3 0,15-25 0,-1 20 0,13-22 0,-1 17 0,-1 0 0,7-4 0,-7 15 0,5-6 0,-10 12 0,0 0 0,-5 0 0,-8 4 0,0 10 0,-6 13 0,-1 20 0,-3 23 0,-4 7 0,-5-7 0,-3-17 0,-4-1 0,-16 26 0,8-22 0,-1-1 0,-12 14 0,5-18 0,1-2 0,-2 0 0,-22 31 0,28-40 0,-3-2 0,6-9 0,5-7 0,-3-6 0,11-5 0,-7-4 0,11-3 0,-3-3 0,3-17 0,3-1 0,0-26 0,4 12 0,0-7 0,0 3 0,0 11 0,4-5 0,3 11 0,8 3 0,0 4 0,7 4 0,-7 8 0,6-1 0,-6 4 0,3 0 0,-1 0 0,-2 0 0,11 11 0,-13 2 0,18 20 0,-17-8 0,15 21 0,-12-20 0,7 15 0,-3-17 0,3 4 0,-4-4 0,-2-8 0,-3-2 0,-2-7 0,1 0 0,0-3 0,0-1 0,-1-3 0,5-4 0,-3-7 0,8-10 0,-6-11 0,-3 11 0,-7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2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1168 24575,'0'-27'0,"0"7"0,0-23 0,4 1 0,6-10 0,1-8 0,7 1 0,-6-7 0,3-9 0,-5-1 0,6-5 0,-9 25 0,2-13 0,-5 19 0,-2-16 0,6 18 0,-7-2 0,2 19 0,-3-2 0,0 9 0,0 5 0,0-4 0,0 8 0,0-3 0,0 3 0,0 5 0,0 0 0,0 3 0,0 1 0,0-1 0,0 1 0,-2 2 0,1 4 0,-2 3 0,3 3 0,0 0 0,0 1 0,0-1 0,0 8 0,0 2 0,0 7 0,0 1 0,0 4 0,0 1 0,4 5 0,1-1 0,3-4 0,0-1 0,3-4 0,-2-5 0,5-1 0,-6-4 0,1-3 0,2-1 0,-4-3 0,3 0 0,-4-4 0,1 0 0,-1-3 0,1 0 0,-1 0 0,0 0 0,4-6 0,-2-2 0,2-11 0,-2 0 0,-1-4 0,1-1 0,0 1 0,0-1 0,0 1 0,-4-1 0,2 5 0,-5 1 0,2 3 0,-3 1 0,0 0 0,0 3 0,0 1 0,0 4 0,0 21 0,0-7 0,0 22 0,0-11 0,0 5 0,0-1 0,0 1 0,4-5 0,-1-1 0,5-4 0,-1 0 0,3-3 0,-3-1 0,7-3 0,-7 0 0,6 0 0,-5-1 0,1-2 0,-2-1 0,-1-3 0,1 0 0,-1 0 0,-2 0 0,-1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24575,'4'0'0,"-2"40"0,-2 4 0,0 46 0,0 0 0,0 6 0,0-38 0,0 1 0,0 38 0,0-15 0,0-29 0,0-4 0,4-1 0,-3 34 0,6-41 0,1-2 0,-3-2 0,5-14 0,-3-4 0,1-5 0,5-7 0,-3-1 0,4-2 0,3-1 0,-2-3 0,6-3 0,4-10 0,-1-4 0,10-9 0,-9-2 0,5 1 0,-5-5 0,0 6 0,-11 8 0,-3 7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24575,'13'0'0,"27"-8"0,-2-2 0,50-15 0,-31 9 0,-8 2 0,0 3 0,7 4 0,26-11 0,-28 16 0,6-11 0,-16 12 0,-12-2 0,-15 3 0,-7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24575,'13'0'0,"8"0"0,15 0 0,21 0 0,-20 0 0,27 0 0,-24 0 0,8 0 0,-13 0 0,-8 0 0,-9 0 0,-8 0 0,0 0 0,-7 0 0,0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4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24575,'0'16'0,"0"7"0,0-3 0,0 15 0,0-14 0,0 23 0,0-22 0,0 32 0,0-27 0,5 41 0,-4-39 0,13 53 0,-12-55 0,8 40 0,-7-45 0,1 14 0,0-18 0,-1-1 0,-3 1 0,0-3 0,0 2 0,0-6 0,0 1 0,0-5 0,0 3 0,0-4 0,0 0 0,0 1 0,0-4 0,0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24575,'0'2'0,"0"17"0,0 32 0,0 11 0,0 1 0,0 3 0,0 17 0,0-12 0,0 3 0,0-20 0,0-1 0,0 12 0,0-1 0,0 31 0,0-43 0,0-3 0,0 13 0,0 10 0,4-15 0,8-13 0,1-11 0,14-12 0,-10-4 0,8-12 0,-10 1 0,10-6 0,-9 0 0,13-7 0,-20 5 0,5-5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24575,'18'0'0,"11"0"0,35-5 0,7-1 0,-11 1 0,30-14 0,-43 15 0,36-11 0,-36 15 0,6 0 0,-8 0 0,-13 0 0,-16 0 0,-6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24575,'0'16'0,"0"-5"0,0 10 0,0-6 0,0 7 0,0 0 0,0 1 0,0-1 0,0 1 0,0-1 0,0-3 0,0-2 0,0-7 0,0 0 0,0-4 0,0-21 0,0-5 0,0-13 0,7-7 0,-1 10 0,9-5 0,-6 6 0,5 3 0,-2 3 0,2 5 0,0 0 0,4 7 0,-4-2 0,4 8 0,-4-4 0,-4 8 0,3-2 0,-3 3 0,1 6 0,-1 9 0,-2 10 0,0 2 0,-1 0 0,-3-1 0,0-6 0,-4 5 0,0-10 0,0 2 0,0-3 0,0-4 0,0 0 0,0-4 0,0 0 0,0-5 0,3-5 0,1-14 0,7-2 0,1-10 0,8 0 0,-3 2 0,3 0 0,-6 9 0,-3 5 0,-1 4 0,-4 4 0,0 2 0,0 1 0,1 3 0,-1 0 0,0 0 0,4 0 0,-3 0 0,6 0 0,-5 6 0,5 2 0,-6 6 0,7 4 0,-6-4 0,3 8 0,-4-7 0,0 7 0,-3-11 0,2 6 0,-5-10 0,2 3 0,-3-4 0,0 0 0,0-2 0,0-1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24575,'23'0'0,"3"0"0,24 0 0,4 0 0,-12 0 0,8 0 0,-20 0 0,6 0 0,-12 0 0,1 0 0,-16 0 0,0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24575,'27'0'0,"2"0"0,0 0 0,2 0 0,2 0 0,-9 0 0,-2 0 0,-9 0 0,-2 0 0,-5 0 0,-3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24575,'0'-9'0,"0"2"0,0-6 0,2 3 0,2 0 0,5 1 0,1 2 0,-2-3 0,3 6 0,-6-5 0,4 8 0,-3-2 0,1 3 0,-1-6 0,1 4 0,-4-4 0,0 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2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24575,'2'-8'0,"2"2"0,5 6 0,6 0 0,0 0 0,12 0 0,-10 3 0,6 5 0,1 8 0,-7 0 0,7 4 0,-4 4 0,1 3 0,-2 4 0,2 3 0,-9-10 0,1 4 0,-1 6 0,-4-4 0,0 9 0,-3-5 0,-1 5 0,-4-4 0,0-1 0,0-2 0,0-7 0,0 3 0,0-5 0,0 1 0,-4 4 0,-4-4 0,-5 9 0,-8-3 0,-2 6 0,-4 0 0,0-4 0,5-2 0,-3-5 0,9-5 0,-3-1 0,8-9 0,1 0 0,4-3 0,-1-1 0,1-2 0,2-7 0,1 2 0,3-4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32.1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29 178 24575,'2'0'0,"9"-3"0,-3 6 0,14-3 0,-14 0 0,9 0 0,-9 0 0,1 0 0,-2 0 0,-1 0 0,0 0 0,-2-3 0,2-4 0,-5-4 0,2-3 0,-3-5 0,0 4 0,0-3 0,0 3 0,0 1 0,0 0 0,0 3 0,0 1 0,0 4 0,-3 2 0,-4-2 0,-1 5 0,-2-5 0,4 5 0,-1-1 0,1 2 0,-1 0 0,1 0 0,0 0 0,0 2 0,2 2 0,-1 2 0,4 0 0,-5 1 0,5-1 0,-4 1 0,4 2 0,-2-1 0,3 2 0,0-4 0,0 0 0,0 1 0,0-1 0,3-2 0,0-2 0,7-2 0,-3 0 0,3 0 0,0 0 0,-3 0 0,3 0 0,-4-3 0,1 0 0,-1-4 0,1 1 0,-1-1 0,-2 1 0,-2 0 0,-2 0 0,0-1 0,-2 4 0,-6-3 0,1 5 0,-6-2 0,2 3 0,-4 0 0,1 0 0,0 0 0,0 0 0,3 0 0,-3 3 0,7 1 0,0 2 0,1 1 0,5-1 0,-1 0 0,2 1 0,0-1 0,0 0 0,0 1 0,0-1 0,0 1 0,0-1 0,2 0 0,2 1 0,6 0 0,0-4 0,5 0 0,-1-3 0,-3 0 0,-2 0 0,-2 0 0,-1 0 0,1 0 0,-1 0 0,0 0 0,-2-2 0,-1-2 0,-3-2 0,0-4 0,-3 2 0,-4-2 0,-1 4 0,-2-1 0,1 0 0,1 3 0,-2 1 0,4 3 0,2 0 0,2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6.90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25 0 24575,'0'2'0,"0"7"0,0 13 0,0 13 0,0 11 0,0 2 0,0-2 0,0-1 0,0 1 0,0 2 0,0 3 0,0-10 0,0-2 0,0-10 0,0 0 0,0-10 0,0-4 0,0-2 0,0-2 0,0-1 0,0 4 0,0-7 0,0 3 0,0-4 0,0 1 0,0-1 0,0 1 0,0-1 0,-5-3 0,1 0 0,-2 0 0,3 0 0,0 7 0,2 1 0,-2 3 0,3-4 0,0 4 0,0-7 0,0 3 0,0-4 0,0 1 0,0-1 0,3-2 0,-3-4 0,6-4 0,-6-2 0,3 0 0,-3-4 0,0 2 0,0-5 0,0 6 0,0-3 0,0 3 0,0 1 0,0 5 0,0 4 0,0 4 0,0 2 0,0-2 0,0-1 0,3-3 0,0 3 0,4-5 0,3 2 0,0-3 0,1 0 0,2 0 0,-2 0 0,0 0 0,-1 0 0,-4 0 0,0-3 0,-2-1 0,-1-2 0,-6 3 0,0 0 0,-4 3 0,1 0 0,0 0 0,4 3 0,7-3 0,9 6 0,10-5 0,5 6 0,11-6 0,-5 3 0,10-4 0,-5 4 0,6-3 0,-6 3 0,5-4 0,-10 0 0,4 0 0,-10 4 0,0-4 0,-6 4 0,-4-4 0,-1 0 0,-3 0 0,-5 0 0,4 0 0,-7 0 0,3 0 0,-4 0 0,1 0 0,-1 0 0,0 0 0,-2-3 0,-7 0 0,-2-1 0,-4-1 0,-1 1 0,3 0 0,-7 1 0,7 3 0,-7 0 0,7 0 0,-3 0 0,4 0 0,3 2 0,0 2 0,3 2 0,0 4 0,0 1 0,3-1 0,4 0 0,7-2 0,6-1 0,-1 0 0,-1-2 0,-4-2 0,1-3 0,-5 0 0,0 0 0,-3 0 0,-1 0 0,0 0 0,1-6 0,-3-6 0,2-8 0,-5-3 0,3-5 0,-4 3 0,0-8 0,0 13 0,0-3 0,0 8 0,-3 4 0,-4 1 0,-1 7 0,-2-1 0,4 4 0,-1 0 0,1 0 0,-4 0 0,3 3 0,-4 8 0,4 5 0,-1 7 0,0-3 0,1 2 0,-1-7 0,4 7 0,1-10 0,3 6 0,0-11 0,0 3 0,0-4 0,-3-2 0,8-1 0,-4-3 0,11-4 0,-4 1 0,2-4 0,-4 0 0,0 1 0,-2 0 0,-1-1 0,-3 1 0,0-1 0,-3 4 0,0 0 0,-4 3 0,1 0 0,-1 0 0,1 0 0,-1 0 0,4 0 0,0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8.0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24575,'0'6'0,"0"8"0,0 2 0,0 7 0,0 5 0,0 1 0,0 0 0,0 4 0,0-4 0,0 1 0,0 2 0,0-7 0,0 3 0,0-9 0,0-1 0,0-7 0,0-1 0,0-4 0,0-2 0,0-1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8.63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24575,'4'0'0,"6"0"0,26 0 0,-4 0 0,25 0 0,-21 0 0,15 0 0,-10 0 0,10 0 0,-9 0 0,8 0 0,-19 0 0,2 0 0,-14 0 0,0 0 0,-9 0 0,0 0 0,-4 0 0,-2 0 0,-1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9.1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24575,'13'0'0,"-2"0"0,12 0 0,-4 0 0,4 0 0,1 0 0,-1 0 0,5 0 0,-7 0 0,2 0 0,-9 0 0,-4 0 0,0 0 0,-3 0 0,-4 0 0,0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9.68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24575,'5'3'0,"3"0"0,9-3 0,-2 0 0,3 0 0,0 0 0,-2 0 0,-2 0 0,0 0 0,-7 0 0,0 0 0,-5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3.82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36 86 24575,'0'17'0,"0"-3"0,0 5 0,0-6 0,0-2 0,0 1 0,3-8 0,4 3 0,0-7 0,3 0 0,0 0 0,0 0 0,4-3 0,-6-4 0,0-1 0,-7-5 0,2 2 0,-3-3 0,0 3 0,0-2 0,0 2 0,0-3 0,0-1 0,0 5 0,-3-4 0,-5 6 0,1-2 0,-3 4 0,0-1 0,3 3 0,-3 1 0,3 3 0,-3 0 0,3 0 0,-3 3 0,3 0 0,0 7 0,4 1 0,-3 0 0,5 2 0,-2-6 0,3 7 0,0-7 0,0 3 0,0-4 0,6-2 0,2 2 0,6-5 0,1 2 0,-1-3 0,-4 0 0,0 0 0,-3 0 0,-1 0 0,1 0 0,-1 0 0,-2 0 0,-2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5.24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22 24575,'3'-6'0,"0"6"0,-3 8 0,0 8 0,0 23 0,0-11 0,0 26 0,0-16 0,0 3 0,0 2 0,8-7 0,-6 5 0,10-7 0,-8-6 0,0-8 0,2-8 0,-5-3 0,5-6 0,-3 1 0,3-4 0,1-16 0,1-6 0,1-17 0,4-8 0,-3 5 0,9-15 0,-5 15 0,1-4 0,0 11 0,-6 7 0,2 8 0,-3 2 0,-1 7 0,-4 1 0,3 7 0,-2-3 0,-1 3 0,0-3 0,0 2 0,-3-1 0,3 1 0,-3 1 0,0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6.57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24575,'0'13'0,"0"4"0,0 2 0,0 0 0,0-1 0,0-3 0,0-5 0,0 3 0,0-6 0,0 2 0,0-2 0,0-1 0,0 0 0,0-2 0,0-1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2.3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26 24575,'0'3'0,"0"-2"0,0 9 0,0-4 0,0 0 0,0 1 0,3-1 0,3 1 0,1-4 0,3 0 0,-4-3 0,0 0 0,4 0 0,-3-3 0,3 3 0,-3-9 0,-1 7 0,1-7 0,-3 5 0,1-2 0,-4-1 0,2 1 0,-3 0 0,0 0 0,0-1 0,-3 4 0,2-3 0,-5 5 0,3-2 0,-4 3 0,1 0 0,0 0 0,-1 0 0,1 0 0,0 0 0,-1 0 0,4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2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24575,'-4'5'0,"-5"6"0,-16 11 0,-1 9 0,0-5 0,3 14 0,-2-13 0,11 11 0,-6-12 0,11 6 0,-2-7 0,6 7 0,-2-7 0,6 7 0,-6-3 0,6 5 0,-3-5 0,4 4 0,0-4 0,0 0 0,0 4 0,0-9 0,0 9 0,0-9 0,0 9 0,4-4 0,0 1 0,13 3 0,-4-8 0,8 9 0,-1-9 0,2 4 0,8-3 0,-3 0 0,3 0 0,-5-5 0,-1-1 0,-5-8 0,0-1 0,-5-1 0,-3-2 0,-2 1 0,-2-5 0,-1-1 0,-3-3 0,0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0.16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 0 24575,'-3'4'0,"9"-1"0,12-3 0,10 0 0,1 0 0,0 0 0,0 0 0,-1 0 0,-8 0 0,-1 0 0,-5 0 0,-7 0 0,3 0 0,-4 0 0,-2 0 0,-2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8.54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24575,'0'20'0,"0"1"0,0 7 0,0 1 0,0 0 0,0 4 0,0-8 0,0 3 0,0-9 0,0-1 0,0-4 0,0 1 0,0-1 0,0 0 0,0 0 0,3 0 0,1 5 0,0-4 0,3 3 0,-6-4 0,5 5 0,-5-4 0,6 7 0,-6-7 0,2 4 0,-3-1 0,3-3 0,-2 3 0,2-7 0,-3-1 0,0-4 0,0 1 0,0-1 0,0 0 0,3-2 0,-2-1 0,1-3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9.19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40 24575,'9'0'0,"12"0"0,17-4 0,21-2 0,-16-3 0,27-2 0,-27 6 0,16 1 0,-14 4 0,1 0 0,-10 0 0,-7 0 0,-6 0 0,-11 0 0,1 0 0,-6 0 0,-4 0 0,0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9.69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24575,'8'4'0,"4"-2"0,9-2 0,7 0 0,1 0 0,0 0 0,-1 0 0,-8 0 0,2 0 0,-7 0 0,0 0 0,-5 0 0,-4 0 0,1 0 0,-4 0 0,0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2.67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0 131 24575,'4'0'0,"11"0"0,17 0 0,3 0 0,9-5 0,3 0 0,-5-4 0,14-1 0,-14 5 0,10-3 0,-6 7 0,-10-3 0,2 4 0,-13 0 0,3 0 0,-9 0 0,-1 0 0,-4 0 0,-3 0 0,2 0 0,-5 0 0,1 0 0,-2 0 0,-1 0 0,1 0 0,-1 0 0,0 0 0,0 0 0,0 0 0,0 0 0,-3-7 0,0 3 0,-6-3 0,-4 5 0,-4 2 0,-7 0 0,3 0 0,-4 0 0,8 0 0,-2 0 0,6 0 0,-3 0 0,3 0 0,4 2 0,0 2 0,3 2 0,0 0 0,0 1 0,0-1 0,3 0 0,0 1 0,7 0 0,1-4 0,3 0 0,0-3 0,1 0 0,-1 0 0,-4 0 0,0 0 0,-3 0 0,-1 0 0,-2-2 0,-1-5 0,-3-1 0,0-5 0,0 2 0,0 0 0,0-2 0,0 5 0,-3-2 0,-1 4 0,-6-1 0,3 4 0,-7-1 0,7 4 0,-3 0 0,4 0 0,-1 0 0,1 0 0,-1 0 0,1 3 0,-1 4 0,4 8 0,-1 4 0,4 4 0,0 1 0,0-5 0,0-1 0,0-4 0,0 1 0,0-5 0,0 0 0,3-6 0,4-1 0,4-3 0,7 0 0,-3 0 0,7 0 0,-6-11 0,2 2 0,1-10 0,-3 1 0,-1 2 0,-4-2 0,-4 7 0,0 1 0,-1 4 0,-2-1 0,-2-3 0,-2 3 0,0-3 0,0 0 0,0 2 0,-6-2 0,-2 3 0,-6 3 0,0-2 0,-1 5 0,1-2 0,0 3 0,0 0 0,-1 0 0,4 0 0,1 0 0,4 0 0,-1 0 0,1 3 0,2 0 0,-2 4 0,6-1 0,-3 4 0,3-3 0,0 3 0,0-4 0,0 4 0,3-3 0,4 4 0,3-5 0,5-2 0,3 3 0,-3-6 0,3 2 0,-7-3 0,2 0 0,-5 0 0,1 0 0,1 0 0,-2-3 0,1 0 0,-5-7 0,-1 2 0,-3-5 0,0 6 0,0-10 0,0 9 0,-6-2 0,-2 4 0,-11 5 0,7-2 0,-5 3 0,6 0 0,0 0 0,1 0 0,7 0 0,0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5.86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8 50 24575,'0'6'0,"0"0"0,0 0 0,6-2 0,-1 2 0,8-6 0,-6 3 0,7-3 0,-7 0 0,3 0 0,-4 0 0,-3-5 0,0-3 0,-3-5 0,0 2 0,0-2 0,0 5 0,0-2 0,0 4 0,-2 2 0,-2 2 0,-6 2 0,-1 0 0,1 0 0,-4 0 0,7 2 0,-3 2 0,3 0 0,4 1 0,0-1 0,3 2 0,0 1 0,0-1 0,0 0 0,0 0 0,0 1 0,2-1 0,2-2 0,2 1 0,1-4 0,-1 2 0,0-3 0,-2 0 0,-2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6.6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1 112 24575,'6'0'0,"3"7"0,2 0 0,0 8 0,8 4 0,-10 0 0,6 1 0,-8-5 0,0-1 0,0-10 0,0 5 0,-4-5 0,0 2 0,-3-5 0,0-5 0,4-11 0,0-4 0,0-9 0,3-2 0,-6 1 0,3-4 0,0 9 0,-4 0 0,7 5 0,-6 9 0,2 0 0,0 6 0,-3 1 0,3 3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5.38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24575,'3'0'0,"0"4"0,-3 6 0,0 9 0,0 0 0,0 4 0,0-7 0,0 6 0,0-11 0,0 11 0,0-6 0,0 2 0,0-7 0,0 2 0,0-2 0,0-1 0,0 0 0,0-3 0,0-1 0,0 0 0,0 1 0,0-1 0,0 1 0,0-1 0,0 0 0,0 1 0,0-1 0,0 0 0,0 1 0,0-1 0,0 1 0,0-1 0,0 0 0,0 1 0,0 3 0,3-3 0,-3 3 0,3-4 0,-3 1 0,0-1 0,3-2 0,-2 1 0,4-4 0,-4-1 0,1-4 0,-2-10 0,0 3 0,0-17 0,0 8 0,0-8 0,0 4 0,0 1 0,0 0 0,0-1 0,0 5 0,0 4 0,0 1 0,0 7 0,0-3 0,0 4 0,0 0 0,0-1 0,0 7 0,0 4 0,0 11 0,0 4 0,0 9 0,0 1 0,4 10 0,1-4 0,0 10 0,3-10 0,-7 4 0,2-10 0,1-1 0,-3-8 0,2-2 0,-3-7 0,3-1 0,-2-4 0,2 0 0,-3 0 0,0 1 0,0-1 0,0 0 0,0 0 0,0 0 0,0-3 0,0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7.98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 29 24575,'-2'-3'0,"4"0"0,2 6 0,7 4 0,7 5 0,-2 2 0,2 5 0,1-6 0,2 9 0,-2-9 0,1 10 0,-6-8 0,2 8 0,-2-11 0,-2 5 0,-2-9 0,-4 1 0,1-2 0,-1-1 0,1 1 0,-1-1 0,-3-10 0,7-6 0,-5-16 0,10 2 0,-2-9 0,3 8 0,-3-3 0,-2 5 0,-4 3 0,1 2 0,-2 7 0,1 1 0,0 4 0,-4-1 0,3 1 0,-5 2 0,1 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9.40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58 195 24575,'-3'2'0,"0"2"0,3 10 0,-3-6 0,-1 9 0,0-9 0,-2 5 0,5-6 0,-5 3 0,5-4 0,-1 1 0,2-1 0,-6-2 0,5-7 0,-5-8 0,6-8 0,0-9 0,8-1 0,-3-5 0,16-1 0,-10 0 0,9 5 0,-11 1 0,1 13 0,-2-1 0,-2 10 0,1 0 0,-4 12 0,-7 7 0,-5 9 0,-7 7 0,0-4 0,0 4 0,1-5 0,3-4 0,1 0 0,4-9 0,0 0 0,4-4 0,0-2 0,3-1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2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14 24575,'1'-8'0,"-1"2"0,-10 6 0,3 0 0,-7 0 0,7 0 0,-7 0 0,4 7 0,-5 5 0,7 3 0,-6 7 0,9-3 0,-6-1 0,4 1 0,0-5 0,0 0 0,3 0 0,0 0 0,4-3 0,0 2 0,0-5 0,0 5 0,0-6 0,0 6 0,0-6 0,3 3 0,4 0 0,4-3 0,3 3 0,0-2 0,4-1 0,-2 0 0,6 1 0,-7 2 0,3-2 0,-4 5 0,-4-5 0,1 9 0,-5-5 0,2 6 0,-4 0 0,-1 2 0,-3-1 0,0 3 0,0-7 0,-3 4 0,-4-5 0,-1 0 0,-6-3 0,3 2 0,0-5 0,-2 2 0,2-3 0,1-1 0,0 1 0,3-1 0,1-2 0,-1-1 0,1-3 0,-1 0 0,1 0 0,-1-3 0,-2-4 0,1-1 0,-2-5 0,3 6 0,3-3 0,-1 6 0,4 1 0,-2 3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22.38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65 170 24575,'19'0'0,"5"0"0,-8 0 0,5 0 0,-13-3 0,5 3 0,-9-6 0,3 2 0,-4-6 0,-3 3 0,0-7 0,0-7 0,0 5 0,0-9 0,0 11 0,0-1 0,-6 4 0,1 1 0,-15 3 0,4 3 0,-6 1 0,4 3 0,0 0 0,2 0 0,1 0 0,2 0 0,6 0 0,-3 0 0,6 3 0,-2 0 0,5 7 0,-1-3 0,2 7 0,0-7 0,0 6 0,0-5 0,0 2 0,0-4 0,0 0 0,0 1 0,2-1 0,2 1 0,6-4 0,0 0 0,5-3 0,-5 0 0,4 0 0,-7 0 0,3 0 0,-4 0 0,0 0 0,0 0 0,-2 3 0,-2 0 0,-2 3 0,0 0 0,0 0 0,0 1 0,0-1 0,0 0 0,0 1 0,0 2 0,0 2 0,0 3 0,0 1 0,0-1 0,0 4 0,0-3 0,0 7 0,0-6 0,0 2 0,0 0 0,0 1 0,0 5 0,0-1 0,0 0 0,0 1 0,0-1 0,0 0 0,0-3 0,0 2 0,0-3 0,0 0 0,4 0 0,-4-9 0,3 0 0,0-3 0,-2-1 0,2 0 0,-3 1 0,0-1 0,2-2 0,-1 1 0,2-1 0,0-1 0,-3 3 0,3-3 0,0 1 0,0 1 0,3-1 0,0-1 0,-2 3 0,2-6 0,-3 3 0,3-3 0,-2-3 0,-1 0 0,-1 0 0,-1 3 0,1 3 0,-2 3 0,0 0 0,0 0 0,0 0 0,0 0 0,0 0 0,0-2 0,0-2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4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9 195 24575,'-5'1'0,"1"-6"0,4-10 0,4-5 0,2-5 0,4 4 0,-4 1 0,7 10 0,-11 2 0,11 7 0,-9-3 0,5 4 0,3 0 0,3 0 0,4 0 0,0 0 0,7 0 0,-5 4 0,4 2 0,0 9 0,-4 0 0,4 1 0,-10-3 0,-2-3 0,-4-1 0,0-1 0,0-3 0,-1 3 0,1-7 0,0 3 0,0-4 0,-1 0 0,1 0 0,5 0 0,0 0 0,6-4 0,-4-12 0,2-1 0,-6-14 0,6 10 0,-6-4 0,2 5 0,-5 5 0,0 2 0,-4 4 0,3 4 0,-7 1 0,2 4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4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0 24575,'-25'0'0,"2"0"0,-23 0 0,6 0 0,-7 0 0,-7 0 0,5 0 0,-5 0 0,8 0 0,11 0 0,-2 0 0,20 0 0,-7 0 0,10 0 0,3 4 0,3 0 0,8 5 0,0-1 0,0 6 0,0 1 0,0 4 0,0 1 0,0-1 0,0 1 0,0 5 0,0-4 0,0 10 0,0-5 0,0 7 0,0 5 0,0-4 0,0 11 0,6-5 0,-5 1 0,4 4 0,-5-5 0,0 0 0,0-1 0,0-12 0,0-2 0,0-6 0,0 1 0,0-6 0,0 5 0,0-9 0,0 8 0,0-8 0,0 4 0,0-5 0,0-1 0,0 1 0,0 0 0,0 0 0,0-1 0,0 0 0,0 1 0,0-1 0,0 1 0,0 0 0,4 0 0,1-1 0,0 6 0,3-4 0,-3 3 0,3-4 0,1 0 0,0-4 0,5 3 0,0-7 0,12 4 0,0-5 0,6 0 0,7 0 0,1 0 0,1 0 0,4 0 0,-5 0 0,0-5 0,6 4 0,-18-8 0,9 7 0,-16-6 0,-1 7 0,-6-4 0,-5 1 0,-1 3 0,1-3 0,0 4 0,-4 0 0,-1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4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24575,'42'0'0,"-3"-6"0,22-1 0,-5-5 0,0 5 0,5-4 0,-12 9 0,12-3 0,-19 5 0,3 0 0,-13 0 0,-5 0 0,-3 0 0,-9 0 0,-7 0 0,-4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4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24575,'19'0'0,"-3"0"0,14 0 0,-3 0 0,5 0 0,0 0 0,0 0 0,1 0 0,-12 0 0,3 0 0,-9 0 0,0 0 0,-6 0 0,-5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4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24575,'23'0'0,"2"0"0,14 0 0,-6 0 0,12 0 0,-11 0 0,4 0 0,-11 0 0,-2 0 0,-5 0 0,-6 0 0,-4 0 0,-6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5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719 157 24575,'0'-17'0,"0"-10"0,0 11 0,0-9 0,0 5 0,0 5 0,0 1 0,0 5 0,0 0 0,-7 4 0,-15 12 0,-5 5 0,-29 33 0,5-11 0,-4 18 0,-5-14 0,9-1 0,-13-5 0,7 4 0,2-10 0,6 4 0,9-12 0,7-2 0,7-2 0,7-3 0,4 3 0,1-5 0,5 0 0,4 0 0,1 0 0,4-1 0,0 1 0,0 0 0,0 0 0,0-1 0,0 1 0,4 0 0,11 1 0,7 0 0,24 1 0,-4 0 0,20 2 0,-14-1 0,13 0 0,-12 0 0,4 0 0,-13-1 0,-1-5 0,-13 3 0,-1-3 0,-5 4 0,-5-1 0,-2-4 0,-4 3 0,-4-3 0,-1 4 0,-4-1 0,0 1 0,0 5 0,0 6 0,-15 7 0,2 0 0,-20 6 0,4 2 0,-7 2 0,0 5 0,1-7 0,-2 7 0,-5-4 0,2 11 0,-2-11 0,4 11 0,2-12 0,7-2 0,2-8 0,12-8 0,1-4 0,4 4 0,5-9 0,1 3 0,4-4 0,0 0 0,0-1 0,0 1 0,7-5 0,4 0 0,13-4 0,9 0 0,1 0 0,11 0 0,-11 0 0,11 0 0,-5 0 0,7 0 0,-7 0 0,5 0 0,-12 0 0,13 0 0,-13 0 0,1 0 0,-4 0 0,-13 0 0,7 0 0,-14 0 0,3 0 0,-4 0 0,0-4 0,-4-1 0,-1-4 0,-4-4 0,0-7 0,0-7 0,0-5 0,0-7 0,0 5 0,0-11 0,0 11 0,-5-5 0,4 12 0,-9 2 0,9 10 0,-3 1 0,4 9 0,0 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5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12 128 24575,'0'12'0,"0"2"0,0 9 0,0-2 0,0 10 0,0-5 0,0 13 0,0-6 0,0 6 0,0-7 0,0 0 0,0 0 0,0-6 0,0 0 0,0-7 0,0 1 0,0-6 0,0 0 0,0-5 0,0 0 0,0 0 0,0-12 0,-5-9 0,4-20 0,-4-2 0,5-11 0,0 5 0,0-14 0,0 5 0,5-5 0,7 7 0,5 7 0,5 1 0,0 7 0,-2 5 0,1 2 0,-7 10 0,5 1 0,-9 4 0,3 1 0,-4 4 0,0-3 0,5 7 0,-4-7 0,3 7 0,-4-3 0,0 4 0,0 0 0,-4 0 0,-2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5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24575,'0'22'0,"0"12"0,0-6 0,0 18 0,0-6 0,0 0 0,0 5 0,0-11 0,0 4 0,0-6 0,0-5 0,0-2 0,0-10 0,0-2 0,0-8 0,0-1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5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24575,'37'0'0,"55"0"0,-23 0 0,-13 0 0,0 0 0,-2 0 0,-4 0 0,-5 0 0,-13 0 0,-6 0 0,-5 0 0,-8 0 0,-8 0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2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24575,'0'16'0,"0"4"0,0 4 0,0 0 0,0 9 0,0-8 0,0 7 0,0-7 0,0 8 0,0-13 0,0 7 0,0-15 0,0 5 0,0-10 0,0 3 0,0-4 0,0-5 0,0-5 0,-4-6 0,4-5 0,-4-3 0,4 3 0,0-7 0,0 3 0,0-4 0,4 3 0,0 2 0,6 0 0,1 2 0,4-2 0,-5 8 0,3 0 0,-2 3 0,0 0 0,-1 3 0,-4-2 0,1 6 0,-1-3 0,0 3 0,1 0 0,-1 0 0,0 0 0,-2 0 0,-2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5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24575,'0'-9'0,"14"-5"0,4 3 0,9-9 0,10 3 0,-9-4 0,11 8 0,-7-6 0,-6 17 0,-1-7 0,-5 9 0,-5 0 0,-2 0 0,-4 4 0,0 11 0,-3 13 0,-2 19 0,-4 9 0,0 8 0,0-9 0,0 7 0,0-14 0,-5 14 0,-2-13 0,-10-2 0,0-8 0,-4-7 0,4 0 0,-3-5 0,-1-1 0,0-6 0,-5 0 0,7-5 0,-1-1 0,0-4 0,1 0 0,-1-5 0,5 0 0,1-5 0,6 0 0,3-4 0,1-1 0,4-8 0,0-8 0,0 0 0,0-10 0,0 10 0,0-10 0,5 10 0,0-4 0,5 5 0,-1 9 0,0-1 0,-4 7 0,3 0 0,-3 1 0,4 4 0,0 0 0,0 0 0,-1 0 0,6 0 0,1 4 0,4 6 0,1 0 0,6 16 0,-5-9 0,6 9 0,-2-6 0,-4 0 0,10 7 0,-4-5 0,1 5 0,3-6 0,-10-5 0,4 3 0,-6-8 0,-4 2 0,-1-7 0,-5-2 0,-4-4 0,-2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0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393 242 24575,'5'-11'0,"-1"0"0,-4-17 0,0 7 0,0-16 0,0 14 0,0-9 0,0 7 0,0 9 0,0-8 0,-4 18 0,-6-1 0,-4 11 0,-11 6 0,-3 13 0,-6 6 0,-7 1 0,5 3 0,-5-3 0,6 5 0,1-5 0,6-4 0,3-5 0,10-7 0,1 0 0,5-5 0,4 0 0,1 0 0,4-1 0,0 1 0,0-1 0,4 1 0,6 0 0,4 1 0,6-1 0,5 6 0,-4 1 0,4 4 0,2 6 0,-6-4 0,5 4 0,-6-6 0,-5-1 0,-1 1 0,-4-5 0,-1-2 0,-4 1 0,-2-4 0,-3 8 0,0-8 0,0 8 0,0 3 0,-4 0 0,-7 9 0,-5-3 0,-7 12 0,-4-4 0,3 4 0,-3-12 0,6 4 0,5-10 0,-3 4 0,12-10 0,-6-1 0,8-5 0,0-1 0,-3 1 0,7 0 0,-3 0 0,4-1 0,8 0 0,8-3 0,10-1 0,1 0 0,4-3 0,2 4 0,0-5 0,12 0 0,-4 0 0,-1 0 0,5 0 0,-11 0 0,4 0 0,-11 0 0,3 0 0,-9 0 0,4 0 0,-10 0 0,-1 0 0,-5 0 0,0 0 0,-1 0 0,-3-4 0,-1-1 0,-4-9 0,0 4 0,0-8 0,0 3 0,0-5 0,0 0 0,0 1 0,0 4 0,0-4 0,0 9 0,-4 1 0,3 1 0,-3 7 0,4-3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0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79 24575,'-4'7'0,"5"9"0,5 16 0,5 8 0,1 7 0,0 0 0,-1-7 0,0 5 0,-5-22 0,-1 13 0,-5-24 0,0 7 0,0-22 0,0-3 0,0-18 0,0-9 0,0-1 0,6-11 0,0 5 0,5-1 0,6-4 0,0 11 0,5-5 0,-5 13 0,2 0 0,-9 11 0,4 2 0,-5 4 0,0 4 0,-1 1 0,1 4 0,-4 0 0,-1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0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215 247 24575,'0'-13'0,"0"3"0,0-14 0,0 8 0,0-15 0,0 10 0,0-4 0,0 5 0,0 1 0,0-1 0,0 1 0,-4 8 0,-1-2 0,-4 12 0,-10-3 0,7 4 0,-7 0 0,5 0 0,-1 0 0,-5 0 0,0 0 0,6 0 0,-1 9 0,2-3 0,6 18 0,-2-2 0,0 4 0,7 5 0,-7-10 0,9 4 0,0-5 0,0-5 0,0-2 0,0-4 0,4-4 0,6-1 0,5-4 0,4 0 0,1 0 0,-1 0 0,1 0 0,-1-4 0,-4-1 0,-1-5 0,-6 1 0,1 0 0,0 0 0,0 0 0,0 0 0,-4 1 0,2-1 0,-6 19 0,3 18 0,-4 22 0,-7 30 0,-1 4-227,1-33 0,0 0 227,-1 34 0,1 10 0,7-20 0,0 5 0,0-16 0,0-16 0,0-16 0,0-11 0,0-8 0,0-4 454,4-4-454,21-31 0,-6 4 0,40-51 0,-32 34 0,25-26 0,-22 23 0,8-9 0,-6 2 0,-3 7 0,-8 9 0,-4 2 0,-4 15 0,-7-9 0,-2 11 0,-4 3 0,0 2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0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19 24575,'-4'-5'0,"-11"-3"0,-2 7 0,-13-4 0,9 5 0,-10 0 0,4 0 0,5 0 0,-8 0 0,14 9 0,-16 9 0,14 8 0,-8 8 0,14-2 0,1 0 0,2-1 0,8-4 0,-4-2 0,5-6 0,0-4 0,0-1 0,14-9 0,4 3 0,21-6 0,1 2 0,6-4 0,1 6 0,-7 0 0,-7 4 0,-6 10 0,-12-3 0,0 14 0,-9-5 0,-1 6 0,-5 1 0,0-1 0,0 0 0,0 0 0,-10 0 0,-1-5 0,-10 3 0,1-9 0,-1 0 0,6-2 0,-4-8 0,4 3 0,0-5 0,-4-4 0,9-1 0,-12-4 0,15-4 0,-10-1 0,16-8 0,-3 2 0,4-2 0,0 8 0,0 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0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24575,'0'13'0,"0"13"0,0 3 0,0 9 0,0-5 0,0-7 0,0 11 0,0-14 0,0 4 0,0-3 0,0-13 0,0 13 0,0-14 0,0 4 0,0-6 0,0 1 0,0-8 0,0-10 0,0-7 0,0-20 0,0 8 0,0-17 0,0 12 0,0-13 0,0 6 0,10 0 0,2 1 0,9 6 0,5 6 0,-4 6 0,8 1 0,-9 9 0,9 0 0,-9 2 0,-1 8 0,-1-3 0,-9 4 0,3 0 0,-4 0 0,-4 0 0,-1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1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24575,'0'29'0,"0"-8"0,0 38 0,0-27 0,0 29 0,0-13 0,0 7 0,0 1 0,0 5 0,0-19 0,0 11 0,0-25 0,0 9 0,0-21 0,9 8 0,-4-14 0,9 0 0,-5-7 0,4-3 0,-3 0 0,3 0 0,-4 0 0,5-4 0,0-6 0,2-5 0,3-10 0,-8 4 0,4-10 0,-5 4 0,1-5 0,-1 6 0,1-5 0,-6 15 0,4-13 0,-7 17 0,2-12 0,-4 14 0,0-4 0,0 6 0,4 3 0,0 1 0,1 13 0,3 2 0,-2 14 0,-1 1 0,5 6 0,-4 1 0,4-2 0,1-4 0,-1 4 0,0-10 0,5-1 0,-4-1 0,2-9 0,1 4 0,-4-5 0,4-4 0,-6-1 0,1-4 0,0 0 0,0 0 0,0 0 0,0 0 0,-1-4 0,2-5 0,-1-12 0,2-6 0,0-19 0,-5-3 0,5-7 0,-10-6 0,5 7 0,-6-1 0,0-5 0,0 19 0,0-11 0,0 25 0,0-4 0,0 17 0,0 2 0,0 4 0,0 4 0,0 1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1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24575,'0'29'0,"0"4"0,0 21 0,0-12 0,0 11 0,6 2 0,-5-11 0,5 9 0,-6-31 0,5 7 0,-4-17 0,4 7 0,-5-18 0,0-11 0,0-11 0,0-5 0,0-4 0,0 8 0,0-9 0,9 5 0,3-6 0,10-1 0,5 0 0,-5 6 0,5 0 0,-8 7 0,1 5 0,-1-3 0,1 11 0,-1-6 0,-4 8 0,3 0 0,-8 1 0,4 4 0,-5 0 0,0 0 0,-1 0 0,-3 0 0,-1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1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 24575,'0'-13'0,"-8"5"0,-2 4 0,-4 4 0,-4 0 0,7 0 0,-8 15 0,8-3 0,-4 19 0,5-5 0,-2 13 0,6 1 0,1 0 0,5-2 0,0-6 0,0-5 0,0-2 0,0-10 0,0-1 0,4-6 0,1 1 0,8-4 0,-3-1 0,9-4 0,-4 0 0,4-9 0,-4-2 0,5-14 0,-4-1 0,0-7 0,0 1 0,-5 0 0,-1 5 0,0 2 0,-4 10 0,-2-4 0,-4 9 0,0-4 0,0 5 0,0 0 0,0 0 0,0 1 0,0-1 0,0 0 0,0 0 0,0 0 0,0 0 0,-4 4 0,3-3 0,-6 7 0,2-3 0,-4 4 0,4 11 0,2 13 0,3 20 0,0 12 0,6 15 0,-5-13 0,5 19 0,-6-11 0,0 0 0,0 4 0,0-28 0,0 4 0,0-20 0,0-5 0,0-8 0,0-4 0,0 0 0,4-4 0,1-1 0,3-4 0,1 0 0,4 0 0,2 0 0,10-5 0,-4-1 0,10-9 0,-10 4 0,9-5 0,-14 7 0,8-2 0,-14 2 0,4 4 0,-5-3 0,-1 3 0,-3-7 0,-1 6 0,-4-2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1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17 24575,'0'-8'0,"-4"3"0,-1 2 0,-15 3 0,9 0 0,-19 0 0,8 0 0,-4 8 0,-7 10 0,4 17 0,0 1 0,-1 10 0,13-12 0,0 5 0,7-7 0,4-6 0,1-1 0,5-10 0,0 3 0,0-8 0,0 4 0,0-5 0,4 0 0,1-1 0,8 2 0,2-5 0,10-1 0,2-4 0,5 0 0,0 0 0,0 0 0,0 5 0,-5 0 0,-2 5 0,-6 5 0,-3 0 0,-2 4 0,-4 6 0,0-4 0,-4 0 0,-2-3 0,-4-3 0,0 4 0,0 1 0,0-1 0,0-4 0,0 3 0,0-3 0,-4 5 0,-1-5 0,-9 2 0,4-7 0,-8-1 0,8-5 0,-8-4 0,3 0 0,-5 0 0,0-5 0,1-4 0,-1-2 0,0-8 0,5 8 0,-3-7 0,8 8 0,-4 0 0,5 2 0,4 7 0,1-3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2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24575,'0'14'0,"0"-3"0,0 28 0,0-16 0,0 21 0,0-10 0,9 13 0,-7-5 0,11 3 0,-12-11 0,3 0 0,-1-5 0,-2-2 0,6-8 0,-7-5 0,3-5 0,-3-5 0,0-1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1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24575,'-8'0'0,"-1"0"0,-5 0 0,-1 0 0,0 0 0,2 0 0,-1 0 0,0 0 0,-5 0 0,5 4 0,5 1 0,1 8 0,7 8 0,-13 5 0,12 1 0,-8 4 0,10-5 0,0 1 0,0-2 0,0-6 0,0 1 0,0-5 0,0-2 0,0-4 0,0 0 0,4-4 0,1-1 0,8-4 0,2 0 0,0 0 0,3 0 0,-3-9 0,0-2 0,5-14 0,-5 4 0,1-10 0,-1 4 0,-5 0 0,1 2 0,-2 10 0,0 1 0,-4 5 0,3 0 0,-7 1 0,3-1 0,-4 1 0,0 7 0,0 12 0,0 17 0,0 20 0,0 8 0,0 7 0,0 0 0,0 1 0,0-9 0,0 0 0,0-15 0,0-7 0,0-9 0,0-9 0,-4-1 0,3-5 0,0-4 0,11-1 0,4-9 0,6-5 0,5-1 0,1-9 0,1 9 0,4-5 0,-5 1 0,1 4 0,-2-4 0,-6 9 0,1-3 0,-5 4 0,-2 0 0,-4 1 0,0 4 0,-4-4 0,2 3 0,-6-3 0,3 4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1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24575,'0'13'0,"0"-3"0,0 8 0,0-3 0,4 5 0,2 5 0,4-4 0,0-1 0,4-1 0,-4-5 0,9 6 0,-4-5 0,5 9 0,12-6 0,-9 3 0,15 0 0,-12-4 0,1 3 0,3 1 0,-3-5 0,0-1 0,3-4 0,-9 3 0,10-2 0,-4 2 0,5-3 0,6 6 0,-4-5 0,11 4 0,-4-4 0,6-6 0,7 5 0,-6-10 0,6 10 0,1-10 0,-7 5 0,6-6 0,-7 0 0,-7 0 0,-1 4 0,-7-2 0,-5 2 0,-2-4 0,-10 0 0,-2 0 0,-4 0 0,0 0 0,0 0 0,0 0 0,-4 0 0,-1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2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 24575,'8'0'0,"6"0"0,-4 0 0,13-5 0,-11 4 0,12 0 0,-14 6 0,8 5 0,-8-1 0,4 0 0,0 0 0,-5 0 0,5-4 0,-6-1 0,1-4 0,-4 4 0,-1 0 0,-4 5 0,0 0 0,-9 4 0,-2 2 0,-16 11 0,5 1 0,-12 8 0,11-3 0,-9-3 0,9 2 0,-2-9 0,9-2 0,6-1 0,2-9 0,3 3 0,0-4 0,1-4 0,4-1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2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9 118 24575,'-5'-4'0,"1"-1"0,4-3 0,4-1 0,1 0 0,4-5 0,0 4 0,1-4 0,-2 9 0,1-3 0,0 3 0,0 1 0,0-4 0,0 7 0,-1-3 0,1 0 0,0 3 0,0-3 0,-1 4 0,1 0 0,0 0 0,0 0 0,-1 0 0,1 0 0,0 0 0,0 0 0,0 0 0,0 0 0,0 0 0,-1 0 0,1 0 0,0 0 0,0 0 0,0 8 0,-4 3 0,-1 8 0,-4 7 0,0-6 0,0 11 0,0 2 0,0 7 0,0 0 0,0 5 0,0-11 0,0 4 0,0-11 0,0-2 0,0-5 0,0-6 0,0 0 0,0-5 0,0-1 0,0-10 0,0-11 0,0-12 0,0-13 0,5 4 0,2-11 0,3 11 0,2-11 0,-2 17 0,1-4 0,-1 12 0,0 0 0,-1 6 0,0 0 0,0 9 0,0-3 0,0 7 0,-1-3 0,1 4 0,0 0 0,0 0 0,0 0 0,-1 0 0,1 0 0,0 0 0,0 4 0,-4 6 0,3 0 0,-7 8 0,7-3 0,-7 0 0,8 3 0,-8-3 0,8 10 0,-8-4 0,4 9 0,-5-9 0,0 10 0,0-10 0,0 4 0,0-5 0,0-6 0,0 0 0,0-5 0,0 0 0,3-5 0,2-8 0,4-7 0,1-13 0,0 3 0,5-10 0,1 4 0,6-5 0,-2 5 0,2-4 0,4 3 0,-4 1 0,6-5 0,-8 11 0,0-4 0,-5 10 0,-2 1 0,-4 5 0,0 4 0,0 1 0,-1 4 0,1 11 0,-4 7 0,-2 11 0,-3 10 0,0-6 0,0 12 0,0-11 0,0 5 0,0-7 0,0-6 0,0 0 0,0-7 0,0-4 0,4-2 0,-3-4 0,7 0 0,-7 0 0,7 0 0,-3-4 0,4-1 0,-4 0 0,2-4 0,-6 4 0,3-4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2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53 24575,'0'-13'0,"-4"8"0,-5-3 0,-1 8 0,-9 0 0,9 0 0,-14 9 0,11 14 0,-11 1 0,11 20 0,-7-16 0,8 11 0,-4-7 0,6-6 0,4 5 0,2-15 0,4 3 0,0-10 0,0 0 0,0 0 0,3-5 0,7 0 0,5-4 0,5-14 0,0-4 0,9-22 0,-6 5 0,7-12 0,-8 13 0,-5-4 0,4 5 0,-10 7 0,4 5 0,-6 3 0,0 12 0,-4-7 0,-1 8 0,0 0 0,-3 9 0,3 18 0,-4 5 0,0 18 0,0 11 0,0-6 0,0 20 0,-6-14 0,5 0 0,-10-2 0,9-7 0,-3-13 0,5-2 0,0-17 0,0-2 0,0-4 0,0 0 0,0-8 0,9-6 0,9-17 0,3 1 0,11-7 0,-10 3 0,3 3 0,-4 1 0,-6 2 0,3 8 0,-7 1 0,2 2 0,-4 7 0,-4-7 0,-1 7 0,-4-3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2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24575,'6'4'0,"8"0"0,28-15 0,-7 8 0,17-18 0,-11 13 0,13-4 0,-6 1 0,6 10 0,-13-4 0,-8 5 0,-2 0 0,-15-9 0,3 7 0,-9-7 0,-2 9 0,1 0 0,-4 0 0,-1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2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24575,'0'25'0,"0"-2"0,0 22 0,0-11 0,0 19 0,0-11 0,0 5 0,0-14 0,0-2 0,0-15 0,0 8 0,0-14 0,0 4 0,0-5 0,4-4 0,0 2 0,1-6 0,-2 3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2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24575,'4'8'0,"0"22"0,-4 20 0,0 8 0,0 12 0,0-14 0,0 15 0,0-13 0,0 3 0,0-14 0,0-12 0,0-4 0,0-16 0,0-1 0,0-6 0,0 1 0,0 4 0,0 1 0,0 6 0,0-5 0,0-2 0,0-4 0,0 0 0,0 0 0,0-4 0,0-1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2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24575,'30'0'0,"18"0"0,28 0 0,-27 0 0,4 0-1441,8 0 1,3 0 1440,9 0 0,3 0 0,5 0 0,1 0-963,11 0 0,1 0 963,0 0 0,2 0 0,-29 0 0,1 0 0,-1 0 0,29 0 0,-2 0 0,2 0 0,-5 0 63,-27 0 1,-3 0-64,10 0 0,-2 0 0,28 0 0,-45 0 0,1 0 0,-1 0 0,-3 0 0,16 0 0,-3 0 1244,-15 0-1244,-12 0 2266,2 0-2266,-21 0 1170,3 0-1170,-10 0 0,0 0 0,0 0 0,-4 0 0,-1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3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65 175 24575,'4'-13'0,"1"7"0,9-11 0,1 10 0,5-12 0,-1 4 0,7 4 0,-10-6 0,8 10 0,-9-12 0,5 8 0,0-3 0,-6 9 0,0 0 0,-5 1 0,0 3 0,-1-3 0,1 4 0,-1 0 0,-3 4 0,-1 11 0,-4 1 0,-10 15 0,3-5 0,-9 6 0,0 0 0,4 1 0,-3-7 0,5-1 0,0-5 0,4-5 0,-2-2 0,3 1 0,-4-4 0,-1 4 0,5-5 0,-3 4 0,3-3 0,-5 4 0,5-5 0,-3-1 0,4 1 0,-1-1 0,-3-3 0,3 2 0,-4-2 0,0 0 0,0 3 0,0-3 0,0 0 0,-5 3 0,4-7 0,-3 4 0,4-5 0,0 0 0,0 0 0,0 0 0,0 0 0,0 0 0,4-8 0,1 2 0,4-12 0,0 8 0,0-9 0,0 9 0,0-4 0,0 6 0,0-1 0,0 0 0,0 0 0,4 1 0,0 3 0,5 1 0,0 0 0,0 3 0,0-3 0,0 4 0,0 0 0,-1 0 0,1 0 0,0 0 0,0 3 0,1 13 0,3 0 0,-1 15 0,7-5 0,-7 1 0,7-2 0,-8-6 0,3 1 0,-5-5 0,1-2 0,-1-4 0,-1 0 0,1 0 0,0-4 0,0-1 0,5-4 0,-4 0 0,3 0 0,1 0 0,-4 0 0,8 0 0,-3-9 0,0-2 0,4-4 0,-4-8 0,-1 11 0,-1-5 0,-4 8 0,-4 0 0,3 4 0,-7-7 0,2 10 0,-3-7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3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24575,'-2'-7'0,"11"1"0,6 6 0,15 0 0,9-4 0,1-1 0,1 0 0,4 1 0,-5 4 0,6 0 0,-6 0 0,-2 0 0,-13 0 0,-3 0 0,-12 0 0,4 0 0,-7 0 0,0 0 0,-5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3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24575,'23'0'0,"-4"9"0,14 9 0,-12 3 0,17 7 0,-8-1 0,10 3 0,-10 10 0,11-2 0,-15 8 0,23 6 0,-23-9 0,18 19 0,-25-13 0,16 9 0,-14 3 0,5-3 0,-3-2 0,-6-9 0,2 6 0,2-11 0,-8 12 0,4-7 0,-5 0 0,0-1 0,-1-5 0,0 4 0,-5-11 0,-1 11 0,-5 2 0,0-5 0,0 18 0,-5-11 0,-7 7 0,-8 6 0,-4-6 0,-7 7 0,5-7 0,-11 5 0,12-12 0,-4-2 0,12-8 0,-3-13 0,9-1 0,-3-10 0,9-1 0,-3-5 0,7-1 0,-7-3 0,3-1 0,-4 0 0,1-3 0,0 2 0,3 1 0,-3-3 0,7 7 0,-6-7 0,2 7 0,0-3 0,-3 0 0,7 3 0,-7-7 0,3 3 0,0-4 0,1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3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24575,'-7'14'0,"3"-4"0,-18 29 0,10-12 0,-2-3 0,4 0 0,5-4 0,-3-3 0,2 12 0,-4-7 0,4 0 0,-3 2 0,3-4 0,0 1 0,-3 4 0,8-5 0,-13 5 0,12 2 0,-12-1 0,12 5 0,-7-5 0,4 1 0,-6 4 0,0-5 0,1 6 0,-1 1 0,5-1 0,-4 0 0,5-6 0,-1 5 0,-3-10 0,3 4 0,1-5 0,0-1 0,5 1 0,-4 5 0,2 2 0,-2-1 0,4 5 0,0-10 0,0 10 0,0-10 0,0 10 0,0-11 0,0 6 0,0-1 0,0-4 0,0 10 0,0-5 0,0 6 0,0 0 0,0 0 0,0 21 0,0-15 0,0 15 0,4-21 0,-2 0 0,7 0 0,-3 6 0,5-9 0,-5 8 0,3-11 0,-3 6 0,4-5 0,1 4 0,-1-10 0,0 9 0,1-3 0,-1-1 0,1 5 0,-1-4 0,0-1 0,1 5 0,-1-5 0,1 13 0,0-5 0,0 5 0,0-7 0,0 0 0,-1-6 0,0 5 0,0-15 0,0 8 0,-1-9 0,1 0 0,-1 3 0,0-8 0,0 4 0,0-6 0,0 1 0,0 0 0,-4 0 0,3 0 0,-7-1 0,2-3 0,-3-1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3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24575,'9'8'0,"0"6"0,5 6 0,-3 1 0,9 4 0,-5-5 0,5 5 0,0-4 0,2 16 0,-6-9 0,6 17 0,-10-11 0,5 11 0,-6-4 0,1 5 0,-1 1 0,0-7 0,-4 5 0,-2-11 0,-5 5 0,0-13 0,0 5 0,0-10 0,0 10 0,0-5 0,0 6 0,0 0 0,0 0 0,0 1 0,-5-1 0,-1 0 0,-5-6 0,5 0 0,-2-7 0,6-4 0,-6-1 0,7-6 0,-3 1 0,0 0 0,3 0 0,-3 0 0,0-4 0,4 3 0,-8-7 0,7 2 0,-2-3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4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24575,'0'8'0,"0"5"0,0-3 0,0 4 0,0 5 0,0-7 0,0 12 0,0-14 0,0 3 0,0-4 0,0 0 0,0-1 0,0 1 0,0 0 0,0-1 0,0 1 0,0-1 0,3-3 0,2 2 0,4-6 0,-1 3 0,1-4 0,0 0 0,0 0 0,4 0 0,2 0 0,10 0 0,-4 0 0,5 0 0,-1-5 0,-4 4 0,4-9 0,-10 9 0,3-3 0,-8 4 0,4 0 0,-5 0 0,-5-4 0,4-1 0,-7 1 0,3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4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24575,'-13'4'0,"-3"12"0,-4 6 0,3 10 0,-4 0 0,9 0 0,-3 0 0,9 14 0,-4-10 0,9 16 0,-9-11 0,9 5 0,-5 1 0,6 7 0,0-12 0,0 11 0,0-13 0,0 6 0,0 1 0,0-7 0,0 5 0,0-5 0,6 7 0,12 2 0,2 5 0,17-2 0,-5 4 0,6-5 0,22 16 0,-9-10 0,4-7 0,-25-16 0,-11-23 0,-9 2 0,4-3 0,-5-5 0,-4-2 0,-2-3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4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24575,'0'17'0,"0"7"0,0-3 0,0-1 0,0-1 0,0-9 0,0 3 0,0-4 0,0 5 0,0-5 0,0 5 0,0-5 0,0-1 0,0 1 0,0-8 0,0-7 0,0-14 0,0-1 0,0-4 0,0 5 0,0-5 0,5 4 0,1-10 0,3 10 0,2-4 0,3 5 0,-3 0 0,2 5 0,-3 1 0,-2 9 0,1-3 0,0 7 0,0-3 0,0 4 0,0 0 0,-1 0 0,1 0 0,0 4 0,0 1 0,0 9 0,0 1 0,1 4 0,-4 1 0,-2-1 0,0 1 0,-3-5 0,4 3 0,-5-8 0,0 4 0,0-5 0,0-1 0,0 1 0,0 0 0,0 4 0,0-3 0,0 2 0,0-3 0,0-8 0,0-7 0,4-8 0,2-6 0,3 0 0,1 5 0,-1-3 0,-4 7 0,4-2 0,-4 4 0,0 0 0,2 4 0,-6-3 0,7 7 0,-3-3 0,0 0 0,3 3 0,-3-3 0,0 0 0,3 3 0,-4-3 0,5 4 0,-1 0 0,1 0 0,-1 0 0,1 0 0,-5 4 0,0 1 0,0 9 0,-3 0 0,4 6 0,-1-1 0,-3 1 0,3 0 0,-4-6 0,0 5 0,4-9 0,-3 3 0,3-4 0,-4 0 0,0-4 0,0-1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4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 24575,'0'13'0,"0"4"0,0-2 0,0 4 0,0 1 0,0-1 0,0 1 0,0 0 0,0-1 0,0 1 0,0-5 0,0 9 0,0-13 0,0 8 0,0-11 0,-3-3 0,2-5 0,-3-5 0,4-8 0,0-2 0,0-5 0,0-5 0,10-2 0,2-5 0,14 4 0,-3-3 0,3 4 0,0-1 0,-4 7 0,-2 2 0,-1 8 0,-4-4 0,0 10 0,-2-4 0,-8 8 0,-1-3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4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24575,'6'0'0,"7"0"0,16 0 0,9 0 0,9 0 0,-5 0 0,11 0 0,-13 0 0,-6 0 0,4 0 0,-22 0 0,8 0 0,-14 0 0,3 0 0,-8 0 0,-1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4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24575,'0'13'0,"0"1"0,0 11 0,0 8 0,0 1 0,0 5 0,0-1 0,0-4 0,0 11 0,0-11 0,0-6 0,0-4 0,0-14 0,0 9 0,0-9 0,0-5 0,0-2 0,0-6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4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24575,'0'-14'0,"0"14"0,0 13 0,0 20 0,0 7 0,0 6 0,0 1 0,0-1 0,0-5 0,0-3 0,0-16 0,0 2 0,0-14 0,0 3 0,0-8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3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24575,'0'5'0,"0"4"0,0 17 0,0-2 0,0 8 0,0-4 0,0 6 0,0 0 0,0-8 0,0 1 0,0-12 0,0 0 0,0-8 0,0-4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4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24575,'-8'0'0,"17"0"0,12 0 0,26 0 0,17 0 0,28 0-848,-41 0 0,3 0 848,13 0 0,1 0 0,1 0 0,0 0 0,5 0 0,0 0 0,-5 0 0,0 0 0,4 0 0,-1 0 0,-12 0 0,-3 0 135,-3 0 0,-3 0-135,38 0 0,-7 0 0,-6 0 0,4 0 0,-24 0 0,-8 0 0,-10 0 0,-6 0 1276,-5 0-1276,-7 0 150,-6 0-150,-5 0 0,0 0 0,-1 0 0,1 0 0,0 0 0,0 0 0,0 0 0,-1 0 0,1 0 0,-1 0 0,-3 0 0,-2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24575,'-8'0'0,"7"0"0,8 0 0,3 0 0,8 0 0,2 0 0,-4 0 0,8 0 0,-9 0 0,0 0 0,3 0 0,-4 0 0,1 0 0,-2 0 0,-9 14 0,5-2 0,-8 19 0,3-10 0,-4 10 0,0-5 0,0 6 0,0 7 0,0-5 0,0 4 0,-5-5 0,-5-1 0,-3 6 0,-7-10 0,8 10 0,-6-17 0,7-1 0,-4-2 0,6-8 0,4 4 0,-3-9 0,3-1 0,-4-4 0,1 0 0,-6 0 0,4 0 0,-4 0 0,5 0 0,0-4 0,4-1 0,-3-9 0,7 4 0,-4-9 0,5 5 0,0-6 0,0 0 0,0 1 0,0 4 0,0 1 0,0 5 0,0 0 0,4 4 0,1 2 0,8 3 0,-3 0 0,8 0 0,-8 0 0,8 0 0,-7 0 0,2 0 0,-4 4 0,0 0 0,0 5 0,0 5 0,5-4 0,-4 9 0,4-4 0,-4 0 0,-1 3 0,5-3 0,-3 0 0,2-2 0,-4-4 0,0 0 0,0 0 0,-1-1 0,1-3 0,0-1 0,-1-4 0,6 0 0,-4 0 0,3 0 0,-4 0 0,5 0 0,-4 0 0,4 0 0,-6 0 0,1 0 0,0 0 0,0 0 0,-1 0 0,1 0 0,0 0 0,0-9 0,0 3 0,0-8 0,-4 9 0,-1 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5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24575,'4'-5'0,"5"6"0,6 8 0,4 7 0,-4-2 0,4 10 0,3-1 0,-4 4 0,14 7 0,-19-7 0,13 6 0,-19-6 0,12 3 0,-11-3 0,7 5 0,-9 0 0,4 0 0,-4 1 0,5 5 0,0 2 0,-5 1 0,0 4 0,-6-12 0,0 6 0,0-7 0,0 0 0,0 1 0,0-7 0,0 5 0,0-10 0,0 10 0,0-5 0,0 6 0,-5 1 0,-7 5 0,-5-4 0,-6 11 0,1-12 0,0 6 0,1-13 0,0 5 0,1-10 0,4 4 0,-3-9 0,8 2 0,-3-8 0,9 4 0,-3-5 0,3 0 0,-4 0 0,0-1 0,4 1 0,-3 0 0,3 0 0,-4 0 0,0 0 0,4-1 0,-3-3 0,7 3 0,-3-7 0,4 3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5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24575,'61'37'0,"1"1"0,-1-1 0,18 12 0,-27-1 0,-67 7 0,-38 23 0,17-22 0,-12 14 0,19-29 0,9-15 0,4-5 0,2-8 0,5-4 0,4 0 0,-3-4 0,7-5 0,-3-21 0,21-16 0,5-28 0,26-11-336,-22 29 1,0 0 335,23-27 0,-20 28 0,0-1 0,20-24 0,1-13 0,-3 14 0,-14 8 0,-5 25 0,-11 0 0,-3 21 0,-4-3 0,-2 10 0,1 4 671,-11 1-671,-13 26 0,-19 6 0,-7 36 0,-3-10 0,5 16 0,1-12 0,6-2 0,2-2 0,12-7 0,1-7 0,11-1 0,1-12 0,5-2 0,0-10 0,0-2 0,0-4 0,9 0 0,2 1 0,14-5 0,1-1 0,6-4 0,-5 0 0,3 0 0,-3 0 0,0 0 0,-2 0 0,-6 0 0,1 0 0,-5 0 0,-2 0 0,-4 0 0,0 0 0,-4 0 0,-1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5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9 231 24575,'0'14'0,"0"5"0,0 8 0,0 5 0,0 7 0,0-5 0,0 11 0,0-11 0,0-1 0,0-8 0,0 0 0,4-9 0,-3 3 0,7-14 0,-7 3 0,0-7 0,-6 3 0,-4-13 0,4-2 0,1-14 0,4-2 0,0-11 0,0 4 0,0-11 0,0 4 0,0-5 0,17-3 0,-3 2 0,23-4 0,-13 10 0,11 0 0,-13 14 0,10-1 0,-11 8 0,4 4 0,-5 6 0,-1 6 0,1 4 0,-5 0 0,-2 0 0,-4 0 0,0 0 0,0 0 0,-4 0 0,-1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5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24575,'-18'0'0,"0"0"0,-1 0 0,-13 0 0,9 0 0,-14 9 0,2 16 0,0 0 0,4 20 0,6-16 0,8 10 0,0-7 0,1 0 0,10-5 0,1-2 0,5-5 0,0-1 0,0 1 0,0-5 0,0-2 0,0-4 0,4 0 0,1 0 0,9-4 0,0-1 0,6-4 0,5 0 0,2 0 0,-1 0 0,5 0 0,-4 0 0,-1 0 0,-1 0 0,-5 0 0,-5 0 0,3 4 0,-8 1 0,4 4 0,-5 0 0,-5 5 0,0 0 0,-4 6 0,0 0 0,0 5 0,0-4 0,0 4 0,-4-6 0,-6 1 0,-11 0 0,0-4 0,-10 4 0,5-9 0,-13 5 0,5-5 0,1 0 0,2-1 0,15 0 0,-8 0 0,13-1 0,-2-4 0,4-1 0,5-8 0,0-25 0,4 18 0,0-17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5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24575,'0'19'0,"0"2"0,4 12 0,-2-1 0,7 0 0,-8 0 0,4 0 0,-5-5 0,0-2 0,0-11 0,0 10 0,0-12 0,0 12 0,0-14 0,0 3 0,0-5 0,0 1 0,0-8 0,-5-12 0,4-11 0,-4-10 0,5-7 0,0 6 0,0-13 0,0 13 0,0-6 0,0 7 0,10-1 0,-3 7 0,12 0 0,-4 7 0,5-1 0,5 9 0,-9-2 0,8 12 0,-9-3 0,4 4 0,-4 0 0,4 0 0,-9 0 0,3 0 0,-4 0 0,0 0 0,-4 0 0,-1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5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24575,'18'0'0,"4"0"0,10 0 0,0 0 0,0 0 0,7 0 0,1 0 0,0 0 0,5 0 0,-11 0 0,-1 0 0,-13 0 0,-1 0 0,-10 0 0,1 0 0,-6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5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24575,'0'4'0,"0"13"0,0 30 0,0 9 0,0-6 0,6 10 0,1-11 0,5 14 0,-5-7 0,4-2 0,-10-13 0,9-3 0,-9-11 0,4-7 0,-5-6 0,0-9 0,0-1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5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0 24575,'-8'0'0,"-1"0"0,-4 0 0,-2 9 0,-5-2 0,1 11 0,-7-2 0,5 4 0,-10-4 0,9 9 0,-9-12 0,13 16 0,-8 0 0,5 0 0,1 15 0,-6-8 0,8 11 0,-6 7 0,5-5 0,-4 5 0,10-8 0,-4 1 0,6-7 0,4-1 0,2-1 0,5-4 0,0 11 0,0-5 0,0 7 0,0 0 0,0 7 0,0-5 0,0 5 0,0-8 0,0-5 0,0-3 0,0-11 0,5-2 0,-4-10 0,3-2 0,-4-4 0,0 0 0,0 0 0,0-5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1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24575,'6'3'0,"1"0"0,15-3 0,3 0 0,9 0 0,0 0 0,-2 0 0,-3 0 0,-2 0 0,-8 0 0,-1 0 0,-3 0 0,-5 0 0,-3 0 0,-4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3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24575,'14'0'0,"2"0"0,17 0 0,-7 0 0,17 0 0,-12 0 0,8 0 0,0 0 0,-4 0 0,0 0 0,-4 0 0,-11 0 0,6 0 0,-17 0 0,1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5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24575,'8'-1'0,"5"3"0,2 7 0,-4 1 0,6 4 0,-11-4 0,8 8 0,-1-4 0,-3 0 0,3-1 0,-9-5 0,0 1 0,0 0 0,-3 0 0,3-1 0,-4 1 0,4 0 0,-3 0 0,7-5 0,-4 0 0,5-4 0,-1 0 0,1 0 0,0 0 0,4 0 0,2-4 0,5-2 0,-1-8 0,7 3 0,0-9 0,6 3 0,0-4 0,1-1 0,-1 0 0,6 5 0,-10 2 0,10 4 0,-18 1 0,1 4 0,-8 2 0,-4 4 0,0 0 0,0 0 0,-4 0 0,-1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5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24575,'-25'5'0,"8"5"0,-23 20 0,10 6 0,-8 20 0,12-12 0,-20 43 0,23-23 0,-13 14 0,17-2 0,6-16 0,-6 14 0,4 5 0,3-6 0,6 1 0,6-3 0,0-8 0,0 0 0,0-7 0,0-2 0,0-7 0,0 0 0,4-7 0,8 5 0,11-9 0,1 3 0,8-11 0,-3 5 0,3-10 0,2 4 0,-2-6 0,0-4 0,-6-2 0,5-4 0,-15-2 0,8 1 0,-9-5 0,0-1 0,-2-4 0,-4 0 0,0 0 0,0 0 0,0 0 0,-4 0 0,-2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5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24575,'0'19'0,"0"2"0,0 18 0,0-5 0,0 5 0,0-7 0,0-6 0,0-1 0,0-10 0,0-1 0,0-13 0,0-7 0,0-14 0,0-13 0,5-1 0,6-5 0,1 7 0,8-1 0,-9 7 0,9 0 0,-10 11 0,4 2 0,-5 4 0,-1 4 0,1 1 0,0 4 0,0 0 0,-1 0 0,1 0 0,0 0 0,-5 4 0,4 5 0,-7 6 0,4 5 0,0 5 0,-4-4 0,8 10 0,-7-10 0,2 4 0,-4-6 0,0-4 0,0-1 0,0-6 0,0 1 0,4 0 0,-3 0 0,7-4 0,-7-5 0,6-10 0,-1-10 0,4-2 0,1-8 0,-1 3 0,6-5 0,-5 5 0,4 2 0,-6 10 0,1 1 0,-2 5 0,1 4 0,0-3 0,0 7 0,0-3 0,-1 4 0,1 0 0,-1 0 0,1 4 0,-1 1 0,-3 3 0,3 1 0,-7 0 0,2 0 0,1-1 0,-3 6 0,3 1 0,-4 4 0,4-4 0,-3-1 0,3-1 0,-4-3 0,0 4 0,0-6 0,0-3 0,0-1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7:5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24575,'0'13'0,"0"14"0,0 7 0,0 1 0,0 8 0,0-14 0,0 16 0,0-17 0,0 3 0,0-16 0,0-1 0,0-5 0,0-8 0,0-7 0,4-8 0,2-6 0,8 1 0,1-1 0,6-5 0,-2 3 0,2-3 0,-2 10 0,-3-4 0,2 13 0,-3-8 0,0 9 0,-1 0 0,-10 1 0,0 4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0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24575,'30'0'0,"-4"0"0,19-5 0,-4-2 0,5-5 0,-5 6 0,11 0 0,-22 6 0,9 0 0,-24 0 0,-2 0 0,-8 0 0,-1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0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24575,'0'46'0,"0"-4"0,0 6 0,0 12 0,0-1 0,0 7 0,0 3 0,0-27 0,0 4 0,0-19 0,0-2 0,0-11 0,0-4 0,0-6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0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24575,'0'6'0,"0"7"0,0 16 0,0 25 0,0-17 0,0 31 0,0-26 0,0 6 0,0-15 0,0-12 0,0-3 0,0-8 0,0 3 0,0-8 0,0-1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0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24575,'-2'4'0,"20"0"0,19-4 0,36 0 0,22 0-1014,-34 0 1,3 0 1013,3 0 0,4 0 0,14 0 0,2 0-950,1 0 0,3 0 950,-25 0 0,3 0 0,-2 0 0,28 0 0,0 0 0,7 0 0,-6 0-493,-31 0 1,-2 0 492,15 0 0,-4 0 0,13 0-123,-35 0 1,-1 0 122,31 0 1245,-18 0-1245,-22 0 2390,-10 0-2390,-18 0 1199,0 0-1199,-5 0 80,0 0 1,-4 0 0,-2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0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24575,'6'0'0,"10"-10"0,14 7 0,7-12 0,-16 14 0,10-4 0,-4 5 0,-1 0 0,-5 0 0,-8 0 0,-4 0 0,0 0 0,0 0 0,0 9 0,1 1 0,-5 10 0,-1 5 0,-4 2 0,0 5 0,0 0 0,0 7 0,-4-5 0,-2-1 0,-10-3 0,0-3 0,-5-1 0,1 0 0,5-12 0,-4 5 0,5-9 0,-1 4 0,-4-4 0,4-1 0,0-4 0,-3 0 0,8-5 0,-9 0 0,9 0 0,-4 0 0,5 0 0,0 0 0,0 0 0,1 0 0,-1 0 0,4-8 0,1 2 0,4-11 0,0 7 0,0-8 0,0 8 0,0-4 0,3 5 0,2 0 0,3 5 0,1 0 0,0 0 0,0 3 0,4-3 0,2 4 0,5 0 0,-1 0 0,1 0 0,-5 0 0,3 0 0,-3 0 0,4 4 0,1 2 0,0 8 0,-1-3 0,1 7 0,-1-7 0,6 8 0,2-7 0,-1 3 0,5-5 0,-4 1 0,-1-5 0,-1-2 0,-5-4 0,-5 0 0,-2 0 0,-4 0 0,0 0 0,-4 0 0,-1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0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24575,'13'0'0,"7"0"0,6 0 0,13 0 0,1 0 0,0 5 0,13 13 0,-17 0 0,5 16 0,-16-12 0,-2 22 0,-6-14 0,-5 16 0,-2 0 0,-8-10 0,3 24 0,-5-11 0,0 7 0,0 6 0,0-14 0,0 0 0,0-3 0,0 2 0,0-5 0,-10 11 0,2-20 0,-13 6 0,10-12 0,-4-2 0,5-6 0,0-4 0,1-1 0,4-6 0,-3-3 0,7-4 0,-2-2 0,3-3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3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107 118 24575,'3'-6'0,"4"0"0,8-11 0,0 3 0,7-2 0,-7 2 0,8-1 0,-9 4 0,5 0 0,-5 7 0,-3 1 0,-2 3 0,-2 0 0,-1 0 0,1 0 0,-4 9 0,0 8 0,-3 11 0,0 6 0,0 5 0,0 1 0,0 6 0,0 8 0,0-12 0,-4 11 0,-5-13 0,-1 6 0,-7-6 0,4 2 0,-4-8 0,-3 3 0,-3-3 0,2-5 0,-4 1 0,9-11 0,-2 0 0,3-8 0,1-1 0,0-3 0,0-3 0,4-1 0,-3-3 0,5-6 0,-3-6 0,7-12 0,1-13 0,3 6 0,0-16 0,0 18 0,0-10 0,0 11 0,7 0 0,-2 8 0,9 5 0,-4 5 0,4 6 0,0 1 0,3 3 0,-2 0 0,7 0 0,-4 0 0,2 11 0,3 2 0,-7 11 0,9 1 0,-5-1 0,1 0 0,2 0 0,-7-4 0,3-1 0,-5-8 0,-3-1 0,1-4 0,-1-2 0,-1-1 0,4-3 0,-7 0 0,2 0 0,-1-15 0,-5-4 0,1 0 0,-4 4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0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24575,'26'0'0,"3"0"0,11 0 0,5 0 0,11 0 0,-5 0 0,11 0 0,-22 0 0,-1 0 0,-17 0 0,2 0 0,-14 0 0,3 0 0,-4 0 0,-4 0 0,-2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0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24575,'-1'5'0,"12"-1"0,10-4 0,24 0 0,-9 0 0,10 0 0,-7 0 0,-5 0 0,4 0 0,-6 0 0,-5 0 0,-2 0 0,-10 0 0,-2 0 0,-8 0 0,-1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24575,'0'9'0,"0"4"0,0 2 0,0 10 0,0 1 0,5 6 0,-4 7 0,8-5 0,-7 11 0,7-11 0,-2 11 0,-1-11 0,4 4 0,-9-5 0,8-7 0,-8 5 0,8-10 0,-8 4 0,3-5 0,0-1 0,-2 1 0,2-1 0,-4-4 0,4 4 0,-3-9 0,4 3 0,-5-4 0,0 0 0,0-4 0,0-1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2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24575,'67'0'0,"-1"0"0,-4 0 0,-8 0 0,-7 0 0,-1 0 0,-6 0 0,-1 0 0,-13 0 0,0 0 0,-12 0 0,0 0 0,-5 0 0,0 0 0,-4 0 0,-2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1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24575,'0'18'0,"3"12"0,13 5 0,-8 11 0,12 1 0,-17 0 0,12-7 0,-14-2 0,8-11 0,-8-7 0,4-2 0,-5-3 0,0 0 0,0-1 0,0-6 0,0 1 0,0 0 0,-4-4 0,3-5 0,-2-10 0,3-10 0,0-1 0,0-17 0,0 10 0,0-11 0,0 7 0,4 5 0,1 2 0,5 5 0,0 0 0,4 5 0,-3-3 0,7 7 0,-2-4 0,3 5 0,1 1 0,-1 3 0,1-3 0,-1 8 0,-4-3 0,-1 4 0,-1 0 0,-3 0 0,4 0 0,-9 0 0,-1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0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609 342 24575,'0'-24'0,"0"-7"0,5-10 0,6 1 0,2-13 0,7 23 0,-12-15 0,5 19 0,-8 4 0,5-1 0,-9 17 0,-12 7 0,-12 17 0,-10 5 0,-8 12 0,0-11 0,-9 12 0,1-4 0,-8 0 0,5 4 0,-2-10 0,12 3 0,-3-6 0,11-6 0,-11 0 0,16-7 0,-3 1 0,13-2 0,4 1 0,1-1 0,9 0 0,1-1 0,4 1 0,0-1 0,0 1 0,4 0 0,6 0 0,10 1 0,7 5 0,5 2 0,0 4 0,0 1 0,0-1 0,1 0 0,0 7 0,0-5 0,-6 3 0,-2-10 0,-5-2 0,-6-4 0,0-1 0,-5 0 0,0 0 0,-4-1 0,-1 1 0,-4-1 0,0 1 0,0 4 0,0 2 0,-5 5 0,-6 5 0,-5 1 0,-6 13 0,-1 1 0,-7 9 0,-1 5 0,-1-4 0,-4 6 0,11-15 0,-4-1 0,13-13 0,1-2 0,5-10 0,5-1 0,-3-6 0,7 1 0,-3 0 0,4 0 0,0-1 0,4-3 0,0-2 0,10-3 0,1 0 0,10 0 0,-4 0 0,16 0 0,-15 0 0,22 0 0,-16 0 0,18 0 0,-13 0 0,13 0 0,-6 0 0,7 0 0,-1 0 0,1 0 0,-7 0 0,-1 0 0,-7 0 0,-10 0 0,2 0 0,-14 0 0,4 0 0,-6 0 0,1 0 0,-4-3 0,-1-2 0,-4-4 0,0 1 0,0-6 0,0 4 0,0-9 0,0 4 0,0-4 0,0-1 0,0 0 0,0 1 0,0 8 0,0 2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1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24575,'13'0'0,"1"0"0,6 0 0,5 0 0,1 0 0,1 0 0,10 0 0,-14 0 0,8 0 0,-16 0 0,4 0 0,-10 8 0,1 8 0,-6 10 0,-4 12 0,0-4 0,0 11 0,-11-5 0,-2 7 0,-5-1 0,-3-5 0,4-3 0,-4-11 0,5-2 0,1-5 0,6-6 0,0 0 0,4-5 0,1-8 0,4-19 0,0-12 0,11-24 0,3-2 0,17-7 0,-5 0 0,11-1 0,-5 1 0,1-1 0,-3 8 0,-12 14 0,3 5 0,-11 21 0,5-4 0,-6 11 0,-8 8 0,-7 6 0,-9 15 0,-13 21 0,4-6 0,-5 18 0,5-6 0,6 2 0,-5 5 0,10-7 0,1-7 0,2-2 0,9-11 0,-4-2 0,5-5 0,0-1 0,0 1 0,4-5 0,11-1 0,1-4 0,15 0 0,-4-4 0,-1-1 0,5-5 0,-10 0 0,10 0 0,-10 0 0,4 0 0,-10 0 0,-2 0 0,-4 0 0,0 0 0,-4 0 0,-1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1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 24575,'0'7'0,"0"7"0,0 10 0,0-4 0,0 4 0,0-12 0,0 7 0,0-10 0,0-1 0,0 1 0,-3-4 0,2-9 0,-3-6 0,4-9 0,0-1 0,0 1 0,4-1 0,6 0 0,11 5 0,0 0 0,4 1 0,0 2 0,-4 2 0,4 1 0,-5 8 0,-1-8 0,-4 8 0,-1-3 0,-5 4 0,-1 0 0,1 0 0,-4 0 0,-1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1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0 24575,'-18'0'0,"0"0"0,-2 0 0,0 0 0,1 0 0,-7 0 0,-7 0 0,-1 0 0,1 0 0,2 0 0,10 0 0,-10 0 0,4 0 0,6 0 0,-4 0 0,15 0 0,1 4 0,5 5 0,4 11 0,0 7 0,0 12 0,0-6 0,0 13 0,0-6 0,0 7 0,0 7 0,6 10 0,2 9 0,5 9 0,-5-16 0,-2 12 0,-6-20 0,0 21 0,5-14 0,-3 7 0,9-9 0,-10-7 0,5-2 0,-1-7 0,-4-7 0,9-1 0,-9-1 0,4-4 0,-5 5 0,5-7 0,-4 0 0,4-6 0,-5 4 0,0-9 0,4 4 0,-3-5 0,4-1 0,-5 1 0,0-5 0,4 3 0,-3-3 0,3 4 0,-4 1 0,4-5 0,-3 3 0,3-3 0,1 4 0,-4 1 0,3 0 0,0-1 0,2 6 0,0-4 0,3 9 0,-8-9 0,4 10 0,0-4 0,-4-1 0,9 5 0,-9-10 0,3 10 0,1-10 0,-4 10 0,3-10 0,-4 4 0,0 0 0,0 4 0,0-1 0,0 0 0,0-13 0,0-2 0,0-4 0,0 0 0,0-1 0,4-3 0,1-1 0,3 0 0,6-3 0,0 7 0,6-7 0,12 9 0,-4-9 0,17 4 0,3-5 0,0 0 0,13 0 0,-13 0 0,6 5 0,-14-3 0,-1 3 0,-12-5 0,-7 0 0,-7 0 0,-4 0 0,0 0 0,-4 0 0,-1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1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24575,'84'0'0,"0"0"0,1 0 0,-1 0 0,0 0 0,0 0 0,10 0 0,9 0 0,-8 0 0,-20 0 0,-37 0 0,-33 0 0,-1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3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444 281 24575,'0'-17'0,"0"-1"0,0-11 0,0-5 0,0 3 0,0-7 0,0 9 0,0 3 0,0-1 0,0 15 0,0-1 0,-2 9 0,-9 1 0,-5 10 0,-8 6 0,-5 5 0,-2 7 0,-9-2 0,4 0 0,-9 3 0,10-5 0,-4 2 0,10-4 0,1-3 0,9-4 0,1-1 0,4-1 0,3-3 0,4 3 0,2-3 0,4 2 0,-2-2 0,3 6 0,0-5 0,0 5 0,0-2 0,6 3 0,6 1 0,7 0 0,9 1 0,2 5 0,10-3 0,-5 3 0,9 1 0,-10-4 0,2 7 0,-12-11 0,-1 5 0,-11-8 0,2 0 0,-7-1 0,-1-4 0,-2 1 0,-2 2 0,-2 2 0,0 7 0,-3-2 0,-5 6 0,-3-3 0,-6 9 0,-3-2 0,2 7 0,-6-7 0,6 2 0,-5 4 0,6-7 0,-8 12 0,9-13 0,-5 5 0,9-6 0,1 0 0,4-7 0,-1 1 0,4-9 0,1 1 0,3-2 0,0-1 0,0 0 0,3-2 0,8-1 0,4-3 0,12 0 0,1 0 0,6 0 0,3 0 0,-2 0 0,8 0 0,-8-4 0,7 3 0,-7-7 0,2 7 0,-3-2 0,-5 3 0,-1 0 0,-5 0 0,-4 0 0,-4-3 0,-2 2 0,-6-2 0,3 3 0,-4 0 0,0 0 0,-2-3 0,-1-3 0,-3-4 0,0-3 0,0-4 0,0-3 0,-4-2 0,0 3 0,-3-4 0,3 8 0,-3-3 0,6 8 0,-5 0 0,5 3 0,-2 1 0,3 2 0,0 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1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24575,'13'0'0,"7"-5"0,7-1 0,11 0 0,-5-4 0,5 9 0,1-9 0,-11 9 0,4-5 0,-7 6 0,-9 0 0,3 0 0,-10 0 0,0 0 0,-5 4 0,0 6 0,-4 10 0,0 6 0,0 6 0,0 1 0,0-1 0,-9 0 0,-3 0 0,-10 0 0,1 0 0,4 0 0,-8-4 0,7 3 0,-3-9 0,1-2 0,5-1 0,-1-4 0,-2 0 0,7-1 0,-2-5 0,4 0 0,0 0 0,0-4 0,0-1 0,0-4 0,0 3 0,0-2 0,0 3 0,0-4 0,1 0 0,-1 0 0,5-4 0,0-5 0,4-1 0,0-4 0,0 0 0,0-1 0,0 0 0,0-3 0,0 3 0,0 1 0,0 0 0,0 5 0,4 0 0,1 0 0,3 4 0,1 1 0,0 4 0,0 0 0,-1 0 0,1 0 0,5 0 0,1 0 0,4 0 0,1 0 0,-1 0 0,1 0 0,-1 4 0,1 2 0,5 4 0,-4 4 0,4-3 0,-6 3 0,-3 1 0,2-5 0,-8 4 0,4-5 0,-5 0 0,0-4 0,-4 3 0,2-7 0,-2 3 0,3-4 0,1 0 0,-1 0 0,1 0 0,0 0 0,0 0 0,-1 0 0,1 0 0,-1 0 0,-3-4 0,4-6 0,-4-5 0,5-10 0,1-9 0,6-13 0,-9 19 0,4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4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24575,'0'23'0,"0"-4"0,0 12 0,0-4 0,0-1 0,0-1 0,0 1 0,0-10 0,0 3 0,0-14 0,0-2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3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24575,'0'17'0,"0"7"0,0-3 0,0 10 0,0-5 0,0 1 0,0 4 0,0-5 0,0 1 0,0 4 0,0-15 0,0 3 0,0-10 0,0-1 0,0-3 0,0-1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3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24575,'75'0'0,"-14"0"0,1 0 0,-1 0 0,1 0 0,0 0 0,-1 0 0,-3 0 0,14 0 0,-9 0 0,-14 0 0,-3 0 0,-24 0 0,1 0 0,-16 0 0,1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3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24575,'-11'45'0,"-1"0"0,7-25 0,-4 3 0,0-5 0,4-5 0,-4 0 0,8-3 0,-8 14 0,3-2 0,-5 10 0,-4 0 0,2 7 0,-3 1 0,0 0 0,8-1 0,-10-17 0,16 8 0,-11-22 0,12 10 0,-3-13 0,4 4 0,4-4 0,0-1 0,10-4 0,-4 0 0,8 0 0,-8 0 0,8 0 0,-3 0 0,5 0 0,-1 0 0,1 0 0,-5 0 0,-2 0 0,-4 0 0,0 0 0,0 0 0,0 0 0,-1 0 0,1 0 0,-1 0 0,0 0 0,1 0 0,-1 0 0,0 0 0,1 0 0,-1 0 0,1 0 0,-1 0 0,0 0 0,0 0 0,1 0 0,-1 0 0,1 0 0,0 0 0,-5-4 0,0 3 0,-4-3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4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391 498 24575,'-3'-52'0,"1"0"0,-3-38 0,5 63 0,0-3 0,0-6 0,0 7 0,0 0 0,0 11 0,0 8 0,0-4 0,0 5 0,0 0 0,0 0 0,-4 0 0,-5-5 0,-2 4 0,-2-3 0,4 4 0,-5-1 0,4 5 0,-4-3 0,0 7 0,4-3 0,-4 4 0,1 0 0,3 0 0,-4 0 0,0 0 0,4 0 0,-4 4 0,1 5 0,2 6 0,-3 5 0,4-1 0,0 1 0,0 5 0,0-4 0,4 4 0,-3 0 0,3-4 0,0 4 0,-3-5 0,8-1 0,-3-4 0,0-1 0,3-5 0,-3-1 0,4 1 0,0 0 0,0-1 0,0 1 0,0-1 0,0 1 0,4-4 0,1 2 0,3-6 0,1 7 0,0-7 0,0 7 0,5-7 0,0 7 0,1-3 0,4 1 0,-5 2 0,6-3 0,5 5 0,-4-4 0,-1 3 0,-1-4 0,-4 4 0,4 1 0,-4 0 0,-1-1 0,-6 0 0,2 4 0,-1-3 0,0 9 0,-4-9 0,4 8 0,-8-3 0,3 0 0,-4 3 0,0-3 0,4-1 0,-3 5 0,3-9 0,-4 3 0,0-4 0,0 0 0,0-1 0,0 1 0,0-1 0,0 1 0,0 0 0,0 0 0,-4 0 0,3-1 0,-7 1 0,3 0 0,-4 0 0,4 0 0,-7 0 0,5-4 0,-11 4 0,3-4 0,0 5 0,-9 0 0,8-1 0,-9-3 0,5-2 0,0-4 0,1 0 0,-1 0 0,0 0 0,5 0 0,-3 0 0,3 0 0,-5 0 0,5-9 0,1 3 0,4-8 0,2 5 0,-2-4 0,5 3 0,-4-9 0,8 9 0,-3-4 0,4 0 0,0 4 0,0-3 0,0 4 0,0-5 0,0 4 0,0-9 0,0 4 0,0-4 0,0-1 0,8 0 0,4-5 0,8 4 0,-4 0 0,2 3 0,-3 3 0,0 0 0,-2 1 0,5 1 0,-7 3 0,6-4 0,-8 5 0,0 0 0,0 0 0,-1 0 0,2-4 0,-1-2 0,1-5 0,0-5 0,-5 13 0,0-3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4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24575,'0'18'0,"0"10"0,0 6 0,0 5 0,0 6 0,0-10 0,0 24 0,0-17 0,0 6 0,0-3 0,0-5 0,0 7 0,0-7 0,0-1 0,5-7 0,0 0 0,6-5 0,-2-7 0,1-6 0,-1-5 0,-5 0 0,4-1 0,-3-3 0,4-1 0,-5-8 0,5-11 0,-3-7 0,5-17 0,0-1 0,1-7 0,0-7 0,0 5 0,-6 2 0,4 13 0,-9 3 0,7 15 0,-7-3 0,3 10 0,0 4 0,0 4 0,1 11 0,-2 10 0,3 13 0,-5 1 0,4 4 0,0 1 0,1-6 0,1 13 0,2-13 0,-3 0 0,4-2 0,0-10 0,-4 4 0,3-5 0,-4-5 0,4-2 0,-4-4 0,-1 0 0,0-4 0,0-1 0,5-4 0,0-15 0,1-2 0,1-22 0,0-2 0,1-6 0,0-7 0,-5 5 0,4-12 0,-10 5 0,5 0 0,-6-5 0,0 12 0,0 1 0,0 9 0,0 13 0,0 5 0,0 7 0,0 6 0,0 3 0,0 1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4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24575,'5'8'0,"-1"5"0,-4 7 0,0 7 0,0 5 0,0 7 0,0 8 0,0-5 0,0 4 0,0-7 0,0-11 0,0 9 0,0-17 0,0 1 0,0-23 0,0-6 0,0-19 0,0 0 0,5-12 0,1 5 0,6-11 0,3 11 0,-2-5 0,7 7 0,-4 0 0,1 5 0,2 6 0,-4 3 0,0 7 0,3 1 0,-3 2 0,0 7 0,3-4 0,-8 5 0,4 0 0,-9 0 0,-1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5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312 228 24575,'5'-4'0,"-1"-9"0,-4-3 0,0-13 0,0 8 0,0-10 0,0 10 0,0 0 0,0-3 0,0 13 0,0-8 0,-9 14 0,3-3 0,-13 7 0,-1-3 0,3 4 0,-12 0 0,7 0 0,-5 0 0,-4 0 0,4 10 0,1 1 0,0 15 0,10 0 0,-4 1 0,13-2 0,-6-6 0,12-4 0,-3 3 0,4-8 0,0 4 0,0-5 0,8-4 0,2-2 0,9-3 0,6 0 0,-4 0 0,4 0 0,1-4 0,-5-2 0,4-4 0,-10-5 0,4 4 0,-4-3 0,0 5 0,-2-1 0,-4 1 0,0 0 0,0 0 0,-1 4 0,1-3 0,0 7 0,-4 1 0,-1 10 0,-4 10 0,0 6 0,0 13 0,0-5 0,0 11 0,0-5 0,0 7 0,0-1 0,0 1 0,0 0 0,0 0 0,0-7 0,0-1 0,0-13 0,0 5 0,0-15 0,0 3 0,0-10 0,0 0 0,0 0 0,3-4 0,2-1 0,9-4 0,-4-9 0,15-9 0,-8-3 0,10-6 0,-8 8 0,1-1 0,-5 0 0,3 5 0,-7 1 0,2 5 0,-4 4 0,0-3 0,-1 7 0,-3-7 0,-1 4 0,-4-1 0,0 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5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 24575,'-17'0'0,"-4"0"0,6 0 0,-10 0 0,4 8 0,-10-1 0,9 18 0,-9-8 0,13 14 0,-13-2 0,13-2 0,-9 5 0,16 1 0,-9 1 0,13 11 0,-9-4 0,-1-1 0,5 5 0,1-5 0,0 7 0,5-1 0,-6 1 0,6-1 0,0 1 0,1-1 0,4 1 0,-5 0 0,6-7 0,0 5 0,0-4 0,0-1 0,0 5 0,0-11 0,0 5 0,0-7 0,5 0 0,1 0 0,4-5 0,6 3 0,6-2 0,0-1 0,25 10 0,-11-13 0,12 7 0,-2-8 0,-6-6 0,0 5 0,5-10 0,-11 4 0,5-5 0,-13-1 0,-5 0 0,-3 0 0,-8-1 0,4-4 0,-6 3 0,-3-7 0,-1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3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24575,'0'4'0,"0"11"0,0 14 0,0 17 0,0-7 0,5 24 0,-4-29 0,11 23 0,-10-19 0,10-1 0,-11-1 0,5-17 0,-5-1 0,2-8 0,-3-6 0,0-12 0,0-16 0,0-1 0,0-16 0,0 5 0,0-7 0,4-2 0,4 8 0,9-7 0,6 8 0,-2 2 0,0 5 0,-2 5 0,-3 5 0,2 1 0,-4 7 0,0 0 0,1 7 0,-8 1 0,0 3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24575,'79'0'0,"-1"0"0,0 0 0,0 0 0,19 0 0,-3 0 0,-38 0 0,-49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5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24575,'0'17'0,"0"63"0,0-12 0,0 26 0,0-34 0,0-28 0,0-5 0,0 3 0,0-13 0,0 7 0,0-14 0,0 3 0,0-4 0,0-1 0,0-3 0,0-1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76 24575,'0'13'0,"0"-3"0,0 8 0,0 2 0,0-4 0,0 14 0,0-19 0,0 19 0,0-19 0,0 19 0,0-14 0,0 9 0,0-5 0,0-1 0,-5 1 0,4-1 0,1 6 0,6-8 0,4 7 0,-1-14 0,0 3 0,-4-4 0,3 0 0,-7 0 0,7-4 0,-4-1 0,5-4 0,0 0 0,0 0 0,0 0 0,0-4 0,0-6 0,5-5 0,-3-10 0,3 4 0,1-10 0,-3 4 0,3-5 0,-4-7 0,0 5 0,0-4 0,0 5 0,-5 1 0,-1 5 0,-2 7 0,-2 1 0,3 9 0,0 1 0,-3 9 0,3 15 0,-4 0 0,0 16 0,0-10 0,0 10 0,5-4 0,0-1 0,1-1 0,3 0 0,-4-8 0,6 7 0,-2-4 0,1-4 0,-1 3 0,1-5 0,-1-4 0,0 3 0,0-4 0,-1-4 0,1 3 0,5-7 0,-4 3 0,4-4 0,-1 0 0,-3 0 0,4 0 0,-1 0 0,-3 0 0,4 0 0,-5 0 0,-1-4 0,-3-1 0,3-8 0,-7-2 0,4-10 0,-5-9 0,5-6 0,-4-7 0,9 0 0,-8 7 0,3-6 0,-5 18 0,4-4 0,-3 13 0,4 4 0,-5 1 0,0 5 0,0 0 0,0 1 0,0 3 0,0 2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253 217 24575,'0'-8'0,"0"-6"0,0-13 0,0-1 0,0-5 0,0 2 0,0 10 0,-9 0 0,7 7 0,-15 4 0,6 5 0,-8 1 0,-1 4 0,1 8 0,-1 9 0,-2 16 0,0 7 0,-1 0 0,5 6 0,2-6 0,4 7 0,1-7 0,4-7 0,2-8 0,5-5 0,0-6 0,0 0 0,0-5 0,4-4 0,1-1 0,8-4 0,2 0 0,5 0 0,-1-5 0,-3-5 0,2-5 0,-3-5 0,0 1 0,0-7 0,0-1 0,-3 1 0,3 0 0,-6 7 0,1-1 0,-1 5 0,1 1 0,-5 6 0,2 3 0,-6 4 0,3 11 0,-4 10 0,-5 13 0,-2 7 0,-5 14 0,0-5 0,0 12 0,5-12 0,1 5 0,6-14 0,0-7 0,0-8 0,0-10 0,0 3 0,0-8 0,0 4 0,4-9 0,7-16 0,4-7 0,13-15 0,-6 6 0,5-5 0,-7 11 0,-4-5 0,2 7 0,-7-1 0,3 5 0,-5 1 0,0 9 0,-1-3 0,1 3 0,0 0 0,-4 1 0,-1 4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24575,'0'28'0,"0"-5"0,0 7 0,0-3 0,0 11 0,0-4 0,0 5 0,0-7 0,0 7 0,0-11 0,0 4 0,0-7 0,0-9 0,0 8 0,0-14 0,0 3 0,0-12 0,0-6 0,0-10 0,0-4 0,0-7 0,0-1 0,0-5 0,0 5 0,9-3 0,3 3 0,10-5 0,4 4 0,-4 3 0,3 4 0,-6 6 0,-4 1 0,4 4 0,-10 5 0,5 1 0,0 4 0,-4 0 0,3 0 0,-4 0 0,-4 0 0,-2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24575,'8'0'0,"6"0"0,0 4 0,6 6 0,-4 11 0,8 0 0,-7 10 0,10 3 0,-6-6 0,3 23 0,-3-21 0,4 30 0,-3-18 0,-8 12 0,8 0 0,-14-5 0,10 5 0,-6 0 0,0 2 0,-5 7 0,-2-7 0,-5-2 0,0-8 0,0 1 0,0-7 0,0 5 0,0-5 0,-4 1 0,-8 4 0,-1-5 0,-9 7 0,-1-5 0,-1-4 0,-4-4 0,6-2 0,2-5 0,-1-2 0,6-6 0,-4-3 0,9-3 0,-9-3 0,9-1 0,-4 0 0,5 0 0,4 0 0,-3-4 0,7-2 0,-3-3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32 24575,'10'-5'0,"4"1"0,25 4 0,-5 0 0,19 0 0,-4 0 0,7-5 0,-2 4 0,-14-9 0,-1 9 0,-7-4 0,-6 5 0,-1 0 0,-15 7 0,-2 15 0,-8 12 0,0 27 0,0-3 0,0 31 0,0-4-613,0-31 0,0 3 613,0-1 0,0 2 0,0 3 0,0 1 0,0 0 0,0 0 0,0 1 0,0-2 0,0 35 0,0-20 0,0 0 0,0 20 0,0-22 0,0-1-371,0 11 371,0 5 0,0-37 0,0-1 0,0 22 0,0-18 0,0-2 0,0 5 0,0 6 0,0-10 0,0-14 0,0-1 1202,0-13-1202,0-1 395,0-5-395,0-5 0,0 3 0,0-8 0,0 4 0,0-1 0,0-3 0,0 4 0,0-5 0,0-1 0,0 1 0,0 0 0,0 0 0,-4-1 0,-1-3 0,-3-1 0,-1 0 0,0-3 0,-4 3 0,-8-4 0,-6 0 0,-11 0 0,-10 0 0,-16 0 0,-10 0 0,8 0 0,-4 0 0,6 0 0,6 0 0,-5 0 0,16 0 0,13 0 0,-4 5 0,22-4 0,-4 4 0,11-5 0,4 0 0,1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9 305 24575,'-5'-18'0,"1"5"0,4 0 0,0 5 0,0-1 0,0-5 0,0 4 0,0-9 0,0 4 0,0-5 0,0 1 0,0-1 0,5 0 0,4 1 0,2-1 0,8 0 0,-4 5 0,0 1 0,9 9 0,-13-3 0,8 7 0,0-3 0,-7 4 0,12 0 0,-14 0 0,4 9 0,-10 14 0,1 11 0,-5 13 0,0-7 0,0 5 0,0-4 0,0 5 0,-5-5 0,4-8 0,-4-8 0,1-6 0,3-4 0,-8-1 0,8-5 0,-3 0 0,4-1 0,0-10 0,0-5 0,0-16 0,0-4 0,0-5 0,0 0 0,5-1 0,1 1 0,5 0 0,-1 5 0,0 2 0,-1 10 0,1 1 0,-1 5 0,-1 4 0,1 1 0,0 4 0,0 0 0,0 0 0,-1 0 0,0 0 0,-3 4 0,-1 1 0,-4 8 0,4 2 0,-3 5 0,4-1 0,-5-4 0,0 3 0,0-3 0,0 0 0,3-1 0,-2-6 0,3 6 0,-4-4 0,4 4 0,-3-6 0,3 1 0,-4 0 0,0 0 0,4 0 0,-3 0 0,3-1 0,-4 1 0,0-1 0,3-3 0,-2-10 0,8-12 0,-3-16 0,5-7 0,0-1 0,1-4 0,-1 11 0,5-5 0,-5 7 0,9 5 0,-9 7 0,7 6 0,-8 5 0,4-1 0,-5 5 0,0 1 0,-1 4 0,6 0 0,-4 0 0,3 0 0,-8 4 0,-1 18 0,-4 1 0,0 22 0,0-11 0,0 4 0,0-11 0,0 4 0,0-10 0,0-1 0,0-2 0,0-8 0,0 9 0,0-9 0,0 3 0,0-4 0,0 0 0,0 0 0,0 0 0,0-4 0,0-1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24575,'0'13'0,"0"7"0,0 13 0,0 1 0,0 11 0,0-5 0,0 7 0,0-13 0,0 4 0,0-18 0,0 1 0,0-3 0,0-8 0,0 3 0,0-4 0,0-12 0,0-9 0,0-20 0,0-8 0,0-7 0,0 0 0,0 6 0,0-4 0,0 17 0,0-10 0,4 17 0,6 0 0,5 3 0,5 7 0,-1 1 0,1 1 0,5 8 0,-4-3 0,4 4 0,-10 0 0,3 0 0,-8 0 0,4 0 0,-6 0 0,-3 0 0,-1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2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24575,'0'13'0,"0"2"0,0 10 0,0-4 0,0 9 0,0-9 0,0 17 0,0-4 0,0 6 0,0 13 0,0-4 0,0 15 0,0-1 0,0 0 0,0-7 0,0-2 0,5-14 0,-4-1 0,3-12 0,-4-7 0,0-7 0,0-4 0,0 0 0,0-4 0,0-1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3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172 190 24575,'3'-3'0,"0"-7"0,-3-6 0,0-2 0,0-1 0,0 2 0,0-2 0,0-3 0,0-1 0,0 5 0,0 3 0,-6 8 0,-1 4 0,-3 3 0,-7 0 0,5 0 0,-11 0 0,5 3 0,2 1 0,-2 15 0,7-2 0,-6 11 0,6-2 0,3-2 0,4-2 0,4 0 0,0-7 0,0 3 0,0-7 0,0-1 0,11-3 0,-2-1 0,13-1 0,-7-2 0,3-3 0,-4 0 0,0-3 0,0-4 0,0-5 0,-4 2 0,0-4 0,-3 7 0,-1-3 0,1 4 0,-1 2 0,0-1 0,1 4 0,-4 7 0,0 6 0,-3 25 0,0-5 0,0 24 0,0-16 0,0 17 0,0-6 0,0 0 0,0-1 0,0-12 0,0-5 0,3-5 0,-2-10 0,2-3 0,0-5 0,-2-3 0,2-1 0,0-3 0,0 0 0,3-3 0,4-6 0,1-5 0,3-4 0,4-7 0,2 2 0,4 0 0,-4 1 0,3-1 0,-8 4 0,4-3 0,-8 5 0,2 3 0,-5-6 0,3 0 0,-7 5 0,0 1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2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24575,'30'0'0,"3"0"0,13 0 0,-6 0 0,13 0 0,-11 0 0,12 0 0,-7 0 0,-7 0 0,-1 0 0,-17 0 0,-3 0 0,-10 0 0,0 0 0,-1 0 0,-3 0 0,-2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24575,'18'0'0,"-2"0"0,15 0 0,2 0 0,1 0 0,11 0 0,-12 0 0,0 0 0,-2 0 0,-15 0 0,14 0 0,-19 0 0,8 0 0,-11 0 0,-3 0 0,-1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1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24575,'0'28'0,"0"1"0,0 9 0,0 2 0,0 7 0,0 0 0,0-1 0,0 8 0,0-5 0,0-2 0,0-8 0,0-12 0,0-2 0,0-6 0,0-4 0,0-2 0,-7-12 0,5 2 0,-5-7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1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24575,'0'79'0,"0"-20"0,0 1 0,0-27 0,0 6 0,0-12 0,0-2 0,0-6 0,0-4 0,0-1 0,0-6 0,0 1 0,0-4 0,0-1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1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24575,'77'0'0,"0"0"0,0 0 0,0 0 0,0 0 0,-11 0 0,20 0 0,-36 0 0,1 0 0,36 0 0,-12 0 0,2 0 0,-27 0 0,-5 0 0,-23 0 0,2 0 0,-14 0 0,4 0 0,-9 0 0,-2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363 337 24575,'3'0'0,"3"0"0,13 0 0,-4 0 0,3 0 0,-8 0 0,3 0 0,-4 0 0,5-9 0,-4 7 0,-1-16 0,-1 16 0,-3-10 0,4 3 0,-4-6 0,-1-10 0,-4 4 0,0-10 0,0 5 0,0-7 0,-5 7 0,0 0 0,-9 7 0,-7-2 0,0 6 0,-10-1 0,10 11 0,-10 0 0,4 5 0,0 0 0,-4 0 0,10 0 0,-10 0 0,10 14 0,-6 4 0,6 14 0,-1 0 0,5 7 0,6-5 0,1 4 0,9-5 0,-4-7 0,5 5 0,0-15 0,0 8 0,0-14 0,8 4 0,3-5 0,14-3 0,-4-2 0,10-4 0,-4 0 0,-1 0 0,5 0 0,-10 0 0,4 0 0,-5-4 0,-1-2 0,-4-3 0,3-5 0,-8 8 0,2-6 0,-3 8 0,-8-1 0,-12 1 0,-5 13 0,-23 10 0,9 9 0,-19 10 0,10 4 0,-10-3 0,11 4 0,-4-7 0,12-2 0,4-6 0,9 3 0,3-15 0,4 8 0,5-14 0,-3 3 0,7-4 0,-3 0 0,4 0 0,0 0 0,0 0 0,0-1 0,3-3 0,7 4 0,5-8 0,10 8 0,2-8 0,-1 4 0,5-5 0,-5 0 0,6 0 0,-5 0 0,3 0 0,-9 0 0,4 0 0,0 0 0,-8 0 0,6 0 0,-8 0 0,0 0 0,-1 0 0,-6 0 0,1-4 0,9-6 0,-3 0 0,4-3 0,-5-2 0,-5 0 0,1-4 0,-4-1 0,3-5 0,-8-1 0,4-7 0,-5 1 0,0 0 0,0 5 0,0-4 0,-5 10 0,0-4 0,-10 5 0,5 5 0,-9 1 0,9 5 0,-8-1 0,8 5 0,-4-3 0,5 7 0,0-3 0,0 4 0,0 0 0,0 0 0,0 0 0,4 0 0,1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1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532 189 24575,'0'-13'0,"0"3"0,0-8 0,0 3 0,0-11 0,0 5 0,0 1 0,0 6 0,0 5 0,0-5 0,0 4 0,0-3 0,-7 8 0,-9 6 0,-23 17 0,2 7 0,-26 19 0,12-5 0,-8 12 0,-3-13 0,17 5 0,-2-7 0,13-7 0,6-2 0,7-12 0,7-1 0,9-5 0,1-1 0,4 1 0,0 0 0,0 0 0,0 0 0,0-1 0,0 1 0,4 0 0,6 0 0,5 1 0,10 5 0,-4-4 0,10 4 0,-10-5 0,9 1 0,-9-1 0,10 0 0,-10 0 0,4 0 0,-10 0 0,-1-1 0,-6-4 0,1-1 0,0-4 0,-4 4 0,-1 0 0,-4 5 0,0 10 0,-16 5 0,-3 9 0,-23 4 0,4 5 0,-11 2 0,17-1 0,-10 5 0,20-20 0,-2 6 0,10-20 0,5 0 0,4-5 0,1 0 0,4 0 0,0-1 0,0 1 0,0 0 0,0 0 0,9-5 0,7 5 0,11-8 0,5 4 0,0-5 0,6 0 0,3 0 0,-1 0 0,5 0 0,-5 0 0,7 0 0,-7 0 0,-1 0 0,0 0 0,-11 0 0,3-5 0,-11 0 0,0-1 0,-6 2 0,0 0 0,-5 3 0,0-3 0,-5 0 0,0-1 0,-4-8 0,0-2 0,0-10 0,0-2 0,0-5 0,0 0 0,0 0 0,0 5 0,0 2 0,0 10 0,0 1 0,0 5 0,0 5 0,0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1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24575,'0'28'0,"0"-5"0,0 2 0,4-5 0,-3-1 0,4 1 0,-5-6 0,0 0 0,0-5 0,0-8 0,0-11 0,0-11 0,0-10 0,4-1 0,3-7 0,8 5 0,8-6 0,6 6 0,6-1 0,-6 7 0,3 0 0,-6 8 0,1 3 0,-2 6 0,-6 3 0,-8 7 0,-2-4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1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15 24575,'-13'0'0,"-1"0"0,-6 0 0,-5 0 0,9 0 0,-9 0 0,11 4 0,0 1 0,0 8 0,9 8 0,-4-1 0,8 11 0,-3-4 0,4-1 0,0-1 0,0-5 0,0-5 0,0-2 0,0-4 0,0 0 0,8-4 0,2-1 0,9-4 0,1 0 0,-1-9 0,6-3 0,-3-13 0,4-3 0,-5 2 0,-5-5 0,4 4 0,-9 0 0,4 2 0,-5 10 0,-5 2 0,3 4 0,-7 0 0,6 4 0,-6 4 0,3 11 0,-4 16 0,-12 16 0,10 7 0,-15 12 0,10-5 0,-6 8 0,6-1 0,-4-7 0,10-2 0,-5-14 0,6-7 0,0-7 0,0-12 0,0 0 0,8-9 0,8-6 0,3-9 0,12-7 0,-4-3 0,-1-1 0,0 0 0,-7 2 0,1 3 0,-6 3 0,0-2 0,-9 9 0,0-3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1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24575,'-5'11'0,"1"6"0,4 18 0,0 5 0,0 0 0,0-1 0,0-13 0,0-1 0,0-10 0,0-5 0,0-6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3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14 24575,'-6'-7'0,"-1"1"0,-15 6 0,2 0 0,-9 14 0,10-4 0,-5 17 0,8-7 0,-4 7 0,8-7 0,1 6 0,7-11 0,1 7 0,3-6 0,0-2 0,0-4 0,3-3 0,8 0 0,4 0 0,9 1 0,-2 2 0,6-1 0,-5 5 0,5-2 0,-9 7 0,0-4 0,-4 11 0,-3-5 0,0 12 0,-8-4 0,0 0 0,-4 4 0,0-4 0,0 0 0,0-1 0,-4-5 0,-2-4 0,-10 0 0,1-8 0,-3-1 0,1-3 0,1 1 0,-5-5 0,6 1 0,-7-4 0,7 0 0,-2-7 0,6-1 0,0-6 0,4 3 0,3 4 0,2 4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2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24575,'4'89'0,"1"0"0,-1 1 0,-4-7 0,1-2 0,10-33 0,18-43 0,-13-5 0,22-19 0,-23 0 0,19-24 0,-22 10 0,5-13 0,-6 6 0,1-1 0,-1 3 0,-1 11 0,-4 2 0,-2 10 0,-4 1 0,0 5 0,4 4 0,1 1 0,-1 13 0,4 2 0,-2 14 0,5 8 0,0 1 0,0 11 0,5-11 0,2 11 0,9-10 0,-4-2 0,4-6 0,-8-8 0,1-3 0,-5-3 0,-2-3 0,1-5 0,-4-1 0,4-4 0,-5 0 0,0-9 0,1-8 0,0-16 0,1-7 0,-4-15 0,4-9 0,-9-1 0,4-7 0,-6 16 0,0 2 0,0 14 0,0 7 0,0 7 0,0 11 0,-4 2 0,3 4 0,-7 4 0,7-3 0,1 7 0,15-3 0,7 4 0,10-4 0,0 2 0,-5-2 0,3 4 0,-9 0 0,0-4 0,-8 3 0,-4-3 0,0 4 0,0 0 0,-4-4 0,-2 3 0,-3-3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2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24575,'0'28'0,"0"14"0,0 0 0,5 12 0,-4-7 0,5-1 0,-1 1 0,-4-7 0,8-7 0,-7-13 0,2-2 0,-4-8 0,0 4 0,0-20 0,0-2 0,0-13 0,0-5 0,4 5 0,2-10 0,4 5 0,1-7 0,-1 7 0,6-5 0,0 4 0,6-5 0,-2 5 0,0 2 0,0 5 0,5 0 0,-4 4 0,10 0 0,-4 6 0,-1 4 0,-1 1 0,-5 5 0,-1 0 0,1 0 0,-5 0 0,-6 0 0,-5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2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268 121 24575,'0'-9'0,"0"-4"0,0 3 0,0-8 0,0 4 0,0 0 0,0 0 0,0 0 0,-7 8 0,-4-3 0,-7 9 0,3 0 0,-3 0 0,3 0 0,0 0 0,1 0 0,0 0 0,-1 0 0,-4 5 0,-2 10 0,5 7 0,-4 10 0,3 1 0,5 5 0,-2-4 0,12 5 0,-2-13 0,4-1 0,0-5 0,0-5 0,0-2 0,0-4 0,4-4 0,5-1 0,12-4 0,0 0 0,9 0 0,-3 0 0,0-9 0,5-9 0,-10-9 0,11-7 0,-11 7 0,1-6 0,-4 7 0,-7-1 0,2 6 0,-4 3 0,-1 12 0,0-6 0,-4 7 0,-1 11 0,-4 7 0,0 30 0,0-1 0,0 19 0,-6-5 0,-1 7 0,0 8 0,1-13 0,6 4 0,0-22 0,0-1 0,0-17 0,0 2 0,0-14 0,0 4 0,0-6 0,4-3 0,6-5 0,4-10 0,13-12 0,1-7 0,7-6 0,0 0 0,0 0 0,0-1 0,-1 7 0,-11 3 0,2 5 0,-15 6 0,4 1 0,-6 9 0,1-3 0,0 7 0,-4-6 0,-1 6 0,-4-3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3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24575,'-15'34'0,"-2"10"0,-14 6 0,5 11 0,-5-10 0,7 3 0,6-7 0,-4-1 0,9 1 0,-4-7 0,5 5 0,2-11 0,-2 11 0,1-11 0,0 4 0,5-5 0,-4-1 0,9 0 0,-4 0 0,5 7 0,0-5 0,0 11 0,0-5 0,0 7 0,0-7 0,0 5 0,0-11 0,0 10 0,0-10 0,0 5 0,0-7 0,4-5 0,2 3 0,4-3 0,1 5 0,-1-5 0,6 3 0,-5-3 0,5 5 0,-1 0 0,-2 7 0,2-5 0,-4 5 0,4 1 0,-3-5 0,7 0 0,-7-4 0,6-10 0,-6 4 0,6-6 0,-7 1 0,7-1 0,-7 1 0,3 0 0,-4-6 0,-1 0 0,0-5 0,0 0 0,0-1 0,-1 1 0,1 0 0,0-4 0,0 3 0,0-3 0,-1 0 0,1-2 0,0 1 0,0 1 0,-1 4 0,1-5 0,-5 4 0,4-7 0,-7 7 0,3-4 0,-4 5 0,4-5 0,-3 0 0,3-4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3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24575,'0'27'0,"0"8"0,0 6 0,0 5 0,0 8 0,0-5 0,0-1 0,0-3 0,0-11 0,0-1 0,0-2 0,0-10 0,0 4 0,0-10 0,4 3 0,1-3 0,1 0 0,-2-2 0,-4-4 0,4 0 0,-3 0 0,3 0 0,0-1 0,-3-3 0,3-1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3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24575,'31'-22'0,"-9"14"0,23-19 0,-10 19 0,5-4 0,5 2 0,-4 9 0,5-5 0,1 6 0,-7 0 0,-7 0 0,-2 0 0,-10 0 0,4 0 0,-10 0 0,-2 0 0,-8 0 0,-1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4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312 259 24575,'4'-11'0,"0"-3"0,-4-4 0,4-2 0,-3 0 0,4-5 0,-1 8 0,1-7 0,0 9 0,4-4 0,-8 4 0,3-4 0,0 9 0,-3-4 0,3 6 0,-11 3 0,-4 1 0,-7 4 0,-2 0 0,1 4 0,-1 2 0,0 3 0,1 1 0,4 0 0,-4-1 0,4 1 0,-4-1 0,-1 6 0,0-5 0,5 9 0,-4-4 0,9 0 0,-9 3 0,13-8 0,-7 4 0,8-6 0,0 1 0,1 0 0,4 0 0,0-1 0,0 1 0,0 0 0,0-1 0,0 1 0,9 0 0,2 1 0,9-1 0,-1 1 0,6 0 0,-4 0 0,5 1 0,-7-2 0,1 1 0,-1 0 0,1 0 0,-5-1 0,3 1 0,-8-1 0,8-4 0,-8 3 0,4-7 0,-5 3 0,-4 0 0,2-3 0,-6 6 0,3-2 0,-4 3 0,0 5 0,-5 14 0,-7 8 0,-13 19 0,-9 19 0,2-12 0,-7 17 0,7-22 0,-6 7 0,7-7 0,6-8 0,9-10 0,5-6 0,1-5 0,-1-2 0,6-5 0,-4-6 0,8 5 0,-3-9 0,4 3 0,-4-4 0,3 0 0,-2 0 0,3-1 0,3-3 0,7-1 0,-1-4 0,10 0 0,-5 0 0,12 5 0,-5-4 0,4 4 0,-6-5 0,6 0 0,-4 0 0,4 0 0,-5 0 0,-1 0 0,-4 0 0,-1 0 0,-5 0 0,-1 0 0,1 0 0,0 0 0,0 0 0,-5-4 0,0-1 0,-4-9 0,0-1 0,4 0 0,-3 2 0,3 4 0,-4 0 0,0 0 0,0 4 0,0 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4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24575,'0'9'0,"0"-1"0,0 6 0,0 1 0,0-1 0,0 10 0,0-2 0,0 10 0,5 7 0,-3-11 0,8 9 0,-9-21 0,8 8 0,-8-13 0,3 2 0,-4-4 0,0 0 0,0 0 0,0-8 0,0-11 0,0-5 0,0-9 0,0-1 0,0-2 0,0-5 0,5 0 0,2-7 0,3 10 0,1-8 0,-1 10 0,1 1 0,3 0 0,-3 7 0,3 4 0,0 1 0,-4 4 0,3 5 0,-4-3 0,0 7 0,0-3 0,0 4 0,0 0 0,-1 0 0,1 0 0,0 0 0,-5 0 0,0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4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24575,'23'0'0,"-4"0"0,6 0 0,-5 0 0,-1 0 0,1 0 0,0 0 0,-1 0 0,-4 0 0,-1 8 0,-4 9 0,-5 9 0,0 6 0,-5 7 0,0-5 0,0 4 0,0 1 0,0-11 0,-10 10 0,4-17 0,-10 4 0,7-11 0,0 0 0,4-5 0,-3 0 0,7-16 0,2-12 0,11-18 0,6-10 0,12-2 0,-6 8 0,5-6 0,-7 13 0,-4-4 0,-3 11 0,-6 7 0,1 6 0,-2 5 0,-3 0 0,-4 8 0,-7 12 0,-7 4 0,1 16 0,-3-4 0,4 5 0,0 6 0,0-4 0,5 4 0,1-5 0,5-7 0,0-1 0,0-5 0,0-1 0,4-4 0,5-1 0,6-5 0,10-3 0,2-2 0,5-4 0,-14 0 0,-4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4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24575,'0'18'0,"0"0"0,0-4 0,4 5 0,-3-9 0,4 7 0,-5-7 0,0-5 0,0-11 0,0-8 0,0-6 0,0 0 0,0 1 0,0-7 0,4 5 0,6-10 0,6 10 0,4-4 0,0 9 0,-1 2 0,1 4 0,0 0 0,-6 5 0,0-4 0,-5 8 0,0-3 0,0 4 0,-1 0 0,1 0 0,0 0 0,0 0 0,-1 0 0,-3 0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3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24575,'-3'2'0,"0"5"0,3 8 0,0 4 0,0 4 0,0 1 0,0 12 0,0-14 0,0 18 0,0-15 0,0 5 0,3-2 0,-2-9 0,3-1 0,-4-7 0,0 2 0,0-6 0,0 3 0,0-9 0,0-9 0,0-8 0,0-7 0,0-5 0,0 3 0,0-8 0,0 9 0,3-4 0,4 5 0,10-1 0,-1 1 0,7 2 0,-3 2 0,0 4 0,-2 3 0,-4 2 0,0 3 0,-3 3 0,2 1 0,-5 3 0,1-3 0,-5 2 0,-1-2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4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24575,'10'0'0,"4"0"0,32 0 0,12 0 0,15 0 0,-13 0 0,15 0 0,-23 0 0,27 0 0,-21 0 0,-3 0 0,-22 0 0,-2 0 0,-15 0 0,3 0 0,-10 0 0,-4 0 0,-1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4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76 24575,'0'-8'0,"0"-5"0,9 2 0,-3-8 0,13 9 0,1 0 0,-4 5 0,4 5 0,-12 0 0,1 0 0,5 0 0,-4 0 0,4 0 0,-6 0 0,1 0 0,-4 4 0,3 1 0,-2 14 0,4 3 0,-4 5 0,-2 4 0,-4-5 0,0 6 0,0 7 0,0 1 0,0 6 0,-5 1 0,-12-6 0,-2 5 0,-9-11 0,5 4 0,3-13 0,-8 6 0,7-15 0,-11 9 0,11-15 0,-10 5 0,10-11 0,-5 0 0,11-5 0,2 0 0,4 0 0,0 0 0,4-14 0,1-4 0,4-9 0,0-4 0,0 4 0,0-5 0,4 6 0,2 0 0,8 11 0,1 1 0,4 4 0,-4 4 0,12 2 0,-10 4 0,11 0 0,-8 0 0,0 0 0,5 0 0,-4 0 0,4 4 0,0 7 0,-4 0 0,4 8 0,-6-8 0,1 8 0,-1-9 0,-4 4 0,-1-5 0,-5 0 0,0 0 0,-5-4 0,0-1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1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24575,'0'-14'0,"0"12"0,9 14 0,2 7 0,15 7 0,-4-1 0,3-3 0,-4 3 0,-2-5 0,1 0 0,-5-1 0,4-4 0,-8 4 0,7-4 0,-7 0 0,3 3 0,-5-8 0,0 4 0,0 0 0,0-4 0,0 3 0,0-4 0,0 0 0,-4 0 0,-1 0 0,0-1 0,-3 1 0,3 0 0,-1 0 0,-2 0 0,3 0 0,-4-1 0,0 6 0,0-4 0,0 4 0,4-6 0,-3 6 0,3-4 0,0 4 0,-3-1 0,7 2 0,-6 0 0,6 3 0,-2 6 0,-1-7 0,-1 10 0,1-13 0,-4 6 0,3 0 0,-4-1 0,0 1 0,0 5 0,0-4 0,0 4 0,0-5 0,0-1 0,0 1 0,0-1 0,0 1 0,0-1 0,0 1 0,0-1 0,0-4 0,0 3 0,0-3 0,0 0 0,0 3 0,-4-3 0,3 0 0,-8 3 0,3-3 0,-4 5 0,1-1 0,-1 10 0,0-12 0,0 10 0,1-13 0,3 6 0,-2-5 0,2 3 0,1-3 0,-3 0 0,3 3 0,-5-3 0,1-1 0,-1 5 0,1-4 0,-1 4 0,0 1 0,-1 5 0,1-4 0,4 4 0,-2-5 0,2-1 0,-3-4 0,-1 3 0,5-3 0,-4 5 0,8-6 0,-8 0 0,4 0 0,0-4 0,-4 8 0,4-8 0,0 4 0,-3 3 0,7-6 0,-3 7 0,0-10 0,3 1 0,-7-1 0,7 1 0,-6-1 0,6 1 0,-3 0 0,4 0 0,-4-4 0,3 2 0,-3-2 0,4 0 0,0-2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2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24575,'0'1'0,"0"8"0,0 20 0,0-2 0,0 3 0,0-9 0,0 5 0,0-1 0,0-9 0,0-1 0,0-11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2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24575,'-6'0'0,"19"0"0,17 0 0,24 0 0,10 0 0,-6 0 0,39 0 0,-35 0 0,29 0 0,-35 0 0,13 0 0,-24 0 0,9 0 0,-28 0 0,-1 0 0,-5 0 0,-5 0 0,-6 0 0,-5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2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292 339 24575,'-8'0'0,"7"0"0,11 0 0,6 0 0,3 0 0,-1 0 0,-8 0 0,4 0 0,0-5 0,-4-5 0,0-5 0,-2 0 0,-3 1 0,4 1 0,1-2 0,-5-11 0,-1 5 0,-4-10 0,0 5 0,0-1 0,-4-4 0,-6 10 0,-12-5 0,-4 10 0,-7 0 0,-6 10 0,6 1 0,-6 5 0,6 0 0,7 0 0,-5 0 0,10 9 0,-5 2 0,6 14 0,4-4 0,1 10 0,9-5 0,1 1 0,5 3 0,0-9 0,0 4 0,0-5 0,0-5 0,4-2 0,12-3 0,0-1 0,15-3 0,-5-2 0,6-4 0,1 0 0,-1 0 0,9 0 0,-13-4 0,6-1 0,-19-5 0,3 0 0,-7-4 0,3 4 0,-5-9 0,0 9 0,-3-4 0,-2 5 0,-1 0 0,-2 1 0,3-1 0,-4 0 0,0 0 0,-7 4 0,-4 1 0,-8 4 0,-6 0 0,-2 0 0,-5 0 0,0 10 0,-2 8 0,0 11 0,-1 6 0,6-1 0,-6 7 0,16-6 0,-9 5 0,16-8 0,-8 0 0,13 1 0,-8-1 0,14 0 0,-4-6 0,5 5 0,0-10 0,0 0 0,0-3 0,0-8 0,0 3 0,0-4 0,4 0 0,11 1 0,7-5 0,10 0 0,7-5 0,-6 0 0,6 0 0,-1 0 0,-4 0 0,5 0 0,-13-5 0,5-1 0,-10-4 0,4 0 0,-5 0 0,0-4 0,-1 3 0,1-8 0,-5 4 0,3-1 0,-6-8 0,6-1 0,-11-8 0,2 3 0,-9-1 0,0 4 0,0-5 0,-10-1 0,-8 0 0,-10 5 0,-1-4 0,-2 14 0,9-7 0,-3 14 0,5-4 0,5 10 0,2 1 0,4 0 0,0 3 0,4-3 0,1 4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2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458 266 24575,'0'-12'0,"0"-3"0,0-4 0,0 0 0,0-1 0,0 0 0,0 1 0,0-1 0,0 0 0,0 0 0,0 5 0,4 2 0,-4 4 0,8 0 0,-7 0 0,3 0 0,-4 0 0,-4 4 0,-5 1 0,-11 4 0,-7 0 0,-6 0 0,1 10 0,-8 9 0,5 10 0,-13 2 0,12 3 0,-3-10 0,5 3 0,7-6 0,2-5 0,5-2 0,5-4 0,2-1 0,4-1 0,4 1 0,1-1 0,4 1 0,9-5 0,2 5 0,8-4 0,6 5 0,2 0 0,5 6 0,0 1 0,1 4 0,-1 1 0,0-1 0,0 0 0,-5 0 0,-2-5 0,-10-2 0,-2-5 0,-4 0 0,0 0 0,-4-1 0,-1 1 0,-4 4 0,-6 14 0,-9-3 0,-11 21 0,-8-14 0,-3 11 0,7-2 0,-4-3 0,11-4 0,-4-1 0,12-16 0,-5 8 0,14-14 0,-7 4 0,12-5 0,-7 0 0,7 0 0,-3-1 0,4 1 0,0 0 0,4-1 0,6-3 0,4-1 0,11-4 0,-4 0 0,4 0 0,0 0 0,-4 0 0,10 0 0,2 0 0,1 0 0,4 0 0,-6 0 0,7 0 0,-5 0 0,5 0 0,-13 0 0,5 0 0,-15 0 0,8 0 0,-14 0 0,4 0 0,-5 0 0,-1 0 0,-3-4 0,-1-1 0,-4-8 0,0-2 0,0-11 0,0 5 0,-5-9 0,4 8 0,-9-8 0,9 8 0,-4 2 0,5 6 0,0 5 0,0 0 0,-4 4 0,3 1 0,-3 4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24575,'0'23'0,"0"-3"0,0 11 0,0-5 0,-6 13 0,5-5 0,-4 4 0,5-11 0,0 10 0,0-14 0,0 8 0,0-11 0,0-5 0,0 3 0,0-8 0,0-4 0,0-27 0,0-2 0,0-25 0,0 14 0,5-11 0,1 11 0,11-11 0,0 11 0,10 0 0,-5 3 0,4 14 0,-6-8 0,0 14 0,-1-3 0,1 4 0,-1 5 0,-8 0 0,-2 5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283 185 24575,'0'-13'0,"0"3"0,0-8 0,0 8 0,0-9 0,0 4 0,0-5 0,0 1 0,0-6 0,0 8 0,-4 2 0,-6 11 0,-4 4 0,-1 0 0,-4 0 0,-1 0 0,3 4 0,-14 13 0,14 5 0,-18 20 0,11-2 0,-1 9 0,3-3 0,9-5 0,2-3 0,6-5 0,5-7 0,0-1 0,0-10 0,0-1 0,0-5 0,8-4 0,9-2 0,4-3 0,4 0 0,0-9 0,-3-8 0,3-5 0,-4-3 0,-6 5 0,3 1 0,-7-1 0,3 5 0,-4-4 0,-1 9 0,0-3 0,-4 4 0,3 0 0,-4 4 0,1-3 0,-1 10 0,-4 9 0,0 17 0,0 20 0,0 0 0,0 14 0,0-14 0,0 7 0,0-15 0,0-1 0,0-13 0,0-1 0,0-10 0,0-1 0,0-6 0,3-3 0,2-1 0,8-4 0,2 0 0,5-8 0,-1-3 0,7-10 0,1-6 0,6 4 0,-4-9 0,-4 10 0,-4-4 0,-2 11 0,-4 1 0,-2 5 0,-4 0 0,0 4 0,-4-3 0,-1 0 0,-4 2 0,0-2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24575,'0'23'0,"0"9"0,0 1 0,0 13 0,0-13 0,0 6 0,0 0 0,0-6 0,0 1 0,0-4 0,0-14 0,0 4 0,0-12 0,0 1 0,0-8 0,0-12 0,0-17 0,0-13 0,0 1 0,0-5 0,5 4 0,1 1 0,5 1 0,0 12 0,3 2 0,-3 10 0,2 2 0,1 3 0,-4 5 0,4 1 0,-1 4 0,2 0 0,0 0 0,3 0 0,-8 0 0,9 0 0,-9 8 0,5 9 0,-5 9 0,-4 6 0,-1 1 0,0 5 0,-4-4 0,4 5 0,-5-13 0,0-1 0,0-5 0,0-5 0,0-2 0,0-4 0,0 0 0,0 0 0,4-4 0,0-9 0,6-13 0,-5-15 0,4-2 0,-2-11 0,10-3 0,0 6 0,7-11 0,-2 20 0,0-6 0,-5 12 0,-2 2 0,-1 9 0,-4 6 0,4 2 0,-5 7 0,-1-3 0,1 4 0,-5 9 0,0 7 0,1 11 0,-4 12 0,4-6 0,-5 12 0,0-11 0,0 5 0,0-7 0,0 0 0,0-5 0,0-2 0,0-10 0,0 3 0,4-8 0,-3 4 0,3-6 0,0 1 0,1 0 0,-1-4 0,0-1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4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24575,'0'-1'0,"3"-4"0,1-17 0,7 5 0,1-10 0,3 12 0,-4-8 0,-1 11 0,-3-2 0,0 8 0,-1 2 0,0 1 0,-2 9 0,-2 5 0,-2 7 0,0 9 0,0 8 0,0 5 0,0 6 0,0-6 0,0 5 0,0-12 0,0 6 0,0-11 0,0-4 0,0-6 0,0-7 0,3-1 0,1-4 0,2-2 0,4-1 0,1-3 0,3 0 0,4 0 0,-3-7 0,3-1 0,1-11 0,-3 0 0,1-11 0,-2 1 0,-2 0 0,-1 1 0,-1 1 0,-3 7 0,-1-2 0,-3 8 0,-1 3 0,-3 2 0,0 10 0,0 8 0,-4 14 0,3 5 0,-3 6 0,4-2 0,0-3 0,0-1 0,0 0 0,0-7 0,0 2 0,0-9 0,0 0 0,3-3 0,4-1 0,1-3 0,5 0 0,-2-4 0,3 1 0,0-4 0,0 0 0,-1 0 0,2 0 0,-5 0 0,4 0 0,-7 0 0,6-4 0,-5-3 0,3-8 0,-4-9 0,1-5 0,-3-5 0,-1-5 0,-4-10 0,0 6 0,0-15 0,0 16 0,0-5 0,0 8 0,0 10 0,0 1 0,-3 9 0,2 4 0,-5 5 0,10 6 0,0 1 0,9 3 0,1 0 0,0 0 0,-3 0 0,2 0 0,-2 0 0,3 0 0,-4 0 0,4 0 0,-7 0 0,3 0 0,-4-3 0,-2 0 0,-1-7 0,-3 5 0,0-1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24575,'0'13'0,"0"7"0,0 14 0,0-1 0,0 6 0,0-7 0,0 7 0,0-11 0,0-1 0,0-14 0,0 1 0,0 0 0,0-7 0,0-23 0,0-8 0,0-17 0,0 2 0,5 5 0,1-4 0,5 5 0,3 6 0,-2-3 0,7 9 0,-4-4 0,1 5 0,2 4 0,-3 2 0,0 5 0,3-1 0,-8 1 0,9 3 0,-9 2 0,3 4 0,-4 0 0,0 0 0,0 0 0,0 0 0,-1 0 0,1 0 0,-4 0 0,-1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24575,'0'24'0,"0"7"0,0 9 0,0 1 0,0 4 0,0-5 0,4 0 0,2-1 0,5-13 0,-1 5 0,4-18 0,-2 10 0,6-17 0,-3 4 0,5-6 0,-1-4 0,-4 0 0,4 0 0,-5-9 0,7-7 0,-1-11 0,9-14 0,-10 1 0,10-9 0,-16 2 0,8 7 0,-9 1 0,3 13 0,-5 0 0,-4 11 0,2 2 0,-7 4 0,7 4 0,-4 1 0,5 12 0,1 9 0,0 16 0,1 1 0,1 11 0,-2-11 0,2 11 0,-1-11 0,0 4 0,0-6 0,3-5 0,-2-2 0,1-10 0,-3-1 0,-2-6 0,1 1 0,0-4 0,0-1 0,0-4 0,0 0 0,-1 0 0,2-14 0,0-11 0,6-8 0,-3-13 0,2 6 0,-3-7 0,-1 7 0,-4 1 0,-3 12 0,-4 2 0,0 10 0,0 1 0,0 5 0,0 4 0,0 1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24575,'0'24'0,"0"-5"0,0 12 0,0-5 0,0 1 0,0-7 0,0-1 0,0-9 0,0-4 0,0-18 0,0-4 0,4-15 0,2 10 0,4-4 0,0 0 0,0 3 0,5-3 0,-5 10 0,8-3 0,-3 7 0,0 1 0,3 6 0,-8 4 0,9 0 0,-9 0 0,8 0 0,-12 0 0,3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296 116 24575,'0'-13'0,"0"-2"0,0-5 0,0 6 0,-9-5 0,3 13 0,-13-12 0,9 16 0,-4-6 0,1 8 0,-1 0 0,-6 0 0,-4 0 0,2 8 0,-4 9 0,6 9 0,-2 6 0,0 7 0,5-5 0,0 5 0,7-13 0,4 5 0,1-15 0,5 8 0,0-14 0,0 4 0,0-6 0,4-3 0,6-1 0,5-4 0,10 0 0,-4 0 0,10 0 0,-10-4 0,11-13 0,-11 0 0,5-10 0,-6 8 0,-1 3 0,-3-2 0,-2 2 0,0 1 0,-4 1 0,4 5 0,-5 0 0,-1 0 0,1 0 0,-4 0 0,3 4 0,-7 9 0,3 26 0,-4 5 0,0 26 0,0-5 0,-6 15 0,-1-6 0,-1 6 0,-3-15 0,10-9 0,-4-8 0,5-13 0,0-5 0,0-8 0,0-4 0,0 0 0,3-4 0,7-1 0,4-13 0,6-2 0,-1-9 0,1 1 0,0 3 0,-5-2 0,3 7 0,-7-3 0,2 5 0,-4 0 0,0 0 0,0 4 0,-5-3 0,0 3 0,1-9 0,-4 9 0,3-4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24575,'0'6'0,"0"7"0,0 22 0,0-1 0,0 4 0,0 1 0,0 1 0,0 1 0,0 4 0,0-17 0,0 9 0,0-16 0,0-1 0,0-6 0,0-20 0,0-2 0,5-26 0,1 6 0,10-17 0,2 4 0,5 1 0,-1 1 0,-1 7 0,-4 5 0,2 2 0,-4 9 0,0 2 0,3 5 0,-8 3 0,4 2 0,-5 4 0,0 0 0,0 0 0,-1 0 0,1 0 0,0 0 0,1 14 0,-1-1 0,2 17 0,-1-3 0,-4 5 0,-1 0 0,-5 0 0,0 1 0,0-1 0,0-6 0,0 0 0,0-7 0,4-4 0,-3-2 0,3-4 0,-4-7 0,0-8 0,0-9 0,4-10 0,3-8 0,9-8 0,-3 1 0,8-5 0,-8 11 0,8-5 0,-9 7 0,7 5 0,-7-4 0,1 15 0,2-3 0,-5 9 0,3 1 0,-4 4 0,0 1 0,0 4 0,0 0 0,0 0 0,-1 0 0,1 12 0,1 0 0,0 17 0,0-2 0,-4 5 0,3 0 0,-8-5 0,4 3 0,-5-9 0,0 0 0,0-8 0,0-4 0,0 0 0,0 0 0,0 0 0,0-5 0,0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4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302 272 24575,'0'-8'0,"0"-11"0,0-3 0,0-10 0,0-1 0,0 1 0,0 5 0,0-10 0,0 19 0,0-8 0,0 17 0,-4 4 0,-6 1 0,-5 4 0,-4 0 0,-7 0 0,0 0 0,-7 5 0,6 11 0,-6 8 0,10 15 0,-5-4 0,4 10 0,7-11 0,6 11 0,6-11 0,5 4 0,0-11 0,0-2 0,0-5 0,4-6 0,11 1 0,1-10 0,15 0 0,-4-5 0,5 0 0,0-10 0,0 3 0,-5-13 0,-2 4 0,-6-3 0,-4 4 0,3-4 0,-8 9 0,4-4 0,-5 6 0,0-1 0,0 4 0,-1-3 0,-3 3 0,3 0 0,-7 11 0,2 18 0,-3 13 0,0 17 0,0 2 0,0 7 0,0 8 0,0-5 0,0 5 0,0-15 0,0-2 0,0-7 0,0-13 0,0-2 0,0-17 0,0-2 0,0-4 0,0 0 0,4-4 0,1-1 0,8-4 0,8-5 0,0-5 0,11-13 0,-4-5 0,7-7 0,0 0 0,0-1 0,-1 7 0,-5-3 0,2 9 0,-10-2 0,5 4 0,-12 6 0,5 1 0,-9 5 0,3 0 0,-4 4 0,-4 1 0,-2 4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1:16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1 844 24575,'61'-71'0,"0"-1"0,0 1 0,0-1 0,-4 5 0,-3 3 0,-2 3 0,-1 5 0,-1 1 0,-8 10 0,10-9 0,-17 18 0,-11 14 0,-5 8 0,-10 9 0,-1 1 0,1 4 0,0 3 0,1 13 0,-1 5 0,2 11 0,0 0 0,0 7 0,5 1 0,2 1 0,5 4 0,-6-5 0,4 1 0,2-2 0,6-5 0,6 1 0,-1-6 0,14-5 0,9-7 0,1-10 0,12-1 0,-14-6 0,15 0 0,-6 0 0,7-11 0,-1-4 0,-6-16 0,6-2 0,-7-12 0,0 5-219,-20 9 1,-2-1 218,14-9 0,0 3 0,-1 1 0,-11 2-2,1 7 0,0 0 2,-1-3 0,11 0 0,-13 2 0,-9 7 0,-2 5 438,-15 4-438,3 3 3,-10 5-3,0 1 0,0 4 0,-1-4 0,-3 0 0,-1 13 0,-4 5 0,15 20 0,-1-2 0,13 2 0,-1-7 0,3 5 0,3-9 0,2 5 0,5-11 0,1 4 0,0-9 0,12 5 0,-11-5 0,6-1 0,-2 1 0,-4-1 0,-1 0 0,5 1 0,-11-2 0,5-3 0,-7-2 0,6-5 0,-4 4 0,11-2 0,-12 2 0,12-4 0,-5 5 0,0-3 0,6 3 0,-6-5 0,7 0 0,-1 5 0,8-4 0,-5 5 0,5-6 0,-7 0 0,0 0 0,-1 0 0,1 0 0,0 0 0,21 0 0,-2-6 0,-1 4 0,2-9 0,-11 3 0,9-10 0,6 4 0,0-5 0,-6 6 0,7 5 0,-9-3 0,-7 4 0,5 0 0,-13-3 0,6 3 0,-8-4 0,1-1 0,0 5 0,0-3 0,0 3 0,-7-4 0,5-1 0,-11 1 0,11 5 0,-12 1 0,12 0 0,-11 3 0,5-3 0,-1 0 0,2 4 0,1-9 0,4 8 0,-5-8 0,0 4 0,-7 0 0,-2-4 0,-2 9 0,-1-4 0,0 5 0,-8-4 0,-6 3 0,5-4 0,1 0 0,1 4 0,4-4 0,0 5 0,-4 0 0,5 0 0,-1 0 0,1 0 0,6 0 0,0 0 0,0 0 0,0 5 0,7 7 0,3 12 0,-1 0 0,7 12 0,-12-6 0,5 0 0,-13 2 0,-1-5 0,-11 0 0,-1-2 0,-5-5 0,-1-5 0,0 2 0,-4-11 0,-1 2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1:20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1 941 24575,'4'-14'0,"1"0"0,6-11 0,-2 3 0,2-8 0,-5 8 0,-2-8 0,1 3 0,-4 0 0,4 7 0,-1 1 0,-2 9 0,2 11 0,-4 7 0,0 19 0,0 0 0,0 5 0,0 7 0,0-5 0,0 4 0,0-11 0,0 3 0,0-13 0,0 7 0,4-14 0,5 4 0,2-5 0,2-4 0,-4-1 0,0-4 0,0 0 0,-1 0 0,1 0 0,1-9 0,3-2 0,-1-14 0,2-2 0,-3-12 0,0 6 0,5-6 0,-4 6 0,3 1 0,-4 5 0,-1 7 0,-5 1 0,3 13 0,-7-7 0,6 13 0,-2-4 0,4 4 0,0 0 0,-1 0 0,1 0 0,0 3 0,1 13 0,-1 0 0,-3 14 0,3-9 0,-4 5 0,1-7 0,-2 1 0,-4-5 0,4-2 0,-3-4 0,6-4 0,-2-1 0,4-4 0,-1 0 0,1-9 0,1-7 0,4-6 0,-2-3 0,2 0 0,-4 4 0,0 0 0,0 3 0,-1 7 0,0-2 0,0 8 0,-1 1 0,1 4 0,-1 0 0,1 0 0,0 0 0,0 0 0,-1 0 0,1 4 0,1 5 0,3 6 0,-2 5 0,8-1 0,-4-3 0,4 2 0,7-7 0,-5 4 0,9-5 0,-3 1 0,0-5 0,3-2 0,-3-4 0,-1 0 0,5 0 0,-10-4 0,4-1 0,-5-10 0,-5 5 0,3-9 0,-8 4 0,4-4 0,-4-1 0,-4 0 0,-2 1 0,-4-1 0,0 0 0,0 1 0,0 4 0,0-4 0,-4 9 0,-6-4 0,-5 4 0,-4 5 0,-10 0 0,12 5 0,-10 0 0,17 0 0,-4 0 0,5 0 0,0 0 0,0 4 0,-1 12 0,5 0 0,0 15 0,5-10 0,0 4 0,0 0 0,0-9 0,0 8 0,0-14 0,0 4 0,4-10 0,5 0 0,12-4 0,0 0 0,9-4 0,-9-6 0,4-6 0,1-5 0,-10 1 0,9-6 0,-9 0 0,6-7 0,-5-6 0,6-17 0,-9-10 0,5 0 0,-6-12 0,0 20 0,0-14 0,-6 16 0,-2 8 0,-5 15 0,0 8 0,0 10 0,-4 5 0,0 6 0,-6 25 0,-7 12 0,4 16 0,-6 12 0,7-5 0,5 16 0,-4-7 0,9 7 0,-3-16 0,5-2 0,0-14 0,0-7 0,0-2 0,0-10 0,4-1 0,0-6 0,10-5 0,6 1 0,1-5 0,10 0 0,-4-5 0,11 0 0,-4 0 0,5 0 0,-7-10 0,0-2 0,-5-8 0,-2 4 0,-6 2 0,-4 4 0,-1 1 0,-6 0 0,-3 0 0,-1 0 0,-7 4 0,-7 1 0,-5 4 0,-4 0 0,-1 0 0,0 0 0,1 5 0,3 5 0,2 10 0,4-4 0,4 8 0,2-9 0,4 0 0,0-2 0,0-4 0,0 0 0,21-4 0,-2-1 0,14-4 0,-2 0 0,-5 0 0,6 0 0,-5 0 0,4 0 0,-15 0 0,8-5 0,-9-4 0,0-2 0,-1-7 0,-5 7 0,0-2 0,0 4 0,-1 0 0,1 0 0,-4 0 0,3 4 0,-4 1 0,5 4 0,-5 4 0,5 12 0,-8 19 0,3 7 0,3 36 0,-5-26 0,4 27 0,-6-24 0,0 1 0,0-2 0,0-14 0,0-7 0,0-13 0,0-6 0,0-5 0,0-1 0,0-10 0,-5-17 0,3-22 0,-3-8 0,5-38 0,0 32 0,0-32 0,0 31 0,0-7 0,0 7 0,5 8 0,1 10 0,4 11 0,5 2 0,0 10 0,0 5 0,3 1 0,-3 8 0,4-4 0,1 5 0,-1 0 0,-4 0 0,4 0 0,-9 9 0,4 2 0,-8 14 0,-2-4 0,-4 4 0,0-6 0,0 1 0,0-1 0,-4-4 0,-1-1 0,-9-5 0,-1 0 0,0-3 0,-3-2 0,3-4 0,0 0 0,-3 0 0,8 0 0,0 0 0,6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1:20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1:22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15 481 24575,'0'34'0,"0"6"0,0-29 0,0 8 0,4-14 0,0-2 0,5-3 0,0 0 0,-1 0 0,1 0 0,0-4 0,5-1 0,-4-4 0,-1-5 0,4 7 0,-11-5 0,11 7 0,-12-8 0,6 7 0,-6-11 0,3 11 0,-4-13 0,0 4 0,0-4 0,0-6 0,0-2 0,0 0 0,0-3 0,0 8 0,0 2 0,-4 2 0,-6 7 0,-5-3 0,0 4 0,-4 5 0,9 1 0,-3 4 0,4 0 0,0 0 0,0 0 0,0 0 0,5 4 0,-5 11 0,8 1 0,-4 15 0,5-10 0,0 4 0,0-10 0,0-1 0,0-5 0,0-1 0,4-3 0,6-1 0,10-4 0,7 0 0,-1 0 0,5 0 0,-4-5 0,-1 0 0,-1-10 0,1 4 0,-5-4 0,4 1 0,-6-2 0,1-3 0,-5-7 0,4 5 0,-7-10 0,2 10 0,-4-4 0,0 5 0,0 1 0,-1-1 0,1 0 0,-4 5 0,-2 2 0,-4-1 0,0 4 0,0-4 0,0 5 0,0 0 0,-4 5 0,-1 0 0,-3 4 0,-6 0 0,4 0 0,-4 0 0,5 0 0,0 0 0,1 0 0,3 7 0,-3 9 0,6 16 0,-2 8 0,4 14 0,0 2 0,0 7 0,0 8 0,0 2 0,0 9 0,0-1 0,0-7 0,0-3 0,0-8 0,0-7 0,4-9 0,2-14 0,-1-8 0,4-10 0,-8-2 0,7-4 0,-4-4 0,5-1 0,-1-4 0,1 0 0,0 0 0,-1 0 0,2-9 0,-1 3 0,0-13 0,0 4 0,1-4 0,-4-7 0,2 5 0,-7-4 0,4 0 0,-5 4 0,0-10 0,0 10 0,0-4 0,0-1 0,-4 10 0,-6-8 0,-5 9 0,-10-1 0,4 6 0,-5 1 0,7 4 0,-1-1 0,5 2 0,1 4 0,6 0 0,3-4 0,1-1 0,4-4 0,0-4 0,4-2 0,17-6 0,11-8 0,17-2 0,1-7 0,1 0 0,-7 1 0,-9 12 0,-3-1 0,-16 15 0,3-3 0,-10 5 0,-1 4 0,1 1 0,-4 4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4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86 24575,'0'11'0,"0"1"0,0 20 0,0 18 0,0-25 0,0 25 0,0-25 0,0 0 0,0-2 0,0-9 0,0 0 0,0-3 0,-5-10 0,4-15 0,-5-5 0,6-14 0,0 1 0,0-8 0,0 1 0,0 0 0,0 5 0,4 0 0,4 5 0,8 4 0,0 6 0,2 8 0,-10 4 0,-2 3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1:23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 24575,'12'0'0,"2"0"0,4 0 0,7 0 0,-8 0 0,6-4 0,-12 3 0,2-7 0,-4 3 0,-4-4 0,-1 0 0,-4 0 0,0 0 0,-4 0 0,-1 4 0,-4-3 0,0 7 0,-4-3 0,2 4 0,-2 0 0,4 0 0,4 0 0,2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1:26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24575,'8'0'0,"5"0"0,-3 0 0,8 0 0,-4 0 0,0 0 0,-1 0 0,-4 8 0,-4 3 0,-1 9 0,-4 5 0,0 8 0,0 1 0,0 11 0,0-5 0,0 7 0,0 0 0,0-7 0,0-2 0,-5-5 0,4-12 0,-4-2 0,5-10 0,0 0 0,0 0 0,0-12 0,0-9 0,0-20 0,0-24 0,5 12 0,6-17 0,8 14 0,4-2 0,1 2 0,-2 8 0,-6 12 0,4 2 0,-10 10 0,4 1 0,-6 5 0,1 4 0,0 1 0,0 4 0,0 0 0,-1 0 0,-3 8 0,-1 8 0,-4 10 0,0 13 0,0-6 0,0 13 0,0-13 0,0 6 0,0-7 0,0-10 0,0 2 0,0-14 0,0 3 0,0-4 0,0-11 0,0-10 0,5-13 0,1-8 0,10-5 0,1 4 0,11-5 0,-10 6 0,14-2 0,-14 8 0,8 0 0,-6 8 0,-1 3 0,-4 2 0,-1 5 0,-5 0 0,-1 4 0,1 1 0,0 4 0,-4 7 0,-1 9 0,-4 10 0,0 6 0,0 6 0,0-4 0,0 4 0,0-11 0,0-2 0,0-5 0,0-1 0,0-4 0,4-1 0,-3-6 0,7 1 0,-3 0 0,3-4 0,-3-1 0,-1-4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1:26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24575,'0'13'0,"0"7"0,0 7 0,0 5 0,0 6 0,0-10 0,0 4 0,0-18 0,0 5 0,0-10 0,0-6 0,0-10 0,4-11 0,2-7 0,4-2 0,5 0 0,1-3 0,4 9 0,1-10 0,-1 10 0,0 0 0,0 2 0,5 8 0,-4-4 0,4 5 0,-6 0 0,1 5 0,-1-4 0,1 8 0,-1-8 0,1 8 0,-5-3 0,-2 4 0,-4 0 0,0 0 0,0 0 0,0 0 0,-5 0 0,0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1:28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2267 24575,'-24'5'0,"17"-1"0,31-4 0,19 0 0,18-1 0,10-5 0,2-9 0,9-6-1496,-6 1 1,10-2-1,2-3 1,-5 1 1495,0-3 0,-5-2 0,7-1-709,-7 5 0,6-3 0,4 0 0,-1 0 0,-5 1 709,1-2 0,-3 1 0,-1 0 0,4-1 0,-2 2 0,3 0 0,1-1 0,1 0 0,-1 1-726,-1-1 0,0 1 1,0 0-1,0-1 1,0 0 725,1-1 0,0-1 0,0-1 0,0 2 0,0 0 0,-2 4 0,1 0 0,-1 1 0,-1 0 0,-1-2-395,-2-1 1,0-3 0,-1 1 0,-1 0-1,-3 3 395,3 2 0,-3 2 0,-1 1 0,0-4 26,2-4 0,-1-3 1,-1 0-1,-2 2-26,11 1 0,-3 2 0,1-2 0,7-8 0,2-3 0,0 4 360,-1 6 1,1 3 0,-4-1-361,-12 0 0,-3 0 0,-1 1 691,-1 5 1,-1 0-1,-2 2-691,25-8 0,-5 1 1344,-22 3 1,-1 2-1345,4 6 0,-4 1 0,14-18 0,-27 18 0,0 0 0,27-17 3062,5 10-3062,-25-1 2935,-2 9-2935,-8-8 2340,-5 10-2340,-3-5 840,-6 6-840,-5 1 0,-7 4 0,-2-3 0,-8 8 0,4-7 0,-5 7 0,0-3 0,-1 4 0,-3-4 0,3 3 0,-3-3 0,4 0 0,5-1 0,0-5 0,11 0 0,-4 0 0,4 0 0,-10 4 0,-2-2 0,-4 7 0,0-7 0,0 7 0,0-3 0,-4 4 0,-2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1:29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24575,'43'0'0,"-6"0"0,2 0 0,-7 0 0,0 0 0,0 0 0,7 0 0,-11 0 0,-1 0 0,-9 0 0,-8 0 0,3 0 0,-4 0 0,0 0 0,0 0 0,-4 7 0,-7 9 0,-8 9 0,-7 7 0,-5 0 0,2-5 0,-2 4 0,7-15 0,0 8 0,10-14 0,-3 3 0,7-4 0,-3 0 0,4-1 0,0 0 0,0-3 0,0-2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34 24575,'4'-3'0,"-2"-4"0,-2 0 0,-6-3 0,-1 6 0,-11 1 0,-10 3 0,7 0 0,-25 0 0,10 8 0,-8 10 0,-8 29 0,17 7 0,-7 15 0,10-10 0,6 5 0,4-12 0,8 2 0,4-14 0,7-4 0,3-15 0,10-3 0,16-10 0,10-4 0,12 0 0,1-4 0,-2 4 0,-4 0 0,-8 5 0,-3 10 0,-15 3 0,-1 12 0,-12 8 0,-4 11 0,-13 4 0,-7 6 0,-9-15 0,-7 2 0,8-14 0,-7-3 0,10-9 0,-11-11 0,15-6 0,-9-3 0,7-11 0,3-5 0,-2-7 0,10-4 0,-3 0 0,7 4 0,0 4 0,3 6 0,4 5 0,-2 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24575,'17'0'0,"11"-4"0,5-4 0,7 2 0,2-10 0,-3 7 0,0-5 0,-7 6 0,-8 4 0,-13 4 0,-5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24575,'20'0'0,"14"0"0,-12 0 0,23 0 0,-24 0 0,12 0 0,-10 0 0,-10 0 0,-3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24575,'-10'0'0,"0"0"0,-3 0 0,1 0 0,-6 0 0,1 0 0,2 0 0,-7 6 0,10-1 0,-14 22 0,12-5 0,-16 17 0,13-6 0,-1 13 0,10-11 0,-10 29 0,15-26 0,-14 26 0,11-2 0,1-15 0,0 17 0,5-26 0,0 8 0,0 2 0,0-9 0,0 0 0,3-16 0,6 9 0,5-15 0,3 5 0,4-14 0,2 2 0,1-6 0,7 4 0,-3-3 0,0-2 0,4-3 0,-5 0 0,8-12 0,-6-2 0,9-17 0,-18 6 0,12-10 0,-19 11 0,7-5 0,-8 7 0,-1-6 0,-3-5 0,-3-2 0,-1-7 0,-4 1 0,0-19 0,0 16 0,-5-21 0,-3 20 0,-7-7 0,-2 9 0,0 8 0,2 11 0,0 6 0,1 4 0,0 7 0,0-3 0,0 9 0,3-2 0,1 3 0,4 0 0,0 0 0,-1 0 0,1 0 0,0 0 0,2 0 0,2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24575,'13'0'0,"-4"0"0,1 0 0,-7 11 0,0 10 0,-3 20 0,0 10 0,0 10 0,-4-13 0,-6 17 0,-7-28 0,-3 15 0,4-24 0,5-4 0,0-6 0,4-8 0,0 0 0,1-7 0,5 0 0,-2-3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4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78 24575,'4'-3'0,"-1"0"0,-3-7 0,0-4 0,0 2 0,0-2 0,-11 10 0,6 2 0,-16 2 0,5 0 0,-6 0 0,-6 0 0,3 0 0,1 0 0,0 11 0,4 3 0,-1 11 0,8-1 0,-1-5 0,13 3 0,-6-2 0,7-1 0,0-1 0,0-4 0,0-3 0,0-1 0,7-3 0,5-4 0,7 0 0,4-3 0,-1 0 0,1-7 0,0-5 0,-4-4 0,4-7 0,-7 7 0,4-7 0,-9 8 0,0-4 0,-4 1 0,0 3 0,0 0 0,-3 1 0,2 7 0,-5-3 0,1 4 0,-2-1 0,0 1 0,0-1 0,-2 15 0,1 6 0,-6 27 0,2 9 0,-1 3 0,-3 14 0,8-6 0,-3 13 0,4-10 0,0-5 0,0-11 0,0-12 0,0-3 0,0-14 0,2-4 0,2-6 0,0-2 0,1-4 0,-1 0 0,2-3 0,0 0 0,1 0 0,-1 0 0,0-3 0,4-1 0,-3-2 0,3-4 0,-3 2 0,0-9 0,0 5 0,-3 0 0,-1 6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24575,'6'-4'0,"3"-16"0,20-23 0,-8-5 0,17-20 0,-20 26 0,7-21 0,-9 29 0,-2-11 0,-6 21 0,-5 5 0,-3 9 0,0 9 0,0 13 0,0 15 0,0 16 0,0 4 0,0 7 0,0 14 0,0-17 0,0 14 0,0-27 0,4 2 0,1-8 0,2-5 0,1-4 0,-4-4 0,-1 6 0,-3-5 0,0 17 0,0-8 0,0 9 0,0-10 0,0-1 0,0-4 0,0-8 0,0 2 0,0-10 0,0 3 0,0-7 0,0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24575,'4'0'0,"16"0"0,21-4 0,19-7 0,9-4 0,5-6 0,-17 10 0,14-7 0,-20 11 0,10-3 0,-7 6 0,-11 4 0,-8 0 0,-4 0 0,-12 0 0,-5 0 0,-1 0 0,-6 0 0,0-5 0,-4 3 0,-3-3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24575,'11'-14'0,"12"-13"0,2 8 0,14-15 0,-15 17 0,15-5 0,-18 11 0,14 2 0,-19 6 0,6 3 0,-9 0 0,-1 20 0,0 11 0,-4 10 0,-2 23 0,-3-26 0,-3 26 0,0-24 0,0 10 0,0-16 0,0-2 0,0-13 0,0-1 0,0-8 0,0 0 0,0-4 0,0-5 0,0-8 0,0-13 0,0-14 0,9-15 0,0 7 0,9-11 0,-1 14 0,0 0 0,-4 2 0,-1 12 0,-5 2 0,0 13 0,-1 0 0,1 6 0,-1 2 0,0 2 0,1 0 0,2 0 0,-1 0 0,1 0 0,1 0 0,-3 0 0,3 0 0,-4 0 0,1 5 0,0 7 0,0 7 0,1 17 0,-3-5 0,-2 16 0,-3-9 0,0-3 0,0-4 0,0-8 0,0-8 0,0 2 0,0-10 0,0-11 0,0-14 0,0-12 0,5-19 0,-1 10 0,5-7 0,0 9 0,-1 4 0,0 8 0,-1 0 0,0 10 0,0 0 0,0 5 0,-1 4 0,0-1 0,4 4 0,-3-3 0,2 5 0,-2-1 0,-1 2 0,0 0 0,0 0 0,1 2 0,-1 5 0,1 4 0,0 6 0,0 2 0,1 4 0,-1 0 0,1-4 0,-1 3 0,0-7 0,1 6 0,-1-6 0,-1-1 0,1-1 0,0-6 0,-1 2 0,0-2 0,1-1 0,-1 0 0,0-2 0,4-2 0,-3-2 0,0 0 0,-4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24575,'7'-4'0,"10"1"0,21-1 0,7-5 0,27-7 0,-23 2 0,18-1 0,-21 1 0,-16 8 0,-4-2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24575,'48'0'0,"-9"0"0,34 0 0,-16 0 0,-2-4 0,4 3 0,-23-10 0,7 9 0,-18-9 0,0 4 0,-13-12 0,-2 8 0,-6-3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24575,'-3'2'0,"0"20"0,3 15 0,0 19 0,0 16 0,0-1 0,0 16 0,4-22 0,1 7 0,4-25 0,0 2 0,-1-15 0,-3-11 0,-2-5 0,-3-8 0,0-3 0,0-4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24575,'4'0'0,"19"0"0,22 0 0,20 0 0,9 0 0,-7 0 0,7 0 0,-22 0 0,6 0 0,-15 0 0,-8 0 0,-6 0 0,-12 0 0,-3 0 0,-3 0 0,-5 0 0,-3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24575,'0'25'0,"0"-5"0,0 16 0,0 6 0,0 7 0,0 19 0,0-6 0,5 18 0,0-13 0,1 0 0,7 0 0,-7-21 0,5 11 0,-4-18 0,-6-10 0,3-12 0,-4-11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24575,'28'0'0,"-5"0"0,-16 0 0,-1 0 0,-3 6 0,0 1 0,-3 19 0,0 0 0,0 17 0,-4-1 0,-11 17 0,-9 1 0,-1-9 0,6-19 0,12-22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24575,'14'0'0,"2"0"0,34-4 0,-8-5 0,18-1 0,-10-7 0,2 6 0,-3-6 0,-11 11 0,-4-9 0,-17 13 0,-7-4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1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24575,'-1'3'0,"5"0"0,11-3 0,9 0 0,5 0 0,5 0 0,-6 0 0,5 0 0,-10 0 0,5 0 0,-4 0 0,-9 0 0,-1 0 0,-10 0 0,-2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4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24575,'-10'0'0,"-9"0"0,-5 0 0,-1 0 0,-6 0 0,15 6 0,-11 3 0,15 1 0,-2 1 0,7-1 0,4 0 0,0 4 0,3-4 0,0 3 0,3-3 0,4 4 0,8 1 0,0-1 0,8 6 0,-3-1 0,0 6 0,4-1 0,-8-1 0,1 2 0,-2 3 0,-6-4 0,3 4 0,-4-4 0,-4-1 0,-1-4 0,-3 3 0,0-6 0,0 6 0,0-7 0,-3 3 0,-4-3 0,-4-1 0,-8 1 0,4-1 0,-7-2 0,3 2 0,0-6 0,-4 3 0,8-4 0,-3-3 0,7 0 0,1-4 0,4 0 0,-1 0 0,3 0 0,2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24575,'0'32'0,"0"4"0,0 55 0,0-13 0,0-18 0,0 1 0,0 39 0,0-50 0,0 0 0,0 3 0,0-2 0,0 22 0,0 14 0,4-35 0,-3-2 0,3-25 0,-4-7 0,0-8 0,0-4 0,0-3 0,0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188 203 24575,'-4'10'0,"1"-9"0,3-9 0,3-3 0,15-25 0,-1 20 0,13-22 0,-1 17 0,-1 0 0,7-4 0,-7 15 0,5-6 0,-10 12 0,0 0 0,-5 0 0,-8 4 0,0 10 0,-6 13 0,-1 20 0,-3 23 0,-4 7 0,-5-7 0,-3-17 0,-4-1 0,-16 26 0,8-22 0,-1-1 0,-12 14 0,5-18 0,1-2 0,-2 0 0,-22 31 0,28-40 0,-3-2 0,6-9 0,5-7 0,-3-6 0,11-5 0,-7-4 0,11-3 0,-3-3 0,3-17 0,3-1 0,0-26 0,4 12 0,0-7 0,0 3 0,0 11 0,4-5 0,3 11 0,8 3 0,0 4 0,7 4 0,-7 8 0,6-1 0,-6 4 0,3 0 0,-1 0 0,-2 0 0,11 11 0,-13 2 0,18 20 0,-17-8 0,15 21 0,-12-20 0,7 15 0,-3-17 0,3 4 0,-4-4 0,-2-8 0,-3-2 0,-2-7 0,1 0 0,0-3 0,0-1 0,-1-3 0,5-4 0,-3-7 0,8-10 0,-6-11 0,-3 11 0,-7 3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24575,'4'0'0,"-2"40"0,-2 4 0,0 46 0,0 0 0,0 6 0,0-38 0,0 1 0,0 38 0,0-15 0,0-29 0,0-4 0,4-1 0,-3 34 0,6-41 0,1-2 0,-3-2 0,5-14 0,-3-4 0,1-5 0,5-7 0,-3-1 0,4-2 0,3-1 0,-2-3 0,6-3 0,4-10 0,-1-4 0,10-9 0,-9-2 0,5 1 0,-5-5 0,0 6 0,-11 8 0,-3 7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24575,'13'0'0,"27"-8"0,-2-2 0,50-15 0,-31 9 0,-8 2 0,0 3 0,7 4 0,26-11 0,-28 16 0,6-11 0,-16 12 0,-12-2 0,-15 3 0,-7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24575,'13'0'0,"8"0"0,15 0 0,21 0 0,-20 0 0,27 0 0,-24 0 0,8 0 0,-13 0 0,-8 0 0,-9 0 0,-8 0 0,0 0 0,-7 0 0,0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4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24575,'0'16'0,"0"7"0,0-3 0,0 15 0,0-14 0,0 23 0,0-22 0,0 32 0,0-27 0,5 41 0,-4-39 0,13 53 0,-12-55 0,8 40 0,-7-45 0,1 14 0,0-18 0,-1-1 0,-3 1 0,0-3 0,0 2 0,0-6 0,0 1 0,0-5 0,0 3 0,0-4 0,0 0 0,0 1 0,0-4 0,0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24575,'0'2'0,"0"17"0,0 32 0,0 11 0,0 1 0,0 3 0,0 17 0,0-12 0,0 3 0,0-20 0,0-1 0,0 12 0,0-1 0,0 31 0,0-43 0,0-3 0,0 13 0,0 10 0,4-15 0,8-13 0,1-11 0,14-12 0,-10-4 0,8-12 0,-10 1 0,10-6 0,-9 0 0,13-7 0,-20 5 0,5-5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24575,'18'0'0,"11"0"0,35-5 0,7-1 0,-11 1 0,30-14 0,-43 15 0,36-11 0,-36 15 0,6 0 0,-8 0 0,-13 0 0,-16 0 0,-6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24575,'0'16'0,"0"-5"0,0 10 0,0-6 0,0 7 0,0 0 0,0 1 0,0-1 0,0 1 0,0-1 0,0-3 0,0-2 0,0-7 0,0 0 0,0-4 0,0-21 0,0-5 0,0-13 0,7-7 0,-1 10 0,9-5 0,-6 6 0,5 3 0,-2 3 0,2 5 0,0 0 0,4 7 0,-4-2 0,4 8 0,-4-4 0,-4 8 0,3-2 0,-3 3 0,1 6 0,-1 9 0,-2 10 0,0 2 0,-1 0 0,-3-1 0,0-6 0,-4 5 0,0-10 0,0 2 0,0-3 0,0-4 0,0 0 0,0-4 0,0 0 0,0-5 0,3-5 0,1-14 0,7-2 0,1-10 0,8 0 0,-3 2 0,3 0 0,-6 9 0,-3 5 0,-1 4 0,-4 4 0,0 2 0,0 1 0,1 3 0,-1 0 0,0 0 0,4 0 0,-3 0 0,6 0 0,-5 6 0,5 2 0,-6 6 0,7 4 0,-6-4 0,3 8 0,-4-7 0,0 7 0,-3-11 0,2 6 0,-5-10 0,2 3 0,-3-4 0,0 0 0,0-2 0,0-1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24575,'23'0'0,"3"0"0,24 0 0,4 0 0,-12 0 0,8 0 0,-20 0 0,6 0 0,-12 0 0,1 0 0,-16 0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4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44 24575,'3'-6'0,"0"2"0,-3-4 0,0 1 0,0 1 0,0 0 0,-5 2 0,-3 1 0,-5 3 0,-6 0 0,4 0 0,-7 4 0,6 12 0,-3 1 0,6 7 0,-1-2 0,5 2 0,1-3 0,4 2 0,4-9 0,0 0 0,0 0 0,0-3 0,0-1 0,0-4 0,6 1 0,2-4 0,6 1 0,1-4 0,-2 0 0,1 0 0,0 0 0,1-4 0,-5-3 0,4-4 0,-6-3 0,2 0 0,-3 0 0,0 0 0,0 0 0,0 3 0,0-3 0,-4 7 0,0-3 0,-3 9 0,0 9 0,0 17 0,0 6 0,0 21 0,0 3 0,0 2 0,0 12 0,0-14 0,-4 4 0,3-10 0,-3-14 0,4-4 0,0-12 0,0-2 0,0-6 0,8-7 0,4-9 0,9-6 0,7-9 0,2-1 0,-1 0 0,4-1 0,-7 2 0,-2 3 0,-1 1 0,-7 2 0,2 6 0,-7-2 0,-2 3 0,-2 1 0,-1 2 0,1-2 0,-1 5 0,-3-1 0,0 2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24575,'27'0'0,"2"0"0,0 0 0,2 0 0,2 0 0,-9 0 0,-2 0 0,-9 0 0,-2 0 0,-5 0 0,-3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24575,'0'-9'0,"0"2"0,0-6 0,2 3 0,2 0 0,5 1 0,1 2 0,-2-3 0,3 6 0,-6-5 0,4 8 0,-3-2 0,1 3 0,-1-6 0,1 4 0,-4-4 0,0 6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32.1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29 178 24575,'2'0'0,"9"-3"0,-3 6 0,14-3 0,-14 0 0,9 0 0,-9 0 0,1 0 0,-2 0 0,-1 0 0,0 0 0,-2-3 0,2-4 0,-5-4 0,2-3 0,-3-5 0,0 4 0,0-3 0,0 3 0,0 1 0,0 0 0,0 3 0,0 1 0,0 4 0,-3 2 0,-4-2 0,-1 5 0,-2-5 0,4 5 0,-1-1 0,1 2 0,-1 0 0,1 0 0,0 0 0,0 2 0,2 2 0,-1 2 0,4 0 0,-5 1 0,5-1 0,-4 1 0,4 2 0,-2-1 0,3 2 0,0-4 0,0 0 0,0 1 0,0-1 0,3-2 0,0-2 0,7-2 0,-3 0 0,3 0 0,0 0 0,-3 0 0,3 0 0,-4-3 0,1 0 0,-1-4 0,1 1 0,-1-1 0,-2 1 0,-2 0 0,-2 0 0,0-1 0,-2 4 0,-6-3 0,1 5 0,-6-2 0,2 3 0,-4 0 0,1 0 0,0 0 0,0 0 0,3 0 0,-3 3 0,7 1 0,0 2 0,1 1 0,5-1 0,-1 0 0,2 1 0,0-1 0,0 0 0,0 1 0,0-1 0,0 1 0,0-1 0,2 0 0,2 1 0,6 0 0,0-4 0,5 0 0,-1-3 0,-3 0 0,-2 0 0,-2 0 0,-1 0 0,1 0 0,-1 0 0,0 0 0,-2-2 0,-1-2 0,-3-2 0,0-4 0,-3 2 0,-4-2 0,-1 4 0,-2-1 0,1 0 0,1 3 0,-2 1 0,4 3 0,2 0 0,2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6.90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25 0 24575,'0'2'0,"0"7"0,0 13 0,0 13 0,0 11 0,0 2 0,0-2 0,0-1 0,0 1 0,0 2 0,0 3 0,0-10 0,0-2 0,0-10 0,0 0 0,0-10 0,0-4 0,0-2 0,0-2 0,0-1 0,0 4 0,0-7 0,0 3 0,0-4 0,0 1 0,0-1 0,0 1 0,0-1 0,-5-3 0,1 0 0,-2 0 0,3 0 0,0 7 0,2 1 0,-2 3 0,3-4 0,0 4 0,0-7 0,0 3 0,0-4 0,0 1 0,0-1 0,3-2 0,-3-4 0,6-4 0,-6-2 0,3 0 0,-3-4 0,0 2 0,0-5 0,0 6 0,0-3 0,0 3 0,0 1 0,0 5 0,0 4 0,0 4 0,0 2 0,0-2 0,0-1 0,3-3 0,0 3 0,4-5 0,3 2 0,0-3 0,1 0 0,2 0 0,-2 0 0,0 0 0,-1 0 0,-4 0 0,0-3 0,-2-1 0,-1-2 0,-6 3 0,0 0 0,-4 3 0,1 0 0,0 0 0,4 3 0,7-3 0,9 6 0,10-5 0,5 6 0,11-6 0,-5 3 0,10-4 0,-5 4 0,6-3 0,-6 3 0,5-4 0,-10 0 0,4 0 0,-10 4 0,0-4 0,-6 4 0,-4-4 0,-1 0 0,-3 0 0,-5 0 0,4 0 0,-7 0 0,3 0 0,-4 0 0,1 0 0,-1 0 0,0 0 0,-2-3 0,-7 0 0,-2-1 0,-4-1 0,-1 1 0,3 0 0,-7 1 0,7 3 0,-7 0 0,7 0 0,-3 0 0,4 0 0,3 2 0,0 2 0,3 2 0,0 4 0,0 1 0,3-1 0,4 0 0,7-2 0,6-1 0,-1 0 0,-1-2 0,-4-2 0,1-3 0,-5 0 0,0 0 0,-3 0 0,-1 0 0,0 0 0,1-6 0,-3-6 0,2-8 0,-5-3 0,3-5 0,-4 3 0,0-8 0,0 13 0,0-3 0,0 8 0,-3 4 0,-4 1 0,-1 7 0,-2-1 0,4 4 0,-1 0 0,1 0 0,-4 0 0,3 3 0,-4 8 0,4 5 0,-1 7 0,0-3 0,1 2 0,-1-7 0,4 7 0,1-10 0,3 6 0,0-11 0,0 3 0,0-4 0,-3-2 0,8-1 0,-4-3 0,11-4 0,-4 1 0,2-4 0,-4 0 0,0 1 0,-2 0 0,-1-1 0,-3 1 0,0-1 0,-3 4 0,0 0 0,-4 3 0,1 0 0,-1 0 0,1 0 0,-1 0 0,4 0 0,0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8.0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24575,'0'6'0,"0"8"0,0 2 0,0 7 0,0 5 0,0 1 0,0 0 0,0 4 0,0-4 0,0 1 0,0 2 0,0-7 0,0 3 0,0-9 0,0-1 0,0-7 0,0-1 0,0-4 0,0-2 0,0-1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8.63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24575,'4'0'0,"6"0"0,26 0 0,-4 0 0,25 0 0,-21 0 0,15 0 0,-10 0 0,10 0 0,-9 0 0,8 0 0,-19 0 0,2 0 0,-14 0 0,0 0 0,-9 0 0,0 0 0,-4 0 0,-2 0 0,-1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9.1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24575,'13'0'0,"-2"0"0,12 0 0,-4 0 0,4 0 0,1 0 0,-1 0 0,5 0 0,-7 0 0,2 0 0,-9 0 0,-4 0 0,0 0 0,-3 0 0,-4 0 0,0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9.68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24575,'5'3'0,"3"0"0,9-3 0,-2 0 0,3 0 0,0 0 0,-2 0 0,-2 0 0,0 0 0,-7 0 0,0 0 0,-5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3.82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36 86 24575,'0'17'0,"0"-3"0,0 5 0,0-6 0,0-2 0,0 1 0,3-8 0,4 3 0,0-7 0,3 0 0,0 0 0,0 0 0,4-3 0,-6-4 0,0-1 0,-7-5 0,2 2 0,-3-3 0,0 3 0,0-2 0,0 2 0,0-3 0,0-1 0,0 5 0,-3-4 0,-5 6 0,1-2 0,-3 4 0,0-1 0,3 3 0,-3 1 0,3 3 0,-3 0 0,3 0 0,-3 3 0,3 0 0,0 7 0,4 1 0,-3 0 0,5 2 0,-2-6 0,3 7 0,0-7 0,0 3 0,0-4 0,6-2 0,2 2 0,6-5 0,1 2 0,-1-3 0,-4 0 0,0 0 0,-3 0 0,-1 0 0,1 0 0,-1 0 0,-2 0 0,-2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5.24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22 24575,'3'-6'0,"0"6"0,-3 8 0,0 8 0,0 23 0,0-11 0,0 26 0,0-16 0,0 3 0,0 2 0,8-7 0,-6 5 0,10-7 0,-8-6 0,0-8 0,2-8 0,-5-3 0,5-6 0,-3 1 0,3-4 0,1-16 0,1-6 0,1-17 0,4-8 0,-3 5 0,9-15 0,-5 15 0,1-4 0,0 11 0,-6 7 0,2 8 0,-3 2 0,-1 7 0,-4 1 0,3 7 0,-2-3 0,-1 3 0,0-3 0,0 2 0,-3-1 0,3 1 0,-3 1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2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968 0 24575,'-23'13'0,"-9"13"0,-14 20 0,-15 22 0,10 3-831,17-30 1,-1 1 830,-11 29 0,7-15 0,-2 2 0,8-6 0,0 1 0,-7 10 0,0 0 0,12-14 0,1-2 0,0 3 0,3-3 0,-9 24 166,4 11-166,5-16 363,14-18-363,0-3 0,6-16 0,4-1 836,0-9-836,3-4 296,13-4-296,1 0 0,15-2 0,-3 3 0,5-4 0,5 5 0,-3 0 0,-2 4 0,0 5 0,-8-1 0,0 4 0,-1 6 0,-11-7 0,6 10 0,-10-4 0,-2 9 0,-4-4 0,-4 22 0,0-8 0,0 16 0,-15 8 0,-3-5 0,-20 20-1059,-1-6 1059,17-38 0,-1 2 0,0 3 0,0 0-300,-2-6 1,-1 1 299,-1 6 0,0-1 0,-17 17-16,-4 10 16,18-23 0,-10 4 0,15-11 0,-6-9 1025,15-12-1025,-1-6 631,7-9-631,4 0 18,2-3-18,-2-4 0,6 3 0,-3-3 0,0 3 0,2 0 0,-4-2 0,2-1 0,-1-3 0,2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6.57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24575,'0'13'0,"0"4"0,0 2 0,0 0 0,0-1 0,0-3 0,0-5 0,0 3 0,0-6 0,0 2 0,0-2 0,0-1 0,0 0 0,0-2 0,0-1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2.3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26 24575,'0'3'0,"0"-2"0,0 9 0,0-4 0,0 0 0,0 1 0,3-1 0,3 1 0,1-4 0,3 0 0,-4-3 0,0 0 0,4 0 0,-3-3 0,3 3 0,-3-9 0,-1 7 0,1-7 0,-3 5 0,1-2 0,-4-1 0,2 1 0,-3 0 0,0 0 0,0-1 0,-3 4 0,2-3 0,-5 5 0,3-2 0,-4 3 0,1 0 0,0 0 0,-1 0 0,1 0 0,0 0 0,-1 0 0,4 0 0,0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0.16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 0 24575,'-3'4'0,"9"-1"0,12-3 0,10 0 0,1 0 0,0 0 0,0 0 0,-1 0 0,-8 0 0,-1 0 0,-5 0 0,-7 0 0,3 0 0,-4 0 0,-2 0 0,-2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8.54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24575,'0'20'0,"0"1"0,0 7 0,0 1 0,0 0 0,0 4 0,0-8 0,0 3 0,0-9 0,0-1 0,0-4 0,0 1 0,0-1 0,0 0 0,0 0 0,3 0 0,1 5 0,0-4 0,3 3 0,-6-4 0,5 5 0,-5-4 0,6 7 0,-6-7 0,2 4 0,-3-1 0,3-3 0,-2 3 0,2-7 0,-3-1 0,0-4 0,0 1 0,0-1 0,0 0 0,3-2 0,-2-1 0,1-3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9.19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40 24575,'9'0'0,"12"0"0,17-4 0,21-2 0,-16-3 0,27-2 0,-27 6 0,16 1 0,-14 4 0,1 0 0,-10 0 0,-7 0 0,-6 0 0,-11 0 0,1 0 0,-6 0 0,-4 0 0,0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9.69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24575,'8'4'0,"4"-2"0,9-2 0,7 0 0,1 0 0,0 0 0,-1 0 0,-8 0 0,2 0 0,-7 0 0,0 0 0,-5 0 0,-4 0 0,1 0 0,-4 0 0,0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2.67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0 131 24575,'4'0'0,"11"0"0,17 0 0,3 0 0,9-5 0,3 0 0,-5-4 0,14-1 0,-14 5 0,10-3 0,-6 7 0,-10-3 0,2 4 0,-13 0 0,3 0 0,-9 0 0,-1 0 0,-4 0 0,-3 0 0,2 0 0,-5 0 0,1 0 0,-2 0 0,-1 0 0,1 0 0,-1 0 0,0 0 0,0 0 0,0 0 0,0 0 0,-3-7 0,0 3 0,-6-3 0,-4 5 0,-4 2 0,-7 0 0,3 0 0,-4 0 0,8 0 0,-2 0 0,6 0 0,-3 0 0,3 0 0,4 2 0,0 2 0,3 2 0,0 0 0,0 1 0,0-1 0,3 0 0,0 1 0,7 0 0,1-4 0,3 0 0,0-3 0,1 0 0,-1 0 0,-4 0 0,0 0 0,-3 0 0,-1 0 0,-2-2 0,-1-5 0,-3-1 0,0-5 0,0 2 0,0 0 0,0-2 0,0 5 0,-3-2 0,-1 4 0,-6-1 0,3 4 0,-7-1 0,7 4 0,-3 0 0,4 0 0,-1 0 0,1 0 0,-1 0 0,1 3 0,-1 4 0,4 8 0,-1 4 0,4 4 0,0 1 0,0-5 0,0-1 0,0-4 0,0 1 0,0-5 0,0 0 0,3-6 0,4-1 0,4-3 0,7 0 0,-3 0 0,7 0 0,-6-11 0,2 2 0,1-10 0,-3 1 0,-1 2 0,-4-2 0,-4 7 0,0 1 0,-1 4 0,-2-1 0,-2-3 0,-2 3 0,0-3 0,0 0 0,0 2 0,-6-2 0,-2 3 0,-6 3 0,0-2 0,-1 5 0,1-2 0,0 3 0,0 0 0,-1 0 0,4 0 0,1 0 0,4 0 0,-1 0 0,1 3 0,2 0 0,-2 4 0,6-1 0,-3 4 0,3-3 0,0 3 0,0-4 0,0 4 0,3-3 0,4 4 0,3-5 0,5-2 0,3 3 0,-3-6 0,3 2 0,-7-3 0,2 0 0,-5 0 0,1 0 0,1 0 0,-2-3 0,1 0 0,-5-7 0,-1 2 0,-3-5 0,0 6 0,0-10 0,0 9 0,-6-2 0,-2 4 0,-11 5 0,7-2 0,-5 3 0,6 0 0,0 0 0,1 0 0,7 0 0,0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5.86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8 50 24575,'0'6'0,"0"0"0,0 0 0,6-2 0,-1 2 0,8-6 0,-6 3 0,7-3 0,-7 0 0,3 0 0,-4 0 0,-3-5 0,0-3 0,-3-5 0,0 2 0,0-2 0,0 5 0,0-2 0,0 4 0,-2 2 0,-2 2 0,-6 2 0,-1 0 0,1 0 0,-4 0 0,7 2 0,-3 2 0,3 0 0,4 1 0,0-1 0,3 2 0,0 1 0,0-1 0,0 0 0,0 0 0,0 1 0,2-1 0,2-2 0,2 1 0,1-4 0,-1 2 0,0-3 0,-2 0 0,-2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6.6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1 112 24575,'6'0'0,"3"7"0,2 0 0,0 8 0,8 4 0,-10 0 0,6 1 0,-8-5 0,0-1 0,0-10 0,0 5 0,-4-5 0,0 2 0,-3-5 0,0-5 0,4-11 0,0-4 0,0-9 0,3-2 0,-6 1 0,3-4 0,0 9 0,-4 0 0,7 5 0,-6 9 0,2 0 0,0 6 0,-3 1 0,3 3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5.38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24575,'3'0'0,"0"4"0,-3 6 0,0 9 0,0 0 0,0 4 0,0-7 0,0 6 0,0-11 0,0 11 0,0-6 0,0 2 0,0-7 0,0 2 0,0-2 0,0-1 0,0 0 0,0-3 0,0-1 0,0 0 0,0 1 0,0-1 0,0 1 0,0-1 0,0 0 0,0 1 0,0-1 0,0 0 0,0 1 0,0-1 0,0 1 0,0-1 0,0 0 0,0 1 0,0 3 0,3-3 0,-3 3 0,3-4 0,-3 1 0,0-1 0,3-2 0,-2 1 0,4-4 0,-4-1 0,1-4 0,-2-10 0,0 3 0,0-17 0,0 8 0,0-8 0,0 4 0,0 1 0,0 0 0,0-1 0,0 5 0,0 4 0,0 1 0,0 7 0,0-3 0,0 4 0,0 0 0,0-1 0,0 7 0,0 4 0,0 11 0,0 4 0,0 9 0,0 1 0,4 10 0,1-4 0,0 10 0,3-10 0,-7 4 0,2-10 0,1-1 0,-3-8 0,2-2 0,-3-7 0,3-1 0,-2-4 0,2 0 0,-3 0 0,0 1 0,0-1 0,0 0 0,0 0 0,0 0 0,0-3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24575,'0'-6'0,"0"5"0,0 6 0,0 9 0,0 6 0,0 8 0,0 1 0,0 10 0,0-8 0,0 7 0,0-14 0,0 9 0,0-13 0,0 3 0,0-13 0,0 0 0,0-3 0,0-1 0,3-2 0,1-2 0,2-2 0,4-3 0,0-1 0,9-7 0,-1 3 0,10-7 0,1 2 0,6-9 0,0 4 0,0-4 0,-6 9 0,3-2 0,-7 6 0,-1-3 0,-6 8 0,-4 1 0,0 3 0,-3 0 0,-1 0 0,-4 0 0,0 0 0,-2 0 0,-1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7.98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 29 24575,'-2'-3'0,"4"0"0,2 6 0,7 4 0,7 5 0,-2 2 0,2 5 0,1-6 0,2 9 0,-2-9 0,1 10 0,-6-8 0,2 8 0,-2-11 0,-2 5 0,-2-9 0,-4 1 0,1-2 0,-1-1 0,1 1 0,-1-1 0,-3-10 0,7-6 0,-5-16 0,10 2 0,-2-9 0,3 8 0,-3-3 0,-2 5 0,-4 3 0,1 2 0,-2 7 0,1 1 0,0 4 0,-4-1 0,3 1 0,-5 2 0,1 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9.40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58 195 24575,'-3'2'0,"0"2"0,3 10 0,-3-6 0,-1 9 0,0-9 0,-2 5 0,5-6 0,-5 3 0,5-4 0,-1 1 0,2-1 0,-6-2 0,5-7 0,-5-8 0,6-8 0,0-9 0,8-1 0,-3-5 0,16-1 0,-10 0 0,9 5 0,-11 1 0,1 13 0,-2-1 0,-2 10 0,1 0 0,-4 12 0,-7 7 0,-5 9 0,-7 7 0,0-4 0,0 4 0,1-5 0,3-4 0,1 0 0,4-9 0,0 0 0,4-4 0,0-2 0,3-1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22.38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65 170 24575,'19'0'0,"5"0"0,-8 0 0,5 0 0,-13-3 0,5 3 0,-9-6 0,3 2 0,-4-6 0,-3 3 0,0-7 0,0-7 0,0 5 0,0-9 0,0 11 0,0-1 0,-6 4 0,1 1 0,-15 3 0,4 3 0,-6 1 0,4 3 0,0 0 0,2 0 0,1 0 0,2 0 0,6 0 0,-3 0 0,6 3 0,-2 0 0,5 7 0,-1-3 0,2 7 0,0-7 0,0 6 0,0-5 0,0 2 0,0-4 0,0 0 0,0 1 0,2-1 0,2 1 0,6-4 0,0 0 0,5-3 0,-5 0 0,4 0 0,-7 0 0,3 0 0,-4 0 0,0 0 0,0 0 0,-2 3 0,-2 0 0,-2 3 0,0 0 0,0 0 0,0 1 0,0-1 0,0 0 0,0 1 0,0 2 0,0 2 0,0 3 0,0 1 0,0-1 0,0 4 0,0-3 0,0 7 0,0-6 0,0 2 0,0 0 0,0 1 0,0 5 0,0-1 0,0 0 0,0 1 0,0-1 0,0 0 0,0-3 0,0 2 0,0-3 0,0 0 0,4 0 0,-4-9 0,3 0 0,0-3 0,-2-1 0,2 0 0,-3 1 0,0-1 0,2-2 0,-1 1 0,2-1 0,0-1 0,-3 3 0,3-3 0,0 1 0,0 1 0,3-1 0,0-1 0,-2 3 0,2-6 0,-3 3 0,3-3 0,-2-3 0,-1 0 0,-1 0 0,-1 3 0,1 3 0,-2 3 0,0 0 0,0 0 0,0 0 0,0 0 0,0 0 0,0-2 0,0-2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4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9 195 24575,'-5'1'0,"1"-6"0,4-10 0,4-5 0,2-5 0,4 4 0,-4 1 0,7 10 0,-11 2 0,11 7 0,-9-3 0,5 4 0,3 0 0,3 0 0,4 0 0,0 0 0,7 0 0,-5 4 0,4 2 0,0 9 0,-4 0 0,4 1 0,-10-3 0,-2-3 0,-4-1 0,0-1 0,0-3 0,-1 3 0,1-7 0,0 3 0,0-4 0,-1 0 0,1 0 0,5 0 0,0 0 0,6-4 0,-4-12 0,2-1 0,-6-14 0,6 10 0,-6-4 0,2 5 0,-5 5 0,0 2 0,-4 4 0,3 4 0,-7 1 0,2 4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4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0 24575,'-25'0'0,"2"0"0,-23 0 0,6 0 0,-7 0 0,-7 0 0,5 0 0,-5 0 0,8 0 0,11 0 0,-2 0 0,20 0 0,-7 0 0,10 0 0,3 4 0,3 0 0,8 5 0,0-1 0,0 6 0,0 1 0,0 4 0,0 1 0,0-1 0,0 1 0,0 5 0,0-4 0,0 10 0,0-5 0,0 7 0,0 5 0,0-4 0,0 11 0,6-5 0,-5 1 0,4 4 0,-5-5 0,0 0 0,0-1 0,0-12 0,0-2 0,0-6 0,0 1 0,0-6 0,0 5 0,0-9 0,0 8 0,0-8 0,0 4 0,0-5 0,0-1 0,0 1 0,0 0 0,0 0 0,0-1 0,0 0 0,0 1 0,0-1 0,0 1 0,0 0 0,4 0 0,1-1 0,0 6 0,3-4 0,-3 3 0,3-4 0,1 0 0,0-4 0,5 3 0,0-7 0,12 4 0,0-5 0,6 0 0,7 0 0,1 0 0,1 0 0,4 0 0,-5 0 0,0-5 0,6 4 0,-18-8 0,9 7 0,-16-6 0,-1 7 0,-6-4 0,-5 1 0,-1 3 0,1-3 0,0 4 0,-4 0 0,-1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4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24575,'42'0'0,"-3"-6"0,22-1 0,-5-5 0,0 5 0,5-4 0,-12 9 0,12-3 0,-19 5 0,3 0 0,-13 0 0,-5 0 0,-3 0 0,-9 0 0,-7 0 0,-4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4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24575,'19'0'0,"-3"0"0,14 0 0,-3 0 0,5 0 0,0 0 0,0 0 0,1 0 0,-12 0 0,3 0 0,-9 0 0,0 0 0,-6 0 0,-5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6:4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24575,'23'0'0,"2"0"0,14 0 0,-6 0 0,12 0 0,-11 0 0,4 0 0,-11 0 0,-2 0 0,-5 0 0,-6 0 0,-4 0 0,-6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24575,'0'9'0,"0"4"0,0 2 0,0 10 0,0 1 0,5 6 0,-4 7 0,8-5 0,-7 11 0,7-11 0,-2 11 0,-1-11 0,4 4 0,-9-5 0,8-7 0,-8 5 0,8-10 0,-8 4 0,3-5 0,0-1 0,-2 1 0,2-1 0,-4-4 0,4 4 0,-3-9 0,4 3 0,-5-4 0,0 0 0,0-4 0,0-1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2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24575,'67'0'0,"-1"0"0,-4 0 0,-8 0 0,-7 0 0,-1 0 0,-6 0 0,-1 0 0,-13 0 0,0 0 0,-12 0 0,0 0 0,-5 0 0,0 0 0,-4 0 0,-2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3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24575,'-12'0'0,"-3"0"0,0 0 0,-4 0 0,-4 0 0,3 0 0,-7 0 0,7 0 0,-5 0 0,3 0 0,7 3 0,-4 1 0,8 2 0,1 1 0,7 3 0,0-3 0,3 6 0,0-2 0,0 3 0,7 5 0,1 0 0,12 5 0,2 5 0,4-2 0,1 9 0,-5-11 0,-2 5 0,-4-7 0,-4 0 0,-1-4 0,-4 0 0,0-5 0,-3 0 0,-1 0 0,-3-3 0,0-1 0,0-4 0,0 1 0,0-1 0,0 0 0,-6 1 0,2 0 0,-10-4 0,3 0 0,0-3 0,-2 0 0,2 0 0,-3 0 0,0 0 0,-1 0 0,1 0 0,0 0 0,4 0 0,0 0 0,4 0 0,2-3 0,-2 0 0,5-4 0,-1 1 0,2-4 0,0-1 0,0 3 0,0 2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1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24575,'0'18'0,"3"12"0,13 5 0,-8 11 0,12 1 0,-17 0 0,12-7 0,-14-2 0,8-11 0,-8-7 0,4-2 0,-5-3 0,0 0 0,0-1 0,0-6 0,0 1 0,0 0 0,-4-4 0,3-5 0,-2-10 0,3-10 0,0-1 0,0-17 0,0 10 0,0-11 0,0 7 0,4 5 0,1 2 0,5 5 0,0 0 0,4 5 0,-3-3 0,7 7 0,-2-4 0,3 5 0,1 1 0,-1 3 0,1-3 0,-1 8 0,-4-3 0,-1 4 0,-1 0 0,-3 0 0,4 0 0,-9 0 0,-1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0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609 342 24575,'0'-24'0,"0"-7"0,5-10 0,6 1 0,2-13 0,7 23 0,-12-15 0,5 19 0,-8 4 0,5-1 0,-9 17 0,-12 7 0,-12 17 0,-10 5 0,-8 12 0,0-11 0,-9 12 0,1-4 0,-8 0 0,5 4 0,-2-10 0,12 3 0,-3-6 0,11-6 0,-11 0 0,16-7 0,-3 1 0,13-2 0,4 1 0,1-1 0,9 0 0,1-1 0,4 1 0,0-1 0,0 1 0,4 0 0,6 0 0,10 1 0,7 5 0,5 2 0,0 4 0,0 1 0,0-1 0,1 0 0,0 7 0,0-5 0,-6 3 0,-2-10 0,-5-2 0,-6-4 0,0-1 0,-5 0 0,0 0 0,-4-1 0,-1 1 0,-4-1 0,0 1 0,0 4 0,0 2 0,-5 5 0,-6 5 0,-5 1 0,-6 13 0,-1 1 0,-7 9 0,-1 5 0,-1-4 0,-4 6 0,11-15 0,-4-1 0,13-13 0,1-2 0,5-10 0,5-1 0,-3-6 0,7 1 0,-3 0 0,4 0 0,0-1 0,4-3 0,0-2 0,10-3 0,1 0 0,10 0 0,-4 0 0,16 0 0,-15 0 0,22 0 0,-16 0 0,18 0 0,-13 0 0,13 0 0,-6 0 0,7 0 0,-1 0 0,1 0 0,-7 0 0,-1 0 0,-7 0 0,-10 0 0,2 0 0,-14 0 0,4 0 0,-6 0 0,1 0 0,-4-3 0,-1-2 0,-4-4 0,0 1 0,0-6 0,0 4 0,0-9 0,0 4 0,0-4 0,0-1 0,0 0 0,0 1 0,0 8 0,0 2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1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24575,'13'0'0,"1"0"0,6 0 0,5 0 0,1 0 0,1 0 0,10 0 0,-14 0 0,8 0 0,-16 0 0,4 0 0,-10 8 0,1 8 0,-6 10 0,-4 12 0,0-4 0,0 11 0,-11-5 0,-2 7 0,-5-1 0,-3-5 0,4-3 0,-4-11 0,5-2 0,1-5 0,6-6 0,0 0 0,4-5 0,1-8 0,4-19 0,0-12 0,11-24 0,3-2 0,17-7 0,-5 0 0,11-1 0,-5 1 0,1-1 0,-3 8 0,-12 14 0,3 5 0,-11 21 0,5-4 0,-6 11 0,-8 8 0,-7 6 0,-9 15 0,-13 21 0,4-6 0,-5 18 0,5-6 0,6 2 0,-5 5 0,10-7 0,1-7 0,2-2 0,9-11 0,-4-2 0,5-5 0,0-1 0,0 1 0,4-5 0,11-1 0,1-4 0,15 0 0,-4-4 0,-1-1 0,5-5 0,-10 0 0,10 0 0,-10 0 0,4 0 0,-10 0 0,-2 0 0,-4 0 0,0 0 0,-4 0 0,-1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1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 24575,'0'7'0,"0"7"0,0 10 0,0-4 0,0 4 0,0-12 0,0 7 0,0-10 0,0-1 0,0 1 0,-3-4 0,2-9 0,-3-6 0,4-9 0,0-1 0,0 1 0,4-1 0,6 0 0,11 5 0,0 0 0,4 1 0,0 2 0,-4 2 0,4 1 0,-5 8 0,-1-8 0,-4 8 0,-1-3 0,-5 4 0,-1 0 0,1 0 0,-4 0 0,-1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1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0 24575,'-18'0'0,"0"0"0,-2 0 0,0 0 0,1 0 0,-7 0 0,-7 0 0,-1 0 0,1 0 0,2 0 0,10 0 0,-10 0 0,4 0 0,6 0 0,-4 0 0,15 0 0,1 4 0,5 5 0,4 11 0,0 7 0,0 12 0,0-6 0,0 13 0,0-6 0,0 7 0,0 7 0,6 10 0,2 9 0,5 9 0,-5-16 0,-2 12 0,-6-20 0,0 21 0,5-14 0,-3 7 0,9-9 0,-10-7 0,5-2 0,-1-7 0,-4-7 0,9-1 0,-9-1 0,4-4 0,-5 5 0,5-7 0,-4 0 0,4-6 0,-5 4 0,0-9 0,4 4 0,-3-5 0,4-1 0,-5 1 0,0-5 0,4 3 0,-3-3 0,3 4 0,-4 1 0,4-5 0,-3 3 0,3-3 0,1 4 0,-4 1 0,3 0 0,0-1 0,2 6 0,0-4 0,3 9 0,-8-9 0,4 10 0,0-4 0,-4-1 0,9 5 0,-9-10 0,3 10 0,1-10 0,-4 10 0,3-10 0,-4 4 0,0 0 0,0 4 0,0-1 0,0 0 0,0-13 0,0-2 0,0-4 0,0 0 0,0-1 0,4-3 0,1-1 0,3 0 0,6-3 0,0 7 0,6-7 0,12 9 0,-4-9 0,17 4 0,3-5 0,0 0 0,13 0 0,-13 0 0,6 5 0,-14-3 0,-1 3 0,-12-5 0,-7 0 0,-7 0 0,-4 0 0,0 0 0,-4 0 0,-1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1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24575,'84'0'0,"0"0"0,1 0 0,-1 0 0,0 0 0,0 0 0,10 0 0,9 0 0,-8 0 0,-20 0 0,-37 0 0,-33 0 0,-1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1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24575,'13'0'0,"7"-5"0,7-1 0,11 0 0,-5-4 0,5 9 0,1-9 0,-11 9 0,4-5 0,-7 6 0,-9 0 0,3 0 0,-10 0 0,0 0 0,-5 4 0,0 6 0,-4 10 0,0 6 0,0 6 0,0 1 0,0-1 0,-9 0 0,-3 0 0,-10 0 0,1 0 0,4 0 0,-8-4 0,7 3 0,-3-9 0,1-2 0,5-1 0,-1-4 0,-2 0 0,7-1 0,-2-5 0,4 0 0,0 0 0,0-4 0,0-1 0,0-4 0,0 3 0,0-2 0,0 3 0,0-4 0,1 0 0,-1 0 0,5-4 0,0-5 0,4-1 0,0-4 0,0 0 0,0-1 0,0 0 0,0-3 0,0 3 0,0 1 0,0 0 0,0 5 0,4 0 0,1 0 0,3 4 0,1 1 0,0 4 0,0 0 0,-1 0 0,1 0 0,5 0 0,1 0 0,4 0 0,1 0 0,-1 0 0,1 0 0,-1 4 0,1 2 0,5 4 0,-4 4 0,4-3 0,-6 3 0,-3 1 0,2-5 0,-8 4 0,4-5 0,-5 0 0,0-4 0,-4 3 0,2-7 0,-2 3 0,3-4 0,1 0 0,-1 0 0,1 0 0,0 0 0,0 0 0,-1 0 0,1 0 0,-1 0 0,-3-4 0,4-6 0,-4-5 0,5-10 0,1-9 0,6-13 0,-9 19 0,4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4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24575,'0'23'0,"0"-4"0,0 12 0,0-4 0,0-1 0,0-1 0,0 1 0,0-10 0,0 3 0,0-14 0,0-2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3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24575,'0'17'0,"0"7"0,0-3 0,0 10 0,0-5 0,0 1 0,0 4 0,0-5 0,0 1 0,0 4 0,0-15 0,0 3 0,0-10 0,0-1 0,0-3 0,0-1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3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24575,'75'0'0,"-14"0"0,1 0 0,-1 0 0,1 0 0,0 0 0,-1 0 0,-3 0 0,14 0 0,-9 0 0,-14 0 0,-3 0 0,-24 0 0,1 0 0,-16 0 0,1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3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24575,'0'9'0,"0"2"0,0 15 0,0 2 0,0 1 0,0 5 0,0 0 0,0 0 0,0-5 0,0-5 0,0-6 0,0-7 0,3-4 0,1-4 0,9-3 0,-1 0 0,6 0 0,-3-7 0,4-5 0,2-14 0,2-10 0,-1-1 0,-5-2 0,-4 14 0,2-2 0,-7 7 0,3 1 0,-6 1 0,0 7 0,-4 1 0,2 14 0,-3 6 0,0 20 0,0 6 0,0 16 0,0 8 0,0 8 0,0 6 0,0 7 0,0-5 0,0 12 0,4-25 0,2 15 0,4-16 0,-5 5 0,4-1 0,-3-13 0,-1-7 0,-1-7 0,-4-9 0,0-2 0,0-5 0,0-4 0,-6-4 0,-11-4 0,-4-3 0,-7-3 0,0-2 0,3-3 0,-3-4 0,4-8 0,3-9 0,4-14 0,4-19 0,7 0 0,2-12 0,4 0 0,4-1 0,11-7 0,9-6 0,13 1 0,-2-9 0,9 9 0,-17 16 0,14-5 0,-16 20 0,9-3 0,-5 4 0,-3 15 0,0 6 0,-6 6 0,2 8 0,-6 5 0,2 3 0,-7 4 0,-2 0 0,-2 0 0,-4 3 0,0 13 0,-3 6 0,0 12 0,0-1 0,0 1 0,0 0 0,0-1 0,0-3 0,0-6 0,0-6 0,0-7 0,0-2 0,0-2 0,0-6 0,0-10 0,0-6 0,4-9 0,0-4 0,4 4 0,4-9 0,0 12 0,0-6 0,2 12 0,-3-3 0,0 3 0,3 1 0,-3 3 0,-1 4 0,4 0 0,-7 7 0,6-4 0,-5 4 0,1 0 0,1 0 0,-2 7 0,2 4 0,-2 13 0,0 1 0,4 8 0,-3-9 0,3 4 0,-5-9 0,1 0 0,-2-9 0,-2-3 0,-1-4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3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24575,'-11'45'0,"-1"0"0,7-25 0,-4 3 0,0-5 0,4-5 0,-4 0 0,8-3 0,-8 14 0,3-2 0,-5 10 0,-4 0 0,2 7 0,-3 1 0,0 0 0,8-1 0,-10-17 0,16 8 0,-11-22 0,12 10 0,-3-13 0,4 4 0,4-4 0,0-1 0,10-4 0,-4 0 0,8 0 0,-8 0 0,8 0 0,-3 0 0,5 0 0,-1 0 0,1 0 0,-5 0 0,-2 0 0,-4 0 0,0 0 0,0 0 0,0 0 0,-1 0 0,1 0 0,-1 0 0,0 0 0,1 0 0,-1 0 0,0 0 0,1 0 0,-1 0 0,1 0 0,-1 0 0,0 0 0,0 0 0,1 0 0,-1 0 0,1 0 0,0 0 0,-5-4 0,0 3 0,-4-3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4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391 498 24575,'-3'-52'0,"1"0"0,-3-38 0,5 63 0,0-3 0,0-6 0,0 7 0,0 0 0,0 11 0,0 8 0,0-4 0,0 5 0,0 0 0,0 0 0,-4 0 0,-5-5 0,-2 4 0,-2-3 0,4 4 0,-5-1 0,4 5 0,-4-3 0,0 7 0,4-3 0,-4 4 0,1 0 0,3 0 0,-4 0 0,0 0 0,4 0 0,-4 4 0,1 5 0,2 6 0,-3 5 0,4-1 0,0 1 0,0 5 0,0-4 0,4 4 0,-3 0 0,3-4 0,0 4 0,-3-5 0,8-1 0,-3-4 0,0-1 0,3-5 0,-3-1 0,4 1 0,0 0 0,0-1 0,0 1 0,0-1 0,0 1 0,4-4 0,1 2 0,3-6 0,1 7 0,0-7 0,0 7 0,5-7 0,0 7 0,1-3 0,4 1 0,-5 2 0,6-3 0,5 5 0,-4-4 0,-1 3 0,-1-4 0,-4 4 0,4 1 0,-4 0 0,-1-1 0,-6 0 0,2 4 0,-1-3 0,0 9 0,-4-9 0,4 8 0,-8-3 0,3 0 0,-4 3 0,0-3 0,4-1 0,-3 5 0,3-9 0,-4 3 0,0-4 0,0 0 0,0-1 0,0 1 0,0-1 0,0 1 0,0 0 0,0 0 0,-4 0 0,3-1 0,-7 1 0,3 0 0,-4 0 0,4 0 0,-7 0 0,5-4 0,-11 4 0,3-4 0,0 5 0,-9 0 0,8-1 0,-9-3 0,5-2 0,0-4 0,1 0 0,-1 0 0,0 0 0,5 0 0,-3 0 0,3 0 0,-5 0 0,5-9 0,1 3 0,4-8 0,2 5 0,-2-4 0,5 3 0,-4-9 0,8 9 0,-3-4 0,4 0 0,0 4 0,0-3 0,0 4 0,0-5 0,0 4 0,0-9 0,0 4 0,0-4 0,0-1 0,8 0 0,4-5 0,8 4 0,-4 0 0,2 3 0,-3 3 0,0 0 0,-2 1 0,5 1 0,-7 3 0,6-4 0,-8 5 0,0 0 0,0 0 0,-1 0 0,2-4 0,-1-2 0,1-5 0,0-5 0,-5 13 0,0-3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4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24575,'0'18'0,"0"10"0,0 6 0,0 5 0,0 6 0,0-10 0,0 24 0,0-17 0,0 6 0,0-3 0,0-5 0,0 7 0,0-7 0,0-1 0,5-7 0,0 0 0,6-5 0,-2-7 0,1-6 0,-1-5 0,-5 0 0,4-1 0,-3-3 0,4-1 0,-5-8 0,5-11 0,-3-7 0,5-17 0,0-1 0,1-7 0,0-7 0,0 5 0,-6 2 0,4 13 0,-9 3 0,7 15 0,-7-3 0,3 10 0,0 4 0,0 4 0,1 11 0,-2 10 0,3 13 0,-5 1 0,4 4 0,0 1 0,1-6 0,1 13 0,2-13 0,-3 0 0,4-2 0,0-10 0,-4 4 0,3-5 0,-4-5 0,4-2 0,-4-4 0,-1 0 0,0-4 0,0-1 0,5-4 0,0-15 0,1-2 0,1-22 0,0-2 0,1-6 0,0-7 0,-5 5 0,4-12 0,-10 5 0,5 0 0,-6-5 0,0 12 0,0 1 0,0 9 0,0 13 0,0 5 0,0 7 0,0 6 0,0 3 0,0 1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4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24575,'5'8'0,"-1"5"0,-4 7 0,0 7 0,0 5 0,0 7 0,0 8 0,0-5 0,0 4 0,0-7 0,0-11 0,0 9 0,0-17 0,0 1 0,0-23 0,0-6 0,0-19 0,0 0 0,5-12 0,1 5 0,6-11 0,3 11 0,-2-5 0,7 7 0,-4 0 0,1 5 0,2 6 0,-4 3 0,0 7 0,3 1 0,-3 2 0,0 7 0,3-4 0,-8 5 0,4 0 0,-9 0 0,-1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5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312 228 24575,'5'-4'0,"-1"-9"0,-4-3 0,0-13 0,0 8 0,0-10 0,0 10 0,0 0 0,0-3 0,0 13 0,0-8 0,-9 14 0,3-3 0,-13 7 0,-1-3 0,3 4 0,-12 0 0,7 0 0,-5 0 0,-4 0 0,4 10 0,1 1 0,0 15 0,10 0 0,-4 1 0,13-2 0,-6-6 0,12-4 0,-3 3 0,4-8 0,0 4 0,0-5 0,8-4 0,2-2 0,9-3 0,6 0 0,-4 0 0,4 0 0,1-4 0,-5-2 0,4-4 0,-10-5 0,4 4 0,-4-3 0,0 5 0,-2-1 0,-4 1 0,0 0 0,0 0 0,-1 4 0,1-3 0,0 7 0,-4 1 0,-1 10 0,-4 10 0,0 6 0,0 13 0,0-5 0,0 11 0,0-5 0,0 7 0,0-1 0,0 1 0,0 0 0,0 0 0,0-7 0,0-1 0,0-13 0,0 5 0,0-15 0,0 3 0,0-10 0,0 0 0,0 0 0,3-4 0,2-1 0,9-4 0,-4-9 0,15-9 0,-8-3 0,10-6 0,-8 8 0,1-1 0,-5 0 0,3 5 0,-7 1 0,2 5 0,-4 4 0,0-3 0,-1 7 0,-3-7 0,-1 4 0,-4-1 0,0 2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5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 24575,'-17'0'0,"-4"0"0,6 0 0,-10 0 0,4 8 0,-10-1 0,9 18 0,-9-8 0,13 14 0,-13-2 0,13-2 0,-9 5 0,16 1 0,-9 1 0,13 11 0,-9-4 0,-1-1 0,5 5 0,1-5 0,0 7 0,5-1 0,-6 1 0,6-1 0,0 1 0,1-1 0,4 1 0,-5 0 0,6-7 0,0 5 0,0-4 0,0-1 0,0 5 0,0-11 0,0 5 0,0-7 0,5 0 0,1 0 0,4-5 0,6 3 0,6-2 0,0-1 0,25 10 0,-11-13 0,12 7 0,-2-8 0,-6-6 0,0 5 0,5-10 0,-11 4 0,5-5 0,-13-1 0,-5 0 0,-3 0 0,-8-1 0,4-4 0,-6 3 0,-3-7 0,-1 3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24575,'79'0'0,"-1"0"0,0 0 0,0 0 0,19 0 0,-3 0 0,-38 0 0,-49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8:5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24575,'0'17'0,"0"63"0,0-12 0,0 26 0,0-34 0,0-28 0,0-5 0,0 3 0,0-13 0,0 7 0,0-14 0,0 3 0,0-4 0,0-1 0,0-3 0,0-1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76 24575,'0'13'0,"0"-3"0,0 8 0,0 2 0,0-4 0,0 14 0,0-19 0,0 19 0,0-19 0,0 19 0,0-14 0,0 9 0,0-5 0,0-1 0,-5 1 0,4-1 0,1 6 0,6-8 0,4 7 0,-1-14 0,0 3 0,-4-4 0,3 0 0,-7 0 0,7-4 0,-4-1 0,5-4 0,0 0 0,0 0 0,0 0 0,0-4 0,0-6 0,5-5 0,-3-10 0,3 4 0,1-10 0,-3 4 0,3-5 0,-4-7 0,0 5 0,0-4 0,0 5 0,-5 1 0,-1 5 0,-2 7 0,-2 1 0,3 9 0,0 1 0,-3 9 0,3 15 0,-4 0 0,0 16 0,0-10 0,0 10 0,5-4 0,0-1 0,1-1 0,3 0 0,-4-8 0,6 7 0,-2-4 0,1-4 0,-1 3 0,1-5 0,-1-4 0,0 3 0,0-4 0,-1-4 0,1 3 0,5-7 0,-4 3 0,4-4 0,-1 0 0,-3 0 0,4 0 0,-1 0 0,-3 0 0,4 0 0,-5 0 0,-1-4 0,-3-1 0,3-8 0,-7-2 0,4-10 0,-5-9 0,5-6 0,-4-7 0,9 0 0,-8 7 0,3-6 0,-5 18 0,4-4 0,-3 13 0,4 4 0,-5 1 0,0 5 0,0 0 0,0 1 0,0 3 0,0 2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253 217 24575,'0'-8'0,"0"-6"0,0-13 0,0-1 0,0-5 0,0 2 0,0 10 0,-9 0 0,7 7 0,-15 4 0,6 5 0,-8 1 0,-1 4 0,1 8 0,-1 9 0,-2 16 0,0 7 0,-1 0 0,5 6 0,2-6 0,4 7 0,1-7 0,4-7 0,2-8 0,5-5 0,0-6 0,0 0 0,0-5 0,4-4 0,1-1 0,8-4 0,2 0 0,5 0 0,-1-5 0,-3-5 0,2-5 0,-3-5 0,0 1 0,0-7 0,0-1 0,-3 1 0,3 0 0,-6 7 0,1-1 0,-1 5 0,1 1 0,-5 6 0,2 3 0,-6 4 0,3 11 0,-4 10 0,-5 13 0,-2 7 0,-5 14 0,0-5 0,0 12 0,5-12 0,1 5 0,6-14 0,0-7 0,0-8 0,0-10 0,0 3 0,0-8 0,0 4 0,4-9 0,7-16 0,4-7 0,13-15 0,-6 6 0,5-5 0,-7 11 0,-4-5 0,2 7 0,-7-1 0,3 5 0,-5 1 0,0 9 0,-1-3 0,1 3 0,0 0 0,-4 1 0,-1 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3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142 782 24575,'3'-9'0,"0"0"0,-3 2 0,0 1 0,0-1 0,0 1 0,0-3 0,0 1 0,0-4 0,-6 8 0,1-2 0,-7 6 0,1 0 0,-2 0 0,-1 0 0,3 0 0,1 0 0,0 0 0,3 6 0,-7 6 0,6 3 0,-3 3 0,3 1 0,4-4 0,1 3 0,3-7 0,0 2 0,0-6 0,0 3 0,0-3 0,0-1 0,0 1 0,3-1 0,0-2 0,7 2 0,1-6 0,3 3 0,-3-3 0,2 0 0,-2 0 0,3 0 0,-3-2 0,2-2 0,-2-3 0,0-4 0,2 3 0,-2-5 0,0 2 0,-1 0 0,-3 1 0,-1 3 0,1 1 0,-1-1 0,0 4 0,3 0 0,1 3 0,7 0 0,-1 0 0,2 0 0,-4 0 0,0 0 0,-3 0 0,-1 0 0,-4 0 0,1-3 0,-1-1 0,1-2 0,-1-4 0,1 2 0,-3-5 0,2 2 0,-6-3 0,7 0 0,-6-1 0,2 1 0,-3 0 0,0 3 0,0 1 0,0 3 0,0 1 0,0 31 0,0-6 0,0 39 0,0-10 0,0 11 0,0-5 0,0 3 0,0 3 0,0 1 0,0-1 0,0-9 0,0-5 0,3-6 0,-2-5 0,6-11 0,-6-6 0,2-7 0,-3-2 0,3-2 0,-2-1 0,2-5 0,-7-9 0,-4-12 0,-6-21 0,0-6 0,-1-19 0,10-2 0,0 7 0,5-34 0,0 41 0,0-34 0,0 34 0,0 1 0,0 1 0,0 11 0,0 7 0,0 10 0,3 5 0,1 5 0,6 3 0,1 1 0,3 2 0,0 4 0,1 1 0,-1 3 0,4 0 0,-3 0 0,3 0 0,-3 0 0,-1 0 0,-3 7 0,-1 5 0,-2 3 0,-1 3 0,-3-4 0,-1 0 0,-3 4 0,0-2 0,0 6 0,0-7 0,0 3 0,-3-4 0,-4 0 0,-5 5 0,-13 3 0,4-2 0,-5-2 0,7-4 0,5-6 0,0 3 0,3-5 0,1-2 0,3-1 0,1-3 0,0 0 0,-1 0 0,9-2 0,7-6 0,9-3 0,6-5 0,-1 0 0,0 1 0,1-1 0,5-5 0,-4 4 0,0-3 0,-3 4 0,-2-3 0,0 3 0,4-8 0,-8 4 0,4-4 0,-8 0 0,3 1 0,-6-5 0,2 3 0,-3-8 0,0 4 0,1-11 0,-4 5 0,-1-10 0,0 10 0,-3-4 0,3 5 0,-4 6 0,0-5 0,0 8 0,0 1 0,0 6 0,0 7 0,0-2 0,0 5 0,0 4 0,0 12 0,0 13 0,0 13 0,0 1 0,0 16 0,0-9 0,0 10 0,0-6 0,0 0 0,0-6 0,0-1 0,0-5 0,0-4 0,0-2 0,3-9 0,1-1 0,3-4 0,4 5 0,-4-8 0,4 7 0,-5-11 0,1 3 0,0-4 0,-1 1 0,0-4 0,1 0 0,-1-3 0,1 0 0,-1 0 0,0-6 0,1-2 0,0-7 0,0 1 0,1 0 0,-5-5 0,4 4 0,-6 0 0,5 2 0,-5 2 0,2 0 0,-3 1 0,0 4 0,0 10 0,0 6 0,0 10 0,0 8 0,0 2 0,0 4 0,0-5 0,0-1 0,0-5 0,3-3 0,1-2 0,3-7 0,-1-2 0,1-2 0,-1-1 0,1 1 0,-1-4 0,0 0 0,1-3 0,-1 0 0,0 0 0,0-6 0,1-1 0,0-11 0,0-1 0,1-5 0,-1 5 0,1-4 0,0 4 0,2 0 0,2 0 0,6 5 0,-3 2 0,3 1 0,0 4 0,2-1 0,-1 4 0,-1 1 0,-4 3 0,0 0 0,-3 0 0,-1 0 0,-3 0 0,-1 0 0,0 0 0,-2-3 0,-1-4 0,-3-4 0,0 1 0,0-4 0,0 3 0,0 0 0,-3 1 0,2 4 0,-5 2 0,6-1 0,-6 4 0,3-2 0,-7 3 0,3 0 0,-2 0 0,2 0 0,-2 0 0,1 0 0,-2 10 0,3-1 0,-2 18 0,5-2 0,-3 9 0,6 0 0,-3 0 0,4-5 0,0-1 0,0-4 0,0-1 0,6-4 0,6 0 0,8-7 0,-1-2 0,3-2 0,-3-4 0,1 0 0,2-4 0,-7 0 0,3 0 0,-3 0 0,-1-7 0,-3-1 0,-1-6 0,-3 0 0,0-1 0,0 1 0,0 3 0,-3 1 0,2 4 0,-5 2 0,1 1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24575,'0'28'0,"0"-5"0,0 7 0,0-3 0,0 11 0,0-4 0,0 5 0,0-7 0,0 7 0,0-11 0,0 4 0,0-7 0,0-9 0,0 8 0,0-14 0,0 3 0,0-12 0,0-6 0,0-10 0,0-4 0,0-7 0,0-1 0,0-5 0,0 5 0,9-3 0,3 3 0,10-5 0,4 4 0,-4 3 0,3 4 0,-6 6 0,-4 1 0,4 4 0,-10 5 0,5 1 0,0 4 0,-4 0 0,3 0 0,-4 0 0,-4 0 0,-2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24575,'8'0'0,"6"0"0,0 4 0,6 6 0,-4 11 0,8 0 0,-7 10 0,10 3 0,-6-6 0,3 23 0,-3-21 0,4 30 0,-3-18 0,-8 12 0,8 0 0,-14-5 0,10 5 0,-6 0 0,0 2 0,-5 7 0,-2-7 0,-5-2 0,0-8 0,0 1 0,0-7 0,0 5 0,0-5 0,-4 1 0,-8 4 0,-1-5 0,-9 7 0,-1-5 0,-1-4 0,-4-4 0,6-2 0,2-5 0,-1-2 0,6-6 0,-4-3 0,9-3 0,-9-3 0,9-1 0,-4 0 0,5 0 0,4 0 0,-3-4 0,7-2 0,-3-3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32 24575,'10'-5'0,"4"1"0,25 4 0,-5 0 0,19 0 0,-4 0 0,7-5 0,-2 4 0,-14-9 0,-1 9 0,-7-4 0,-6 5 0,-1 0 0,-15 7 0,-2 15 0,-8 12 0,0 27 0,0-3 0,0 31 0,0-4-613,0-31 0,0 3 613,0-1 0,0 2 0,0 3 0,0 1 0,0 0 0,0 0 0,0 1 0,0-2 0,0 35 0,0-20 0,0 0 0,0 20 0,0-22 0,0-1-371,0 11 371,0 5 0,0-37 0,0-1 0,0 22 0,0-18 0,0-2 0,0 5 0,0 6 0,0-10 0,0-14 0,0-1 1202,0-13-1202,0-1 395,0-5-395,0-5 0,0 3 0,0-8 0,0 4 0,0-1 0,0-3 0,0 4 0,0-5 0,0-1 0,0 1 0,0 0 0,0 0 0,-4-1 0,-1-3 0,-3-1 0,-1 0 0,0-3 0,-4 3 0,-8-4 0,-6 0 0,-11 0 0,-10 0 0,-16 0 0,-10 0 0,8 0 0,-4 0 0,6 0 0,6 0 0,-5 0 0,16 0 0,13 0 0,-4 5 0,22-4 0,-4 4 0,11-5 0,4 0 0,1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9 305 24575,'-5'-18'0,"1"5"0,4 0 0,0 5 0,0-1 0,0-5 0,0 4 0,0-9 0,0 4 0,0-5 0,0 1 0,0-1 0,5 0 0,4 1 0,2-1 0,8 0 0,-4 5 0,0 1 0,9 9 0,-13-3 0,8 7 0,0-3 0,-7 4 0,12 0 0,-14 0 0,4 9 0,-10 14 0,1 11 0,-5 13 0,0-7 0,0 5 0,0-4 0,0 5 0,-5-5 0,4-8 0,-4-8 0,1-6 0,3-4 0,-8-1 0,8-5 0,-3 0 0,4-1 0,0-10 0,0-5 0,0-16 0,0-4 0,0-5 0,0 0 0,5-1 0,1 1 0,5 0 0,-1 5 0,0 2 0,-1 10 0,1 1 0,-1 5 0,-1 4 0,1 1 0,0 4 0,0 0 0,0 0 0,-1 0 0,0 0 0,-3 4 0,-1 1 0,-4 8 0,4 2 0,-3 5 0,4-1 0,-5-4 0,0 3 0,0-3 0,0 0 0,3-1 0,-2-6 0,3 6 0,-4-4 0,4 4 0,-3-6 0,3 1 0,-4 0 0,0 0 0,4 0 0,-3 0 0,3-1 0,-4 1 0,0-1 0,3-3 0,-2-10 0,8-12 0,-3-16 0,5-7 0,0-1 0,1-4 0,-1 11 0,5-5 0,-5 7 0,9 5 0,-9 7 0,7 6 0,-8 5 0,4-1 0,-5 5 0,0 1 0,-1 4 0,6 0 0,-4 0 0,3 0 0,-8 4 0,-1 18 0,-4 1 0,0 22 0,0-11 0,0 4 0,0-11 0,0 4 0,0-10 0,0-1 0,0-2 0,0-8 0,0 9 0,0-9 0,0 3 0,0-4 0,0 0 0,0 0 0,0 0 0,0-4 0,0-1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0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24575,'0'13'0,"0"7"0,0 13 0,0 1 0,0 11 0,0-5 0,0 7 0,0-13 0,0 4 0,0-18 0,0 1 0,0-3 0,0-8 0,0 3 0,0-4 0,0-12 0,0-9 0,0-20 0,0-8 0,0-7 0,0 0 0,0 6 0,0-4 0,0 17 0,0-10 0,4 17 0,6 0 0,5 3 0,5 7 0,-1 1 0,1 1 0,5 8 0,-4-3 0,4 4 0,-10 0 0,3 0 0,-8 0 0,4 0 0,-6 0 0,-3 0 0,-1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2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24575,'0'13'0,"0"2"0,0 10 0,0-4 0,0 9 0,0-9 0,0 17 0,0-4 0,0 6 0,0 13 0,0-4 0,0 15 0,0-1 0,0 0 0,0-7 0,0-2 0,5-14 0,-4-1 0,3-12 0,-4-7 0,0-7 0,0-4 0,0 0 0,0-4 0,0-1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2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24575,'30'0'0,"3"0"0,13 0 0,-6 0 0,13 0 0,-11 0 0,12 0 0,-7 0 0,-7 0 0,-1 0 0,-17 0 0,-3 0 0,-10 0 0,0 0 0,-1 0 0,-3 0 0,-2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2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24575,'0'1'0,"0"8"0,0 20 0,0-2 0,0 3 0,0-9 0,0 5 0,0-1 0,0-9 0,0-1 0,0-11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2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24575,'-6'0'0,"19"0"0,17 0 0,24 0 0,10 0 0,-6 0 0,39 0 0,-35 0 0,29 0 0,-35 0 0,13 0 0,-24 0 0,9 0 0,-28 0 0,-1 0 0,-5 0 0,-5 0 0,-6 0 0,-5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9:2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292 339 24575,'-8'0'0,"7"0"0,11 0 0,6 0 0,3 0 0,-1 0 0,-8 0 0,4 0 0,0-5 0,-4-5 0,0-5 0,-2 0 0,-3 1 0,4 1 0,1-2 0,-5-11 0,-1 5 0,-4-10 0,0 5 0,0-1 0,-4-4 0,-6 10 0,-12-5 0,-4 10 0,-7 0 0,-6 10 0,6 1 0,-6 5 0,6 0 0,7 0 0,-5 0 0,10 9 0,-5 2 0,6 14 0,4-4 0,1 10 0,9-5 0,1 1 0,5 3 0,0-9 0,0 4 0,0-5 0,0-5 0,4-2 0,12-3 0,0-1 0,15-3 0,-5-2 0,6-4 0,1 0 0,-1 0 0,9 0 0,-13-4 0,6-1 0,-19-5 0,3 0 0,-7-4 0,3 4 0,-5-9 0,0 9 0,-3-4 0,-2 5 0,-1 0 0,-2 1 0,3-1 0,-4 0 0,0 0 0,-7 4 0,-4 1 0,-8 4 0,-6 0 0,-2 0 0,-5 0 0,0 10 0,-2 8 0,0 11 0,-1 6 0,6-1 0,-6 7 0,16-6 0,-9 5 0,16-8 0,-8 0 0,13 1 0,-8-1 0,14 0 0,-4-6 0,5 5 0,0-10 0,0 0 0,0-3 0,0-8 0,0 3 0,0-4 0,4 0 0,11 1 0,7-5 0,10 0 0,7-5 0,-6 0 0,6 0 0,-1 0 0,-4 0 0,5 0 0,-13-5 0,5-1 0,-10-4 0,4 0 0,-5 0 0,0-4 0,-1 3 0,1-8 0,-5 4 0,3-1 0,-6-8 0,6-1 0,-11-8 0,2 3 0,-9-1 0,0 4 0,0-5 0,-10-1 0,-8 0 0,-10 5 0,-1-4 0,-2 14 0,9-7 0,-3 14 0,5-4 0,5 10 0,2 1 0,4 0 0,0 3 0,4-3 0,1 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3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24575,'0'-4'0,"0"1"0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2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458 266 24575,'0'-12'0,"0"-3"0,0-4 0,0 0 0,0-1 0,0 0 0,0 1 0,0-1 0,0 0 0,0 0 0,0 5 0,4 2 0,-4 4 0,8 0 0,-7 0 0,3 0 0,-4 0 0,-4 4 0,-5 1 0,-11 4 0,-7 0 0,-6 0 0,1 10 0,-8 9 0,5 10 0,-13 2 0,12 3 0,-3-10 0,5 3 0,7-6 0,2-5 0,5-2 0,5-4 0,2-1 0,4-1 0,4 1 0,1-1 0,4 1 0,9-5 0,2 5 0,8-4 0,6 5 0,2 0 0,5 6 0,0 1 0,1 4 0,-1 1 0,0-1 0,0 0 0,-5 0 0,-2-5 0,-10-2 0,-2-5 0,-4 0 0,0 0 0,-4-1 0,-1 1 0,-4 4 0,-6 14 0,-9-3 0,-11 21 0,-8-14 0,-3 11 0,7-2 0,-4-3 0,11-4 0,-4-1 0,12-16 0,-5 8 0,14-14 0,-7 4 0,12-5 0,-7 0 0,7 0 0,-3-1 0,4 1 0,0 0 0,4-1 0,6-3 0,4-1 0,11-4 0,-4 0 0,4 0 0,0 0 0,-4 0 0,10 0 0,2 0 0,1 0 0,4 0 0,-6 0 0,7 0 0,-5 0 0,5 0 0,-13 0 0,5 0 0,-15 0 0,8 0 0,-14 0 0,4 0 0,-5 0 0,-1 0 0,-3-4 0,-1-1 0,-4-8 0,0-2 0,0-11 0,0 5 0,-5-9 0,4 8 0,-9-8 0,9 8 0,-4 2 0,5 6 0,0 5 0,0 0 0,-4 4 0,3 1 0,-3 4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24575,'0'23'0,"0"-3"0,0 11 0,0-5 0,-6 13 0,5-5 0,-4 4 0,5-11 0,0 10 0,0-14 0,0 8 0,0-11 0,0-5 0,0 3 0,0-8 0,0-4 0,0-27 0,0-2 0,0-25 0,0 14 0,5-11 0,1 11 0,11-11 0,0 11 0,10 0 0,-5 3 0,4 14 0,-6-8 0,0 14 0,-1-3 0,1 4 0,-1 5 0,-8 0 0,-2 5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283 185 24575,'0'-13'0,"0"3"0,0-8 0,0 8 0,0-9 0,0 4 0,0-5 0,0 1 0,0-6 0,0 8 0,-4 2 0,-6 11 0,-4 4 0,-1 0 0,-4 0 0,-1 0 0,3 4 0,-14 13 0,14 5 0,-18 20 0,11-2 0,-1 9 0,3-3 0,9-5 0,2-3 0,6-5 0,5-7 0,0-1 0,0-10 0,0-1 0,0-5 0,8-4 0,9-2 0,4-3 0,4 0 0,0-9 0,-3-8 0,3-5 0,-4-3 0,-6 5 0,3 1 0,-7-1 0,3 5 0,-4-4 0,-1 9 0,0-3 0,-4 4 0,3 0 0,-4 4 0,1-3 0,-1 10 0,-4 9 0,0 17 0,0 20 0,0 0 0,0 14 0,0-14 0,0 7 0,0-15 0,0-1 0,0-13 0,0-1 0,0-10 0,0-1 0,0-6 0,3-3 0,2-1 0,8-4 0,2 0 0,5-8 0,-1-3 0,7-10 0,1-6 0,6 4 0,-4-9 0,-4 10 0,-4-4 0,-2 11 0,-4 1 0,-2 5 0,-4 0 0,0 4 0,-4-3 0,-1 0 0,-4 2 0,0-2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24575,'0'23'0,"0"9"0,0 1 0,0 13 0,0-13 0,0 6 0,0 0 0,0-6 0,0 1 0,0-4 0,0-14 0,0 4 0,0-12 0,0 1 0,0-8 0,0-12 0,0-17 0,0-13 0,0 1 0,0-5 0,5 4 0,1 1 0,5 1 0,0 12 0,3 2 0,-3 10 0,2 2 0,1 3 0,-4 5 0,4 1 0,-1 4 0,2 0 0,0 0 0,3 0 0,-8 0 0,9 0 0,-9 8 0,5 9 0,-5 9 0,-4 6 0,-1 1 0,0 5 0,-4-4 0,4 5 0,-5-13 0,0-1 0,0-5 0,0-5 0,0-2 0,0-4 0,0 0 0,0 0 0,4-4 0,0-9 0,6-13 0,-5-15 0,4-2 0,-2-11 0,10-3 0,0 6 0,7-11 0,-2 20 0,0-6 0,-5 12 0,-2 2 0,-1 9 0,-4 6 0,4 2 0,-5 7 0,-1-3 0,1 4 0,-5 9 0,0 7 0,1 11 0,-4 12 0,4-6 0,-5 12 0,0-11 0,0 5 0,0-7 0,0 0 0,0-5 0,0-2 0,0-10 0,0 3 0,4-8 0,-3 4 0,3-6 0,0 1 0,1 0 0,-1-4 0,0-1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24575,'0'13'0,"0"7"0,0 14 0,0-1 0,0 6 0,0-7 0,0 7 0,0-11 0,0-1 0,0-14 0,0 1 0,0 0 0,0-7 0,0-23 0,0-8 0,0-17 0,0 2 0,5 5 0,1-4 0,5 5 0,3 6 0,-2-3 0,7 9 0,-4-4 0,1 5 0,2 4 0,-3 2 0,0 5 0,3-1 0,-8 1 0,9 3 0,-9 2 0,3 4 0,-4 0 0,0 0 0,0 0 0,0 0 0,-1 0 0,1 0 0,-4 0 0,-1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24575,'0'24'0,"0"7"0,0 9 0,0 1 0,0 4 0,0-5 0,4 0 0,2-1 0,5-13 0,-1 5 0,4-18 0,-2 10 0,6-17 0,-3 4 0,5-6 0,-1-4 0,-4 0 0,4 0 0,-5-9 0,7-7 0,-1-11 0,9-14 0,-10 1 0,10-9 0,-16 2 0,8 7 0,-9 1 0,3 13 0,-5 0 0,-4 11 0,2 2 0,-7 4 0,7 4 0,-4 1 0,5 12 0,1 9 0,0 16 0,1 1 0,1 11 0,-2-11 0,2 11 0,-1-11 0,0 4 0,0-6 0,3-5 0,-2-2 0,1-10 0,-3-1 0,-2-6 0,1 1 0,0-4 0,0-1 0,0-4 0,0 0 0,-1 0 0,2-14 0,0-11 0,6-8 0,-3-13 0,2 6 0,-3-7 0,-1 7 0,-4 1 0,-3 12 0,-4 2 0,0 10 0,0 1 0,0 5 0,0 4 0,0 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24575,'0'24'0,"0"-5"0,0 12 0,0-5 0,0 1 0,0-7 0,0-1 0,0-9 0,0-4 0,0-18 0,0-4 0,4-15 0,2 10 0,4-4 0,0 0 0,0 3 0,5-3 0,-5 10 0,8-3 0,-3 7 0,0 1 0,3 6 0,-8 4 0,9 0 0,-9 0 0,8 0 0,-12 0 0,3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296 116 24575,'0'-13'0,"0"-2"0,0-5 0,0 6 0,-9-5 0,3 13 0,-13-12 0,9 16 0,-4-6 0,1 8 0,-1 0 0,-6 0 0,-4 0 0,2 8 0,-4 9 0,6 9 0,-2 6 0,0 7 0,5-5 0,0 5 0,7-13 0,4 5 0,1-15 0,5 8 0,0-14 0,0 4 0,0-6 0,4-3 0,6-1 0,5-4 0,10 0 0,-4 0 0,10 0 0,-10-4 0,11-13 0,-11 0 0,5-10 0,-6 8 0,-1 3 0,-3-2 0,-2 2 0,0 1 0,-4 1 0,4 5 0,-5 0 0,-1 0 0,1 0 0,-4 0 0,3 4 0,-7 9 0,3 26 0,-4 5 0,0 26 0,0-5 0,-6 15 0,-1-6 0,-1 6 0,-3-15 0,10-9 0,-4-8 0,5-13 0,0-5 0,0-8 0,0-4 0,0 0 0,3-4 0,7-1 0,4-13 0,6-2 0,-1-9 0,1 1 0,0 3 0,-5-2 0,3 7 0,-7-3 0,2 5 0,-4 0 0,0 0 0,0 4 0,-5-3 0,0 3 0,1-9 0,-4 9 0,3-4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3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24575,'0'6'0,"0"7"0,0 22 0,0-1 0,0 4 0,0 1 0,0 1 0,0 1 0,0 4 0,0-17 0,0 9 0,0-16 0,0-1 0,0-6 0,0-20 0,0-2 0,5-26 0,1 6 0,10-17 0,2 4 0,5 1 0,-1 1 0,-1 7 0,-4 5 0,2 2 0,-4 9 0,0 2 0,3 5 0,-8 3 0,4 2 0,-5 4 0,0 0 0,0 0 0,-1 0 0,1 0 0,0 0 0,1 14 0,-1-1 0,2 17 0,-1-3 0,-4 5 0,-1 0 0,-5 0 0,0 1 0,0-1 0,0-6 0,0 0 0,0-7 0,4-4 0,-3-2 0,3-4 0,-4-7 0,0-8 0,0-9 0,4-10 0,3-8 0,9-8 0,-3 1 0,8-5 0,-8 11 0,8-5 0,-9 7 0,7 5 0,-7-4 0,1 15 0,2-3 0,-5 9 0,3 1 0,-4 4 0,0 1 0,0 4 0,0 0 0,0 0 0,-1 0 0,1 12 0,1 0 0,0 17 0,0-2 0,-4 5 0,3 0 0,-8-5 0,4 3 0,-5-9 0,0 0 0,0-8 0,0-4 0,0 0 0,0 0 0,0 0 0,0-5 0,0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0:4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302 272 24575,'0'-8'0,"0"-11"0,0-3 0,0-10 0,0-1 0,0 1 0,0 5 0,0-10 0,0 19 0,0-8 0,0 17 0,-4 4 0,-6 1 0,-5 4 0,-4 0 0,-7 0 0,0 0 0,-7 5 0,6 11 0,-6 8 0,10 15 0,-5-4 0,4 10 0,7-11 0,6 11 0,6-11 0,5 4 0,0-11 0,0-2 0,0-5 0,4-6 0,11 1 0,1-10 0,15 0 0,-4-5 0,5 0 0,0-10 0,0 3 0,-5-13 0,-2 4 0,-6-3 0,-4 4 0,3-4 0,-8 9 0,4-4 0,-5 6 0,0-1 0,0 4 0,-1-3 0,-3 3 0,3 0 0,-7 11 0,2 18 0,-3 13 0,0 17 0,0 2 0,0 7 0,0 8 0,0-5 0,0 5 0,0-15 0,0-2 0,0-7 0,0-13 0,0-2 0,0-17 0,0-2 0,0-4 0,0 0 0,4-4 0,1-1 0,8-4 0,8-5 0,0-5 0,11-13 0,-4-5 0,7-7 0,0 0 0,0-1 0,-1 7 0,-5-3 0,2 9 0,-10-2 0,5 4 0,-12 6 0,5 1 0,-9 5 0,3 0 0,-4 4 0,-4 1 0,-2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3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24575,'-4'-4'0,"12"1"0,23-2 0,10-4 0,11 3 0,1-7 0,-5 12 0,2-3 0,-9 4 0,-1 0 0,0 0 0,-11 0 0,-5 0 0,-6 0 0,-7 0 0,-4 0 0,-5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24575,'8'0'0,"0"0"0,16 0 0,-5 0 0,1 0 0,-1 0 0,1 0 0,5 0 0,-9 0 0,8 0 0,-9 0 0,0 0 0,3 0 0,-8 0 0,4 0 0,-6 0 0,1 0 0,0 0 0,-4 0 0,-2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2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24575,'18'0'0,"5"0"0,4 0 0,11 0 0,-4 0 0,11 0 0,-11 0 0,11 0 0,-17 0 0,4 0 0,-17 0 0,3 0 0,-8 0 0,0 0 0,-7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2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24575,'-2'4'0,"8"0"0,4-4 0,8 0 0,3 0 0,0 0 0,10 0 0,-5 0 0,1 0 0,-2 0 0,-6 0 0,1 0 0,-5 0 0,-2 0 0,1 0 0,-4 0 0,3 0 0,1 0 0,-4 0 0,3 0 0,-8 0 0,-1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2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646 182 24575,'0'-11'0,"0"-4"0,0-3 0,5-7 0,0 4 0,5-4 0,0 5 0,-5 5 0,4 1 0,-8 6 0,-5 3 0,-6 1 0,-21 4 0,-3 0 0,-21 0 0,-1 17 0,-2 4 0,-4 11 0,5 5 0,-7-5 0,8 0 0,0 4 0,16-12 0,5-1 0,10-8 0,10-5 0,1-1 0,5 0 0,4 0 0,1-1 0,4 1 0,0-1 0,0 1 0,0 0 0,14 0 0,4 1 0,21 1 0,-5 0 0,11 1 0,-5 4 0,7-3 0,-1 9 0,1-9 0,0 9 0,-7-9 0,-1 8 0,-7-9 0,0 3 0,-10-5 0,2 0 0,-14-1 0,4 0 0,-6 0 0,-3 0 0,-1-1 0,-4 1 0,-14 5 0,-11 3 0,-15 6 0,-9 6 0,2-4 0,-1 5 0,6-1 0,3-6 0,-1 6 0,5-2 0,-6 3 0,13-2 0,1-1 0,1-1 0,5-5 0,-1 6 0,7-8 0,6-4 0,-1-1 0,5-6 0,1 1 0,4 0 0,0 0 0,0-1 0,0 1 0,0 0 0,0 0 0,0-1 0,4 1 0,1 0 0,4 0 0,0-5 0,0 4 0,4-7 0,8 3 0,5-4 0,6 0 0,7 0 0,1 0 0,14 0 0,-5 0 0,12 0 0,-12-5 0,5 4 0,-14-9 0,-7 4 0,-7-4 0,-7 4 0,-4 2 0,-1 0 0,-6 3 0,-3-7 0,-1 3 0,-4-3 0,0-6 0,0 4 0,-4-8 0,-2 3 0,-4-11 0,0 5 0,4 5 0,2 7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2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24575,'0'8'0,"0"5"0,0 17 0,0 2 0,0 0 0,0 7 0,0-5 0,0 4 0,0-11 0,0-7 0,0-1 0,0-9 0,0 3 0,0-4 0,0-1 0,0-10 0,0-10 0,0-13 0,10-14 0,-3 5 0,15-11 0,1 9 0,1-3 0,4 6 0,-8 6 0,0 6 0,6 2 0,-10 12 0,13-8 0,-17 14 0,12-4 0,-14 5 0,3 0 0,1 0 0,-8 0 0,3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2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1 766 24575,'18'0'0,"-2"0"0,21 0 0,-9-5 0,5-5 0,-1-13 0,11-14 0,-10 1 0,17-14 0,-20 7 0,8-8 0,-6-5 0,-2 6 0,-5-4 0,-7 7 0,-1 0 0,-6 0 0,0 7 0,1 1 0,-7 7 0,0 5 0,-5 2 0,0 10 0,0 1 0,0 5 0,-4 4 0,-11 1 0,-7 4 0,-5 0 0,-4 0 0,5 0 0,-1 4 0,-4 7 0,10 4 0,-4 6 0,9-2 0,2 1 0,4 0 0,5 4 0,0 3 0,5 5 0,0 0 0,0 7 0,0 1 0,0 7 0,0 0 0,0-1 0,0 9 0,5-7 0,2 6 0,4-7 0,1-1 0,0 1 0,-6-7 0,-1-1 0,0-7 0,-4 0 0,4 0 0,-5-5 0,0 4 0,0-5 0,0 1 0,0 7 0,0-18 0,0 7 0,0-14 0,0 0 0,0-1 0,0-10 0,10-11 0,2-12 0,15-8 0,-5 5 0,6-4 0,-13 11 0,-1 1 0,-4 6 0,-1 5 0,-1 0 0,1 4 0,0 1 0,-1 4 0,1 0 0,0 9 0,0 7 0,1 5 0,1 10 0,-1-5 0,0 1 0,-4 3 0,2-14 0,-2 8 0,-1-14 0,-1 4 0,0-5 0,-3 0 0,3-4 0,-4-2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2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24575,'4'0'0,"5"6"0,6 9 0,0 4 0,5 6 0,-9-4 0,4 10 0,-5-4 0,1 5 0,-5-5 0,-1 3 0,-5-13 0,0 7 0,0-14 0,0 3 0,0 1 0,0-4 0,0 3 0,0-4 0,-4-4 0,-1-2 0,-3-3 0,3-14 0,-3 2 0,7-19 0,-4-2 0,5-8 0,0-6 0,0 7 0,0-5 0,11 5 0,7-2 0,5 9 0,10-1 0,-6 12 0,6-1 0,-6 8 0,3 4 0,-9 6 0,5 0 0,-7 5 0,-4 0 0,3 0 0,-8 0 0,4 0 0,-9 0 0,-1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3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9 248 24575,'-5'-7'0,"2"-3"0,3-9 0,9-6 0,9-3 0,4 1 0,5 0 0,-2 7 0,-9 5 0,8-5 0,-14 14 0,4-3 0,-1 9 0,-3 0 0,4 0 0,-5 4 0,-5 6 0,0 24 0,-4 2 0,0 12 0,0 4 0,0-10 0,0 12 0,-5-8 0,4-5 0,-5-8 0,-2-8 0,5-10 0,-5-2 0,8-4 0,0 0 0,0-8 0,0-12 0,0-10 0,4-12 0,2 1 0,11-7 0,-1 5 0,8-11 0,-8 11 0,6-5 0,-7 13 0,1 0 0,3 7 0,-9 4 0,4 5 0,-5 2 0,0 7 0,-1-3 0,1 4 0,0 0 0,0 0 0,-1 0 0,1 0 0,-1 0 0,1 13 0,-4-1 0,-1 17 0,-4-3 0,5 6 0,-4 0 0,4-5 0,-5 4 0,0-10 0,0-1 0,0-2 0,0-8 0,0 4 0,0-5 0,0-1 0,3-3 0,-2-5 0,7-15 0,-2-7 0,5-10 0,0 0 0,5-7 0,2-1 0,5-7 0,-1 7 0,1 1 0,-3 12 0,-4 2 0,3 9 0,-8-2 0,3 11 0,-5-6 0,0 12 0,-1-3 0,1 4 0,0 17 0,-5 15 0,0 6 0,-1 38 0,0 5 0,-2-21 0,4 15 0,0-6 0,-4-43 0,4-5 0,-5-8 0,0-4 0,0 0 0,0-4 0,0-1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3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 24575,'0'19'0,"0"2"0,0 12 0,0 5 0,0-4 0,0 5 0,0-1 0,0-10 0,0 10 0,0-17 0,0 4 0,0-10 0,0-2 0,0-4 0,0 0 0,-4-5 0,-1 0 0,-3-8 0,3-11 0,1-7 0,4-10 0,0 0 0,0 0 0,0-7 0,5 5 0,12-6 0,1 7 0,9 5 0,-7 3 0,5 4 0,-4 6 0,4 0 0,1 4 0,-6 6 0,1 0 0,-3 5 0,-8 0 0,4 0 0,-5 0 0,-5 0 0,0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24575,'5'-3'0,"-1"11"0,-4 23 0,0 9 0,0 7 0,0 7 0,0 2 0,0 7 0,0-7 0,0 6 0,0-6 0,5-1 0,2 15 0,0-26 0,-1 17 0,-1-21 0,-4-6 0,4 4 0,-5-22 0,0 3 0,0-14 0,0-1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4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0 539 24575,'0'-9'0,"0"-6"0,4-4 0,0-5 0,7 1 0,-2 0 0,5 3 0,-3 2 0,0 7 0,2 4 0,-6 4 0,-1 9 0,-3 10 0,-3 4 0,0 18 0,0-8 0,0 15 0,0-5 0,0 0 0,0 0 0,0-11 0,0-1 0,0-9 0,0-4 0,0-5 0,3-4 0,0 1 0,4-4 0,2 0 0,2-3 0,3 0 0,1-6 0,4-7 0,-3-12 0,5-5 0,-4-4 0,0 0 0,0 0 0,-4 5 0,-1 1 0,-5 8 0,0 2 0,0 7 0,-3 1 0,-1 4 0,-3 5 0,0 9 0,0 12 0,0 5 0,0 7 0,0-2 0,4 4 0,0-1 0,4-4 0,4-1 0,3-8 0,1-2 0,2-3 0,-3-4 0,-1-1 0,0-6 0,0-1 0,-3-3 0,2 0 0,-6 0 0,3-3 0,-3-8 0,0-5 0,1-12 0,1-1 0,-5-5 0,0 4 0,-4-2 0,0 2 0,0 1 0,0 1 0,0 8 0,0 2 0,0 4 0,-3 3 0,0 1 0,-1 3 0,-2 4 0,6-3 0,-1 5 0,8-2 0,4 0 0,3-1 0,4-3 0,-3-1 0,3-2 0,-7-1 0,3-4 0,-3 1 0,1-9 0,-2 3 0,-1-19 0,-5 9 0,4-10 0,-7 1 0,3 8 0,-4-7 0,0 14 0,0 0 0,0 5 0,0 8 0,0 1 0,-3 18 0,3 2 0,-3 30 0,3 3 0,0 16 0,0-6 0,0 4 0,0-10 0,0 11 0,0-10 0,4 9 0,1-15 0,4 4 0,3-17 0,-3-1 0,2-9 0,-4-4 0,0-2 0,-1-6 0,1 3 0,-1-3 0,1-1 0,-1-2 0,0-1 0,1-3 0,-1 0 0,1 0 0,-1 0 0,1 0 0,-1 0 0,4 0 0,-3 0 0,3 0 0,-7 0 0,0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3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24575,'34'0'0,"19"0"0,13 0 0,25 0-945,2 0 945,-9 0 0,5 0 0,-24 0 310,7 0-310,-23 0 157,-8 0-157,-16 0 0,-10 0 0,-6 0 0,-5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3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659 117 24575,'0'-19'0,"0"3"0,0-9 0,0 5 0,0 5 0,0 2 0,-4 8 0,-17 1 0,-3 9 0,-20 1 0,-15 26 0,7-4 0,-10 25 0,7-14 0,9 10 0,-10-4 0,5 5 0,7-6 0,2-2 0,13-8 0,1-1 0,12-6 0,1-2 0,9-5 0,2-1 0,4-4 0,0 4 0,0-9 0,0 3 0,9-4 0,21 2 0,6 0 0,34-4 0,-26-2 0,32-5 0,-25 0 0,13 5 0,-2-4 0,-20 5 0,4-2 0,-14-2 0,-6 7 0,-5-8 0,-8 7 0,-8-3 0,-1 14 0,-9 9 0,-28 23 0,-12 11 0,5-22 0,-2 1-543,-23 24 543,26-25 0,-1-1 0,-30 24 0,5 0 0,5-10 0,18-10 0,14-15 0,2-3 0,15-10 0,3-2 0,8-5 543,4-3-543,5-1 0,18-4 0,1 0 0,11 0 0,-1 0 0,2 0 0,7 0 0,0 0 0,0 0 0,7 0 0,-5 0 0,5 0 0,-8 0 0,-6 0 0,6 0 0,-18 0 0,9 0 0,-16-5 0,4 0 0,-10-1 0,-2-2 0,-4 7 0,0-7 0,0 7 0,-4-7 0,-1 3 0,0 0 0,-3-3 0,6 3 0,-6-3 0,3 3 0,-4 2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3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24575,'0'34'0,"0"-4"0,0 31 0,0-24 0,0 40 0,0-26 0,0 29 0,0-23 0,0 6 0,0-17 0,0-11 0,0 2 0,0-21 0,0 3 0,0-18 0,0-12 0,0-10 0,0-12 0,0-5 0,0-3 0,0 1 0,5-5 0,6 11 0,5 1 0,5 2 0,4 14 0,3-8 0,4 13 0,-14 1 0,-4 6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3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174 205 24575,'0'-25'0,"0"-11"0,0 13 0,0-8 0,0 11 0,0-5 0,0 8 0,0-2 0,-8 14 0,-3 2 0,-13 3 0,8 0 0,-14 0 0,18 14 0,-13 4 0,13 8 0,-3 5 0,5-10 0,4 4 0,1-5 0,5-1 0,0 1 0,0-5 0,0-2 0,4-4 0,11-4 0,-4-1 0,19-4 0,-8 0 0,4 0 0,5 0 0,-10 0 0,10-5 0,-10-5 0,4-6 0,-10 1 0,3-3 0,-8 3 0,4 0 0,-4-4 0,-5 4 0,-1 1 0,-4 0 0,0 0 0,0 4 0,0-4 0,0 5 0,-3 8 0,-3 12 0,-5 25 0,0-1 0,4 25 0,-3-2 0,8 15 0,-10 1 0,11 5 0,-5-13 0,6 5 0,0-21 0,0-4 0,0-20 0,0-6 0,0-6 0,0-5 0,4-4 0,6-16 0,5-1 0,6-19 0,0 4 0,-1 1 0,1 0 0,-2 7 0,-4-1 0,-1 5 0,-5 1 0,0 5 0,0 4 0,-4-2 0,-1 6 0,-4-3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3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24575,'0'81'0,"0"0"0,0-1 0,0 1 0,0-1 0,0 1 0,0 0 0,0-1 0,0 1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3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24575,'23'0'0,"2"0"0,14-6 0,1 5 0,6-9 0,-5 8 0,22 0 0,0-1 0,-24 3 0,12 0 0,0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3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 24575,'52'-5'0,"0"0"0,-25 62 0,23-7 0,-6 5 0,-45-4 0,-12 2 0,6 13 0,-4-8 0,-10-19 0,9-7 0,-8-5 0,5-2 0,-1-6 0,-2 1 0,2-1 0,1 1 0,1-5 0,0-1 0,4-5 0,-4 0 0,5 0 0,0-4 0,0-1 0,0-4 0,0 0 0,0 0 0,0 0 0,0 0 0,1 0 0,3-4 0,-4-6 0,8-11 0,-3 0 0,4-10 0,0 5 0,0-1 0,0-4 0,0 4 0,0 1 0,4 1 0,6 5 0,5 0 0,0 1 0,9 3 0,-7 2 0,8 8 0,-5 1 0,-1 5 0,1 0 0,-1 0 0,1 0 0,-1 9 0,2 7 0,-1 11 0,2 5 0,-1 0 0,-4 0 0,4 7 0,-5-6 0,6 0 0,-1-2 0,-6-15 0,0 8 0,-6-14 0,0 4 0,0-9 0,0-1 0,-5-32 0,0 21 0,-4-22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4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24575,'55'55'0,"0"-1"0,-4 7 0,-15-4 0,-36-12 0,0 25 0,0-41 0,0 7 0,0-21 0,0-2 0,0-4 0,0 0 0,0-8 0,0-19 0,0-11 0,0-18 0,0-8 0,0-1 0,0 0 0,5 2 0,2 7 0,9 0 0,1 13 0,5-3 0,-7 15 0,5-3 0,-10 10 0,8 1 0,-8 5 0,9 4 0,-9 1 0,8 4 0,-8 0 0,4 0 0,-5 0 0,-1 0 0,2 8 0,-1 8 0,-3 17 0,-1 8 0,-5 5 0,0 1 0,0 0 0,0-7 0,0-1 0,0-13 0,0-1 0,0-5 0,0-5 0,0-2 0,0-4 0,0 0 0,0-1 0,0 1 0,0-1 0,0 1 0,5-44 0,2 8 0,11-45 0,-5 23 0,11-12 0,-6 12 0,1 1 0,2 9 0,-10 13 0,4 1 0,-6 10 0,1 1 0,-2 9 0,1-3 0,0 7 0,-1-3 0,1 4 0,-1 0 0,1 0 0,0 12 0,-4 6 0,4 12 0,-3 9 0,0 1 0,-1 7 0,1 0 0,-5 7 0,4-6 0,0 0 0,-4-9 0,9-7 0,-9-6 0,4-5 0,-5-8 0,0-4 0,0-4 0,0-1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4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24575,'-5'-4'0,"1"12"0,4 5 0,0 20 0,0 1 0,0 11 0,0 3 0,0 25 0,0-20 0,0 17 0,0-22 0,5 0 0,-4 0 0,5-15 0,-6-8 0,0-10 0,0-1 0,0-6 0,0-6 0,0-14 0,-6-16 0,5-6 0,-4-11 0,5 4 0,0-5 0,0 5 0,0 2 0,0 7 0,0 5 0,0-4 0,4 15 0,5-8 0,6 9 0,5 0 0,5 0 0,-4 5 0,4 0 0,-5 4 0,-1-3 0,1 8 0,-5-3 0,3 4 0,-8 0 0,4 0 0,-6 0 0,-3 0 0,-1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4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24575,'6'0'0,"7"0"0,30 0 0,6 0 0,22 0 0,-5-11 0,-9 8 0,10-14 0,-15 10 0,27-1 0,-21 3 0,4 5 0,-27 0 0,-4 0 0,-5 0 0,-10 0 0,-1 0 0,-11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1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719 275 24575,'4'-52'0,"0"-1"0,1-36 0,1 59 0,-5 10 0,2-1 0,-5 14 0,-13 5 0,-6 2 0,-23 0 0,-4 8 0,-11 3 0,6 4 0,-19 13 0,27-16 0,-25 20 0,22-16 0,-6 11 0,8-8 0,6 3 0,10-1 0,2-4 0,7-1 0,6-2 0,5-6 0,3 5 0,1-6 0,2 3 0,1 0 0,3-3 0,0 3 0,0-3 0,0-1 0,0 0 0,0 1 0,0-1 0,6 1 0,5 3 0,13-2 0,4 3 0,6 2 0,0-4 0,0 3 0,5 1 0,-3-3 0,3 6 0,-6-6 0,0 5 0,-4-6 0,-3 5 0,-2-5 0,-1 2 0,-4 0 0,-1-3 0,-3 2 0,-5-3 0,0-1 0,-4 1 0,1-1 0,-1-2 0,-2 1 0,-2-1 0,-2 2 0,0 0 0,0 0 0,0 1 0,0-1 0,0 1 0,-6 2 0,-7 7 0,-7 4 0,-9 9 0,4-7 0,-14 11 0,7-5 0,-25 20 0,21-14 0,-15 12 0,20-14 0,-1-1 0,5 4 0,4-10 0,10-1 0,-5-2 0,10-7 0,-3 3 0,7-7 0,-2 2 0,5-6 0,-2 3 0,3-3 0,0-1 0,0 1 0,0-1 0,0 0 0,0 0 0,0 0 0,2-3 0,5 0 0,8-3 0,12 0 0,-2 0 0,11 0 0,-1 0 0,6 0 0,4-4 0,1-1 0,-5-8 0,1 0 0,-8 0 0,3 1 0,-3 3 0,0 1 0,-5-1 0,-1 1 0,0 4 0,-8 0 0,8 1 0,-13 2 0,3-3 0,-4 4 0,-3 0 0,2 0 0,-5 0 0,1 0 0,-2 0 0,-1 0 0,-2-2 0,1 1 0,-4-4 0,1 1 0,-2-6 0,0 0 0,0-9 0,0 4 0,0-3 0,0-1 0,0 4 0,0 0 0,0 2 0,0 5 0,0-2 0,0 4 0,0-1 0,-2 4 0,1 0 0,-2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24575,'-6'-8'0,"5"2"0,10 6 0,2 0 0,12 0 0,-4 0 0,4 0 0,1 0 0,4 0 0,-4 0 0,9 0 0,-4 0 0,0 0 0,-5 0 0,-5 0 0,-1 0 0,-6 0 0,5 0 0,-10 0 0,0 0 0,-4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4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0 24575,'-4'7'0,"0"4"0,4 19 0,0 4 0,0 29 0,0-13 0,0 12 0,0-8 0,-6 10 0,5 1 0,-6 15 0,7-23 0,0 5 0,0-21 0,0 4 0,0-11 0,0-1 0,0-3 0,-8-9 0,-4 10 0,-27-2 0,8-10 0,-29 3 0,10-15 0,-6 0 0,-5-1 0,12-6 0,1 0 0,3 0 0,17-9 0,-4 3 0,12-9 0,9 6 0,-1 0 0,11 0 0,-7 0 0,7 0 0,-3-5 0,4-7 0,0-12 0,0 14 0,0-2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4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24575,'10'7'0,"-1"9"0,-9 3 0,0 12 0,0 2 0,0 7 0,0 1 0,0 11 0,0-16 0,0 4 0,4-15 0,-3-5 0,3-6 0,-4-1 0,0-12 0,0-12 0,0-5 0,0-15 0,0 4 0,0 0 0,0-3 0,0 3 0,0-5 0,9 5 0,-2 2 0,11 5 0,-3 0 0,5 1 0,-1 3 0,1 2 0,0 4 0,-1 5 0,1 0 0,-5 5 0,3-4 0,-8 3 0,4-4 0,-6 5 0,1 0 0,-4 0 0,-1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4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474 109 24575,'0'-13'0,"0"-2"0,-4-5 0,-6 1 0,-11 3 0,0 6 0,-10 0 0,-2 9 0,-8-4 0,1 5 0,-6 0 0,12 0 0,-4 5 0,10 10 0,-3 3 0,7 20 0,3-9 0,4 16 0,11-17 0,-9 9 0,12-11 0,-6 1 0,9-2 0,0-5 0,0-5 0,9-1 0,14-9 0,19-1 0,6-4 0,6-5 0,-7-7 0,1-18 0,-1 3 0,3-15 0,-15 19 0,4-6 0,-22 9 0,2 4 0,-9 7 0,-1 1 0,-1 7 0,1-7 0,-4 14 0,-6 6 0,-6 27 0,-4-3 0,-9 41 0,6-31 0,-6 41 0,7-21 0,0 8 0,0-10 0,1-17 0,6-8 0,1-13 0,5-5 0,0-8 0,0-4 0,12-4 0,-1-1 0,19-20 0,4-4 0,2-10 0,12-6 0,-13 7 0,1-6 0,-4 6 0,-10 4 0,3 4 0,-10 6 0,-1 2 0,-6 8 0,1-3 0,-4-6 0,4-7 0,-8 4 0,4 3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4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24575,'9'-13'0,"2"-2"0,8 0 0,6 0 0,-4 5 0,5 4 0,-12 2 0,5 4 0,-4 0 0,-1 0 0,-4 4 0,-1 18 0,-7 7 0,3 26 0,-5-7 0,0 22 0,0-20 0,0 13 0,0-16 0,0-7 0,0-12 0,0-4 0,0-14 0,0 4 0,0-17 0,0-9 0,0-13 0,0-14 0,0-1 0,5-7 0,1 0 0,6 1 0,5-1 0,0 7 0,5 1 0,5 5 0,-4 7 0,3 1 0,-6 10 0,-1 2 0,1 9 0,-5 0 0,-2 5 0,1 0 0,-4 0 0,4 0 0,-6 0 0,2 9 0,-5 7 0,-1 17 0,-4 8 0,0 5 0,0 8 0,0-12 0,0 11 0,0-19 0,0-1 0,0-8 0,0-10 0,0-2 0,0-4 0,4-4 0,0-1 0,6-18 0,0-11 0,1-15 0,0-1 0,5 3 0,-4 5 0,3 7 0,-4 0 0,-2 11 0,0 2 0,0 8 0,0-3 0,0 7 0,0-3 0,-1 4 0,1 0 0,0 0 0,0 0 0,0 3 0,-4 13 0,4 12 0,-8 12 0,9 7 0,-8 0 0,8 0 0,-9 0 0,5-13 0,-6 4 0,0-22 0,0 3 0,0-14 0,0-1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4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268 234 24575,'0'-24'0,"0"5"0,0-12 0,0 4 0,0-5 0,0 5 0,0 2 0,0 5 0,0 5 0,-3 5 0,-2 6 0,-21 4 0,8 0 0,-19 0 0,10 0 0,-5 10 0,10 1 0,-9 16 0,18 0 0,-12 0 0,12 11 0,3-10 0,5 5 0,5-2 0,0-5 0,0 1 0,0-7 0,4-1 0,6-9 0,5 0 0,10-6 0,2-4 0,5 0 0,-6 0 0,5-9 0,-4-3 0,0-15 0,-2 5 0,-9-3 0,3 5 0,-8 1 0,3-1 0,-4 0 0,-1 1 0,1-1 0,0 5 0,-1 1 0,-4 5 0,3 4 0,-7 12 0,2 10 0,-3 18 0,0 5 0,0 7 0,0 0 0,0 7 0,0-5 0,-4-2 0,2-2 0,-2-11 0,4 5 0,0-13 0,0-6 0,0-6 0,0-5 0,0 0 0,0 0 0,3-5 0,2 0 0,8-4 0,-3 0 0,14 0 0,-8-8 0,15-4 0,-10-8 0,4-1 0,-5 2 0,-1-1 0,1 5 0,-5-4 0,-1 9 0,-5-4 0,0 9 0,0-3 0,0 7 0,-5-7 0,0 7 0,-4-2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1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0 465 24575,'90'-22'0,"-1"1"0,1-1 0,-18-6 0,20-1 0,20-7 0,-42 0 0,-64 0 0,-1-11 0,-5 15 0,0-1 0,0 1 0,0 5 0,0 7 0,-9 6 0,-2 4 0,-8 5 0,-1-4 0,5 8 0,1-4 0,1 5 0,2 0 0,-2 0 0,-1 0 0,4 4 0,-4 6 0,4 10 0,0 1 0,4 10 0,1-4 0,0 5 0,4 0 0,-4 7 0,5 1 0,0 0 0,0 5 0,0-4 0,0-1 0,0 4 0,0-10 0,0-1 0,0-3 0,5-9 0,-4 0 0,3-3 0,1 1 0,-4 1 0,3 4 0,-4-5 0,0 1 0,0 5 0,0 2 0,0-1 0,0 5 0,0-10 0,0 4 0,0-10 0,0 3 0,0-8 0,0 4 0,0-5 0,0-8 0,4-11 0,7-11 0,11-11 0,1-1 0,4 5 0,0-4 0,-5 11 0,4-2 0,-6 5 0,-1 7 0,1-4 0,-1 10 0,1 0 0,-1 5 0,-4 0 0,-1 0 0,-5 0 0,0 0 0,-1 0 0,1 0 0,-4 4 0,-1 12 0,-4 5 0,0 11 0,5 1 0,-4-1 0,4-6 0,-1 0 0,-3-7 0,8-4 0,-5-2 0,5-4 0,0 0 0,0 0 0,0 0 0,0-4 0,-1-1 0,6-4 0,-4 0 0,8 0 0,-3 0 0,-4 0 0,-2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2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24575,'34'0'0,"-3"0"0,7 0 0,1 0 0,1 0 0,1 0 0,-3 0 0,-6 0 0,-5 0 0,4 0 0,-15 0 0,3 0 0,-14 0 0,-2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2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24575,'7'9'0,"-1"-1"0,11-8 0,-2 0 0,4 0 0,1 0 0,0 0 0,-1 0 0,-4 0 0,2 0 0,-7 0 0,2 0 0,-7-9 0,-1 7 0,-4-7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4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109 124 24575,'17'-8'0,"1"-3"0,7-10 0,2 0 0,0 5 0,3-4 0,-9 9 0,0 0 0,-3 6 0,-8 5 0,4 0 0,-6 0 0,6 0 0,-4 0 0,4 0 0,-10 9 0,0 2 0,-4 14 0,0 2 0,0 5 0,0 7 0,0 1 0,0 7 0,0-1 0,0 1 0,-5 0 0,-1 0 0,-11-1 0,4-5 0,-8-3 0,9-6 0,-8 0 0,8-5 0,-8 3 0,9-13 0,-8 7 0,8-10 0,-3 1 0,0-1 0,4-5 0,-4 0 0,5 0 0,-4 0 0,-2 1 0,0-5 0,-4-1 0,9-4 0,-8 0 0,3 0 0,0 0 0,1-4 0,5-5 0,4-6 0,-4-14 0,8 12 0,-4-10 0,5 12 0,0 0 0,0-3 0,0 3 0,0 0 0,0 1 0,0 5 0,4 0 0,1 4 0,8 2 0,-3 3 0,9 0 0,-9 0 0,8 0 0,-3 0 0,10 4 0,-4 2 0,10 9 0,-5 2 0,1 3 0,5 8 0,-4 0 0,6 1 0,-1-2 0,1 1 0,-7-10 0,5 8 0,-11-15 0,4 4 0,-5-5 0,-1-1 0,-4-3 0,-1-2 0,-6-4 0,1 0 0,0 0 0,0-9 0,-4 7 0,-1-7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6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24575,'4'5'0,"17"-2"0,-3-3 0,19-9 0,-16 6 0,16-6 0,-14 0 0,8 7 0,-5-7 0,-10 9 0,13 0 0,-17 0 0,7 0 0,-10 14 0,-4 4 0,0 28 0,-5-4 0,-5 11 0,-14 2 0,0-7 0,-11 6 0,12-14 0,-2-7 0,8-8 0,-2-5 0,4-5 0,5-2 0,1-4 0,4-15 0,0-8 0,11-29 0,2 7 0,12-24 0,4 16 0,-2-18 0,8 17 0,-10-8 0,-2 18 0,-3 2 0,-9 8 0,3 10 0,-5 2 0,0 8 0,-8 1 0,-2 12 0,-13 3 0,-2 14 0,0 2 0,-4 5 0,12-5 0,-6 4 0,13-10 0,-4 4 0,5-6 0,0 1 0,0-5 0,0-2 0,14-3 0,4 0 0,14 0 0,0 1 0,0-5 0,0-1 0,7-5 0,-6 0 0,6 0 0,-7 0 0,0 0 0,-10 0 0,2 0 0,-14 0 0,4 0 0,-5 0 0,-1 0 0,-3 0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4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24575,'3'0'0,"0"0"0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6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24575,'0'5'0,"0"7"0,0 21 0,0 1 0,0 11 0,0-5 0,0 6 0,0 1 0,0 7 0,0-5 0,0 5 0,0-8 0,0-6 0,0-1 0,0-7 0,0-5 0,0-2 0,0-5 0,0-6 0,0 0 0,0-5 0,0 0 0,0-5 0,0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7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24575,'29'0'0,"12"0"0,1 0 0,10 0 0,-11 0 0,5 0 0,8 0 0,-12 0 0,4 0 0,-20 0 0,-1 0 0,-5 0 0,-5 0 0,-2 0 0,-8-7 0,-1-4 0,-4 1 0,0 2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8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24575,'0'19'0,"0"2"0,0 11 0,0 0 0,0 0 0,0 7 0,0-11 0,0 4 0,5-7 0,-4-9 0,4 7 0,-5-13 0,0-1 0,0-5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8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24575,'10'0'0,"11"0"0,35 0 0,10 0 0,24 0-665,3 0 665,-8 0 0,13-7 0,-31 0 0,22-1 164,-31 3-164,11-7 0,-26 10 0,-8-10 0,-11 12 0,-14 0 125,4 0 0,-10 0 0,0 0 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9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24575,'-10'3'0,"2"7"0,8 10 0,0-4 0,0 27 0,0-18 0,-11 27 0,4-11 0,-10 6 0,5-7 0,1-2 0,5 1 0,-3-15 0,8 1 0,-3-16 0,4 0 0,4-4 0,11-1 0,13-4 0,0 0 0,16 0 0,-9 0 0,11 0 0,1-6 0,0 5 0,0-4 0,-7 5 0,5 0 0,-17 0 0,4 0 0,-12 0 0,-6 0 0,0 0 0,-5 0 0,0 0 0,-4 0 0,-1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0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24575,'0'2'0,"0"17"0,0 21 0,0 2 0,0 18 0,0-3 0,0 1 0,0 5 0,0-9 0,0-12 0,0 4 0,0-20 0,0 0 0,0-7 0,0-4 0,0-1 0,0-1 0,0-3 0,0 4 0,0-21 0,0-3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1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0 24575,'-9'9'0,"-6"14"0,-9 19 0,-3 22 0,-4 1 0,4 7 0,8-9 0,-6 9 0,16-7 0,-9 14 0,16-13 0,-4 5 0,6-9 0,0-6 0,0 4 0,0-4 0,11 0 0,8 0 0,12-2 0,13-2 0,-6-3 0,11 0 0,-12-12 0,3-1 0,-5-3 0,-8-15 0,0 8 0,-8-16 0,-4 4 0,-1-9 0,-6-1 0,-3-7 0,-1-26 0,-4 18 0,0-17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5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24575,'9'-8'0,"4"-1"0,-3-5 0,4 3 0,0-7 0,0 8 0,0 0 0,-1 6 0,-8 11 0,-1 9 0,-4 9 0,0 2 0,0 3 0,0-3 0,0 11 0,0-4 0,0 5 0,0-7 0,0 0 0,0-5 0,0-2 0,4-6 0,1 1 0,1-5 0,2-2 0,-3-4 0,4-4 0,0 3 0,0-7 0,-1 3 0,1-4 0,0 0 0,5 0 0,0 0 0,2-9 0,3-8 0,-8-9 0,10-13 0,-8-1 0,4-7 0,-1 0 0,-3 0 0,4 7 0,-7 7 0,1 2 0,-1 15 0,-5-4 0,3 11 0,-7 11 0,3 11 0,-4 11 0,0 9 0,0-1 0,0 0 0,0-5 0,0 3 0,0-9 0,0 4 0,0-5 0,4-5 0,1 3 0,4-8 0,0 4 0,0-5 0,5 0 0,1 0 0,-1-3 0,5 2 0,-9-7 0,3 4 0,-4-5 0,0 0 0,0 0 0,0 0 0,-1 0 0,1 0 0,0 0 0,0 0 0,-1 0 0,1 0 0,0 0 0,-1-4 0,1-6 0,0-4 0,-3-12 0,3 0 0,-8-7 0,4 1 0,0-7 0,-4 5 0,4-4 0,-5 11 0,0 6 0,0 3 0,0 8 0,4 0 0,1 3 0,3 6 0,1-7 0,5 7 0,0-8 0,12 3 0,0 1 0,1-4 0,3 7 0,-9-2 0,5 0 0,-7 3 0,-4-4 0,-1 5 0,-6 0 0,1 0 0,-4-8 0,-1-2 0,-4 0 0,0 1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6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24575,'5'0'0,"8"0"0,27 0 0,-10 0 0,21 0 0,-17 0 0,13 0 0,-8 0 0,0 0 0,0 0 0,-11 0 0,3 0 0,-11 0 0,-5 0 0,-2 0 0,-9 0 0,0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7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24575,'0'18'0,"0"5"0,0 10 0,0 8 0,0 5 0,0 1 0,0-7 0,0-1 0,0-1 0,0-10 0,0 10 0,0-22 0,0 8 0,0-14 0,0 3 0,0-4 0,0-4 0,0-1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4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24575,'0'2'0,"0"11"0,0 16 0,0 17 0,0 7 0,0 13 0,0-6 0,0 12 0,0-22 0,0 12 0,0-20 0,0 4 0,0-2 0,0-18 0,0-1 0,0-12 0,0-17 0,0-2 0,0-19 0,0 0 0,0-8 0,0 4 0,0-5 0,0 1 0,4-1 0,0 0 0,8 5 0,0 1 0,3 8 0,0 2 0,-1 4 0,0 3 0,1 0 0,-5 4 0,4 3 0,-7 2 0,3 2 0,-4 0 0,1 0 0,-1 0 0,0 0 0,-2 2 0,-1 5 0,-3 8 0,0 4 0,0 9 0,0-7 0,0 6 0,0-12 0,0 7 0,-3-10 0,-1 2 0,-6-7 0,3-1 0,-3 1 0,0-4 0,3 0 0,-3-3 0,0 0 0,3 0 0,-3 0 0,3 0 0,1 0 0,5 0 0,6 0 0,5 0 0,8 0 0,2 0 0,3 0 0,0 0 0,5 0 0,-3 0 0,3 4 0,-5 0 0,0 7 0,1-2 0,-12-2 0,-1-3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8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1 230 24575,'4'-18'0,"8"-12"0,9 6 0,2-13 0,9 8 0,-10 7 0,5-4 0,-8 15 0,1 1 0,-6 6 0,-4 11 0,-6 9 0,-4 16 0,-6 16 0,-1 0 0,-5 7 0,0-9 0,1-6 0,5-1 0,1-13 0,5 0 0,0-12 0,0 0 0,0-5 0,7-4 0,4-1 0,7-4 0,2 0 0,-1 0 0,1-5 0,-1-5 0,2-10 0,-1-7 0,2-5 0,-1-1 0,1 1 0,-6 0 0,-1 5 0,-4 2 0,-2 10 0,0 1 0,-4 5 0,3 4 0,-7 5 0,-2 15 0,-5 6 0,-6 18 0,6-6 0,1 6 0,5-7 0,0 0 0,0-5 0,0-2 0,0-6 0,0 1 0,0 0 0,0-6 0,4 0 0,1-5 0,4 0 0,4-4 0,-3-1 0,4-4 0,-1 0 0,-3 0 0,9 0 0,-4 0 0,-1 0 0,5 0 0,-9 0 0,3 0 0,-4 0 0,5-5 0,-4-5 0,4-5 0,-3-10 0,-1-2 0,1-5 0,-5-1 0,3-5 0,-7 4 0,3-5 0,-5 7 0,0 5 0,0 1 0,0 12 0,0-5 0,0 9 0,0-3 0,0 4 0,0 1 0,4-1 0,1 0 0,8-4 0,8 2 0,0-8 0,4 7 0,-10-1 0,3 3 0,-8 5 0,4 0 0,-5 1 0,-5 0 0,0-1 0,-4 1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24575,'3'5'0,"15"-1"0,16-4 0,12 0 0,1 0 0,0 0 0,0 0 0,-1 0 0,-5 0 0,4-5 0,-22 3 0,13-3 0,-25 1 0,8 3 0,-10-3 0,0 4 0,-4 0 0,-1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20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24575,'-5'7'0,"1"9"0,4 15 0,0 3 0,0 5 0,0-1 0,0 3 0,0-1 0,0-1 0,0-13 0,0 5 0,0-15 0,0 3 0,0-10 0,0-8 0,0 2 0,0-7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21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24575,'5'17'0,"5"1"0,0 2 0,16 6 0,-13 1 0,13 7 0,-9-2 0,5 6 0,-5 3 0,4-1 0,-3 5 0,-1-11 0,0 4 0,-11 1 0,3-5 0,-3 4 0,0-5 0,-1 5 0,-5-4 0,0 11 0,0-4 0,-6 13 0,-6-6 0,-6 6 0,-1 0 0,-3-5 0,3 5 0,1-8 0,-4 1 0,9 0 0,-9-7 0,5-1 0,0-7 0,2-5 0,0-7 0,5-6 0,0-5 0,2 0 0,7 0 0,-7-4 0,7 3 0,-6-7 0,6 3 0,-3-4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27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12717 173 24575,'0'8'0,"0"5"0,0 39 0,0-7 0,0 17 0,0 9 0,0-18 0,0 5 0,0 1 0,0-1 0,0-5 0,0 1 0,0 12-413,0-12 0,0 3 413,0 41 0,-1-32 0,2 0 0,1-14 0,2 0 0,0 10 0,0-3 0,5 29 0,-3-34 0,1-1 0,1 32 0,6 8 0,0-2 0,-7-18 0,5-9 0,-11-10 0,4-13 0,0-3 0,-4-11 0,4-2 826,-5-6-826,0-4 0,0 3 0,0-8 0,0 4 0,0-5 0,0 0 0,0-1 0,0 0 0,0 1 0,0-1 0,0 1 0,-9 0 0,-2 1 0,-9-1 0,-5 1 0,4 0 0,-10 1 0,5-1 0,-13 1 0,-17 1 0,-2 1 0,-22 0 0,6 0-662,-16-5 662,39-5 0,-1 0-602,-10 1 1,-2-1 601,-4-2 0,-2 0 0,-3 3 0,-2-1-845,-5-2 1,0-2 844,4 1 0,0 0 0,-4 1 0,0-2 0,4-2 0,4-1-405,16 1 1,1-2 404,-9-1 0,0-3 0,-32-12 0,40 9 0,-3 0 0,-7 0 0,0 0 0,12 0 0,1 3 0,-4 4 0,0 1 0,7-3 0,0 1 151,-42 4-151,40-1 0,1-1 0,-33 4 0,-13 0 0,21 0 0,-23 0 0,15 0 0,-16 0 0,24 0 0,-12 0 1052,30 0-1052,-12 0 1727,21 0-1727,-5 6 956,7-5-956,6 9 477,-4-9-477,11 9 0,-5-9 0,7 4 0,0-5 0,5 0 0,2 0 0,10 0 0,1 0 0,5 0 0,1 0 0,-18 0 0,-4 0 0,-24 0 0,-2 0 0,-15 6 0,-22 2-751,37-4 0,-4 0 751,-8 0 0,-2-1 0,-3-3 0,-2 0 0,0 0 0,2 0 0,17 0 0,1 0-350,-10 0 1,2 0 349,-24 0 0,32 0 0,-2 0 0,-5 0 0,1 0 0,-37 0 0,2 0 0,18 0 0,3 0 0,-9 0 0,-7 0 0,9 0-85,9 0 85,2 0 0,8 0 0,7-6 1440,2 5-1440,13-4 751,-4 5-751,16 0 95,-2 0-95,11 0 0,5 0 0,1 0 0,9-8 0,-13 6 0,-14-6 0,-25 20 0,-36-2 0,37 4 0,-4 0-857,-8-4 1,-2-2 856,-9 4 0,-2 0 0,5-3 0,1-1 0,-6 1 0,1-1 0,11-3 0,1-1 0,-6 4 0,2-1 0,9-6 0,1 0 0,-6 2 0,2 1-364,9-4 1,2 0 363,-8 0 0,4 0 0,-21 0 0,27 0 0,0 0 0,-15 0-192,-23 0 192,9 0 0,0 0 0,9-6 0,1 5 0,9-11 0,7 6 1629,-6-1-1629,13 2 785,-5-1-785,7 5 218,1-4-218,-1 5 0,6 0 0,-4 0 0,11 0 0,-11 0 0,4 0 0,1 0 0,1 0 0,12 0 0,2 0 0,5 0 0,1 0 0,4 0 0,1 0 0,-19 0 0,-6 0 0,-32 6 0,-12 2 0,-1 5-487,35-8 1,-2-2 486,-1 0 0,1 0 0,-29 2-462,-16-3 462,20 3 0,-8-5 0,-6 0 0,16 0 0,-4 0 0,12 0 0,-4 0 0,-1 0 0,5 0 0,-6 0 950,9 0-950,0 0 485,-1 0-485,8 0 0,-5 0 0,12 0 0,-13 0 0,13 0 0,-12 0 0,12 5 0,-5-4 0,7 10 0,0-10 0,7 4 0,-6-5 0,13 0 0,-6 0 0,7 5 0,0-4 0,0 4 0,-1-5 0,1 0 0,0 0 0,0 0 0,-1 5 0,-2-4 0,7 4 0,0-5 0,8 0 0,1 0 0,4 0 0,1 0 0,5 0 0,1 0 0,-1 0 0,1 0 0,-1 0 0,-5-5 0,4 0 0,1-4 0,1 4 0,3-3 0,-4 3 0,4-4 0,-3 4 0,7-8 0,-7 7 0,3-12 0,0-3 0,0-19 0,5-10 0,0-6 0,0-5 0,0-3 0,-5-2 0,3-13 0,-10 5 0,5-7-417,0 31 1,-1-1 416,-12-44 0,11 40 0,1-1 0,-3 0 0,1 0 0,5-1 0,1 0 0,-3-4 0,1-1 0,4-6 0,2 1 0,-4 13 0,1 0 0,3-6 0,0 0 0,0-33-283,0 0 283,0 10 0,0 12 0,0 15 0,5 8 0,-4 9 0,8 12 822,-8-3-822,8 13 294,-8-7-294,7 10 0,-7-1 0,3 1 0,0 5 0,0 4 0,5 1 0,10 4 0,9 0 0,20 0 0,16 0 0,18 0 0,11 0-797,-33 0 1,3 0 796,0 0 0,2 0 0,14 4 0,2 0 0,-6-3 0,1 0 0,10 2 0,0 2 0,-10-1 0,-1-1 0,5-2 0,0 0 0,0 3 0,0-1 0,-4-2 0,-1-2 0,0 1 0,-1 0 0,-1 0 0,0 0 0,1 0 0,1 0 0,5 0 0,2 0-1075,5 1 1,1-2 1074,-1-6 0,0-1 0,7 2 0,-1-1 0,-4-5 0,0-1 0,6 3 0,-4 2-562,-23 3 0,-3 0 562,7-3 0,-2 2 0,-17 5 0,-1 0-279,10-6 0,0 0 279,-4 6 0,-1 0 0,-2-2 0,2-1 0,4 4 0,0 0 0,37 0 0,-2 0 0,-12 0 0,-24 0 1270,26 0-1270,-28 0 2096,5 0-2096,-17 0 1325,-12 0-1325,-2 0 733,-13 0-733,-4 4 0,-1-3 0,-6 3 0,15-4 0,22 0 0,27 0 0,21 0-567,-38 1 0,2-2 567,-1-1 0,2-3-1044,34-4 0,3-1 1044,-21 0 0,3 1 0,-2-1 0,6-1 0,-1 3-926,-10 4 0,-1 1 0,1 1 926,8-2 0,0 1 0,2 1 0,2 1 0,2 2 0,-4-1 0,-10 0 0,-1 0 0,-1 0-516,3 0 0,1 0 0,-2 0 516,19 0 0,-2 0 0,1 0 0,-1 0 0,-6 3 0,-3 1 45,-8 0 0,-3 1-45,-12 2 0,-2 1 0,1-1 0,-1 0 1512,23 0-1512,14 0 0,-16-7 2788,-10 0-2788,-17 0 2074,-14 0-2074,-2 0 994,-10 0-994,-1 0 90,18 0-90,0 0 0,34 0 0,-7 0 0,-12-3 0,3-1-393,-7 0 1,2-1 392,20-3 0,2 0-723,-5 0 0,1-1 723,8 1 0,2 0-884,3-1 0,-1 1 884,0 2 0,0 2 0,5 0 0,-1 0 0,-13 4 0,-3 0-286,-9 0 1,-1 0 285,1 0 0,-2 0 0,39 0 0,-45 0 0,1 0 0,2 3 0,-1 1 0,30 3 634,7 7-634,-18-1 0,6 1 0,-6-7 0,8-1 0,1 0 0,-9-5 0,-1 5 1311,-9-6-1311,-7 0 1914,-9 0-1914,-8 0 710,-7 0-710,-5 0 1,-7 0-1,-2 0 0,-8 0 0,5-14 0,-5-11 0,10 6 0,10-2 0,18 21 0,0 0 0,31-7 0,-2 6 0,1-6 0,18 7 0,-28 0 0,22 0 0,-17 0 0,-2 0 0,-15 0 0,-2 0 0,-14 0 0,5 0 0,-16 0 0,8 0 0,-16 0 0,4 0 0,-6 0 0,1 0 0,0 0 0,-1 0 0,-4 0 0,3 0 0,-3 0 0,0 0 0,3 0 0,-8 0 0,4 0 0,0 0 0,-4 0 0,3 0 0,-4 0 0,0 0 0,-1 0 0,-3 4 0,-1 0 0,-4 5 0,0-1 0,0 1 0,0 0 0,0 4 0,0 2 0,0 5 0,0-1 0,0 1 0,0 0 0,0-1 0,0 1 0,0-6 0,0 5 0,0-9 0,0 3 0,0-8 0,0-1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3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53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24575,'13'0'0,"16"0"0,31 0 0,6 0 0,30 0 0,-9 0 0,-1 0 0,0 0 0,-28 0 0,13 0 0,-21 0 0,-10 0 0,-15 0 0,-5 0 0,-9 0 0,-3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53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508 0 24575,'0'13'0,"5"2"0,-4 10 0,13 2 0,-12 11 0,13 9 0,-9-5 0,1 18 0,4-11 0,-10 1 0,5 10 0,-6-11 0,0 0 0,0 4 0,0-13 0,0 0 0,-5-1 0,-11-12 0,-8 6 0,-15-10 0,-3 6 0,-5-11 0,0-1 0,0-5 0,7-1 0,-5-5 0,11-1 0,-5-5 0,7 0 0,5 0 0,2-4 0,5-2 0,5-3 0,1-1 0,6 1 0,3 1 0,1 3 0,4 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53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24575,'13'0'0,"8"0"0,38 0 0,7 0 0,25 0 0,1 0-446,-41-3 0,0 0 446,42 1 0,-3-4 0,-8 6 0,0 0 219,-16 0-219,-4 0 0,-22 0 0,-11 0 0,-5 0 0,-14 0 168,3 0 0,-8 0 0,-1 0 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53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24575,'4'8'0,"-3"5"0,7-7 0,-7 7 0,2-3 0,-3 0 0,0 3 0,0-4 0,0 0 0,0-5 0,0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24575,'-1'-7'0,"14"2"0,8 5 0,18-4 0,2 3 0,0-3 0,3 4 0,-3 0 0,-1 0 0,5 0 0,-15 0 0,0 0 0,-8 0 0,-10 0 0,2 0 0,-8 0 0,-3 0 0,0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53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24575,'-5'83'0,"0"-1"0,-1 0 0,1 0 0,-7 23 0,-1-2 0,21-39 0,41-58 0,-8 6 0,51-12 0,-10 0 0,-14-5 0,28-9 0,-28-1 0,15-5 0,-12 7 0,-15 1 0,-8 5 0,-15-3 0,-8 9 0,-10-4 0,-2 5 0,-4 0 0,0 0 0,-4 0 0,-1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53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24575,'0'39'0,"0"16"0,0 9 0,0-10 0,0 2 0,0 12 0,0 0 0,0 29 0,0-41 0,0 0 0,0-2 0,0-19 0,0-4 0,0-6 0,0-5 0,0-3 0,0-10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53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24575,'-13'5'0,"30"-1"0,2-4 0,47 0 0,-27 0 0,31 0 0,-22 0 0,6 0 0,-7 0 0,-7 0 0,-1 0 0,-22 0 0,-2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53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24575,'53'0'0,"-3"0"0,18 0 0,-9 0 0,4 0 0,-11 0 0,-23 0 0,2 0 0,-16 0 0,-2 0 0,-8 0 0,-1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53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9 369 24575,'-4'-4'0,"0"-11"0,4-1 0,0-15 0,9 5 0,3-6 0,16-2 0,-6 7 0,10-1 0,-11 13 0,4 0 0,-10 9 0,-2 2 0,1 4 0,-4 0 0,-1 8 0,-5 21 0,-4 0 0,-5 23 0,4-11 0,-16 13 0,9-6 0,-5-1 0,-1-9 0,11-5 0,-6-7 0,9-5 0,0-8 0,0-4 0,0 0 0,4 0 0,11-4 0,1-2 0,9-3 0,0 0 0,2 0 0,-1 0 0,5-9 0,-4-3 0,-1-9 0,0-5 0,-6 5 0,1-10 0,-5 10 0,-1-10 0,-5 10 0,0 0 0,-5 3 0,-1 8 0,-4-4 0,3 9 0,2 1 0,-1 13 0,5 2 0,-4 9 0,5-1 0,0 1 0,-1-1 0,5 1 0,-3-5 0,3 3 0,0-7 0,-4 2 0,4-3 0,-5-6 0,-1 4 0,6-7 0,-4 3 0,4-4 0,-6 0 0,1 0 0,0 0 0,0 0 0,0 0 0,0 0 0,0-9 0,0-1 0,1-10 0,0-5 0,0 4 0,1-10 0,-6 4 0,0-5 0,-5 0 0,0-1 0,0 1 0,0 5 0,0 2 0,0 5 0,0 5 0,0-3 0,0 8 0,0-4 0,0 5 0,0 1 0,0-1 0,4 4 0,5-3 0,12 2 0,5-4 0,13-2 0,-5 2 0,4 3 0,-6-3 0,-5 9 0,-7-4 0,-6 5 0,-6-4 0,1 3 0,0-3 0,-4 1 0,-1-2 0,-4 0 0,0 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53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5591 1 24575,'0'1'0,"0"15"0,0 14 0,0 31 0,0-10 0,6 20 0,-5-7 0,11 7 0,-11 2 0,5-23 0,1 1 0,1 35 0,-4-31 0,0 0-641,2 20 641,-2-17 0,0 2 0,-3 40 0,6-42 0,0 0 0,-6 34 0,5-36 0,2-2 0,-1 11 0,-3-7 0,0 1 0,1 9-19,1 15 19,-5-12 0,5-15 0,-1-8 0,-4-10 0,4-11 640,-5-7-640,0-6 20,0-5-20,0-1 0,0 1 0,-4-4 0,-5-1 0,-12-4 0,-12 0 0,-15 0 0,0 0 0,-31 0 0,10 6 0,-21-4-651,-1 4 651,-2-6-723,33 0 1,-3 0 722,0 0 0,-2 0 0,-12 0 0,-3 0 0,-7 0 0,-1 0-1151,-5 0 0,-2 0 1151,28 0 0,0 0 0,-1 0 0,1 0 0,0 0 0,1 0 0,-30 0 0,2 0 0,3 0 0,1 0 0,1 0 0,5 0 0,23 0 0,1 0-325,-30 0 1,5 0 324,14 0 0,1 0 0,0 0 0,-8 0 0,28 0 0,-1 0 0,-42 0 0,37-4 0,2 1 0,-17 1 0,7-2 0,2 1 507,10 3-507,0 0 0,0 0 0,-8 0 0,-20 0 0,-2 0 0,8 0 0,-5 0 0,5 0 0,-7 0 0,7 0 0,-5 0 0,14 0 0,-14 0 1253,13 0-1253,2 5 2461,4 2-2461,4 5 826,-6-5-826,-2 4 0,1-4 0,-1 0 0,1 4 0,7-4 0,-16 0 0,27 3 0,-26-9 0,29 9 0,-12-4 0,7 1 0,-4 3 0,4-4 0,2 0 0,7-1 0,6 0 0,1-4 0,4 4 0,3-5 0,4 0 0,1 0 0,-1 0 0,5 0 0,2 0 0,4 0 0,1 0 0,3-19 0,1-7 0,4-27 0,0-3 0,0-23 0,0 4 0,0 22 0,0-2 0,0 2 0,0-2-647,0-12 0,0-1 647,0-3 0,0 0 0,0 1 0,0 2 0,0 9 0,0 2-270,0 1 1,0 2 269,0-39 0,0 42 0,0 0 0,0-42 0,0 10 0,0 19 0,0 17 0,0 2 0,0 17 1257,0-4-1257,0 13 576,0 4-576,4 2 0,-3 4 0,7 0 0,-7 0 0,7-5 0,-7 4 0,8-4 0,-8 6 0,3-1 0,-4 1 0,4-1 0,-3-4 0,3 3 0,0-9 0,-3 4 0,3 0 0,-4 2 0,4 4 0,-3 0 0,7 4 0,-3 1 0,3 4 0,1 0 0,5 0 0,6 0 0,20 0 0,9 0 0,25 0 0,9 0-612,-26 0 1,2 0 611,-1 0 0,1 0 0,12 0 0,2 0 0,-4 0 0,-1 0 0,1 0 0,1 0 0,9 0 0,0 0-786,-8 0 1,1 0 785,8 0 0,0 0 0,-6 0 0,-1 0 0,-5 0 0,1 0 0,3 0 0,0 0-275,-7 0 1,-3 0 274,-7 0 0,-2 0 0,1 0 0,-1 0 0,32 0 0,-34 0 0,0 0 0,42 0 0,-3 0 0,-8 0 0,-1 0 0,0 0 0,0 0 0,0 0 0,0 0-22,-7 0 22,5 0 0,-14 0 0,6 0 1087,-15 0-1087,6 0 1616,-14 0-1616,6 0 635,-7 0-635,0 0 27,0 0-27,-7 0 0,5 0 0,-11 0 0,11 0 0,-11 0 0,4 0 0,-5 0 0,5 0 0,-4 0 0,5 0 0,-1 0 0,-4 0 0,11 0 0,-11 0 0,5 0 0,-7 0 0,7 0 0,-6 0 0,6 0 0,-7 0 0,7 0 0,-5 0 0,11 0 0,-5 0 0,7 0 0,28 0 0,-21 0 0,28 0 0,-34 0 0,6 0 0,-13 0 0,4 0 0,-11 0 0,4 0 0,-6 0 0,1 0 0,-7 0 0,-1 0 0,-5 0 0,-1-4 0,1 3 0,-5-4 0,-2 1 0,-4 3 0,0-3 0,0 4 0,0-4 0,0 3 0,-1-3 0,1 4 0,-4-4 0,3 3 0,-3-3 0,3 4 0,1 0 0,-4-4 0,2 3 0,-2-3 0,4 4 0,-1 0 0,-3-3 0,2 2 0,-2-3 0,3 4 0,1 0 0,0 0 0,0 0 0,0 0 0,4 0 0,2 0 0,0 0 0,3 0 0,-3 0 0,0 0 0,-1 0 0,-5 0 0,-1 0 0,1 0 0,-4 0 0,-1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07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 24575,'-13'4'0,"2"11"0,-7-2 0,6 16 0,-2-17 0,4 17 0,1-17 0,3 12 0,-3-4 0,3 7 0,-5-1 0,1 5 0,4-4 0,1 5 0,-4 0 0,6 0 0,-6-5 0,9 3 0,0-9 0,0 10 0,0-10 0,0 4 0,0-5 0,0-1 0,0 1 0,0 5 0,0-4 0,0 10 0,0-10 0,0 9 0,0-9 0,0 10 0,0-10 0,4 10 0,2-10 0,0 4 0,3-5 0,-4-1 0,0 1 0,4-1 0,-4-4 0,0 3 0,3-8 0,-7 4 0,7-5 0,-7 0 0,3 0 0,-4-1 0,0-3 0,0-1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08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24575,'2'0'0,"11"0"0,1 0 0,6 0 0,-12 4 0,1 1 0,5 8 0,-4 2 0,4 5 0,-4-5 0,-1-2 0,0 1 0,1 1 0,-5-1 0,3 0 0,-2 0 0,3 0 0,0 1 0,0-2 0,-4-4 0,3-4 0,-7 3 0,6-7 0,-2-6 0,4-12 0,-3-4 0,4-9 0,-5 3 0,6-5 0,4 5 0,-4-4 0,8 10 0,-3-4 0,-1 5 0,3 5 0,-7 1 0,7 4 0,-8 1 0,4 3 0,-5-2 0,0 7 0,-1-3 0,1 4 0,0 0 0,0 0 0,0 0 0,0 0 0,-1 0 0,-3 0 0,-2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09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24575,'8'0'0,"11"0"0,-3 0 0,10 0 0,-1 0 0,-9 0 0,8 0 0,-9 0 0,-1 4 0,0 6 0,-9 4 0,-1 18 0,-4-4 0,0 11 0,0 0 0,-9-6 0,2 6 0,-9-12 0,2-2 0,3-6 0,-3-4 0,9-1 0,-3-6 0,7-14 0,-3-7 0,13-16 0,4-10 0,16-3 0,-5 1 0,5 1 0,-13 8 0,-1 5 0,-5 6 0,-1 8 0,0 4 0,0 0 0,-8 7 0,-6 7 0,-5 9 0,-3 5 0,3 6 0,0-4 0,4 10 0,1-10 0,5 4 0,0-6 0,0 1 0,0 0 0,0-6 0,0 5 0,0-9 0,0 3 0,4-4 0,1-4 0,9-1 0,0-4 0,6 0 0,5 0 0,-4 0 0,4 0 0,-5 0 0,-1 0 0,-4 0 0,-1 0 0,-5 0 0,0 0 0,-1 0 0,-3 0 0,-1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0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24575,'0'18'0,"0"-7"0,0 18 0,0-12 0,0 7 0,0-4 0,0-5 0,0-2 0,0-4 0,0-8 0,0-11 0,0-5 0,0-9 0,0 4 0,0 1 0,0-1 0,9 4 0,-2-2 0,11 3 0,-3-1 0,5-2 0,-1 7 0,1-4 0,-1 6 0,6-2 0,-4 6 0,4 0 0,-5 5 0,-5 0 0,3 0 0,-3 0 0,0 0 0,-2 0 0,-4 0 0,0 0 0,-4 0 0,-1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4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24575,'0'16'0,"0"3"0,0 9 0,0 19 0,0-18 0,0 26 0,0-11 0,0-5 0,0 17 0,0-26 0,0 9 0,0-5 0,0 0 0,0-5 0,0-5 0,0-6 0,0-7 0,0-1 0,0-4 0,0-3 0,0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1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493 0 24575,'-13'9'0,"-14"4"0,-9 20 0,5-8 0,-9 15 0,16-11 0,-11 6 0,6-2 0,2-5 0,11-3 0,2-5 0,5-6 0,-1 5 0,1-9 0,3 7 0,-1-11 0,6 5 0,-3-6 0,4 4 0,0-1 0,0 1 0,0 0 0,0 0 0,-8-1 0,6 1 0,-5-1 0,3 1 0,-1 0 0,-4 0 0,4-1 0,-3 1 0,3 0 0,-8 0 0,2 5 0,-3 1 0,4 0 0,1-2 0,0-4 0,0 0 0,4 0 0,-3 0 0,3-4 0,1-9 0,0 3 0,4-7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3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24575,'22'-5'0,"12"-9"0,-12 7 0,22-10 0,-21 3 0,20 7 0,-15-2 0,1 9 0,-5 0 0,-9 0 0,-1 0 0,5 0 0,-9 0 0,3 0 0,-4 0 0,-4 8 0,-1 8 0,-4 10 0,0 12 0,0-4 0,0 19 0,-5-18 0,-7 18 0,0-19 0,-15 5 0,9-6 0,-9 0 0,10-7 0,-2-5 0,4-3 0,-5-7 0,1 3 0,-1-4 0,5-1 0,1 0 0,9 0 0,-3-4 0,3-1 0,-4-4 0,1 0 0,-1 0 0,0 0 0,0 0 0,0-4 0,4-6 0,-3-5 0,6-5 0,-2 1 0,4 4 0,0 1 0,0 5 0,0 0 0,0-5 0,0 4 0,0-3 0,0 4 0,4 4 0,6-4 0,4 4 0,6-1 0,0 2 0,-1 4 0,1 0 0,5 0 0,-4 0 0,4 0 0,0 0 0,-4 4 0,4 6 0,-5 5 0,-1 5 0,1-1 0,0 6 0,0-4 0,-4 4 0,-2-5 0,-4-1 0,-1-4 0,0-1 0,-4-6 0,-1 1 0,-4-4 0,0-1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3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24575,'0'23'0,"0"2"0,0 14 0,0 1 0,0 7 0,0-7 0,0 6 0,0-13 0,0 6 0,0-12 0,0-7 0,0 4 0,0-13 0,0 13 0,0-14 0,0 0 0,0-6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4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24575,'24'0'0,"7"0"0,9 0 0,1 0 0,4 0 0,-11 0 0,11 0 0,-5 0 0,0 0 0,-8 0 0,-6 0 0,-7 0 0,1 0 0,-6 0 0,-4 0 0,-7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4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24575,'0'19'0,"0"2"0,0 11 0,0 0 0,0 0 0,0-5 0,0-2 0,0-10 0,0-6 0,0-5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422 1 24575,'1'15'0,"-7"-3"0,-11 33 0,-12-6 0,-5 31 0,-10-16 0,5 14 0,7-24 0,-2 14 0,8-9 0,-18 9 0,12-10 0,-3-1 0,18-19 0,2-1 0,5-14 0,6-8 0,0-1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6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24575,'-15'65'0,"5"-6"0,6-43 0,4 1 0,4-12 0,11-1 0,0-4 0,16 0 0,-4 0 0,11 0 0,-10 0 0,4 0 0,-12 0 0,-1 0 0,1 0 0,-5 0 0,-2 0 0,-8 0 0,-1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6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24575,'0'73'0,"0"-28"0,0 37 0,0-47 0,0 25 0,0-25 0,0 11 0,0-14 0,0-10 0,0 2 0,0-14 0,0 0 0,0-7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431 100 24575,'0'-13'0,"0"-4"0,0 2 0,0 0 0,0 1 0,0 5 0,0 1 0,-4 3 0,-5 1 0,-6 4 0,-5 0 0,-5 0 0,-8 5 0,-17 21 0,7-6 0,-13 24 0,20-15 0,-5 2 0,13-5 0,3-5 0,10-7 0,1 0 0,9-5 0,1 0 0,4 0 0,0-1 0,0 1 0,0-1 0,4 1 0,6 0 0,5-4 0,4 4 0,6-8 0,2 8 0,-1-8 0,5 9 0,-10-9 0,9 4 0,-13-5 0,6 4 0,-13-3 0,4 3 0,-5-4 0,0 0 0,-4 4 0,-1 1 0,-4 3 0,0 1 0,0 0 0,-15 5 0,2 7 0,-18 2 0,-5 10 0,1-4 0,-8 8 0,10-8 0,5-3 0,2-10 0,11 2 0,1-7 0,5 2 0,4-4 0,1 0 0,4 0 0,0 0 0,4-4 0,11-1 0,13-4 0,6 0 0,11 0 0,-11 0 0,11 0 0,-11 0 0,4 0 0,-5 0 0,-7 0 0,-6 0 0,-1 0 0,-9-4 0,3 3 0,-4-3 0,-4 0 0,-1-4 0,1-12 0,-4 8 0,4-2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9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53 24575,'0'-8'0,"0"-1"0,0 0 0,0 0 0,-4 0 0,-1 4 0,-3 2 0,-1 3 0,-5 0 0,-7 0 0,0 0 0,0 8 0,3-1 0,2 17 0,-4-8 0,3 15 0,7-10 0,1 4 0,8-5 0,-4-1 0,5-4 0,0-1 0,0-6 0,0 1 0,9-4 0,2-1 0,14-4 0,-4 0 0,4 0 0,-5 0 0,0 0 0,-1 0 0,1-4 0,-5-1 0,-2-1 0,-4-2 0,0 7 0,0-7 0,0 7 0,-1-7 0,-3 3 0,-1-4 0,0 4 0,-3-3 0,7 3 0,-7-3 0,3-1 0,-4 0 0,-4 5 0,3 4 0,-6 5 0,2 4 0,-4 4 0,-1 2 0,5 4 0,-4-4 0,8 3 0,-3-3 0,0 0 0,3 3 0,-3-8 0,4 4 0,0-5 0,0 0 0,0 0 0,0-1 0,4-3 0,1-1 0,8-4 0,-3 0 0,8 0 0,-8 0 0,9-5 0,-9 0 0,3-4 0,-4 0 0,0 0 0,0 0 0,0 4 0,-5-3 0,4 7 0,-7-7 0,7 3 0,-3-9 0,5-6 0,-4 7 0,-1-1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4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24575,'0'7'0,"0"3"0,0 24 0,0 7 0,0 7 0,0-2 0,0 5 0,0-9 0,0 16 0,0-5 0,0-5 0,0-3 0,0-11 0,0-9 0,0-2 0,0-9 0,3-3 0,1-2 0,2-2 0,0-1 0,1-2 0,-1 1 0,1-4 0,-1 2 0,0-3 0,1 0 0,-1 0 0,1 0 0,3 0 0,0 0 0,1 0 0,2 0 0,2 0 0,0 0 0,8-4 0,-8 0 0,7-7 0,-2 3 0,-1-6 0,3 5 0,-7-5 0,4 3 0,-8-3 0,2-1 0,-5 1 0,5 0 0,-5 0 0,2-1 0,-3 1 0,1-4 0,-1 6 0,0-6 0,0 7 0,0-3 0,0 0 0,-3-4 0,2 2 0,-5-6 0,2 3 0,-3-9 0,0 3 0,0-3 0,0 0 0,0-3 0,0 5 0,0 2 0,0 9 0,0 5 0,0-4 0,0 7 0,0-3 0,0 3 0,0 1 0,0 3 0,0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0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 24575,'-9'0'0,"-4"0"0,-15 22 0,13-2 0,-24 29 0,25-15 0,-11 13 0,4-7 0,13 7 0,-7-7 0,14 5 0,-4-11 0,5 5 0,0-7 0,0 7 0,0-6 0,0 6 0,9-7 0,11 8 0,2-12 0,12 13 0,-7-19 0,15 12 0,-8-10 0,15 12 0,-15-18 0,0 5 0,-9-9 0,-5-3 0,-1 3 0,-4-5 0,-1 0 0,-6-4 0,-3-1 0,-1-4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2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1 218 24575,'13'-18'0,"4"0"0,-7 3 0,16-10 0,-15 17 0,10-8 0,-12 12 0,-1 3 0,1-3 0,-4 12 0,-1 3 0,-4 19 0,0 4 0,0 20 0,-6-6 0,5 6 0,-4-7 0,5-7 0,0-1 0,0-7 0,0-10 0,0 2 0,0-14 0,4 4 0,1-10 0,14 0 0,-3-4 0,15 0 0,-10 0 0,9-9 0,-9-2 0,13-24 0,-12 6 0,13-12 0,-17 2 0,8 4 0,-13-4 0,2 7 0,-4 5 0,-6 2 0,0 5 0,-5 5 0,0 2 0,0 4 0,0 11 0,0 10 0,0 8 0,0 11 0,0-5 0,0 6 0,0 1 0,4-7 0,2 5 0,4-10 0,-1-1 0,5-1 0,1-9 0,0 4 0,-1-5 0,-6 0 0,6-4 0,-4-2 0,4-3 0,-6 0 0,1 0 0,5 0 0,-4 0 0,3 0 0,-4 0 0,0 0 0,0-4 0,0-5 0,0-1 0,1-9 0,-5 4 0,3-5 0,-7-5 0,4-1 0,-5-7 0,0-5 0,0 4 0,0-11 0,0 11 0,0-5 0,0 6 0,0 7 0,0 5 0,0 3 0,0 8 0,0-4 0,3 9 0,7 2 0,-1-1 0,5 3 0,-5-3 0,0 4 0,0 0 0,-1 0 0,-3-4 0,-1-1 0,1-9 0,-4 8 0,3-2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3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24575,'0'19'0,"0"-8"0,0 13 0,0-4 0,0 7 0,4-1 0,-3 5 0,8-4 0,-8 5 0,4-5 0,-5-2 0,0-11 0,0 0 0,0-5 0,0 0 0,0-8 0,0-7 0,0-14 0,0-1 0,0-10 0,0 5 0,0-7 0,0-5 0,9 4 0,9-6 0,5 7 0,10 4 0,-6 3 0,0 9 0,3-3 0,-3 8 0,0 2 0,-2 0 0,-6 9 0,-4-3 0,3 4 0,-8 0 0,0 0 0,-6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4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74 24575,'0'-13'0,"0"-1"0,0-1 0,0 1 0,-3 5 0,-7 4 0,0 2 0,-14 3 0,12 0 0,-17 0 0,12 0 0,-13 9 0,12 8 0,-2 10 0,4 5 0,4 1 0,2-1 0,0-6 0,9-1 0,-3-5 0,4-1 0,0-4 0,0-1 0,0-6 0,4-3 0,6-1 0,4-4 0,11 0 0,-4 0 0,4 0 0,-5-4 0,-1-2 0,1-8 0,0 3 0,-5-8 0,-1 4 0,-5 0 0,1 1 0,-1 1 0,0 2 0,-4-7 0,3 12 0,-7-7 0,3 8 0,-4-4 0,0 8 0,0 7 0,0 14 0,0 13 0,0 7 0,0 0 0,0 4 0,0-10 0,0 11 0,0-16 0,0 8 0,0-16 0,0 4 0,0-10 0,0-2 0,0-4 0,0 0 0,4-4 0,0-1 0,10-4 0,-4 0 0,8 0 0,-3 0 0,-1-4 0,5-1 0,-9-4 0,8-1 0,-8 5 0,4-4 0,-1 4 0,-3-4 0,0 3 0,-6 2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5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24575,'12'0'0,"11"0"0,-7 0 0,15 0 0,-15 0 0,8 0 0,-14 0 0,4 0 0,-1 0 0,-3 0 0,0 0 0,-6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6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24575,'0'23'0,"0"2"0,0 7 0,0 1 0,0 5 0,0 3 0,0-1 0,0-7 0,0-2 0,0-10 0,0 9 0,0-9 0,0 4 0,0-5 0,0-5 0,0 3 0,0-8 0,0-1 0,0-5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6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24575,'32'0'0,"22"0"0,-16 0 0,23 0 0,-14 0 0,9 0 0,-6 0 0,-4 0 0,-29 0 0,-2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8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 24575,'0'-14'0,"0"0"0,8-6 0,3 1 0,9 3 0,-1-2 0,-4 7 0,-1 1 0,-5 6 0,4 4 0,-7 11 0,3 13 0,-9 13 0,0 10 0,0 15 0,0-4 0,0 6 0,0-3 0,0-12 0,0-1 0,0-15 0,0-8 0,0-6 0,0-4 0,0-1 0,4-9 0,5-1 0,6-4 0,4-5 0,1-5 0,0-5 0,0-10 0,0 4 0,-4-10 0,-2 10 0,-3-10 0,-1 10 0,1-10 0,-6 15 0,4-9 0,-8 15 0,4-3 0,-5 4 0,0 11 0,0 10 0,0 8 0,0 11 0,0-5 0,0 1 0,0-2 0,0-5 0,0-1 0,0 1 0,4-5 0,5 3 0,6-8 0,0 4 0,3-4 0,-3-1 0,5 1 0,-1 0 0,-4-1 0,-2-4 0,-4-1 0,0-4 0,0 0 0,0 0 0,-1-3 0,-3-7 0,-1-10 0,-4-14 0,0-6 0,0 0 0,0-6 0,0 13 0,0-6 0,0 12 0,0 2 0,-4 10 0,3 1 0,-3 5 0,0 4 0,3-3 0,-3 4 0,4-5 0,9 0 0,1 4 0,16-4 0,-6 3 0,6 0 0,-7-2 0,-4 2 0,-2 1 0,-4 1 0,0 0 0,0 3 0,-4-7 0,-1 3 0,-4 1 0,0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9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38 24575,'-8'-4'0,"2"0"0,-6 4 0,3 0 0,-5 0 0,4 4 0,-9 6 0,9 5 0,-11 16 0,10-3 0,-1 11 0,3-7 0,7 0 0,-2-5 0,4-2 0,0-10 0,0 3 0,0-8 0,3 4 0,7-10 0,5 0 0,10-4 0,-4 0 0,4 0 0,0-9 0,-3-8 0,4-10 0,-9-6 0,3 1 0,-8 0 0,4-1 0,-6 1 0,1 5 0,-1 2 0,-5 5 0,4 5 0,-8 2 0,2 4 0,-3 0 0,-3 4 0,-2 5 0,-9 15 0,2 14 0,-9 11 0,8 7 0,-5 7 0,6-6 0,0 13 0,0-13 0,5 6 0,-3-14 0,9-2 0,-4-6 0,5-5 0,0-2 0,0-6 0,0-4 0,0-1 0,0-6 0,0 1 0,4 0 0,1-4 0,4-1 0,0-4 0,0 0 0,-1 0 0,6 0 0,-4 0 0,4 0 0,-1-5 0,-3 0 0,4-9 0,0 4 0,-3-9 0,-2 13 0,-4-3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30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84 24575,'0'24'0,"0"0"0,0 9 0,0-1 0,0 0 0,0 6 0,0-4 0,0-1 0,0-8 0,0 1 0,0-10 0,0 3 0,0-11 0,0 1 0,-4-4 0,-5-2 0,3-12 0,-7-7 0,11-17 0,-2-8 0,4 1 0,0-5 0,0 5 0,0-1 0,0 8 0,0 2 0,4 10 0,6-4 0,5 10 0,4 1 0,7 3 0,-5 1 0,4 0 0,-11 5 0,5 0 0,-4 5 0,-1 0 0,0 0 0,-5 0 0,0 0 0,-4 0 0,-2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4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24575,'0'22'0,"0"2"0,0 10 0,0-5 0,0-1 0,0 0 0,0-11 0,0 5 0,0-15 0,0 3 0,0-12 0,0-7 0,0-10 0,0-4 0,0 0 0,0-1 0,0 1 0,7-5 0,-1 3 0,8 1 0,-2 2 0,3 6 0,-1-2 0,4 7 0,-2 0 0,6 3 0,-7 4 0,-3 1 0,-6 3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31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24575,'-5'7'0,"15"5"0,8 7 0,14 2 0,1 1 0,0 5 0,0-4 0,1 11 0,-6-7 0,7 15 0,-21-8 0,15 29 0,-26-26 0,9 31 0,-12-18 0,0 13 0,0 0 0,0-7 0,0 6 0,0-14 0,-5 6 0,-7-7 0,-5-12 0,-5 2 0,2-16 0,8-1 0,-1-1 0,8-10 0,-4 5 0,4-5 0,-3 0 0,3-4 0,0-1 0,2-4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51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0 500 24575,'4'-17'0,"7"-7"0,6-9 0,4-1 0,9-13 0,-6 7 0,6-9 0,-7 2 0,-5 7 0,4-6 0,-11 18 0,5-3 0,-6 11 0,-5 5 0,4 1 0,-8 5 0,6 4 0,-6 5 0,3 5 0,-4 13 0,0 4 0,0 10 0,0 7 0,-6 1 0,5 7 0,-9-7 0,3 5 0,1-4 0,1 5 0,0 1 0,4-1 0,-4 0 0,-1 1 0,0 0 0,-1 0 0,2-1 0,5 1 0,-5-7 0,4 5 0,-4-11 0,1-1 0,3-3 0,-4-9 0,5 5 0,0-1 0,0 1 0,0 7 0,0-7 0,0-1 0,0 0 0,0-9 0,0 8 0,0-9 0,0 0 0,0-1 0,0-6 0,0-3 0,0-1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52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24575,'13'0'0,"7"0"0,6 0 0,13 0 0,0 0 0,2 0 0,4 0 0,-12 0 0,6 0 0,-12 0 0,3 0 0,-13 0 0,7 0 0,-15 0 0,5 0 0,-6 0 0,-3 0 0,-1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34 24575,'4'-3'0,"-2"-4"0,-2 0 0,-6-3 0,-1 6 0,-11 1 0,-10 3 0,7 0 0,-25 0 0,10 8 0,-8 10 0,-8 29 0,17 7 0,-7 15 0,10-10 0,6 5 0,4-12 0,8 2 0,4-14 0,7-4 0,3-15 0,10-3 0,16-10 0,10-4 0,12 0 0,1-4 0,-2 4 0,-4 0 0,-8 5 0,-3 10 0,-15 3 0,-1 12 0,-12 8 0,-4 11 0,-13 4 0,-7 6 0,-9-15 0,-7 2 0,8-14 0,-7-3 0,10-9 0,-11-11 0,15-6 0,-9-3 0,7-11 0,3-5 0,-2-7 0,10-4 0,-3 0 0,7 4 0,0 4 0,3 6 0,4 5 0,-2 1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24575,'17'0'0,"11"-4"0,5-4 0,7 2 0,2-10 0,-3 7 0,0-5 0,-7 6 0,-8 4 0,-13 4 0,-5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24575,'20'0'0,"14"0"0,-12 0 0,23 0 0,-24 0 0,12 0 0,-10 0 0,-10 0 0,-3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24575,'-10'0'0,"0"0"0,-3 0 0,1 0 0,-6 0 0,1 0 0,2 0 0,-7 6 0,10-1 0,-14 22 0,12-5 0,-16 17 0,13-6 0,-1 13 0,10-11 0,-10 29 0,15-26 0,-14 26 0,11-2 0,1-15 0,0 17 0,5-26 0,0 8 0,0 2 0,0-9 0,0 0 0,3-16 0,6 9 0,5-15 0,3 5 0,4-14 0,2 2 0,1-6 0,7 4 0,-3-3 0,0-2 0,4-3 0,-5 0 0,8-12 0,-6-2 0,9-17 0,-18 6 0,12-10 0,-19 11 0,7-5 0,-8 7 0,-1-6 0,-3-5 0,-3-2 0,-1-7 0,-4 1 0,0-19 0,0 16 0,-5-21 0,-3 20 0,-7-7 0,-2 9 0,0 8 0,2 11 0,0 6 0,1 4 0,0 7 0,0-3 0,0 9 0,3-2 0,1 3 0,4 0 0,0 0 0,-1 0 0,1 0 0,0 0 0,2 0 0,2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24575,'13'0'0,"-4"0"0,1 0 0,-7 11 0,0 10 0,-3 20 0,0 10 0,0 10 0,-4-13 0,-6 17 0,-7-28 0,-3 15 0,4-24 0,5-4 0,0-6 0,4-8 0,0 0 0,1-7 0,5 0 0,-2-3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24575,'6'-4'0,"3"-16"0,20-23 0,-8-5 0,17-20 0,-20 26 0,7-21 0,-9 29 0,-2-11 0,-6 21 0,-5 5 0,-3 9 0,0 9 0,0 13 0,0 15 0,0 16 0,0 4 0,0 7 0,0 14 0,0-17 0,0 14 0,0-27 0,4 2 0,1-8 0,2-5 0,1-4 0,-4-4 0,-1 6 0,-3-5 0,0 17 0,0-8 0,0 9 0,0-10 0,0-1 0,0-4 0,0-8 0,0 2 0,0-10 0,0 3 0,0-7 0,0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24575,'4'0'0,"16"0"0,21-4 0,19-7 0,9-4 0,5-6 0,-17 10 0,14-7 0,-20 11 0,10-3 0,-7 6 0,-11 4 0,-8 0 0,-4 0 0,-12 0 0,-5 0 0,-1 0 0,-6 0 0,0-5 0,-4 3 0,-3-3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4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60 24575,'3'-2'0,"0"-5"0,-3-3 0,0-1 0,0-2 0,0 6 0,-3 0 0,-1 4 0,-6 3 0,3 0 0,-7 0 0,4 0 0,-1 0 0,1 0 0,0 0 0,2 11 0,-6 2 0,8 10 0,-4 5 0,9 1 0,-3 1 0,4-10 0,0-2 0,0-8 0,0 1 0,0-1 0,3-6 0,0-2 0,11-2 0,-2 0 0,6 0 0,-4 0 0,0-6 0,0-2 0,-3-3 0,3-2 0,-7 5 0,3-5 0,-4 6 0,1-3 0,0 0 0,-4 2 0,1-2 0,-2 4 0,-1-1 0,5 4 0,-6-3 0,3 13 0,-3 3 0,0 11 0,0 7 0,0 1 0,0 5 0,0-5 0,0-1 0,0-9 0,0 0 0,0-9 0,0 0 0,0-3 0,3-4 0,4-6 0,3-5 0,8-7 0,-3 0 0,4 0 0,-5 1 0,4 3 0,-3-3 0,0 6 0,-2-2 0,-5 3 0,2 4 0,-4-3 0,0 5 0,-2-2 0,-1 3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24575,'11'-14'0,"12"-13"0,2 8 0,14-15 0,-15 17 0,15-5 0,-18 11 0,14 2 0,-19 6 0,6 3 0,-9 0 0,-1 20 0,0 11 0,-4 10 0,-2 23 0,-3-26 0,-3 26 0,0-24 0,0 10 0,0-16 0,0-2 0,0-13 0,0-1 0,0-8 0,0 0 0,0-4 0,0-5 0,0-8 0,0-13 0,0-14 0,9-15 0,0 7 0,9-11 0,-1 14 0,0 0 0,-4 2 0,-1 12 0,-5 2 0,0 13 0,-1 0 0,1 6 0,-1 2 0,0 2 0,1 0 0,2 0 0,-1 0 0,1 0 0,1 0 0,-3 0 0,3 0 0,-4 0 0,1 5 0,0 7 0,0 7 0,1 17 0,-3-5 0,-2 16 0,-3-9 0,0-3 0,0-4 0,0-8 0,0-8 0,0 2 0,0-10 0,0-11 0,0-14 0,0-12 0,5-19 0,-1 10 0,5-7 0,0 9 0,-1 4 0,0 8 0,-1 0 0,0 10 0,0 0 0,0 5 0,-1 4 0,0-1 0,4 4 0,-3-3 0,2 5 0,-2-1 0,-1 2 0,0 0 0,0 0 0,1 2 0,-1 5 0,1 4 0,0 6 0,0 2 0,1 4 0,-1 0 0,1-4 0,-1 3 0,0-7 0,1 6 0,-1-6 0,-1-1 0,1-1 0,0-6 0,-1 2 0,0-2 0,1-1 0,-1 0 0,0-2 0,4-2 0,-3-2 0,0 0 0,-4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24575,'7'-4'0,"10"1"0,21-1 0,7-5 0,27-7 0,-23 2 0,18-1 0,-21 1 0,-16 8 0,-4-2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24575,'48'0'0,"-9"0"0,34 0 0,-16 0 0,-2-4 0,4 3 0,-23-10 0,7 9 0,-18-9 0,0 4 0,-13-12 0,-2 8 0,-6-3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24575,'-3'2'0,"0"20"0,3 15 0,0 19 0,0 16 0,0-1 0,0 16 0,4-22 0,1 7 0,4-25 0,0 2 0,-1-15 0,-3-11 0,-2-5 0,-3-8 0,0-3 0,0-4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24575,'4'0'0,"19"0"0,22 0 0,20 0 0,9 0 0,-7 0 0,7 0 0,-22 0 0,6 0 0,-15 0 0,-8 0 0,-6 0 0,-12 0 0,-3 0 0,-3 0 0,-5 0 0,-3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24575,'0'25'0,"0"-5"0,0 16 0,0 6 0,0 7 0,0 19 0,0-6 0,5 18 0,0-13 0,1 0 0,7 0 0,-7-21 0,5 11 0,-4-18 0,-6-10 0,3-12 0,-4-11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24575,'28'0'0,"-5"0"0,-16 0 0,-1 0 0,-3 6 0,0 1 0,-3 19 0,0 0 0,0 17 0,-4-1 0,-11 17 0,-9 1 0,-1-9 0,6-19 0,12-22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24575,'14'0'0,"2"0"0,34-4 0,-8-5 0,18-1 0,-10-7 0,2 6 0,-3-6 0,-11 11 0,-4-9 0,-17 13 0,-7-4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24575,'0'32'0,"0"4"0,0 55 0,0-13 0,0-18 0,0 1 0,0 39 0,0-50 0,0 0 0,0 3 0,0-2 0,0 22 0,0 14 0,4-35 0,-3-2 0,3-25 0,-4-7 0,0-8 0,0-4 0,0-3 0,0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188 203 24575,'-4'10'0,"1"-9"0,3-9 0,3-3 0,15-25 0,-1 20 0,13-22 0,-1 17 0,-1 0 0,7-4 0,-7 15 0,5-6 0,-10 12 0,0 0 0,-5 0 0,-8 4 0,0 10 0,-6 13 0,-1 20 0,-3 23 0,-4 7 0,-5-7 0,-3-17 0,-4-1 0,-16 26 0,8-22 0,-1-1 0,-12 14 0,5-18 0,1-2 0,-2 0 0,-22 31 0,28-40 0,-3-2 0,6-9 0,5-7 0,-3-6 0,11-5 0,-7-4 0,11-3 0,-3-3 0,3-17 0,3-1 0,0-26 0,4 12 0,0-7 0,0 3 0,0 11 0,4-5 0,3 11 0,8 3 0,0 4 0,7 4 0,-7 8 0,6-1 0,-6 4 0,3 0 0,-1 0 0,-2 0 0,11 11 0,-13 2 0,18 20 0,-17-8 0,15 21 0,-12-20 0,7 15 0,-3-17 0,3 4 0,-4-4 0,-2-8 0,-3-2 0,-2-7 0,1 0 0,0-3 0,0-1 0,-1-3 0,5-4 0,-3-7 0,8-10 0,-6-11 0,-3 11 0,-7 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4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24575,'0'2'0,"0"7"0,0 9 0,0 5 0,0 5 0,0 7 0,0-5 0,0 8 0,0-24 0,0 1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24575,'4'0'0,"-2"40"0,-2 4 0,0 46 0,0 0 0,0 6 0,0-38 0,0 1 0,0 38 0,0-15 0,0-29 0,0-4 0,4-1 0,-3 34 0,6-41 0,1-2 0,-3-2 0,5-14 0,-3-4 0,1-5 0,5-7 0,-3-1 0,4-2 0,3-1 0,-2-3 0,6-3 0,4-10 0,-1-4 0,10-9 0,-9-2 0,5 1 0,-5-5 0,0 6 0,-11 8 0,-3 7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24575,'13'0'0,"27"-8"0,-2-2 0,50-15 0,-31 9 0,-8 2 0,0 3 0,7 4 0,26-11 0,-28 16 0,6-11 0,-16 12 0,-12-2 0,-15 3 0,-7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24575,'13'0'0,"8"0"0,15 0 0,21 0 0,-20 0 0,27 0 0,-24 0 0,8 0 0,-13 0 0,-8 0 0,-9 0 0,-8 0 0,0 0 0,-7 0 0,0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4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24575,'0'16'0,"0"7"0,0-3 0,0 15 0,0-14 0,0 23 0,0-22 0,0 32 0,0-27 0,5 41 0,-4-39 0,13 53 0,-12-55 0,8 40 0,-7-45 0,1 14 0,0-18 0,-1-1 0,-3 1 0,0-3 0,0 2 0,0-6 0,0 1 0,0-5 0,0 3 0,0-4 0,0 0 0,0 1 0,0-4 0,0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24575,'0'2'0,"0"17"0,0 32 0,0 11 0,0 1 0,0 3 0,0 17 0,0-12 0,0 3 0,0-20 0,0-1 0,0 12 0,0-1 0,0 31 0,0-43 0,0-3 0,0 13 0,0 10 0,4-15 0,8-13 0,1-11 0,14-12 0,-10-4 0,8-12 0,-10 1 0,10-6 0,-9 0 0,13-7 0,-20 5 0,5-5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24575,'18'0'0,"11"0"0,35-5 0,7-1 0,-11 1 0,30-14 0,-43 15 0,36-11 0,-36 15 0,6 0 0,-8 0 0,-13 0 0,-16 0 0,-6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24575,'0'16'0,"0"-5"0,0 10 0,0-6 0,0 7 0,0 0 0,0 1 0,0-1 0,0 1 0,0-1 0,0-3 0,0-2 0,0-7 0,0 0 0,0-4 0,0-21 0,0-5 0,0-13 0,7-7 0,-1 10 0,9-5 0,-6 6 0,5 3 0,-2 3 0,2 5 0,0 0 0,4 7 0,-4-2 0,4 8 0,-4-4 0,-4 8 0,3-2 0,-3 3 0,1 6 0,-1 9 0,-2 10 0,0 2 0,-1 0 0,-3-1 0,0-6 0,-4 5 0,0-10 0,0 2 0,0-3 0,0-4 0,0 0 0,0-4 0,0 0 0,0-5 0,3-5 0,1-14 0,7-2 0,1-10 0,8 0 0,-3 2 0,3 0 0,-6 9 0,-3 5 0,-1 4 0,-4 4 0,0 2 0,0 1 0,1 3 0,-1 0 0,0 0 0,4 0 0,-3 0 0,6 0 0,-5 6 0,5 2 0,-6 6 0,7 4 0,-6-4 0,3 8 0,-4-7 0,0 7 0,-3-11 0,2 6 0,-5-10 0,2 3 0,-3-4 0,0 0 0,0-2 0,0-1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24575,'23'0'0,"3"0"0,24 0 0,4 0 0,-12 0 0,8 0 0,-20 0 0,6 0 0,-12 0 0,1 0 0,-16 0 0,0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24575,'27'0'0,"2"0"0,0 0 0,2 0 0,2 0 0,-9 0 0,-2 0 0,-9 0 0,-2 0 0,-5 0 0,-3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24575,'0'-9'0,"0"2"0,0-6 0,2 3 0,2 0 0,5 1 0,1 2 0,-2-3 0,3 6 0,-6-5 0,4 8 0,-3-2 0,1 3 0,-1-6 0,1 4 0,-4-4 0,0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4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24575,'2'-3'0,"12"0"0,15 3 0,17 0 0,21-10 0,10 7 0,13-12-862,8 14 862,-48-4 0,0 0 0,4 4 0,-1 0 0,45-4 0,-44 5 0,-2 0 0,18 0-11,9 0 11,-19 0 0,-5 0 0,3 0 0,-18 0 0,-1 0 861,-10 0-861,-5 0 12,-6 0-12,-7 0 0,2 0 0,-5 0 0,2 0 0,-4 0 0,0 0 0,-2 0 0,-2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32.1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29 178 24575,'2'0'0,"9"-3"0,-3 6 0,14-3 0,-14 0 0,9 0 0,-9 0 0,1 0 0,-2 0 0,-1 0 0,0 0 0,-2-3 0,2-4 0,-5-4 0,2-3 0,-3-5 0,0 4 0,0-3 0,0 3 0,0 1 0,0 0 0,0 3 0,0 1 0,0 4 0,-3 2 0,-4-2 0,-1 5 0,-2-5 0,4 5 0,-1-1 0,1 2 0,-1 0 0,1 0 0,0 0 0,0 2 0,2 2 0,-1 2 0,4 0 0,-5 1 0,5-1 0,-4 1 0,4 2 0,-2-1 0,3 2 0,0-4 0,0 0 0,0 1 0,0-1 0,3-2 0,0-2 0,7-2 0,-3 0 0,3 0 0,0 0 0,-3 0 0,3 0 0,-4-3 0,1 0 0,-1-4 0,1 1 0,-1-1 0,-2 1 0,-2 0 0,-2 0 0,0-1 0,-2 4 0,-6-3 0,1 5 0,-6-2 0,2 3 0,-4 0 0,1 0 0,0 0 0,0 0 0,3 0 0,-3 3 0,7 1 0,0 2 0,1 1 0,5-1 0,-1 0 0,2 1 0,0-1 0,0 0 0,0 1 0,0-1 0,0 1 0,0-1 0,2 0 0,2 1 0,6 0 0,0-4 0,5 0 0,-1-3 0,-3 0 0,-2 0 0,-2 0 0,-1 0 0,1 0 0,-1 0 0,0 0 0,-2-2 0,-1-2 0,-3-2 0,0-4 0,-3 2 0,-4-2 0,-1 4 0,-2-1 0,1 0 0,1 3 0,-2 1 0,4 3 0,2 0 0,2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6.90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25 0 24575,'0'2'0,"0"7"0,0 13 0,0 13 0,0 11 0,0 2 0,0-2 0,0-1 0,0 1 0,0 2 0,0 3 0,0-10 0,0-2 0,0-10 0,0 0 0,0-10 0,0-4 0,0-2 0,0-2 0,0-1 0,0 4 0,0-7 0,0 3 0,0-4 0,0 1 0,0-1 0,0 1 0,0-1 0,-5-3 0,1 0 0,-2 0 0,3 0 0,0 7 0,2 1 0,-2 3 0,3-4 0,0 4 0,0-7 0,0 3 0,0-4 0,0 1 0,0-1 0,3-2 0,-3-4 0,6-4 0,-6-2 0,3 0 0,-3-4 0,0 2 0,0-5 0,0 6 0,0-3 0,0 3 0,0 1 0,0 5 0,0 4 0,0 4 0,0 2 0,0-2 0,0-1 0,3-3 0,0 3 0,4-5 0,3 2 0,0-3 0,1 0 0,2 0 0,-2 0 0,0 0 0,-1 0 0,-4 0 0,0-3 0,-2-1 0,-1-2 0,-6 3 0,0 0 0,-4 3 0,1 0 0,0 0 0,4 3 0,7-3 0,9 6 0,10-5 0,5 6 0,11-6 0,-5 3 0,10-4 0,-5 4 0,6-3 0,-6 3 0,5-4 0,-10 0 0,4 0 0,-10 4 0,0-4 0,-6 4 0,-4-4 0,-1 0 0,-3 0 0,-5 0 0,4 0 0,-7 0 0,3 0 0,-4 0 0,1 0 0,-1 0 0,0 0 0,-2-3 0,-7 0 0,-2-1 0,-4-1 0,-1 1 0,3 0 0,-7 1 0,7 3 0,-7 0 0,7 0 0,-3 0 0,4 0 0,3 2 0,0 2 0,3 2 0,0 4 0,0 1 0,3-1 0,4 0 0,7-2 0,6-1 0,-1 0 0,-1-2 0,-4-2 0,1-3 0,-5 0 0,0 0 0,-3 0 0,-1 0 0,0 0 0,1-6 0,-3-6 0,2-8 0,-5-3 0,3-5 0,-4 3 0,0-8 0,0 13 0,0-3 0,0 8 0,-3 4 0,-4 1 0,-1 7 0,-2-1 0,4 4 0,-1 0 0,1 0 0,-4 0 0,3 3 0,-4 8 0,4 5 0,-1 7 0,0-3 0,1 2 0,-1-7 0,4 7 0,1-10 0,3 6 0,0-11 0,0 3 0,0-4 0,-3-2 0,8-1 0,-4-3 0,11-4 0,-4 1 0,2-4 0,-4 0 0,0 1 0,-2 0 0,-1-1 0,-3 1 0,0-1 0,-3 4 0,0 0 0,-4 3 0,1 0 0,-1 0 0,1 0 0,-1 0 0,4 0 0,0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8.0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24575,'0'6'0,"0"8"0,0 2 0,0 7 0,0 5 0,0 1 0,0 0 0,0 4 0,0-4 0,0 1 0,0 2 0,0-7 0,0 3 0,0-9 0,0-1 0,0-7 0,0-1 0,0-4 0,0-2 0,0-1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8.63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24575,'4'0'0,"6"0"0,26 0 0,-4 0 0,25 0 0,-21 0 0,15 0 0,-10 0 0,10 0 0,-9 0 0,8 0 0,-19 0 0,2 0 0,-14 0 0,0 0 0,-9 0 0,0 0 0,-4 0 0,-2 0 0,-1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9.1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24575,'13'0'0,"-2"0"0,12 0 0,-4 0 0,4 0 0,1 0 0,-1 0 0,5 0 0,-7 0 0,2 0 0,-9 0 0,-4 0 0,0 0 0,-3 0 0,-4 0 0,0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9.68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24575,'5'3'0,"3"0"0,9-3 0,-2 0 0,3 0 0,0 0 0,-2 0 0,-2 0 0,0 0 0,-7 0 0,0 0 0,-5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3.82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36 86 24575,'0'17'0,"0"-3"0,0 5 0,0-6 0,0-2 0,0 1 0,3-8 0,4 3 0,0-7 0,3 0 0,0 0 0,0 0 0,4-3 0,-6-4 0,0-1 0,-7-5 0,2 2 0,-3-3 0,0 3 0,0-2 0,0 2 0,0-3 0,0-1 0,0 5 0,-3-4 0,-5 6 0,1-2 0,-3 4 0,0-1 0,3 3 0,-3 1 0,3 3 0,-3 0 0,3 0 0,-3 3 0,3 0 0,0 7 0,4 1 0,-3 0 0,5 2 0,-2-6 0,3 7 0,0-7 0,0 3 0,0-4 0,6-2 0,2 2 0,6-5 0,1 2 0,-1-3 0,-4 0 0,0 0 0,-3 0 0,-1 0 0,1 0 0,-1 0 0,-2 0 0,-2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5.24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22 24575,'3'-6'0,"0"6"0,-3 8 0,0 8 0,0 23 0,0-11 0,0 26 0,0-16 0,0 3 0,0 2 0,8-7 0,-6 5 0,10-7 0,-8-6 0,0-8 0,2-8 0,-5-3 0,5-6 0,-3 1 0,3-4 0,1-16 0,1-6 0,1-17 0,4-8 0,-3 5 0,9-15 0,-5 15 0,1-4 0,0 11 0,-6 7 0,2 8 0,-3 2 0,-1 7 0,-4 1 0,3 7 0,-2-3 0,-1 3 0,0-3 0,0 2 0,-3-1 0,3 1 0,-3 1 0,0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6.57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24575,'0'13'0,"0"4"0,0 2 0,0 0 0,0-1 0,0-3 0,0-5 0,0 3 0,0-6 0,0 2 0,0-2 0,0-1 0,0 0 0,0-2 0,0-1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2.3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26 24575,'0'3'0,"0"-2"0,0 9 0,0-4 0,0 0 0,0 1 0,3-1 0,3 1 0,1-4 0,3 0 0,-4-3 0,0 0 0,4 0 0,-3-3 0,3 3 0,-3-9 0,-1 7 0,1-7 0,-3 5 0,1-2 0,-4-1 0,2 1 0,-3 0 0,0 0 0,0-1 0,-3 4 0,2-3 0,-5 5 0,3-2 0,-4 3 0,1 0 0,0 0 0,-1 0 0,1 0 0,0 0 0,-1 0 0,4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1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24575,'0'9'0,"0"6"0,0 4 0,0 9 0,0 1 0,0 1 0,4 2 0,-3-4 0,2 5 0,-3-6 0,0-3 0,0-3 0,0-9 0,0 5 0,0-9 0,0 1 0,0-8 0,0-11 0,0-6 0,0-9 0,0 2 0,0-4 0,0 3 0,7-8 0,-2 8 0,7-8 0,-1 12 0,-2-7 0,1 7 0,-2 1 0,-1 1 0,0 7 0,0-2 0,-1 5 0,1-2 0,-1 4 0,0-1 0,1 1 0,-1-1 0,1 4 0,-1 0 0,0 3 0,1 0 0,-1 0 0,1 0 0,-1 0 0,0 0 0,-2 0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5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24575,'2'3'0,"7"0"0,14-3 0,1 0 0,9 0 0,-4 0 0,5 0 0,-1 0 0,-3 0 0,-3 0 0,-3 0 0,-5 0 0,-5 0 0,-4 0 0,-4 0 0,-2 0 0,-2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0.16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 0 24575,'-3'4'0,"9"-1"0,12-3 0,10 0 0,1 0 0,0 0 0,0 0 0,-1 0 0,-8 0 0,-1 0 0,-5 0 0,-7 0 0,3 0 0,-4 0 0,-2 0 0,-2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8.54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24575,'0'20'0,"0"1"0,0 7 0,0 1 0,0 0 0,0 4 0,0-8 0,0 3 0,0-9 0,0-1 0,0-4 0,0 1 0,0-1 0,0 0 0,0 0 0,3 0 0,1 5 0,0-4 0,3 3 0,-6-4 0,5 5 0,-5-4 0,6 7 0,-6-7 0,2 4 0,-3-1 0,3-3 0,-2 3 0,2-7 0,-3-1 0,0-4 0,0 1 0,0-1 0,0 0 0,3-2 0,-2-1 0,1-3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9.19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40 24575,'9'0'0,"12"0"0,17-4 0,21-2 0,-16-3 0,27-2 0,-27 6 0,16 1 0,-14 4 0,1 0 0,-10 0 0,-7 0 0,-6 0 0,-11 0 0,1 0 0,-6 0 0,-4 0 0,0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9.69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24575,'8'4'0,"4"-2"0,9-2 0,7 0 0,1 0 0,0 0 0,-1 0 0,-8 0 0,2 0 0,-7 0 0,0 0 0,-5 0 0,-4 0 0,1 0 0,-4 0 0,0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2.67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0 131 24575,'4'0'0,"11"0"0,17 0 0,3 0 0,9-5 0,3 0 0,-5-4 0,14-1 0,-14 5 0,10-3 0,-6 7 0,-10-3 0,2 4 0,-13 0 0,3 0 0,-9 0 0,-1 0 0,-4 0 0,-3 0 0,2 0 0,-5 0 0,1 0 0,-2 0 0,-1 0 0,1 0 0,-1 0 0,0 0 0,0 0 0,0 0 0,0 0 0,-3-7 0,0 3 0,-6-3 0,-4 5 0,-4 2 0,-7 0 0,3 0 0,-4 0 0,8 0 0,-2 0 0,6 0 0,-3 0 0,3 0 0,4 2 0,0 2 0,3 2 0,0 0 0,0 1 0,0-1 0,3 0 0,0 1 0,7 0 0,1-4 0,3 0 0,0-3 0,1 0 0,-1 0 0,-4 0 0,0 0 0,-3 0 0,-1 0 0,-2-2 0,-1-5 0,-3-1 0,0-5 0,0 2 0,0 0 0,0-2 0,0 5 0,-3-2 0,-1 4 0,-6-1 0,3 4 0,-7-1 0,7 4 0,-3 0 0,4 0 0,-1 0 0,1 0 0,-1 0 0,1 3 0,-1 4 0,4 8 0,-1 4 0,4 4 0,0 1 0,0-5 0,0-1 0,0-4 0,0 1 0,0-5 0,0 0 0,3-6 0,4-1 0,4-3 0,7 0 0,-3 0 0,7 0 0,-6-11 0,2 2 0,1-10 0,-3 1 0,-1 2 0,-4-2 0,-4 7 0,0 1 0,-1 4 0,-2-1 0,-2-3 0,-2 3 0,0-3 0,0 0 0,0 2 0,-6-2 0,-2 3 0,-6 3 0,0-2 0,-1 5 0,1-2 0,0 3 0,0 0 0,-1 0 0,4 0 0,1 0 0,4 0 0,-1 0 0,1 3 0,2 0 0,-2 4 0,6-1 0,-3 4 0,3-3 0,0 3 0,0-4 0,0 4 0,3-3 0,4 4 0,3-5 0,5-2 0,3 3 0,-3-6 0,3 2 0,-7-3 0,2 0 0,-5 0 0,1 0 0,1 0 0,-2-3 0,1 0 0,-5-7 0,-1 2 0,-3-5 0,0 6 0,0-10 0,0 9 0,-6-2 0,-2 4 0,-11 5 0,7-2 0,-5 3 0,6 0 0,0 0 0,1 0 0,7 0 0,0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5.86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8 50 24575,'0'6'0,"0"0"0,0 0 0,6-2 0,-1 2 0,8-6 0,-6 3 0,7-3 0,-7 0 0,3 0 0,-4 0 0,-3-5 0,0-3 0,-3-5 0,0 2 0,0-2 0,0 5 0,0-2 0,0 4 0,-2 2 0,-2 2 0,-6 2 0,-1 0 0,1 0 0,-4 0 0,7 2 0,-3 2 0,3 0 0,4 1 0,0-1 0,3 2 0,0 1 0,0-1 0,0 0 0,0 0 0,0 1 0,2-1 0,2-2 0,2 1 0,1-4 0,-1 2 0,0-3 0,-2 0 0,-2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6.6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1 112 24575,'6'0'0,"3"7"0,2 0 0,0 8 0,8 4 0,-10 0 0,6 1 0,-8-5 0,0-1 0,0-10 0,0 5 0,-4-5 0,0 2 0,-3-5 0,0-5 0,4-11 0,0-4 0,0-9 0,3-2 0,-6 1 0,3-4 0,0 9 0,-4 0 0,7 5 0,-6 9 0,2 0 0,0 6 0,-3 1 0,3 3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5.38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24575,'3'0'0,"0"4"0,-3 6 0,0 9 0,0 0 0,0 4 0,0-7 0,0 6 0,0-11 0,0 11 0,0-6 0,0 2 0,0-7 0,0 2 0,0-2 0,0-1 0,0 0 0,0-3 0,0-1 0,0 0 0,0 1 0,0-1 0,0 1 0,0-1 0,0 0 0,0 1 0,0-1 0,0 0 0,0 1 0,0-1 0,0 1 0,0-1 0,0 0 0,0 1 0,0 3 0,3-3 0,-3 3 0,3-4 0,-3 1 0,0-1 0,3-2 0,-2 1 0,4-4 0,-4-1 0,1-4 0,-2-10 0,0 3 0,0-17 0,0 8 0,0-8 0,0 4 0,0 1 0,0 0 0,0-1 0,0 5 0,0 4 0,0 1 0,0 7 0,0-3 0,0 4 0,0 0 0,0-1 0,0 7 0,0 4 0,0 11 0,0 4 0,0 9 0,0 1 0,4 10 0,1-4 0,0 10 0,3-10 0,-7 4 0,2-10 0,1-1 0,-3-8 0,2-2 0,-3-7 0,3-1 0,-2-4 0,2 0 0,-3 0 0,0 1 0,0-1 0,0 0 0,0 0 0,0 0 0,0-3 0,0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7.98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 29 24575,'-2'-3'0,"4"0"0,2 6 0,7 4 0,7 5 0,-2 2 0,2 5 0,1-6 0,2 9 0,-2-9 0,1 10 0,-6-8 0,2 8 0,-2-11 0,-2 5 0,-2-9 0,-4 1 0,1-2 0,-1-1 0,1 1 0,-1-1 0,-3-10 0,7-6 0,-5-16 0,10 2 0,-2-9 0,3 8 0,-3-3 0,-2 5 0,-4 3 0,1 2 0,-2 7 0,1 1 0,0 4 0,-4-1 0,3 1 0,-5 2 0,1 1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9.40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58 195 24575,'-3'2'0,"0"2"0,3 10 0,-3-6 0,-1 9 0,0-9 0,-2 5 0,5-6 0,-5 3 0,5-4 0,-1 1 0,2-1 0,-6-2 0,5-7 0,-5-8 0,6-8 0,0-9 0,8-1 0,-3-5 0,16-1 0,-10 0 0,9 5 0,-11 1 0,1 13 0,-2-1 0,-2 10 0,1 0 0,-4 12 0,-7 7 0,-5 9 0,-7 7 0,0-4 0,0 4 0,1-5 0,3-4 0,1 0 0,4-9 0,0 0 0,4-4 0,0-2 0,3-1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5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7 24575,'1'-3'0,"-10"0"0,-2 3 0,-12 0 0,4 0 0,0 0 0,-4 0 0,8 3 0,-7 1 0,6 3 0,-6 1 0,7-1 0,-3-3 0,3-1 0,5-3 0,-4 4 0,7-4 0,-3 3 0,4-3 0,3 3 0,-3-2 0,5 4 0,-5-4 0,6 5 0,-3-3 0,0 0 0,2 3 0,-2-3 0,3 4 0,0-1 0,0 4 0,-3 0 0,2 9 0,-2-4 0,3 3 0,0 0 0,0-3 0,0 8 0,0-8 0,0 3 0,0 0 0,0-2 0,0 6 0,0-7 0,0 12 0,0-7 0,0 8 0,0 0 0,0-4 0,0 9 0,0-9 0,0 4 0,0-5 0,0 1 0,0-5 0,0-1 0,0-4 0,0 0 0,0-3 0,0 2 0,0-5 0,0 5 0,0-6 0,0 6 0,3-2 0,-2 3 0,2-4 0,-3 0 0,0-4 0,0 0 0,3-2 0,-2 2 0,4-3 0,-2 0 0,3 3 0,0-6 0,1 6 0,-1-5 0,0 1 0,4-2 0,5 0 0,4 4 0,5-3 0,4 2 0,1-3 0,10 0 0,-4 0 0,4 0 0,-5 0 0,-5 0 0,-1 0 0,-9 0 0,-4 0 0,-5 0 0,-4 0 0,1 0 0,-1 0 0,-2 0 0,-1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22.38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65 170 24575,'19'0'0,"5"0"0,-8 0 0,5 0 0,-13-3 0,5 3 0,-9-6 0,3 2 0,-4-6 0,-3 3 0,0-7 0,0-7 0,0 5 0,0-9 0,0 11 0,0-1 0,-6 4 0,1 1 0,-15 3 0,4 3 0,-6 1 0,4 3 0,0 0 0,2 0 0,1 0 0,2 0 0,6 0 0,-3 0 0,6 3 0,-2 0 0,5 7 0,-1-3 0,2 7 0,0-7 0,0 6 0,0-5 0,0 2 0,0-4 0,0 0 0,0 1 0,2-1 0,2 1 0,6-4 0,0 0 0,5-3 0,-5 0 0,4 0 0,-7 0 0,3 0 0,-4 0 0,0 0 0,0 0 0,-2 3 0,-2 0 0,-2 3 0,0 0 0,0 0 0,0 1 0,0-1 0,0 0 0,0 1 0,0 2 0,0 2 0,0 3 0,0 1 0,0-1 0,0 4 0,0-3 0,0 7 0,0-6 0,0 2 0,0 0 0,0 1 0,0 5 0,0-1 0,0 0 0,0 1 0,0-1 0,0 0 0,0-3 0,0 2 0,0-3 0,0 0 0,4 0 0,-4-9 0,3 0 0,0-3 0,-2-1 0,2 0 0,-3 1 0,0-1 0,2-2 0,-1 1 0,2-1 0,0-1 0,-3 3 0,3-3 0,0 1 0,0 1 0,3-1 0,0-1 0,-2 3 0,2-6 0,-3 3 0,3-3 0,-2-3 0,-1 0 0,-1 0 0,-1 3 0,1 3 0,-2 3 0,0 0 0,0 0 0,0 0 0,0 0 0,0 0 0,0-2 0,0-2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2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1 766 24575,'18'0'0,"-2"0"0,21 0 0,-9-5 0,5-5 0,-1-13 0,11-14 0,-10 1 0,17-14 0,-20 7 0,8-8 0,-6-5 0,-2 6 0,-5-4 0,-7 7 0,-1 0 0,-6 0 0,0 7 0,1 1 0,-7 7 0,0 5 0,-5 2 0,0 10 0,0 1 0,0 5 0,-4 4 0,-11 1 0,-7 4 0,-5 0 0,-4 0 0,5 0 0,-1 4 0,-4 7 0,10 4 0,-4 6 0,9-2 0,2 1 0,4 0 0,5 4 0,0 3 0,5 5 0,0 0 0,0 7 0,0 1 0,0 7 0,0 0 0,0-1 0,0 9 0,5-7 0,2 6 0,4-7 0,1-1 0,0 1 0,-6-7 0,-1-1 0,0-7 0,-4 0 0,4 0 0,-5-5 0,0 4 0,0-5 0,0 1 0,0 7 0,0-18 0,0 7 0,0-14 0,0 0 0,0-1 0,0-10 0,10-11 0,2-12 0,15-8 0,-5 5 0,6-4 0,-13 11 0,-1 1 0,-4 6 0,-1 5 0,-1 0 0,1 4 0,0 1 0,-1 4 0,1 0 0,0 9 0,0 7 0,1 5 0,1 10 0,-1-5 0,0 1 0,-4 3 0,2-14 0,-2 8 0,-1-14 0,-1 4 0,0-5 0,-3 0 0,3-4 0,-4-2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2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24575,'4'0'0,"5"6"0,6 9 0,0 4 0,5 6 0,-9-4 0,4 10 0,-5-4 0,1 5 0,-5-5 0,-1 3 0,-5-13 0,0 7 0,0-14 0,0 3 0,0 1 0,0-4 0,0 3 0,0-4 0,-4-4 0,-1-2 0,-3-3 0,3-14 0,-3 2 0,7-19 0,-4-2 0,5-8 0,0-6 0,0 7 0,0-5 0,11 5 0,7-2 0,5 9 0,10-1 0,-6 12 0,6-1 0,-6 8 0,3 4 0,-9 6 0,5 0 0,-7 5 0,-4 0 0,3 0 0,-8 0 0,4 0 0,-9 0 0,-1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4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24575,'6'0'0,"7"0"0,30 0 0,6 0 0,22 0 0,-5-11 0,-9 8 0,10-14 0,-15 10 0,27-1 0,-21 3 0,4 5 0,-27 0 0,-4 0 0,-5 0 0,-10 0 0,-1 0 0,-11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4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0 24575,'-4'7'0,"0"4"0,4 19 0,0 4 0,0 29 0,0-13 0,0 12 0,0-8 0,-6 10 0,5 1 0,-6 15 0,7-23 0,0 5 0,0-21 0,0 4 0,0-11 0,0-1 0,0-3 0,-8-9 0,-4 10 0,-27-2 0,8-10 0,-29 3 0,10-15 0,-6 0 0,-5-1 0,12-6 0,1 0 0,3 0 0,17-9 0,-4 3 0,12-9 0,9 6 0,-1 0 0,11 0 0,-7 0 0,7 0 0,-3-5 0,4-7 0,0-12 0,0 14 0,0-2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4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24575,'10'7'0,"-1"9"0,-9 3 0,0 12 0,0 2 0,0 7 0,0 1 0,0 11 0,0-16 0,0 4 0,4-15 0,-3-5 0,3-6 0,-4-1 0,0-12 0,0-12 0,0-5 0,0-15 0,0 4 0,0 0 0,0-3 0,0 3 0,0-5 0,9 5 0,-2 2 0,11 5 0,-3 0 0,5 1 0,-1 3 0,1 2 0,0 4 0,-1 5 0,1 0 0,-5 5 0,3-4 0,-8 3 0,4-4 0,-6 5 0,1 0 0,-4 0 0,-1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4:4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474 109 24575,'0'-13'0,"0"-2"0,-4-5 0,-6 1 0,-11 3 0,0 6 0,-10 0 0,-2 9 0,-8-4 0,1 5 0,-6 0 0,12 0 0,-4 5 0,10 10 0,-3 3 0,7 20 0,3-9 0,4 16 0,11-17 0,-9 9 0,12-11 0,-6 1 0,9-2 0,0-5 0,0-5 0,9-1 0,14-9 0,19-1 0,6-4 0,6-5 0,-7-7 0,1-18 0,-1 3 0,3-15 0,-15 19 0,4-6 0,-22 9 0,2 4 0,-9 7 0,-1 1 0,-1 7 0,1-7 0,-4 14 0,-6 6 0,-6 27 0,-4-3 0,-9 41 0,6-31 0,-6 41 0,7-21 0,0 8 0,0-10 0,1-17 0,6-8 0,1-13 0,5-5 0,0-8 0,0-4 0,12-4 0,-1-1 0,19-20 0,4-4 0,2-10 0,12-6 0,-13 7 0,1-6 0,-4 6 0,-10 4 0,3 4 0,-10 6 0,-1 2 0,-6 8 0,1-3 0,-4-6 0,4-7 0,-8 4 0,4 3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3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07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 24575,'-13'4'0,"2"11"0,-7-2 0,6 16 0,-2-17 0,4 17 0,1-17 0,3 12 0,-3-4 0,3 7 0,-5-1 0,1 5 0,4-4 0,1 5 0,-4 0 0,6 0 0,-6-5 0,9 3 0,0-9 0,0 10 0,0-10 0,0 4 0,0-5 0,0-1 0,0 1 0,0 5 0,0-4 0,0 10 0,0-10 0,0 9 0,0-9 0,0 10 0,0-10 0,4 10 0,2-10 0,0 4 0,3-5 0,-4-1 0,0 1 0,4-1 0,-4-4 0,0 3 0,3-8 0,-7 4 0,7-5 0,-7 0 0,3 0 0,-4-1 0,0-3 0,0-1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08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24575,'2'0'0,"11"0"0,1 0 0,6 0 0,-12 4 0,1 1 0,5 8 0,-4 2 0,4 5 0,-4-5 0,-1-2 0,0 1 0,1 1 0,-5-1 0,3 0 0,-2 0 0,3 0 0,0 1 0,0-2 0,-4-4 0,3-4 0,-7 3 0,6-7 0,-2-6 0,4-12 0,-3-4 0,4-9 0,-5 3 0,6-5 0,4 5 0,-4-4 0,8 10 0,-3-4 0,-1 5 0,3 5 0,-7 1 0,7 4 0,-8 1 0,4 3 0,-5-2 0,0 7 0,-1-3 0,1 4 0,0 0 0,0 0 0,0 0 0,0 0 0,-1 0 0,-3 0 0,-2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5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24575,'2'-3'0,"2"0"0,5 3 0,6 0 0,0 0 0,4 0 0,-1 0 0,-3 0 0,3 0 0,-4 0 0,1 0 0,-5 0 0,4 0 0,-7 0 0,2 0 0,-2 0 0,-4 0 0,0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09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24575,'8'0'0,"11"0"0,-3 0 0,10 0 0,-1 0 0,-9 0 0,8 0 0,-9 0 0,-1 4 0,0 6 0,-9 4 0,-1 18 0,-4-4 0,0 11 0,0 0 0,-9-6 0,2 6 0,-9-12 0,2-2 0,3-6 0,-3-4 0,9-1 0,-3-6 0,7-14 0,-3-7 0,13-16 0,4-10 0,16-3 0,-5 1 0,5 1 0,-13 8 0,-1 5 0,-5 6 0,-1 8 0,0 4 0,0 0 0,-8 7 0,-6 7 0,-5 9 0,-3 5 0,3 6 0,0-4 0,4 10 0,1-10 0,5 4 0,0-6 0,0 1 0,0 0 0,0-6 0,0 5 0,0-9 0,0 3 0,4-4 0,1-4 0,9-1 0,0-4 0,6 0 0,5 0 0,-4 0 0,4 0 0,-5 0 0,-1 0 0,-4 0 0,-1 0 0,-5 0 0,0 0 0,-1 0 0,-3 0 0,-1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0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24575,'0'18'0,"0"-7"0,0 18 0,0-12 0,0 7 0,0-4 0,0-5 0,0-2 0,0-4 0,0-8 0,0-11 0,0-5 0,0-9 0,0 4 0,0 1 0,0-1 0,9 4 0,-2-2 0,11 3 0,-3-1 0,5-2 0,-1 7 0,1-4 0,-1 6 0,6-2 0,-4 6 0,4 0 0,-5 5 0,-5 0 0,3 0 0,-3 0 0,0 0 0,-2 0 0,-4 0 0,0 0 0,-4 0 0,-1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1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493 0 24575,'-13'9'0,"-14"4"0,-9 20 0,5-8 0,-9 15 0,16-11 0,-11 6 0,6-2 0,2-5 0,11-3 0,2-5 0,5-6 0,-1 5 0,1-9 0,3 7 0,-1-11 0,6 5 0,-3-6 0,4 4 0,0-1 0,0 1 0,0 0 0,0 0 0,-8-1 0,6 1 0,-5-1 0,3 1 0,-1 0 0,-4 0 0,4-1 0,-3 1 0,3 0 0,-8 0 0,2 5 0,-3 1 0,4 0 0,1-2 0,0-4 0,0 0 0,4 0 0,-3 0 0,3-4 0,1-9 0,0 3 0,4-7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3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24575,'22'-5'0,"12"-9"0,-12 7 0,22-10 0,-21 3 0,20 7 0,-15-2 0,1 9 0,-5 0 0,-9 0 0,-1 0 0,5 0 0,-9 0 0,3 0 0,-4 0 0,-4 8 0,-1 8 0,-4 10 0,0 12 0,0-4 0,0 19 0,-5-18 0,-7 18 0,0-19 0,-15 5 0,9-6 0,-9 0 0,10-7 0,-2-5 0,4-3 0,-5-7 0,1 3 0,-1-4 0,5-1 0,1 0 0,9 0 0,-3-4 0,3-1 0,-4-4 0,1 0 0,-1 0 0,0 0 0,0 0 0,0-4 0,4-6 0,-3-5 0,6-5 0,-2 1 0,4 4 0,0 1 0,0 5 0,0 0 0,0-5 0,0 4 0,0-3 0,0 4 0,4 4 0,6-4 0,4 4 0,6-1 0,0 2 0,-1 4 0,1 0 0,5 0 0,-4 0 0,4 0 0,0 0 0,-4 4 0,4 6 0,-5 5 0,-1 5 0,1-1 0,0 6 0,0-4 0,-4 4 0,-2-5 0,-4-1 0,-1-4 0,0-1 0,-4-6 0,-1 1 0,-4-4 0,0-1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3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24575,'0'23'0,"0"2"0,0 14 0,0 1 0,0 7 0,0-7 0,0 6 0,0-13 0,0 6 0,0-12 0,0-7 0,0 4 0,0-13 0,0 13 0,0-14 0,0 0 0,0-6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4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24575,'24'0'0,"7"0"0,9 0 0,1 0 0,4 0 0,-11 0 0,11 0 0,-5 0 0,0 0 0,-8 0 0,-6 0 0,-7 0 0,1 0 0,-6 0 0,-4 0 0,-7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4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24575,'0'19'0,"0"2"0,0 11 0,0 0 0,0 0 0,0-5 0,0-2 0,0-10 0,0-6 0,0-5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422 1 24575,'1'15'0,"-7"-3"0,-11 33 0,-12-6 0,-5 31 0,-10-16 0,5 14 0,7-24 0,-2 14 0,8-9 0,-18 9 0,12-10 0,-3-1 0,18-19 0,2-1 0,5-14 0,6-8 0,0-1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6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24575,'-15'65'0,"5"-6"0,6-43 0,4 1 0,4-12 0,11-1 0,0-4 0,16 0 0,-4 0 0,11 0 0,-10 0 0,4 0 0,-12 0 0,-1 0 0,1 0 0,-5 0 0,-2 0 0,-8 0 0,-1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6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24575,'0'73'0,"0"-28"0,0 37 0,0-47 0,0 25 0,0-25 0,0 11 0,0-14 0,0-10 0,0 2 0,0-14 0,0 0 0,0-7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5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24575,'0'-5'0,"0"-5"0,0-8 0,0-4 0,6 7 0,-1-4 0,5 1 0,-3 6 0,-3-5 0,2 12 0,-5-4 0,4 8 0,-4-4 0,4 4 0,-1-2 0,2 3 0,0 0 0,1 3 0,2 4 0,2 4 0,3 3 0,1 0 0,3 1 0,-3-1 0,3 1 0,-4-1 0,0-3 0,0-1 0,-3-3 0,2 0 0,-5-4 0,5 1 0,-2-4 0,3 0 0,-3-7 0,2-1 0,-5-6 0,6 0 0,-7 0 0,4-1 0,-5 4 0,1 1 0,0 4 0,-1-1 0,0 1 0,1 2 0,-1-1 0,1 4 0,-1-2 0,0 3 0,1 0 0,-4 0 0,0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431 100 24575,'0'-13'0,"0"-4"0,0 2 0,0 0 0,0 1 0,0 5 0,0 1 0,-4 3 0,-5 1 0,-6 4 0,-5 0 0,-5 0 0,-8 5 0,-17 21 0,7-6 0,-13 24 0,20-15 0,-5 2 0,13-5 0,3-5 0,10-7 0,1 0 0,9-5 0,1 0 0,4 0 0,0-1 0,0 1 0,0-1 0,4 1 0,6 0 0,5-4 0,4 4 0,6-8 0,2 8 0,-1-8 0,5 9 0,-10-9 0,9 4 0,-13-5 0,6 4 0,-13-3 0,4 3 0,-5-4 0,0 0 0,-4 4 0,-1 1 0,-4 3 0,0 1 0,0 0 0,-15 5 0,2 7 0,-18 2 0,-5 10 0,1-4 0,-8 8 0,10-8 0,5-3 0,2-10 0,11 2 0,1-7 0,5 2 0,4-4 0,1 0 0,4 0 0,0 0 0,4-4 0,11-1 0,13-4 0,6 0 0,11 0 0,-11 0 0,11 0 0,-11 0 0,4 0 0,-5 0 0,-7 0 0,-6 0 0,-1 0 0,-9-4 0,3 3 0,-4-3 0,-4 0 0,-1-4 0,1-12 0,-4 8 0,4-2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19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53 24575,'0'-8'0,"0"-1"0,0 0 0,0 0 0,-4 0 0,-1 4 0,-3 2 0,-1 3 0,-5 0 0,-7 0 0,0 0 0,0 8 0,3-1 0,2 17 0,-4-8 0,3 15 0,7-10 0,1 4 0,8-5 0,-4-1 0,5-4 0,0-1 0,0-6 0,0 1 0,9-4 0,2-1 0,14-4 0,-4 0 0,4 0 0,-5 0 0,0 0 0,-1 0 0,1-4 0,-5-1 0,-2-1 0,-4-2 0,0 7 0,0-7 0,0 7 0,-1-7 0,-3 3 0,-1-4 0,0 4 0,-3-3 0,7 3 0,-7-3 0,3-1 0,-4 0 0,-4 5 0,3 4 0,-6 5 0,2 4 0,-4 4 0,-1 2 0,5 4 0,-4-4 0,8 3 0,-3-3 0,0 0 0,3 3 0,-3-8 0,4 4 0,0-5 0,0 0 0,0 0 0,0-1 0,4-3 0,1-1 0,8-4 0,-3 0 0,8 0 0,-8 0 0,9-5 0,-9 0 0,3-4 0,-4 0 0,0 0 0,0 0 0,0 4 0,-5-3 0,4 7 0,-7-7 0,7 3 0,-3-9 0,5-6 0,-4 7 0,-1-1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0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 24575,'-9'0'0,"-4"0"0,-15 22 0,13-2 0,-24 29 0,25-15 0,-11 13 0,4-7 0,13 7 0,-7-7 0,14 5 0,-4-11 0,5 5 0,0-7 0,0 7 0,0-6 0,0 6 0,9-7 0,11 8 0,2-12 0,12 13 0,-7-19 0,15 12 0,-8-10 0,15 12 0,-15-18 0,0 5 0,-9-9 0,-5-3 0,-1 3 0,-4-5 0,-1 0 0,-6-4 0,-3-1 0,-1-4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2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1 218 24575,'13'-18'0,"4"0"0,-7 3 0,16-10 0,-15 17 0,10-8 0,-12 12 0,-1 3 0,1-3 0,-4 12 0,-1 3 0,-4 19 0,0 4 0,0 20 0,-6-6 0,5 6 0,-4-7 0,5-7 0,0-1 0,0-7 0,0-10 0,0 2 0,0-14 0,4 4 0,1-10 0,14 0 0,-3-4 0,15 0 0,-10 0 0,9-9 0,-9-2 0,13-24 0,-12 6 0,13-12 0,-17 2 0,8 4 0,-13-4 0,2 7 0,-4 5 0,-6 2 0,0 5 0,-5 5 0,0 2 0,0 4 0,0 11 0,0 10 0,0 8 0,0 11 0,0-5 0,0 6 0,0 1 0,4-7 0,2 5 0,4-10 0,-1-1 0,5-1 0,1-9 0,0 4 0,-1-5 0,-6 0 0,6-4 0,-4-2 0,4-3 0,-6 0 0,1 0 0,5 0 0,-4 0 0,3 0 0,-4 0 0,0 0 0,0-4 0,0-5 0,0-1 0,1-9 0,-5 4 0,3-5 0,-7-5 0,4-1 0,-5-7 0,0-5 0,0 4 0,0-11 0,0 11 0,0-5 0,0 6 0,0 7 0,0 5 0,0 3 0,0 8 0,0-4 0,3 9 0,7 2 0,-1-1 0,5 3 0,-5-3 0,0 4 0,0 0 0,-1 0 0,-3-4 0,-1-1 0,1-9 0,-4 8 0,3-2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3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24575,'0'19'0,"0"-8"0,0 13 0,0-4 0,0 7 0,4-1 0,-3 5 0,8-4 0,-8 5 0,4-5 0,-5-2 0,0-11 0,0 0 0,0-5 0,0 0 0,0-8 0,0-7 0,0-14 0,0-1 0,0-10 0,0 5 0,0-7 0,0-5 0,9 4 0,9-6 0,5 7 0,10 4 0,-6 3 0,0 9 0,3-3 0,-3 8 0,0 2 0,-2 0 0,-6 9 0,-4-3 0,3 4 0,-8 0 0,0 0 0,-6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4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74 24575,'0'-13'0,"0"-1"0,0-1 0,0 1 0,-3 5 0,-7 4 0,0 2 0,-14 3 0,12 0 0,-17 0 0,12 0 0,-13 9 0,12 8 0,-2 10 0,4 5 0,4 1 0,2-1 0,0-6 0,9-1 0,-3-5 0,4-1 0,0-4 0,0-1 0,0-6 0,4-3 0,6-1 0,4-4 0,11 0 0,-4 0 0,4 0 0,-5-4 0,-1-2 0,1-8 0,0 3 0,-5-8 0,-1 4 0,-5 0 0,1 1 0,-1 1 0,0 2 0,-4-7 0,3 12 0,-7-7 0,3 8 0,-4-4 0,0 8 0,0 7 0,0 14 0,0 13 0,0 7 0,0 0 0,0 4 0,0-10 0,0 11 0,0-16 0,0 8 0,0-16 0,0 4 0,0-10 0,0-2 0,0-4 0,0 0 0,4-4 0,0-1 0,10-4 0,-4 0 0,8 0 0,-3 0 0,-1-4 0,5-1 0,-9-4 0,8-1 0,-8 5 0,4-4 0,-1 4 0,-3-4 0,0 3 0,-6 2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5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24575,'12'0'0,"11"0"0,-7 0 0,15 0 0,-15 0 0,8 0 0,-14 0 0,4 0 0,-1 0 0,-3 0 0,0 0 0,-6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6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24575,'0'23'0,"0"2"0,0 7 0,0 1 0,0 5 0,0 3 0,0-1 0,0-7 0,0-2 0,0-10 0,0 9 0,0-9 0,0 4 0,0-5 0,0-5 0,0 3 0,0-8 0,0-1 0,0-5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6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24575,'32'0'0,"22"0"0,-16 0 0,23 0 0,-14 0 0,9 0 0,-6 0 0,-4 0 0,-29 0 0,-2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8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 24575,'0'-14'0,"0"0"0,8-6 0,3 1 0,9 3 0,-1-2 0,-4 7 0,-1 1 0,-5 6 0,4 4 0,-7 11 0,3 13 0,-9 13 0,0 10 0,0 15 0,0-4 0,0 6 0,0-3 0,0-12 0,0-1 0,0-15 0,0-8 0,0-6 0,0-4 0,0-1 0,4-9 0,5-1 0,6-4 0,4-5 0,1-5 0,0-5 0,0-10 0,0 4 0,-4-10 0,-2 10 0,-3-10 0,-1 10 0,1-10 0,-6 15 0,4-9 0,-8 15 0,4-3 0,-5 4 0,0 11 0,0 10 0,0 8 0,0 11 0,0-5 0,0 1 0,0-2 0,0-5 0,0-1 0,0 1 0,4-5 0,5 3 0,6-8 0,0 4 0,3-4 0,-3-1 0,5 1 0,-1 0 0,-4-1 0,-2-4 0,-4-1 0,0-4 0,0 0 0,0 0 0,-1-3 0,-3-7 0,-1-10 0,-4-14 0,0-6 0,0 0 0,0-6 0,0 13 0,0-6 0,0 12 0,0 2 0,-4 10 0,3 1 0,-3 5 0,0 4 0,3-3 0,-3 4 0,4-5 0,9 0 0,1 4 0,16-4 0,-6 3 0,6 0 0,-7-2 0,-4 2 0,-2 1 0,-4 1 0,0 0 0,0 3 0,-4-7 0,-1 3 0,-4 1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5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24575,'-10'4'0,"6"-1"0,12-3 0,7 0 0,13 0 0,-3 0 0,3 0 0,-9 0 0,-1 0 0,0 0 0,-2 0 0,2 0 0,-4 0 0,0 0 0,-7 0 0,-1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29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38 24575,'-8'-4'0,"2"0"0,-6 4 0,3 0 0,-5 0 0,4 4 0,-9 6 0,9 5 0,-11 16 0,10-3 0,-1 11 0,3-7 0,7 0 0,-2-5 0,4-2 0,0-10 0,0 3 0,0-8 0,3 4 0,7-10 0,5 0 0,10-4 0,-4 0 0,4 0 0,0-9 0,-3-8 0,4-10 0,-9-6 0,3 1 0,-8 0 0,4-1 0,-6 1 0,1 5 0,-1 2 0,-5 5 0,4 5 0,-8 2 0,2 4 0,-3 0 0,-3 4 0,-2 5 0,-9 15 0,2 14 0,-9 11 0,8 7 0,-5 7 0,6-6 0,0 13 0,0-13 0,5 6 0,-3-14 0,9-2 0,-4-6 0,5-5 0,0-2 0,0-6 0,0-4 0,0-1 0,0-6 0,0 1 0,4 0 0,1-4 0,4-1 0,0-4 0,0 0 0,-1 0 0,6 0 0,-4 0 0,4 0 0,-1-5 0,-3 0 0,4-9 0,0 4 0,-3-9 0,-2 13 0,-4-3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30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84 24575,'0'24'0,"0"0"0,0 9 0,0-1 0,0 0 0,0 6 0,0-4 0,0-1 0,0-8 0,0 1 0,0-10 0,0 3 0,0-11 0,0 1 0,-4-4 0,-5-2 0,3-12 0,-7-7 0,11-17 0,-2-8 0,4 1 0,0-5 0,0 5 0,0-1 0,0 8 0,0 2 0,4 10 0,6-4 0,5 10 0,4 1 0,7 3 0,-5 1 0,4 0 0,-11 5 0,5 0 0,-4 5 0,-1 0 0,0 0 0,-5 0 0,0 0 0,-4 0 0,-2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9:31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24575,'-5'7'0,"15"5"0,8 7 0,14 2 0,1 1 0,0 5 0,0-4 0,1 11 0,-6-7 0,7 15 0,-21-8 0,15 29 0,-26-26 0,9 31 0,-12-18 0,0 13 0,0 0 0,0-7 0,0 6 0,0-14 0,-5 6 0,-7-7 0,-5-12 0,-5 2 0,2-16 0,8-1 0,-1-1 0,8-10 0,-4 5 0,4-5 0,-3 0 0,3-4 0,0-1 0,2-4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0:27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24575,'4'9'0,"11"1"0,20 23 0,23-7 0,7 11 0,-6-9 0,6 0-1715,9-2 1,4 1 1714,-15-1 0,2 2 0,4-2-908,14-4 1,5-3-1,-1 2 908,-3 4 0,0 2 0,3-1-907,-11-6 0,3 0 1,1-1-1,-1-1 907,2 0 0,0-1 0,-2-1 0,-2 1 0,8 3 0,-3 0 0,3-1-476,-12-5 1,4-1-1,-1-1 1,-5 0 475,-2 1 0,-4 0 0,3 0 0,18 4 0,3 1 0,-2-3 0,-13-4 0,-1-1 0,-1-1-4,0 1 1,1-1 0,-2-1 3,24-2 0,0-2 504,-1 1 0,-1-1-504,-10-4 0,-4 0 1269,-17 0 1,-2 0-1270,5 0 0,-1 0 0,32 0 0,-43-6 0,0-1 0,2 0 0,-1-2 2668,30-12-2668,-2-4 0,-11 5 0,-9 0 2229,-6-3-2229,-2 9 2026,-14-2-2026,-1 9 1221,-13-2-1221,0 8 0,-7-3 0,-4 0 0,-1 3 0,-6-3 0,-3 4 0,-1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0:27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18 24575,'-2'-10'0,"13"2"0,10 8 0,6 0 0,3 0 0,-3 0 0,5 0 0,0 0 0,7 0 0,-11 0 0,3 9 0,-11-7 0,0 11 0,-6-8 0,0 4 0,-6 0 0,1 4 0,0-7 0,-3 7 0,-2-4 0,-4 1 0,0 9 0,0-5 0,0 12 0,-5-5 0,-1 9 0,-4-3 0,-1 5 0,0 0 0,1-5 0,-1 4 0,5-10 0,-3-1 0,9-7 0,-4-4 0,4 0 0,0 0 0,0 0 0,-4-4 0,-1-1 0,1-4 0,0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0:29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0 220 24575,'0'-18'0,"0"-8"0,5 10 0,5-15 0,7 4 0,-1 0 0,-1 2 0,-1 10 0,-3-4 0,2 13 0,-3-3 0,-1 9 0,-1 0 0,1 0 0,-4 7 0,-1 9 0,-4 10 0,0 20 0,0-4 0,0 12 0,0 0 0,0-12 0,0 11 0,0-19 0,0 4 0,0-11 0,0 4 0,0-15 0,0 3 0,4-10 0,1-1 0,8-3 0,-3-1 0,9-4 0,1-5 0,-3-10 0,8-8 0,-7-15 0,4-3 0,-4-6 0,-1 7 0,-7 7 0,1 3 0,-1 9 0,-5-5 0,0 12 0,-1 4 0,-3 2 0,6 7 0,-2-3 0,3 16 0,2 6 0,0 19 0,1 3 0,1 7 0,0-1 0,4-5 0,2 4 0,-2-17 0,0 4 0,-7-17 0,1-2 0,-2-4 0,1 0 0,0-4 0,0-1 0,0-12 0,-4-15 0,4-11 0,-8-13 0,9 0 0,-8 1 0,3-1 0,-5 0 0,0 6 0,0 8 0,0 8 0,0 5 0,0 5 0,0 2 0,0 4 0,3 4 0,2-3 0,4 7 0,4-3 0,2 0 0,10 3 0,-4-4 0,10 0 0,-10 4 0,4-4 0,-10 5 0,3 0 0,-8 0 0,4-4 0,-9 3 0,-1-3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0:30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24575,'0'19'0,"0"-3"0,0 14 0,0-3 0,0-1 0,0-1 0,0-10 0,0 3 0,0-8 0,0 4 0,0-5 0,0-8 0,0-7 0,0-9 0,0-10 0,9 4 0,2-10 0,9 10 0,1-4 0,-2 5 0,1 5 0,-1 0 0,1 5 0,-1 5 0,-4 1 0,-1 4 0,-9 0 0,-1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0:31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263 164 24575,'0'-22'0,"0"1"0,0-5 0,0 5 0,0-4 0,0 5 0,0 5 0,-8 5 0,-3 6 0,-8 4 0,-6 0 0,-2 0 0,-5 10 0,0 2 0,-2 15 0,11 1 0,-2 0 0,13 3 0,2-5 0,5-4 0,5 7 0,0-17 0,0 12 0,0-10 0,0 1 0,9-1 0,2-4 0,14-5 0,2-1 0,5-4 0,0 0 0,0 0 0,0-5 0,0-5 0,-5-6 0,-2-5 0,-10 1 0,4 1 0,-9 4 0,4 1 0,-5 0 0,0 4 0,0-3 0,-4 4 0,-1 0 0,0 4 0,-7 1 0,-2 8 0,-11 12 0,0 6 0,-4 10 0,8 0 0,-9 7 0,8 1 0,1 0 0,2-1 0,4-7 0,0-5 0,1-2 0,5-6 0,0-4 0,0-1 0,0-5 0,0-1 0,0 1 0,8-4 0,3-1 0,7-4 0,7 0 0,-4-4 0,4-2 0,1-9 0,-10 4 0,8-8 0,-9 13 0,-1-7 0,0 8 0,-9 0 0,-1 1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0:32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24575,'6'0'0,"30"0"0,20 0 0,-8 0 0,4 0 0,0 0 0,1 0-986,13 0 0,3 0 986,5 0 0,1 0 0,6 0 0,1 0-889,5 0 1,0 0 888,2 0 0,-3 0 0,-15 0 0,-1 0-425,4 0 0,-4 0 425,-17 0 0,-2 0-174,0 0 1,0 0 173,40 0 1226,-26 0-1226,-2 0 2255,-33 0-2255,0 0 1017,-20 0-1017,3 0 112,-4 0 0,-4 0 0,-1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0:35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10 24575,'-5'-9'0,"1"9"0,4 11 0,0 18 0,0 4 0,0 13 0,0-13 0,0 13 0,0-13 0,0 20 0,0-17 0,0 4 0,0-3 0,0-14 0,0 8 0,0-16 0,0-1 0,0-6 0,0 1 0,12-4 0,5-1 0,19-4 0,20 0 0,2-6 0,6 5 0,-3-11 0,3 5 0,-6-6 0,12 6 0,-28 2 0,11 0 0,-25 3 0,3-3 0,-16 5 0,-1 0 0,-5 0 0,-4 0 0,-2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3:5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24575,'13'0'0,"4"0"0,2 0 0,0 0 0,4 0 0,-4 0 0,0 0 0,-1 0 0,-3 0 0,-5 0 0,-3 0 0,-4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0:3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24575,'0'44'0,"0"0"0,0 18 0,0 5 0,0 14 0,0 1 0,0-16 0,0 12 0,0-12 0,0 15 0,0-8 0,0-3 0,0-6 0,0-15 0,0-8 0,0-11 0,0-14 0,0 3 0,0-10 0,0-12 0,0-2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42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1326 24575,'18'0'0,"12"0"0,-1-16 0,18-4 0,4-24 0,7 4 0,16-6-520,1-8 520,-1 11 0,-30 4 0,0 0 0,33-15 0,-38 12 0,-1-3 0,3 11 0,-4 0 0,7-33 0,9-7 0,-20 8 0,7-8 0,-7 3 0,-2 7 0,-12 8 0,-1 2 0,-6 7 0,-1 7 0,-5 1 0,-1 7 520,-5 5-520,0 2 0,0 5 0,-13 9 0,-11 3 0,-14 8 0,-9 0 0,7 9 0,-7 16 0,11 6 0,-13 12 0,12-7 0,0 5 0,9-6 0,5 10 0,1-11 0,5 5 0,0-1 0,11-4 0,1 11 0,0-11 0,4 11 0,-4-5 0,5 6 0,0 7 0,0-4 0,0 11 0,6-4 0,0 0 0,7 6 0,-1-7 0,-5 1 0,4 5 0,-9-5 0,3 0 0,-5 6 0,0-14 0,0 7 0,0-9 0,0-5 0,0-3 0,0-6 0,0-5 0,0-7 0,0-6 0,0-5 0,0 0 0,0 0 0,-4-5 0,3-7 0,-3-7 0,4-14 0,0-10 0,11-13 0,3-2 0,16-7 0,-5 9 0,12-4 0,-6 2 0,0 6 0,-3 3 0,-7 13 0,0 6 0,-7 7 0,0 5 0,-5 4 0,-1 1 0,1 4 0,0 0 0,0 0 0,0 4 0,-4 18 0,-1 1 0,-4 22 0,5 3 0,-3 1 0,3 5 0,-5-7 0,6-1 0,-5-5 0,9-3 0,-5-11 0,5-7 0,0-2 0,-1-8 0,5 4 0,-4-9 0,8 0 0,-3-5 0,4 0 0,1 0 0,0 0 0,-1 0 0,-8 0 0,-2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42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24575,'55'0'0,"-11"0"0,19 0 0,-17 0 0,1 0 0,-7 0 0,-1 0 0,-12 0 0,3 0 0,-14 0 0,4 0 0,-16 0 0,0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43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24575,'87'2'0,"-1"0"0,-22 1 0,-3-2 0,2-1 0,-8 0 0,-13 0 0,23 0 0,-49 0 0,4 0 0,-15 0 0,-1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44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24575,'0'6'0,"0"7"0,0 23 0,5 4 0,-4 7 0,5 7 0,-6-6 0,0 13 0,0-5 0,0 8 0,0-15 0,0 4 0,0-25 0,0-5 0,0-14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44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24575,'91'-16'0,"-1"0"0,1 0 0,0 0 0,0 0 0,-3 1 0,4-1 0,-3 1 0,-11 3 0,-18 5 0,12 7 0,7 0 0,-68 0 0,-3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45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67 24575,'79'-37'0,"-14"7"0,-56 30 0,-5 8 0,0 8 0,-4 10 0,0 28 0,0-10 0,0 26 0,-6-15 0,-6 9 0,-8-2 0,-4-6 0,-7 5 0,0-11 0,-1 4 0,-4-4 0,5-8 0,-5 0 0,8-14 0,1-1 0,2-7 0,4-4 0,-5-1 0,11-6 0,-3-4 0,8-1 0,-9-4 0,9 0 0,0-8 0,1-9 0,8-4 0,-4-10 0,5 4 0,0-5 0,0 5 0,0 2 0,0 5 0,0 1 0,0 4 0,5-4 0,5 9 0,5-5 0,4 1 0,1 3 0,-1-3 0,1 8 0,-5 2 0,3-1 0,-8 4 0,8-3 0,-3 4 0,5 0 0,-1 0 0,1 0 0,5 5 0,-4 5 0,10 6 0,-10 4 0,11 7 0,-5-5 0,1 0 0,2-1 0,-3-10 0,-1 4 0,0-5 0,-7 0 0,-4-1 0,3-3 0,-8-2 0,4-4 0,-1 0 0,-4 0 0,4-4 0,-2-26 0,-6 19 0,1-17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46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1 225 24575,'35'90'0,"1"0"0,-8 1 0,-17-19 0,-30-43 0,-9 5 0,23-37 0,11-17 0,21-27 0,6-9 0,11 3 0,-15 7 0,0 1 0,11-1 0,-10 3 0,-2 1 0,2 0 0,6-8 0,-12 9 0,0 6 0,-10 14 0,-5 8 0,0 4 0,-4 0 0,-5 4 0,-9 1 0,-11 4 0,-2 4 0,-3 6 0,6 5 0,3 10 0,-4 2 0,8 5 0,-3 0 0,4 0 0,5 7 0,1-5 0,5-1 0,0-3 0,0-9 0,0 4 0,9-10 0,7 5 0,11-9 0,11 5 0,-4-5 0,5-5 0,-1-1 0,-4-5 0,5 5 0,-13-4 0,0 4 0,-7-5 0,-4 0 0,-1 0 0,-6 0 0,-3 0 0,-1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48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1 248 24575,'18'0'0,"4"0"0,10 0 0,-5 0 0,3 0 0,-3 0 0,-1 0 0,-5 0 0,-8 0 0,1 0 0,-4 0 0,-1 14 0,-5 4 0,-4 9 0,0 10 0,0-9 0,0 11 0,0-1 0,-5-4 0,-6 11 0,-7-11 0,1 5 0,-4-7 0,10-5 0,-4-2 0,5-10 0,1-2 0,0-4 0,4 0 0,1-12 0,4-3 0,0-13 0,0 0 0,0-7 0,5 0 0,5-6 0,7-1 0,11 0 0,-5 0 0,11-9 0,-4 6 0,15-20 0,-8 17 0,8-18 0,-3 13 0,3-7 0,-1 7 0,-8 4 0,-10 12 0,-5 2 0,-6 11 0,-2 2 0,-4 8 0,-11 1 0,-6 18 0,-24 12 0,7 8 0,-10 13 0,7-12 0,3 11 0,-3-11 0,11 4 0,1-7 0,10 0 0,-3-6 0,8 0 0,-4-7 0,5 1 0,0-5 0,0-2 0,4-4 0,6 0 0,5 1 0,10 0 0,1 0 0,6 1 0,1 0 0,-1-5 0,-6-2 0,0-4 0,-7 0 0,1 0 0,-1 0 0,-4 0 0,-1 0 0,-5 0 0,-1 0 0,-3 0 0,-2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50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1 222 24575,'0'13'0,"0"7"0,0-4 0,0 14 0,0-14 0,0 9 0,0 0 0,0-4 0,0 4 0,0 0 0,0-8 0,0 2 0,0-10 0,0 0 0,0-1 0,0 1 0,3-5 0,7 0 0,10-4 0,21 0 0,8 0 0,31 0 0,5-13-533,-34 9 1,0-2 532,5-7 0,0-2 0,-3 3 0,-1 1-573,42-6 573,-39 2 0,-2 3 0,34 9 0,-36-7 0,1 0 0,47 8 0,-16-4 0,8 6 0,-9 0 0,-9 0-74,7 0 74,-15 0 0,15 0 0,-15 0 0,-1 0 1029,-2 0-1029,-14 0 603,6-5-603,-13 4 80,-3-4-80,-11 0 0,4 4 0,-10-3 0,4-1 0,-10 4 0,3-8 0,-8 8 0,8-8 0,-8 8 0,4-7 0,-5 7 0,0-3 0,-1 4 0,-3-4 0,3 3 0,-7-7 0,6 7 0,-6-6 0,6 6 0,-6-6 0,3 2 0,-4-9 0,0-1 0,0-4 0,0-7 0,0 5 0,0-4 0,0 5 0,0 0 0,0 1 0,0-1 0,0 5 0,0-3 0,0 7 0,0-2 0,0 4 0,0 4 0,0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0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283 273 24575,'4'-9'0,"-2"2"0,-2-5 0,0 1 0,0-7 0,0-1 0,0-5 0,0 1 0,0-5 0,0 7 0,0-6 0,0 15 0,0-5 0,0 10 0,0-7 0,0 4 0,-2 2 0,-5 2 0,-8 13 0,-4 2 0,-5 11 0,-6 2 0,-2 4 0,1-3 0,-4 3 0,14-10 0,-3 4 0,10-9 0,3-1 0,1-3 0,3-1 0,4 0 0,0 1 0,3-1 0,0 0 0,0 0 0,0 1 0,0-1 0,0 0 0,3 1 0,4 3 0,8 1 0,0 3 0,7 2 0,-3-1 0,5 0 0,-1 1 0,1 4 0,0-4 0,5 5 0,-4-1 0,4 2 0,-4-2 0,-1 0 0,-5-5 0,-4-4 0,-2 3 0,-6-7 0,3 3 0,-3-4 0,-4 1 0,0 3 0,-3-3 0,0 6 0,-3 2 0,-5 0 0,-8 8 0,-4-2 0,-1 3 0,-4 1 0,4 0 0,0-1 0,-4 6 0,8-5 0,-4 9 0,0-9 0,7 8 0,-6-2 0,7 3 0,-4 0 0,4 0 0,0-1 0,5-3 0,0 2 0,0-11 0,3 6 0,2-16 0,0 7 0,2-11 0,-2 6 0,3-6 0,3-1 0,4-3 0,3-3 0,8 0 0,2 0 0,8 0 0,-4 0 0,9 0 0,-8 0 0,3 0 0,0 0 0,-4 0 0,4 0 0,-5 0 0,0 0 0,-3 0 0,-2 0 0,-7 0 0,-1 0 0,-1 0 0,-1 0 0,2 0 0,-7-3 0,0-1 0,-3-2 0,0 0 0,0-4 0,0 2 0,0-5 0,0 5 0,0-5 0,0 6 0,0-3 0,0 3 0,0 1 0,0-1 0,0 1 0,0 0 0,0 3 0,0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52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1 278 24575,'14'-49'0,"9"8"0,-12 36 0,11-4 0,-12 8 0,8-3 0,-7 4 0,2 0 0,1 0 0,-4 0 0,3 0 0,-4 0 0,-4 4 0,-1 11 0,-4 13 0,0 12 0,0 7 0,0-6 0,0 4 0,0-11 0,0-1 0,0-8 0,0-6 0,0-4 0,0-1 0,0-5 0,-4-4 0,3-9 0,-3-18 0,10-27 0,6-2 0,14-19 0,0 6 0,11 4 0,-4-5 0,-1 16 0,-3 7 0,-13 14 0,3 8 0,-8 11 0,2 4 0,-4 1 0,5 4 0,-4 0 0,3 0 0,1 0 0,-4 8 0,5 9 0,-10 9 0,5 7 0,-9-1 0,4 0 0,-5 0 0,0-5 0,0 3 0,4-9 0,-3 5 0,4-7 0,-5 1 0,0-5 0,4-2 0,-3-4 0,3 0 0,-4 0 0,3 0 0,2-5 0,0 0 0,-2-4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52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24575,'41'0'0,"-14"0"0,24 0 0,-17 0 0,13 0 0,0 0 0,0 0 0,-7 0 0,-12 0 0,-4 0 0,-14 0 0,3 0 0,-8 0 0,-1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53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24575,'0'33'0,"0"-14"0,0 47 0,0-11 0,0 4 0,0 9 0,0-11 0,0 1 0,0 4 0,0-27 0,0 2 0,0-21 0,0 3 0,0-14 0,0-1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53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24575,'8'0'0,"5"0"0,7 0 0,7 5 0,-1 5 0,0 5 0,-1 1 0,1-1 0,1-9 0,3 3 0,-13-8 0,2 4 0,-10-1 0,-1-3 0,-3 3 0,-1-4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54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24575,'-10'25'0,"7"-7"0,-16 13 0,17 1 0,-16-4 0,6 11 0,0-17 0,2-3 0,10-10 0,0-1 0,0 1 0,-9 0 0,7 0 0,-7 0 0,9-1 0,-8-3 0,6 3 0,-6-4 0,4 5 0,-1 5 0,-9 0 0,3 6 0,-3-1 0,0-3 0,7-3 0,-6-3 0,8-1 0,0-1 0,1 1 0,4 0 0,0-8 0,0 2 0,0-7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57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24575,'0'13'0,"0"1"0,0 6 0,0 5 0,0 8 0,0 1 0,0 18 0,0-9 0,6 11 0,-5 0 0,9-6 0,-8 14 0,8-6 0,-8 7 0,9-7 0,-10-2 0,9-8 0,-9 1 0,5-12 0,-6 2 0,4-21 0,-3 8 0,2-14 0,-3 4 0,0-6 0,4 1 0,-3 0 0,3-4 0,-4-2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24575,'68'27'0,"0"0"0,0-1 0,16 12 0,-9-11 0,12-27-1359,9 0 1359,-7 0 0,-25 0 0,0 0 0,31 0 0,-36 0 0,2 0 0,-4 0 0,0 0 0,6 0 0,-1 0 0,35 0 0,-38-3 0,-1-1 0,30 2 0,-33-1 0,2-1 0,-6 4 0,0 0 0,41 0 0,-1 0 0,-9 0 0,-1 0 197,-7 0-197,6 6 0,-15-4 284,6 9-284,-7-9 0,-8 9 0,-9-10 685,-8 9-685,-7-4 193,-5 0-193,-2 3 0,-11-4 0,0 0 0,-5 3 0,0-7 0,-1 3 0,1-4 0,-4 4 0,-1-7 0,-4-3 0,-10-14 0,-1-1 0,-6-17 0,-2 10 0,6-11 0,-2 7 0,4 5 0,1 2 0,4 5 0,-2 5 0,7 2 0,-3 8 0,4 1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2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78 24575,'-5'-4'0,"10"-6"0,6 0 0,8-8 0,1 7 0,0 1 0,-1 1 0,6 8 0,-4-3 0,4 4 0,-5 0 0,-5 0 0,-2 0 0,-4 7 0,-4 16 0,-1-1 0,-4 29 0,0-14 0,0 17 0,0-8 0,0-5 0,0-3 0,0-6 0,0-10 0,0 2 0,-4-14 0,3 4 0,-3-20 0,4-8 0,0-21 0,0-6 0,10-6 0,3 1 0,10 5 0,-1 2 0,0 7 0,-2 5 0,-4 7 0,-2 1 0,0 13 0,-4-7 0,4 12 0,-1-3 0,-3 4 0,4 0 0,0 0 0,-4 0 0,3 0 0,-4 0 0,0 9 0,1 7 0,1 18 0,0-1 0,-5 13 0,4-6 0,-9 7 0,4-7 0,-5-1 0,5-8 0,-4-4 0,4-2 0,-5-14 0,0-3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3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24575,'18'0'0,"4"0"0,16 0 0,10 0 0,-6 0 0,18-6 0,-10 5 0,5-5 0,-7 6 0,-9 0 0,-7 0 0,-10 0 0,-3 0 0,-10 0 0,-4 0 0,-1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3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24575,'0'61'0,"0"0"0,0 17 0,0-7 0,0-20 0,0 34 0,0-62 0,0 4 0,0-20 0,0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0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24575,'-4'6'0,"5"5"0,4 12 0,2 2 0,2 3 0,-5 5 0,3-7 0,-6 7 0,6-9 0,-7-5 0,4-1 0,-4-4 0,0-3 0,0-1 0,0-4 0,0 1 0,0-1 0,0 1 0,0-1 0,0-8 0,0-7 0,0-5 0,0-8 0,0 2 0,0-8 0,3 4 0,5-4 0,4 4 0,4 1 0,-1-1 0,0 5 0,0 1 0,-4 3 0,2 4 0,-2 1 0,0 3 0,2 0 0,-5 3 0,5 1 0,-6 0 0,0 2 0,-4-2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4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24575,'55'76'0,"-1"0"0,1 0 0,-11-16 0,-1 1 0,1-1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4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 24575,'-41'86'0,"0"0"0,-1 0 0,9-17 0,0-1 0,0 1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5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24575,'-3'91'0,"-1"0"0,1 1 0,0-5 0,0-2 0,1-25 0,2-32 0,0 3 0,0-21 0,0-2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6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24575,'0'19'0,"0"11"0,0 38 0,0 5 0,0 17 0,0 3 0,0-15 0,0 8 0,0-10 0,0 17 0,0-9 0,0-3 0,0-25 0,0-2 0,0-24 0,0 6 0,0-25 0,0 8 0,0-14 0,0-1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6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24575,'89'-5'0,"-39"2"0,3-2 0,3-5 0,1 1 0,2 4 0,2 0-518,11-5 0,-3 1 518,18 7 0,-1-4 0,-28 6 339,5 0-339,-15 0 172,-9 0-172,-18 0 0,3 0 0,-14 0 131,4 0 0,-9 0 0,-2 0 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7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24575,'0'18'0,"0"-11"0,0 51 0,0-14 0,0 12 0,0 6 0,0-14 0,0 6 0,0-13 0,0 4 0,0-17 0,0-5 0,0-14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7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24575,'97'-5'0,"-1"-1"0,1 0 0,-1 0 0,8 0 0,6 1 0,-12 0 0,-27 2 0,-20 3 0,41 0 0,-83 0 0,-5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8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24575,'-11'84'0,"0"1"0,0-1 0,-2-6 0,0-3 0,9-29 0,7-39 0,9-7 0,9 0 0,25 0 0,-10 0 0,24 0 0,-11-5 0,23 3 0,-7-9 0,-1 4 0,-2-5 0,-20 5 0,10-4 0,-24 10 0,4-4 0,-17 5 0,-2-4 0,-4 3 0,0-3 0,-4 4 0,-1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8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24575,'0'29'0,"0"12"0,0 15 0,0 15 0,0-6 0,0 0 0,0-4 0,0 3 0,0 1 0,0 7 0,0-10 0,0-6 0,0-3 0,0-12 0,0-8 0,0-8 0,0-10 0,0-6 0,0-5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29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0 24575,'-22'23'0,"-2"5"0,-22 31 0,12-1 0,7-17 0,-1 3-832,-9 42 832,11-35 0,0 2 0,6-2 0,3 0 0,1 0 0,2 0 0,3 0 0,1 0 0,5 1 0,2-2 0,-3 21 0,5-7 0,2-1 0,-1 6 0,0-13 0,0 2 0,0 30 0,24-18 0,-1 11 205,19-34-205,-4 11 0,11-17 0,-9 9 0,9-6 0,-13-9 627,-3-11-627,-5-3 0,-3-11 0,-10 0 0,-5-5 0,-6-1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0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1 811 24575,'12'0'0,"1"-4"0,6-3 0,1-10 0,3 1 0,7-14 0,-8 9 0,13-20 0,-12 14 0,5-13 0,-3 8 0,2-3 0,-3-1 0,0 6 0,-7 2 0,-1 0 0,-1 4 0,1-4 0,-4 4 0,0 1 0,-5 0 0,1-1 0,0 1 0,-1 3 0,-3-2 0,0 3 0,-4-5 0,0 1 0,0 0 0,0 3 0,0-2 0,0 7 0,0-4 0,-7 8 0,-1-2 0,-10 8 0,3-5 0,-8 10 0,8-3 0,-7 3 0,7 0 0,-8 0 0,8 3 0,-4 8 0,4 5 0,3 12 0,-3-4 0,5 14 0,-2-7 0,3 13 0,1-9 0,3 10 0,1-5 0,4 6 0,0 6 0,0 7 0,0-9 0,0 34 0,0-31 0,5 34 0,0-6 0,5-3 0,-1-3 0,-3-17 0,2-12 0,-7-5 0,3-6 0,-4-7 0,4-9 0,-4-4 0,3-6 0,-3-2 0,0-1 0,3 0 0,-2-5 0,5-5 0,-5-10 0,5-6 0,-1-3 0,3-5 0,0-2 0,0 1 0,4-4 0,1 4 0,3-1 0,1 2 0,-2 9 0,-1 0 0,1 8 0,-1-2 0,-3 8 0,-2-4 0,-2 8 0,-1-2 0,1 3 0,-1 0 0,0 0 0,1 0 0,-4 9 0,3 0 0,-5 12 0,2 3 0,1 0 0,-3 4 0,6-4 0,-3-1 0,0-4 0,3 0 0,-4-9 0,4 0 0,-1-3 0,1-1 0,-1 0 0,1-2 0,3-1 0,-3-3 0,6 0 0,-5 0 0,-1 0 0,-5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31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0 280 24575,'0'-23'0,"11"-9"0,0 4 0,11-10 0,5 10 0,1-5 0,7-2 0,-12 12 0,-2 2 0,-8 12 0,-3 4 0,4 0 0,-5 5 0,-4 8 0,-2 22 0,-3 5 0,0 44 0,-5-26 0,-2 33 0,-6-28 0,0 21 0,0-13 0,6-3 0,1-8 0,6-15 0,0-1 0,0-18 0,0 3 0,0-14 0,4 0 0,6-6 0,4-4 0,6 0 0,-1 0 0,8-15 0,-4-10 0,4-10 0,-4-10 0,-6 11 0,5-12 0,-10 12 0,4-4 0,-5 11 0,-1-4 0,0 10 0,-4 1 0,-2 6 0,-4 0 0,0 4 0,0 8 0,0 14 0,-5 19 0,4 3 0,-10 11 0,10-4 0,-4 5 0,5-5 0,0 4 0,0-12 0,0 0 0,0-7 0,0-7 0,4 1 0,6-5 0,5-1 0,10-4 0,-4 0 0,10-4 0,-10-2 0,4-4 0,0 0 0,-4 0 0,0-8 0,-1-9 0,-8-16 0,4-8 0,-4-13 0,0-2 0,0-7 0,-5-1 0,-1 1 0,-6 7 0,0 1 0,0 15 0,0 1 0,0 13 0,-4 0 0,2 11 0,-6 2 0,3 8 0,0-3 0,-3 7 0,11-3 0,3 4 0,8 0 0,11 0 0,-4 0 0,10 0 0,-10 0 0,4 0 0,-10 0 0,-1 0 0,-10 0 0,0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31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24575,'13'0'0,"9"0"0,22-5 0,18-3 0,-18-3 0,24-2 0,-26 1 0,12 5 0,-7 2 0,-12 5 0,-4 0 0,-11 0 0,-5 0 0,-6 0 0,-5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32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24575,'0'85'0,"0"-52"0,0 27 0,0 1 0,0-19 0,0 19 0,0-5 0,0 0 0,0-8 0,0-3 0,0-17 0,0-1 0,0-18 0,0-5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33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0 173 24575,'4'-18'0,"1"-2"0,17-9 0,-5 6 0,11-11 0,-8 19 0,-1 1 0,-4 8 0,-1 2 0,-1 4 0,-7 7 0,3 16 0,-9 25 0,0-3 0,0 31 0,-5-26 0,-3 30 0,-4-16 0,-1 7 0,5-15 0,-2-2 0,8-19 0,-3-3 0,5-18 0,0 0 0,0-16 0,5-11 0,6-18 0,2-10 0,10-13 0,-5 5 0,1-5 0,-2 7 0,-1 6 0,-4 8 0,3 13 0,-6 1 0,0 9 0,0 1 0,-5 12 0,0 20 0,-4 11 0,0 28 0,0-11 0,0 18 0,0-13 0,0 7 0,5-7 0,1-8 0,5-10 0,0-11 0,-1-2 0,4-10 0,1 0 0,5-6 0,-1 1 0,1-4 0,0-2 0,-1-4 0,1 0 0,-1-4 0,1-6 0,0-11 0,1-12 0,-4-1 0,5-12 0,-3-1 0,-1-2 0,0-13 0,-6 14 0,1-14 0,-7 6 0,5 0 0,-10 2 0,4 13 0,-5 3 0,0 5 0,0 7 0,0 0 0,0 11 0,0 2 0,0 4 0,-4 4 0,7 1 0,-2 4 0,12-9 0,2 3 0,4-8 0,1 4 0,-1 0 0,1 4 0,-5-2 0,-2 7 0,-4-7 0,0 7 0,0-3 0,-4 4 0,-1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34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1 195 24575,'10'0'0,"10"-10"0,37-5 0,9-5 0,24-13 0,-14 11 0,-4-5 0,-10 8 0,-6 1 0,0 10 0,-9-8 0,-8 15 0,-17-4 0,-3 5 0,-10 0 0,-5 0 0,0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34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24575,'-4'21'0,"0"5"0,4 15 0,0 5 0,0-6 0,0 0 0,0-1 0,0-7 0,0-6 0,0-5 0,0 3 0,0-13 0,0 8 0,0-10 0,0-4 0,0-1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35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24575,'2'0'0,"17"11"0,8 1 0,25 6 0,-3 10 0,15-1 0,-7 11 0,7 7 0,-19-17 0,-6 5 0,-3 0 0,-7-3 0,8 17 0,-3 6 0,-17 11 0,4-18 0,-1 1 0,-12 31 0,4-4 0,-12 16 0,0-7 0,0-14 0,0-9 0,0-3 0,0-9-256,-9 24 1,-4 3 255,-11-8 0,-7 22 0,-6-14 0,10-23 0,-12 19 0,9-22 0,-5-2 0,4-6 0,3-11 0,0 3 511,8-14-511,5-4 0,1-1 0,9-5 0,-3-4 0,4-2 0,-1-32 0,1 22 0,4-22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37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1 292 24575,'64'40'0,"-1"0"0,1-1 0,3-1 0,2-3 0,-7-12 0,37-23-557,-49-5 0,0-2 557,44-12 0,-24-15 0,-1-13 0,-24 25 0,1 0 0,1-3 0,1 1 0,3 4 0,0 2 0,33-10 0,5 2 0,-16 17 0,8-9 0,1 16 364,-16-4-364,3 6 185,-21 0-185,6 6 0,-14 4 0,-1 7 565,-6 11-565,-5 0 0,5 6 0,-10-1 0,4-5 0,-11 2 0,-1-3 0,-5 0 0,1-2 0,-2-10 0,-4-2 0,3-4 0,-7 0 0,3 0 0,-4-1 0,-4-3 0,0-1 0,-10-4 0,-1 0 0,-5-14 0,23-1 0,8-24 0,46-4 0,9-18 0,3 16-240,-28 15 1,1-1 239,27-11 0,16-9 0,-10 9 0,5 9 0,-15 13 0,7 1 0,-9 12 0,-7 1 0,5 6 0,-12 0 0,-1 0 0,-3 5 479,-5 7-479,0 5 0,-2 5 0,1 1 0,-5-6 0,11 5 0,-11-10 0,11 4 0,-5-4 0,14 5 0,-6-4 0,7 5 0,-1-6 0,-6 0 0,6 0 0,1-5 0,-13 3 0,10-9 0,-12 4 0,7-5 0,-1 0 0,17 0 0,3-7 0,7-11 0,7-4 0,-23-3 0,21-1 0,-12 6 0,15-7 0,-7 6 0,-3 1 0,-15 3 0,-2 3 0,-7-3 0,-12 11 0,-4-4 0,-11 5 0,-1-5 0,-4-9 0,-6 11 0,-4-6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39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19 174 24575,'-10'-13'0,"2"-1"0,26-31 0,-5 16 0,16-5 0,-14 19 0,3 1 0,-8 9 0,9 0 0,-9 5 0,8 0 0,-8 0 0,8 0 0,-9 4 0,0 11 0,-5 7 0,-4 23 0,0-3 0,0 19 0,0-5 0,0 0 0,0 6 0,0-20 0,-6 10 0,5-24 0,-4 4 0,1-12 0,2-6 0,-2 0 0,4-5 0,-4-4 0,3-12 0,-3-11 0,4-17 0,17-13 0,-3-1 0,23-12 0,-12 12 0,5-5 0,-2 12 0,-9 3 0,7 11 0,-15 3 0,3 10 0,-5 5 0,0 2 0,-1 7 0,1-3 0,0 4 0,-5 13 0,5 4 0,-8 14 0,4 7 0,-5 2 0,0 12 0,0-3 0,0-3 0,0-7 0,0-7 0,0-5 0,0-2 0,0-6 0,4-4 0,-3 4 0,7-9 0,-7-1 0,3-5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39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24575,'35'0'0,"9"0"0,4 0 0,14 0 0,-6 0 0,0 0 0,5 0 0,-12 0 0,-7 0 0,-10 0 0,-13 0 0,-4 0 0,-5 0 0,-6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0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 24575,'-7'8'0,"2"4"0,5 9 0,0 7 0,0-4 0,0 9 0,0-8 0,0 3 0,0-5 0,0 0 0,0-3 0,0-2 0,0-7 0,0 2 0,0-6 0,0-3 0,0-11 0,0-4 0,0-6 0,0-2 0,0 4 0,0-7 0,0 2 0,0-3 0,6 4 0,-1-4 0,9 4 0,-2-1 0,3-2 0,0 7 0,-4-4 0,3 5 0,-7 3 0,3 1 0,-4 4 0,1-1 0,-1 1 0,1 2 0,-1-2 0,0 6 0,1-3 0,-1 3 0,1 0 0,-1 0 0,1 0 0,-1 0 0,0 0 0,1 0 0,-1 0 0,1 0 0,-1 0 0,-2 0 0,-2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40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24575,'-10'11'0,"2"13"0,8 13 0,0 17 0,0-13 0,0 27 0,0-17 0,0 20 0,0-16 0,0-1 0,0-14 0,0-1 0,0-17 0,0 2 0,0-18 0,0 3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40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24575,'0'8'0,"10"11"0,-3 3 0,18 5 0,-1 5 0,8-9 0,3 11 0,-3-11 0,3 10 0,-8-11 0,-1 0 0,-1-7 0,-9-6 0,3-3 0,-14-3 0,-1-3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41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0 24575,'-16'43'0,"-10"3"0,1 1 0,-12-3 0,13-5 0,-3-6 0,6-6 0,0 3 0,1-9 0,3 5 0,3-1 0,4-9 0,0 3 0,1-14 0,0 8 0,4-26 0,0 18 0,5-20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42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0 158 24575,'0'-13'0,"4"3"0,1-4 0,9 5 0,-4 4 0,8 1 0,-8 4 0,8 0 0,-8 0 0,4 0 0,-5 0 0,-4 3 0,-1 19 0,-4 8 0,0 16 0,0 1 0,0-1 0,0-11 0,0 2 0,0-16 0,0 0 0,0-8 0,0-4 0,0 0 0,0-37 0,0 3 0,0-33 0,5 11 0,7 0 0,5 6 0,6-4 0,-6 11 0,3 1 0,-4 8 0,-1 5 0,4 5 0,-4 5 0,0 1 0,3 8 0,-8-3 0,8 4 0,-8 0 0,4 0 0,0 0 0,-4 0 0,3 0 0,-4 4 0,0 6 0,1 5 0,0 10 0,-4 2 0,3 11 0,-2 2 0,-1 7 0,4-7 0,-8 5 0,2-11 0,-4-1 0,0-8 0,0-10 0,0-1 0,0-5 0,0-5 0,0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43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1 198 24575,'0'13'0,"0"-3"0,0 38 0,0-18 0,0 22 0,0-12 0,0 0 0,0-7 0,0-7 0,3-12 0,13-4 0,19-6 0,7-4 0,20 0 0,-6-6 0,15-13 0,-9-22 0,25-4 0,-27-21 0,12 29 0,-18-26 0,11 19 0,-3-4 0,0 3 0,-2 19 0,-16-3 0,17 9 0,-19 3 0,11 11 0,-13 1 0,0 5 0,-1 0 0,-13 0 0,-1 9 0,-4 7 0,0 11 0,-5 5 0,0 6 0,-5-4 0,-5 11 0,-1-11 0,-5 5 0,0-13 0,0-5 0,0-3 0,0-8 0,0 4 0,4-9 0,0-5 0,5-10 0,1-5 0,4-10 0,3-2 0,4-5 0,0 5 0,0-4 0,4 9 0,-3-3 0,3 9 0,-6 2 0,1 4 0,5 4 0,-4 2 0,10 4 0,-5 0 0,7 0 0,-1 0 0,6 0 0,-4 9 0,13 11 0,-5 10 0,7 2 0,2 4 0,-2-5 0,-1 1 0,1-2 0,-3-7 0,-6-1 0,5-4 0,-11-3 0,4-4 0,-6 0 0,7 0 0,-5 0 0,5 0 0,-7-5 0,0-1 0,-5-5 0,3 0 0,-3 0 0,-1 0 0,5-10 0,15-48 0,-23 34 0,10-32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45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24575,'0'27'0,"0"1"0,4-26 0,0 2 0,5-18 0,5 4 0,-3-9 0,7 8 0,-2-3 0,3 8 0,1-3 0,-1 8 0,-4-3 0,3 4 0,-7 0 0,2 0 0,-4 0 0,1 14 0,-5 4 0,0 21 0,-5 1 0,0 14 0,0-5 0,0 5 0,0-7 0,0-13 0,-5-2 0,4-13 0,-7-4 0,7-1 0,-3-20 0,4-8 0,0-29 0,10 1 0,9-20 0,13 12 0,-1-5 0,6 5 0,-7 8 0,-1 6 0,-2 14 0,-8 8 0,1 4 0,-5 5 0,3 0 0,-8 5 0,4 0 0,-5 0 0,-1 0 0,1 0 0,0 0 0,-4 4 0,-1 6 0,-4 17 0,4 1 0,-2 17 0,2-5 0,-4 7 0,0 7 0,6-5 0,-5 5 0,9-7 0,-8-13 0,3-2 0,-1-13 0,-3-4 0,7-1 0,-7-5 0,7-5 0,-7 0 0,3-4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46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24575,'0'8'0,"5"11"0,26 12 0,-15-6 0,51 17 0,-32-16 0,16 5 0,-4 4 0,-10-5 0,11 1 0,-3 11 0,-12-21 0,1 7 0,-18-23 0,-1 4 0,-7-8 0,-7 3 0,3-4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46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1 24575,'-8'0'0,"-21"30"0,9-8 0,-32 51 0,19-27 0,-3 20 0,7-10 0,4-1 0,4-5 0,-2 2 0,12-18 0,0-2 0,1-6 0,5-12 0,0-4 0,5-6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47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24575,'0'25'0,"0"12"0,0 26 0,0 20 0,0 0 0,0 0 0,0-12 0,0 0 0,0-7 0,0-7 0,0-22 0,0-11 0,0-15 0,0 1 0,0-6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3:14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24575,'0'22'0,"0"5"0,0 6 0,0 1 0,0 5 0,0 7 0,0-11 0,0 18 0,0-19 0,0 10 0,0-4 0,0 0 0,0-2 0,0-6 0,0 0 0,0-5 0,0-2 0,0-10 0,0-2 0,0-4 0,0 0 0,0-4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2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24575,'6'0'0,"4"0"0,1 0 0,3 0 0,-3 0 0,2 0 0,2 0 0,-3 0 0,5 0 0,-6 0 0,3 0 0,0 0 0,0 0 0,-3 3 0,-1 4 0,-3 12 0,1 6 0,-3 9 0,-1 0 0,-4 6 0,0 0 0,0 6 0,-8-6 0,-1-1 0,-7-6 0,-1-4 0,5-7 0,-2-3 0,6-5 0,-2-4 0,4 0 0,-1-3 0,1-4 0,2-5 0,1-6 0,3-9 0,0-3 0,4-8 0,4-4 0,5-3 0,4-2 0,5-3 0,-4 5 0,8-9 0,-9 13 0,4-5 0,-5 7 0,-4 1 0,0 4 0,-5 6 0,0 7 0,-1 1 0,1 4 0,-4-1 0,-5 4 0,-2 3 0,-5 7 0,-1 3 0,2 1 0,-2 2 0,7-6 0,-3 3 0,5-4 0,-5 1 0,5-1 0,-2 1 0,3-1 0,0 0 0,0 1 0,0 7 0,0-3 0,0 16 0,0-11 0,0 15 0,0-11 0,0 6 0,0-2 0,0-1 0,4-4 0,0 0 0,3-5 0,3-3 0,-3-2 0,6-2 0,-2 0 0,-1-3 0,4 2 0,-7-5 0,3 2 0,-4-3 0,0 0 0,-2 0 0,-1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0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24575,'10'-7'0,"-3"4"0,3-3 0,-1 5 0,-1-2 0,5 3 0,-6 0 0,3 0 0,-4 0 0,1 0 0,-1 6 0,-2 2 0,-1 9 0,-3 7 0,0 1 0,0 3 0,0-5 0,0-3 0,0 2 0,0-7 0,0 3 0,0-3 0,0 3 0,0-6 0,0 5 0,0-6 0,0 3 0,0 0 0,0-3 0,0-1 0,0-4 0,0 0 0,0 1 0,0-6 0,0-5 0,3-11 0,1-4 0,4-9 0,1-2 0,-1-4 0,1-5 0,-1 9 0,1-9 0,2 15 0,-2-4 0,2 4 0,-4 9 0,4-3 0,-4 7 0,7 0 0,-7 1 0,6 3 0,-2 0 0,0 3 0,2-2 0,-6 5 0,3-5 0,-3 5 0,-1-2 0,0 3 0,1 0 0,-1 0 0,0 0 0,1 3 0,-4 1 0,3 6 0,-2 0 0,0 9 0,-1-4 0,1 12 0,-3-7 0,3 8 0,-4 0 0,0-4 0,0 0 0,0-5 0,0-1 0,0-3 0,0 0 0,0-2 0,0-6 0,3 3 0,-3-3 0,3-1 0,-3 0 0,0 1 0,0-1 0,3-3 0,0 0 0,0-13 0,3 1 0,-2-10 0,3 1 0,1-1 0,0-5 0,-1 5 0,1-4 0,2 8 0,-2-3 0,6 3 0,-3 1 0,0 0 0,2 0 0,-5 3 0,2-3 0,0 7 0,-2-3 0,1 3 0,-2 3 0,-1-1 0,1 4 0,-1-5 0,0 5 0,1-2 0,-1 3 0,0 3 0,-3 0 0,0 4 0,-3-1 0,0 0 0,3 4 0,-3 1 0,4 0 0,-4 2 0,3-2 0,-2 3 0,2 0 0,-3 0 0,3 1 0,-2-5 0,2 4 0,0-7 0,-3 3 0,6-4 0,-5 1 0,2-1 0,-3 0 0,3 1 0,-3-1 0,3 0 0,-3-2 0,0-1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3:15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24575,'0'-9'0,"9"0"0,-3 0 0,12 4 0,-3-3 0,4 6 0,1-6 0,0 7 0,5-4 0,-9 5 0,14 0 0,-14 0 0,9 0 0,-10 0 0,-2 0 0,-4 0 0,0 0 0,0 0 0,-4 4 0,-2 1 0,-3 3 0,0 1 0,0 0 0,0 0 0,-3-1 0,-2 1 0,-9 0 0,4 0 0,-9 1 0,9-1 0,-9 1 0,5-1 0,-1 0 0,1 1 0,5-2 0,0 1 0,4 0 0,-3 0 0,7 0 0,-7-5 0,7 4 0,-7-7 0,7 6 0,-2-2 0,3 3 0,0 1 0,0-1 0,0 0 0,0 1 0,0-1 0,8 1 0,9 0 0,4 1 0,9 1 0,-3-1 0,5 1 0,0 0 0,-5-1 0,-2 0 0,-10-1 0,-2 1 0,-4-2 0,0-3 0,0-1 0,-4-4 0,-1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3:16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63 24575,'-3'0'0,"-4"0"0,-7 4 0,0 5 0,5 6 0,-2 10 0,6-8 0,-4 7 0,7-10 0,-2 1 0,4-1 0,0-1 0,0-3 0,0 4 0,4-6 0,9-3 0,-2-2 0,11-3 0,-2 0 0,7 0 0,-6 0 0,15 0 0,-12 0 0,14 0 0,-6-4 0,-5 2 0,-2-7 0,-10 8 0,-2-7 0,-4 7 0,0-7 0,0 7 0,-4-7 0,-1 3 0,-4-3 0,0-6 0,0-1 0,0-5 0,0 0 0,0 1 0,0-1 0,-9 0 0,-2 1 0,-9 3 0,-5 2 0,4 4 0,-10 4 0,10 1 0,-10 5 0,15 0 0,-14 0 0,14 0 0,-10 0 0,7 5 0,-2 10 0,1-3 0,4 12 0,2-13 0,4 7 0,5-8 0,1 0 0,4-6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3:17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24575,'8'0'0,"1"0"0,-1 0 0,0 3 0,-3 7 0,3 4 0,-7 6 0,3 5 0,-4 2 0,0 5 0,0-6 0,0 5 0,0-4 0,5-1 0,-4-5 0,3-3 0,-4-8 0,0 4 0,4-9 0,1-1 0,3-4 0,1 0 0,0 0 0,4 0 0,-2-15 0,8 3 0,-3-13 0,-1-1 0,-1 5 0,-3-4 0,-2 10 0,0 1 0,0 5 0,-4 0 0,-1 0 0,0 4 0,0 1 0,4 4 0,0 0 0,1 0 0,-1 0 0,1 4 0,0 1 0,5 9 0,-4 1 0,4 4 0,-4-4 0,-1 3 0,0-8 0,1 9 0,-1-9 0,0 3 0,0-4 0,-4 0 0,2-4 0,-2-1 0,4-4 0,-1 0 0,1 0 0,-1-4 0,-3-12 0,4-6 0,-8-17 0,9 6 0,-4-13 0,0 12 0,-1-5 0,-5 7 0,0 5 0,0 2 0,0 10 0,0 2 0,0 4 0,0 4 0,0 1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3:18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24575,'0'-8'0,"0"-1"0,4 0 0,5 4 0,6-3 0,5 2 0,-1-8 0,1 3 0,0 1 0,-1 6 0,1 4 0,-6-4 0,5 3 0,-9-3 0,3 4 0,-4 0 0,0 0 0,0 0 0,-1 0 0,1 0 0,-1 0 0,1 0 0,0 0 0,0 0 0,0 0 0,-1 0 0,6 0 0,-4 0 0,8 0 0,-8 0 0,4 0 0,-5 0 0,0 0 0,0 0 0,-1 0 0,1 0 0,-4 0 0,-1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3:20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0 24575,'-63'9'0,"0"0"0,-34 3 0,92 11 0,5-1 0,0-6 0,0 2 0,9-4 0,7-4 0,11 0 0,12 2 0,-6-2 0,6 6 0,-7-4 0,-5 3 0,-2 0 0,-6-4 0,-3 7 0,-3-8 0,-7 9 0,-2-4 0,-4 4 0,0 1 0,-4-5 0,-6 3 0,-11-7 0,-5 3 0,-7-3 0,1 0 0,0-5 0,-7-1 0,5-5 0,-5 0 0,0 0 0,11 0 0,-4 0 0,13 0 0,4 0 0,1 0 0,5 0 0,4-4 0,1-1 0,4 0 0,0 1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3:21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24575,'0'17'0,"0"1"0,0 2 0,0 5 0,0-4 0,0-1 0,0-6 0,0-1 0,0-3 0,0 4 0,0-5 0,8 0 0,-2-4 0,13 3 0,-9-7 0,8 4 0,-8-5 0,8 0 0,-3 0 0,5 0 0,-1 0 0,-4 0 0,3 0 0,-3-9 0,1-8 0,-2-4 0,-4-4 0,5 0 0,-4-2 0,4 1 0,-4 1 0,-6 0 0,-1 3 0,-4 2 0,0 1 0,0 9 0,0-3 0,0 4 0,0 0 0,0 4 0,0 1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3:22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0 392 24575,'0'-12'0,"0"-3"0,0-8 0,0-11 0,0-6 0,0 0 0,6-6 0,0 12 0,5-5 0,-1 13 0,0 0 0,-4 7 0,7 8 0,-7-2 0,4 8 0,-2 0 0,-4 1 0,5 4 0,0 0 0,0 0 0,0 0 0,-1 0 0,1 8 0,1 3 0,-1 7 0,-4 2 0,3-5 0,-7 3 0,8-3 0,-8 0 0,3-2 0,-4-4 0,4 0 0,1-4 0,3-1 0,0-4 0,1 0 0,0 0 0,0-9 0,0 3 0,0-8 0,1 0 0,-1 4 0,0-9 0,0 9 0,5 0 0,-4 2 0,4 3 0,-5 0 0,0 1 0,-1 4 0,1 0 0,0 0 0,0 0 0,0 0 0,-1 0 0,1 0 0,0 9 0,-4 8 0,5 16 0,-4 7 0,1 6 0,3 8 0,-3-5 0,5 5 0,0-7 0,-1-7 0,-5-7 0,-1-8 0,-1-10 0,-3-1 0,3-6 0,-4 1 0,0-4 0,0-1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3:23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24575,'0'25'0,"0"-4"0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48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0 376 24575,'0'-33'0,"5"-34"0,2 12 0,9-23 0,2 22 0,-1 15 0,-7 10 0,-1 16 0,-8 18 0,3 8 0,-4 19 0,0 5 0,0 11 0,0-6 0,0-1 0,0-1 0,0-4 0,0 5 0,0-7 0,0 0 0,0-5 0,0-2 0,0-6 0,0 1 0,0 0 0,0-1 0,0-4 0,0-2 0,0-4 0,0 0 0,0 0 0,0-1 0,0 1 0,0-1 0,0 6 0,0-4 0,0 8 0,0-8 0,0 4 0,-4-6 0,3 1 0,-3 0 0,0-4 0,3-1 0,-2-4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49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24575,'30'0'0,"35"0"0,-24 0 0,21 0 0,-37 0 0,-10 0 0,-5 0 0,-6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0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24575,'3'9'0,"0"-2"0,-3 5 0,0 2 0,0 2 0,0 11 0,0-11 0,0 11 0,0-8 0,0 15 0,0-8 0,0 17 0,0-17 0,0 12 0,0-14 0,0 0 0,0-2 0,3-10 0,-3 2 0,3-8 0,-3-8 0,0 1 0,0-11 0,0 1 0,0-4 0,0 1 0,0 0 0,0 0 0,0-1 0,3 1 0,-2 3 0,5-2 0,-5 2 0,5-3 0,-5 3 0,5-2 0,-2 5 0,0-5 0,2 5 0,-3-2 0,4 0 0,-3 3 0,2-3 0,-3 4 0,1-1 0,1 1 0,-1-1 0,2 1 0,0-1 0,1 4 0,-1 0 0,0 3 0,0 0 0,-3 0 0,0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49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50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50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50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24575,'0'5'0,"0"-1"0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51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 24575,'-4'-1'0,"8"6"0,3 10 0,12 10 0,-3-4 0,28 28 0,-22-12 0,21 21 0,-24-4 0,1 18 0,5 4 0,-16-1 0,1-21 0,-1-3 0,-2 6 0,0-1 0,0 0 0,6 12 0,1 21 0,-7-7 0,0-9 0,-7-2 0,0-9 0,0-6 0,0 4 0,0-19 0,0 10 0,0-10 0,-6 5 0,-5 1 0,-2-7 0,-4 5 0,6-5 0,-1 6 0,0 1 0,0 0 0,1 0 0,-6 0 0,4-7 0,-4 5 0,6-11 0,0 4 0,0-6 0,0 1 0,1-7 0,0-1 0,4-5 0,-3 5 0,3-4 0,-4-1 0,5-2 0,-3-3 0,2 5 0,-3-6 0,-1 5 0,-4-5 0,4 1 0,0-1 0,2-5 0,3-1 0,0 1 0,-3 0 0,7 0 0,-6-4 0,-2-2 0,-9-48 0,7 33 0,-2-33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2:53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0 24575,'-5'33'0,"-7"-2"0,-7 23 0,-5 0 0,0-5 0,-1 12 0,1-5 0,-2 7 0,1 0 0,0 0 0,0-1 0,10-6 0,-7 5 0,19-5 0,-13-7 0,15 11 0,-14-19 0,12 13 0,-17-7 0,17-7 0,-7 5 0,10-12 0,-5 6 0,4-7 0,-9 0 0,9 1 0,-4-2 0,5 2 0,0-1 0,0 6 0,-5-4 0,4 5 0,-4-1 0,5-4 0,0 5 0,0-7 0,0 7 0,0-6 0,0 6 0,0-1 0,0-4 0,5 11 0,1-11 0,6 5 0,-2-7 0,1-6 0,-1 5 0,0-10 0,0 4 0,0-5 0,0-1 0,-1 1 0,1-1 0,0 1 0,4 0 0,-3-1 0,3 1 0,0-1 0,-3 1 0,3-5 0,0 3 0,0-4 0,1 1 0,-2 2 0,-4-7 0,0 4 0,0-5 0,0-1 0,-1 1 0,1 0 0,5 5 0,-4-4 0,8 8 0,-7-3 0,7 0 0,-3 4 0,1-4 0,2 0 0,-7-1 0,2-5 0,-4 0 0,0 0 0,-4-1 0,2 1 0,-2 0 0,4 0 0,-4 0 0,3 0 0,-3 0 0,4-1 0,0-3 0,-1 7 0,1-10 0,-4 10 0,2-11 0,-3 6 0,1-24 0,-2 16 0,-3-18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3:27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37 268 24575,'18'0'0,"5"-5"0,4-6 0,-1-5 0,5-1 0,-10-1 0,0 2 0,-3 1 0,-7-4 0,3 4 0,-4 0 0,-1-4 0,0 9 0,0-3 0,-4 4 0,-1 0 0,-4 1 0,0-1 0,0 1 0,0-1 0,0 1 0,0-1 0,0 1 0,0 6 0,0 8 0,0 14 0,0 1 0,0 16 0,0-9 0,0 11 0,5 0 0,-4-5 0,5 4 0,-2-11 0,-3-2 0,3-5 0,1-1 0,-4 1 0,7-6 0,-7 5 0,7-9 0,-7 8 0,7-8 0,-7 4 0,3-5 0,0 0 0,-3-1 0,3 1 0,-1 0 0,-2 0 0,3 0 0,-7-4 0,-7-2 0,-5-3 0,-4 5 0,-7 1 0,0 4 0,-1 0 0,-4 1 0,10-1 0,-4 0 0,6 0 0,-1-5 0,0 4 0,1-8 0,-1 7 0,5-6 0,1 6 0,0-7 0,4 3 0,-3-4 0,15 0 0,10 0 0,8 0 0,10 0 0,3 0 0,1 0 0,5 0 0,0 0 0,-6 0 0,12 0 0,-11 0 0,5 0 0,-13-5 0,5 4 0,-10-3 0,4 4 0,-10 0 0,4 0 0,-9 0 0,3 0 0,-4 0 0,0 0 0,0 0 0,-1 0 0,0 0 0,1 0 0,-1 0 0,1 0 0,0 0 0,4 0 0,-3 0 0,4 0 0,-5 0 0,0 0 0,0 0 0,-1 0 0,-3 0 0,-2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34 24575,'4'-3'0,"-2"-4"0,-2 0 0,-6-3 0,-1 6 0,-11 1 0,-10 3 0,7 0 0,-25 0 0,10 8 0,-8 10 0,-8 29 0,17 7 0,-7 15 0,10-10 0,6 5 0,4-12 0,8 2 0,4-14 0,7-4 0,3-15 0,10-3 0,16-10 0,10-4 0,12 0 0,1-4 0,-2 4 0,-4 0 0,-8 5 0,-3 10 0,-15 3 0,-1 12 0,-12 8 0,-4 11 0,-13 4 0,-7 6 0,-9-15 0,-7 2 0,8-14 0,-7-3 0,10-9 0,-11-11 0,15-6 0,-9-3 0,7-11 0,3-5 0,-2-7 0,10-4 0,-3 0 0,7 4 0,0 4 0,3 6 0,4 5 0,-2 1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24575,'17'0'0,"11"-4"0,5-4 0,7 2 0,2-10 0,-3 7 0,0-5 0,-7 6 0,-8 4 0,-13 4 0,-5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24575,'20'0'0,"14"0"0,-12 0 0,23 0 0,-24 0 0,12 0 0,-10 0 0,-10 0 0,-3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0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24575,'0'20'0,"0"5"0,0-1 0,0 27 0,0-18 0,0 43 0,0-40 0,0 39 0,4-36 0,-3 24 0,7-16 0,-7 10 0,7-15 0,-4-1 0,5-9 0,-5-11 0,0 2 0,-4-12 0,0-2 0,0-2 0,0-1 0,0 1 0,0-4 0,0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24575,'-10'0'0,"0"0"0,-3 0 0,1 0 0,-6 0 0,1 0 0,2 0 0,-7 6 0,10-1 0,-14 22 0,12-5 0,-16 17 0,13-6 0,-1 13 0,10-11 0,-10 29 0,15-26 0,-14 26 0,11-2 0,1-15 0,0 17 0,5-26 0,0 8 0,0 2 0,0-9 0,0 0 0,3-16 0,6 9 0,5-15 0,3 5 0,4-14 0,2 2 0,1-6 0,7 4 0,-3-3 0,0-2 0,4-3 0,-5 0 0,8-12 0,-6-2 0,9-17 0,-18 6 0,12-10 0,-19 11 0,7-5 0,-8 7 0,-1-6 0,-3-5 0,-3-2 0,-1-7 0,-4 1 0,0-19 0,0 16 0,-5-21 0,-3 20 0,-7-7 0,-2 9 0,0 8 0,2 11 0,0 6 0,1 4 0,0 7 0,0-3 0,0 9 0,3-2 0,1 3 0,4 0 0,0 0 0,-1 0 0,1 0 0,0 0 0,2 0 0,2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24575,'13'0'0,"-4"0"0,1 0 0,-7 11 0,0 10 0,-3 20 0,0 10 0,0 10 0,-4-13 0,-6 17 0,-7-28 0,-3 15 0,4-24 0,5-4 0,0-6 0,4-8 0,0 0 0,1-7 0,5 0 0,-2-3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24575,'6'-4'0,"3"-16"0,20-23 0,-8-5 0,17-20 0,-20 26 0,7-21 0,-9 29 0,-2-11 0,-6 21 0,-5 5 0,-3 9 0,0 9 0,0 13 0,0 15 0,0 16 0,0 4 0,0 7 0,0 14 0,0-17 0,0 14 0,0-27 0,4 2 0,1-8 0,2-5 0,1-4 0,-4-4 0,-1 6 0,-3-5 0,0 17 0,0-8 0,0 9 0,0-10 0,0-1 0,0-4 0,0-8 0,0 2 0,0-10 0,0 3 0,0-7 0,0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24575,'4'0'0,"16"0"0,21-4 0,19-7 0,9-4 0,5-6 0,-17 10 0,14-7 0,-20 11 0,10-3 0,-7 6 0,-11 4 0,-8 0 0,-4 0 0,-12 0 0,-5 0 0,-1 0 0,-6 0 0,0-5 0,-4 3 0,-3-3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7:5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24575,'11'-14'0,"12"-13"0,2 8 0,14-15 0,-15 17 0,15-5 0,-18 11 0,14 2 0,-19 6 0,6 3 0,-9 0 0,-1 20 0,0 11 0,-4 10 0,-2 23 0,-3-26 0,-3 26 0,0-24 0,0 10 0,0-16 0,0-2 0,0-13 0,0-1 0,0-8 0,0 0 0,0-4 0,0-5 0,0-8 0,0-13 0,0-14 0,9-15 0,0 7 0,9-11 0,-1 14 0,0 0 0,-4 2 0,-1 12 0,-5 2 0,0 13 0,-1 0 0,1 6 0,-1 2 0,0 2 0,1 0 0,2 0 0,-1 0 0,1 0 0,1 0 0,-3 0 0,3 0 0,-4 0 0,1 5 0,0 7 0,0 7 0,1 17 0,-3-5 0,-2 16 0,-3-9 0,0-3 0,0-4 0,0-8 0,0-8 0,0 2 0,0-10 0,0-11 0,0-14 0,0-12 0,5-19 0,-1 10 0,5-7 0,0 9 0,-1 4 0,0 8 0,-1 0 0,0 10 0,0 0 0,0 5 0,-1 4 0,0-1 0,4 4 0,-3-3 0,2 5 0,-2-1 0,-1 2 0,0 0 0,0 0 0,1 2 0,-1 5 0,1 4 0,0 6 0,0 2 0,1 4 0,-1 0 0,1-4 0,-1 3 0,0-7 0,1 6 0,-1-6 0,-1-1 0,1-1 0,0-6 0,-1 2 0,0-2 0,1-1 0,-1 0 0,0-2 0,4-2 0,-3-2 0,0 0 0,-4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24575,'7'-4'0,"10"1"0,21-1 0,7-5 0,27-7 0,-23 2 0,18-1 0,-21 1 0,-16 8 0,-4-2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24575,'48'0'0,"-9"0"0,34 0 0,-16 0 0,-2-4 0,4 3 0,-23-10 0,7 9 0,-18-9 0,0 4 0,-13-12 0,-2 8 0,-6-3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24575,'-3'2'0,"0"20"0,3 15 0,0 19 0,0 16 0,0-1 0,0 16 0,4-22 0,1 7 0,4-25 0,0 2 0,-1-15 0,-3-11 0,-2-5 0,-3-8 0,0-3 0,0-4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24575,'4'0'0,"19"0"0,22 0 0,20 0 0,9 0 0,-7 0 0,7 0 0,-22 0 0,6 0 0,-15 0 0,-8 0 0,-6 0 0,-12 0 0,-3 0 0,-3 0 0,-5 0 0,-3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24575,'0'25'0,"0"-5"0,0 16 0,0 6 0,0 7 0,0 19 0,0-6 0,5 18 0,0-13 0,1 0 0,7 0 0,-7-21 0,5 11 0,-4-18 0,-6-10 0,3-12 0,-4-11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1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24575,'9'0'0,"0"0"0,19-4 0,0 4 0,-3-4 0,8 0 0,-4 3 0,0-3 0,-5 4 0,-2 0 0,-7 0 0,0 0 0,-2 0 0,-6 0 0,3 0 0,-6 0 0,-2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24575,'28'0'0,"-5"0"0,-16 0 0,-1 0 0,-3 6 0,0 1 0,-3 19 0,0 0 0,0 17 0,-4-1 0,-11 17 0,-9 1 0,-1-9 0,6-19 0,12-22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24575,'14'0'0,"2"0"0,34-4 0,-8-5 0,18-1 0,-10-7 0,2 6 0,-3-6 0,-11 11 0,-4-9 0,-17 13 0,-7-4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0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24575,'0'32'0,"0"4"0,0 55 0,0-13 0,0-18 0,0 1 0,0 39 0,0-50 0,0 0 0,0 3 0,0-2 0,0 22 0,0 14 0,4-35 0,-3-2 0,3-25 0,-4-7 0,0-8 0,0-4 0,0-3 0,0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188 203 24575,'-4'10'0,"1"-9"0,3-9 0,3-3 0,15-25 0,-1 20 0,13-22 0,-1 17 0,-1 0 0,7-4 0,-7 15 0,5-6 0,-10 12 0,0 0 0,-5 0 0,-8 4 0,0 10 0,-6 13 0,-1 20 0,-3 23 0,-4 7 0,-5-7 0,-3-17 0,-4-1 0,-16 26 0,8-22 0,-1-1 0,-12 14 0,5-18 0,1-2 0,-2 0 0,-22 31 0,28-40 0,-3-2 0,6-9 0,5-7 0,-3-6 0,11-5 0,-7-4 0,11-3 0,-3-3 0,3-17 0,3-1 0,0-26 0,4 12 0,0-7 0,0 3 0,0 11 0,4-5 0,3 11 0,8 3 0,0 4 0,7 4 0,-7 8 0,6-1 0,-6 4 0,3 0 0,-1 0 0,-2 0 0,11 11 0,-13 2 0,18 20 0,-17-8 0,15 21 0,-12-20 0,7 15 0,-3-17 0,3 4 0,-4-4 0,-2-8 0,-3-2 0,-2-7 0,1 0 0,0-3 0,0-1 0,-1-3 0,5-4 0,-3-7 0,8-10 0,-6-11 0,-3 11 0,-7 3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24575,'4'0'0,"-2"40"0,-2 4 0,0 46 0,0 0 0,0 6 0,0-38 0,0 1 0,0 38 0,0-15 0,0-29 0,0-4 0,4-1 0,-3 34 0,6-41 0,1-2 0,-3-2 0,5-14 0,-3-4 0,1-5 0,5-7 0,-3-1 0,4-2 0,3-1 0,-2-3 0,6-3 0,4-10 0,-1-4 0,10-9 0,-9-2 0,5 1 0,-5-5 0,0 6 0,-11 8 0,-3 7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24575,'13'0'0,"27"-8"0,-2-2 0,50-15 0,-31 9 0,-8 2 0,0 3 0,7 4 0,26-11 0,-28 16 0,6-11 0,-16 12 0,-12-2 0,-15 3 0,-7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24575,'13'0'0,"8"0"0,15 0 0,21 0 0,-20 0 0,27 0 0,-24 0 0,8 0 0,-13 0 0,-8 0 0,-9 0 0,-8 0 0,0 0 0,-7 0 0,0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4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24575,'0'16'0,"0"7"0,0-3 0,0 15 0,0-14 0,0 23 0,0-22 0,0 32 0,0-27 0,5 41 0,-4-39 0,13 53 0,-12-55 0,8 40 0,-7-45 0,1 14 0,0-18 0,-1-1 0,-3 1 0,0-3 0,0 2 0,0-6 0,0 1 0,0-5 0,0 3 0,0-4 0,0 0 0,0 1 0,0-4 0,0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24575,'0'2'0,"0"17"0,0 32 0,0 11 0,0 1 0,0 3 0,0 17 0,0-12 0,0 3 0,0-20 0,0-1 0,0 12 0,0-1 0,0 31 0,0-43 0,0-3 0,0 13 0,0 10 0,4-15 0,8-13 0,1-11 0,14-12 0,-10-4 0,8-12 0,-10 1 0,10-6 0,-9 0 0,13-7 0,-20 5 0,5-5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24575,'18'0'0,"11"0"0,35-5 0,7-1 0,-11 1 0,30-14 0,-43 15 0,36-11 0,-36 15 0,6 0 0,-8 0 0,-13 0 0,-16 0 0,-6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1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24575,'4'5'0,"-2"3"0,-2 9 0,0 7 0,0 0 0,0 0 0,0-6 0,0 1 0,0-4 0,0 3 0,0 0 0,0-6 0,0-1 0,0-8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24575,'0'16'0,"0"-5"0,0 10 0,0-6 0,0 7 0,0 0 0,0 1 0,0-1 0,0 1 0,0-1 0,0-3 0,0-2 0,0-7 0,0 0 0,0-4 0,0-21 0,0-5 0,0-13 0,7-7 0,-1 10 0,9-5 0,-6 6 0,5 3 0,-2 3 0,2 5 0,0 0 0,4 7 0,-4-2 0,4 8 0,-4-4 0,-4 8 0,3-2 0,-3 3 0,1 6 0,-1 9 0,-2 10 0,0 2 0,-1 0 0,-3-1 0,0-6 0,-4 5 0,0-10 0,0 2 0,0-3 0,0-4 0,0 0 0,0-4 0,0 0 0,0-5 0,3-5 0,1-14 0,7-2 0,1-10 0,8 0 0,-3 2 0,3 0 0,-6 9 0,-3 5 0,-1 4 0,-4 4 0,0 2 0,0 1 0,1 3 0,-1 0 0,0 0 0,4 0 0,-3 0 0,6 0 0,-5 6 0,5 2 0,-6 6 0,7 4 0,-6-4 0,3 8 0,-4-7 0,0 7 0,-3-11 0,2 6 0,-5-10 0,2 3 0,-3-4 0,0 0 0,0-2 0,0-1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24575,'23'0'0,"3"0"0,24 0 0,4 0 0,-12 0 0,8 0 0,-20 0 0,6 0 0,-12 0 0,1 0 0,-16 0 0,0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24575,'27'0'0,"2"0"0,0 0 0,2 0 0,2 0 0,-9 0 0,-2 0 0,-9 0 0,-2 0 0,-5 0 0,-3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48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24575,'0'-9'0,"0"2"0,0-6 0,2 3 0,2 0 0,5 1 0,1 2 0,-2-3 0,3 6 0,-6-5 0,4 8 0,-3-2 0,1 3 0,-1-6 0,1 4 0,-4-4 0,0 6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32.1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29 178 24575,'2'0'0,"9"-3"0,-3 6 0,14-3 0,-14 0 0,9 0 0,-9 0 0,1 0 0,-2 0 0,-1 0 0,0 0 0,-2-3 0,2-4 0,-5-4 0,2-3 0,-3-5 0,0 4 0,0-3 0,0 3 0,0 1 0,0 0 0,0 3 0,0 1 0,0 4 0,-3 2 0,-4-2 0,-1 5 0,-2-5 0,4 5 0,-1-1 0,1 2 0,-1 0 0,1 0 0,0 0 0,0 2 0,2 2 0,-1 2 0,4 0 0,-5 1 0,5-1 0,-4 1 0,4 2 0,-2-1 0,3 2 0,0-4 0,0 0 0,0 1 0,0-1 0,3-2 0,0-2 0,7-2 0,-3 0 0,3 0 0,0 0 0,-3 0 0,3 0 0,-4-3 0,1 0 0,-1-4 0,1 1 0,-1-1 0,-2 1 0,-2 0 0,-2 0 0,0-1 0,-2 4 0,-6-3 0,1 5 0,-6-2 0,2 3 0,-4 0 0,1 0 0,0 0 0,0 0 0,3 0 0,-3 3 0,7 1 0,0 2 0,1 1 0,5-1 0,-1 0 0,2 1 0,0-1 0,0 0 0,0 1 0,0-1 0,0 1 0,0-1 0,2 0 0,2 1 0,6 0 0,0-4 0,5 0 0,-1-3 0,-3 0 0,-2 0 0,-2 0 0,-1 0 0,1 0 0,-1 0 0,0 0 0,-2-2 0,-1-2 0,-3-2 0,0-4 0,-3 2 0,-4-2 0,-1 4 0,-2-1 0,1 0 0,1 3 0,-2 1 0,4 3 0,2 0 0,2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6.90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25 0 24575,'0'2'0,"0"7"0,0 13 0,0 13 0,0 11 0,0 2 0,0-2 0,0-1 0,0 1 0,0 2 0,0 3 0,0-10 0,0-2 0,0-10 0,0 0 0,0-10 0,0-4 0,0-2 0,0-2 0,0-1 0,0 4 0,0-7 0,0 3 0,0-4 0,0 1 0,0-1 0,0 1 0,0-1 0,-5-3 0,1 0 0,-2 0 0,3 0 0,0 7 0,2 1 0,-2 3 0,3-4 0,0 4 0,0-7 0,0 3 0,0-4 0,0 1 0,0-1 0,3-2 0,-3-4 0,6-4 0,-6-2 0,3 0 0,-3-4 0,0 2 0,0-5 0,0 6 0,0-3 0,0 3 0,0 1 0,0 5 0,0 4 0,0 4 0,0 2 0,0-2 0,0-1 0,3-3 0,0 3 0,4-5 0,3 2 0,0-3 0,1 0 0,2 0 0,-2 0 0,0 0 0,-1 0 0,-4 0 0,0-3 0,-2-1 0,-1-2 0,-6 3 0,0 0 0,-4 3 0,1 0 0,0 0 0,4 3 0,7-3 0,9 6 0,10-5 0,5 6 0,11-6 0,-5 3 0,10-4 0,-5 4 0,6-3 0,-6 3 0,5-4 0,-10 0 0,4 0 0,-10 4 0,0-4 0,-6 4 0,-4-4 0,-1 0 0,-3 0 0,-5 0 0,4 0 0,-7 0 0,3 0 0,-4 0 0,1 0 0,-1 0 0,0 0 0,-2-3 0,-7 0 0,-2-1 0,-4-1 0,-1 1 0,3 0 0,-7 1 0,7 3 0,-7 0 0,7 0 0,-3 0 0,4 0 0,3 2 0,0 2 0,3 2 0,0 4 0,0 1 0,3-1 0,4 0 0,7-2 0,6-1 0,-1 0 0,-1-2 0,-4-2 0,1-3 0,-5 0 0,0 0 0,-3 0 0,-1 0 0,0 0 0,1-6 0,-3-6 0,2-8 0,-5-3 0,3-5 0,-4 3 0,0-8 0,0 13 0,0-3 0,0 8 0,-3 4 0,-4 1 0,-1 7 0,-2-1 0,4 4 0,-1 0 0,1 0 0,-4 0 0,3 3 0,-4 8 0,4 5 0,-1 7 0,0-3 0,1 2 0,-1-7 0,4 7 0,1-10 0,3 6 0,0-11 0,0 3 0,0-4 0,-3-2 0,8-1 0,-4-3 0,11-4 0,-4 1 0,2-4 0,-4 0 0,0 1 0,-2 0 0,-1-1 0,-3 1 0,0-1 0,-3 4 0,0 0 0,-4 3 0,1 0 0,-1 0 0,1 0 0,-1 0 0,4 0 0,0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8.0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24575,'0'6'0,"0"8"0,0 2 0,0 7 0,0 5 0,0 1 0,0 0 0,0 4 0,0-4 0,0 1 0,0 2 0,0-7 0,0 3 0,0-9 0,0-1 0,0-7 0,0-1 0,0-4 0,0-2 0,0-1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8.63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24575,'4'0'0,"6"0"0,26 0 0,-4 0 0,25 0 0,-21 0 0,15 0 0,-10 0 0,10 0 0,-9 0 0,8 0 0,-19 0 0,2 0 0,-14 0 0,0 0 0,-9 0 0,0 0 0,-4 0 0,-2 0 0,-1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9.1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24575,'13'0'0,"-2"0"0,12 0 0,-4 0 0,4 0 0,1 0 0,-1 0 0,5 0 0,-7 0 0,2 0 0,-9 0 0,-4 0 0,0 0 0,-3 0 0,-4 0 0,0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59.68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24575,'5'3'0,"3"0"0,9-3 0,-2 0 0,3 0 0,0 0 0,-2 0 0,-2 0 0,0 0 0,-7 0 0,0 0 0,-5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1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24575,'9'0'0,"10"0"0,1 0 0,8 0 0,-5 0 0,1 0 0,-1 0 0,0 0 0,-4 0 0,0 0 0,-9 0 0,0 0 0,0 0 0,-5 0 0,1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3.82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36 86 24575,'0'17'0,"0"-3"0,0 5 0,0-6 0,0-2 0,0 1 0,3-8 0,4 3 0,0-7 0,3 0 0,0 0 0,0 0 0,4-3 0,-6-4 0,0-1 0,-7-5 0,2 2 0,-3-3 0,0 3 0,0-2 0,0 2 0,0-3 0,0-1 0,0 5 0,-3-4 0,-5 6 0,1-2 0,-3 4 0,0-1 0,3 3 0,-3 1 0,3 3 0,-3 0 0,3 0 0,-3 3 0,3 0 0,0 7 0,4 1 0,-3 0 0,5 2 0,-2-6 0,3 7 0,0-7 0,0 3 0,0-4 0,6-2 0,2 2 0,6-5 0,1 2 0,-1-3 0,-4 0 0,0 0 0,-3 0 0,-1 0 0,1 0 0,-1 0 0,-2 0 0,-2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5.24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22 24575,'3'-6'0,"0"6"0,-3 8 0,0 8 0,0 23 0,0-11 0,0 26 0,0-16 0,0 3 0,0 2 0,8-7 0,-6 5 0,10-7 0,-8-6 0,0-8 0,2-8 0,-5-3 0,5-6 0,-3 1 0,3-4 0,1-16 0,1-6 0,1-17 0,4-8 0,-3 5 0,9-15 0,-5 15 0,1-4 0,0 11 0,-6 7 0,2 8 0,-3 2 0,-1 7 0,-4 1 0,3 7 0,-2-3 0,-1 3 0,0-3 0,0 2 0,-3-1 0,3 1 0,-3 1 0,0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2:16.57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24575,'0'13'0,"0"4"0,0 2 0,0 0 0,0-1 0,0-3 0,0-5 0,0 3 0,0-6 0,0 2 0,0-2 0,0-1 0,0 0 0,0-2 0,0-1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2.3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26 24575,'0'3'0,"0"-2"0,0 9 0,0-4 0,0 0 0,0 1 0,3-1 0,3 1 0,1-4 0,3 0 0,-4-3 0,0 0 0,4 0 0,-3-3 0,3 3 0,-3-9 0,-1 7 0,1-7 0,-3 5 0,1-2 0,-4-1 0,2 1 0,-3 0 0,0 0 0,0-1 0,-3 4 0,2-3 0,-5 5 0,3-2 0,-4 3 0,1 0 0,0 0 0,-1 0 0,1 0 0,0 0 0,-1 0 0,4 0 0,0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0.16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 0 24575,'-3'4'0,"9"-1"0,12-3 0,10 0 0,1 0 0,0 0 0,0 0 0,-1 0 0,-8 0 0,-1 0 0,-5 0 0,-7 0 0,3 0 0,-4 0 0,-2 0 0,-2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8.54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24575,'0'20'0,"0"1"0,0 7 0,0 1 0,0 0 0,0 4 0,0-8 0,0 3 0,0-9 0,0-1 0,0-4 0,0 1 0,0-1 0,0 0 0,0 0 0,3 0 0,1 5 0,0-4 0,3 3 0,-6-4 0,5 5 0,-5-4 0,6 7 0,-6-7 0,2 4 0,-3-1 0,3-3 0,-2 3 0,2-7 0,-3-1 0,0-4 0,0 1 0,0-1 0,0 0 0,3-2 0,-2-1 0,1-3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9.19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40 24575,'9'0'0,"12"0"0,17-4 0,21-2 0,-16-3 0,27-2 0,-27 6 0,16 1 0,-14 4 0,1 0 0,-10 0 0,-7 0 0,-6 0 0,-11 0 0,1 0 0,-6 0 0,-4 0 0,0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9.69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24575,'8'4'0,"4"-2"0,9-2 0,7 0 0,1 0 0,0 0 0,-1 0 0,-8 0 0,2 0 0,-7 0 0,0 0 0,-5 0 0,-4 0 0,1 0 0,-4 0 0,0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2.67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0 131 24575,'4'0'0,"11"0"0,17 0 0,3 0 0,9-5 0,3 0 0,-5-4 0,14-1 0,-14 5 0,10-3 0,-6 7 0,-10-3 0,2 4 0,-13 0 0,3 0 0,-9 0 0,-1 0 0,-4 0 0,-3 0 0,2 0 0,-5 0 0,1 0 0,-2 0 0,-1 0 0,1 0 0,-1 0 0,0 0 0,0 0 0,0 0 0,0 0 0,-3-7 0,0 3 0,-6-3 0,-4 5 0,-4 2 0,-7 0 0,3 0 0,-4 0 0,8 0 0,-2 0 0,6 0 0,-3 0 0,3 0 0,4 2 0,0 2 0,3 2 0,0 0 0,0 1 0,0-1 0,3 0 0,0 1 0,7 0 0,1-4 0,3 0 0,0-3 0,1 0 0,-1 0 0,-4 0 0,0 0 0,-3 0 0,-1 0 0,-2-2 0,-1-5 0,-3-1 0,0-5 0,0 2 0,0 0 0,0-2 0,0 5 0,-3-2 0,-1 4 0,-6-1 0,3 4 0,-7-1 0,7 4 0,-3 0 0,4 0 0,-1 0 0,1 0 0,-1 0 0,1 3 0,-1 4 0,4 8 0,-1 4 0,4 4 0,0 1 0,0-5 0,0-1 0,0-4 0,0 1 0,0-5 0,0 0 0,3-6 0,4-1 0,4-3 0,7 0 0,-3 0 0,7 0 0,-6-11 0,2 2 0,1-10 0,-3 1 0,-1 2 0,-4-2 0,-4 7 0,0 1 0,-1 4 0,-2-1 0,-2-3 0,-2 3 0,0-3 0,0 0 0,0 2 0,-6-2 0,-2 3 0,-6 3 0,0-2 0,-1 5 0,1-2 0,0 3 0,0 0 0,-1 0 0,4 0 0,1 0 0,4 0 0,-1 0 0,1 3 0,2 0 0,-2 4 0,6-1 0,-3 4 0,3-3 0,0 3 0,0-4 0,0 4 0,3-3 0,4 4 0,3-5 0,5-2 0,3 3 0,-3-6 0,3 2 0,-7-3 0,2 0 0,-5 0 0,1 0 0,1 0 0,-2-3 0,1 0 0,-5-7 0,-1 2 0,-3-5 0,0 6 0,0-10 0,0 9 0,-6-2 0,-2 4 0,-11 5 0,7-2 0,-5 3 0,6 0 0,0 0 0,1 0 0,7 0 0,0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5.86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8 50 24575,'0'6'0,"0"0"0,0 0 0,6-2 0,-1 2 0,8-6 0,-6 3 0,7-3 0,-7 0 0,3 0 0,-4 0 0,-3-5 0,0-3 0,-3-5 0,0 2 0,0-2 0,0 5 0,0-2 0,0 4 0,-2 2 0,-2 2 0,-6 2 0,-1 0 0,1 0 0,-4 0 0,7 2 0,-3 2 0,3 0 0,4 1 0,0-1 0,3 2 0,0 1 0,0-1 0,0 0 0,0 0 0,0 1 0,2-1 0,2-2 0,2 1 0,1-4 0,-1 2 0,0-3 0,-2 0 0,-2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1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 24575,'3'-3'0,"3"0"0,4 3 0,3 0 0,-3 0 0,-1 0 0,-3 0 0,0 0 0,-2 6 0,2 2 0,-2 10 0,4 6 0,-4 5 0,0 10 0,-4 2 0,0 5 0,0 6 0,0 1 0,0 0 0,0-2 0,0 1 0,0-10 0,0 3 0,0-12 0,-4-4 0,0-5 0,-3-5 0,0-5 0,-4 0 0,4-3 0,-7 2 0,7-6 0,-7 4 0,4-5 0,-1-2 0,-3 0 0,7-4 0,-6 0 0,5 0 0,-2-7 0,3-5 0,0-3 0,2-7 0,2 2 0,3 1 0,0-4 0,0 4 0,0 0 0,0-4 0,0 8 0,0-3 0,3 4 0,1 3 0,3-3 0,-1 7 0,1-3 0,-1 7 0,1 0 0,-1 3 0,1 0 0,-1 0 0,0 0 0,1 0 0,3 0 0,0 0 0,5 0 0,-1 3 0,0 8 0,1 5 0,1 12 0,0-4 0,5 29 0,-4-19 0,0 16 0,-1-17 0,-8-9 0,4 0 0,-5-6 0,0-4 0,-3-3 0,-1-1 0,-3-7 0,0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06.6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1 112 24575,'6'0'0,"3"7"0,2 0 0,0 8 0,8 4 0,-10 0 0,6 1 0,-8-5 0,0-1 0,0-10 0,0 5 0,-4-5 0,0 2 0,-3-5 0,0-5 0,4-11 0,0-4 0,0-9 0,3-2 0,-6 1 0,3-4 0,0 9 0,-4 0 0,7 5 0,-6 9 0,2 0 0,0 6 0,-3 1 0,3 3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5.38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24575,'3'0'0,"0"4"0,-3 6 0,0 9 0,0 0 0,0 4 0,0-7 0,0 6 0,0-11 0,0 11 0,0-6 0,0 2 0,0-7 0,0 2 0,0-2 0,0-1 0,0 0 0,0-3 0,0-1 0,0 0 0,0 1 0,0-1 0,0 1 0,0-1 0,0 0 0,0 1 0,0-1 0,0 0 0,0 1 0,0-1 0,0 1 0,0-1 0,0 0 0,0 1 0,0 3 0,3-3 0,-3 3 0,3-4 0,-3 1 0,0-1 0,3-2 0,-2 1 0,4-4 0,-4-1 0,1-4 0,-2-10 0,0 3 0,0-17 0,0 8 0,0-8 0,0 4 0,0 1 0,0 0 0,0-1 0,0 5 0,0 4 0,0 1 0,0 7 0,0-3 0,0 4 0,0 0 0,0-1 0,0 7 0,0 4 0,0 11 0,0 4 0,0 9 0,0 1 0,4 10 0,1-4 0,0 10 0,3-10 0,-7 4 0,2-10 0,1-1 0,-3-8 0,2-2 0,-3-7 0,3-1 0,-2-4 0,2 0 0,-3 0 0,0 1 0,0-1 0,0 0 0,0 0 0,0 0 0,0-3 0,0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7.98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 29 24575,'-2'-3'0,"4"0"0,2 6 0,7 4 0,7 5 0,-2 2 0,2 5 0,1-6 0,2 9 0,-2-9 0,1 10 0,-6-8 0,2 8 0,-2-11 0,-2 5 0,-2-9 0,-4 1 0,1-2 0,-1-1 0,1 1 0,-1-1 0,-3-10 0,7-6 0,-5-16 0,10 2 0,-2-9 0,3 8 0,-3-3 0,-2 5 0,-4 3 0,1 2 0,-2 7 0,1 1 0,0 4 0,-4-1 0,3 1 0,-5 2 0,1 1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19.40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58 195 24575,'-3'2'0,"0"2"0,3 10 0,-3-6 0,-1 9 0,0-9 0,-2 5 0,5-6 0,-5 3 0,5-4 0,-1 1 0,2-1 0,-6-2 0,5-7 0,-5-8 0,6-8 0,0-9 0,8-1 0,-3-5 0,16-1 0,-10 0 0,9 5 0,-11 1 0,1 13 0,-2-1 0,-2 10 0,1 0 0,-4 12 0,-7 7 0,-5 9 0,-7 7 0,0-4 0,0 4 0,1-5 0,3-4 0,1 0 0,4-9 0,0 0 0,4-4 0,0-2 0,3-1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7:53:22.38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65 170 24575,'19'0'0,"5"0"0,-8 0 0,5 0 0,-13-3 0,5 3 0,-9-6 0,3 2 0,-4-6 0,-3 3 0,0-7 0,0-7 0,0 5 0,0-9 0,0 11 0,0-1 0,-6 4 0,1 1 0,-15 3 0,4 3 0,-6 1 0,4 3 0,0 0 0,2 0 0,1 0 0,2 0 0,6 0 0,-3 0 0,6 3 0,-2 0 0,5 7 0,-1-3 0,2 7 0,0-7 0,0 6 0,0-5 0,0 2 0,0-4 0,0 0 0,0 1 0,2-1 0,2 1 0,6-4 0,0 0 0,5-3 0,-5 0 0,4 0 0,-7 0 0,3 0 0,-4 0 0,0 0 0,0 0 0,-2 3 0,-2 0 0,-2 3 0,0 0 0,0 0 0,0 1 0,0-1 0,0 0 0,0 1 0,0 2 0,0 2 0,0 3 0,0 1 0,0-1 0,0 4 0,0-3 0,0 7 0,0-6 0,0 2 0,0 0 0,0 1 0,0 5 0,0-1 0,0 0 0,0 1 0,0-1 0,0 0 0,0-3 0,0 2 0,0-3 0,0 0 0,4 0 0,-4-9 0,3 0 0,0-3 0,-2-1 0,2 0 0,-3 1 0,0-1 0,2-2 0,-1 1 0,2-1 0,0-1 0,-3 3 0,3-3 0,0 1 0,0 1 0,3-1 0,0-1 0,-2 3 0,2-6 0,-3 3 0,3-3 0,-2-3 0,-1 0 0,-1 0 0,-1 3 0,1 3 0,-2 3 0,0 0 0,0 0 0,0 0 0,0 0 0,0 0 0,0-2 0,0-2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1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0 465 24575,'90'-22'0,"-1"1"0,1-1 0,-18-6 0,20-1 0,20-7 0,-42 0 0,-64 0 0,-1-11 0,-5 15 0,0-1 0,0 1 0,0 5 0,0 7 0,-9 6 0,-2 4 0,-8 5 0,-1-4 0,5 8 0,1-4 0,1 5 0,2 0 0,-2 0 0,-1 0 0,4 4 0,-4 6 0,4 10 0,0 1 0,4 10 0,1-4 0,0 5 0,4 0 0,-4 7 0,5 1 0,0 0 0,0 5 0,0-4 0,0-1 0,0 4 0,0-10 0,0-1 0,0-3 0,5-9 0,-4 0 0,3-3 0,1 1 0,-4 1 0,3 4 0,-4-5 0,0 1 0,0 5 0,0 2 0,0-1 0,0 5 0,0-10 0,0 4 0,0-10 0,0 3 0,0-8 0,0 4 0,0-5 0,0-8 0,4-11 0,7-11 0,11-11 0,1-1 0,4 5 0,0-4 0,-5 11 0,4-2 0,-6 5 0,-1 7 0,1-4 0,-1 10 0,1 0 0,-1 5 0,-4 0 0,-1 0 0,-5 0 0,0 0 0,-1 0 0,1 0 0,-4 4 0,-1 12 0,-4 5 0,0 11 0,5 1 0,-4-1 0,4-6 0,-1 0 0,-3-7 0,8-4 0,-5-2 0,5-4 0,0 0 0,0 0 0,0 0 0,0-4 0,-1-1 0,6-4 0,-4 0 0,8 0 0,-3 0 0,-4 0 0,-2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2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24575,'34'0'0,"-3"0"0,7 0 0,1 0 0,1 0 0,1 0 0,-3 0 0,-6 0 0,-5 0 0,4 0 0,-15 0 0,3 0 0,-14 0 0,-2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2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24575,'7'9'0,"-1"-1"0,11-8 0,-2 0 0,4 0 0,1 0 0,0 0 0,-1 0 0,-4 0 0,2 0 0,-7 0 0,2 0 0,-7-9 0,-1 7 0,-4-7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4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109 124 24575,'17'-8'0,"1"-3"0,7-10 0,2 0 0,0 5 0,3-4 0,-9 9 0,0 0 0,-3 6 0,-8 5 0,4 0 0,-6 0 0,6 0 0,-4 0 0,4 0 0,-10 9 0,0 2 0,-4 14 0,0 2 0,0 5 0,0 7 0,0 1 0,0 7 0,0-1 0,0 1 0,-5 0 0,-1 0 0,-11-1 0,4-5 0,-8-3 0,9-6 0,-8 0 0,8-5 0,-8 3 0,9-13 0,-8 7 0,8-10 0,-3 1 0,0-1 0,4-5 0,-4 0 0,5 0 0,-4 0 0,-2 1 0,0-5 0,-4-1 0,9-4 0,-8 0 0,3 0 0,0 0 0,1-4 0,5-5 0,4-6 0,-4-14 0,8 12 0,-4-10 0,5 12 0,0 0 0,0-3 0,0 3 0,0 0 0,0 1 0,0 5 0,4 0 0,1 4 0,8 2 0,-3 3 0,9 0 0,-9 0 0,8 0 0,-3 0 0,10 4 0,-4 2 0,10 9 0,-5 2 0,1 3 0,5 8 0,-4 0 0,6 1 0,-1-2 0,1 1 0,-7-10 0,5 8 0,-11-15 0,4 4 0,-5-5 0,-1-1 0,-4-3 0,-1-2 0,-6-4 0,1 0 0,0 0 0,0-9 0,-4 7 0,-1-7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6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24575,'4'5'0,"17"-2"0,-3-3 0,19-9 0,-16 6 0,16-6 0,-14 0 0,8 7 0,-5-7 0,-10 9 0,13 0 0,-17 0 0,7 0 0,-10 14 0,-4 4 0,0 28 0,-5-4 0,-5 11 0,-14 2 0,0-7 0,-11 6 0,12-14 0,-2-7 0,8-8 0,-2-5 0,4-5 0,5-2 0,1-4 0,4-15 0,0-8 0,11-29 0,2 7 0,12-24 0,4 16 0,-2-18 0,8 17 0,-10-8 0,-2 18 0,-3 2 0,-9 8 0,3 10 0,-5 2 0,0 8 0,-8 1 0,-2 12 0,-13 3 0,-2 14 0,0 2 0,-4 5 0,12-5 0,-6 4 0,13-10 0,-4 4 0,5-6 0,0 1 0,0-5 0,0-2 0,14-3 0,4 0 0,14 0 0,0 1 0,0-5 0,0-1 0,7-5 0,-6 0 0,6 0 0,-7 0 0,0 0 0,-10 0 0,2 0 0,-14 0 0,4 0 0,-5 0 0,-1 0 0,-3 0 0,-1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1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404 281 24575,'3'-11'0,"0"3"0,-3-15 0,0 4 0,0-9 0,0 3 0,0-3 0,0 0 0,0 3 0,0-3 0,0 9 0,0 0 0,0 9 0,-3 3 0,-4 4 0,-7 3 0,-10 7 0,-2 7 0,-13 13 0,0 6 0,-6 11 0,2 1 0,14-7 0,-3 6 0,10-12 0,-5 8 0,4-5 0,6-4 0,5-4 0,7-7 0,2 2 0,3-7 0,0 3 0,0-4 0,0 0 0,3 0 0,8 1 0,5 0 0,8 1 0,-1-1 0,5 1 0,-3 4 0,4-2 0,-9 1 0,-2-7 0,-4-2 0,-3-3 0,-1-1 0,-4 1 0,1-1 0,-4 11 0,0-5 0,-3 13 0,-4-5 0,-9 9 0,-1 0 0,-8 12 0,0-5 0,7 3 0,-6 2 0,8-11 0,0 8 0,1-13 0,4 3 0,4-5 0,0-4 0,4-1 0,0-3 0,0-5 0,0 4 0,0-7 0,0 3 0,0-4 0,0 0 0,3 1 0,4 0 0,8 0 0,4-3 0,0-1 0,3-3 0,-3 0 0,5 0 0,9 0 0,-11 0 0,11 0 0,-18 0 0,3 0 0,-3 0 0,-1 3 0,-4-2 0,0 2 0,-3-3 0,-1 0 0,0 0 0,1 0 0,-1 0 0,-2-3 0,-1-8 0,-3 0 0,0-12 0,0 8 0,0-3 0,0 3 0,0 5 0,0 0 0,0 3 0,0 4 0,0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6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24575,'0'5'0,"0"7"0,0 21 0,0 1 0,0 11 0,0-5 0,0 6 0,0 1 0,0 7 0,0-5 0,0 5 0,0-8 0,0-6 0,0-1 0,0-7 0,0-5 0,0-2 0,0-5 0,0-6 0,0 0 0,0-5 0,0 0 0,0-5 0,0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7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24575,'29'0'0,"12"0"0,1 0 0,10 0 0,-11 0 0,5 0 0,8 0 0,-12 0 0,4 0 0,-20 0 0,-1 0 0,-5 0 0,-5 0 0,-2 0 0,-8-7 0,-1-4 0,-4 1 0,0 2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8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24575,'0'19'0,"0"2"0,0 11 0,0 0 0,0 0 0,0 7 0,0-11 0,0 4 0,5-7 0,-4-9 0,4 7 0,-5-13 0,0-1 0,0-5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8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24575,'10'0'0,"11"0"0,35 0 0,10 0 0,24 0-665,3 0 665,-8 0 0,13-7 0,-31 0 0,22-1 164,-31 3-164,11-7 0,-26 10 0,-8-10 0,-11 12 0,-14 0 125,4 0 0,-10 0 0,0 0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09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24575,'-10'3'0,"2"7"0,8 10 0,0-4 0,0 27 0,0-18 0,-11 27 0,4-11 0,-10 6 0,5-7 0,1-2 0,5 1 0,-3-15 0,8 1 0,-3-16 0,4 0 0,4-4 0,11-1 0,13-4 0,0 0 0,16 0 0,-9 0 0,11 0 0,1-6 0,0 5 0,0-4 0,-7 5 0,5 0 0,-17 0 0,4 0 0,-12 0 0,-6 0 0,0 0 0,-5 0 0,0 0 0,-4 0 0,-1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0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24575,'0'2'0,"0"17"0,0 21 0,0 2 0,0 18 0,0-3 0,0 1 0,0 5 0,0-9 0,0-12 0,0 4 0,0-20 0,0 0 0,0-7 0,0-4 0,0-1 0,0-1 0,0-3 0,0 4 0,0-21 0,0-3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1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0 24575,'-9'9'0,"-6"14"0,-9 19 0,-3 22 0,-4 1 0,4 7 0,8-9 0,-6 9 0,16-7 0,-9 14 0,16-13 0,-4 5 0,6-9 0,0-6 0,0 4 0,0-4 0,11 0 0,8 0 0,12-2 0,13-2 0,-6-3 0,11 0 0,-12-12 0,3-1 0,-5-3 0,-8-15 0,0 8 0,-8-16 0,-4 4 0,-1-9 0,-6-1 0,-3-7 0,-1-26 0,-4 18 0,0-17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5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24575,'9'-8'0,"4"-1"0,-3-5 0,4 3 0,0-7 0,0 8 0,0 0 0,-1 6 0,-8 11 0,-1 9 0,-4 9 0,0 2 0,0 3 0,0-3 0,0 11 0,0-4 0,0 5 0,0-7 0,0 0 0,0-5 0,0-2 0,4-6 0,1 1 0,1-5 0,2-2 0,-3-4 0,4-4 0,0 3 0,0-7 0,-1 3 0,1-4 0,0 0 0,5 0 0,0 0 0,2-9 0,3-8 0,-8-9 0,10-13 0,-8-1 0,4-7 0,-1 0 0,-3 0 0,4 7 0,-7 7 0,1 2 0,-1 15 0,-5-4 0,3 11 0,-7 11 0,3 11 0,-4 11 0,0 9 0,0-1 0,0 0 0,0-5 0,0 3 0,0-9 0,0 4 0,0-5 0,4-5 0,1 3 0,4-8 0,0 4 0,0-5 0,5 0 0,1 0 0,-1-3 0,5 2 0,-9-7 0,3 4 0,-4-5 0,0 0 0,0 0 0,0 0 0,-1 0 0,1 0 0,0 0 0,0 0 0,-1 0 0,1 0 0,0 0 0,-1-4 0,1-6 0,0-4 0,-3-12 0,3 0 0,-8-7 0,4 1 0,0-7 0,-4 5 0,4-4 0,-5 11 0,0 6 0,0 3 0,0 8 0,4 0 0,1 3 0,3 6 0,1-7 0,5 7 0,0-8 0,12 3 0,0 1 0,1-4 0,3 7 0,-9-2 0,5 0 0,-7 3 0,-4-4 0,-1 5 0,-6 0 0,1 0 0,-4-8 0,-1-2 0,-4 0 0,0 1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6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24575,'5'0'0,"8"0"0,27 0 0,-10 0 0,21 0 0,-17 0 0,13 0 0,-8 0 0,0 0 0,0 0 0,-11 0 0,3 0 0,-11 0 0,-5 0 0,-2 0 0,-9 0 0,0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7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24575,'0'18'0,"0"5"0,0 10 0,0 8 0,0 5 0,0 1 0,0-7 0,0-1 0,0-1 0,0-10 0,0 10 0,0-22 0,0 8 0,0-14 0,0 3 0,0-4 0,0-4 0,0-1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1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24575,'-3'8'0,"0"4"0,3 9 0,0 7 0,0 1 0,0 5 0,0 0 0,0-1 0,0-3 0,0 2 0,0-12 0,0 0 0,0-7 0,0-5 0,0 1 0,0-2 0,0-6 0,0-9 0,0-4 0,0-10 0,0 2 0,0-3 0,0 0 0,0-5 0,3 3 0,10-4 0,-1 10 0,7 0 0,-5 4 0,1 1 0,-5 3 0,4 1 0,-7 6 0,6-2 0,-8 5 0,1-2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8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1 230 24575,'4'-18'0,"8"-12"0,9 6 0,2-13 0,9 8 0,-10 7 0,5-4 0,-8 15 0,1 1 0,-6 6 0,-4 11 0,-6 9 0,-4 16 0,-6 16 0,-1 0 0,-5 7 0,0-9 0,1-6 0,5-1 0,1-13 0,5 0 0,0-12 0,0 0 0,0-5 0,7-4 0,4-1 0,7-4 0,2 0 0,-1 0 0,1-5 0,-1-5 0,2-10 0,-1-7 0,2-5 0,-1-1 0,1 1 0,-6 0 0,-1 5 0,-4 2 0,-2 10 0,0 1 0,-4 5 0,3 4 0,-7 5 0,-2 15 0,-5 6 0,-6 18 0,6-6 0,1 6 0,5-7 0,0 0 0,0-5 0,0-2 0,0-6 0,0 1 0,0 0 0,0-6 0,4 0 0,1-5 0,4 0 0,4-4 0,-3-1 0,4-4 0,-1 0 0,-3 0 0,9 0 0,-4 0 0,-1 0 0,5 0 0,-9 0 0,3 0 0,-4 0 0,5-5 0,-4-5 0,4-5 0,-3-10 0,-1-2 0,1-5 0,-5-1 0,3-5 0,-7 4 0,3-5 0,-5 7 0,0 5 0,0 1 0,0 12 0,0-5 0,0 9 0,0-3 0,0 4 0,0 1 0,4-1 0,1 0 0,8-4 0,8 2 0,0-8 0,4 7 0,-10-1 0,3 3 0,-8 5 0,4 0 0,-5 1 0,-5 0 0,0-1 0,-4 1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1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24575,'3'5'0,"15"-1"0,16-4 0,12 0 0,1 0 0,0 0 0,0 0 0,-1 0 0,-5 0 0,4-5 0,-22 3 0,13-3 0,-25 1 0,8 3 0,-10-3 0,0 4 0,-4 0 0,-1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20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24575,'-5'7'0,"1"9"0,4 15 0,0 3 0,0 5 0,0-1 0,0 3 0,0-1 0,0-1 0,0-13 0,0 5 0,0-15 0,0 3 0,0-10 0,0-8 0,0 2 0,0-7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21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24575,'5'17'0,"5"1"0,0 2 0,16 6 0,-13 1 0,13 7 0,-9-2 0,5 6 0,-5 3 0,4-1 0,-3 5 0,-1-11 0,0 4 0,-11 1 0,3-5 0,-3 4 0,0-5 0,-1 5 0,-5-4 0,0 11 0,0-4 0,-6 13 0,-6-6 0,-6 6 0,-1 0 0,-3-5 0,3 5 0,1-8 0,-4 1 0,9 0 0,-9-7 0,5-1 0,0-7 0,2-5 0,0-7 0,5-6 0,0-5 0,2 0 0,7 0 0,-7-4 0,7 3 0,-6-7 0,6 3 0,-3-4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27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12717 173 24575,'0'8'0,"0"5"0,0 39 0,0-7 0,0 17 0,0 9 0,0-18 0,0 5 0,0 1 0,0-1 0,0-5 0,0 1 0,0 12-413,0-12 0,0 3 413,0 41 0,-1-32 0,2 0 0,1-14 0,2 0 0,0 10 0,0-3 0,5 29 0,-3-34 0,1-1 0,1 32 0,6 8 0,0-2 0,-7-18 0,5-9 0,-11-10 0,4-13 0,0-3 0,-4-11 0,4-2 826,-5-6-826,0-4 0,0 3 0,0-8 0,0 4 0,0-5 0,0 0 0,0-1 0,0 0 0,0 1 0,0-1 0,0 1 0,-9 0 0,-2 1 0,-9-1 0,-5 1 0,4 0 0,-10 1 0,5-1 0,-13 1 0,-17 1 0,-2 1 0,-22 0 0,6 0-662,-16-5 662,39-5 0,-1 0-602,-10 1 1,-2-1 601,-4-2 0,-2 0 0,-3 3 0,-2-1-845,-5-2 1,0-2 844,4 1 0,0 0 0,-4 1 0,0-2 0,4-2 0,4-1-405,16 1 1,1-2 404,-9-1 0,0-3 0,-32-12 0,40 9 0,-3 0 0,-7 0 0,0 0 0,12 0 0,1 3 0,-4 4 0,0 1 0,7-3 0,0 1 151,-42 4-151,40-1 0,1-1 0,-33 4 0,-13 0 0,21 0 0,-23 0 0,15 0 0,-16 0 0,24 0 0,-12 0 1052,30 0-1052,-12 0 1727,21 0-1727,-5 6 956,7-5-956,6 9 477,-4-9-477,11 9 0,-5-9 0,7 4 0,0-5 0,5 0 0,2 0 0,10 0 0,1 0 0,5 0 0,1 0 0,-18 0 0,-4 0 0,-24 0 0,-2 0 0,-15 6 0,-22 2-751,37-4 0,-4 0 751,-8 0 0,-2-1 0,-3-3 0,-2 0 0,0 0 0,2 0 0,17 0 0,1 0-350,-10 0 1,2 0 349,-24 0 0,32 0 0,-2 0 0,-5 0 0,1 0 0,-37 0 0,2 0 0,18 0 0,3 0 0,-9 0 0,-7 0 0,9 0-85,9 0 85,2 0 0,8 0 0,7-6 1440,2 5-1440,13-4 751,-4 5-751,16 0 95,-2 0-95,11 0 0,5 0 0,1 0 0,9-8 0,-13 6 0,-14-6 0,-25 20 0,-36-2 0,37 4 0,-4 0-857,-8-4 1,-2-2 856,-9 4 0,-2 0 0,5-3 0,1-1 0,-6 1 0,1-1 0,11-3 0,1-1 0,-6 4 0,2-1 0,9-6 0,1 0 0,-6 2 0,2 1-364,9-4 1,2 0 363,-8 0 0,4 0 0,-21 0 0,27 0 0,0 0 0,-15 0-192,-23 0 192,9 0 0,0 0 0,9-6 0,1 5 0,9-11 0,7 6 1629,-6-1-1629,13 2 785,-5-1-785,7 5 218,1-4-218,-1 5 0,6 0 0,-4 0 0,11 0 0,-11 0 0,4 0 0,1 0 0,1 0 0,12 0 0,2 0 0,5 0 0,1 0 0,4 0 0,1 0 0,-19 0 0,-6 0 0,-32 6 0,-12 2 0,-1 5-487,35-8 1,-2-2 486,-1 0 0,1 0 0,-29 2-462,-16-3 462,20 3 0,-8-5 0,-6 0 0,16 0 0,-4 0 0,12 0 0,-4 0 0,-1 0 0,5 0 0,-6 0 950,9 0-950,0 0 485,-1 0-485,8 0 0,-5 0 0,12 0 0,-13 0 0,13 0 0,-12 0 0,12 5 0,-5-4 0,7 10 0,0-10 0,7 4 0,-6-5 0,13 0 0,-6 0 0,7 5 0,0-4 0,0 4 0,-1-5 0,1 0 0,0 0 0,0 0 0,-1 5 0,-2-4 0,7 4 0,0-5 0,8 0 0,1 0 0,4 0 0,1 0 0,5 0 0,1 0 0,-1 0 0,1 0 0,-1 0 0,-5-5 0,4 0 0,1-4 0,1 4 0,3-3 0,-4 3 0,4-4 0,-3 4 0,7-8 0,-7 7 0,3-12 0,0-3 0,0-19 0,5-10 0,0-6 0,0-5 0,0-3 0,-5-2 0,3-13 0,-10 5 0,5-7-417,0 31 1,-1-1 416,-12-44 0,11 40 0,1-1 0,-3 0 0,1 0 0,5-1 0,1 0 0,-3-4 0,1-1 0,4-6 0,2 1 0,-4 13 0,1 0 0,3-6 0,0 0 0,0-33-283,0 0 283,0 10 0,0 12 0,0 15 0,5 8 0,-4 9 0,8 12 822,-8-3-822,8 13 294,-8-7-294,7 10 0,-7-1 0,3 1 0,0 5 0,0 4 0,5 1 0,10 4 0,9 0 0,20 0 0,16 0 0,18 0 0,11 0-797,-33 0 1,3 0 796,0 0 0,2 0 0,14 4 0,2 0 0,-6-3 0,1 0 0,10 2 0,0 2 0,-10-1 0,-1-1 0,5-2 0,0 0 0,0 3 0,0-1 0,-4-2 0,-1-2 0,0 1 0,-1 0 0,-1 0 0,0 0 0,1 0 0,1 0 0,5 0 0,2 0-1075,5 1 1,1-2 1074,-1-6 0,0-1 0,7 2 0,-1-1 0,-4-5 0,0-1 0,6 3 0,-4 2-562,-23 3 0,-3 0 562,7-3 0,-2 2 0,-17 5 0,-1 0-279,10-6 0,0 0 279,-4 6 0,-1 0 0,-2-2 0,2-1 0,4 4 0,0 0 0,37 0 0,-2 0 0,-12 0 0,-24 0 1270,26 0-1270,-28 0 2096,5 0-2096,-17 0 1325,-12 0-1325,-2 0 733,-13 0-733,-4 4 0,-1-3 0,-6 3 0,15-4 0,22 0 0,27 0 0,21 0-567,-38 1 0,2-2 567,-1-1 0,2-3-1044,34-4 0,3-1 1044,-21 0 0,3 1 0,-2-1 0,6-1 0,-1 3-926,-10 4 0,-1 1 0,1 1 926,8-2 0,0 1 0,2 1 0,2 1 0,2 2 0,-4-1 0,-10 0 0,-1 0 0,-1 0-516,3 0 0,1 0 0,-2 0 516,19 0 0,-2 0 0,1 0 0,-1 0 0,-6 3 0,-3 1 45,-8 0 0,-3 1-45,-12 2 0,-2 1 0,1-1 0,-1 0 1512,23 0-1512,14 0 0,-16-7 2788,-10 0-2788,-17 0 2074,-14 0-2074,-2 0 994,-10 0-994,-1 0 90,18 0-90,0 0 0,34 0 0,-7 0 0,-12-3 0,3-1-393,-7 0 1,2-1 392,20-3 0,2 0-723,-5 0 0,1-1 723,8 1 0,2 0-884,3-1 0,-1 1 884,0 2 0,0 2 0,5 0 0,-1 0 0,-13 4 0,-3 0-286,-9 0 1,-1 0 285,1 0 0,-2 0 0,39 0 0,-45 0 0,1 0 0,2 3 0,-1 1 0,30 3 634,7 7-634,-18-1 0,6 1 0,-6-7 0,8-1 0,1 0 0,-9-5 0,-1 5 1311,-9-6-1311,-7 0 1914,-9 0-1914,-8 0 710,-7 0-710,-5 0 1,-7 0-1,-2 0 0,-8 0 0,5-14 0,-5-11 0,10 6 0,10-2 0,18 21 0,0 0 0,31-7 0,-2 6 0,1-6 0,18 7 0,-28 0 0,22 0 0,-17 0 0,-2 0 0,-15 0 0,-2 0 0,-14 0 0,5 0 0,-16 0 0,8 0 0,-16 0 0,4 0 0,-6 0 0,1 0 0,0 0 0,-1 0 0,-4 0 0,3 0 0,-3 0 0,0 0 0,3 0 0,-8 0 0,4 0 0,0 0 0,-4 0 0,3 0 0,-4 0 0,0 0 0,-1 0 0,-3 4 0,-1 0 0,-4 5 0,0-1 0,0 1 0,0 0 0,0 4 0,0 2 0,0 5 0,0-1 0,0 1 0,0 0 0,0-1 0,0 1 0,0-6 0,0 5 0,0-9 0,0 3 0,0-8 0,0-1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6:58.448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557 87 24575,'0'28'0,"0"3"0,0 23 0,0 10 0,0 9 0,0 18-691,0 2 691,0 0 0,0 7 0,0-49 0,0 1 0,0 43 0,0-10 0,0 2 0,0-19 0,0 32 0,0-24 0,0 12 0,0-23 171,0 5-171,0-20 0,5-4 0,-4-19 0,4 3 0,-5-14 520,0 8-520,0-13 0,0 2 0,0-4 0,0-1 0,0 1 0,0-1 0,0 0 0,-8-3 0,-2-10 0,-14-7 0,-3-9 0,-13-14 0,6 11 0,-15-18 0,6 11 0,0-6 0,-5 6 0,13 4 0,-4 4 0,7 6 0,5 7 0,2 0 0,5 9 0,6-3 0,0 4 0,5 0 0,0 0 0,0 0 0,4 4 0,2 5 0,3 6 0,4 10 0,7 1 0,6 6 0,5 7 0,0 1 0,2 7 0,-1 0 0,7 1 0,-4 7 0,4-5 0,1 12 0,-5 2 0,11 1 0,-10 6 0,10-13 0,-10 4 0,3-12 0,-6 4 0,-1-7 0,-5-7 0,3-1 0,-9-7 0,3 0 0,-4-5 0,-1-2 0,0-6 0,-5-4 0,-1-1 0,0-5 0,-3 0 0,3-1 0,0-10 0,1-10 0,17-27 0,4-11 0,21-24-578,-19 32 0,2-2 578,3-5 0,3-1 0,2-5 0,1 1 0,-5 8 0,0 1 0,0-8 0,0 2 0,29-24-290,-33 31 0,0 1 290,25-20 0,-11 12 0,-7 9 0,-9 18 0,-2-2 1121,-11 19-1121,4-6 615,-9 12-615,3-3 0,-4 4 0,0 0 0,-5-4 0,4 3 0,-4-3 0,1 1 0,-2-2 0,1-4 0,-3 1 0,7-1 0,-7 0 0,7 4 0,-7-3 0,3 3 0,-4-4 0,-4 4 0,-11 2 0,-7 3 0,-10 0 0,-7 0 0,5 0 0,-11 5 0,3 13 0,1 1 0,1 10 0,7-8 0,1 1 0,0-1 0,5 0 0,2-5 0,5-2 0,5-5 0,1 0 0,6-4 0,-1-1 0,1-4 0,-1 0 0,1 0 0,0 0 0,3 4 0,-3-3 0,4 3 0,-5-4 0,1 0 0,-1 0 0,1 4 0,-1-3 0,1 2 0,-1-3 0,0 0 0,5-3 0,0-7 0,4-16 0,0-17 0,0-13 0,6-24 0,2 4-236,-1 27 1,0-2 235,7-41 0,-5 14 0,3-8 0,-11 28 0,5-14 0,-6 16 0,0 2 0,0 14 0,0 2 471,0 11-471,0-4 0,0 10 0,0-4 0,0 5 0,0-5 0,0-1 0,0-1 0,0 2 0,0 5 0,0 0 0,0 6 0,0 0 0,0 6 0,0-1 0,0-5 0,0 5 0,0-5 0,5 0 0,-4 4 0,3-4 0,0 5 0,-3-4 0,7-2 0,-7-5 0,8-5 0,-8 4 0,9-9 0,-5 9 0,1-5 0,-2 7 0,1-1 0,-4 5 0,3-4 0,-4 9 0,4-3 0,-3 4 0,3 0 0,-4-5 0,0 4 0,4-9 0,-2 9 0,6-8 0,-2 3 0,-1 0 0,3 1 0,-7 5 0,7 0 0,-7 1 0,3-1 0,-8 5 0,0 0 0,-10 4 0,-1 0 0,-4 0 0,4 0 0,-4 0 0,5 0 0,-6 0 0,0 0 0,-5 0 0,4 0 0,-4 0 0,5 0 0,0 4 0,6-3 0,-5 8 0,9-8 0,-3 3 0,4-4 0,4 0 0,2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41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24575,'13'0'0,"16"0"0,31 0 0,6 0 0,30 0 0,-9 0 0,-1 0 0,0 0 0,-28 0 0,13 0 0,-21 0 0,-10 0 0,-15 0 0,-5 0 0,-9 0 0,-3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41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508 0 24575,'0'13'0,"5"2"0,-4 10 0,13 2 0,-12 11 0,13 9 0,-9-5 0,1 18 0,4-11 0,-10 1 0,5 10 0,-6-11 0,0 0 0,0 4 0,0-13 0,0 0 0,-5-1 0,-11-12 0,-8 6 0,-15-10 0,-3 6 0,-5-11 0,0-1 0,0-5 0,7-1 0,-5-5 0,11-1 0,-5-5 0,7 0 0,5 0 0,2-4 0,5-2 0,5-3 0,1-1 0,6 1 0,3 1 0,1 3 0,4 1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41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24575,'13'0'0,"8"0"0,38 0 0,7 0 0,25 0 0,1 0-446,-41-3 0,0 0 446,42 1 0,-3-4 0,-8 6 0,0 0 219,-16 0-219,-4 0 0,-22 0 0,-11 0 0,-5 0 0,-14 0 168,3 0 0,-8 0 0,-1 0 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41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24575,'4'8'0,"-3"5"0,7-7 0,-7 7 0,2-3 0,-3 0 0,0 3 0,0-4 0,0 0 0,0-5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1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98 245 24575,'0'-13'0,"0"-4"0,0 2 0,0-8 0,0 4 0,0-5 0,0 5 0,0-3 0,0 2 0,0 1 0,0 1 0,0 4 0,-2 3 0,-6 4 0,1 4 0,-6 3 0,2 0 0,-3 0 0,4 0 0,0 6 0,3 6 0,3 7 0,-3 4 0,6 5 0,-3-3 0,4 8 0,0-9 0,0 0 0,0-6 0,0-4 0,3-3 0,1-1 0,6-3 0,0-4 0,5 0 0,-1-3 0,0 0 0,-3 0 0,2 0 0,-2-3 0,-1 0 0,0-8 0,-3 4 0,0-3 0,-1 4 0,0-1 0,1 3 0,-4 4 0,0 11 0,-3 9 0,0 15 0,0 5 0,-4 6 0,3 6 0,-7-5 0,7 10 0,-3-4 0,4 0 0,0-7 0,0-7 0,0-10 0,0-5 0,0-9 0,0-5 0,0-4 0,3-2 0,0-1 0,7-3 0,1-7 0,7-1 0,-2-11 0,2 4 0,-3-8 0,0 8 0,-1-4 0,-2 1 0,-2 3 0,-3 0 0,0 2 0,0 2 0,0-3 0,-3 0 0,-1 6 0,-3 1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41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24575,'-5'83'0,"0"-1"0,-1 0 0,1 0 0,-7 23 0,-1-2 0,21-39 0,41-58 0,-8 6 0,51-12 0,-10 0 0,-14-5 0,28-9 0,-28-1 0,15-5 0,-12 7 0,-15 1 0,-8 5 0,-15-3 0,-8 9 0,-10-4 0,-2 5 0,-4 0 0,0 0 0,-4 0 0,-1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41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24575,'0'39'0,"0"16"0,0 9 0,0-10 0,0 2 0,0 12 0,0 0 0,0 29 0,0-41 0,0 0 0,0-2 0,0-19 0,0-4 0,0-6 0,0-5 0,0-3 0,0-10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41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24575,'-13'5'0,"30"-1"0,2-4 0,47 0 0,-27 0 0,31 0 0,-22 0 0,6 0 0,-7 0 0,-7 0 0,-1 0 0,-22 0 0,-2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41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24575,'53'0'0,"-3"0"0,18 0 0,-9 0 0,4 0 0,-11 0 0,-23 0 0,2 0 0,-16 0 0,-2 0 0,-8 0 0,-1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41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9 369 24575,'-4'-4'0,"0"-11"0,4-1 0,0-15 0,9 5 0,3-6 0,16-2 0,-6 7 0,10-1 0,-11 13 0,4 0 0,-10 9 0,-2 2 0,1 4 0,-4 0 0,-1 8 0,-5 21 0,-4 0 0,-5 23 0,4-11 0,-16 13 0,9-6 0,-5-1 0,-1-9 0,11-5 0,-6-7 0,9-5 0,0-8 0,0-4 0,0 0 0,4 0 0,11-4 0,1-2 0,9-3 0,0 0 0,2 0 0,-1 0 0,5-9 0,-4-3 0,-1-9 0,0-5 0,-6 5 0,1-10 0,-5 10 0,-1-10 0,-5 10 0,0 0 0,-5 3 0,-1 8 0,-4-4 0,3 9 0,2 1 0,-1 13 0,5 2 0,-4 9 0,5-1 0,0 1 0,-1-1 0,5 1 0,-3-5 0,3 3 0,0-7 0,-4 2 0,4-3 0,-5-6 0,-1 4 0,6-7 0,-4 3 0,4-4 0,-6 0 0,1 0 0,0 0 0,0 0 0,0 0 0,0 0 0,0-9 0,0-1 0,1-10 0,0-5 0,0 4 0,1-10 0,-6 4 0,0-5 0,-5 0 0,0-1 0,0 1 0,0 5 0,0 2 0,0 5 0,0 5 0,0-3 0,0 8 0,0-4 0,0 5 0,0 1 0,0-1 0,4 4 0,5-3 0,12 2 0,5-4 0,13-2 0,-5 2 0,4 3 0,-6-3 0,-5 9 0,-7-4 0,-6 5 0,-6-4 0,1 3 0,0-3 0,-4 1 0,-1-2 0,-4 0 0,0 1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41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5591 1 24575,'0'1'0,"0"15"0,0 14 0,0 31 0,0-10 0,6 20 0,-5-7 0,11 7 0,-11 2 0,5-23 0,1 1 0,1 35 0,-4-31 0,0 0-641,2 20 641,-2-17 0,0 2 0,-3 40 0,6-42 0,0 0 0,-6 34 0,5-36 0,2-2 0,-1 11 0,-3-7 0,0 1 0,1 9-19,1 15 19,-5-12 0,5-15 0,-1-8 0,-4-10 0,4-11 640,-5-7-640,0-6 20,0-5-20,0-1 0,0 1 0,-4-4 0,-5-1 0,-12-4 0,-12 0 0,-15 0 0,0 0 0,-31 0 0,10 6 0,-21-4-651,-1 4 651,-2-6-723,33 0 1,-3 0 722,0 0 0,-2 0 0,-12 0 0,-3 0 0,-7 0 0,-1 0-1151,-5 0 0,-2 0 1151,28 0 0,0 0 0,-1 0 0,1 0 0,0 0 0,1 0 0,-30 0 0,2 0 0,3 0 0,1 0 0,1 0 0,5 0 0,23 0 0,1 0-325,-30 0 1,5 0 324,14 0 0,1 0 0,0 0 0,-8 0 0,28 0 0,-1 0 0,-42 0 0,37-4 0,2 1 0,-17 1 0,7-2 0,2 1 507,10 3-507,0 0 0,0 0 0,-8 0 0,-20 0 0,-2 0 0,8 0 0,-5 0 0,5 0 0,-7 0 0,7 0 0,-5 0 0,14 0 0,-14 0 1253,13 0-1253,2 5 2461,4 2-2461,4 5 826,-6-5-826,-2 4 0,1-4 0,-1 0 0,1 4 0,7-4 0,-16 0 0,27 3 0,-26-9 0,29 9 0,-12-4 0,7 1 0,-4 3 0,4-4 0,2 0 0,7-1 0,6 0 0,1-4 0,4 4 0,3-5 0,4 0 0,1 0 0,-1 0 0,5 0 0,2 0 0,4 0 0,1 0 0,3-19 0,1-7 0,4-27 0,0-3 0,0-23 0,0 4 0,0 22 0,0-2 0,0 2 0,0-2-647,0-12 0,0-1 647,0-3 0,0 0 0,0 1 0,0 2 0,0 9 0,0 2-270,0 1 1,0 2 269,0-39 0,0 42 0,0 0 0,0-42 0,0 10 0,0 19 0,0 17 0,0 2 0,0 17 1257,0-4-1257,0 13 576,0 4-576,4 2 0,-3 4 0,7 0 0,-7 0 0,7-5 0,-7 4 0,8-4 0,-8 6 0,3-1 0,-4 1 0,4-1 0,-3-4 0,3 3 0,0-9 0,-3 4 0,3 0 0,-4 2 0,4 4 0,-3 0 0,7 4 0,-3 1 0,3 4 0,1 0 0,5 0 0,6 0 0,20 0 0,9 0 0,25 0 0,9 0-612,-26 0 1,2 0 611,-1 0 0,1 0 0,12 0 0,2 0 0,-4 0 0,-1 0 0,1 0 0,1 0 0,9 0 0,0 0-786,-8 0 1,1 0 785,8 0 0,0 0 0,-6 0 0,-1 0 0,-5 0 0,1 0 0,3 0 0,0 0-275,-7 0 1,-3 0 274,-7 0 0,-2 0 0,1 0 0,-1 0 0,32 0 0,-34 0 0,0 0 0,42 0 0,-3 0 0,-8 0 0,-1 0 0,0 0 0,0 0 0,0 0 0,0 0-22,-7 0 22,5 0 0,-14 0 0,6 0 1087,-15 0-1087,6 0 1616,-14 0-1616,6 0 635,-7 0-635,0 0 27,0 0-27,-7 0 0,5 0 0,-11 0 0,11 0 0,-11 0 0,4 0 0,-5 0 0,5 0 0,-4 0 0,5 0 0,-1 0 0,-4 0 0,11 0 0,-11 0 0,5 0 0,-7 0 0,7 0 0,-6 0 0,6 0 0,-7 0 0,7 0 0,-5 0 0,11 0 0,-5 0 0,7 0 0,28 0 0,-21 0 0,28 0 0,-34 0 0,6 0 0,-13 0 0,4 0 0,-11 0 0,4 0 0,-6 0 0,1 0 0,-7 0 0,-1 0 0,-5 0 0,-1-4 0,1 3 0,-5-4 0,-2 1 0,-4 3 0,0-3 0,0 4 0,0-4 0,0 3 0,-1-3 0,1 4 0,-4-4 0,3 3 0,-3-3 0,3 4 0,1 0 0,-4-4 0,2 3 0,-2-3 0,4 4 0,-1 0 0,-3-3 0,2 2 0,-2-3 0,3 4 0,1 0 0,0 0 0,0 0 0,0 0 0,4 0 0,2 0 0,0 0 0,3 0 0,-3 0 0,0 0 0,-1 0 0,-5 0 0,-1 0 0,1 0 0,-4 0 0,-1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49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0 177 24575,'14'-19'0,"1"3"0,11-10 0,-5 1 0,10 2 0,-9 2 0,3 6 0,0 0 0,-9 8 0,3-3 0,-10 10 0,0 0 0,-5 4 0,0 18 0,-4 15 0,0 27 0,0-7 0,0 21 0,0-3 0,0 9 0,0 7 0,0-18 0,0-2 0,0-7 0,0-15 0,0-3 0,5-14 0,5-10 0,5-3 0,5-9 0,-1 0 0,1-5 0,-1 0 0,6-5 0,-8-4 0,14-13 0,-18-12 0,20-20 0,-18 0 0,9-12 0,-12 12 0,5-5 0,-4 7 0,4 0 0,-11 7 0,-1 6 0,0 9 0,-4 10 0,3 2 0,0 8 0,-3 5 0,2 15 0,2 6 0,1 18 0,5 1 0,1 0 0,-1 5 0,5-11 0,1 4 0,4-6 0,0-5 0,5-1 0,-10-11 0,8 0 0,-14-6 0,4 0 0,-5-4 0,-1-1 0,1-4 0,1-14 0,0-4 0,1-21 0,-5-2 0,-1-5 0,-5-1 0,0 0 0,0 0 0,0 7 0,0 1 0,0 12 0,0 2 0,0 5 0,0 5 0,0-3 0,0 3 0,0-5 0,0 5 0,0-3 0,9 7 0,7-8 0,11 7 0,5-4 0,0 6 0,0 4 0,7-4 0,-6 8 0,6-3 0,-13 5 0,-1 0 0,-5 0 0,-1 0 0,-4 0 0,-5 0 0,-6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49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24575,'-1'10'0,"18"-2"0,6-8 0,16 0 0,7 0 0,3 0 0,7 0 0,-8 0 0,-3 0 0,-17 0 0,4 0 0,-17 0 0,-2 0 0,-4 0 0,-4 0 0,-1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50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24575,'43'4'0,"-20"0"0,50-4 0,-33 0 0,0 0 0,5 0 0,-16 0 0,-2 0 0,-14 0 0,-4 0 0,-4-4 0,-1 3 0,-4-3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50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1 24575,'5'-1'0,"-1"12"0,-4 11 0,-11 17 0,-3 16 0,-18 11 0,3 24 0,-11-6 0,17-9 0,-3 12 0,9-34 0,3 12 0,2-32 0,8-3 0,4-13 0,0 2 0,0-11 0,3-3 0,13-1 0,5-4 0,18 0 0,1 0 0,14-6 0,2 5 0,7-5 0,1 1 0,-8 3 0,-2-3 0,-14 5 0,-1 0 0,-7 0 0,-5 0 0,-7 0 0,-6 0 0,-6 0 0,-3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2:2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24575,'3'8'0,"0"0"0,-3 17 0,0-5 0,0 13 0,0-8 0,0 6 0,0-7 0,0 8 0,0-3 0,0-4 0,0-2 0,0-5 0,0-6 0,0 6 0,0-11 0,0 3 0,0-4 0,0 0 0,-2-5 0,1-2 0,-5-12 0,5 1 0,-3-11 0,4 8 0,0-7 0,0 2 0,0 1 0,0-3 0,0 2 0,0 1 0,4-4 0,0 4 0,4-3 0,-1 2 0,1-1 0,-1 5 0,0-2 0,0 4 0,0 3 0,0-2 0,-1 5 0,5-2 0,-4 6 0,3-2 0,-4 5 0,1-1 0,-1 2 0,0 0 0,1 0 0,-4 0 0,0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1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24575,'0'-7'0,"0"-2"0,0 2 0,0-10 0,0 9 0,0-9 0,0 2 0,3 3 0,1-5 0,2 10 0,4-4 0,-5 5 0,4 2 0,-6 1 0,4 3 0,3 0 0,0 0 0,1 0 0,-1 0 0,-4 6 0,2 11 0,-4 3 0,0 18 0,-1-12 0,-2 12 0,2 3 0,-3 1 0,0 4 0,0-7 0,0-5 0,0 0 0,0-9 0,0-3 0,0-8 0,0-3 0,0-1 0,0-4 0,0 1 0,0-6 0,0-10 0,0-6 0,0-9 0,0-4 0,0-6 0,0-1 0,0-4 0,4 0 0,1 3 0,4-2 0,-1 4 0,4 5 0,0 0 0,0 6 0,-1 4 0,0 0 0,-4 9 0,3 0 0,-4 3 0,1 4 0,-1 0 0,0 3 0,1 0 0,-1 0 0,0 5 0,-3 7 0,0 11 0,-3 6 0,0 5 0,0 5 0,4-4 0,-3 10 0,3-5 0,-4 0 0,4 5 0,-3-5 0,3 0 0,0 5 0,-3-10 0,6-1 0,-6-10 0,6-5 0,-6-9 0,2 0 0,-3-4 0,0 1 0,3-18 0,-3-10 0,8-25 0,-4 4 0,6-14 0,-1 8 0,1-11 0,-1 6 0,1 1 0,-2 12 0,1 5 0,2 8 0,-2 7 0,1 2 0,-3 7 0,0 1 0,-1 7 0,1 0 0,-1 3 0,0 0 0,4 0 0,-2 0 0,1 0 0,-2 3 0,0 8 0,0 5 0,1 7 0,-4 5 0,3 1 0,-6 5 0,3-1 0,-4-3 0,0 2 0,0-7 0,0-1 0,0-6 0,0-4 0,0-3 0,0-1 0,0-7 0,0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51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24575,'0'65'0,"0"-1"0,0 34 0,0-30 0,0-19 0,0 14 0,0-7 0,0-3 0,0-12 0,0-3 0,0-11 0,0-2 0,0-11 0,0-4 0,0-6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52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0 24575,'0'19'0,"0"-3"0,4 14 0,3 3 0,11 23 0,-10-17 0,4 27 0,-12-22 0,0 20 0,5-9 0,-3-1 0,3 0 0,-5-12 0,0 4 0,0-14 0,0-10 0,0 7 0,0-17 0,-4 7 0,-6-10 0,-5 1 0,-10-5 0,-2-1 0,-5-4 0,-1 0 0,1 0 0,5-4 0,2-2 0,5-8 0,9 8 0,3-3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52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0 193 24575,'4'-4'0,"16"-8"0,9-10 0,24-4 0,-3-3 0,-1 10 0,11-5 0,-18 11 0,19-5 0,-5 6 0,0 5 0,-8 1 0,-10 6 0,-5 0 0,-7 0 0,-1 0 0,-6 0 0,-5 0 0,-5 0 0,-5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55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4226 288 24575,'0'10'0,"0"11"0,0 20 0,0 30 0,0-18 0,0 34 0,0-21 0,0-6 0,0 35 0,0-31-324,3-5 0,1 2 324,-3 25 0,9-36 0,-1 0 0,-6 40 0,6-39 0,1 0 0,-6 1 0,0 1 0,0 3 0,0 0 0,3 28 0,-1 5 0,-5-16 0,10-6 0,-4 2 0,0-27 0,3 4 0,-9-24 0,4 2 648,-5-14-648,0 3 0,0-4 0,0 0 0,0-1 0,-9 1 0,-2-4 0,-8 4 0,-7-4 0,0 6 0,-13-5 0,-9 4 0,-8-3 0,-24 0 0,-5 5-559,31-11 0,-3 0 559,-5 2 0,-2 0 0,-4-2 0,-1-2 0,-9 1 0,-1 0-1170,-8 0 1,-1 0 1169,-5 0 0,-1 0 0,27 0 0,-1 0 0,0 0 0,0 0 0,0 0 0,2 0 0,-27 4 0,1-1 0,-2-2 0,2 0 0,12 6 0,2 1 0,-2-7 0,0-1-666,5 7 1,1 1 665,0-3 0,0-1 0,5 1 0,1-1 0,-5 4 0,0-1 0,10-6 0,0 0 0,-9 6 0,-1 1 0,9-7 0,1-1 0,-11 8 0,2-1-678,-20-5 678,33 5 0,1 0 0,-18-6 582,-9 11-582,6-5 2142,22 0-2142,10 4 1505,14-10-1505,2 8 869,10-8-869,1 4 368,2-5-368,7 0 0,-7 0 0,8 0 0,-4 0 0,5 4 0,0-3 0,0 3 0,0-4 0,1 0 0,-1 0 0,1 0 0,-1 0 0,1 0 0,-1 0 0,5-8 0,-5-8 0,8-23 0,-4-19 0,5-24 0,0 33 0,0-4-709,0-14 0,0-2 709,0 0 0,0-2 0,0-19 0,0-3-1356,0 5 0,0-1 1356,0 23 0,0-2 0,0 1 0,2 0 0,1 0 0,0 0 0,0-1 0,1 0 0,0 1-619,4-29 1,1 5 618,-1 21 0,0 3 0,0 1 0,-1 5-40,0-15 40,0-6 1122,-7 25-1122,0 11 2686,0 19-2686,0 7 1545,3 10-1545,2 6 54,4 4-54,-1 0 0,1 0 0,5 0 0,6 0 0,7 0 0,11 0 0,17 0 0,11 0 0,24 0-654,-40 0 0,3 0 654,13 0 0,5 0 0,9 0 0,3 0-1102,4 0 0,3 0 1102,-21 0 0,1 0 0,0 0-1186,26 0 0,1 0 1186,-22 0 0,1 1 0,0-2 0,-4-4 0,0-1 0,0 0 0,1 2 0,0 0 0,-1 0 0,0-2 0,-1-1 0,-1 1 0,30-3 0,-1 2 0,-10 5 0,-1 2 0,-2-4 0,-3 0-495,-8 0 1,-1 1 494,-5 2 0,-1 0 0,1-3 0,-3 0 0,31 4 140,-43 0 1,0 0-141,30 0 1544,9 0-1544,-10 0 0,-12 0 2508,-15 0-2508,-2 0 1304,-14 0-1304,-1 0 897,-12 0-897,-2 0 339,-6 0-339,-4 0 0,-1 0 0,-6 0 0,1 0 0,0 0 0,0 0 0,0 0 0,0 0 0,0 0 0,-1 0 0,1 0 0,0 0 0,0 0 0,0 0 0,-1 0 0,1 0 0,0 0 0,0 0 0,0 0 0,-1 0 0,-3 4 0,3-3 0,-7 7 0,7-7 0,-7 7 0,7-8 0,-7 8 0,3-3 0,-4 3 0,0 0 0,0 1 0,0 0 0,0 4 0,0 2 0,0 0 0,0 3 0,-5-3 0,0 4 0,-5 6 0,4-4 0,1 4 0,1-5 0,3 0 0,-4-6 0,5 0 0,0-5 0,0 0 0,0-1 0,0-3 0,0-1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56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1 222 24575,'13'-4'0,"1"3"0,12-8 0,-5 8 0,9-4 0,-3 5 0,-1 0 0,-1 0 0,-6 0 0,1 0 0,-5 0 0,-2 4 0,-8 5 0,4 12 0,-8 5 0,4 13 0,-5 8 0,-6 9 0,-6 0 0,-13 0 0,-6-1 0,-7-3 0,7-4 0,2-8 0,8-13 0,5-7 0,3-6 0,8-5 0,-3-1 0,7-10 0,-3-24 0,21-11 0,13-36 0,17 10 0,-5-4 0,9 1 0,-10 8 0,13-10 0,-1 7 0,-6 2 0,-5 16 0,-12 7 0,-3 4 0,-7 11 0,0-4 0,-5 10 0,-2 1 0,-4 5 0,0 0 0,-11 4 0,-12 17 0,-14 14 0,-18 34 0,5 9 0,5 0 0,5 0 0,17-5 0,-4-6 0,10 5 0,3-17 0,5-6 0,0-1 0,0-13 0,14 0 0,4-5 0,21 1 0,-6-5 0,6-1 0,-7-5 0,7 0 0,-6-5 0,0-1 0,-2-5 0,-10 0 0,4 0 0,-10 0 0,-1 0 0,-5 0 0,-1 0 0,1 0 0,-4 0 0,-1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57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24575,'10'-5'0,"7"2"0,7 3 0,20 0 0,-7 0 0,24 0 0,-12 0 0,-2 0 0,-8 0 0,0 0 0,-11 0 0,-5 0 0,-14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57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24575,'19'4'0,"31"0"0,-23-4 0,37 0 0,-35 0 0,0 0 0,-15 0 0,-6 0 0,-3 0 0,-1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7:59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50 108 24575,'0'34'0,"0"-13"0,4-26 0,6-10 0,5-5 0,6-5 0,-2 4 0,7 0 0,-5 6 0,10 4 0,-10 1 0,4 0 0,-10 5 0,3 0 0,-8 5 0,4 0 0,-5 0 0,0 0 0,0 9 0,-4 7 0,-1 11 0,-4 12 0,0 1 0,0 7 0,0 15 0,0-18 0,-11 24 0,-2-26 0,-11 12 0,0-7 0,1-1 0,0-5 0,1-3 0,0-6 0,1 0 0,0-5 0,1-2 0,4-5 0,-2-1 0,7-4 0,-3-1 0,5-6 0,0 1 0,0-4 0,1-1 0,-1-4 0,4-14 0,2-4 0,3-15 0,0 1 0,0 0 0,0 0 0,0-1 0,0 7 0,4 0 0,1 11 0,0 2 0,3 8 0,-3 1 0,4 4 0,0 0 0,-1 0 0,6 0 0,1 0 0,4 4 0,1 6 0,0 11 0,6 0 0,-3 17 0,8-14 0,-7 14 0,7-16 0,-9 9 0,4-13 0,-10 6 0,2-13 0,-7 2 0,2-7 0,-8-2 0,-1-4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00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1 735 24575,'23'-10'0,"2"-2"0,15-17 0,-5 6 0,30-29 0,-27 25 0,21-31 0,-18 21 0,4-9 0,-6-1 0,1 9 0,-16-1 0,4 6 0,-12 6 0,-1-4 0,-5 10 0,0-4 0,0 5 0,0 1 0,-5 4 0,0-4 0,-5 4 0,0 0 0,0 1 0,0 5 0,0 0 0,0 1 0,-4-1 0,-1 0 0,-4 0 0,-5 4 0,4 1 0,-8 4 0,3 0 0,-5 0 0,0 0 0,1 0 0,-7 0 0,5 0 0,-4 4 0,5 6 0,-6 12 0,8-1 0,-9 18 0,11-11 0,-8 17 0,7-5 0,0 7 0,5-1 0,1 1 0,4-1 0,2 1 0,5 28 0,0-14 0,0 16 0,0-16 0,0-5 0,0 7 0,0 0 0,0 1 0,0-8 0,5-2 0,-4-7 0,4-7 0,0-7 0,-4-13 0,3-1 0,0-9 0,1-1 0,4-5 0,-1-8 0,2-11 0,0-13 0,6-12 0,3-14 0,11 4 0,-4-4 0,4 5 0,-8 9 0,0 1 0,-1 16 0,-5-1 0,2 13 0,-7 1 0,3 2 0,-6 7 0,1-3 0,0 4 0,0 0 0,0 0 0,-1 4 0,2 11 0,0 7 0,1 10 0,-1 0 0,1 0 0,0 7 0,0-5 0,0 5 0,0-7 0,-1-6 0,1 5 0,-1-10 0,-1-1 0,1-1 0,-5-9 0,0 3 0,-2-8 0,-2 3 0,3-7 0,-4 3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01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24575,'19'0'0,"2"0"0,6 0 0,4 0 0,-5 0 0,6 0 0,-10 0 0,-3 0 0,-10 0 0,-4 0 0,-2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1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24575,'0'9'0,"0"6"0,0 4 0,0 14 0,0-7 0,0 18 0,0-9 0,4 6 0,1-2 0,-1-11 0,4 5 0,-4-12 0,0-2 0,3-6 0,-4-5 0,1 1 0,-1-2 0,-3-11 0,0-6 0,0-11 0,0-7 0,0-1 0,4-5 0,0 0 0,5 0 0,-1 5 0,0 1 0,0 4 0,-1 5 0,0 1 0,4 4 0,-4 3 0,3 1 0,-4 3 0,4 4 0,-3-3 0,3 5 0,0-2 0,-3 3 0,3 0 0,-3 0 0,-1 0 0,0 0 0,-2 0 0,-1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13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12068 0 24575,'0'35'0,"7"9"0,1 20 0,6 8 0,-5 19-765,-2-41 1,0 2 764,-6 9 0,0 3 0,2-1 0,2 1 0,3 8 0,0 1-638,-6-4 1,0 0 637,6 10 0,0 2 0,-3-7 0,-2 2 0,2 8 0,0 0 0,0-7 0,1-4 0,1-13 0,0-2 0,-6 8 0,0-3-329,12 23 329,-12-30 0,0-1 0,6 30 0,-7-5 0,0-25 0,0-8 1039,0-9-1039,0-16 1712,0-3-1712,0-11 382,0 1-382,0-1 0,0 1 0,0-1 0,0 1 0,0 0 0,0 0 0,0-1 0,0 1 0,0 0 0,0 0 0,0-1 0,0 1 0,0 0 0,0 4 0,0-3 0,0 8 0,0-8 0,0 4 0,0-5 0,0-1 0,0 1 0,0 0 0,0 0 0,4-1 0,-3 1 0,8 5 0,-7 0 0,2 1 0,-4 4 0,0-10 0,5 10 0,-3-9 0,2 3 0,-4-4 0,0 0 0,-4-4 0,-6-2 0,-20-3 0,-16 6 0,-16 1 0,-27 6 0,-6 1-360,39-7 0,-2 0 360,-8 1 0,-2-1-864,-1 1 1,-4 0 863,-19 0 0,-5 1-1167,-2 0 1,-1-1 1166,26-4 0,-2-1 0,0 0-769,-4 1 0,-1-1 1,1-1 768,-2-2 0,1 0 0,-1 0 0,-1 0 0,-1 0 0,-4 0 0,4 0 0,-6 0 0,0 0 0,7 0 0,4 0 0,5 0 0,-5 0 0,-2 0 0,-7 0 0,1 0 0,6 0 0,-26 0 0,3 0 0,20 0 0,-4 0 0,1 0 0,2 0 0,0 0 0,2 0 0,5-1 0,2 1 0,0 1 0,-3 1 0,0 1 0,2 0 0,-23 1 0,2 2-344,1-2 0,1 2 344,1 2 0,2-1 0,9-6 0,2 0 0,-6 3 0,0-1 0,5-2 0,0-2 0,0 1 0,0 0 0,0 0 0,1 0 176,6 0 1,-1 0-177,-4 0 0,1 0 0,9 0 0,1 0 0,-5 0 0,1 0 0,3 0 0,3 0 0,3 0 0,3 0 0,-43 0 0,38 0 0,2 0 0,-15 0 764,20 0 1,-2 0-765,4 4 0,3-1 0,-27-1 0,-26 5 0,45-7 0,-8 0 2513,16 0-2513,-3 0 1581,26 0-1581,-3 0 1237,14 0-1237,-30 0 561,-18 7-561,-32 7 0,44-4 0,0 2-403,2-1 0,0 0 403,-6 0 0,-3-1-1127,-22-1 0,-5-1 1127,-9 1 0,-5-1-834,22-1 1,-3 0-1,-1-2 834,-2 0 0,-1-2 0,-1 0 0,-1 0 0,-1 1 0,1-2 0,2-2 0,1 0 0,-1 0-804,-2 0 0,-1 0 0,4 0 804,12 0 0,2 0 0,0 0 0,-5 0 0,-1 0 0,4 0-297,-15 0 0,2 0 297,-14 0 0,5 0 0,37 0 0,1 0 515,-17 0 0,2 0-515,-22 0 0,36 0 0,0 0 0,4 0 0,2 0 0,-47 0 983,40 0 1,3 0-984,-12 0 0,-35 0 0,50 0 0,-23 0 2875,13 5-2875,5-4 1651,5 9-1651,12-4 769,8 1-769,9 2 275,6-8-275,6 3 0,1-4 0,5 0 0,0 0 0,1 0 0,-1-7 0,5-4 0,-5-13 0,9-17 0,-4-8 0,5-32 0,0 30 0,0-4 0,-1-19 0,2-4-1163,6 1 1,2-2 1162,0-18 0,4-2-1298,11 3 0,2 0 1298,-11 28 0,-1-1 0,1 0 0,1 1 0,2 0 0,-2 1-877,5-28 0,-2 3 877,-3 2 0,-1 5-353,-2 21 1,-1 3 352,-6-6 0,-2 4 0,3-22 1396,-7-8-1396,0 10 0,0 19 2419,0 10-2419,0 19 2149,0 3-2149,-5 13 1025,4 4-1025,-9 1 391,9 5-391,-8 4 0,16 2 0,7 3 0,21 0 0,19 0 0,8 0 0,18 0 0,12 0-767,-32 0 1,4 0 766,11 0 0,5 0 0,-6 0 0,3 0 0,-1 0 0,20 0 0,2 0-1154,-7 0 0,6 0 0,-2 0 1154,-17 0 0,-2 0 0,7 0-962,13 0 0,9 0 1,0 0-1,-6 0 962,-5 0 0,-5 0 0,5 0 0,4 0 0,7 0 0,0 0 0,-8 0-834,-3 0 0,-7 0 0,3 0 834,11-3 0,4 0 0,0-1-367,4 1 1,2-1 0,-3 0 366,-8-2 0,-3-1 0,2-1 0,4-1 0,2-2 0,-2 2 0,-5 1 0,0 0 0,-2 1 0,-7 0 0,-1 0 0,-1 1 0,-1 2 0,0 1 0,-1 1 258,-9 1 0,-1 1 0,0 1-258,30-1 0,-1 0 0,1 0 0,-2 0 0,-13 0 0,-1 0 0,6 0 0,-1 0 0,-10 0 0,0 0 0,4 0 0,0 0 1170,-4 0 1,-3 0-1171,-18 0 0,-2 0 0,11 0 0,-1 0 0,26 0 0,-39 0 0,-1 0 0,44 0 3054,-27 0-3054,-4 0 3249,-25 0-3249,-8 0 2025,-9 0-2025,-12 0 1000,-1 0-1000,-4-9 0,-2 7 0,28-7 0,16 9 0,29-12 0,19 2-736,3-10 736,-49 12 0,3 1 0,16-1 0,2 1 0,-1-2 0,3 2-1048,18 1 1,1 2 1047,-9 0 0,0 1 0,8 2 0,-1 2 0,-10-1 0,-1 0-626,0 0 0,-1 0 626,-7 0 0,-2 0 0,-5 0 0,-1 0 0,1 0 0,0 0 0,-1-3 0,0-1-172,-3 3 0,-2 0 172,43-6 0,-9 1 0,-15 5 0,8-5 598,-8 0-598,-2 5 1977,-18-5-1977,-2 1 1422,-15 4-1422,-2-4 430,-13 5-430,-2-5 0,-12 4 0,-1-3 0,-5 0 0,5 3 0,-3-3 0,7 0 0,-8 3 0,-1-7 0,-2 7 0,-3-3 0,0 0 0,4-1 0,-4-4 0,5 0 0,5 4 0,2-3 0,4 2 0,1-4 0,6 0 0,2 4 0,6-3 0,-1 3 0,8 0 0,2-4 0,8 8 0,-1-3 0,0 5 0,-7 0 0,-2 0 0,-7 0 0,-1 0 0,-5 0 0,4 0 0,-11 0 0,6 0 0,-8 0 0,1 0 0,0 0 0,0 0 0,0 0 0,-6 0 0,5 0 0,-10 0 0,9 0 0,-9 0 0,10 0 0,-10 0 0,9 0 0,-9 0 0,5 0 0,-6 0 0,-1 0 0,1 0 0,0 0 0,5 0 0,-4 0 0,5 0 0,-7 0 0,1 0 0,0 0 0,0 0 0,-5 0 0,-1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3:46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24575,'38'66'0,"-1"1"0,1-1 0,7 14 0,0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3:48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160 721 24575,'5'-89'0,"1"0"0,-1 0 0,0 0 0,3-22 0,0 4 0,-2 34 0,-5 46 0,3 7 0,-4 6 0,0 1 0,0 18 0,0-2 0,0 25 0,0-2 0,0 13 0,0-5 0,0 11 0,0-5 0,0 7 0,0 0 0,0 0 0,0-1 0,0 8 0,0-5 0,0-1 0,0-3 0,0-11 0,0 4 0,5-6 0,-4-5 0,8-7 0,-8-1 0,3-9 0,0 3 0,-3-4 0,3 0 0,0 0 0,-3 0 0,7-1 0,-7 1 0,6 0 0,-6 0 0,3 0 0,-4 0 0,4-1 0,-3 6 0,3-4 0,-4 4 0,0-5 0,0-1 0,0 1 0,0-1 0,0 1 0,0-1 0,-4 1 0,-11 1 0,-1-5 0,-10 4 0,7-8 0,-7 8 0,5-7 0,-10 2 0,10-4 0,-4 0 0,5 0 0,5 0 0,2 0 0,4 4 0,0-3 0,7 3 0,8-4 0,14 0 0,7 0 0,5-5 0,7-1 0,-6-5 0,13 4 0,1-3 0,2 9 0,5-10 0,-14 9 0,-1-3 0,-7 0 0,-5 4 0,-7-4 0,-6 5 0,-5 0 0,-1 0 0,1 0 0,-4 0 0,-1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3:54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308 799 24575,'-13'0'0,"-3"0"0,1 0 0,-5 0 0,0 0 0,5 0 0,-3 0 0,8 0 0,-8 0 0,8 0 0,-3 0 0,5 0 0,-1 0 0,5-7 0,0 1 0,13-17 0,8 6 0,6-14 0,10-4 0,-10 0 0,6-5 0,-7 7 0,-2 7 0,1 0 0,-6 1 0,0 4 0,-5-4 0,0 5 0,0-5 0,0 3 0,-4-8 0,3 3 0,-3-6 0,0 7 0,3-5 0,-8 10 0,8-4 0,-8 5 0,4 0 0,-5 1 0,0-1 0,0 5 0,0 1 0,0 5 0,3 4 0,-2 9 0,3 7 0,-4 13 0,0 9 0,0 8 0,0 12 0,0-4 0,0 12 0,0-12 0,0 5 0,0-7 0,0-1 0,0-5 0,0-3 0,0 1 0,0-5 0,0 4 0,0-6 0,0 1 0,0-1 0,0 0 0,0-6 0,0 5 0,0-4 0,0-1 0,0 0 0,0-7 0,0-4 0,0-1 0,0-6 0,0 1 0,0 0 0,0-1 0,0 1 0,0-8 0,-9 2 0,-2-11 0,-4 3 0,-4 0 0,4-4 0,-4 8 0,4-3 0,-4 4 0,4 0 0,1 0 0,-5 0 0,4 0 0,0 0 0,-3 0 0,8 0 0,-9 0 0,9 0 0,-3 4 0,-1 1 0,4 4 0,-4 0 0,5-4 0,0 3 0,0-3 0,0 0 0,4 3 0,-3-7 0,7 6 0,8-6 0,10 3 0,18-4 0,12 0 0,2-5 0,5-2 0,-14-4 0,-1 0 0,-7 5 0,-5-4 0,-7 9 0,-6-3 0,-6 0 0,1 3 0,0-3 0,0 4 0,-1 0 0,-3-4 0,-1 0 0,-4-5 0,0 1 0,0-1 0,0-5 0,-4 4 0,-1-9 0,-5 5 0,0-6 0,5 0 0,-4-5 0,3 4 0,0-10 0,-4-2 0,9-1 0,-4-12 0,0 6 0,3-1 0,-3-4 0,5 11 0,0-11 0,0 11 0,0-5 0,0 13 0,0-5 0,0 10 0,0-10 0,0 4 0,0 0 0,0-4 0,0 10 0,0-4 0,0 6 0,0 4 0,0-4 0,0 9 0,0-4 0,0 5 0,0 0 0,0 1 0,0-1 0,0 0 0,0 0 0,0-5 0,0 4 0,0-9 0,0 9 0,0-3 0,0 0 0,0 3 0,0 5 0,0 10 0,-5 15 0,4 7 0,-14 11 0,2 3 0,-5-2 0,-4 7 0,4-6 0,-5 7 0,5-1 0,-4-5 0,5-3 0,1-11 0,0 4 0,6-10 0,-1 9 0,1-3 0,-1 0 0,5 3 0,-2-9 0,2 5 0,-4-7 0,5 1 0,-4-5 0,4 3 0,0-8 0,-4 8 0,4-8 0,-4 4 0,0-5 0,4 0 0,-3-1 0,3 1 0,0 0 0,-3 0 0,4-5 0,-1-15 0,12-13 0,5-11 0,17-17 0,7 8 0,-3-11 0,9 5 0,-12 8 0,-5 6 0,1 10 0,-16 11 0,4 1 0,-5 9 0,-4-3 0,-1 4 0,-4-5 0,0 8 0,0 11 0,0 11 0,0 3 0,0 14 0,-5-10 0,3 11 0,-2-1 0,-2 3 0,5-1 0,-4-1 0,5-7 0,0 0 0,0-6 0,0 5 0,0-4 0,0 5 0,0-5 0,0 3 0,0-9 0,0 10 0,0-10 0,0-1 0,0-1 0,0-9 0,0 8 0,0-8 0,0 4 0,0-5 0,0 0 0,0-1 0,0 1 0,0 0 0,0 0 0,0 0 0,0 0 0,0-1 0,0 1 0,0 0 0,0-1 0,4 0 0,-4 1 0,4 0 0,0-4 0,-3 3 0,2-11 0,-3 2 0,-3-3 0,-2-4 0,-4 3 0,-5-4 0,-1 4 0,-5-4 0,1 3 0,-7 1 0,5 0 0,-10 5 0,10 0 0,-4 0 0,-1 0 0,5 0 0,1 0 0,1 0 0,9 0 0,-4 0 0,5 0 0,1 4 0,10-3 0,17 3 0,8-4 0,25 0 0,-10 0 0,19 0 0,-13 0 0,13 0 0,-5 0 0,0 0 0,-2 0 0,-7 0 0,0 0 0,-7 0 0,-7 0 0,-8-5 0,-5 4 0,-5-3 0,-2 4 0,-4 0 0,0 0 0,-12 0 0,-3 0 0,-13 0 0,0 4 0,-7 2 0,5 4 0,-9-4 0,3 3 0,-5-8 0,-1 8 0,1-7 0,5 2 0,-4-4 0,5 0 0,-1 0 0,-4 0 0,10 0 0,-4 0 0,10 0 0,1 0 0,5 0 0,0 0 0,12-3 0,15-4 0,16-8 0,13 2 0,-1-9 0,1 9 0,0-4 0,0 10 0,-7-3 0,-1 4 0,-13 0 0,-1 1 0,-10 5 0,-1-4 0,-5 3 0,-1-3 0,1 4 0,-4-3 0,-5 2 0,-10-3 0,-5 4 0,-4 0 0,-1 0 0,-5 0 0,8 0 0,-7 0 0,14 0 0,-3 0 0,11 0 0,8 0 0,4 0 0,8 0 0,-8 0 0,4 0 0,-5 0 0,-1 0 0,-7 0 0,-19 0 0,-19 0 0,-19 0 0,0 0 0,-6 6 0,6 1 0,-15 0 0,13 4 0,-5-5 0,23 1 0,1-2 0,12-1 0,7-3 0,6 3 0,5-4 0,4 4 0,8-3 0,14 3 0,8-4 0,13 0 0,-4 0 0,11 0 0,-11 0 0,4 0 0,-12 0 0,0 0 0,-12 0 0,0 0 0,-5 0 0,0 0 0,-1 0 0,-3 0 0,-1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02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 24575,'-21'15'0,"-3"12"0,-8 30 0,-1 20-1426,-2 16 1426,19-42 0,1 0 0,0 0 0,1 0 0,2 5 0,2 0 0,6-4 0,0 0 0,0 5 0,1-2 0,3 16 0,0-12 0,0-3 464,0-11-464,-1 7 0,2 2 0,17 6 236,10 7-236,18-8 0,3-22 0,6-1 726,1-10-726,7-1 0,0-1 0,-19-11 0,1 4 0,-24-11 0,4-2 0,-10-4 0,-2 0 0,-8 0 0,-1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03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0 24575,'0'18'0,"0"12"0,0-2 0,0 11 0,0-7 0,0 6 0,5-9 0,-4 2 0,3-6 0,-4-8 0,0 12 0,0-7 0,0 0 0,0 7 0,0-7 0,-9 0 0,-2 8 0,-9-13 0,-6 9 0,-1-6 0,-5-3 0,-1-2 0,1-4 0,0 0 0,5-5 0,-4-2 0,-2-4 0,5 0 0,-10-4 0,17-6 0,-5-12 0,10-4 0,1-1 0,5 2 0,4 10 0,2 1 0,4 5 0,0 0 0,0 4 0,0 1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04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24575,'11'-4'0,"0"0"0,17 4 0,5 0 0,14 0 0,2 0 0,4 0 0,2 0 0,-7 0 0,6-5 0,-13 4 0,3-5 0,-10 2 0,4 2 0,-11-3 0,-2 5 0,-10 0 0,3 0 0,-8 0 0,4 0 0,-10 0 0,0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04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24575,'0'27'0,"0"-2"0,0 33 0,0-4 0,0-5 0,0 5 0,6 0 0,7 10 0,-4-6 0,3-3 0,-2-9 0,-7-23 0,7 3 0,-10-13 0,0-3 0,0 0 0,0-7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05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24575,'42'0'0,"-10"0"0,36 0 0,-8 0 0,6 0 0,12 0 0,-12 0 0,8 0 0,-10 0 0,-10 0 0,-14 0 0,-7 0 0,-13 0 0,-6 0 0,-5 0 0,-4 0 0,-2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06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0 24575,'0'24'0,"0"-5"0,0 18 0,0-2 0,0 5 0,0 5 0,0-5 0,5 0 0,-4-1 0,8-7 0,-7-5 0,2-2 0,1 0 0,-4-4 0,4 4 0,-5-5 0,0-5 0,0 9 0,0-13 0,-16 20 0,8-9 0,-24 2 0,15-4 0,-8-6 0,5-3 0,1-1 0,-7-5 0,5-5 0,-10 0 0,10-5 0,-11-12 0,10-5 0,-5-6 0,11 2 0,-3 7 0,8 4 0,2 1 0,1 5 0,7 4 0,-3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2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24575,'-6'0'0,"6"6"0,5 6 0,7 8 0,4 8 0,0 1 0,3 16 0,-2-3 0,4 22 0,-11-9 0,-1 17 0,-9-23 0,0 14 0,0-20 0,0 8 0,0-11 0,0 4 0,0-13 0,-7 2 0,3-14 0,-11-1 0,0-6 0,-4-2 0,0-2 0,-4-4 0,4-1 0,-1-3 0,-2 0 0,7 0 0,-8 0 0,8-6 0,-4-2 0,5-3 0,3 1 0,-2-1 0,6 4 0,-3-3 0,6 3 0,-2 4 0,5 0 0,-1 3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06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24575,'19'0'0,"8"0"0,7 0 0,26 0 0,-23 0 0,30 0 0,-25 0 0,19 0 0,-19 0 0,4 0 0,-14 0 0,-5 0 0,-7 0 0,-6 0 0,-6 0 0,-3 0 0,-1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07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24575,'25'0'0,"5"0"0,16 0 0,1 0 0,0 0 0,7 0 0,-5 0 0,-2 0 0,-2 0 0,-11 0 0,-1 0 0,-7 0 0,-12 0 0,-4 0 0,-7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08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24575,'-9'4'0,"1"11"0,8 12 0,0 7 0,0 5 0,0-1 0,0-4 0,0 4 0,0-6 0,0-5 0,0-2 0,-4-10 0,3-2 0,-3-4 0,4-1 0,0 1 0,0 4 0,0-7 0,0 3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18:08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24575,'19'0'0,"-3"5"0,14 5 0,-8 11 0,11 8 0,-10 4 0,-1 0 0,-1 6 0,-13-6 0,7 12 0,-13-11 0,3 11 0,-5-5 0,0 7 0,0 7 0,0 2 0,-6 0 0,-12 5 0,-2-5 0,-15-6 0,9 3 0,-1-19 0,4 5 0,11-17 0,-2 2 0,9-14 0,-4 3 0,0-8 0,0-1 0,1-8 0,-2-11 0,5 7 0,0-6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05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111 495 24575,'8'-8'0,"5"-6"0,-2 0 0,7-6 0,-2-5 0,-1 4 0,1-10 0,-6 10 0,0-5 0,0 1 0,0 4 0,1-10 0,-1 10 0,0-4 0,-5 5 0,4 0 0,-8 5 0,3 1 0,0 6 0,-3-1 0,3 7 0,-4 8 0,0 9 0,5 4 0,0 6 0,1 2 0,-1 11 0,-5-5 0,0 13 0,0-6 0,0 6 0,0 1 0,0 0 0,0 0 0,0-7 0,0 5 0,0-16 0,0 8 0,0-16 0,0 4 0,0-5 0,0-1 0,4 1 0,-3-1 0,4-4 0,-5 3 0,0-8 0,0 9 0,0-9 0,0 3 0,0-4 0,0 0 0,0 0 0,0-1 0,-4-3 0,-6 3 0,-4-3 0,-12 6 0,0-1 0,-7 1 0,7-1 0,-5 1 0,4-1 0,0 0 0,2 0 0,10 0 0,1-5 0,5 3 0,0-7 0,1 3 0,14-4 0,14 0 0,17 0 0,9 0 0,1 0 0,7-6 0,2 5 0,0-10 0,6 4 0,-14-5 0,0 5 0,-3-3 0,-11 8 0,-1-3 0,-8 1 0,-5 2 0,-5-2 0,-2 4 0,-4 0 0,0 0 0,0 0 0,-12 0 0,2 0 0,-16 0 0,2 0 0,-5 0 0,0 0 0,0 0 0,1 0 0,-7 0 0,5 0 0,-4 0 0,5 0 0,1 0 0,-1 0 0,5 0 0,-4 0 0,9 0 0,-8 0 0,8 0 0,-4 0 0,5 0 0,0 0 0,0 0 0,0 0 0,1 0 0,-1 0 0,1 0 0,3-4 0,2-5 0,3-11 0,0-7 0,0-5 0,0-7 0,0-2 0,5-5 0,1-1 0,1 0 0,-2 0 0,0 0 0,-4 0 0,9 7 0,-8-5 0,2 11 0,-4-5 0,5 12 0,-4-4 0,3 10 0,-4-4 0,0 5 0,0 5 0,0-3 0,4 3 0,-2 0 0,2-4 0,0 9 0,-3-8 0,3 8 0,0-9 0,-3 9 0,4-4 0,-1 5 0,-4 0 0,4 1 0,-4-1 0,0 0 0,-7 12 0,-3-1 0,-8 15 0,-2-1 0,0 3 0,0 1 0,-5 0 0,4 5 0,-5-3 0,6 3 0,0-5 0,-5 0 0,4 0 0,0 0 0,2-5 0,9-1 0,-4-5 0,9 0 0,-3-4 0,14-1 0,6-14 0,20-3 0,3-15 0,12-3 0,-4-6 0,1 1 0,4-7 0,-13 13 0,-1-4 0,-9 14 0,-5 0 0,-5 5 0,-2 2 0,-4 8 0,-4-3 0,-1 3 0,-7 1 0,-2 0 0,-3 4 0,-1 4 0,0 6 0,4 4 0,-4 6 0,3 5 0,1-4 0,-6 16 0,5-8 0,0 9 0,1-6 0,5 0 0,0 7 0,0-5 0,0 5 0,0-13 0,0 5 0,0-10 0,0 10 0,0-10 0,0 9 0,0-9 0,0 5 0,0-1 0,0-4 0,4 4 0,-2-6 0,2 7 0,0-5 0,-3 4 0,4 0 0,-1-5 0,-3 5 0,3-5 0,0-5 0,-3 3 0,3-8 0,-4 4 0,0-6 0,0 6 0,0-4 0,0 4 0,0-6 0,0 1 0,0 0 0,0 0 0,4-4 0,-3 3 0,2-11 0,-3 2 0,0-7 0,-4-1 0,3-5 0,-3-1 0,4-10 0,-4-2 0,2-12 0,-3-1 0,5-15 0,0-1 0,0 0 0,0-5 0,0 12 0,0-13 0,0 14 0,0 0 0,0 3 0,0 11 0,0-5 0,0 7 0,5 0 0,1-1 0,5 1 0,-1 5 0,-4 2 0,3 5 0,-8 5 0,3 2 0,0 4 0,-3 0 0,3 8 0,-4 12 0,0 10 0,0 18 0,0 1 0,0 14 0,0-5 0,0 12 0,0-5 0,0 8 0,-5-9 0,-2 0 0,-5-9 0,6-5 0,-4-3 0,9-11 0,-9 4 0,9-10 0,-4 4 0,1-6 0,2 1 0,-6-1 0,2 1 0,1-1 0,0-4 0,1 4 0,3-9 0,-4 3 0,5-4 0,0 0 0,-4 0 0,3-1 0,-3-6 0,4-14 0,0-9 0,0-12 0,0-13 0,0 4 0,0-12 0,0 0 0,0 5 0,0-12 0,0 19 0,0-10 0,0 23 0,0-8 0,0 16 0,0-10 0,0 10 0,0-5 0,0 1 0,0 4 0,0-4 0,0-1 0,0 5 0,0-4 0,0 5 0,0 1 0,0 4 0,0 1 0,0 0 0,0 5 0,0-5 0,0 5 0,0 8 0,-4 7 0,-2 8 0,-8 6 0,-2 5 0,-4-4 0,-1 4 0,2-5 0,-1-1 0,0-3 0,1 2 0,-1-3 0,0 5 0,5-1 0,-4 1 0,4-1 0,-5 6 0,4-4 0,-3 5 0,8-12 0,-3 5 0,5-9 0,-1 3 0,5-4 0,-3-4 0,7 3 0,-6-7 0,6 7 0,-7-4 0,3 5 0,1-1 0,-4 1 0,3 0 0,0-1 0,1 0 0,8-3 0,1-2 0,3-3 0,1 0 0,0 0 0,0 0 0,0 0 0,-1 0 0,0 0 0,-3-3 0,-1-2 0,-4-8 0,-4 2 0,3-2 0,-7 4 0,7 0 0,-7 0 0,7 1 0,-3-1 0,4 0 0,4-4 0,12-3 0,-8 5 0,6 1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2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 24575,'-11'13'0,"-4"4"0,-17 31 0,-10 11 0,-3 13 0,-3-6 0,4 9 0,2-16 0,5 9 0,-3-12 0,10-7 0,2-8 0,7-11 0,5-6 0,8-6 0,-2-7 0,7-1 0,-1-4 0,1 1 0,11-4 0,5 0 0,18-3 0,-6 0 0,19 0 0,-8 0 0,10 0 0,-1 0 0,1 0 0,0 0 0,0 0 0,-5-4 0,-2 3 0,-5-6 0,-5 6 0,4-3 0,-12 4 0,6 0 0,-12-3 0,0 2 0,-6-2 0,-2 3 0,-1 0 0,1 0 0,-1 0 0,0 0 0,1 0 0,-1 0 0,1 0 0,-1 0 0,0 0 0,1 0 0,-1 0 0,1 0 0,-1 0 0,0 0 0,-2-6 0,-2-5 0,-2-18 0,-4-12 0,-5-7 0,-2-10 0,-7 5 0,2-7 0,0-5 0,-2 9 0,3-2 0,1 12 0,-3 6 0,8 5 0,-6 11 0,7 6 0,-2 7 0,6 1 0,-2 6 0,5-1 0,-4 4 0,4-5 0,-4 6 0,4-6 0,-2 6 0,3-3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2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1 578 24575,'13'0'0,"3"0"0,7 0 0,0 0 0,5 0 0,-3 0 0,7-7 0,-6-7 0,8-8 0,-2-5 0,12-12 0,-15 11 0,12-15 0,-23 18 0,8-9 0,-10 10 0,0-5 0,-5 10 0,0 1 0,-4 7 0,0 1 0,-4 3 0,0-3 0,-3-5 0,0 0 0,0-7 0,0 2 0,-3-3 0,-4 3 0,-10-3 0,2 8 0,-9-5 0,9 5 0,-7 3 0,6 5 0,-2 4 0,4 3 0,0 0 0,-1 0 0,4 0 0,-2 0 0,2 0 0,-3 6 0,0 2 0,-1 10 0,3 6 0,0 5 0,4 5 0,-2 18 0,5-18 0,-4 22 0,8-1 0,-3-9 0,4 24 0,0-22 0,0 11 0,0 0 0,0 1 0,0-1 0,0 0 0,0 0 0,0-11 0,0 3 0,0-16 0,0 4 0,0-14 0,0 2 0,0-15 0,0 5 0,0-9 0,0 1 0,0-13 0,8-15 0,1-5 0,9-14 0,3 7 0,1-4 0,6-2 0,-6 7 0,-1 0 0,-6 11 0,-4 4 0,-1 8 0,-4 1 0,1 5 0,-1-2 0,0 3 0,1 0 0,-4 3 0,-1 8 0,2 10 0,-3 3 0,7 9 0,-4-4 0,5 5 0,-1-4 0,-3-2 0,1-9 0,-2-1 0,3-7 0,-3-1 0,-1-4 0,-3 1 0,2-4 0,-1 0 0,2-3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2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24575,'0'17'0,"0"6"0,0 6 0,0 5 0,0 11 0,0-8 0,0 8 0,4-11 0,-3 5 0,6-12 0,-6 5 0,5-17 0,-5 3 0,5-10 0,-5 2 0,1-7 0,-2-2 0,0-8 0,0-18 0,0-10 0,4-5 0,1-11 0,4 9 0,5-10 0,0 6 0,4 5 0,-5 7 0,2 6 0,-2 4 0,-2 8 0,0-1 0,-5 10 0,1-3 0,3 3 0,-3 3 0,6-2 0,-2 2 0,0 0 0,2 1 0,-5 3 0,5-4 0,-6 4 0,3-4 0,-4 4 0,1 0 0,-1 0 0,-3 0 0,0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2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24575,'14'0'0,"1"0"0,9 0 0,-1 0 0,0 0 0,1 0 0,-1 0 0,0 0 0,-7 0 0,-2 0 0,-8 0 0,0 0 0,-2 0 0,-2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2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24575,'14'0'0,"-3"0"0,11 0 0,-2 0 0,3 0 0,-4 0 0,3 0 0,-6 0 0,-2 0 0,0 0 0,-7 0 0,3 0 0,-7 0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2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3 140 24575,'-3'-4'0,"9"1"0,8 0 0,2 2 0,27-12 0,-20 11 0,26-15 0,-13 11 0,4-7 0,5 0 0,-11 3 0,6-3 0,-7 5 0,-4 3 0,4-6 0,-16 9 0,5-6 0,-11 5 0,-1 2 0,-3-2 0,-4 3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2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24575,'2'8'0,"9"-2"0,21-6 0,11 0 0,16 0 0,-16 0 0,13 0 0,-13 0 0,10 0 0,-11 0 0,-9 0 0,-13 0 0,2 0 0,-13 0 0,1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2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386 174 24575,'0'-9'0,"0"-1"0,0-3 0,0-10 0,0 2 0,0-7 0,-3 5 0,-5 3 0,-7 5 0,-4 7 0,-5 5 0,1 3 0,-5 0 0,-2 0 0,5 3 0,-9 20 0,17-8 0,-26 37 0,27-24 0,-17 24 0,20-16 0,-5 8 0,4-3 0,0 5 0,9-1 0,1-4 0,4 3 0,0-3 0,0 0 0,0-2 0,0-5 0,0 0 0,7-5 0,6 0 0,8-5 0,5 2 0,3-5 0,1 0 0,4-4 0,5-3 0,-4-2 0,5-3 0,-1-5 0,-4 0 0,4-4 0,-10 0 0,4 0 0,-9 0 0,0-3 0,-6-1 0,-7-3 0,-1 3 0,-7 1 0,0 3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2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24575,'31'0'0,"7"0"0,2 0 0,-4 0 0,13 0 0,-11 0 0,8 0 0,-7 0 0,-9 0 0,-7 0 0,-4 0 0,-9 0 0,0 0 0,-6 0 0,-1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3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321 504 24575,'-3'-3'0,"-8"0"0,0 3 0,-8 0 0,5 0 0,-4 0 0,-2 0 0,1 0 0,-3 0 0,1 11 0,5-2 0,-3 15 0,10 0 0,-3 10 0,7-3 0,1 2 0,4-5 0,0-8 0,0 3 0,0-4 0,9-5 0,9 2 0,10-9 0,10-3 0,-3-4 0,4 0 0,0 0 0,-4-8 0,5-1 0,-11-8 0,0-4 0,-10 5 0,1-3 0,-9 5 0,-1-1 0,-3 1 0,1-14 0,-4 1 0,0-17 0,-4 8 0,0-21 0,-13 7 0,2-4 0,-16 3 0,-3 3 0,1 0 0,-10-8 0,5 14 0,1 5 0,-6 9 0,8 7 0,-9 8 0,7 0 0,3 9 0,2 0 0,5 4 0,3 0 0,2 0 0,7 0 0,-2 0 0,6 0 0,0 3 0,4-3 0,3 3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3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24575,'16'0'0,"-2"0"0,5 0 0,-9 0 0,0 0 0,-3 0 0,-1 0 0,0 3 0,0 4 0,0-3 0,4 9 0,-2-9 0,2 6 0,-4-4 0,0 1 0,1-4 0,-1 0 0,1-3 0,-4-3 0,0 3 0,-3-3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3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24575,'-4'8'0,"2"0"0,2 35 0,0-8 0,0 23 0,0-17 0,0 9 0,0-2 0,0 5 0,0-6 0,0-8 0,0-5 0,0-12 0,0 4 0,0-18 0,0 10 0,0-11 0,0 3 0,0-4 0,2-2 0,1-2 0,3-2 0,1 0 0,-1 0 0,0 3 0,8-2 0,-2 2 0,6-3 0,1 0 0,0 0 0,4 0 0,0 0 0,1 0 0,4 0 0,-4 0 0,4 0 0,-4 0 0,-1-7 0,0 5 0,-7-8 0,1 6 0,-9 1 0,2-4 0,-4 7 0,0-3 0,1 3 0,-4-3 0,0 2 0,-3-2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3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24575,'16'0'0,"20"0"0,-13 0 0,21 0 0,-15 0 0,5 0 0,-5 0 0,-5 0 0,-6 0 0,-3 0 0,-5 0 0,-3 0 0,-4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3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24575,'13'0'0,"4"0"0,2 0 0,4 0 0,5 0 0,-3 0 0,7 0 0,-7 0 0,3 0 0,-9 0 0,-1 0 0,-7 0 0,-1 0 0,-4 0 0,0 0 0,-2 0 0,-1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3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24575,'0'-16'0,"0"-4"0,0 5 0,0 0 0,0 1 0,0 4 0,0-1 0,3 4 0,0 4 0,3-2 0,0 1 0,0-9 0,1 2 0,0-3 0,0 3 0,0-2 0,0 5 0,-1 1 0,-2 2 0,1 1 0,-4-2 0,5 2 0,-3 1 0,4 3 0,-1 0 0,0 0 0,1 0 0,2 0 0,2 0 0,8 0 0,-4 0 0,7 0 0,-7 0 0,8 0 0,-8 0 0,3 4 0,-4-1 0,-3 4 0,-1 0 0,-4-4 0,1 3 0,-1-5 0,0 5 0,1-6 0,-1 3 0,1-3 0,-4 3 0,3-2 0,-2 2 0,2-3 0,0 0 0,1 0 0,-1 0 0,4 0 0,1-7 0,4-5 0,-4-3 0,3-3 0,-6 3 0,2 4 0,-4 1 0,1 4 0,-4-1 0,0 1 0,-3 0 0,0 2 0,0 1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3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24575,'7'0'0,"14"0"0,20 0 0,26 0 0,9 0 0,7 0-1011,13-5 1011,-3-2 0,-40 4 0,1-1 0,4 1 0,1 1 0,-5 2 0,1 0 0,0 0 0,-2 0 248,20 0-248,3 0 0,-19 0 0,4 0 0,-2 0 0,-19 0 763,-5 0-763,-11 0 0,-6 0 0,-7 0 0,-2 0 0,-2 0 0,-4 0 0,0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2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24575,'0'20'0,"0"1"0,0 7 0,0-8 0,0 7 0,0-11 0,0 6 0,0-10 0,0 2 0,0-5 0,0-2 0,0 2 0,0-11 0,0-7 0,0-9 0,0-10 0,3 3 0,2-3 0,3 4 0,-1 1 0,1-1 0,3 5 0,-3 4 0,5 2 0,-2 8 0,-1-4 0,4 8 0,-7-4 0,0 4 0,-4-2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3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508 433 24575,'-6'0'0,"-8"0"0,2 0 0,-6 0 0,-1 0 0,0 0 0,-4 0 0,-1 0 0,1 6 0,-6 8 0,4 3 0,0 7 0,0 2 0,9-6 0,-9 10 0,12-11 0,-3 1 0,12-1 0,1-6 0,3-2 0,0-2 0,0-3 0,0 0 0,6-2 0,6-1 0,8-3 0,3 0 0,0 0 0,5 0 0,-4 0 0,8-4 0,-1-9 0,-2-1 0,1-7 0,-7 5 0,-4 1 0,-1 0 0,-6 1 0,-3 3 0,-2-2 0,0-2 0,1-9 0,0 3 0,0-6 0,-1 8 0,1-1 0,-4 2 0,2 7 0,-5-2 0,2 5 0,-3-2 0,0 4 0,0-4 0,-4-10 0,-14-6 0,-1-5 0,-16-4 0,-7-3 0,-2 4 0,-4-4 0,3 10 0,-3 4 0,0 2 0,-3 7 0,5 1 0,1 6 0,13 3 0,3 1 0,18 4 0,4 0 0,4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24575,'13'0'0,"-5"0"0,10 0 0,-3 0 0,0 0 0,7 0 0,-7 0 0,3 0 0,5 0 0,-6-4 0,10 0 0,-8-3 0,0-4 0,-1-1 0,-3 1 0,-1 1 0,-6 0 0,1 2 0,-6 1 0,4-2 0,-3 4 0,-1-4 0,-3 3 0,0 0 0,0-4 0,-3-1 0,-5-3 0,0 0 0,-5 2 0,2-1 0,-3 2 0,-1-3 0,4 3 0,-2 1 0,6 3 0,-3 3 0,3-2 0,1 5 0,-4-1 0,3 2 0,-2 0 0,2 0 0,1 0 0,-1 0 0,1 0 0,-1 0 0,1 0 0,-1 0 0,-3 3 0,6 0 0,-6 4 0,7-1 0,-4 1 0,1-1 0,2 1 0,1-1 0,3 0 0,0 13 0,0 3 0,0 7 0,0 4 0,0 1 0,0 7 0,0 5 0,0 5 0,0-4 0,0 5 0,0-12 0,0-5 0,0-11 0,0-6 0,0-4 0,0-3 0,0 2 0,0-5 0,0 5 0,3-6 0,-2 3 0,2-4 0,-3 4 0,0-2 0,3 5 0,-2-2 0,2-1 0,-3 0 0,0 0 0,0-3 0,0 3 0,0-3 0,0-1 0,0 0 0,0 0 0,0 0 0,0 1 0,0 2 0,0-1 0,0 1 0,0-2 0,0-1 0,0 1 0,0-1 0,2-5 0,2-5 0,6-7 0,1-3 0,3-4 0,1-1 0,1-5 0,4 0 0,-3-5 0,8 3 0,-8-3 0,6 9 0,-7 1 0,2 4 0,-7 1 0,-1 3 0,-3 4 0,-1 1 0,1 6 0,-1-3 0,0 3 0,-2 8 0,-1 4 0,0 5 0,1 1 0,3-4 0,-3 0 0,2 0 0,-2-3 0,3-1 0,-4-4 0,3 1 0,-5-1 0,4-2 0,-1-1 0,1-3 0,-1 2 0,1-1 0,-4 4 0,5-4 0,-6 5 0,6-6 0,-2 6 0,-1-3 0,0 4 0,0-4 0,-3 3 0,6-5 0,-3 4 0,4-1 0,-4 2 0,2-3 0,-4 2 0,2-4 0,-3 2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4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24575,'0'20'0,"0"16"0,0 8 0,0 15 0,0-16 0,0 6 0,0-13 0,0 10 0,0-10 0,0-3 0,0-17 0,0-2 0,0-8 0,0-5 0,0-4 0,0-4 0,0-10 0,0 1 0,3-7 0,2 0 0,3-6 0,-1 9 0,1-7 0,-1 11 0,1 2 0,-2 4 0,-2 3 0,-1 1 0,-1 2 0,-1-2 0,4 2 0,-1-5 0,3 1 0,0-5 0,-1 5 0,1-5 0,0 5 0,-1 1 0,1 2 0,-4 1 0,3 0 0,-2-1 0,2 1 0,0 1 0,0-3 0,1 2 0,-1 1 0,0 0 0,1 0 0,-1 2 0,1-2 0,-1 3 0,1 0 0,-1 0 0,0 0 0,1 0 0,-4 0 0,0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4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24575,'18'0'0,"3"0"0,18 0 0,2-4 0,5 3 0,5-8 0,9 3 0,1 1 0,-6 0 0,-5 5 0,-3 0 0,-5 0 0,-2 0 0,-16 0 0,-12 0 0,-6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4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24575,'1'3'0,"13"0"0,10-3 0,21 0 0,10 0 0,12 0 0,7 0 0,-23 0 0,11 0 0,-24 0 0,13 0 0,-10 0 0,-6 0 0,-18 0 0,-6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4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24575,'21'0'0,"8"0"0,12 0 0,11 0 0,-10 0 0,14 0 0,-14 0 0,10 0 0,-12 0 0,-5 0 0,-11 0 0,-6 0 0,-7 0 0,-1 0 0,-7 0 0,0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4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 24575,'-17'0'0,"-6"-3"0,3 2 0,-12-3 0,11 4 0,-12 0 0,9 0 0,-9 0 0,8 0 0,1 6 0,5 6 0,3 12 0,-6 17 0,12-9 0,-8 29 0,17-16 0,-4 10 0,5 15 0,0-25 0,0 21 0,0-14 0,4-5 0,4 0 0,5-13 0,3-6 0,-1-8 0,0-2 0,-1-7 0,4-1 0,2-2 0,3-4 0,0 0 0,1-4 0,4 0 0,1 0 0,1-12 0,3 2 0,-6-15 0,1 8 0,-8-3 0,-2 6 0,-7 3 0,-1 1 0,-7 6 0,0 1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4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24575,'21'-11'0,"5"4"0,9-18 0,-4 15 0,8-16 0,-9 12 0,0-3 0,-2 5 0,-9 4 0,4 4 0,-14 1 0,1 3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4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24575,'-25'0'0,"-7"0"0,-9 0 0,0 0 0,-3 0 0,8 0 0,-3 0 0,10 0 0,1 0 0,12 0 0,-2 0 0,14 3 0,-2 0 0,6 7 0,0 9 0,3 6 0,2 14 0,5 14 0,0 9 0,0 18 0,1 3-821,1 15 821,-6-44 0,0 1 0,-2-1 0,-2 1 0,2 8 0,-2-1 0,-2-7 0,0 0 0,0 7 0,0 0 0,0-7 0,0 0 0,0 4 0,0-2 0,0 22 0,0-18 0,0-3 0,0-2 0,0 41 0,0-44 0,0 0 0,0-7 0,0-12 821,0-10-821,0-9 0,0-6 0,0-2 0,0-1 0,3-2 0,4-1 0,12-3 0,11 0 0,11 0 0,-5 0 0,12 0 0,-10 0 0,19 0 0,-10 0 0,0 0 0,-13 0 0,-6 0 0,-9 0 0,0 0 0,-9 0 0,0 0 0,-4 0 0,-2-3 0,-1-3 0,-3-1 0,0 0 0,0 4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5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43 24575,'0'-9'0,"6"-4"0,-4 6 0,7-3 0,-11 6 0,-7 7 0,-8 14 0,-27 22 0,-7 22 0,16-21 0,-2 4-753,-5 10 0,0 3 753,3-2 0,0 0 0,-5 9 0,2-2 0,16-17 0,1 0-212,-7 5 0,1-1 212,-4 23 0,-9 0 0,13-17 0,13-16 0,6-13 0,5-3 1473,3-13-1473,0 0 457,4-3-457,3-1 0,8 1 0,1-1 0,10 2 0,-3-1 0,4 1 0,1 0 0,-1 0 0,0 3 0,1 1 0,-1 4 0,0-1 0,1 1 0,-1-1 0,0 1 0,-3-4 0,-2 2 0,-4-7 0,0 4 0,0-4 0,1 3 0,-1-2 0,0 5 0,0-5 0,0 2 0,0 1 0,1-4 0,-5 3 0,0-3 0,-3-3 0,-1 1 0,-2-4 0,-2 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2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68 24575,'0'-10'0,"0"3"0,0-6 0,0 2 0,0 0 0,0 1 0,-3 7 0,-1 0 0,-9 3 0,4 0 0,-12 0 0,12 6 0,-13 7 0,9 3 0,-3 7 0,1 1 0,3 0 0,3 0 0,2-2 0,7-6 0,0 2 0,0-4 0,0 0 0,0-3 0,0-1 0,3-4 0,0 1 0,7-1 0,1 1 0,-1-3 0,4-1 0,-7-3 0,3 0 0,-4 0 0,4 0 0,-2 0 0,1 0 0,-2 0 0,-1-3 0,1 0 0,-1-4 0,0 1 0,1-1 0,0-3 0,-4 3 0,3-3 0,-5 0 0,2 3 0,0-3 0,-3 3 0,3-3 0,-3 3 0,0-3 0,3 4 0,-2-1 0,1 1 0,-2-1 0,0 7 0,0 8 0,0 7 0,0 9 0,0 4 0,0 1 0,0 4 0,0 6 0,0-4 0,0 10 0,0-10 0,0 4 0,0-10 0,0-1 0,0-9 0,0-1 0,0-4 0,0-3 0,0-1 0,0-4 0,3-2 0,1-1 0,2-3 0,0 0 0,1-3 0,-1-1 0,0-2 0,1-1 0,-1-3 0,1 3 0,3-3 0,-3 3 0,3 0 0,-3 4 0,-1-3 0,0 2 0,-2-2 0,-2 3 0,-2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5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24575,'-4'3'0,"1"12"0,3 7 0,0 17 0,0 8 0,0-5 0,0 3 0,0 0 0,0-3 0,0 9 0,0-10 0,0-2 0,0-10 0,0-1 0,0-12 0,0 1 0,0-10 0,0-2 0,0-17 0,0-9 0,0-10 0,0-3 0,5-11 0,5-3 0,4 0 0,4-2 0,0 9 0,0 1 0,-1 0 0,-4 15 0,-1-2 0,-6 15 0,1-2 0,0 10 0,-1-2 0,1 6 0,-1-3 0,4 3 0,1 0 0,3 0 0,-4 0 0,4 0 0,-4 0 0,1 0 0,-1 0 0,-4 0 0,1 6 0,0 6 0,-3 12 0,0 17 0,-4-9 0,0 17 0,0-7 0,0 0 0,0 8 0,0-14 0,0-2 0,0-10 0,-3-6 0,2-7 0,-5-1 0,5-4 0,-2-10 0,3-16 0,0-8 0,4-17 0,5 5 0,5-6 0,4 6 0,-4 0 0,-2 11 0,-1 1 0,-2 9 0,1 4 0,-3 5 0,-1 3 0,1 4 0,-1-3 0,4 2 0,0 1 0,5-4 0,-1 3 0,0 0 0,-3 1 0,-1 3 0,-4 0 0,0 0 0,1 0 0,-1 0 0,0 0 0,-2 6 0,2 6 0,-5 11 0,3 6 0,-4 5 0,0 0 0,0 5 0,0-9 0,0 8 0,0-17 0,0 2 0,0-9 0,0-3 0,0-2 0,0-2 0,0-1 0,0-2 0,0-2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5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24575,'0'20'0,"0"17"0,0-10 0,0 35 0,0-33 0,0 27 0,0-20 0,0 4 0,0-9 0,0-8 0,3-9 0,-2-3 0,2-2 0,-3-8 0,0-9 0,0-8 0,4-17 0,4 7 0,6-18 0,7 8 0,-2-4 0,3-5 0,-5 10 0,0 0 0,-5 11 0,2 6 0,-6 7 0,2 1 0,0 3 0,0 3 0,1 1 0,7 3 0,-7 0 0,8 0 0,-5 0 0,0 0 0,0 0 0,0 0 0,-3 3 0,-1 1 0,-4-1 0,-2 3 0,-1-5 0,-3 1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5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24575,'-1'-3'0,"14"4"0,9 12 0,24 7 0,-7 12 0,19 4 0,-12 2 0,11 9 0,-19-17 0,6 17 0,-17-18 0,5 8 0,-10-7 0,-2-6 0,-9-5 0,-3-4 0,-2-1 0,-2-4 0,3-2 0,-4 4 0,0-5 0,-3 8 0,0-1 0,0 9 0,0 7 0,0 5 0,-5 22 0,-8-13 0,-4 20 0,-5-22 0,4 9 0,0-11 0,4 1 0,1-7 0,5-10 0,1-6 0,3-7 0,1-1 0,3-4 0,-3-2 0,0-1 0,-4-3 0,4 0 0,0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5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24575,'0'8'0,"0"39"0,0 9 0,0-6 0,0 4 0,0 38 0,0-6 0,0 8 0,0-32 0,0 18 0,0-31 0,0-2 0,0-19 0,6-8 0,2-8 0,6-6 0,4-6 0,6 0 0,1 0 0,3-7 0,-4-6 0,0-4 0,1-7 0,-6 8 0,0-4 0,-4 6 0,-8 6 0,0 2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1:5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24575,'26'-15'0,"6"1"0,22-15 0,1 4 0,0 8 0,-5 0 0,-4 11 0,-8 1 0,1 1 0,-20 4 0,-1 0 0,-10 0 0,-1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0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88 352 24575,'-9'0'0,"-4"0"0,-1-4 0,2 3 0,-2-2 0,7 3 0,1 0 0,0 8 0,2 10 0,1 14 0,3 9 0,0 5 0,0-1 0,0 1 0,0-5 0,0-7 0,0-6 0,0-9 0,0-4 0,0-5 0,3-4 0,1 1 0,2-4 0,0 0 0,1-3 0,-1 0 0,0 0 0,1 0 0,3-6 0,-3-2 0,4-7 0,-1 1 0,-2-4 0,3-2 0,-4-3 0,1 0 0,0-1 0,-4 5 0,3 0 0,-6 5 0,2 0 0,-3 3 0,0 1 0,0 3 0,0 1 0,0-8 0,0-2 0,0-3 0,0-3 0,0 6 0,0-2 0,0 7 0,0 1 0,0 4 0,0-1 0,0 6 0,3 2 0,-3 12 0,7 3 0,-3 7 0,4 5 0,0-3 0,0 8 0,4-9 0,-3 4 0,2-4 0,-4-5 0,1-1 0,-2-7 0,1-1 0,-3-4 0,1 0 0,-1-2 0,2 2 0,0-6 0,0 3 0,1-3 0,-1 0 0,0 0 0,0 0 0,4 0 0,1 0 0,3 0 0,0 0 0,1 0 0,-1 0 0,-3-3 0,2-1 0,-6-2 0,3 2 0,-4-2 0,1 2 0,-1-2 0,-2-1 0,-1 1 0,-3 0 0,0-1 0,0 1 0,0 0 0,0-4 0,0-9 0,0-2 0,0-12 0,0 4 0,0 0 0,-3 5 0,2 5 0,-6 5 0,7 0 0,-7 3 0,7 1 0,2 4 0,10-1 0,2 3 0,4-2 0,0 5 0,-6-2 0,5 3 0,-9 0 0,1 0 0,-2 0 0,-1 0 0,1 0 0,-4 5 0,0 7 0,-3 6 0,0 1 0,0-1 0,0-3 0,0-5 0,0 0 0,0-3 0,0-1 0,0 0 0,0 1 0,2-1 0,5-3 0,4 0 0,7-3 0,1 0 0,5 0 0,-1 0 0,-4 0 0,4 0 0,-8 0 0,3 0 0,-4-3 0,1 2 0,-1-6 0,0 3 0,-3-3 0,2 0 0,-2 0 0,-1 1 0,0-1 0,0 0 0,-2 0 0,1 3 0,-5-1 0,2 4 0,-6-5 0,6 3 0,-2-11 0,3 2 0,-3-10 0,3-2 0,-3 3 0,1-11 0,1 12 0,-5-13 0,3 3 0,-4 1 0,0 5 0,0 6 0,0 3 0,0 4 0,-3 1 0,-4 7 0,-4 0 0,-3 3 0,-5 0 0,4 0 0,-7 0 0,6 6 0,1 2 0,5 3 0,3 2 0,0-2 0,0 3 0,-1 4 0,4-2 0,1 6 0,3-10 0,-3 5 0,2-6 0,-2 0 0,3 2 0,0-6 0,0 3 0,0-3 0,2-1 0,2 0 0,2 1 0,1-4 0,-1 3 0,1-5 0,-1 2 0,0-3 0,1 0 0,-1 0 0,1 0 0,-1 0 0,0 0 0,1 0 0,-4-3 0,2 2 0,-4-4 0,2 1 0,0 1 0,1 11 0,3 15 0,2 13 0,1 29 0,-1-14 0,2 27 0,3-23 0,-3 17 0,4-4 0,-5-7 0,-4-2 0,-2-24 0,-4-1 0,0-15 0,0-1 0,0 0 0,0-2 0,-7-1 0,-9-1 0,-5-2 0,-7 1 0,5 1 0,-1-5 0,5 2 0,4-4 0,1-3 0,7-1 0,-3-3 0,4 0 0,-4 0 0,2-3 0,-2-1 0,4-6 0,-1 3 0,0-6 0,0 5 0,3-2 0,-2-4 0,5-2 0,-2-7 0,3 0 0,0-5 0,0 3 0,0-2 0,0 7 0,0 2 0,0 7 0,0 1 0,2 4 0,-1 0 0,12-1 0,6-8 0,11 2 0,6-18 0,4 7 0,-2-8 0,-3 10 0,-6 1 0,-6 5 0,-7 5 0,1 0 0,-9 5 0,1-1 0,-2 0 0,-1 1 0,1-8 0,9-12 0,-2-5 0,12-9 0,-3 0 0,5 2 0,-5-7 0,4 8 0,-9-3 0,0 10 0,-7 6 0,-3 5 0,-2 8 0,1 1 0,-3 4 0,-1 0 0,-3-1 0,0 1 0,0-4 0,0 3 0,-7-7 0,-1 7 0,-6-7 0,0 6 0,3-2 0,1 6 0,3 1 0,1 3 0,-1 0 0,1 0 0,0 0 0,0 0 0,-6 21 0,0-6 0,-2 29 0,-2-9 0,5 11 0,-5-5 0,10-2 0,-6-5 0,11-5 0,-3-1 0,4-9 0,0 0 0,0-9 0,11 1 0,7-4 0,6 1 0,9-3 0,-4-2 0,5-3 0,0 0 0,-5 0 0,4 0 0,-9 0 0,4 0 0,-8 0 0,-2 0 0,0 0 0,-6 0 0,5-3 0,-6-1 0,0-6 0,2 2 0,-5-6 0,2 7 0,-3-3 0,-3 3 0,1 1 0,-4-1 0,5-3 0,-2-9 0,4-7 0,-3-8 0,3 0 0,-8-5 0,8 4 0,-7-10 0,3 10 0,-4-10 0,0 18 0,0 2 0,0 11 0,0 7 0,0-3 0,0 3 0,0 1 0,-3 3 0,0 0 0,-1 11 0,2 14 0,2 24 0,0 15 0,0 1 0,0 2 0,0-4 0,0-5 0,0 3 0,0-17 0,0-7 0,0-10 0,0-6 0,0-7 0,0-1 0,3-3 0,0-1 0,4-3 0,-1 3 0,4-5 0,1 2 0,3-3 0,4 0 0,-3 0 0,4 0 0,-5 0 0,-3 0 0,2-3 0,-6 2 0,3-5 0,-6 5 0,-2-2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24575,'3'0'0,"11"0"0,2 0 0,16 0 0,-7 0 0,9 0 0,-5 0 0,0 0 0,-6 0 0,-7 0 0,-2 0 0,-8 0 0,-3 0 0,0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0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24575,'18'0'0,"4"0"0,7 0 0,4 0 0,-4 0 0,5 0 0,-5 0 0,-5 0 0,-6 0 0,-7 0 0,-1 0 0,-7 0 0,0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0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24575,'0'16'0,"-12"14"0,-5 15 0,-17 5 0,-3 16 0,2-10 0,-6 6 0,3 6 0,8-21 0,0 16 0,8-26 0,2 15 0,-3-6 0,9 0 0,1-10 0,1 2 0,3-17 0,-6 6 0,10-16 0,-5 7 0,9-11 0,-2 3 0,3-4 0,0 0 0,0 0 0,0 1 0,6-1 0,2 4 0,6 1 0,9 1 0,-3 2 0,13-1 0,-4 3 0,5 1 0,-5-1 0,3 1 0,-7-2 0,7 2 0,-11-2 0,2-3 0,-9-1 0,-3-5 0,-2 1 0,-2-1 0,-1-2 0,-3-1 0,0-3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0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24575,'0'33'0,"0"-2"0,0 19 0,0-8 0,0 10 0,0-12 0,0-9 0,0-8 0,0-9 0,0-3 0,0-15 0,5-22 0,-1-2 0,6-21 0,-2 23 0,0-8 0,0 11 0,-1 0 0,1 7 0,-4-2 0,-1 11 0,0 0 0,-3 1 0,6 3 0,-3-4 0,4-3 0,3 0 0,-3-1 0,7 0 0,-4 1 0,4 2 0,-3 1 0,-1 1 0,-4 5 0,1-1 0,-1 2 0,1 0 0,-4 11 0,0 12 0,-3 20 0,0 4 0,0 5 0,0-7 0,0 1 0,0-10 0,0-3 0,0-14 0,0-4 0,0-5 0,0-4 0,3-2 0,0-1 0,4-18 0,0 0 0,1-13 0,4 0 0,1-1 0,8-10 0,-3 3 0,5-9 0,-7 15 0,1-4 0,-5 15 0,-1 1 0,-5 7 0,1 1 0,-1 6 0,1 1 0,-1 3 0,0 0 0,0 0 0,0 3 0,1 4 0,0 8 0,1 9 0,0 5 0,0 5 0,1 0 0,-1 0 0,0-5 0,0-5 0,-4-5 0,3-5 0,-6-3 0,5-2 0,-6-2 0,3-4 0,-3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2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24575,'6'-3'0,"0"0"0,0 3 0,0 0 0,0 0 0,1 10 0,-3-1 0,-1 9 0,-3 1 0,0 0 0,0 4 0,0 0 0,0 0 0,0-3 0,0 2 0,0-10 0,0 5 0,0-10 0,0 3 0,0-4 0,0 1 0,-2-4 0,1-5 0,-2-10 0,3-6 0,0-6 0,4-4 0,4 4 0,4-4 0,0 4 0,3 1 0,-3 0 0,3 3 0,-1 2 0,1 4 0,-1 3 0,0 0 0,-3 5 0,2-2 0,-2 5 0,-1-3 0,4 5 0,-7-2 0,3 3 0,-4 0 0,1 0 0,-1 0 0,0 0 0,-2 6 0,-1 2 0,-3 10 0,3-2 0,-2 6 0,2-7 0,-3 3 0,0-3 0,0-5 0,0 4 0,0-4 0,0 1 0,0 2 0,0-6 0,0 7 0,0-3 0,0 3 0,0-4 0,0 0 0,0-3 0,0-1 0,0 1 0,0-1 0,0-5 0,0-5 0,3-11 0,1 0 0,4-7 0,-1 6 0,1-6 0,-1 7 0,1-8 0,2 8 0,-2-3 0,2 7 0,-3-2 0,-1 5 0,1-2 0,-3 4 0,1 2 0,-1 1 0,-1 1 0,3 1 0,-3-2 0,3 3 0,0 0 0,0 3 0,-3 4 0,0 4 0,1 7 0,-3 1 0,6 4 0,-7 0 0,4 5 0,-4-3 0,3 3 0,-2-5 0,3-3 0,-4-2 0,0-4 0,0-3 0,0-1 0,0-4 0,0-3 0,0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24575,'0'20'0,"0"7"0,0-2 0,0 8 0,0 1 0,0-5 0,0-1 0,0-8 0,0-5 0,0-2 0,0-6 0,0-5 0,0-16 0,0-1 0,0-17 0,0 11 0,0-3 0,0 6 0,0 4 0,0-1 0,2 4 0,2-2 0,3-2 0,4 0 0,0-4 0,0 9 0,-1-4 0,-4 7 0,1-3 0,0 0 0,3 2 0,-3-2 0,7 3 0,-7 1 0,6-2 0,-5 5 0,1-3 0,1 5 0,1-2 0,0 3 0,2 0 0,-2 0 0,3 0 0,0 0 0,0 0 0,-3 0 0,2 0 0,-5 0 0,2 0 0,-4 3 0,0-2 0,-2 1 0,-1-2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0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24575,'-3'2'0,"11"10"0,12 10 0,11 9 0,6 2 0,1 8 0,4-6 0,-1 14 0,-8-16 0,3 8 0,-13-10 0,8 1 0,-5-2 0,0-4 0,-6-6 0,3 0 0,-11-6 0,6 1 0,-10-1 0,2-3 0,-4-1 0,1-1 0,3 2 0,-2 7 0,6-5 0,-9 4 0,4-2 0,-5-3 0,3 5 0,0-10 0,0 3 0,-1-3 0,-2-1 0,1 1 0,-1-1 0,-1 0 0,0 0 0,-3 3 0,-4 6 0,-8 5 0,-2 8 0,-11 3 0,2 5 0,0 5 0,-4-4 0,8 8 0,-3-8 0,8-3 0,-1-6 0,6-8 0,2-6 0,1-4 0,5-3 0,-2-1 0,0-2 0,0-2 0,0-5 0,0 3 0,3-3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1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24575,'10'-4'0,"3"2"0,27 2 0,3 0 0,16 0 0,7 0 0,1 0 0,-11 0 0,7 0 0,-21 0 0,4 0 0,-7 0 0,-10 0 0,-8 0 0,-4 0 0,-10 0 0,3 0 0,-6 2 0,-1 14 0,-3 17 0,0 21 0,0 21 0,0 8-800,0 15 800,0-45 0,0 2-607,0 8 1,0 1 606,0 0 0,0 1 0,0 3 0,0 0 0,0-4 0,0-2-265,0 29 265,0-39 0,0-3 0,0 14 0,0 12 0,0-9 740,0-19-740,0 4 1244,0-16-1244,0-1 294,0-1-294,0-4 0,0 5 0,0 11 0,0-13 0,0 17 0,0-18 0,0 8 0,0-10 0,0-1 0,3-9 0,-3-1 0,4-7 0,-4-1 0,2-4 0,-1 1 0,-6-4 0,-7 0 0,-9-3 0,-7 0 0,-1 0 0,-5 0 0,-5 0 0,3 0 0,-7 0 0,2 4 0,1-3 0,-5 7 0,10-7 0,-10 8 0,14-8 0,-2 3 0,14-1 0,0-2 0,8 2 0,1-3 0,4 0 0,3 3 0,0-3 0,3 3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1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24575,'19'-29'0,"-3"-1"0,10-6 0,-8 6 0,7 0 0,-9 6 0,4 4 0,-9 1 0,0 5 0,-5 6 0,1-1 0,-1 8 0,-2-2 0,-2 3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2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0 24575,'-41'85'0,"1"0"0,0 0 0,-1 0 0,1 0 0,0 0 0,-1 0 0,0 1 0,-4 6 0,1-3 0,5-8 0,7-13 0,11-22 0,9-9 0,9-30 0,0 0 0,9-4 0,3-3 0,15 0 0,11 0 0,5 0 0,1 0 0,9 0 0,-8 0 0,16 0 0,-5 0 0,0 0 0,5 0 0,-11 0 0,11 0 0,-10 0 0,3 0 0,-10 0 0,-2 0 0,-10 4 0,0-4 0,-10 7 0,-4-6 0,-6 2 0,-2-3 0,-1 0 0,-2-11 0,-5-7 0,-13-22 0,-7-9 0,-4-16 0,-5-3 0,1-21-963,0-4 963,12 43 0,0 0 0,-1-28-114,-3-7 114,7 28 0,2-16 0,-2 25 0,5 3 0,1 15 958,3 6-958,2 9 119,0 5-119,2 4 0,-4 2 0,4-1 0,-4 4 0,4-4 0,-5 1 0,5-2 0,-5-1 0,6 1 0,-3-1 0,0-3 0,2 0 0,-2-1 0,3 1 0,-3 3 0,2 1 0,-2-1 0,3 4 0,0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2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24575,'-13'0'0,"31"0"0,9 0 0,38 0 0,-4-9 0,-7 7 0,-3-11 0,-5 8 0,1 0 0,0-3 0,-8 3 0,-10 0 0,-1 1 0,-8 4 0,2 0 0,-7-3 0,3 2 0,-3-2 0,-1 3 0,0-3 0,-3 2 0,-4-2 0,-4 3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2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24575,'0'25'0,"0"-3"0,0 16 0,0 4 0,5 18 0,-4 7 0,4-11 0,3 7 0,-5-21 0,9 4 0,-7-1 0,0-19 0,-1 11 0,-4-17 0,0 8 0,0 1 0,0-9 0,0 7 0,0-8 0,0 9 0,-4-3 0,3-1 0,-6-2 0,3-7 0,-3 0 0,0-5 0,1 0 0,-4-2 0,-6 2 0,-3-2 0,-9-4 0,-7-1 0,0-3 0,-5 0 0,6 0 0,5 0 0,1 0 0,5 0 0,7 0 0,-2 0 0,11 0 0,-3 0 0,7 0 0,0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2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24575,'0'3'0,"0"6"0,0 10 0,0 9 0,0 19 0,0-3 0,8 20 0,-1-10 0,7-6 0,-5 8 0,0-8 0,1 5 0,-5-6 0,3-17 0,-8-3 0,3-11 0,-3-2 0,0-4 0,-2-12 0,-7-12 0,5-10 0,-8-10 0,7-5 0,1 3 0,-1-9 0,5 10 0,0-4 0,0 5 0,0 0 0,0 0 0,0 5 0,4 0 0,4 6 0,4 0 0,3 3 0,-4 2 0,3 3 0,-3 1 0,0 6 0,2-1 0,-6 5 0,3 0 0,-3 1 0,-1 3 0,4 0 0,-3 0 0,3 0 0,-4 3 0,1 1 0,-1 2 0,-2 0 0,1 1 0,-4-1 0,2 1 0,0-4 0,-3 0 0,3-3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3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24575,'0'-6'0,"0"0"0,0 0 0,2 0 0,9 3 0,10-7 0,8 4 0,10-7 0,-4 1 0,10 2 0,-10-6 0,4 6 0,-14 1 0,-2 2 0,-12 7 0,-1-7 0,-4 7 0,-2-3 0,-1 3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24575,'82'-12'0,"-1"-1"0,0 1 0,17-2 0,-1-1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2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198 143 24575,'3'-5'0,"0"1"0,-3-13 0,0 9 0,0-9 0,0 2 0,0-1 0,0-2 0,0 4 0,-7 3 0,3 1 0,-6 6 0,-4 1 0,-1 3 0,-8 0 0,5 0 0,-4 0 0,2 11 0,0 2 0,0 12 0,7-2 0,3-4 0,5 3 0,2-7 0,3 4 0,0-5 0,0 0 0,0 0 0,3-3 0,4-1 0,8-3 0,0 0 0,3-3 0,-4-1 0,0-3 0,-3 0 0,2 0 0,-2 0 0,0 0 0,2 0 0,-6-3 0,3 0 0,-3-7 0,-1 3 0,1-7 0,0 3 0,0-3 0,0 0 0,0-1 0,0 5 0,-3-4 0,-1 7 0,0-3 0,-3 4 0,3-1 0,-3 6 0,0 10 0,0 11 0,0 20 0,-3-3 0,-3 26 0,-3-25 0,4 31 0,-3-25 0,7 20 0,-3-22 0,4 3 0,0-20 0,0-2 0,0-9 0,0-3 0,0-2 0,5-5 0,3-1 0,9-10 0,3-6 0,0-7 0,4-5 0,-3 0 0,6-6 0,-6 6 0,4-6 0,-12 8 0,6 2 0,-11 3 0,2 7 0,-3 1 0,-1 4 0,1 2 0,-4-1 0,0 1 0,-3 1 0,0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3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24575,'71'0'0,"0"0"0,-15 0 0,1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3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24575,'51'0'0,"-1"0"0,29 0 0,-53 0 0,-12 0 0,-4 0 0,-3 0 0,0 0 0,-4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3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19 24575,'-5'-10'0,"-7"4"0,-2 4 0,-9 2 0,4 0 0,-9 0 0,7 0 0,-2 0 0,5 0 0,3 0 0,-4 0 0,5 0 0,-1 10 0,3 3 0,-8 16 0,14 1 0,-11 23 0,11-4 0,-3 5 0,3 3 0,-2-9 0,7 5 0,-3-1 0,4-12 0,0 5 0,0-10 0,7 0 0,6-6 0,3-10 0,7-2 0,1-3 0,5-5 0,0 0 0,9-5 0,-7-4 0,8 0 0,-5 0 0,-1 0 0,-3-7 0,-3-2 0,-3-7 0,-5 5 0,-1-4 0,-7 8 0,-1-3 0,-4 6 0,-2 1 0,-1 3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3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24575,'14'0'0,"8"0"0,21-5 0,9 0 0,-5 0 0,11-4 0,-5 3 0,-5 1 0,-3-3 0,-16 7 0,-5-3 0,-6 4 0,-7 0 0,-1 0 0,-4 0 0,-3 0 0,0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4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225 179 24575,'-4'-5'0,"2"-5"0,2-14 0,0 0 0,0 2 0,-4 0 0,0 2 0,-7 4 0,0 2 0,-4 3 0,1 7 0,0-3 0,0 7 0,-1 0 0,-3 4 0,1 12 0,-2 1 0,6 21 0,-3-2 0,5 15 0,-2-3 0,7 3 0,2-5 0,4-5 0,0-2 0,0-14 0,0-2 0,3-9 0,4-3 0,8 0 0,5-7 0,3-1 0,-4-3 0,3 0 0,-6-3 0,2-4 0,-4-4 0,-3-4 0,-1 1 0,1-4 0,-3 2 0,3-6 0,-3 7 0,-1-4 0,0 5 0,0 3 0,-3-2 0,-1 5 0,-1 1 0,-1 2 0,2 12 0,-11 7 0,-2 18 0,-8 21 0,2 8 0,2 0 0,3 10 0,2-16 0,3 11 0,1-7 0,5-11 0,0-3 0,0-16 0,0-5 0,0-9 0,0-5 0,0-4 0,0 0 0,3-2 0,4-1 0,3-3 0,5 0 0,3-4 0,1-3 0,5-10 0,0 0 0,1-7 0,-5 8 0,3-4 0,-7 1 0,2 6 0,-3-4 0,-4 9 0,-1-2 0,-4 4 0,0 2 0,1-2 0,-4 6 0,0-3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4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24575,'11'-9'0,"2"5"0,11-8 0,4 6 0,6-6 0,2 7 0,3 1 0,0 4 0,-4 0 0,4 0 0,-5 0 0,0 0 0,5 0 0,-9 0 0,8 0 0,-13 0 0,3 4 0,-12 7 0,2 5 0,-12 12 0,4 1 0,-5 5 0,0-5 0,-2 9 0,-3-8 0,0 9 0,0 0 0,-8 2 0,-1-1 0,-9-1 0,1-5 0,1-5 0,-1-1 0,2-4 0,0-5 0,3-1 0,-2-7 0,6 2 0,-5-5 0,2 3 0,0-5 0,-6 2 0,5-5 0,-7 1 0,5-4 0,-4 0 0,-2 0 0,-8 0 0,8 0 0,-8 0 0,9-7 0,0-1 0,-5-12 0,12 4 0,-7-7 0,14 8 0,-6-8 0,10 4 0,-2-5 0,3-4 0,0 4 0,0-4 0,3 4 0,9 4 0,1-2 0,5 6 0,1-3 0,-4 7 0,18 1 0,-11 7 0,7 1 0,-6 3 0,-4 0 0,0 0 0,-1 0 0,1 3 0,-4 1 0,3 3 0,-4 1 0,-3-2 0,-1 1 0,-4-1 0,1-2 0,-4 2 0,0-6 0,-3 3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4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8 24575,'-14'0'0,"-1"0"0,-9 0 0,1 0 0,-5 0 0,-7 0 0,4 0 0,-2 0 0,10 0 0,3 0 0,2-3 0,7 2 0,1-2 0,7 5 0,0 2 0,3 2 0,0 8 0,0 6 0,0 9 0,0 5 0,0 5 0,0 2 0,0 4 0,4 7 0,2-5 0,-1 11 0,-1-17 0,0 5 0,-3-17 0,2-1 0,-3-9 0,0-4 0,0-5 0,0-4 0,0 1 0,0-1 0,3-3 0,0 0 0,3-3 0,4 0 0,1 0 0,7 0 0,6 0 0,5 0 0,5 0 0,5 0 0,2 0 0,-1 0 0,0 0 0,-11 0 0,-1 0 0,-5 0 0,-7 0 0,-2 0 0,-8 0 0,-2 0 0,-1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4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24575,'27'0'0,"-2"0"0,20-9 0,-10 7 0,4-10 0,0 7 0,-3 1 0,-2-1 0,-6 5 0,-5 0 0,-7 0 0,2 0 0,-14 0 0,2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4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5 206 24575,'0'-14'0,"0"-1"0,0-5 0,0 5 0,0 2 0,-4-7 0,3 4 0,4-7 0,2 0 0,12 9 0,-7-5 0,4 15 0,-11-2 0,3 6 0,-3-3 0,4 3 0,-1 0 0,4 0 0,-2 10 0,7 8 0,-3 6 0,5 9 0,-1-4 0,6 6 0,-4 0 0,3-5 0,-9-6 0,2-6 0,-6-7 0,5-1 0,-6-3 0,7-3 0,-7-2 0,10-2 0,-1-3 0,4-8 0,4-12 0,-6-6 0,3-2 0,-6 7 0,-3 6 0,1 3 0,-5 1 0,2 6 0,-6-1 0,-1 8 0,-3-2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5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24575,'-7'13'0,"1"-3"0,6 2 0,0-5 0,0 2 0,5-5 0,17-2 0,15-2 0,30 0 0,17 0 0,-32 0 0,4 0-743,27 1 1,4-2 742,-12-1 0,3-1-619,-12-2 0,3 0 0,-4 1 619,9-1 0,-3 1 0,11-6 0,0 1 0,-7 4 0,0 2 0,9-1 0,0 0 0,-8 1 0,-2 0-472,-1 3 1,-2 0 471,-11 0 0,-1 0 0,0 0 0,-2 0 0,17 0 0,18 0 0,-34 0 1266,10 0-1266,-9 0 1892,-19 0-1892,-1 0 1127,-9 0-1127,-7-6 0,-5 4 0,-7-4 0,-1 6 0,-4 0 0,-2-3 0,-1-13 0,-3 9 0,0-8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 24575,'6'-4'0,"-2"9"0,-1 4 0,-10 10 0,5 5 0,-12 1 0,-8 33 0,2-12 0,-7 16 0,-2 8 0,20-24 0,-26 39 0,23-40 0,-9 32 0,4-33 0,6 20 0,-3-17 0,5 5 0,4-11 0,1-2 0,4-5 0,0 0 0,0-5 0,0-1 0,11-4 0,8 2 0,7-5 0,9 5 0,6-3 0,2 5 0,-1-5 0,1 3 0,-6 1 0,5 6 0,14 19 0,-24-8 0,10 24 0,-27-6 0,-5 19 0,-5 2-430,-4-31 0,-2 2 430,-6 0 0,-3 2 0,-2 6 0,-3 2-687,-3 4 0,-4-1 687,-2 1 0,-2 2 0,3-4 0,-1 4 0,1-3 0,-6 9 0,0 0 0,-6 18 0,2-5 0,15-40 0,1-4-98,-16 43 98,7-21 0,-5 1 0,5-9 0,4-12 795,8-8-795,2-10 1426,4-5-1426,0-2 111,4-10-111,-2 5 0,5-9 0,-5 2 0,5-4 0,-2 0 0,0-2 0,3-2 0,-3-2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2:5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24575,'34'0'0,"-8"0"0,17 0 0,-7 0 0,0 0 0,7 0 0,-12 0 0,8 4 0,-10 4 0,-5 4 0,-8 11 0,-9-2 0,0 7 0,-6 10 0,3-6 0,-4 23 0,0-7 0,0 17 0,-5 2 0,4-16 0,-13 17 0,4-30 0,-9 15 0,1-15 0,2-9 0,1-5 0,0-9 0,0-5 0,-3-2 0,-6-1 0,-5-2 0,0-2 0,-4-3 0,9 0 0,-5 0 0,1-7 0,2-11 0,-1-14 0,9-16 0,4 5 0,5-13 0,4 14 0,0-9 0,5 10 0,0 2 0,0 5 0,0 9 0,0-2 0,0 12 0,7-4 0,1 8 0,10 1 0,1 6 0,9 0 0,1 4 0,0 0 0,4 0 0,-4 0 0,5 4 0,-4 0 0,2 8 0,-7-3 0,7 7 0,-7-7 0,-2 2 0,0-3 0,-12-1 0,7 0 0,-11-1 0,3-2 0,-6-1 0,-2-3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0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24575,'31'0'0,"2"0"0,25 0 0,4-10 0,19-2 0,-5-9 0,-18 8 0,4-5 0,-30 16 0,9-10 0,-13 11 0,-12-3 0,-3 4 0,-9 0 0,-1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0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 24575,'0'24'0,"0"-2"0,0 18 0,0-1 0,0 7 0,0 7 0,0 0 0,0-2 0,0-10 0,0-2 0,0 0 0,0-8 0,0 7 0,0-9 0,0 5 0,0 0 0,0 5 0,0 2 0,0-1 0,-4 5 0,-5-10 0,-4-1 0,-4-1 0,2-9 0,-1 0 0,-3-5 0,0-7 0,-5-1 0,-4-3 0,3 0 0,-7-3 0,2-2 0,1-3 0,1 0 0,5-4 0,3-3 0,2-4 0,4 0 0,2-3 0,2 7 0,7-3 0,-3 3 0,5 1 0,-2 2 0,3 1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0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24575,'0'1'0,"0"6"0,0 19 0,0 3 0,0 0 0,0 4 0,0-13 0,0 3 0,0-9 0,0-3 0,0-7 0,0-12 0,0-8 0,0-3 0,8-8 0,-3 2 0,10-4 0,-2 0 0,3 1 0,-1 8 0,1-3 0,-2 8 0,0 4 0,0 1 0,0 6 0,1-2 0,-5 5 0,4-2 0,-4 3 0,1 0 0,-1 0 0,-7 0 0,0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0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62 24575,'0'-9'0,"0"2"0,-3-7 0,-4 7 0,-1-3 0,-5 2 0,5 5 0,-5 0 0,-2 3 0,0 0 0,-4 0 0,1 0 0,6 0 0,-5 0 0,7 2 0,2 5 0,-2 18 0,9 2 0,-3 12 0,4-10 0,0 4 0,0-4 0,0 0 0,0-1 0,0-8 0,6-2 0,2-7 0,6-4 0,0-4 0,4-3 0,-2 0 0,2 0 0,0 0 0,-3-3 0,0-4 0,-1-4 0,-3 0 0,0-3 0,-1 3 0,-3 0 0,0 1 0,-1 4 0,0-1 0,1 1 0,-1 2 0,-2-1 0,-2 1 0,1-2 0,-2 0 0,2 0 0,-3-1 0,0 1 0,0-1 0,-5 4 0,-3 0 0,-5 3 0,-2 10 0,-1 8 0,0 11 0,2 16 0,5-8 0,5 26 0,4-25 0,0 25 0,0-21 0,0 10 0,0-12 0,0-5 0,0-7 0,0-9 0,0-4 0,0-5 0,0-4 0,3-2 0,0-2 0,7-2 0,1 0 0,7-3 0,3-14 0,-1-1 0,6-13 0,-9 3 0,7 2 0,-6-3 0,-2 9 0,-2 5 0,-6 1 0,1 7 0,-2 0 0,-3 1 0,-1-1 0,-3 3 0,0-2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24575,'17'0'0,"1"0"0,10 0 0,1 0 0,5 0 0,-5 0 0,-11 0 0,-8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24575,'65'2'0,"1"-1"0,-13 1 0,0-1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24575,'-5'0'0,"23"0"0,1 0 0,40 0 0,-30 0 0,21 0 0,-15 0 0,0 0 0,4 0 0,-20 0 0,-4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7 24575,'-2'-3'0,"-7"0"0,-9 3 0,-5 0 0,-5 0 0,3 0 0,-3 0 0,4 0 0,1 0 0,-5 0 0,1 16 0,2 3 0,6 28 0,1 7 0,11 14 0,-7 13 0,12 2 0,-3-12 0,5 7 0,0-29 0,0 15 0,0-22 0,4 3 0,8-15 0,1-5 0,11-9 0,0-5 0,0-3 0,9-4 0,-4 0 0,5-4 0,0 0 0,-5 0 0,-1 0 0,-8 0 0,-2-3 0,-4-1 0,-3 0 0,-1-2 0,-7 5 0,0-2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24575,'13'0'0,"9"-3"0,3-2 0,14-8 0,-3 3 0,-2-2 0,4 3 0,-16 4 0,6 1 0,-14 1 0,-3 2 0,-1-2 0,-6 3 0,-2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3:24:4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24575,'-7'-1'0,"1"5"0,6 6 0,0 8 0,0 2 0,0-1 0,0 8 0,0-2 0,0 4 0,0 4 0,0-8 0,0 3 0,0-9 0,0-1 0,0-3 0,0-5 0,0 0 0,0-4 0,2-2 0,2-1 0,6-3 0,0-7 0,9 2 0,-4-5 0,7-2 0,-7 7 0,4-5 0,-5 6 0,0 0 0,-3 1 0,-1 3 0,-4-3 0,0 2 0,1-1 0,-1 2 0,-2-3 0,-2-1 0,2-15 0,-3 13 0,3-9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24575,'-43'0'0,"6"0"0,9 0 0,12 0 0,2 0 0,10 2 0,1 2 0,3 9 0,0 3 0,0 8 0,0 4 0,0 6 0,0 1 0,0 22 0,0-18 0,0 24 0,0-2 0,0 9 0,0 11 0,0-7 0,5 7 0,2 2-689,4 7 689,0 8 0,-5-45 0,0 2 0,0-1 0,0 2 0,1 6 0,-1 0 0,0-7 0,0 0 0,0 4 0,0-2 0,1 23-212,-2 12 212,-5-22 0,0 7 0,0-11 0,0-14 0,0-11 0,0-7 682,0-10-682,0-6 219,0-7-219,0-1 0,0-4 0,0 1 0,0-1 0,0 1 0,0-1 0,0 4 0,0 0 0,0 5 0,0 3 0,0 1 0,0 0 0,0 4 0,0-8 0,0 0 0,0-5 0,0-4 0,3 1 0,-2-1 0,4-3 0,2 0 0,4-3 0,12 0 0,2 0 0,9 0 0,5 0 0,2-4 0,5-1 0,-5-4 0,-2 0 0,-5 1 0,-9 0 0,2 3 0,-15 2 0,2 3 0,-8 0 0,0-3 0,1 2 0,-4-2 0,0 3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1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25 24575,'3'-10'0,"0"-3"0,-3 11 0,-18 25 0,-5 8 0,-8 18 0,4-3 0,10-11 0,2 10 0,0-15 0,5 8 0,-6 3 0,2-4 0,0 8 0,1-11 0,8-9 0,-1-2 0,5-13 0,-2 0 0,3-3 0,0-1 0,0 1 0,0-1 0,0 0 0,0 1 0,2-1 0,5 1 0,8 3 0,4 2 0,16 14 0,-8-7 0,13 12 0,-9-5 0,6 7 0,-5 4 0,4-1 0,-12 5 0,6-8 0,-11 5 0,-3-12 0,-4 2 0,-5-9 0,1-1 0,-4-7 0,-1-1 0,-3-4 0,0-2 0,0-1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24575,'0'7'0,"0"4"0,0 22 0,0-7 0,0 12 0,0-3 0,0 5 0,0 0 0,0-5 0,0-7 0,0-9 0,0-1 0,0-4 0,0-12 0,0-8 0,0-16 0,0-13 0,0-12 0,9-6 0,-3-1 0,12 2 0,-8 12 0,3 0 0,-1 11 0,-3 1 0,1 12 0,-3 2 0,0 8 0,-1 2 0,4 1 0,-3 3 0,3 0 0,0 0 0,-3 0 0,6 0 0,-5 3 0,2 4 0,-3 8 0,1 4 0,-1 4 0,1 5 0,1 2 0,-5 4 0,0-1 0,-4-3 0,0-2 0,0-5 0,0 0 0,0 1 0,0-5 0,0-1 0,0-3 0,0-5 0,0 0 0,0-3 0,0-1 0,0-8 0,0-3 0,3-12 0,2-7 0,3-1 0,4-7 0,-3 2 0,7 1 0,-7 1 0,1 8 0,-2 5 0,-1 2 0,-1 9 0,-2-6 0,2 10 0,-6-6 0,6 5 0,-3-5 0,3 6 0,1-6 0,-1 5 0,0-4 0,1 4 0,-1-2 0,1 3 0,3 0 0,-3 0 0,3 0 0,-4 0 0,1 6 0,0 11 0,1 8 0,1 14 0,-1-3 0,-3 3 0,3-5 0,-4-5 0,1-1 0,2-9 0,-7-4 0,3-5 0,-3-3 0,3-1 0,-2 0 0,2-2 0,-3-1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24575,'0'27'0,"5"9"0,-4 2 0,13 30 0,-11-37 0,11 38 0,-13-32 0,3 10 0,-4-17 0,3-7 0,-2-9 0,2-3 0,-3-7 0,0-12 0,0-13 0,0-3 0,0-9 0,0-2 0,0 0 0,0-4 0,0-1 0,0 10 0,0-9 0,4 10 0,0 4 0,8-2 0,0 7 0,-1 1 0,3 4 0,-3 1 0,4 6 0,-1-2 0,0 6 0,0 1 0,0 3 0,1 0 0,-5 0 0,0 0 0,-3 0 0,-1 0 0,0 0 0,1 0 0,-4 0 0,0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24575,'0'-6'0,"0"13"0,0 22 0,0 17 0,0 14 0,0-10 0,0 19 0,0-31 0,0 19 0,0-26 0,0-2 0,0-11 0,0-7 0,0-1 0,0-9 0,0-19 0,0-5 0,0-22 0,0 4 0,0-4 0,0-1 0,4 5 0,1 2 0,3 5 0,0 5 0,0 5 0,3 5 0,-3 5 0,5 0 0,-5 3 0,5 0 0,-2 5 0,7 2 0,-3-3 0,8 6 0,-8-2 0,7 3 0,-3 0 0,5 0 0,-5 0 0,3 0 0,-6 0 0,2 0 0,-4 6 0,-3 6 0,0 8 0,-3 3 0,-1 0 0,2 5 0,-1 2 0,-4-1 0,4 4 0,-7-4 0,3 0 0,-4-1 0,0-8 0,0 2 0,0-7 0,0 0 0,0-5 0,0-4 0,0 1 0,0-1 0,0 0 0,-3-2 0,2-4 0,-1-16 0,2 0 0,7-17 0,3 3 0,7-9 0,5 2 0,-3-2 0,2 3 0,-4 7 0,-5 5 0,2 6 0,-6 7 0,2 4 0,-4 1 0,0 5 0,1-2 0,-1 3 0,1 0 0,-1 0 0,0 0 0,1 0 0,-1 0 0,1 0 0,-1 0 0,0 0 0,1 0 0,0 11 0,-3 2 0,2 6 0,-5 3 0,6 2 0,-3 1 0,1 7 0,2-2 0,-6-1 0,6-1 0,-6-5 0,3-3 0,-4-2 0,0-7 0,0-2 0,0-2 0,0-4 0,0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24575,'-20'0'0,"-1"0"0,-3 0 0,1 0 0,-5 0 0,3 3 0,1 4 0,6 5 0,3 6 0,4-3 0,0 3 0,3 1 0,4-4 0,1 3 0,3-7 0,0 2 0,0-6 0,0 3 0,0-3 0,10 0 0,-1 0 0,13 0 0,-2-3 0,3 0 0,0-4 0,-3 0 0,2 0 0,-7 0 0,3-3 0,-3-4 0,-1-1 0,-3-6 0,2 3 0,-5-3 0,2 3 0,-3 1 0,-1 3 0,-2 1 0,1-1 0,-4 1 0,2 0 0,-3 0 0,-3 2 0,0-2 0,-4 6 0,1-3 0,-1 3 0,1 0 0,2-3 0,-2 2 0,3-2 0,-1 9 0,-3 21 0,6 1 0,-8 28 0,8-1 0,-8 5 0,8 6 0,-8-7 0,8-5 0,-3-13 0,4-7 0,0-15 0,0-4 0,0-5 0,0-4 0,5-5 0,9-15 0,1-4 0,15-17 0,-6 4 0,11-6 0,-6 1 0,2 4 0,-9 2 0,-3 10 0,-4 1 0,-4 8 0,-2 2 0,-2 5 0,-1 1 0,-2 0 0,-1 2 0,-3-2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24575,'7'24'0,"3"10"0,16 3 0,4 10 0,11 9 0,-1-5 0,-5 3 0,3-5 0,-14-13 0,13 11 0,-14-15 0,14 6 0,-8-2 0,-4-13 0,-3 9 0,-11-19 0,0 6 0,-8-13 0,3-2 0,-5 1 0,2-1 0,-3 10 0,-17 7 0,1 14 0,-21 8 0,1 11 0,2-8 0,-1 6 0,8-10 0,4-1 0,2-7 0,8-10 0,6-9 0,0-1 0,6-7 0,-2 3 0,3-7 0,0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24575,'4'2'0,"-2"7"0,-2 25 0,0 9 0,0 16 0,0 6 0,0-10 0,0 9 0,0-4 0,0-10 0,0 6 0,0-29 0,0 5 0,3-20 0,-2 2 0,8-7 0,-1-4 0,10 0 0,2-3 0,3-3 0,6-10 0,-3-5 0,0-8 0,-13 12 0,-6 4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2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24575,'0'-18'0,"6"5"0,12-20 0,13 10 0,23-10 0,-5 5 0,22 1 0,-32 12 0,17 6 0,-20 9 0,5 0 0,-2 0 0,-14 0 0,-3 0 0,-14 0 0,-1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4:33:3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199 471 24575,'-9'0'0,"-4"-3"0,3-1 0,-5 0 0,1 1 0,-4 3 0,6 0 0,-6 0 0,7 0 0,1 0 0,0 0 0,3 0 0,1 0 0,-4 3 0,5 8 0,-4 1 0,8 10 0,-10 2 0,9 5 0,-5 1 0,7 2 0,0-7 0,0 3 0,0-5 0,0-4 0,0-4 0,0-5 0,0-4 0,6-2 0,1-1 0,7-3 0,4-4 0,3-13 0,4-2 0,2-20 0,0 6 0,-4-7 0,-2 10 0,-5-3 0,0 8 0,-4 1 0,-1 6 0,-4 7 0,0 1 0,-6 6 0,-2 1 0,-5 3 0,3 3 0,0 1 0,3 2 0,0 8 0,4 1 0,0 9 0,4-1 0,-1 0 0,1 1 0,0-5 0,-1 3 0,0-7 0,1 3 0,-1-7 0,-4-1 0,0-4 0,-3 1 0,3-4 0,0 0 0,3-3 0,1-3 0,-1-4 0,4-1 0,-2-5 0,6 2 0,-7-3 0,7-5 0,-5 0 0,2-4 0,-3-6 0,0 0 0,0 0 0,0 1 0,0 8 0,-4 2 0,-1 4 0,-3 3 0,0 1 0,0 4 0,0-1 0,0 1 0,5 3 0,3 0 0,9 3 0,-2 0 0,4 0 0,-5 0 0,-4 3 0,0-2 0,-3 2 0,-1-1 0,1-1 0,-4 5 0,0-3 0,-3 16 0,0 13 0,0 16 0,0 0 0,0 3 0,0-16 0,0 0 0,0-7 0,0-9 0,0-4 0,0-5 0,0-4 0,0-8 0,5 4 0,7-8 0,6 6 0,1 0 0,3 0 0,-2 0 0,3 0 0,0-3 0,1 2 0,-5-9 0,3 5 0,-7-5 0,4-1 0,-9 3 0,0-2 0,-3 4 0,-1 2 0,0-1 0,-2 1 0,2 0 0,-6-1 0,3 1 0,-3-2 0,0 0 0,0-4 0,-3-1 0,-1-3 0,-3 0 0,-1 0 0,1-1 0,0 4 0,4 2 0,0 2 0,0 1 0,2-1 0,-5 4 0,3 0 0,-6 3 0,-2 0 0,-3 3 0,-1 8 0,1 1 0,-1 6 0,4-4 0,1-3 0,3-1 0,3-4 0,1 1 0,3-1 0,0 1 0,0-1 0,6-3 0,2 0 0,14-3 0,-2 0 0,8 0 0,-9 0 0,4 0 0,-8 0 0,0 0 0,-6 0 0,-2 0 0,-1 0 0,1 0 0,-4-3 0,0 11 0,-3 17 0,0 16 0,5 32 0,1 3 0,5 14 0,-5-20 0,4 7 0,-9-22 0,4 5 0,-5-14 0,0-15 0,0-8 0,0-13 0,0 0 0,0-3 0,0-1 0,-6-3 0,-2 0 0,-11-3 0,0 0 0,-1 0 0,-2 0 0,7-6 0,0 1 0,1-12 0,6 1 0,0-7 0,0-6 0,8 0 0,-8-5 0,7 0 0,-3 0 0,4 5 0,0 1 0,0 4 0,0 5 0,0-4 0,0 8 0,6-3 0,6 6 0,8-2 0,3 5 0,5-2 0,-3 3 0,3-1 0,-5 2 0,0-1 0,1 0 0,-5-3 0,3 3 0,-7-6 0,4-1 0,-4-5 0,0-3 0,-2-5 0,-2-2 0,-2-9 0,0 4 0,0-10 0,-4 10 0,-1-5 0,-4 6 0,0 5 0,0 5 0,0 5 0,0 5 0,0 0 0,-3 3 0,-1 1 0,-2 6 0,-1 1 0,1 3 0,-1 0 0,-3 0 0,-7 4 0,4 7 0,-5 15 0,6 4 0,2 15 0,2-5 0,0 6 0,7-10 0,-3 1 0,4-12 0,0-1 0,0-6 0,0-4 0,0-3 0,6-1 0,6-3 0,7-3 0,4 0 0,1-4 0,4 0 0,-4 0 0,4 0 0,-8-4 0,2-3 0,-7-5 0,3-3 0,-4 1 0,1-4 0,0-2 0,-3-3 0,0 0 0,-1-6 0,-1-11 0,7-2 0,-2-45 0,-1 38 0,0-37 0,-9 44 0,-1-5 0,-4 8 0,0 10 0,0 0 0,-6 10 0,-2 4 0,-6 1 0,0 6 0,3-2 0,-3 3 0,7 4 0,-3-1 0,3 2 0,1 1 0,0-2 0,3 20 0,0 2 0,3 16 0,0 24 0,0-7 0,0 27 0,0-4 0,4-12 0,6 15 0,5-23 0,10 11 0,-1-13 0,1-1 0,1-10 0,-8-7 0,3-10 0,-6-10 0,-1-5 0,0-3 0,0 0 0,0-3 0,1-1 0,-1-3 0,0 0 0,-3-6 0,3-6 0,-6-3 0,3-8 0,-4 8 0,1-3 0,-1-1 0,-3 10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140.png"/><Relationship Id="rId84" Type="http://schemas.openxmlformats.org/officeDocument/2006/relationships/customXml" Target="../ink/ink1021.xml"/><Relationship Id="rId89" Type="http://schemas.openxmlformats.org/officeDocument/2006/relationships/image" Target="../media/image24000.png"/><Relationship Id="rId112" Type="http://schemas.openxmlformats.org/officeDocument/2006/relationships/customXml" Target="../ink/ink1035.xml"/><Relationship Id="rId133" Type="http://schemas.openxmlformats.org/officeDocument/2006/relationships/image" Target="../media/image24220.png"/><Relationship Id="rId138" Type="http://schemas.openxmlformats.org/officeDocument/2006/relationships/customXml" Target="../ink/ink1048.xml"/><Relationship Id="rId154" Type="http://schemas.openxmlformats.org/officeDocument/2006/relationships/customXml" Target="../ink/ink1056.xml"/><Relationship Id="rId159" Type="http://schemas.openxmlformats.org/officeDocument/2006/relationships/image" Target="../media/image24350.png"/><Relationship Id="rId175" Type="http://schemas.openxmlformats.org/officeDocument/2006/relationships/image" Target="../media/image2680.png"/><Relationship Id="rId170" Type="http://schemas.openxmlformats.org/officeDocument/2006/relationships/customXml" Target="../ink/ink1064.xml"/><Relationship Id="rId107" Type="http://schemas.openxmlformats.org/officeDocument/2006/relationships/image" Target="../media/image2672.png"/><Relationship Id="rId102" Type="http://schemas.openxmlformats.org/officeDocument/2006/relationships/customXml" Target="../ink/ink1030.xml"/><Relationship Id="rId123" Type="http://schemas.openxmlformats.org/officeDocument/2006/relationships/image" Target="../media/image2676.png"/><Relationship Id="rId128" Type="http://schemas.openxmlformats.org/officeDocument/2006/relationships/customXml" Target="../ink/ink1043.xml"/><Relationship Id="rId144" Type="http://schemas.openxmlformats.org/officeDocument/2006/relationships/customXml" Target="../ink/ink1051.xml"/><Relationship Id="rId149" Type="http://schemas.openxmlformats.org/officeDocument/2006/relationships/image" Target="../media/image24300.png"/><Relationship Id="rId90" Type="http://schemas.openxmlformats.org/officeDocument/2006/relationships/customXml" Target="../ink/ink1024.xml"/><Relationship Id="rId95" Type="http://schemas.openxmlformats.org/officeDocument/2006/relationships/image" Target="../media/image24030.png"/><Relationship Id="rId160" Type="http://schemas.openxmlformats.org/officeDocument/2006/relationships/customXml" Target="../ink/ink1059.xml"/><Relationship Id="rId165" Type="http://schemas.openxmlformats.org/officeDocument/2006/relationships/image" Target="../media/image24380.png"/><Relationship Id="rId181" Type="http://schemas.openxmlformats.org/officeDocument/2006/relationships/image" Target="../media/image2683.png"/><Relationship Id="rId186" Type="http://schemas.openxmlformats.org/officeDocument/2006/relationships/customXml" Target="../ink/ink1072.xml"/><Relationship Id="rId113" Type="http://schemas.openxmlformats.org/officeDocument/2006/relationships/image" Target="../media/image2675.png"/><Relationship Id="rId118" Type="http://schemas.openxmlformats.org/officeDocument/2006/relationships/customXml" Target="../ink/ink1038.xml"/><Relationship Id="rId134" Type="http://schemas.openxmlformats.org/officeDocument/2006/relationships/customXml" Target="../ink/ink1046.xml"/><Relationship Id="rId139" Type="http://schemas.openxmlformats.org/officeDocument/2006/relationships/image" Target="../media/image24250.png"/><Relationship Id="rId85" Type="http://schemas.openxmlformats.org/officeDocument/2006/relationships/image" Target="../media/image23980.png"/><Relationship Id="rId150" Type="http://schemas.openxmlformats.org/officeDocument/2006/relationships/customXml" Target="../ink/ink1054.xml"/><Relationship Id="rId155" Type="http://schemas.openxmlformats.org/officeDocument/2006/relationships/image" Target="../media/image24330.png"/><Relationship Id="rId171" Type="http://schemas.openxmlformats.org/officeDocument/2006/relationships/image" Target="../media/image2678.png"/><Relationship Id="rId176" Type="http://schemas.openxmlformats.org/officeDocument/2006/relationships/customXml" Target="../ink/ink1067.xml"/><Relationship Id="rId103" Type="http://schemas.openxmlformats.org/officeDocument/2006/relationships/image" Target="../media/image2670.png"/><Relationship Id="rId108" Type="http://schemas.openxmlformats.org/officeDocument/2006/relationships/customXml" Target="../ink/ink1033.xml"/><Relationship Id="rId124" Type="http://schemas.openxmlformats.org/officeDocument/2006/relationships/customXml" Target="../ink/ink1041.xml"/><Relationship Id="rId129" Type="http://schemas.openxmlformats.org/officeDocument/2006/relationships/image" Target="../media/image24200.png"/><Relationship Id="rId91" Type="http://schemas.openxmlformats.org/officeDocument/2006/relationships/image" Target="../media/image24010.png"/><Relationship Id="rId96" Type="http://schemas.openxmlformats.org/officeDocument/2006/relationships/customXml" Target="../ink/ink1027.xml"/><Relationship Id="rId140" Type="http://schemas.openxmlformats.org/officeDocument/2006/relationships/customXml" Target="../ink/ink1049.xml"/><Relationship Id="rId145" Type="http://schemas.openxmlformats.org/officeDocument/2006/relationships/image" Target="../media/image24280.png"/><Relationship Id="rId161" Type="http://schemas.openxmlformats.org/officeDocument/2006/relationships/image" Target="../media/image24360.png"/><Relationship Id="rId166" Type="http://schemas.openxmlformats.org/officeDocument/2006/relationships/customXml" Target="../ink/ink1062.xml"/><Relationship Id="rId182" Type="http://schemas.openxmlformats.org/officeDocument/2006/relationships/customXml" Target="../ink/ink1070.xml"/><Relationship Id="rId187" Type="http://schemas.openxmlformats.org/officeDocument/2006/relationships/image" Target="../media/image2685.png"/><Relationship Id="rId1" Type="http://schemas.microsoft.com/office/2007/relationships/media" Target="../media/media10.m4a"/><Relationship Id="rId106" Type="http://schemas.openxmlformats.org/officeDocument/2006/relationships/customXml" Target="../ink/ink1032.xml"/><Relationship Id="rId114" Type="http://schemas.openxmlformats.org/officeDocument/2006/relationships/customXml" Target="../ink/ink1036.xml"/><Relationship Id="rId119" Type="http://schemas.openxmlformats.org/officeDocument/2006/relationships/image" Target="../media/image24150.png"/><Relationship Id="rId127" Type="http://schemas.openxmlformats.org/officeDocument/2006/relationships/image" Target="../media/image24190.png"/><Relationship Id="rId81" Type="http://schemas.openxmlformats.org/officeDocument/2006/relationships/image" Target="../media/image23960.png"/><Relationship Id="rId86" Type="http://schemas.openxmlformats.org/officeDocument/2006/relationships/customXml" Target="../ink/ink1022.xml"/><Relationship Id="rId94" Type="http://schemas.openxmlformats.org/officeDocument/2006/relationships/customXml" Target="../ink/ink1026.xml"/><Relationship Id="rId99" Type="http://schemas.openxmlformats.org/officeDocument/2006/relationships/image" Target="../media/image24050.png"/><Relationship Id="rId101" Type="http://schemas.openxmlformats.org/officeDocument/2006/relationships/image" Target="../media/image24060.png"/><Relationship Id="rId122" Type="http://schemas.openxmlformats.org/officeDocument/2006/relationships/customXml" Target="../ink/ink1040.xml"/><Relationship Id="rId130" Type="http://schemas.openxmlformats.org/officeDocument/2006/relationships/customXml" Target="../ink/ink1044.xml"/><Relationship Id="rId135" Type="http://schemas.openxmlformats.org/officeDocument/2006/relationships/image" Target="../media/image24230.png"/><Relationship Id="rId143" Type="http://schemas.openxmlformats.org/officeDocument/2006/relationships/image" Target="../media/image24270.png"/><Relationship Id="rId148" Type="http://schemas.openxmlformats.org/officeDocument/2006/relationships/customXml" Target="../ink/ink1053.xml"/><Relationship Id="rId151" Type="http://schemas.openxmlformats.org/officeDocument/2006/relationships/image" Target="../media/image24310.png"/><Relationship Id="rId156" Type="http://schemas.openxmlformats.org/officeDocument/2006/relationships/customXml" Target="../ink/ink1057.xml"/><Relationship Id="rId164" Type="http://schemas.openxmlformats.org/officeDocument/2006/relationships/customXml" Target="../ink/ink1061.xml"/><Relationship Id="rId169" Type="http://schemas.openxmlformats.org/officeDocument/2006/relationships/image" Target="../media/image24400.png"/><Relationship Id="rId177" Type="http://schemas.openxmlformats.org/officeDocument/2006/relationships/image" Target="../media/image2681.png"/><Relationship Id="rId185" Type="http://schemas.openxmlformats.org/officeDocument/2006/relationships/image" Target="../media/image2684.png"/><Relationship Id="rId4" Type="http://schemas.openxmlformats.org/officeDocument/2006/relationships/customXml" Target="../ink/ink1019.xml"/><Relationship Id="rId172" Type="http://schemas.openxmlformats.org/officeDocument/2006/relationships/customXml" Target="../ink/ink1065.xml"/><Relationship Id="rId180" Type="http://schemas.openxmlformats.org/officeDocument/2006/relationships/customXml" Target="../ink/ink1069.xml"/><Relationship Id="rId109" Type="http://schemas.openxmlformats.org/officeDocument/2006/relationships/image" Target="../media/image2673.png"/><Relationship Id="rId97" Type="http://schemas.openxmlformats.org/officeDocument/2006/relationships/image" Target="../media/image24040.png"/><Relationship Id="rId104" Type="http://schemas.openxmlformats.org/officeDocument/2006/relationships/customXml" Target="../ink/ink1031.xml"/><Relationship Id="rId120" Type="http://schemas.openxmlformats.org/officeDocument/2006/relationships/customXml" Target="../ink/ink1039.xml"/><Relationship Id="rId125" Type="http://schemas.openxmlformats.org/officeDocument/2006/relationships/image" Target="../media/image2677.png"/><Relationship Id="rId141" Type="http://schemas.openxmlformats.org/officeDocument/2006/relationships/image" Target="../media/image24260.png"/><Relationship Id="rId146" Type="http://schemas.openxmlformats.org/officeDocument/2006/relationships/customXml" Target="../ink/ink1052.xml"/><Relationship Id="rId167" Type="http://schemas.openxmlformats.org/officeDocument/2006/relationships/image" Target="../media/image24390.png"/><Relationship Id="rId188" Type="http://schemas.openxmlformats.org/officeDocument/2006/relationships/customXml" Target="../ink/ink1073.xml"/><Relationship Id="rId92" Type="http://schemas.openxmlformats.org/officeDocument/2006/relationships/customXml" Target="../ink/ink1025.xml"/><Relationship Id="rId162" Type="http://schemas.openxmlformats.org/officeDocument/2006/relationships/customXml" Target="../ink/ink1060.xml"/><Relationship Id="rId183" Type="http://schemas.openxmlformats.org/officeDocument/2006/relationships/image" Target="../media/image2324.png"/><Relationship Id="rId2" Type="http://schemas.openxmlformats.org/officeDocument/2006/relationships/audio" Target="../media/media10.m4a"/><Relationship Id="rId87" Type="http://schemas.openxmlformats.org/officeDocument/2006/relationships/image" Target="../media/image23990.png"/><Relationship Id="rId110" Type="http://schemas.openxmlformats.org/officeDocument/2006/relationships/customXml" Target="../ink/ink1034.xml"/><Relationship Id="rId115" Type="http://schemas.openxmlformats.org/officeDocument/2006/relationships/image" Target="../media/image24130.png"/><Relationship Id="rId131" Type="http://schemas.openxmlformats.org/officeDocument/2006/relationships/image" Target="../media/image24210.png"/><Relationship Id="rId136" Type="http://schemas.openxmlformats.org/officeDocument/2006/relationships/customXml" Target="../ink/ink1047.xml"/><Relationship Id="rId157" Type="http://schemas.openxmlformats.org/officeDocument/2006/relationships/image" Target="../media/image24340.png"/><Relationship Id="rId178" Type="http://schemas.openxmlformats.org/officeDocument/2006/relationships/customXml" Target="../ink/ink1068.xml"/><Relationship Id="rId82" Type="http://schemas.openxmlformats.org/officeDocument/2006/relationships/customXml" Target="../ink/ink1020.xml"/><Relationship Id="rId152" Type="http://schemas.openxmlformats.org/officeDocument/2006/relationships/customXml" Target="../ink/ink1055.xml"/><Relationship Id="rId173" Type="http://schemas.openxmlformats.org/officeDocument/2006/relationships/image" Target="../media/image2679.png"/><Relationship Id="rId100" Type="http://schemas.openxmlformats.org/officeDocument/2006/relationships/customXml" Target="../ink/ink1029.xml"/><Relationship Id="rId105" Type="http://schemas.openxmlformats.org/officeDocument/2006/relationships/image" Target="../media/image2671.png"/><Relationship Id="rId126" Type="http://schemas.openxmlformats.org/officeDocument/2006/relationships/customXml" Target="../ink/ink1042.xml"/><Relationship Id="rId147" Type="http://schemas.openxmlformats.org/officeDocument/2006/relationships/image" Target="../media/image24290.png"/><Relationship Id="rId168" Type="http://schemas.openxmlformats.org/officeDocument/2006/relationships/customXml" Target="../ink/ink1063.xml"/><Relationship Id="rId93" Type="http://schemas.openxmlformats.org/officeDocument/2006/relationships/image" Target="../media/image24020.png"/><Relationship Id="rId98" Type="http://schemas.openxmlformats.org/officeDocument/2006/relationships/customXml" Target="../ink/ink1028.xml"/><Relationship Id="rId121" Type="http://schemas.openxmlformats.org/officeDocument/2006/relationships/image" Target="../media/image24160.png"/><Relationship Id="rId142" Type="http://schemas.openxmlformats.org/officeDocument/2006/relationships/customXml" Target="../ink/ink1050.xml"/><Relationship Id="rId163" Type="http://schemas.openxmlformats.org/officeDocument/2006/relationships/image" Target="../media/image24370.png"/><Relationship Id="rId184" Type="http://schemas.openxmlformats.org/officeDocument/2006/relationships/customXml" Target="../ink/ink1071.xml"/><Relationship Id="rId189" Type="http://schemas.openxmlformats.org/officeDocument/2006/relationships/image" Target="../media/image2686.png"/><Relationship Id="rId3" Type="http://schemas.openxmlformats.org/officeDocument/2006/relationships/slideLayout" Target="../slideLayouts/slideLayout2.xml"/><Relationship Id="rId116" Type="http://schemas.openxmlformats.org/officeDocument/2006/relationships/customXml" Target="../ink/ink1037.xml"/><Relationship Id="rId137" Type="http://schemas.openxmlformats.org/officeDocument/2006/relationships/image" Target="../media/image24240.png"/><Relationship Id="rId158" Type="http://schemas.openxmlformats.org/officeDocument/2006/relationships/customXml" Target="../ink/ink1058.xml"/><Relationship Id="rId83" Type="http://schemas.openxmlformats.org/officeDocument/2006/relationships/image" Target="../media/image23970.png"/><Relationship Id="rId88" Type="http://schemas.openxmlformats.org/officeDocument/2006/relationships/customXml" Target="../ink/ink1023.xml"/><Relationship Id="rId111" Type="http://schemas.openxmlformats.org/officeDocument/2006/relationships/image" Target="../media/image2674.png"/><Relationship Id="rId132" Type="http://schemas.openxmlformats.org/officeDocument/2006/relationships/customXml" Target="../ink/ink1045.xml"/><Relationship Id="rId153" Type="http://schemas.openxmlformats.org/officeDocument/2006/relationships/image" Target="../media/image24320.png"/><Relationship Id="rId174" Type="http://schemas.openxmlformats.org/officeDocument/2006/relationships/customXml" Target="../ink/ink1066.xml"/><Relationship Id="rId179" Type="http://schemas.openxmlformats.org/officeDocument/2006/relationships/image" Target="../media/image2682.png"/><Relationship Id="rId190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29.png"/><Relationship Id="rId299" Type="http://schemas.openxmlformats.org/officeDocument/2006/relationships/image" Target="../media/image2217.png"/><Relationship Id="rId21" Type="http://schemas.openxmlformats.org/officeDocument/2006/relationships/image" Target="../media/image2095.png"/><Relationship Id="rId63" Type="http://schemas.openxmlformats.org/officeDocument/2006/relationships/customXml" Target="../ink/ink31.xml"/><Relationship Id="rId159" Type="http://schemas.openxmlformats.org/officeDocument/2006/relationships/image" Target="../media/image2148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5.xml"/><Relationship Id="rId74" Type="http://schemas.openxmlformats.org/officeDocument/2006/relationships/image" Target="../media/image2108.png"/><Relationship Id="rId128" Type="http://schemas.openxmlformats.org/officeDocument/2006/relationships/customXml" Target="../ink/ink64.xml"/><Relationship Id="rId5" Type="http://schemas.openxmlformats.org/officeDocument/2006/relationships/image" Target="../media/image2091.png"/><Relationship Id="rId181" Type="http://schemas.openxmlformats.org/officeDocument/2006/relationships/image" Target="../media/image2158.png"/><Relationship Id="rId237" Type="http://schemas.openxmlformats.org/officeDocument/2006/relationships/image" Target="../media/image2186.png"/><Relationship Id="rId279" Type="http://schemas.openxmlformats.org/officeDocument/2006/relationships/image" Target="../media/image2207.png"/><Relationship Id="rId43" Type="http://schemas.openxmlformats.org/officeDocument/2006/relationships/image" Target="../media/image16841.png"/><Relationship Id="rId139" Type="http://schemas.openxmlformats.org/officeDocument/2006/relationships/image" Target="../media/image2138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85" Type="http://schemas.openxmlformats.org/officeDocument/2006/relationships/customXml" Target="../ink/ink42.xml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5.xml"/><Relationship Id="rId108" Type="http://schemas.openxmlformats.org/officeDocument/2006/relationships/image" Target="../media/image2125.png"/><Relationship Id="rId315" Type="http://schemas.openxmlformats.org/officeDocument/2006/relationships/image" Target="../media/image2225.png"/><Relationship Id="rId54" Type="http://schemas.openxmlformats.org/officeDocument/2006/relationships/image" Target="../media/image20980.png"/><Relationship Id="rId96" Type="http://schemas.openxmlformats.org/officeDocument/2006/relationships/image" Target="../media/image2119.png"/><Relationship Id="rId161" Type="http://schemas.openxmlformats.org/officeDocument/2006/relationships/image" Target="../media/image2149.png"/><Relationship Id="rId217" Type="http://schemas.openxmlformats.org/officeDocument/2006/relationships/image" Target="../media/image2176.png"/><Relationship Id="rId259" Type="http://schemas.openxmlformats.org/officeDocument/2006/relationships/image" Target="../media/image2197.png"/><Relationship Id="rId23" Type="http://schemas.openxmlformats.org/officeDocument/2006/relationships/image" Target="../media/image2096.png"/><Relationship Id="rId119" Type="http://schemas.openxmlformats.org/officeDocument/2006/relationships/image" Target="../media/image2130.png"/><Relationship Id="rId270" Type="http://schemas.openxmlformats.org/officeDocument/2006/relationships/customXml" Target="../ink/ink135.xml"/><Relationship Id="rId65" Type="http://schemas.openxmlformats.org/officeDocument/2006/relationships/customXml" Target="../ink/ink32.xml"/><Relationship Id="rId130" Type="http://schemas.openxmlformats.org/officeDocument/2006/relationships/customXml" Target="../ink/ink65.xml"/><Relationship Id="rId172" Type="http://schemas.openxmlformats.org/officeDocument/2006/relationships/customXml" Target="../ink/ink86.xml"/><Relationship Id="rId193" Type="http://schemas.openxmlformats.org/officeDocument/2006/relationships/image" Target="../media/image2164.png"/><Relationship Id="rId207" Type="http://schemas.openxmlformats.org/officeDocument/2006/relationships/image" Target="../media/image2171.png"/><Relationship Id="rId228" Type="http://schemas.openxmlformats.org/officeDocument/2006/relationships/customXml" Target="../ink/ink114.xml"/><Relationship Id="rId249" Type="http://schemas.openxmlformats.org/officeDocument/2006/relationships/image" Target="../media/image2192.png"/><Relationship Id="rId13" Type="http://schemas.openxmlformats.org/officeDocument/2006/relationships/image" Target="../media/image20800.png"/><Relationship Id="rId109" Type="http://schemas.openxmlformats.org/officeDocument/2006/relationships/customXml" Target="../ink/ink54.xml"/><Relationship Id="rId260" Type="http://schemas.openxmlformats.org/officeDocument/2006/relationships/customXml" Target="../ink/ink130.xml"/><Relationship Id="rId281" Type="http://schemas.openxmlformats.org/officeDocument/2006/relationships/image" Target="../media/image2208.png"/><Relationship Id="rId316" Type="http://schemas.openxmlformats.org/officeDocument/2006/relationships/image" Target="../media/image1.png"/><Relationship Id="rId34" Type="http://schemas.openxmlformats.org/officeDocument/2006/relationships/customXml" Target="../ink/ink16.xml"/><Relationship Id="rId55" Type="http://schemas.openxmlformats.org/officeDocument/2006/relationships/customXml" Target="../ink/ink27.xml"/><Relationship Id="rId76" Type="http://schemas.openxmlformats.org/officeDocument/2006/relationships/image" Target="../media/image2109.png"/><Relationship Id="rId97" Type="http://schemas.openxmlformats.org/officeDocument/2006/relationships/customXml" Target="../ink/ink48.xml"/><Relationship Id="rId120" Type="http://schemas.openxmlformats.org/officeDocument/2006/relationships/customXml" Target="../ink/ink60.xml"/><Relationship Id="rId141" Type="http://schemas.openxmlformats.org/officeDocument/2006/relationships/image" Target="../media/image2139.png"/><Relationship Id="rId7" Type="http://schemas.openxmlformats.org/officeDocument/2006/relationships/image" Target="../media/image20770.png"/><Relationship Id="rId162" Type="http://schemas.openxmlformats.org/officeDocument/2006/relationships/customXml" Target="../ink/ink81.xml"/><Relationship Id="rId183" Type="http://schemas.openxmlformats.org/officeDocument/2006/relationships/image" Target="../media/image2159.png"/><Relationship Id="rId218" Type="http://schemas.openxmlformats.org/officeDocument/2006/relationships/customXml" Target="../ink/ink109.xml"/><Relationship Id="rId239" Type="http://schemas.openxmlformats.org/officeDocument/2006/relationships/image" Target="../media/image2187.png"/><Relationship Id="rId250" Type="http://schemas.openxmlformats.org/officeDocument/2006/relationships/customXml" Target="../ink/ink125.xml"/><Relationship Id="rId271" Type="http://schemas.openxmlformats.org/officeDocument/2006/relationships/image" Target="../media/image2203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1.xml"/><Relationship Id="rId45" Type="http://schemas.openxmlformats.org/officeDocument/2006/relationships/image" Target="../media/image20950.png"/><Relationship Id="rId66" Type="http://schemas.openxmlformats.org/officeDocument/2006/relationships/image" Target="../media/image2104.png"/><Relationship Id="rId87" Type="http://schemas.openxmlformats.org/officeDocument/2006/relationships/customXml" Target="../ink/ink43.xml"/><Relationship Id="rId110" Type="http://schemas.openxmlformats.org/officeDocument/2006/relationships/image" Target="../media/image2126.png"/><Relationship Id="rId131" Type="http://schemas.openxmlformats.org/officeDocument/2006/relationships/image" Target="../media/image2134.png"/><Relationship Id="rId152" Type="http://schemas.openxmlformats.org/officeDocument/2006/relationships/customXml" Target="../ink/ink76.xml"/><Relationship Id="rId173" Type="http://schemas.openxmlformats.org/officeDocument/2006/relationships/image" Target="../media/image2154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2182.png"/><Relationship Id="rId240" Type="http://schemas.openxmlformats.org/officeDocument/2006/relationships/customXml" Target="../ink/ink120.xml"/><Relationship Id="rId261" Type="http://schemas.openxmlformats.org/officeDocument/2006/relationships/image" Target="../media/image2198.png"/><Relationship Id="rId14" Type="http://schemas.openxmlformats.org/officeDocument/2006/relationships/customXml" Target="../ink/ink6.xml"/><Relationship Id="rId35" Type="http://schemas.openxmlformats.org/officeDocument/2006/relationships/image" Target="../media/image20920.png"/><Relationship Id="rId56" Type="http://schemas.openxmlformats.org/officeDocument/2006/relationships/image" Target="../media/image20990.png"/><Relationship Id="rId77" Type="http://schemas.openxmlformats.org/officeDocument/2006/relationships/customXml" Target="../ink/ink38.xml"/><Relationship Id="rId100" Type="http://schemas.openxmlformats.org/officeDocument/2006/relationships/image" Target="../media/image2121.png"/><Relationship Id="rId282" Type="http://schemas.openxmlformats.org/officeDocument/2006/relationships/customXml" Target="../ink/ink141.xml"/><Relationship Id="rId8" Type="http://schemas.openxmlformats.org/officeDocument/2006/relationships/customXml" Target="../ink/ink3.xml"/><Relationship Id="rId98" Type="http://schemas.openxmlformats.org/officeDocument/2006/relationships/image" Target="../media/image2120.png"/><Relationship Id="rId121" Type="http://schemas.openxmlformats.org/officeDocument/2006/relationships/image" Target="../media/image2131.png"/><Relationship Id="rId142" Type="http://schemas.openxmlformats.org/officeDocument/2006/relationships/customXml" Target="../ink/ink71.xml"/><Relationship Id="rId163" Type="http://schemas.openxmlformats.org/officeDocument/2006/relationships/image" Target="../media/image2150.png"/><Relationship Id="rId184" Type="http://schemas.openxmlformats.org/officeDocument/2006/relationships/customXml" Target="../ink/ink92.xml"/><Relationship Id="rId219" Type="http://schemas.openxmlformats.org/officeDocument/2006/relationships/image" Target="../media/image2177.png"/><Relationship Id="rId230" Type="http://schemas.openxmlformats.org/officeDocument/2006/relationships/customXml" Target="../ink/ink115.xml"/><Relationship Id="rId251" Type="http://schemas.openxmlformats.org/officeDocument/2006/relationships/image" Target="../media/image2193.png"/><Relationship Id="rId25" Type="http://schemas.openxmlformats.org/officeDocument/2006/relationships/image" Target="../media/image2098.png"/><Relationship Id="rId46" Type="http://schemas.openxmlformats.org/officeDocument/2006/relationships/customXml" Target="../ink/ink22.xml"/><Relationship Id="rId67" Type="http://schemas.openxmlformats.org/officeDocument/2006/relationships/customXml" Target="../ink/ink33.xml"/><Relationship Id="rId272" Type="http://schemas.openxmlformats.org/officeDocument/2006/relationships/customXml" Target="../ink/ink136.xml"/><Relationship Id="rId293" Type="http://schemas.openxmlformats.org/officeDocument/2006/relationships/image" Target="../media/image2214.png"/><Relationship Id="rId307" Type="http://schemas.openxmlformats.org/officeDocument/2006/relationships/image" Target="../media/image2221.png"/><Relationship Id="rId88" Type="http://schemas.openxmlformats.org/officeDocument/2006/relationships/image" Target="../media/image2115.png"/><Relationship Id="rId111" Type="http://schemas.openxmlformats.org/officeDocument/2006/relationships/customXml" Target="../ink/ink55.xml"/><Relationship Id="rId132" Type="http://schemas.openxmlformats.org/officeDocument/2006/relationships/customXml" Target="../ink/ink66.xml"/><Relationship Id="rId153" Type="http://schemas.openxmlformats.org/officeDocument/2006/relationships/image" Target="../media/image2145.png"/><Relationship Id="rId174" Type="http://schemas.openxmlformats.org/officeDocument/2006/relationships/customXml" Target="../ink/ink87.xml"/><Relationship Id="rId195" Type="http://schemas.openxmlformats.org/officeDocument/2006/relationships/image" Target="../media/image2165.png"/><Relationship Id="rId209" Type="http://schemas.openxmlformats.org/officeDocument/2006/relationships/image" Target="../media/image2172.png"/><Relationship Id="rId220" Type="http://schemas.openxmlformats.org/officeDocument/2006/relationships/customXml" Target="../ink/ink110.xml"/><Relationship Id="rId241" Type="http://schemas.openxmlformats.org/officeDocument/2006/relationships/image" Target="../media/image2188.png"/><Relationship Id="rId15" Type="http://schemas.openxmlformats.org/officeDocument/2006/relationships/image" Target="../media/image2092.png"/><Relationship Id="rId36" Type="http://schemas.openxmlformats.org/officeDocument/2006/relationships/customXml" Target="../ink/ink17.xml"/><Relationship Id="rId57" Type="http://schemas.openxmlformats.org/officeDocument/2006/relationships/customXml" Target="../ink/ink28.xml"/><Relationship Id="rId262" Type="http://schemas.openxmlformats.org/officeDocument/2006/relationships/customXml" Target="../ink/ink131.xml"/><Relationship Id="rId283" Type="http://schemas.openxmlformats.org/officeDocument/2006/relationships/image" Target="../media/image2209.png"/><Relationship Id="rId78" Type="http://schemas.openxmlformats.org/officeDocument/2006/relationships/image" Target="../media/image211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customXml" Target="../ink/ink61.xml"/><Relationship Id="rId143" Type="http://schemas.openxmlformats.org/officeDocument/2006/relationships/image" Target="../media/image2140.png"/><Relationship Id="rId164" Type="http://schemas.openxmlformats.org/officeDocument/2006/relationships/customXml" Target="../ink/ink82.xml"/><Relationship Id="rId185" Type="http://schemas.openxmlformats.org/officeDocument/2006/relationships/image" Target="../media/image2160.png"/><Relationship Id="rId9" Type="http://schemas.openxmlformats.org/officeDocument/2006/relationships/image" Target="../media/image20780.png"/><Relationship Id="rId210" Type="http://schemas.openxmlformats.org/officeDocument/2006/relationships/customXml" Target="../ink/ink105.xml"/><Relationship Id="rId26" Type="http://schemas.openxmlformats.org/officeDocument/2006/relationships/customXml" Target="../ink/ink12.xml"/><Relationship Id="rId231" Type="http://schemas.openxmlformats.org/officeDocument/2006/relationships/image" Target="../media/image2183.png"/><Relationship Id="rId252" Type="http://schemas.openxmlformats.org/officeDocument/2006/relationships/customXml" Target="../ink/ink126.xml"/><Relationship Id="rId273" Type="http://schemas.openxmlformats.org/officeDocument/2006/relationships/image" Target="../media/image2204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20960.png"/><Relationship Id="rId68" Type="http://schemas.openxmlformats.org/officeDocument/2006/relationships/image" Target="../media/image2105.png"/><Relationship Id="rId89" Type="http://schemas.openxmlformats.org/officeDocument/2006/relationships/customXml" Target="../ink/ink44.xml"/><Relationship Id="rId112" Type="http://schemas.openxmlformats.org/officeDocument/2006/relationships/image" Target="../media/image2127.png"/><Relationship Id="rId133" Type="http://schemas.openxmlformats.org/officeDocument/2006/relationships/image" Target="../media/image2135.png"/><Relationship Id="rId154" Type="http://schemas.openxmlformats.org/officeDocument/2006/relationships/customXml" Target="../ink/ink77.xml"/><Relationship Id="rId175" Type="http://schemas.openxmlformats.org/officeDocument/2006/relationships/image" Target="../media/image2155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7.xml"/><Relationship Id="rId221" Type="http://schemas.openxmlformats.org/officeDocument/2006/relationships/image" Target="../media/image2178.png"/><Relationship Id="rId242" Type="http://schemas.openxmlformats.org/officeDocument/2006/relationships/customXml" Target="../ink/ink121.xml"/><Relationship Id="rId263" Type="http://schemas.openxmlformats.org/officeDocument/2006/relationships/image" Target="../media/image2199.png"/><Relationship Id="rId284" Type="http://schemas.openxmlformats.org/officeDocument/2006/relationships/customXml" Target="../ink/ink142.xml"/><Relationship Id="rId37" Type="http://schemas.openxmlformats.org/officeDocument/2006/relationships/image" Target="../media/image20930.png"/><Relationship Id="rId58" Type="http://schemas.openxmlformats.org/officeDocument/2006/relationships/image" Target="../media/image2100.png"/><Relationship Id="rId79" Type="http://schemas.openxmlformats.org/officeDocument/2006/relationships/customXml" Target="../ink/ink39.xml"/><Relationship Id="rId102" Type="http://schemas.openxmlformats.org/officeDocument/2006/relationships/image" Target="../media/image2122.png"/><Relationship Id="rId123" Type="http://schemas.openxmlformats.org/officeDocument/2006/relationships/image" Target="../media/image16901.png"/><Relationship Id="rId144" Type="http://schemas.openxmlformats.org/officeDocument/2006/relationships/customXml" Target="../ink/ink72.xml"/><Relationship Id="rId90" Type="http://schemas.openxmlformats.org/officeDocument/2006/relationships/image" Target="../media/image2116.png"/><Relationship Id="rId165" Type="http://schemas.openxmlformats.org/officeDocument/2006/relationships/image" Target="../media/image2151.png"/><Relationship Id="rId186" Type="http://schemas.openxmlformats.org/officeDocument/2006/relationships/customXml" Target="../ink/ink93.xml"/><Relationship Id="rId211" Type="http://schemas.openxmlformats.org/officeDocument/2006/relationships/image" Target="../media/image2173.png"/><Relationship Id="rId232" Type="http://schemas.openxmlformats.org/officeDocument/2006/relationships/customXml" Target="../ink/ink116.xml"/><Relationship Id="rId253" Type="http://schemas.openxmlformats.org/officeDocument/2006/relationships/image" Target="../media/image2194.png"/><Relationship Id="rId274" Type="http://schemas.openxmlformats.org/officeDocument/2006/relationships/customXml" Target="../ink/ink137.xml"/><Relationship Id="rId295" Type="http://schemas.openxmlformats.org/officeDocument/2006/relationships/image" Target="../media/image2215.png"/><Relationship Id="rId309" Type="http://schemas.openxmlformats.org/officeDocument/2006/relationships/image" Target="../media/image2222.png"/><Relationship Id="rId27" Type="http://schemas.openxmlformats.org/officeDocument/2006/relationships/image" Target="../media/image2099.png"/><Relationship Id="rId48" Type="http://schemas.openxmlformats.org/officeDocument/2006/relationships/customXml" Target="../ink/ink23.xml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customXml" Target="../ink/ink67.xml"/><Relationship Id="rId80" Type="http://schemas.openxmlformats.org/officeDocument/2006/relationships/image" Target="../media/image2111.png"/><Relationship Id="rId155" Type="http://schemas.openxmlformats.org/officeDocument/2006/relationships/image" Target="../media/image2146.png"/><Relationship Id="rId176" Type="http://schemas.openxmlformats.org/officeDocument/2006/relationships/customXml" Target="../ink/ink88.xml"/><Relationship Id="rId197" Type="http://schemas.openxmlformats.org/officeDocument/2006/relationships/image" Target="../media/image2166.png"/><Relationship Id="rId201" Type="http://schemas.openxmlformats.org/officeDocument/2006/relationships/image" Target="../media/image2168.png"/><Relationship Id="rId222" Type="http://schemas.openxmlformats.org/officeDocument/2006/relationships/customXml" Target="../ink/ink111.xml"/><Relationship Id="rId243" Type="http://schemas.openxmlformats.org/officeDocument/2006/relationships/image" Target="../media/image2189.png"/><Relationship Id="rId264" Type="http://schemas.openxmlformats.org/officeDocument/2006/relationships/customXml" Target="../ink/ink132.xml"/><Relationship Id="rId285" Type="http://schemas.openxmlformats.org/officeDocument/2006/relationships/image" Target="../media/image2210.png"/><Relationship Id="rId17" Type="http://schemas.openxmlformats.org/officeDocument/2006/relationships/image" Target="../media/image2093.png"/><Relationship Id="rId38" Type="http://schemas.openxmlformats.org/officeDocument/2006/relationships/customXml" Target="../ink/ink18.xml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image" Target="../media/image2106.png"/><Relationship Id="rId91" Type="http://schemas.openxmlformats.org/officeDocument/2006/relationships/customXml" Target="../ink/ink45.xml"/><Relationship Id="rId145" Type="http://schemas.openxmlformats.org/officeDocument/2006/relationships/image" Target="../media/image2141.png"/><Relationship Id="rId166" Type="http://schemas.openxmlformats.org/officeDocument/2006/relationships/customXml" Target="../ink/ink83.xml"/><Relationship Id="rId187" Type="http://schemas.openxmlformats.org/officeDocument/2006/relationships/image" Target="../media/image2161.png"/><Relationship Id="rId1" Type="http://schemas.microsoft.com/office/2007/relationships/media" Target="../media/media3.m4a"/><Relationship Id="rId212" Type="http://schemas.openxmlformats.org/officeDocument/2006/relationships/customXml" Target="../ink/ink106.xml"/><Relationship Id="rId233" Type="http://schemas.openxmlformats.org/officeDocument/2006/relationships/image" Target="../media/image2184.png"/><Relationship Id="rId254" Type="http://schemas.openxmlformats.org/officeDocument/2006/relationships/customXml" Target="../ink/ink127.xml"/><Relationship Id="rId28" Type="http://schemas.openxmlformats.org/officeDocument/2006/relationships/customXml" Target="../ink/ink13.xml"/><Relationship Id="rId49" Type="http://schemas.openxmlformats.org/officeDocument/2006/relationships/image" Target="../media/image20970.png"/><Relationship Id="rId114" Type="http://schemas.openxmlformats.org/officeDocument/2006/relationships/image" Target="../media/image2128.png"/><Relationship Id="rId275" Type="http://schemas.openxmlformats.org/officeDocument/2006/relationships/image" Target="../media/image2205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image" Target="../media/image2101.png"/><Relationship Id="rId81" Type="http://schemas.openxmlformats.org/officeDocument/2006/relationships/customXml" Target="../ink/ink40.xml"/><Relationship Id="rId135" Type="http://schemas.openxmlformats.org/officeDocument/2006/relationships/image" Target="../media/image2136.png"/><Relationship Id="rId156" Type="http://schemas.openxmlformats.org/officeDocument/2006/relationships/customXml" Target="../ink/ink78.xml"/><Relationship Id="rId177" Type="http://schemas.openxmlformats.org/officeDocument/2006/relationships/image" Target="../media/image2156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2179.png"/><Relationship Id="rId244" Type="http://schemas.openxmlformats.org/officeDocument/2006/relationships/customXml" Target="../ink/ink122.xml"/><Relationship Id="rId18" Type="http://schemas.openxmlformats.org/officeDocument/2006/relationships/customXml" Target="../ink/ink8.xml"/><Relationship Id="rId39" Type="http://schemas.openxmlformats.org/officeDocument/2006/relationships/image" Target="../media/image20940.png"/><Relationship Id="rId265" Type="http://schemas.openxmlformats.org/officeDocument/2006/relationships/image" Target="../media/image2200.png"/><Relationship Id="rId286" Type="http://schemas.openxmlformats.org/officeDocument/2006/relationships/customXml" Target="../ink/ink143.xml"/><Relationship Id="rId50" Type="http://schemas.openxmlformats.org/officeDocument/2006/relationships/customXml" Target="../ink/ink24.xml"/><Relationship Id="rId104" Type="http://schemas.openxmlformats.org/officeDocument/2006/relationships/image" Target="../media/image2123.png"/><Relationship Id="rId125" Type="http://schemas.openxmlformats.org/officeDocument/2006/relationships/image" Target="../media/image2132.png"/><Relationship Id="rId146" Type="http://schemas.openxmlformats.org/officeDocument/2006/relationships/customXml" Target="../ink/ink73.xml"/><Relationship Id="rId167" Type="http://schemas.openxmlformats.org/officeDocument/2006/relationships/image" Target="../media/image2152.png"/><Relationship Id="rId188" Type="http://schemas.openxmlformats.org/officeDocument/2006/relationships/customXml" Target="../ink/ink94.xml"/><Relationship Id="rId311" Type="http://schemas.openxmlformats.org/officeDocument/2006/relationships/image" Target="../media/image2223.png"/><Relationship Id="rId71" Type="http://schemas.openxmlformats.org/officeDocument/2006/relationships/customXml" Target="../ink/ink35.xml"/><Relationship Id="rId92" Type="http://schemas.openxmlformats.org/officeDocument/2006/relationships/image" Target="../media/image2117.png"/><Relationship Id="rId213" Type="http://schemas.openxmlformats.org/officeDocument/2006/relationships/image" Target="../media/image2174.png"/><Relationship Id="rId234" Type="http://schemas.openxmlformats.org/officeDocument/2006/relationships/customXml" Target="../ink/ink117.xml"/><Relationship Id="rId2" Type="http://schemas.openxmlformats.org/officeDocument/2006/relationships/audio" Target="../media/media3.m4a"/><Relationship Id="rId29" Type="http://schemas.openxmlformats.org/officeDocument/2006/relationships/image" Target="../media/image20890.png"/><Relationship Id="rId255" Type="http://schemas.openxmlformats.org/officeDocument/2006/relationships/image" Target="../media/image2195.png"/><Relationship Id="rId276" Type="http://schemas.openxmlformats.org/officeDocument/2006/relationships/customXml" Target="../ink/ink138.xml"/><Relationship Id="rId297" Type="http://schemas.openxmlformats.org/officeDocument/2006/relationships/image" Target="../media/image2216.png"/><Relationship Id="rId40" Type="http://schemas.openxmlformats.org/officeDocument/2006/relationships/customXml" Target="../ink/ink19.xml"/><Relationship Id="rId115" Type="http://schemas.openxmlformats.org/officeDocument/2006/relationships/customXml" Target="../ink/ink57.xml"/><Relationship Id="rId136" Type="http://schemas.openxmlformats.org/officeDocument/2006/relationships/customXml" Target="../ink/ink68.xml"/><Relationship Id="rId157" Type="http://schemas.openxmlformats.org/officeDocument/2006/relationships/image" Target="../media/image2147.png"/><Relationship Id="rId178" Type="http://schemas.openxmlformats.org/officeDocument/2006/relationships/customXml" Target="../ink/ink89.xml"/><Relationship Id="rId301" Type="http://schemas.openxmlformats.org/officeDocument/2006/relationships/image" Target="../media/image2218.png"/><Relationship Id="rId61" Type="http://schemas.openxmlformats.org/officeDocument/2006/relationships/customXml" Target="../ink/ink30.xml"/><Relationship Id="rId82" Type="http://schemas.openxmlformats.org/officeDocument/2006/relationships/image" Target="../media/image2112.png"/><Relationship Id="rId199" Type="http://schemas.openxmlformats.org/officeDocument/2006/relationships/image" Target="../media/image2167.png"/><Relationship Id="rId203" Type="http://schemas.openxmlformats.org/officeDocument/2006/relationships/image" Target="../media/image2169.png"/><Relationship Id="rId19" Type="http://schemas.openxmlformats.org/officeDocument/2006/relationships/image" Target="../media/image2094.png"/><Relationship Id="rId224" Type="http://schemas.openxmlformats.org/officeDocument/2006/relationships/customXml" Target="../ink/ink112.xml"/><Relationship Id="rId245" Type="http://schemas.openxmlformats.org/officeDocument/2006/relationships/image" Target="../media/image2190.png"/><Relationship Id="rId266" Type="http://schemas.openxmlformats.org/officeDocument/2006/relationships/customXml" Target="../ink/ink133.xml"/><Relationship Id="rId287" Type="http://schemas.openxmlformats.org/officeDocument/2006/relationships/image" Target="../media/image2211.png"/><Relationship Id="rId30" Type="http://schemas.openxmlformats.org/officeDocument/2006/relationships/customXml" Target="../ink/ink14.xml"/><Relationship Id="rId105" Type="http://schemas.openxmlformats.org/officeDocument/2006/relationships/customXml" Target="../ink/ink52.xml"/><Relationship Id="rId126" Type="http://schemas.openxmlformats.org/officeDocument/2006/relationships/customXml" Target="../ink/ink63.xml"/><Relationship Id="rId147" Type="http://schemas.openxmlformats.org/officeDocument/2006/relationships/image" Target="../media/image2142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51" Type="http://schemas.openxmlformats.org/officeDocument/2006/relationships/image" Target="../media/image17201.png"/><Relationship Id="rId72" Type="http://schemas.openxmlformats.org/officeDocument/2006/relationships/image" Target="../media/image2107.png"/><Relationship Id="rId93" Type="http://schemas.openxmlformats.org/officeDocument/2006/relationships/customXml" Target="../ink/ink46.xml"/><Relationship Id="rId189" Type="http://schemas.openxmlformats.org/officeDocument/2006/relationships/image" Target="../media/image2162.png"/><Relationship Id="rId3" Type="http://schemas.openxmlformats.org/officeDocument/2006/relationships/slideLayout" Target="../slideLayouts/slideLayout2.xml"/><Relationship Id="rId214" Type="http://schemas.openxmlformats.org/officeDocument/2006/relationships/customXml" Target="../ink/ink107.xml"/><Relationship Id="rId235" Type="http://schemas.openxmlformats.org/officeDocument/2006/relationships/image" Target="../media/image2185.png"/><Relationship Id="rId256" Type="http://schemas.openxmlformats.org/officeDocument/2006/relationships/customXml" Target="../ink/ink128.xml"/><Relationship Id="rId277" Type="http://schemas.openxmlformats.org/officeDocument/2006/relationships/image" Target="../media/image2206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2137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20" Type="http://schemas.openxmlformats.org/officeDocument/2006/relationships/customXml" Target="../ink/ink9.xml"/><Relationship Id="rId41" Type="http://schemas.openxmlformats.org/officeDocument/2006/relationships/image" Target="../media/image20850.png"/><Relationship Id="rId62" Type="http://schemas.openxmlformats.org/officeDocument/2006/relationships/image" Target="../media/image2102.png"/><Relationship Id="rId83" Type="http://schemas.openxmlformats.org/officeDocument/2006/relationships/customXml" Target="../ink/ink41.xml"/><Relationship Id="rId179" Type="http://schemas.openxmlformats.org/officeDocument/2006/relationships/image" Target="../media/image2157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2180.png"/><Relationship Id="rId246" Type="http://schemas.openxmlformats.org/officeDocument/2006/relationships/customXml" Target="../ink/ink123.xml"/><Relationship Id="rId267" Type="http://schemas.openxmlformats.org/officeDocument/2006/relationships/image" Target="../media/image2201.png"/><Relationship Id="rId288" Type="http://schemas.openxmlformats.org/officeDocument/2006/relationships/customXml" Target="../ink/ink144.xml"/><Relationship Id="rId106" Type="http://schemas.openxmlformats.org/officeDocument/2006/relationships/image" Target="../media/image2124.png"/><Relationship Id="rId127" Type="http://schemas.openxmlformats.org/officeDocument/2006/relationships/image" Target="../media/image2133.png"/><Relationship Id="rId313" Type="http://schemas.openxmlformats.org/officeDocument/2006/relationships/image" Target="../media/image2224.png"/><Relationship Id="rId10" Type="http://schemas.openxmlformats.org/officeDocument/2006/relationships/customXml" Target="../ink/ink4.xml"/><Relationship Id="rId31" Type="http://schemas.openxmlformats.org/officeDocument/2006/relationships/image" Target="../media/image20900.png"/><Relationship Id="rId52" Type="http://schemas.openxmlformats.org/officeDocument/2006/relationships/customXml" Target="../ink/ink25.xml"/><Relationship Id="rId73" Type="http://schemas.openxmlformats.org/officeDocument/2006/relationships/customXml" Target="../ink/ink36.xml"/><Relationship Id="rId94" Type="http://schemas.openxmlformats.org/officeDocument/2006/relationships/image" Target="../media/image2118.png"/><Relationship Id="rId148" Type="http://schemas.openxmlformats.org/officeDocument/2006/relationships/customXml" Target="../ink/ink74.xml"/><Relationship Id="rId169" Type="http://schemas.openxmlformats.org/officeDocument/2006/relationships/image" Target="../media/image2153.png"/><Relationship Id="rId4" Type="http://schemas.openxmlformats.org/officeDocument/2006/relationships/customXml" Target="../ink/ink1.xml"/><Relationship Id="rId180" Type="http://schemas.openxmlformats.org/officeDocument/2006/relationships/customXml" Target="../ink/ink90.xml"/><Relationship Id="rId215" Type="http://schemas.openxmlformats.org/officeDocument/2006/relationships/image" Target="../media/image2175.png"/><Relationship Id="rId236" Type="http://schemas.openxmlformats.org/officeDocument/2006/relationships/customXml" Target="../ink/ink118.xml"/><Relationship Id="rId257" Type="http://schemas.openxmlformats.org/officeDocument/2006/relationships/image" Target="../media/image2196.png"/><Relationship Id="rId278" Type="http://schemas.openxmlformats.org/officeDocument/2006/relationships/customXml" Target="../ink/ink139.xml"/><Relationship Id="rId303" Type="http://schemas.openxmlformats.org/officeDocument/2006/relationships/image" Target="../media/image2219.png"/><Relationship Id="rId42" Type="http://schemas.openxmlformats.org/officeDocument/2006/relationships/customXml" Target="../ink/ink20.xml"/><Relationship Id="rId84" Type="http://schemas.openxmlformats.org/officeDocument/2006/relationships/image" Target="../media/image2113.png"/><Relationship Id="rId138" Type="http://schemas.openxmlformats.org/officeDocument/2006/relationships/customXml" Target="../ink/ink69.xml"/><Relationship Id="rId191" Type="http://schemas.openxmlformats.org/officeDocument/2006/relationships/image" Target="../media/image2163.png"/><Relationship Id="rId205" Type="http://schemas.openxmlformats.org/officeDocument/2006/relationships/image" Target="../media/image2170.png"/><Relationship Id="rId247" Type="http://schemas.openxmlformats.org/officeDocument/2006/relationships/image" Target="../media/image2191.png"/><Relationship Id="rId107" Type="http://schemas.openxmlformats.org/officeDocument/2006/relationships/customXml" Target="../ink/ink53.xml"/><Relationship Id="rId289" Type="http://schemas.openxmlformats.org/officeDocument/2006/relationships/image" Target="../media/image2212.png"/><Relationship Id="rId11" Type="http://schemas.openxmlformats.org/officeDocument/2006/relationships/image" Target="../media/image20790.png"/><Relationship Id="rId53" Type="http://schemas.openxmlformats.org/officeDocument/2006/relationships/customXml" Target="../ink/ink26.xml"/><Relationship Id="rId149" Type="http://schemas.openxmlformats.org/officeDocument/2006/relationships/image" Target="../media/image2143.png"/><Relationship Id="rId314" Type="http://schemas.openxmlformats.org/officeDocument/2006/relationships/customXml" Target="../ink/ink157.xml"/><Relationship Id="rId95" Type="http://schemas.openxmlformats.org/officeDocument/2006/relationships/customXml" Target="../ink/ink47.xml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0.xml"/><Relationship Id="rId64" Type="http://schemas.openxmlformats.org/officeDocument/2006/relationships/image" Target="../media/image2103.png"/><Relationship Id="rId118" Type="http://schemas.openxmlformats.org/officeDocument/2006/relationships/customXml" Target="../ink/ink59.xml"/><Relationship Id="rId171" Type="http://schemas.openxmlformats.org/officeDocument/2006/relationships/image" Target="../media/image2026.png"/><Relationship Id="rId227" Type="http://schemas.openxmlformats.org/officeDocument/2006/relationships/image" Target="../media/image2181.png"/><Relationship Id="rId269" Type="http://schemas.openxmlformats.org/officeDocument/2006/relationships/image" Target="../media/image2202.png"/><Relationship Id="rId33" Type="http://schemas.openxmlformats.org/officeDocument/2006/relationships/image" Target="../media/image20910.png"/><Relationship Id="rId129" Type="http://schemas.openxmlformats.org/officeDocument/2006/relationships/image" Target="../media/image19450.png"/><Relationship Id="rId280" Type="http://schemas.openxmlformats.org/officeDocument/2006/relationships/customXml" Target="../ink/ink140.xml"/><Relationship Id="rId75" Type="http://schemas.openxmlformats.org/officeDocument/2006/relationships/customXml" Target="../ink/ink37.xml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customXml" Target="../ink/ink2.xml"/><Relationship Id="rId238" Type="http://schemas.openxmlformats.org/officeDocument/2006/relationships/customXml" Target="../ink/ink119.xml"/><Relationship Id="rId291" Type="http://schemas.openxmlformats.org/officeDocument/2006/relationships/image" Target="../media/image2213.png"/><Relationship Id="rId305" Type="http://schemas.openxmlformats.org/officeDocument/2006/relationships/image" Target="../media/image2220.png"/><Relationship Id="rId44" Type="http://schemas.openxmlformats.org/officeDocument/2006/relationships/customXml" Target="../ink/ink21.xml"/><Relationship Id="rId86" Type="http://schemas.openxmlformats.org/officeDocument/2006/relationships/image" Target="../media/image2114.png"/><Relationship Id="rId151" Type="http://schemas.openxmlformats.org/officeDocument/2006/relationships/image" Target="../media/image2144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82.png"/><Relationship Id="rId21" Type="http://schemas.openxmlformats.org/officeDocument/2006/relationships/image" Target="../media/image2234.png"/><Relationship Id="rId63" Type="http://schemas.openxmlformats.org/officeDocument/2006/relationships/image" Target="../media/image2255.png"/><Relationship Id="rId159" Type="http://schemas.openxmlformats.org/officeDocument/2006/relationships/customXml" Target="../ink/ink237.xml"/><Relationship Id="rId170" Type="http://schemas.openxmlformats.org/officeDocument/2006/relationships/image" Target="../media/image2305.png"/><Relationship Id="rId226" Type="http://schemas.openxmlformats.org/officeDocument/2006/relationships/customXml" Target="../ink/ink274.xml"/><Relationship Id="rId268" Type="http://schemas.openxmlformats.org/officeDocument/2006/relationships/customXml" Target="../ink/ink294.xml"/><Relationship Id="rId32" Type="http://schemas.openxmlformats.org/officeDocument/2006/relationships/customXml" Target="../ink/ink172.xml"/><Relationship Id="rId74" Type="http://schemas.openxmlformats.org/officeDocument/2006/relationships/customXml" Target="../ink/ink193.xml"/><Relationship Id="rId128" Type="http://schemas.openxmlformats.org/officeDocument/2006/relationships/customXml" Target="../ink/ink220.xml"/><Relationship Id="rId5" Type="http://schemas.openxmlformats.org/officeDocument/2006/relationships/image" Target="../media/image2226.png"/><Relationship Id="rId181" Type="http://schemas.openxmlformats.org/officeDocument/2006/relationships/image" Target="../media/image2310.png"/><Relationship Id="rId237" Type="http://schemas.openxmlformats.org/officeDocument/2006/relationships/image" Target="../media/image2333.png"/><Relationship Id="rId279" Type="http://schemas.openxmlformats.org/officeDocument/2006/relationships/image" Target="../media/image2353.png"/><Relationship Id="rId43" Type="http://schemas.openxmlformats.org/officeDocument/2006/relationships/image" Target="../media/image2245.png"/><Relationship Id="rId139" Type="http://schemas.openxmlformats.org/officeDocument/2006/relationships/customXml" Target="../ink/ink226.xml"/><Relationship Id="rId85" Type="http://schemas.openxmlformats.org/officeDocument/2006/relationships/image" Target="../media/image2266.png"/><Relationship Id="rId150" Type="http://schemas.openxmlformats.org/officeDocument/2006/relationships/image" Target="../media/image2295.png"/><Relationship Id="rId171" Type="http://schemas.openxmlformats.org/officeDocument/2006/relationships/customXml" Target="../ink/ink243.xml"/><Relationship Id="rId192" Type="http://schemas.openxmlformats.org/officeDocument/2006/relationships/customXml" Target="../ink/ink254.xml"/><Relationship Id="rId206" Type="http://schemas.openxmlformats.org/officeDocument/2006/relationships/customXml" Target="../ink/ink261.xml"/><Relationship Id="rId227" Type="http://schemas.openxmlformats.org/officeDocument/2006/relationships/image" Target="../media/image2328.png"/><Relationship Id="rId248" Type="http://schemas.openxmlformats.org/officeDocument/2006/relationships/customXml" Target="../ink/ink284.xml"/><Relationship Id="rId269" Type="http://schemas.openxmlformats.org/officeDocument/2006/relationships/image" Target="../media/image2348.png"/><Relationship Id="rId12" Type="http://schemas.openxmlformats.org/officeDocument/2006/relationships/customXml" Target="../ink/ink162.xml"/><Relationship Id="rId33" Type="http://schemas.openxmlformats.org/officeDocument/2006/relationships/image" Target="../media/image2240.png"/><Relationship Id="rId108" Type="http://schemas.openxmlformats.org/officeDocument/2006/relationships/customXml" Target="../ink/ink210.xml"/><Relationship Id="rId129" Type="http://schemas.openxmlformats.org/officeDocument/2006/relationships/image" Target="../media/image2288.png"/><Relationship Id="rId280" Type="http://schemas.openxmlformats.org/officeDocument/2006/relationships/customXml" Target="../ink/ink300.xml"/><Relationship Id="rId54" Type="http://schemas.openxmlformats.org/officeDocument/2006/relationships/customXml" Target="../ink/ink183.xml"/><Relationship Id="rId75" Type="http://schemas.openxmlformats.org/officeDocument/2006/relationships/image" Target="../media/image2261.png"/><Relationship Id="rId96" Type="http://schemas.openxmlformats.org/officeDocument/2006/relationships/customXml" Target="../ink/ink204.xml"/><Relationship Id="rId140" Type="http://schemas.openxmlformats.org/officeDocument/2006/relationships/customXml" Target="../ink/ink227.xml"/><Relationship Id="rId161" Type="http://schemas.openxmlformats.org/officeDocument/2006/relationships/customXml" Target="../ink/ink238.xml"/><Relationship Id="rId182" Type="http://schemas.openxmlformats.org/officeDocument/2006/relationships/customXml" Target="../ink/ink249.xml"/><Relationship Id="rId217" Type="http://schemas.openxmlformats.org/officeDocument/2006/relationships/image" Target="../media/image23230.png"/><Relationship Id="rId6" Type="http://schemas.openxmlformats.org/officeDocument/2006/relationships/customXml" Target="../ink/ink159.xml"/><Relationship Id="rId238" Type="http://schemas.openxmlformats.org/officeDocument/2006/relationships/customXml" Target="../ink/ink280.xml"/><Relationship Id="rId259" Type="http://schemas.openxmlformats.org/officeDocument/2006/relationships/image" Target="../media/image2343.png"/><Relationship Id="rId23" Type="http://schemas.openxmlformats.org/officeDocument/2006/relationships/image" Target="../media/image2235.png"/><Relationship Id="rId119" Type="http://schemas.openxmlformats.org/officeDocument/2006/relationships/image" Target="../media/image2283.png"/><Relationship Id="rId270" Type="http://schemas.openxmlformats.org/officeDocument/2006/relationships/customXml" Target="../ink/ink295.xml"/><Relationship Id="rId44" Type="http://schemas.openxmlformats.org/officeDocument/2006/relationships/customXml" Target="../ink/ink178.xml"/><Relationship Id="rId65" Type="http://schemas.openxmlformats.org/officeDocument/2006/relationships/image" Target="../media/image2256.png"/><Relationship Id="rId86" Type="http://schemas.openxmlformats.org/officeDocument/2006/relationships/customXml" Target="../ink/ink199.xml"/><Relationship Id="rId130" Type="http://schemas.openxmlformats.org/officeDocument/2006/relationships/customXml" Target="../ink/ink221.xml"/><Relationship Id="rId151" Type="http://schemas.openxmlformats.org/officeDocument/2006/relationships/customXml" Target="../ink/ink233.xml"/><Relationship Id="rId172" Type="http://schemas.openxmlformats.org/officeDocument/2006/relationships/image" Target="../media/image2306.png"/><Relationship Id="rId193" Type="http://schemas.openxmlformats.org/officeDocument/2006/relationships/image" Target="../media/image2316.png"/><Relationship Id="rId207" Type="http://schemas.openxmlformats.org/officeDocument/2006/relationships/image" Target="../media/image2323.png"/><Relationship Id="rId228" Type="http://schemas.openxmlformats.org/officeDocument/2006/relationships/customXml" Target="../ink/ink275.xml"/><Relationship Id="rId249" Type="http://schemas.openxmlformats.org/officeDocument/2006/relationships/image" Target="../media/image2338.png"/><Relationship Id="rId13" Type="http://schemas.openxmlformats.org/officeDocument/2006/relationships/image" Target="../media/image2230.png"/><Relationship Id="rId109" Type="http://schemas.openxmlformats.org/officeDocument/2006/relationships/image" Target="../media/image2278.png"/><Relationship Id="rId260" Type="http://schemas.openxmlformats.org/officeDocument/2006/relationships/customXml" Target="../ink/ink290.xml"/><Relationship Id="rId281" Type="http://schemas.openxmlformats.org/officeDocument/2006/relationships/image" Target="../media/image2354.png"/><Relationship Id="rId34" Type="http://schemas.openxmlformats.org/officeDocument/2006/relationships/customXml" Target="../ink/ink173.xml"/><Relationship Id="rId55" Type="http://schemas.openxmlformats.org/officeDocument/2006/relationships/image" Target="../media/image2251.png"/><Relationship Id="rId76" Type="http://schemas.openxmlformats.org/officeDocument/2006/relationships/customXml" Target="../ink/ink194.xml"/><Relationship Id="rId97" Type="http://schemas.openxmlformats.org/officeDocument/2006/relationships/image" Target="../media/image2272.png"/><Relationship Id="rId120" Type="http://schemas.openxmlformats.org/officeDocument/2006/relationships/customXml" Target="../ink/ink216.xml"/><Relationship Id="rId141" Type="http://schemas.openxmlformats.org/officeDocument/2006/relationships/image" Target="../media/image2292.png"/><Relationship Id="rId7" Type="http://schemas.openxmlformats.org/officeDocument/2006/relationships/image" Target="../media/image2227.png"/><Relationship Id="rId162" Type="http://schemas.openxmlformats.org/officeDocument/2006/relationships/image" Target="../media/image2301.png"/><Relationship Id="rId183" Type="http://schemas.openxmlformats.org/officeDocument/2006/relationships/image" Target="../media/image2311.png"/><Relationship Id="rId218" Type="http://schemas.openxmlformats.org/officeDocument/2006/relationships/customXml" Target="../ink/ink270.xml"/><Relationship Id="rId239" Type="http://schemas.openxmlformats.org/officeDocument/2006/relationships/image" Target="../media/image2334.png"/><Relationship Id="rId250" Type="http://schemas.openxmlformats.org/officeDocument/2006/relationships/customXml" Target="../ink/ink285.xml"/><Relationship Id="rId271" Type="http://schemas.openxmlformats.org/officeDocument/2006/relationships/image" Target="../media/image2349.png"/><Relationship Id="rId24" Type="http://schemas.openxmlformats.org/officeDocument/2006/relationships/customXml" Target="../ink/ink168.xml"/><Relationship Id="rId45" Type="http://schemas.openxmlformats.org/officeDocument/2006/relationships/image" Target="../media/image2246.png"/><Relationship Id="rId66" Type="http://schemas.openxmlformats.org/officeDocument/2006/relationships/customXml" Target="../ink/ink189.xml"/><Relationship Id="rId87" Type="http://schemas.openxmlformats.org/officeDocument/2006/relationships/image" Target="../media/image2267.png"/><Relationship Id="rId110" Type="http://schemas.openxmlformats.org/officeDocument/2006/relationships/customXml" Target="../ink/ink211.xml"/><Relationship Id="rId131" Type="http://schemas.openxmlformats.org/officeDocument/2006/relationships/image" Target="../media/image2289.png"/><Relationship Id="rId152" Type="http://schemas.openxmlformats.org/officeDocument/2006/relationships/image" Target="../media/image2296.png"/><Relationship Id="rId173" Type="http://schemas.openxmlformats.org/officeDocument/2006/relationships/customXml" Target="../ink/ink244.xml"/><Relationship Id="rId194" Type="http://schemas.openxmlformats.org/officeDocument/2006/relationships/customXml" Target="../ink/ink255.xml"/><Relationship Id="rId208" Type="http://schemas.openxmlformats.org/officeDocument/2006/relationships/customXml" Target="../ink/ink262.xml"/><Relationship Id="rId229" Type="http://schemas.openxmlformats.org/officeDocument/2006/relationships/image" Target="../media/image2329.png"/><Relationship Id="rId240" Type="http://schemas.openxmlformats.org/officeDocument/2006/relationships/customXml" Target="../ink/ink281.xml"/><Relationship Id="rId261" Type="http://schemas.openxmlformats.org/officeDocument/2006/relationships/image" Target="../media/image2344.png"/><Relationship Id="rId14" Type="http://schemas.openxmlformats.org/officeDocument/2006/relationships/customXml" Target="../ink/ink163.xml"/><Relationship Id="rId35" Type="http://schemas.openxmlformats.org/officeDocument/2006/relationships/image" Target="../media/image2241.png"/><Relationship Id="rId56" Type="http://schemas.openxmlformats.org/officeDocument/2006/relationships/customXml" Target="../ink/ink184.xml"/><Relationship Id="rId77" Type="http://schemas.openxmlformats.org/officeDocument/2006/relationships/image" Target="../media/image2262.png"/><Relationship Id="rId100" Type="http://schemas.openxmlformats.org/officeDocument/2006/relationships/customXml" Target="../ink/ink206.xml"/><Relationship Id="rId282" Type="http://schemas.openxmlformats.org/officeDocument/2006/relationships/customXml" Target="../ink/ink301.xml"/><Relationship Id="rId8" Type="http://schemas.openxmlformats.org/officeDocument/2006/relationships/customXml" Target="../ink/ink160.xml"/><Relationship Id="rId98" Type="http://schemas.openxmlformats.org/officeDocument/2006/relationships/customXml" Target="../ink/ink205.xml"/><Relationship Id="rId121" Type="http://schemas.openxmlformats.org/officeDocument/2006/relationships/image" Target="../media/image2284.png"/><Relationship Id="rId142" Type="http://schemas.openxmlformats.org/officeDocument/2006/relationships/customXml" Target="../ink/ink228.xml"/><Relationship Id="rId163" Type="http://schemas.openxmlformats.org/officeDocument/2006/relationships/customXml" Target="../ink/ink239.xml"/><Relationship Id="rId184" Type="http://schemas.openxmlformats.org/officeDocument/2006/relationships/customXml" Target="../ink/ink250.xml"/><Relationship Id="rId219" Type="http://schemas.openxmlformats.org/officeDocument/2006/relationships/image" Target="../media/image23240.png"/><Relationship Id="rId230" Type="http://schemas.openxmlformats.org/officeDocument/2006/relationships/customXml" Target="../ink/ink276.xml"/><Relationship Id="rId251" Type="http://schemas.openxmlformats.org/officeDocument/2006/relationships/image" Target="../media/image2339.png"/><Relationship Id="rId25" Type="http://schemas.openxmlformats.org/officeDocument/2006/relationships/image" Target="../media/image2236.png"/><Relationship Id="rId46" Type="http://schemas.openxmlformats.org/officeDocument/2006/relationships/customXml" Target="../ink/ink179.xml"/><Relationship Id="rId67" Type="http://schemas.openxmlformats.org/officeDocument/2006/relationships/image" Target="../media/image2257.png"/><Relationship Id="rId272" Type="http://schemas.openxmlformats.org/officeDocument/2006/relationships/customXml" Target="../ink/ink296.xml"/><Relationship Id="rId88" Type="http://schemas.openxmlformats.org/officeDocument/2006/relationships/customXml" Target="../ink/ink200.xml"/><Relationship Id="rId111" Type="http://schemas.openxmlformats.org/officeDocument/2006/relationships/image" Target="../media/image2279.png"/><Relationship Id="rId132" Type="http://schemas.openxmlformats.org/officeDocument/2006/relationships/customXml" Target="../ink/ink222.xml"/><Relationship Id="rId153" Type="http://schemas.openxmlformats.org/officeDocument/2006/relationships/customXml" Target="../ink/ink234.xml"/><Relationship Id="rId174" Type="http://schemas.openxmlformats.org/officeDocument/2006/relationships/image" Target="../media/image2307.png"/><Relationship Id="rId195" Type="http://schemas.openxmlformats.org/officeDocument/2006/relationships/image" Target="../media/image2317.png"/><Relationship Id="rId209" Type="http://schemas.openxmlformats.org/officeDocument/2006/relationships/customXml" Target="../ink/ink263.xml"/><Relationship Id="rId220" Type="http://schemas.openxmlformats.org/officeDocument/2006/relationships/customXml" Target="../ink/ink271.xml"/><Relationship Id="rId241" Type="http://schemas.openxmlformats.org/officeDocument/2006/relationships/image" Target="../media/image2335.png"/><Relationship Id="rId15" Type="http://schemas.openxmlformats.org/officeDocument/2006/relationships/image" Target="../media/image2231.png"/><Relationship Id="rId36" Type="http://schemas.openxmlformats.org/officeDocument/2006/relationships/customXml" Target="../ink/ink174.xml"/><Relationship Id="rId57" Type="http://schemas.openxmlformats.org/officeDocument/2006/relationships/image" Target="../media/image2252.png"/><Relationship Id="rId262" Type="http://schemas.openxmlformats.org/officeDocument/2006/relationships/customXml" Target="../ink/ink291.xml"/><Relationship Id="rId283" Type="http://schemas.openxmlformats.org/officeDocument/2006/relationships/image" Target="../media/image2355.png"/><Relationship Id="rId78" Type="http://schemas.openxmlformats.org/officeDocument/2006/relationships/customXml" Target="../ink/ink195.xml"/><Relationship Id="rId99" Type="http://schemas.openxmlformats.org/officeDocument/2006/relationships/image" Target="../media/image2273.png"/><Relationship Id="rId101" Type="http://schemas.openxmlformats.org/officeDocument/2006/relationships/image" Target="../media/image2274.png"/><Relationship Id="rId122" Type="http://schemas.openxmlformats.org/officeDocument/2006/relationships/customXml" Target="../ink/ink217.xml"/><Relationship Id="rId143" Type="http://schemas.openxmlformats.org/officeDocument/2006/relationships/image" Target="../media/image2293.png"/><Relationship Id="rId164" Type="http://schemas.openxmlformats.org/officeDocument/2006/relationships/image" Target="../media/image2302.png"/><Relationship Id="rId185" Type="http://schemas.openxmlformats.org/officeDocument/2006/relationships/image" Target="../media/image2312.png"/><Relationship Id="rId9" Type="http://schemas.openxmlformats.org/officeDocument/2006/relationships/image" Target="../media/image2228.png"/><Relationship Id="rId210" Type="http://schemas.openxmlformats.org/officeDocument/2006/relationships/customXml" Target="../ink/ink264.xml"/><Relationship Id="rId26" Type="http://schemas.openxmlformats.org/officeDocument/2006/relationships/customXml" Target="../ink/ink169.xml"/><Relationship Id="rId231" Type="http://schemas.openxmlformats.org/officeDocument/2006/relationships/image" Target="../media/image2330.png"/><Relationship Id="rId252" Type="http://schemas.openxmlformats.org/officeDocument/2006/relationships/customXml" Target="../ink/ink286.xml"/><Relationship Id="rId273" Type="http://schemas.openxmlformats.org/officeDocument/2006/relationships/image" Target="../media/image2350.png"/><Relationship Id="rId47" Type="http://schemas.openxmlformats.org/officeDocument/2006/relationships/image" Target="../media/image2247.png"/><Relationship Id="rId68" Type="http://schemas.openxmlformats.org/officeDocument/2006/relationships/customXml" Target="../ink/ink190.xml"/><Relationship Id="rId89" Type="http://schemas.openxmlformats.org/officeDocument/2006/relationships/image" Target="../media/image2268.png"/><Relationship Id="rId112" Type="http://schemas.openxmlformats.org/officeDocument/2006/relationships/customXml" Target="../ink/ink212.xml"/><Relationship Id="rId133" Type="http://schemas.openxmlformats.org/officeDocument/2006/relationships/image" Target="../media/image2290.png"/><Relationship Id="rId154" Type="http://schemas.openxmlformats.org/officeDocument/2006/relationships/image" Target="../media/image2297.png"/><Relationship Id="rId175" Type="http://schemas.openxmlformats.org/officeDocument/2006/relationships/customXml" Target="../ink/ink245.xml"/><Relationship Id="rId196" Type="http://schemas.openxmlformats.org/officeDocument/2006/relationships/customXml" Target="../ink/ink256.xml"/><Relationship Id="rId200" Type="http://schemas.openxmlformats.org/officeDocument/2006/relationships/customXml" Target="../ink/ink258.xml"/><Relationship Id="rId16" Type="http://schemas.openxmlformats.org/officeDocument/2006/relationships/customXml" Target="../ink/ink164.xml"/><Relationship Id="rId221" Type="http://schemas.openxmlformats.org/officeDocument/2006/relationships/image" Target="../media/image2325.png"/><Relationship Id="rId242" Type="http://schemas.openxmlformats.org/officeDocument/2006/relationships/image" Target="../media/image2.png"/><Relationship Id="rId263" Type="http://schemas.openxmlformats.org/officeDocument/2006/relationships/image" Target="../media/image2345.png"/><Relationship Id="rId284" Type="http://schemas.openxmlformats.org/officeDocument/2006/relationships/customXml" Target="../ink/ink302.xml"/><Relationship Id="rId37" Type="http://schemas.openxmlformats.org/officeDocument/2006/relationships/image" Target="../media/image2242.png"/><Relationship Id="rId58" Type="http://schemas.openxmlformats.org/officeDocument/2006/relationships/customXml" Target="../ink/ink185.xml"/><Relationship Id="rId79" Type="http://schemas.openxmlformats.org/officeDocument/2006/relationships/image" Target="../media/image2263.png"/><Relationship Id="rId102" Type="http://schemas.openxmlformats.org/officeDocument/2006/relationships/customXml" Target="../ink/ink207.xml"/><Relationship Id="rId123" Type="http://schemas.openxmlformats.org/officeDocument/2006/relationships/image" Target="../media/image2285.png"/><Relationship Id="rId144" Type="http://schemas.openxmlformats.org/officeDocument/2006/relationships/customXml" Target="../ink/ink229.xml"/><Relationship Id="rId90" Type="http://schemas.openxmlformats.org/officeDocument/2006/relationships/customXml" Target="../ink/ink201.xml"/><Relationship Id="rId165" Type="http://schemas.openxmlformats.org/officeDocument/2006/relationships/customXml" Target="../ink/ink240.xml"/><Relationship Id="rId186" Type="http://schemas.openxmlformats.org/officeDocument/2006/relationships/customXml" Target="../ink/ink251.xml"/><Relationship Id="rId211" Type="http://schemas.openxmlformats.org/officeDocument/2006/relationships/image" Target="../media/image2324.png"/><Relationship Id="rId232" Type="http://schemas.openxmlformats.org/officeDocument/2006/relationships/customXml" Target="../ink/ink277.xml"/><Relationship Id="rId253" Type="http://schemas.openxmlformats.org/officeDocument/2006/relationships/image" Target="../media/image2340.png"/><Relationship Id="rId274" Type="http://schemas.openxmlformats.org/officeDocument/2006/relationships/customXml" Target="../ink/ink297.xml"/><Relationship Id="rId27" Type="http://schemas.openxmlformats.org/officeDocument/2006/relationships/image" Target="../media/image2237.png"/><Relationship Id="rId48" Type="http://schemas.openxmlformats.org/officeDocument/2006/relationships/customXml" Target="../ink/ink180.xml"/><Relationship Id="rId69" Type="http://schemas.openxmlformats.org/officeDocument/2006/relationships/image" Target="../media/image2258.png"/><Relationship Id="rId113" Type="http://schemas.openxmlformats.org/officeDocument/2006/relationships/image" Target="../media/image2280.png"/><Relationship Id="rId134" Type="http://schemas.openxmlformats.org/officeDocument/2006/relationships/customXml" Target="../ink/ink223.xml"/><Relationship Id="rId80" Type="http://schemas.openxmlformats.org/officeDocument/2006/relationships/customXml" Target="../ink/ink196.xml"/><Relationship Id="rId155" Type="http://schemas.openxmlformats.org/officeDocument/2006/relationships/customXml" Target="../ink/ink235.xml"/><Relationship Id="rId176" Type="http://schemas.openxmlformats.org/officeDocument/2006/relationships/image" Target="../media/image2308.png"/><Relationship Id="rId197" Type="http://schemas.openxmlformats.org/officeDocument/2006/relationships/image" Target="../media/image2318.png"/><Relationship Id="rId201" Type="http://schemas.openxmlformats.org/officeDocument/2006/relationships/image" Target="../media/image2320.png"/><Relationship Id="rId222" Type="http://schemas.openxmlformats.org/officeDocument/2006/relationships/customXml" Target="../ink/ink272.xml"/><Relationship Id="rId243" Type="http://schemas.openxmlformats.org/officeDocument/2006/relationships/image" Target="../media/image3.png"/><Relationship Id="rId264" Type="http://schemas.openxmlformats.org/officeDocument/2006/relationships/customXml" Target="../ink/ink292.xml"/><Relationship Id="rId285" Type="http://schemas.openxmlformats.org/officeDocument/2006/relationships/image" Target="../media/image2356.png"/><Relationship Id="rId17" Type="http://schemas.openxmlformats.org/officeDocument/2006/relationships/image" Target="../media/image2232.png"/><Relationship Id="rId38" Type="http://schemas.openxmlformats.org/officeDocument/2006/relationships/customXml" Target="../ink/ink175.xml"/><Relationship Id="rId59" Type="http://schemas.openxmlformats.org/officeDocument/2006/relationships/image" Target="../media/image2253.png"/><Relationship Id="rId103" Type="http://schemas.openxmlformats.org/officeDocument/2006/relationships/image" Target="../media/image2275.png"/><Relationship Id="rId124" Type="http://schemas.openxmlformats.org/officeDocument/2006/relationships/customXml" Target="../ink/ink218.xml"/><Relationship Id="rId70" Type="http://schemas.openxmlformats.org/officeDocument/2006/relationships/customXml" Target="../ink/ink191.xml"/><Relationship Id="rId91" Type="http://schemas.openxmlformats.org/officeDocument/2006/relationships/image" Target="../media/image2269.png"/><Relationship Id="rId145" Type="http://schemas.openxmlformats.org/officeDocument/2006/relationships/image" Target="../media/image2096.png"/><Relationship Id="rId166" Type="http://schemas.openxmlformats.org/officeDocument/2006/relationships/image" Target="../media/image2303.png"/><Relationship Id="rId187" Type="http://schemas.openxmlformats.org/officeDocument/2006/relationships/image" Target="../media/image2313.png"/><Relationship Id="rId1" Type="http://schemas.microsoft.com/office/2007/relationships/media" Target="../media/media4.m4a"/><Relationship Id="rId212" Type="http://schemas.openxmlformats.org/officeDocument/2006/relationships/customXml" Target="../ink/ink265.xml"/><Relationship Id="rId233" Type="http://schemas.openxmlformats.org/officeDocument/2006/relationships/image" Target="../media/image2331.png"/><Relationship Id="rId254" Type="http://schemas.openxmlformats.org/officeDocument/2006/relationships/customXml" Target="../ink/ink287.xml"/><Relationship Id="rId28" Type="http://schemas.openxmlformats.org/officeDocument/2006/relationships/customXml" Target="../ink/ink170.xml"/><Relationship Id="rId49" Type="http://schemas.openxmlformats.org/officeDocument/2006/relationships/image" Target="../media/image2248.png"/><Relationship Id="rId114" Type="http://schemas.openxmlformats.org/officeDocument/2006/relationships/customXml" Target="../ink/ink213.xml"/><Relationship Id="rId275" Type="http://schemas.openxmlformats.org/officeDocument/2006/relationships/image" Target="../media/image2351.png"/><Relationship Id="rId60" Type="http://schemas.openxmlformats.org/officeDocument/2006/relationships/customXml" Target="../ink/ink186.xml"/><Relationship Id="rId81" Type="http://schemas.openxmlformats.org/officeDocument/2006/relationships/image" Target="../media/image2264.png"/><Relationship Id="rId135" Type="http://schemas.openxmlformats.org/officeDocument/2006/relationships/image" Target="../media/image2062.png"/><Relationship Id="rId156" Type="http://schemas.openxmlformats.org/officeDocument/2006/relationships/image" Target="../media/image2298.png"/><Relationship Id="rId177" Type="http://schemas.openxmlformats.org/officeDocument/2006/relationships/customXml" Target="../ink/ink246.xml"/><Relationship Id="rId198" Type="http://schemas.openxmlformats.org/officeDocument/2006/relationships/customXml" Target="../ink/ink257.xml"/><Relationship Id="rId202" Type="http://schemas.openxmlformats.org/officeDocument/2006/relationships/customXml" Target="../ink/ink259.xml"/><Relationship Id="rId223" Type="http://schemas.openxmlformats.org/officeDocument/2006/relationships/image" Target="../media/image2326.png"/><Relationship Id="rId244" Type="http://schemas.openxmlformats.org/officeDocument/2006/relationships/customXml" Target="../ink/ink282.xml"/><Relationship Id="rId18" Type="http://schemas.openxmlformats.org/officeDocument/2006/relationships/customXml" Target="../ink/ink165.xml"/><Relationship Id="rId39" Type="http://schemas.openxmlformats.org/officeDocument/2006/relationships/image" Target="../media/image2243.png"/><Relationship Id="rId265" Type="http://schemas.openxmlformats.org/officeDocument/2006/relationships/image" Target="../media/image2346.png"/><Relationship Id="rId286" Type="http://schemas.openxmlformats.org/officeDocument/2006/relationships/image" Target="../media/image1.png"/><Relationship Id="rId50" Type="http://schemas.openxmlformats.org/officeDocument/2006/relationships/customXml" Target="../ink/ink181.xml"/><Relationship Id="rId104" Type="http://schemas.openxmlformats.org/officeDocument/2006/relationships/customXml" Target="../ink/ink208.xml"/><Relationship Id="rId125" Type="http://schemas.openxmlformats.org/officeDocument/2006/relationships/image" Target="../media/image2286.png"/><Relationship Id="rId146" Type="http://schemas.openxmlformats.org/officeDocument/2006/relationships/customXml" Target="../ink/ink230.xml"/><Relationship Id="rId167" Type="http://schemas.openxmlformats.org/officeDocument/2006/relationships/customXml" Target="../ink/ink241.xml"/><Relationship Id="rId188" Type="http://schemas.openxmlformats.org/officeDocument/2006/relationships/customXml" Target="../ink/ink252.xml"/><Relationship Id="rId71" Type="http://schemas.openxmlformats.org/officeDocument/2006/relationships/image" Target="../media/image2259.png"/><Relationship Id="rId92" Type="http://schemas.openxmlformats.org/officeDocument/2006/relationships/customXml" Target="../ink/ink202.xml"/><Relationship Id="rId213" Type="http://schemas.openxmlformats.org/officeDocument/2006/relationships/customXml" Target="../ink/ink266.xml"/><Relationship Id="rId234" Type="http://schemas.openxmlformats.org/officeDocument/2006/relationships/customXml" Target="../ink/ink278.xml"/><Relationship Id="rId2" Type="http://schemas.openxmlformats.org/officeDocument/2006/relationships/audio" Target="../media/media4.m4a"/><Relationship Id="rId29" Type="http://schemas.openxmlformats.org/officeDocument/2006/relationships/image" Target="../media/image2238.png"/><Relationship Id="rId255" Type="http://schemas.openxmlformats.org/officeDocument/2006/relationships/image" Target="../media/image2341.png"/><Relationship Id="rId276" Type="http://schemas.openxmlformats.org/officeDocument/2006/relationships/customXml" Target="../ink/ink298.xml"/><Relationship Id="rId40" Type="http://schemas.openxmlformats.org/officeDocument/2006/relationships/customXml" Target="../ink/ink176.xml"/><Relationship Id="rId115" Type="http://schemas.openxmlformats.org/officeDocument/2006/relationships/image" Target="../media/image2281.png"/><Relationship Id="rId136" Type="http://schemas.openxmlformats.org/officeDocument/2006/relationships/customXml" Target="../ink/ink224.xml"/><Relationship Id="rId157" Type="http://schemas.openxmlformats.org/officeDocument/2006/relationships/customXml" Target="../ink/ink236.xml"/><Relationship Id="rId178" Type="http://schemas.openxmlformats.org/officeDocument/2006/relationships/customXml" Target="../ink/ink247.xml"/><Relationship Id="rId61" Type="http://schemas.openxmlformats.org/officeDocument/2006/relationships/image" Target="../media/image2254.png"/><Relationship Id="rId82" Type="http://schemas.openxmlformats.org/officeDocument/2006/relationships/customXml" Target="../ink/ink197.xml"/><Relationship Id="rId199" Type="http://schemas.openxmlformats.org/officeDocument/2006/relationships/image" Target="../media/image2319.png"/><Relationship Id="rId203" Type="http://schemas.openxmlformats.org/officeDocument/2006/relationships/image" Target="../media/image2321.png"/><Relationship Id="rId19" Type="http://schemas.openxmlformats.org/officeDocument/2006/relationships/image" Target="../media/image2233.png"/><Relationship Id="rId224" Type="http://schemas.openxmlformats.org/officeDocument/2006/relationships/customXml" Target="../ink/ink273.xml"/><Relationship Id="rId245" Type="http://schemas.openxmlformats.org/officeDocument/2006/relationships/image" Target="../media/image2336.png"/><Relationship Id="rId266" Type="http://schemas.openxmlformats.org/officeDocument/2006/relationships/customXml" Target="../ink/ink293.xml"/><Relationship Id="rId30" Type="http://schemas.openxmlformats.org/officeDocument/2006/relationships/customXml" Target="../ink/ink171.xml"/><Relationship Id="rId105" Type="http://schemas.openxmlformats.org/officeDocument/2006/relationships/image" Target="../media/image2276.png"/><Relationship Id="rId126" Type="http://schemas.openxmlformats.org/officeDocument/2006/relationships/customXml" Target="../ink/ink219.xml"/><Relationship Id="rId147" Type="http://schemas.openxmlformats.org/officeDocument/2006/relationships/image" Target="../media/image2294.png"/><Relationship Id="rId168" Type="http://schemas.openxmlformats.org/officeDocument/2006/relationships/image" Target="../media/image2304.png"/><Relationship Id="rId51" Type="http://schemas.openxmlformats.org/officeDocument/2006/relationships/image" Target="../media/image2249.png"/><Relationship Id="rId72" Type="http://schemas.openxmlformats.org/officeDocument/2006/relationships/customXml" Target="../ink/ink192.xml"/><Relationship Id="rId93" Type="http://schemas.openxmlformats.org/officeDocument/2006/relationships/image" Target="../media/image2270.png"/><Relationship Id="rId189" Type="http://schemas.openxmlformats.org/officeDocument/2006/relationships/image" Target="../media/image2314.png"/><Relationship Id="rId3" Type="http://schemas.openxmlformats.org/officeDocument/2006/relationships/slideLayout" Target="../slideLayouts/slideLayout2.xml"/><Relationship Id="rId214" Type="http://schemas.openxmlformats.org/officeDocument/2006/relationships/customXml" Target="../ink/ink267.xml"/><Relationship Id="rId235" Type="http://schemas.openxmlformats.org/officeDocument/2006/relationships/image" Target="../media/image2332.png"/><Relationship Id="rId256" Type="http://schemas.openxmlformats.org/officeDocument/2006/relationships/customXml" Target="../ink/ink288.xml"/><Relationship Id="rId277" Type="http://schemas.openxmlformats.org/officeDocument/2006/relationships/image" Target="../media/image2352.png"/><Relationship Id="rId116" Type="http://schemas.openxmlformats.org/officeDocument/2006/relationships/customXml" Target="../ink/ink214.xml"/><Relationship Id="rId137" Type="http://schemas.openxmlformats.org/officeDocument/2006/relationships/image" Target="../media/image2291.png"/><Relationship Id="rId158" Type="http://schemas.openxmlformats.org/officeDocument/2006/relationships/image" Target="../media/image2299.png"/><Relationship Id="rId20" Type="http://schemas.openxmlformats.org/officeDocument/2006/relationships/customXml" Target="../ink/ink166.xml"/><Relationship Id="rId41" Type="http://schemas.openxmlformats.org/officeDocument/2006/relationships/image" Target="../media/image2244.png"/><Relationship Id="rId62" Type="http://schemas.openxmlformats.org/officeDocument/2006/relationships/customXml" Target="../ink/ink187.xml"/><Relationship Id="rId83" Type="http://schemas.openxmlformats.org/officeDocument/2006/relationships/image" Target="../media/image2265.png"/><Relationship Id="rId179" Type="http://schemas.openxmlformats.org/officeDocument/2006/relationships/image" Target="../media/image2309.png"/><Relationship Id="rId190" Type="http://schemas.openxmlformats.org/officeDocument/2006/relationships/customXml" Target="../ink/ink253.xml"/><Relationship Id="rId204" Type="http://schemas.openxmlformats.org/officeDocument/2006/relationships/customXml" Target="../ink/ink260.xml"/><Relationship Id="rId225" Type="http://schemas.openxmlformats.org/officeDocument/2006/relationships/image" Target="../media/image2327.png"/><Relationship Id="rId246" Type="http://schemas.openxmlformats.org/officeDocument/2006/relationships/customXml" Target="../ink/ink283.xml"/><Relationship Id="rId267" Type="http://schemas.openxmlformats.org/officeDocument/2006/relationships/image" Target="../media/image2347.png"/><Relationship Id="rId106" Type="http://schemas.openxmlformats.org/officeDocument/2006/relationships/customXml" Target="../ink/ink209.xml"/><Relationship Id="rId127" Type="http://schemas.openxmlformats.org/officeDocument/2006/relationships/image" Target="../media/image2287.png"/><Relationship Id="rId10" Type="http://schemas.openxmlformats.org/officeDocument/2006/relationships/customXml" Target="../ink/ink161.xml"/><Relationship Id="rId31" Type="http://schemas.openxmlformats.org/officeDocument/2006/relationships/image" Target="../media/image2239.png"/><Relationship Id="rId52" Type="http://schemas.openxmlformats.org/officeDocument/2006/relationships/customXml" Target="../ink/ink182.xml"/><Relationship Id="rId73" Type="http://schemas.openxmlformats.org/officeDocument/2006/relationships/image" Target="../media/image2260.png"/><Relationship Id="rId94" Type="http://schemas.openxmlformats.org/officeDocument/2006/relationships/customXml" Target="../ink/ink203.xml"/><Relationship Id="rId148" Type="http://schemas.openxmlformats.org/officeDocument/2006/relationships/customXml" Target="../ink/ink231.xml"/><Relationship Id="rId169" Type="http://schemas.openxmlformats.org/officeDocument/2006/relationships/customXml" Target="../ink/ink242.xml"/><Relationship Id="rId4" Type="http://schemas.openxmlformats.org/officeDocument/2006/relationships/customXml" Target="../ink/ink158.xml"/><Relationship Id="rId180" Type="http://schemas.openxmlformats.org/officeDocument/2006/relationships/customXml" Target="../ink/ink248.xml"/><Relationship Id="rId215" Type="http://schemas.openxmlformats.org/officeDocument/2006/relationships/customXml" Target="../ink/ink268.xml"/><Relationship Id="rId236" Type="http://schemas.openxmlformats.org/officeDocument/2006/relationships/customXml" Target="../ink/ink279.xml"/><Relationship Id="rId257" Type="http://schemas.openxmlformats.org/officeDocument/2006/relationships/image" Target="../media/image2342.png"/><Relationship Id="rId278" Type="http://schemas.openxmlformats.org/officeDocument/2006/relationships/customXml" Target="../ink/ink299.xml"/><Relationship Id="rId42" Type="http://schemas.openxmlformats.org/officeDocument/2006/relationships/customXml" Target="../ink/ink177.xml"/><Relationship Id="rId84" Type="http://schemas.openxmlformats.org/officeDocument/2006/relationships/customXml" Target="../ink/ink198.xml"/><Relationship Id="rId138" Type="http://schemas.openxmlformats.org/officeDocument/2006/relationships/customXml" Target="../ink/ink225.xml"/><Relationship Id="rId191" Type="http://schemas.openxmlformats.org/officeDocument/2006/relationships/image" Target="../media/image2315.png"/><Relationship Id="rId205" Type="http://schemas.openxmlformats.org/officeDocument/2006/relationships/image" Target="../media/image2322.png"/><Relationship Id="rId247" Type="http://schemas.openxmlformats.org/officeDocument/2006/relationships/image" Target="../media/image2337.png"/><Relationship Id="rId107" Type="http://schemas.openxmlformats.org/officeDocument/2006/relationships/image" Target="../media/image2277.png"/><Relationship Id="rId11" Type="http://schemas.openxmlformats.org/officeDocument/2006/relationships/image" Target="../media/image2229.png"/><Relationship Id="rId53" Type="http://schemas.openxmlformats.org/officeDocument/2006/relationships/image" Target="../media/image2250.png"/><Relationship Id="rId149" Type="http://schemas.openxmlformats.org/officeDocument/2006/relationships/customXml" Target="../ink/ink232.xml"/><Relationship Id="rId95" Type="http://schemas.openxmlformats.org/officeDocument/2006/relationships/image" Target="../media/image2271.png"/><Relationship Id="rId160" Type="http://schemas.openxmlformats.org/officeDocument/2006/relationships/image" Target="../media/image2300.png"/><Relationship Id="rId216" Type="http://schemas.openxmlformats.org/officeDocument/2006/relationships/customXml" Target="../ink/ink269.xml"/><Relationship Id="rId258" Type="http://schemas.openxmlformats.org/officeDocument/2006/relationships/customXml" Target="../ink/ink289.xml"/><Relationship Id="rId22" Type="http://schemas.openxmlformats.org/officeDocument/2006/relationships/customXml" Target="../ink/ink167.xml"/><Relationship Id="rId64" Type="http://schemas.openxmlformats.org/officeDocument/2006/relationships/customXml" Target="../ink/ink188.xml"/><Relationship Id="rId118" Type="http://schemas.openxmlformats.org/officeDocument/2006/relationships/customXml" Target="../ink/ink215.xml"/></Relationships>
</file>

<file path=ppt/slides/_rels/slide5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2365.png"/><Relationship Id="rId21" Type="http://schemas.openxmlformats.org/officeDocument/2006/relationships/image" Target="../media/image2234.png"/><Relationship Id="rId324" Type="http://schemas.openxmlformats.org/officeDocument/2006/relationships/customXml" Target="../ink/ink372.xml"/><Relationship Id="rId366" Type="http://schemas.openxmlformats.org/officeDocument/2006/relationships/customXml" Target="../ink/ink393.xml"/><Relationship Id="rId531" Type="http://schemas.openxmlformats.org/officeDocument/2006/relationships/customXml" Target="../ink/ink476.xml"/><Relationship Id="rId433" Type="http://schemas.openxmlformats.org/officeDocument/2006/relationships/image" Target="../media/image2432.png"/><Relationship Id="rId268" Type="http://schemas.openxmlformats.org/officeDocument/2006/relationships/customXml" Target="../ink/ink344.xml"/><Relationship Id="rId475" Type="http://schemas.openxmlformats.org/officeDocument/2006/relationships/customXml" Target="../ink/ink448.xml"/><Relationship Id="rId32" Type="http://schemas.openxmlformats.org/officeDocument/2006/relationships/customXml" Target="../ink/ink317.xml"/><Relationship Id="rId335" Type="http://schemas.openxmlformats.org/officeDocument/2006/relationships/image" Target="../media/image2383.png"/><Relationship Id="rId377" Type="http://schemas.openxmlformats.org/officeDocument/2006/relationships/image" Target="../media/image2404.png"/><Relationship Id="rId500" Type="http://schemas.openxmlformats.org/officeDocument/2006/relationships/image" Target="../media/image2465.png"/><Relationship Id="rId542" Type="http://schemas.openxmlformats.org/officeDocument/2006/relationships/image" Target="../media/image2486.png"/><Relationship Id="rId5" Type="http://schemas.openxmlformats.org/officeDocument/2006/relationships/image" Target="../media/image2226.png"/><Relationship Id="rId402" Type="http://schemas.openxmlformats.org/officeDocument/2006/relationships/customXml" Target="../ink/ink411.xml"/><Relationship Id="rId279" Type="http://schemas.openxmlformats.org/officeDocument/2006/relationships/image" Target="../media/image2355.png"/><Relationship Id="rId444" Type="http://schemas.openxmlformats.org/officeDocument/2006/relationships/image" Target="../media/image2437.png"/><Relationship Id="rId486" Type="http://schemas.openxmlformats.org/officeDocument/2006/relationships/image" Target="../media/image2458.png"/><Relationship Id="rId43" Type="http://schemas.openxmlformats.org/officeDocument/2006/relationships/image" Target="../media/image2245.png"/><Relationship Id="rId290" Type="http://schemas.openxmlformats.org/officeDocument/2006/relationships/customXml" Target="../ink/ink355.xml"/><Relationship Id="rId304" Type="http://schemas.openxmlformats.org/officeDocument/2006/relationships/customXml" Target="../ink/ink362.xml"/><Relationship Id="rId346" Type="http://schemas.openxmlformats.org/officeDocument/2006/relationships/customXml" Target="../ink/ink383.xml"/><Relationship Id="rId388" Type="http://schemas.openxmlformats.org/officeDocument/2006/relationships/customXml" Target="../ink/ink404.xml"/><Relationship Id="rId511" Type="http://schemas.openxmlformats.org/officeDocument/2006/relationships/customXml" Target="../ink/ink466.xml"/><Relationship Id="rId413" Type="http://schemas.openxmlformats.org/officeDocument/2006/relationships/image" Target="../media/image2422.png"/><Relationship Id="rId248" Type="http://schemas.openxmlformats.org/officeDocument/2006/relationships/customXml" Target="../ink/ink334.xml"/><Relationship Id="rId455" Type="http://schemas.openxmlformats.org/officeDocument/2006/relationships/customXml" Target="../ink/ink438.xml"/><Relationship Id="rId497" Type="http://schemas.openxmlformats.org/officeDocument/2006/relationships/customXml" Target="../ink/ink459.xml"/><Relationship Id="rId12" Type="http://schemas.openxmlformats.org/officeDocument/2006/relationships/customXml" Target="../ink/ink307.xml"/><Relationship Id="rId315" Type="http://schemas.openxmlformats.org/officeDocument/2006/relationships/image" Target="../media/image2373.png"/><Relationship Id="rId357" Type="http://schemas.openxmlformats.org/officeDocument/2006/relationships/image" Target="../media/image2394.png"/><Relationship Id="rId522" Type="http://schemas.openxmlformats.org/officeDocument/2006/relationships/image" Target="../media/image2476.png"/><Relationship Id="rId54" Type="http://schemas.openxmlformats.org/officeDocument/2006/relationships/customXml" Target="../ink/ink328.xml"/><Relationship Id="rId399" Type="http://schemas.openxmlformats.org/officeDocument/2006/relationships/image" Target="../media/image2415.png"/><Relationship Id="rId259" Type="http://schemas.openxmlformats.org/officeDocument/2006/relationships/image" Target="../media/image2345.png"/><Relationship Id="rId424" Type="http://schemas.openxmlformats.org/officeDocument/2006/relationships/customXml" Target="../ink/ink422.xml"/><Relationship Id="rId466" Type="http://schemas.openxmlformats.org/officeDocument/2006/relationships/image" Target="../media/image2448.png"/><Relationship Id="rId23" Type="http://schemas.openxmlformats.org/officeDocument/2006/relationships/image" Target="../media/image2235.png"/><Relationship Id="rId270" Type="http://schemas.openxmlformats.org/officeDocument/2006/relationships/customXml" Target="../ink/ink345.xml"/><Relationship Id="rId326" Type="http://schemas.openxmlformats.org/officeDocument/2006/relationships/customXml" Target="../ink/ink373.xml"/><Relationship Id="rId533" Type="http://schemas.openxmlformats.org/officeDocument/2006/relationships/customXml" Target="../ink/ink477.xml"/><Relationship Id="rId368" Type="http://schemas.openxmlformats.org/officeDocument/2006/relationships/customXml" Target="../ink/ink394.xml"/><Relationship Id="rId435" Type="http://schemas.openxmlformats.org/officeDocument/2006/relationships/image" Target="../media/image2433.png"/><Relationship Id="rId477" Type="http://schemas.openxmlformats.org/officeDocument/2006/relationships/customXml" Target="../ink/ink449.xml"/><Relationship Id="rId281" Type="http://schemas.openxmlformats.org/officeDocument/2006/relationships/image" Target="../media/image2356.png"/><Relationship Id="rId337" Type="http://schemas.openxmlformats.org/officeDocument/2006/relationships/image" Target="../media/image2384.png"/><Relationship Id="rId502" Type="http://schemas.openxmlformats.org/officeDocument/2006/relationships/image" Target="../media/image2466.png"/><Relationship Id="rId34" Type="http://schemas.openxmlformats.org/officeDocument/2006/relationships/customXml" Target="../ink/ink318.xml"/><Relationship Id="rId379" Type="http://schemas.openxmlformats.org/officeDocument/2006/relationships/image" Target="../media/image2405.png"/><Relationship Id="rId544" Type="http://schemas.openxmlformats.org/officeDocument/2006/relationships/image" Target="../media/image2487.png"/><Relationship Id="rId7" Type="http://schemas.openxmlformats.org/officeDocument/2006/relationships/image" Target="../media/image2227.png"/><Relationship Id="rId390" Type="http://schemas.openxmlformats.org/officeDocument/2006/relationships/customXml" Target="../ink/ink405.xml"/><Relationship Id="rId404" Type="http://schemas.openxmlformats.org/officeDocument/2006/relationships/customXml" Target="../ink/ink412.xml"/><Relationship Id="rId446" Type="http://schemas.openxmlformats.org/officeDocument/2006/relationships/image" Target="../media/image2438.png"/><Relationship Id="rId250" Type="http://schemas.openxmlformats.org/officeDocument/2006/relationships/customXml" Target="../ink/ink335.xml"/><Relationship Id="rId292" Type="http://schemas.openxmlformats.org/officeDocument/2006/relationships/customXml" Target="../ink/ink356.xml"/><Relationship Id="rId306" Type="http://schemas.openxmlformats.org/officeDocument/2006/relationships/customXml" Target="../ink/ink363.xml"/><Relationship Id="rId488" Type="http://schemas.openxmlformats.org/officeDocument/2006/relationships/image" Target="../media/image2459.png"/><Relationship Id="rId45" Type="http://schemas.openxmlformats.org/officeDocument/2006/relationships/image" Target="../media/image2246.png"/><Relationship Id="rId348" Type="http://schemas.openxmlformats.org/officeDocument/2006/relationships/customXml" Target="../ink/ink384.xml"/><Relationship Id="rId513" Type="http://schemas.openxmlformats.org/officeDocument/2006/relationships/customXml" Target="../ink/ink467.xml"/><Relationship Id="rId415" Type="http://schemas.openxmlformats.org/officeDocument/2006/relationships/image" Target="../media/image2423.png"/><Relationship Id="rId457" Type="http://schemas.openxmlformats.org/officeDocument/2006/relationships/customXml" Target="../ink/ink439.xml"/><Relationship Id="rId261" Type="http://schemas.openxmlformats.org/officeDocument/2006/relationships/image" Target="../media/image2346.png"/><Relationship Id="rId499" Type="http://schemas.openxmlformats.org/officeDocument/2006/relationships/customXml" Target="../ink/ink460.xml"/><Relationship Id="rId14" Type="http://schemas.openxmlformats.org/officeDocument/2006/relationships/customXml" Target="../ink/ink308.xml"/><Relationship Id="rId56" Type="http://schemas.openxmlformats.org/officeDocument/2006/relationships/customXml" Target="../ink/ink329.xml"/><Relationship Id="rId317" Type="http://schemas.openxmlformats.org/officeDocument/2006/relationships/image" Target="../media/image2374.png"/><Relationship Id="rId359" Type="http://schemas.openxmlformats.org/officeDocument/2006/relationships/image" Target="../media/image2395.png"/><Relationship Id="rId524" Type="http://schemas.openxmlformats.org/officeDocument/2006/relationships/image" Target="../media/image2477.png"/><Relationship Id="rId370" Type="http://schemas.openxmlformats.org/officeDocument/2006/relationships/customXml" Target="../ink/ink395.xml"/><Relationship Id="rId426" Type="http://schemas.openxmlformats.org/officeDocument/2006/relationships/customXml" Target="../ink/ink423.xml"/><Relationship Id="rId468" Type="http://schemas.openxmlformats.org/officeDocument/2006/relationships/image" Target="../media/image2449.png"/><Relationship Id="rId25" Type="http://schemas.openxmlformats.org/officeDocument/2006/relationships/image" Target="../media/image2236.png"/><Relationship Id="rId272" Type="http://schemas.openxmlformats.org/officeDocument/2006/relationships/customXml" Target="../ink/ink346.xml"/><Relationship Id="rId328" Type="http://schemas.openxmlformats.org/officeDocument/2006/relationships/customXml" Target="../ink/ink374.xml"/><Relationship Id="rId535" Type="http://schemas.openxmlformats.org/officeDocument/2006/relationships/customXml" Target="../ink/ink478.xml"/><Relationship Id="rId381" Type="http://schemas.openxmlformats.org/officeDocument/2006/relationships/image" Target="../media/image2406.png"/><Relationship Id="rId241" Type="http://schemas.openxmlformats.org/officeDocument/2006/relationships/image" Target="../media/image2336.png"/><Relationship Id="rId437" Type="http://schemas.openxmlformats.org/officeDocument/2006/relationships/image" Target="../media/image2434.png"/><Relationship Id="rId479" Type="http://schemas.openxmlformats.org/officeDocument/2006/relationships/customXml" Target="../ink/ink450.xml"/><Relationship Id="rId15" Type="http://schemas.openxmlformats.org/officeDocument/2006/relationships/image" Target="../media/image2231.png"/><Relationship Id="rId36" Type="http://schemas.openxmlformats.org/officeDocument/2006/relationships/customXml" Target="../ink/ink319.xml"/><Relationship Id="rId57" Type="http://schemas.openxmlformats.org/officeDocument/2006/relationships/image" Target="../media/image2252.png"/><Relationship Id="rId262" Type="http://schemas.openxmlformats.org/officeDocument/2006/relationships/customXml" Target="../ink/ink341.xml"/><Relationship Id="rId283" Type="http://schemas.openxmlformats.org/officeDocument/2006/relationships/image" Target="../media/image2357.png"/><Relationship Id="rId318" Type="http://schemas.openxmlformats.org/officeDocument/2006/relationships/customXml" Target="../ink/ink369.xml"/><Relationship Id="rId339" Type="http://schemas.openxmlformats.org/officeDocument/2006/relationships/image" Target="../media/image2385.png"/><Relationship Id="rId490" Type="http://schemas.openxmlformats.org/officeDocument/2006/relationships/image" Target="../media/image2460.png"/><Relationship Id="rId504" Type="http://schemas.openxmlformats.org/officeDocument/2006/relationships/image" Target="../media/image2467.png"/><Relationship Id="rId525" Type="http://schemas.openxmlformats.org/officeDocument/2006/relationships/customXml" Target="../ink/ink473.xml"/><Relationship Id="rId546" Type="http://schemas.openxmlformats.org/officeDocument/2006/relationships/image" Target="../media/image2488.png"/><Relationship Id="rId350" Type="http://schemas.openxmlformats.org/officeDocument/2006/relationships/customXml" Target="../ink/ink385.xml"/><Relationship Id="rId371" Type="http://schemas.openxmlformats.org/officeDocument/2006/relationships/image" Target="../media/image2401.png"/><Relationship Id="rId406" Type="http://schemas.openxmlformats.org/officeDocument/2006/relationships/customXml" Target="../ink/ink413.xml"/><Relationship Id="rId9" Type="http://schemas.openxmlformats.org/officeDocument/2006/relationships/image" Target="../media/image2228.png"/><Relationship Id="rId392" Type="http://schemas.openxmlformats.org/officeDocument/2006/relationships/customXml" Target="../ink/ink406.xml"/><Relationship Id="rId427" Type="http://schemas.openxmlformats.org/officeDocument/2006/relationships/image" Target="../media/image2429.png"/><Relationship Id="rId448" Type="http://schemas.openxmlformats.org/officeDocument/2006/relationships/image" Target="../media/image2439.png"/><Relationship Id="rId469" Type="http://schemas.openxmlformats.org/officeDocument/2006/relationships/customXml" Target="../ink/ink445.xml"/><Relationship Id="rId26" Type="http://schemas.openxmlformats.org/officeDocument/2006/relationships/customXml" Target="../ink/ink314.xml"/><Relationship Id="rId252" Type="http://schemas.openxmlformats.org/officeDocument/2006/relationships/customXml" Target="../ink/ink336.xml"/><Relationship Id="rId273" Type="http://schemas.openxmlformats.org/officeDocument/2006/relationships/image" Target="../media/image2352.png"/><Relationship Id="rId294" Type="http://schemas.openxmlformats.org/officeDocument/2006/relationships/customXml" Target="../ink/ink357.xml"/><Relationship Id="rId308" Type="http://schemas.openxmlformats.org/officeDocument/2006/relationships/customXml" Target="../ink/ink364.xml"/><Relationship Id="rId329" Type="http://schemas.openxmlformats.org/officeDocument/2006/relationships/image" Target="../media/image2380.png"/><Relationship Id="rId480" Type="http://schemas.openxmlformats.org/officeDocument/2006/relationships/image" Target="../media/image2455.png"/><Relationship Id="rId515" Type="http://schemas.openxmlformats.org/officeDocument/2006/relationships/customXml" Target="../ink/ink468.xml"/><Relationship Id="rId536" Type="http://schemas.openxmlformats.org/officeDocument/2006/relationships/image" Target="../media/image2483.png"/><Relationship Id="rId47" Type="http://schemas.openxmlformats.org/officeDocument/2006/relationships/image" Target="../media/image2247.png"/><Relationship Id="rId340" Type="http://schemas.openxmlformats.org/officeDocument/2006/relationships/customXml" Target="../ink/ink380.xml"/><Relationship Id="rId361" Type="http://schemas.openxmlformats.org/officeDocument/2006/relationships/image" Target="../media/image2396.png"/><Relationship Id="rId382" Type="http://schemas.openxmlformats.org/officeDocument/2006/relationships/customXml" Target="../ink/ink401.xml"/><Relationship Id="rId417" Type="http://schemas.openxmlformats.org/officeDocument/2006/relationships/image" Target="../media/image2424.png"/><Relationship Id="rId438" Type="http://schemas.openxmlformats.org/officeDocument/2006/relationships/customXml" Target="../ink/ink429.xml"/><Relationship Id="rId459" Type="http://schemas.openxmlformats.org/officeDocument/2006/relationships/customXml" Target="../ink/ink440.xml"/><Relationship Id="rId16" Type="http://schemas.openxmlformats.org/officeDocument/2006/relationships/customXml" Target="../ink/ink309.xml"/><Relationship Id="rId242" Type="http://schemas.openxmlformats.org/officeDocument/2006/relationships/customXml" Target="../ink/ink331.xml"/><Relationship Id="rId263" Type="http://schemas.openxmlformats.org/officeDocument/2006/relationships/image" Target="../media/image2347.png"/><Relationship Id="rId284" Type="http://schemas.openxmlformats.org/officeDocument/2006/relationships/customXml" Target="../ink/ink352.xml"/><Relationship Id="rId319" Type="http://schemas.openxmlformats.org/officeDocument/2006/relationships/image" Target="../media/image2375.png"/><Relationship Id="rId470" Type="http://schemas.openxmlformats.org/officeDocument/2006/relationships/image" Target="../media/image2450.png"/><Relationship Id="rId491" Type="http://schemas.openxmlformats.org/officeDocument/2006/relationships/customXml" Target="../ink/ink456.xml"/><Relationship Id="rId505" Type="http://schemas.openxmlformats.org/officeDocument/2006/relationships/customXml" Target="../ink/ink463.xml"/><Relationship Id="rId526" Type="http://schemas.openxmlformats.org/officeDocument/2006/relationships/image" Target="../media/image2478.png"/><Relationship Id="rId37" Type="http://schemas.openxmlformats.org/officeDocument/2006/relationships/image" Target="../media/image2242.png"/><Relationship Id="rId58" Type="http://schemas.openxmlformats.org/officeDocument/2006/relationships/image" Target="../media/image2.png"/><Relationship Id="rId330" Type="http://schemas.openxmlformats.org/officeDocument/2006/relationships/customXml" Target="../ink/ink375.xml"/><Relationship Id="rId547" Type="http://schemas.openxmlformats.org/officeDocument/2006/relationships/customXml" Target="../ink/ink484.xml"/><Relationship Id="rId351" Type="http://schemas.openxmlformats.org/officeDocument/2006/relationships/image" Target="../media/image2391.png"/><Relationship Id="rId372" Type="http://schemas.openxmlformats.org/officeDocument/2006/relationships/customXml" Target="../ink/ink396.xml"/><Relationship Id="rId393" Type="http://schemas.openxmlformats.org/officeDocument/2006/relationships/image" Target="../media/image2412.png"/><Relationship Id="rId407" Type="http://schemas.openxmlformats.org/officeDocument/2006/relationships/image" Target="../media/image2419.png"/><Relationship Id="rId428" Type="http://schemas.openxmlformats.org/officeDocument/2006/relationships/customXml" Target="../ink/ink424.xml"/><Relationship Id="rId449" Type="http://schemas.openxmlformats.org/officeDocument/2006/relationships/customXml" Target="../ink/ink435.xml"/><Relationship Id="rId253" Type="http://schemas.openxmlformats.org/officeDocument/2006/relationships/image" Target="../media/image2342.png"/><Relationship Id="rId274" Type="http://schemas.openxmlformats.org/officeDocument/2006/relationships/customXml" Target="../ink/ink347.xml"/><Relationship Id="rId295" Type="http://schemas.openxmlformats.org/officeDocument/2006/relationships/image" Target="../media/image2363.png"/><Relationship Id="rId309" Type="http://schemas.openxmlformats.org/officeDocument/2006/relationships/image" Target="../media/image2370.png"/><Relationship Id="rId460" Type="http://schemas.openxmlformats.org/officeDocument/2006/relationships/image" Target="../media/image2445.png"/><Relationship Id="rId481" Type="http://schemas.openxmlformats.org/officeDocument/2006/relationships/customXml" Target="../ink/ink451.xml"/><Relationship Id="rId516" Type="http://schemas.openxmlformats.org/officeDocument/2006/relationships/image" Target="../media/image2473.png"/><Relationship Id="rId27" Type="http://schemas.openxmlformats.org/officeDocument/2006/relationships/image" Target="../media/image2237.png"/><Relationship Id="rId48" Type="http://schemas.openxmlformats.org/officeDocument/2006/relationships/customXml" Target="../ink/ink325.xml"/><Relationship Id="rId320" Type="http://schemas.openxmlformats.org/officeDocument/2006/relationships/customXml" Target="../ink/ink370.xml"/><Relationship Id="rId537" Type="http://schemas.openxmlformats.org/officeDocument/2006/relationships/customXml" Target="../ink/ink479.xml"/><Relationship Id="rId341" Type="http://schemas.openxmlformats.org/officeDocument/2006/relationships/image" Target="../media/image2386.png"/><Relationship Id="rId362" Type="http://schemas.openxmlformats.org/officeDocument/2006/relationships/customXml" Target="../ink/ink391.xml"/><Relationship Id="rId383" Type="http://schemas.openxmlformats.org/officeDocument/2006/relationships/image" Target="../media/image2407.png"/><Relationship Id="rId418" Type="http://schemas.openxmlformats.org/officeDocument/2006/relationships/customXml" Target="../ink/ink419.xml"/><Relationship Id="rId439" Type="http://schemas.openxmlformats.org/officeDocument/2006/relationships/image" Target="../media/image2435.png"/><Relationship Id="rId243" Type="http://schemas.openxmlformats.org/officeDocument/2006/relationships/image" Target="../media/image2337.png"/><Relationship Id="rId264" Type="http://schemas.openxmlformats.org/officeDocument/2006/relationships/customXml" Target="../ink/ink342.xml"/><Relationship Id="rId285" Type="http://schemas.openxmlformats.org/officeDocument/2006/relationships/image" Target="../media/image2358.png"/><Relationship Id="rId450" Type="http://schemas.openxmlformats.org/officeDocument/2006/relationships/image" Target="../media/image2440.png"/><Relationship Id="rId471" Type="http://schemas.openxmlformats.org/officeDocument/2006/relationships/customXml" Target="../ink/ink446.xml"/><Relationship Id="rId506" Type="http://schemas.openxmlformats.org/officeDocument/2006/relationships/image" Target="../media/image2468.png"/><Relationship Id="rId17" Type="http://schemas.openxmlformats.org/officeDocument/2006/relationships/image" Target="../media/image2232.png"/><Relationship Id="rId38" Type="http://schemas.openxmlformats.org/officeDocument/2006/relationships/customXml" Target="../ink/ink320.xml"/><Relationship Id="rId59" Type="http://schemas.openxmlformats.org/officeDocument/2006/relationships/image" Target="../media/image3.png"/><Relationship Id="rId310" Type="http://schemas.openxmlformats.org/officeDocument/2006/relationships/customXml" Target="../ink/ink365.xml"/><Relationship Id="rId492" Type="http://schemas.openxmlformats.org/officeDocument/2006/relationships/image" Target="../media/image2461.png"/><Relationship Id="rId527" Type="http://schemas.openxmlformats.org/officeDocument/2006/relationships/customXml" Target="../ink/ink474.xml"/><Relationship Id="rId548" Type="http://schemas.openxmlformats.org/officeDocument/2006/relationships/image" Target="../media/image2489.png"/><Relationship Id="rId331" Type="http://schemas.openxmlformats.org/officeDocument/2006/relationships/image" Target="../media/image2381.png"/><Relationship Id="rId352" Type="http://schemas.openxmlformats.org/officeDocument/2006/relationships/customXml" Target="../ink/ink386.xml"/><Relationship Id="rId373" Type="http://schemas.openxmlformats.org/officeDocument/2006/relationships/image" Target="../media/image2402.png"/><Relationship Id="rId394" Type="http://schemas.openxmlformats.org/officeDocument/2006/relationships/customXml" Target="../ink/ink407.xml"/><Relationship Id="rId408" Type="http://schemas.openxmlformats.org/officeDocument/2006/relationships/customXml" Target="../ink/ink414.xml"/><Relationship Id="rId429" Type="http://schemas.openxmlformats.org/officeDocument/2006/relationships/image" Target="../media/image2430.png"/><Relationship Id="rId1" Type="http://schemas.microsoft.com/office/2007/relationships/media" Target="../media/media5.m4a"/><Relationship Id="rId254" Type="http://schemas.openxmlformats.org/officeDocument/2006/relationships/customXml" Target="../ink/ink337.xml"/><Relationship Id="rId440" Type="http://schemas.openxmlformats.org/officeDocument/2006/relationships/customXml" Target="../ink/ink430.xml"/><Relationship Id="rId28" Type="http://schemas.openxmlformats.org/officeDocument/2006/relationships/customXml" Target="../ink/ink315.xml"/><Relationship Id="rId49" Type="http://schemas.openxmlformats.org/officeDocument/2006/relationships/image" Target="../media/image2248.png"/><Relationship Id="rId275" Type="http://schemas.openxmlformats.org/officeDocument/2006/relationships/image" Target="../media/image2353.png"/><Relationship Id="rId296" Type="http://schemas.openxmlformats.org/officeDocument/2006/relationships/customXml" Target="../ink/ink358.xml"/><Relationship Id="rId300" Type="http://schemas.openxmlformats.org/officeDocument/2006/relationships/customXml" Target="../ink/ink360.xml"/><Relationship Id="rId461" Type="http://schemas.openxmlformats.org/officeDocument/2006/relationships/customXml" Target="../ink/ink441.xml"/><Relationship Id="rId482" Type="http://schemas.openxmlformats.org/officeDocument/2006/relationships/image" Target="../media/image2456.png"/><Relationship Id="rId517" Type="http://schemas.openxmlformats.org/officeDocument/2006/relationships/customXml" Target="../ink/ink469.xml"/><Relationship Id="rId538" Type="http://schemas.openxmlformats.org/officeDocument/2006/relationships/image" Target="../media/image2484.png"/><Relationship Id="rId60" Type="http://schemas.openxmlformats.org/officeDocument/2006/relationships/customXml" Target="../ink/ink330.xml"/><Relationship Id="rId321" Type="http://schemas.openxmlformats.org/officeDocument/2006/relationships/image" Target="../media/image2376.png"/><Relationship Id="rId342" Type="http://schemas.openxmlformats.org/officeDocument/2006/relationships/customXml" Target="../ink/ink381.xml"/><Relationship Id="rId363" Type="http://schemas.openxmlformats.org/officeDocument/2006/relationships/image" Target="../media/image2397.png"/><Relationship Id="rId384" Type="http://schemas.openxmlformats.org/officeDocument/2006/relationships/customXml" Target="../ink/ink402.xml"/><Relationship Id="rId419" Type="http://schemas.openxmlformats.org/officeDocument/2006/relationships/image" Target="../media/image2425.png"/><Relationship Id="rId244" Type="http://schemas.openxmlformats.org/officeDocument/2006/relationships/customXml" Target="../ink/ink332.xml"/><Relationship Id="rId430" Type="http://schemas.openxmlformats.org/officeDocument/2006/relationships/customXml" Target="../ink/ink425.xml"/><Relationship Id="rId18" Type="http://schemas.openxmlformats.org/officeDocument/2006/relationships/customXml" Target="../ink/ink310.xml"/><Relationship Id="rId39" Type="http://schemas.openxmlformats.org/officeDocument/2006/relationships/image" Target="../media/image2243.png"/><Relationship Id="rId265" Type="http://schemas.openxmlformats.org/officeDocument/2006/relationships/image" Target="../media/image2348.png"/><Relationship Id="rId286" Type="http://schemas.openxmlformats.org/officeDocument/2006/relationships/customXml" Target="../ink/ink353.xml"/><Relationship Id="rId451" Type="http://schemas.openxmlformats.org/officeDocument/2006/relationships/customXml" Target="../ink/ink436.xml"/><Relationship Id="rId472" Type="http://schemas.openxmlformats.org/officeDocument/2006/relationships/image" Target="../media/image2451.png"/><Relationship Id="rId493" Type="http://schemas.openxmlformats.org/officeDocument/2006/relationships/customXml" Target="../ink/ink457.xml"/><Relationship Id="rId507" Type="http://schemas.openxmlformats.org/officeDocument/2006/relationships/customXml" Target="../ink/ink464.xml"/><Relationship Id="rId528" Type="http://schemas.openxmlformats.org/officeDocument/2006/relationships/image" Target="../media/image2479.png"/><Relationship Id="rId549" Type="http://schemas.openxmlformats.org/officeDocument/2006/relationships/image" Target="../media/image1.png"/><Relationship Id="rId50" Type="http://schemas.openxmlformats.org/officeDocument/2006/relationships/customXml" Target="../ink/ink326.xml"/><Relationship Id="rId311" Type="http://schemas.openxmlformats.org/officeDocument/2006/relationships/image" Target="../media/image2371.png"/><Relationship Id="rId332" Type="http://schemas.openxmlformats.org/officeDocument/2006/relationships/customXml" Target="../ink/ink376.xml"/><Relationship Id="rId353" Type="http://schemas.openxmlformats.org/officeDocument/2006/relationships/image" Target="../media/image2392.png"/><Relationship Id="rId374" Type="http://schemas.openxmlformats.org/officeDocument/2006/relationships/customXml" Target="../ink/ink397.xml"/><Relationship Id="rId395" Type="http://schemas.openxmlformats.org/officeDocument/2006/relationships/image" Target="../media/image2413.png"/><Relationship Id="rId409" Type="http://schemas.openxmlformats.org/officeDocument/2006/relationships/image" Target="../media/image2420.png"/><Relationship Id="rId420" Type="http://schemas.openxmlformats.org/officeDocument/2006/relationships/customXml" Target="../ink/ink420.xml"/><Relationship Id="rId2" Type="http://schemas.openxmlformats.org/officeDocument/2006/relationships/audio" Target="../media/media5.m4a"/><Relationship Id="rId29" Type="http://schemas.openxmlformats.org/officeDocument/2006/relationships/image" Target="../media/image2238.png"/><Relationship Id="rId255" Type="http://schemas.openxmlformats.org/officeDocument/2006/relationships/image" Target="../media/image2343.png"/><Relationship Id="rId276" Type="http://schemas.openxmlformats.org/officeDocument/2006/relationships/customXml" Target="../ink/ink348.xml"/><Relationship Id="rId297" Type="http://schemas.openxmlformats.org/officeDocument/2006/relationships/image" Target="../media/image2364.png"/><Relationship Id="rId441" Type="http://schemas.openxmlformats.org/officeDocument/2006/relationships/customXml" Target="../ink/ink431.xml"/><Relationship Id="rId462" Type="http://schemas.openxmlformats.org/officeDocument/2006/relationships/image" Target="../media/image2446.png"/><Relationship Id="rId483" Type="http://schemas.openxmlformats.org/officeDocument/2006/relationships/customXml" Target="../ink/ink452.xml"/><Relationship Id="rId518" Type="http://schemas.openxmlformats.org/officeDocument/2006/relationships/image" Target="../media/image2474.png"/><Relationship Id="rId539" Type="http://schemas.openxmlformats.org/officeDocument/2006/relationships/customXml" Target="../ink/ink480.xml"/><Relationship Id="rId40" Type="http://schemas.openxmlformats.org/officeDocument/2006/relationships/customXml" Target="../ink/ink321.xml"/><Relationship Id="rId301" Type="http://schemas.openxmlformats.org/officeDocument/2006/relationships/image" Target="../media/image2366.png"/><Relationship Id="rId322" Type="http://schemas.openxmlformats.org/officeDocument/2006/relationships/customXml" Target="../ink/ink371.xml"/><Relationship Id="rId343" Type="http://schemas.openxmlformats.org/officeDocument/2006/relationships/image" Target="../media/image2387.png"/><Relationship Id="rId364" Type="http://schemas.openxmlformats.org/officeDocument/2006/relationships/customXml" Target="../ink/ink392.xml"/><Relationship Id="rId385" Type="http://schemas.openxmlformats.org/officeDocument/2006/relationships/image" Target="../media/image2408.png"/><Relationship Id="rId19" Type="http://schemas.openxmlformats.org/officeDocument/2006/relationships/image" Target="../media/image2233.png"/><Relationship Id="rId245" Type="http://schemas.openxmlformats.org/officeDocument/2006/relationships/image" Target="../media/image2338.png"/><Relationship Id="rId266" Type="http://schemas.openxmlformats.org/officeDocument/2006/relationships/customXml" Target="../ink/ink343.xml"/><Relationship Id="rId287" Type="http://schemas.openxmlformats.org/officeDocument/2006/relationships/image" Target="../media/image2359.png"/><Relationship Id="rId410" Type="http://schemas.openxmlformats.org/officeDocument/2006/relationships/customXml" Target="../ink/ink415.xml"/><Relationship Id="rId431" Type="http://schemas.openxmlformats.org/officeDocument/2006/relationships/image" Target="../media/image2431.png"/><Relationship Id="rId452" Type="http://schemas.openxmlformats.org/officeDocument/2006/relationships/image" Target="../media/image2441.png"/><Relationship Id="rId473" Type="http://schemas.openxmlformats.org/officeDocument/2006/relationships/customXml" Target="../ink/ink447.xml"/><Relationship Id="rId494" Type="http://schemas.openxmlformats.org/officeDocument/2006/relationships/image" Target="../media/image2462.png"/><Relationship Id="rId508" Type="http://schemas.openxmlformats.org/officeDocument/2006/relationships/image" Target="../media/image2469.png"/><Relationship Id="rId529" Type="http://schemas.openxmlformats.org/officeDocument/2006/relationships/customXml" Target="../ink/ink475.xml"/><Relationship Id="rId30" Type="http://schemas.openxmlformats.org/officeDocument/2006/relationships/customXml" Target="../ink/ink316.xml"/><Relationship Id="rId312" Type="http://schemas.openxmlformats.org/officeDocument/2006/relationships/customXml" Target="../ink/ink366.xml"/><Relationship Id="rId333" Type="http://schemas.openxmlformats.org/officeDocument/2006/relationships/image" Target="../media/image2382.png"/><Relationship Id="rId354" Type="http://schemas.openxmlformats.org/officeDocument/2006/relationships/customXml" Target="../ink/ink387.xml"/><Relationship Id="rId540" Type="http://schemas.openxmlformats.org/officeDocument/2006/relationships/image" Target="../media/image2485.png"/><Relationship Id="rId51" Type="http://schemas.openxmlformats.org/officeDocument/2006/relationships/image" Target="../media/image2249.png"/><Relationship Id="rId375" Type="http://schemas.openxmlformats.org/officeDocument/2006/relationships/image" Target="../media/image2403.png"/><Relationship Id="rId396" Type="http://schemas.openxmlformats.org/officeDocument/2006/relationships/customXml" Target="../ink/ink408.xml"/><Relationship Id="rId3" Type="http://schemas.openxmlformats.org/officeDocument/2006/relationships/slideLayout" Target="../slideLayouts/slideLayout2.xml"/><Relationship Id="rId256" Type="http://schemas.openxmlformats.org/officeDocument/2006/relationships/customXml" Target="../ink/ink338.xml"/><Relationship Id="rId277" Type="http://schemas.openxmlformats.org/officeDocument/2006/relationships/image" Target="../media/image2354.png"/><Relationship Id="rId298" Type="http://schemas.openxmlformats.org/officeDocument/2006/relationships/customXml" Target="../ink/ink359.xml"/><Relationship Id="rId400" Type="http://schemas.openxmlformats.org/officeDocument/2006/relationships/customXml" Target="../ink/ink410.xml"/><Relationship Id="rId421" Type="http://schemas.openxmlformats.org/officeDocument/2006/relationships/image" Target="../media/image2426.png"/><Relationship Id="rId442" Type="http://schemas.openxmlformats.org/officeDocument/2006/relationships/image" Target="../media/image2436.png"/><Relationship Id="rId463" Type="http://schemas.openxmlformats.org/officeDocument/2006/relationships/customXml" Target="../ink/ink442.xml"/><Relationship Id="rId484" Type="http://schemas.openxmlformats.org/officeDocument/2006/relationships/image" Target="../media/image2457.png"/><Relationship Id="rId519" Type="http://schemas.openxmlformats.org/officeDocument/2006/relationships/customXml" Target="../ink/ink470.xml"/><Relationship Id="rId302" Type="http://schemas.openxmlformats.org/officeDocument/2006/relationships/customXml" Target="../ink/ink361.xml"/><Relationship Id="rId323" Type="http://schemas.openxmlformats.org/officeDocument/2006/relationships/image" Target="../media/image2377.png"/><Relationship Id="rId344" Type="http://schemas.openxmlformats.org/officeDocument/2006/relationships/customXml" Target="../ink/ink382.xml"/><Relationship Id="rId530" Type="http://schemas.openxmlformats.org/officeDocument/2006/relationships/image" Target="../media/image2480.png"/><Relationship Id="rId20" Type="http://schemas.openxmlformats.org/officeDocument/2006/relationships/customXml" Target="../ink/ink311.xml"/><Relationship Id="rId41" Type="http://schemas.openxmlformats.org/officeDocument/2006/relationships/image" Target="../media/image2244.png"/><Relationship Id="rId365" Type="http://schemas.openxmlformats.org/officeDocument/2006/relationships/image" Target="../media/image2398.png"/><Relationship Id="rId386" Type="http://schemas.openxmlformats.org/officeDocument/2006/relationships/customXml" Target="../ink/ink403.xml"/><Relationship Id="rId246" Type="http://schemas.openxmlformats.org/officeDocument/2006/relationships/customXml" Target="../ink/ink333.xml"/><Relationship Id="rId267" Type="http://schemas.openxmlformats.org/officeDocument/2006/relationships/image" Target="../media/image2349.png"/><Relationship Id="rId288" Type="http://schemas.openxmlformats.org/officeDocument/2006/relationships/customXml" Target="../ink/ink354.xml"/><Relationship Id="rId411" Type="http://schemas.openxmlformats.org/officeDocument/2006/relationships/image" Target="../media/image2421.png"/><Relationship Id="rId432" Type="http://schemas.openxmlformats.org/officeDocument/2006/relationships/customXml" Target="../ink/ink426.xml"/><Relationship Id="rId453" Type="http://schemas.openxmlformats.org/officeDocument/2006/relationships/customXml" Target="../ink/ink437.xml"/><Relationship Id="rId474" Type="http://schemas.openxmlformats.org/officeDocument/2006/relationships/image" Target="../media/image2452.png"/><Relationship Id="rId509" Type="http://schemas.openxmlformats.org/officeDocument/2006/relationships/customXml" Target="../ink/ink465.xml"/><Relationship Id="rId313" Type="http://schemas.openxmlformats.org/officeDocument/2006/relationships/image" Target="../media/image2372.png"/><Relationship Id="rId495" Type="http://schemas.openxmlformats.org/officeDocument/2006/relationships/customXml" Target="../ink/ink458.xml"/><Relationship Id="rId10" Type="http://schemas.openxmlformats.org/officeDocument/2006/relationships/customXml" Target="../ink/ink306.xml"/><Relationship Id="rId31" Type="http://schemas.openxmlformats.org/officeDocument/2006/relationships/image" Target="../media/image2239.png"/><Relationship Id="rId52" Type="http://schemas.openxmlformats.org/officeDocument/2006/relationships/customXml" Target="../ink/ink327.xml"/><Relationship Id="rId334" Type="http://schemas.openxmlformats.org/officeDocument/2006/relationships/customXml" Target="../ink/ink377.xml"/><Relationship Id="rId355" Type="http://schemas.openxmlformats.org/officeDocument/2006/relationships/image" Target="../media/image2393.png"/><Relationship Id="rId376" Type="http://schemas.openxmlformats.org/officeDocument/2006/relationships/customXml" Target="../ink/ink398.xml"/><Relationship Id="rId397" Type="http://schemas.openxmlformats.org/officeDocument/2006/relationships/image" Target="../media/image2414.png"/><Relationship Id="rId520" Type="http://schemas.openxmlformats.org/officeDocument/2006/relationships/image" Target="../media/image2475.png"/><Relationship Id="rId541" Type="http://schemas.openxmlformats.org/officeDocument/2006/relationships/customXml" Target="../ink/ink481.xml"/><Relationship Id="rId4" Type="http://schemas.openxmlformats.org/officeDocument/2006/relationships/customXml" Target="../ink/ink303.xml"/><Relationship Id="rId257" Type="http://schemas.openxmlformats.org/officeDocument/2006/relationships/image" Target="../media/image2344.png"/><Relationship Id="rId278" Type="http://schemas.openxmlformats.org/officeDocument/2006/relationships/customXml" Target="../ink/ink349.xml"/><Relationship Id="rId401" Type="http://schemas.openxmlformats.org/officeDocument/2006/relationships/image" Target="../media/image2416.png"/><Relationship Id="rId422" Type="http://schemas.openxmlformats.org/officeDocument/2006/relationships/customXml" Target="../ink/ink421.xml"/><Relationship Id="rId443" Type="http://schemas.openxmlformats.org/officeDocument/2006/relationships/customXml" Target="../ink/ink432.xml"/><Relationship Id="rId464" Type="http://schemas.openxmlformats.org/officeDocument/2006/relationships/image" Target="../media/image2447.png"/><Relationship Id="rId303" Type="http://schemas.openxmlformats.org/officeDocument/2006/relationships/image" Target="../media/image2367.png"/><Relationship Id="rId485" Type="http://schemas.openxmlformats.org/officeDocument/2006/relationships/customXml" Target="../ink/ink453.xml"/><Relationship Id="rId42" Type="http://schemas.openxmlformats.org/officeDocument/2006/relationships/customXml" Target="../ink/ink322.xml"/><Relationship Id="rId345" Type="http://schemas.openxmlformats.org/officeDocument/2006/relationships/image" Target="../media/image2388.png"/><Relationship Id="rId387" Type="http://schemas.openxmlformats.org/officeDocument/2006/relationships/image" Target="../media/image2409.png"/><Relationship Id="rId510" Type="http://schemas.openxmlformats.org/officeDocument/2006/relationships/image" Target="../media/image2470.png"/><Relationship Id="rId247" Type="http://schemas.openxmlformats.org/officeDocument/2006/relationships/image" Target="../media/image2339.png"/><Relationship Id="rId412" Type="http://schemas.openxmlformats.org/officeDocument/2006/relationships/customXml" Target="../ink/ink416.xml"/><Relationship Id="rId289" Type="http://schemas.openxmlformats.org/officeDocument/2006/relationships/image" Target="../media/image2360.png"/><Relationship Id="rId454" Type="http://schemas.openxmlformats.org/officeDocument/2006/relationships/image" Target="../media/image2442.png"/><Relationship Id="rId496" Type="http://schemas.openxmlformats.org/officeDocument/2006/relationships/image" Target="../media/image2463.png"/><Relationship Id="rId11" Type="http://schemas.openxmlformats.org/officeDocument/2006/relationships/image" Target="../media/image2229.png"/><Relationship Id="rId53" Type="http://schemas.openxmlformats.org/officeDocument/2006/relationships/image" Target="../media/image2250.png"/><Relationship Id="rId314" Type="http://schemas.openxmlformats.org/officeDocument/2006/relationships/customXml" Target="../ink/ink367.xml"/><Relationship Id="rId356" Type="http://schemas.openxmlformats.org/officeDocument/2006/relationships/customXml" Target="../ink/ink388.xml"/><Relationship Id="rId398" Type="http://schemas.openxmlformats.org/officeDocument/2006/relationships/customXml" Target="../ink/ink409.xml"/><Relationship Id="rId521" Type="http://schemas.openxmlformats.org/officeDocument/2006/relationships/customXml" Target="../ink/ink471.xml"/><Relationship Id="rId423" Type="http://schemas.openxmlformats.org/officeDocument/2006/relationships/image" Target="../media/image2427.png"/><Relationship Id="rId258" Type="http://schemas.openxmlformats.org/officeDocument/2006/relationships/customXml" Target="../ink/ink339.xml"/><Relationship Id="rId465" Type="http://schemas.openxmlformats.org/officeDocument/2006/relationships/customXml" Target="../ink/ink443.xml"/><Relationship Id="rId22" Type="http://schemas.openxmlformats.org/officeDocument/2006/relationships/customXml" Target="../ink/ink312.xml"/><Relationship Id="rId325" Type="http://schemas.openxmlformats.org/officeDocument/2006/relationships/image" Target="../media/image2378.png"/><Relationship Id="rId367" Type="http://schemas.openxmlformats.org/officeDocument/2006/relationships/image" Target="../media/image2399.png"/><Relationship Id="rId532" Type="http://schemas.openxmlformats.org/officeDocument/2006/relationships/image" Target="../media/image2481.png"/><Relationship Id="rId269" Type="http://schemas.openxmlformats.org/officeDocument/2006/relationships/image" Target="../media/image2350.png"/><Relationship Id="rId434" Type="http://schemas.openxmlformats.org/officeDocument/2006/relationships/customXml" Target="../ink/ink427.xml"/><Relationship Id="rId476" Type="http://schemas.openxmlformats.org/officeDocument/2006/relationships/image" Target="../media/image2453.png"/><Relationship Id="rId33" Type="http://schemas.openxmlformats.org/officeDocument/2006/relationships/image" Target="../media/image2240.png"/><Relationship Id="rId280" Type="http://schemas.openxmlformats.org/officeDocument/2006/relationships/customXml" Target="../ink/ink350.xml"/><Relationship Id="rId336" Type="http://schemas.openxmlformats.org/officeDocument/2006/relationships/customXml" Target="../ink/ink378.xml"/><Relationship Id="rId501" Type="http://schemas.openxmlformats.org/officeDocument/2006/relationships/customXml" Target="../ink/ink461.xml"/><Relationship Id="rId543" Type="http://schemas.openxmlformats.org/officeDocument/2006/relationships/customXml" Target="../ink/ink482.xml"/><Relationship Id="rId378" Type="http://schemas.openxmlformats.org/officeDocument/2006/relationships/customXml" Target="../ink/ink399.xml"/><Relationship Id="rId403" Type="http://schemas.openxmlformats.org/officeDocument/2006/relationships/image" Target="../media/image2417.png"/><Relationship Id="rId6" Type="http://schemas.openxmlformats.org/officeDocument/2006/relationships/customXml" Target="../ink/ink304.xml"/><Relationship Id="rId445" Type="http://schemas.openxmlformats.org/officeDocument/2006/relationships/customXml" Target="../ink/ink433.xml"/><Relationship Id="rId487" Type="http://schemas.openxmlformats.org/officeDocument/2006/relationships/customXml" Target="../ink/ink454.xml"/><Relationship Id="rId291" Type="http://schemas.openxmlformats.org/officeDocument/2006/relationships/image" Target="../media/image2361.png"/><Relationship Id="rId305" Type="http://schemas.openxmlformats.org/officeDocument/2006/relationships/image" Target="../media/image2368.png"/><Relationship Id="rId347" Type="http://schemas.openxmlformats.org/officeDocument/2006/relationships/image" Target="../media/image2389.png"/><Relationship Id="rId512" Type="http://schemas.openxmlformats.org/officeDocument/2006/relationships/image" Target="../media/image2471.png"/><Relationship Id="rId44" Type="http://schemas.openxmlformats.org/officeDocument/2006/relationships/customXml" Target="../ink/ink323.xml"/><Relationship Id="rId389" Type="http://schemas.openxmlformats.org/officeDocument/2006/relationships/image" Target="../media/image2410.png"/><Relationship Id="rId249" Type="http://schemas.openxmlformats.org/officeDocument/2006/relationships/image" Target="../media/image2340.png"/><Relationship Id="rId414" Type="http://schemas.openxmlformats.org/officeDocument/2006/relationships/customXml" Target="../ink/ink417.xml"/><Relationship Id="rId456" Type="http://schemas.openxmlformats.org/officeDocument/2006/relationships/image" Target="../media/image2443.png"/><Relationship Id="rId498" Type="http://schemas.openxmlformats.org/officeDocument/2006/relationships/image" Target="../media/image2464.png"/><Relationship Id="rId13" Type="http://schemas.openxmlformats.org/officeDocument/2006/relationships/image" Target="../media/image2230.png"/><Relationship Id="rId260" Type="http://schemas.openxmlformats.org/officeDocument/2006/relationships/customXml" Target="../ink/ink340.xml"/><Relationship Id="rId316" Type="http://schemas.openxmlformats.org/officeDocument/2006/relationships/customXml" Target="../ink/ink368.xml"/><Relationship Id="rId523" Type="http://schemas.openxmlformats.org/officeDocument/2006/relationships/customXml" Target="../ink/ink472.xml"/><Relationship Id="rId55" Type="http://schemas.openxmlformats.org/officeDocument/2006/relationships/image" Target="../media/image2251.png"/><Relationship Id="rId358" Type="http://schemas.openxmlformats.org/officeDocument/2006/relationships/customXml" Target="../ink/ink389.xml"/><Relationship Id="rId425" Type="http://schemas.openxmlformats.org/officeDocument/2006/relationships/image" Target="../media/image2428.png"/><Relationship Id="rId467" Type="http://schemas.openxmlformats.org/officeDocument/2006/relationships/customXml" Target="../ink/ink444.xml"/><Relationship Id="rId271" Type="http://schemas.openxmlformats.org/officeDocument/2006/relationships/image" Target="../media/image2351.png"/><Relationship Id="rId24" Type="http://schemas.openxmlformats.org/officeDocument/2006/relationships/customXml" Target="../ink/ink313.xml"/><Relationship Id="rId327" Type="http://schemas.openxmlformats.org/officeDocument/2006/relationships/image" Target="../media/image2379.png"/><Relationship Id="rId369" Type="http://schemas.openxmlformats.org/officeDocument/2006/relationships/image" Target="../media/image2400.png"/><Relationship Id="rId534" Type="http://schemas.openxmlformats.org/officeDocument/2006/relationships/image" Target="../media/image2482.png"/><Relationship Id="rId380" Type="http://schemas.openxmlformats.org/officeDocument/2006/relationships/customXml" Target="../ink/ink400.xml"/><Relationship Id="rId436" Type="http://schemas.openxmlformats.org/officeDocument/2006/relationships/customXml" Target="../ink/ink428.xml"/><Relationship Id="rId478" Type="http://schemas.openxmlformats.org/officeDocument/2006/relationships/image" Target="../media/image2454.png"/><Relationship Id="rId35" Type="http://schemas.openxmlformats.org/officeDocument/2006/relationships/image" Target="../media/image2241.png"/><Relationship Id="rId282" Type="http://schemas.openxmlformats.org/officeDocument/2006/relationships/customXml" Target="../ink/ink351.xml"/><Relationship Id="rId338" Type="http://schemas.openxmlformats.org/officeDocument/2006/relationships/customXml" Target="../ink/ink379.xml"/><Relationship Id="rId503" Type="http://schemas.openxmlformats.org/officeDocument/2006/relationships/customXml" Target="../ink/ink462.xml"/><Relationship Id="rId545" Type="http://schemas.openxmlformats.org/officeDocument/2006/relationships/customXml" Target="../ink/ink483.xml"/><Relationship Id="rId8" Type="http://schemas.openxmlformats.org/officeDocument/2006/relationships/customXml" Target="../ink/ink305.xml"/><Relationship Id="rId391" Type="http://schemas.openxmlformats.org/officeDocument/2006/relationships/image" Target="../media/image2411.png"/><Relationship Id="rId405" Type="http://schemas.openxmlformats.org/officeDocument/2006/relationships/image" Target="../media/image2418.png"/><Relationship Id="rId447" Type="http://schemas.openxmlformats.org/officeDocument/2006/relationships/customXml" Target="../ink/ink434.xml"/><Relationship Id="rId251" Type="http://schemas.openxmlformats.org/officeDocument/2006/relationships/image" Target="../media/image2341.png"/><Relationship Id="rId489" Type="http://schemas.openxmlformats.org/officeDocument/2006/relationships/customXml" Target="../ink/ink455.xml"/><Relationship Id="rId46" Type="http://schemas.openxmlformats.org/officeDocument/2006/relationships/customXml" Target="../ink/ink324.xml"/><Relationship Id="rId293" Type="http://schemas.openxmlformats.org/officeDocument/2006/relationships/image" Target="../media/image2362.png"/><Relationship Id="rId307" Type="http://schemas.openxmlformats.org/officeDocument/2006/relationships/image" Target="../media/image2369.png"/><Relationship Id="rId349" Type="http://schemas.openxmlformats.org/officeDocument/2006/relationships/image" Target="../media/image2390.png"/><Relationship Id="rId514" Type="http://schemas.openxmlformats.org/officeDocument/2006/relationships/image" Target="../media/image2472.png"/><Relationship Id="rId360" Type="http://schemas.openxmlformats.org/officeDocument/2006/relationships/customXml" Target="../ink/ink390.xml"/><Relationship Id="rId416" Type="http://schemas.openxmlformats.org/officeDocument/2006/relationships/customXml" Target="../ink/ink418.xml"/><Relationship Id="rId458" Type="http://schemas.openxmlformats.org/officeDocument/2006/relationships/image" Target="../media/image2444.png"/></Relationships>
</file>

<file path=ppt/slides/_rels/slide6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2421.png"/><Relationship Id="rId21" Type="http://schemas.openxmlformats.org/officeDocument/2006/relationships/image" Target="../media/image2234.png"/><Relationship Id="rId324" Type="http://schemas.openxmlformats.org/officeDocument/2006/relationships/customXml" Target="../ink/ink554.xml"/><Relationship Id="rId366" Type="http://schemas.openxmlformats.org/officeDocument/2006/relationships/customXml" Target="../ink/ink575.xml"/><Relationship Id="rId531" Type="http://schemas.openxmlformats.org/officeDocument/2006/relationships/image" Target="../media/image2564.png"/><Relationship Id="rId433" Type="http://schemas.openxmlformats.org/officeDocument/2006/relationships/customXml" Target="../ink/ink609.xml"/><Relationship Id="rId268" Type="http://schemas.openxmlformats.org/officeDocument/2006/relationships/customXml" Target="../ink/ink526.xml"/><Relationship Id="rId475" Type="http://schemas.openxmlformats.org/officeDocument/2006/relationships/customXml" Target="../ink/ink630.xml"/><Relationship Id="rId32" Type="http://schemas.openxmlformats.org/officeDocument/2006/relationships/customXml" Target="../ink/ink499.xml"/><Relationship Id="rId335" Type="http://schemas.openxmlformats.org/officeDocument/2006/relationships/image" Target="../media/image2438.png"/><Relationship Id="rId377" Type="http://schemas.openxmlformats.org/officeDocument/2006/relationships/image" Target="../media/image2490.png"/><Relationship Id="rId500" Type="http://schemas.openxmlformats.org/officeDocument/2006/relationships/image" Target="../media/image2549.png"/><Relationship Id="rId5" Type="http://schemas.openxmlformats.org/officeDocument/2006/relationships/image" Target="../media/image2226.png"/><Relationship Id="rId402" Type="http://schemas.openxmlformats.org/officeDocument/2006/relationships/image" Target="../media/image2501.png"/><Relationship Id="rId279" Type="http://schemas.openxmlformats.org/officeDocument/2006/relationships/image" Target="../media/image2355.png"/><Relationship Id="rId444" Type="http://schemas.openxmlformats.org/officeDocument/2006/relationships/image" Target="../media/image2522.png"/><Relationship Id="rId486" Type="http://schemas.openxmlformats.org/officeDocument/2006/relationships/image" Target="../media/image2542.png"/><Relationship Id="rId43" Type="http://schemas.openxmlformats.org/officeDocument/2006/relationships/image" Target="../media/image2245.png"/><Relationship Id="rId290" Type="http://schemas.openxmlformats.org/officeDocument/2006/relationships/customXml" Target="../ink/ink537.xml"/><Relationship Id="rId304" Type="http://schemas.openxmlformats.org/officeDocument/2006/relationships/customXml" Target="../ink/ink544.xml"/><Relationship Id="rId346" Type="http://schemas.openxmlformats.org/officeDocument/2006/relationships/customXml" Target="../ink/ink565.xml"/><Relationship Id="rId388" Type="http://schemas.openxmlformats.org/officeDocument/2006/relationships/customXml" Target="../ink/ink586.xml"/><Relationship Id="rId511" Type="http://schemas.openxmlformats.org/officeDocument/2006/relationships/image" Target="../media/image2554.png"/><Relationship Id="rId413" Type="http://schemas.openxmlformats.org/officeDocument/2006/relationships/customXml" Target="../ink/ink599.xml"/><Relationship Id="rId248" Type="http://schemas.openxmlformats.org/officeDocument/2006/relationships/customXml" Target="../ink/ink516.xml"/><Relationship Id="rId455" Type="http://schemas.openxmlformats.org/officeDocument/2006/relationships/customXml" Target="../ink/ink620.xml"/><Relationship Id="rId497" Type="http://schemas.openxmlformats.org/officeDocument/2006/relationships/customXml" Target="../ink/ink641.xml"/><Relationship Id="rId12" Type="http://schemas.openxmlformats.org/officeDocument/2006/relationships/customXml" Target="../ink/ink489.xml"/><Relationship Id="rId315" Type="http://schemas.openxmlformats.org/officeDocument/2006/relationships/image" Target="../media/image2429.png"/><Relationship Id="rId357" Type="http://schemas.openxmlformats.org/officeDocument/2006/relationships/image" Target="../media/image2471.png"/><Relationship Id="rId522" Type="http://schemas.openxmlformats.org/officeDocument/2006/relationships/customXml" Target="../ink/ink654.xml"/><Relationship Id="rId54" Type="http://schemas.openxmlformats.org/officeDocument/2006/relationships/customXml" Target="../ink/ink510.xml"/><Relationship Id="rId399" Type="http://schemas.openxmlformats.org/officeDocument/2006/relationships/customXml" Target="../ink/ink592.xml"/><Relationship Id="rId259" Type="http://schemas.openxmlformats.org/officeDocument/2006/relationships/image" Target="../media/image2345.png"/><Relationship Id="rId424" Type="http://schemas.openxmlformats.org/officeDocument/2006/relationships/image" Target="../media/image2512.png"/><Relationship Id="rId466" Type="http://schemas.openxmlformats.org/officeDocument/2006/relationships/image" Target="../media/image2324.png"/><Relationship Id="rId23" Type="http://schemas.openxmlformats.org/officeDocument/2006/relationships/image" Target="../media/image2235.png"/><Relationship Id="rId270" Type="http://schemas.openxmlformats.org/officeDocument/2006/relationships/customXml" Target="../ink/ink527.xml"/><Relationship Id="rId326" Type="http://schemas.openxmlformats.org/officeDocument/2006/relationships/customXml" Target="../ink/ink555.xml"/><Relationship Id="rId533" Type="http://schemas.openxmlformats.org/officeDocument/2006/relationships/image" Target="../media/image2565.png"/><Relationship Id="rId368" Type="http://schemas.openxmlformats.org/officeDocument/2006/relationships/customXml" Target="../ink/ink576.xml"/><Relationship Id="rId435" Type="http://schemas.openxmlformats.org/officeDocument/2006/relationships/customXml" Target="../ink/ink610.xml"/><Relationship Id="rId477" Type="http://schemas.openxmlformats.org/officeDocument/2006/relationships/customXml" Target="../ink/ink631.xml"/><Relationship Id="rId281" Type="http://schemas.openxmlformats.org/officeDocument/2006/relationships/image" Target="../media/image2356.png"/><Relationship Id="rId337" Type="http://schemas.openxmlformats.org/officeDocument/2006/relationships/image" Target="../media/image2439.png"/><Relationship Id="rId502" Type="http://schemas.openxmlformats.org/officeDocument/2006/relationships/customXml" Target="../ink/ink644.xml"/><Relationship Id="rId34" Type="http://schemas.openxmlformats.org/officeDocument/2006/relationships/customXml" Target="../ink/ink500.xml"/><Relationship Id="rId379" Type="http://schemas.openxmlformats.org/officeDocument/2006/relationships/image" Target="../media/image2446.png"/><Relationship Id="rId7" Type="http://schemas.openxmlformats.org/officeDocument/2006/relationships/image" Target="../media/image2227.png"/><Relationship Id="rId390" Type="http://schemas.openxmlformats.org/officeDocument/2006/relationships/customXml" Target="../ink/ink587.xml"/><Relationship Id="rId404" Type="http://schemas.openxmlformats.org/officeDocument/2006/relationships/image" Target="../media/image2502.png"/><Relationship Id="rId446" Type="http://schemas.openxmlformats.org/officeDocument/2006/relationships/image" Target="../media/image2523.png"/><Relationship Id="rId250" Type="http://schemas.openxmlformats.org/officeDocument/2006/relationships/customXml" Target="../ink/ink517.xml"/><Relationship Id="rId292" Type="http://schemas.openxmlformats.org/officeDocument/2006/relationships/customXml" Target="../ink/ink538.xml"/><Relationship Id="rId306" Type="http://schemas.openxmlformats.org/officeDocument/2006/relationships/customXml" Target="../ink/ink545.xml"/><Relationship Id="rId488" Type="http://schemas.openxmlformats.org/officeDocument/2006/relationships/image" Target="../media/image2543.png"/><Relationship Id="rId45" Type="http://schemas.openxmlformats.org/officeDocument/2006/relationships/image" Target="../media/image2246.png"/><Relationship Id="rId348" Type="http://schemas.openxmlformats.org/officeDocument/2006/relationships/customXml" Target="../ink/ink566.xml"/><Relationship Id="rId513" Type="http://schemas.openxmlformats.org/officeDocument/2006/relationships/image" Target="../media/image2555.png"/><Relationship Id="rId415" Type="http://schemas.openxmlformats.org/officeDocument/2006/relationships/customXml" Target="../ink/ink600.xml"/><Relationship Id="rId457" Type="http://schemas.openxmlformats.org/officeDocument/2006/relationships/customXml" Target="../ink/ink621.xml"/><Relationship Id="rId261" Type="http://schemas.openxmlformats.org/officeDocument/2006/relationships/image" Target="../media/image2346.png"/><Relationship Id="rId499" Type="http://schemas.openxmlformats.org/officeDocument/2006/relationships/customXml" Target="../ink/ink642.xml"/><Relationship Id="rId14" Type="http://schemas.openxmlformats.org/officeDocument/2006/relationships/customXml" Target="../ink/ink490.xml"/><Relationship Id="rId56" Type="http://schemas.openxmlformats.org/officeDocument/2006/relationships/customXml" Target="../ink/ink511.xml"/><Relationship Id="rId317" Type="http://schemas.openxmlformats.org/officeDocument/2006/relationships/image" Target="../media/image2430.png"/><Relationship Id="rId359" Type="http://schemas.openxmlformats.org/officeDocument/2006/relationships/image" Target="../media/image2472.png"/><Relationship Id="rId524" Type="http://schemas.openxmlformats.org/officeDocument/2006/relationships/customXml" Target="../ink/ink655.xml"/><Relationship Id="rId370" Type="http://schemas.openxmlformats.org/officeDocument/2006/relationships/customXml" Target="../ink/ink577.xml"/><Relationship Id="rId426" Type="http://schemas.openxmlformats.org/officeDocument/2006/relationships/image" Target="../media/image2513.png"/><Relationship Id="rId468" Type="http://schemas.openxmlformats.org/officeDocument/2006/relationships/image" Target="../media/image2533.png"/><Relationship Id="rId25" Type="http://schemas.openxmlformats.org/officeDocument/2006/relationships/image" Target="../media/image2236.png"/><Relationship Id="rId46" Type="http://schemas.openxmlformats.org/officeDocument/2006/relationships/customXml" Target="../ink/ink506.xml"/><Relationship Id="rId272" Type="http://schemas.openxmlformats.org/officeDocument/2006/relationships/customXml" Target="../ink/ink528.xml"/><Relationship Id="rId293" Type="http://schemas.openxmlformats.org/officeDocument/2006/relationships/image" Target="../media/image2418.png"/><Relationship Id="rId307" Type="http://schemas.openxmlformats.org/officeDocument/2006/relationships/image" Target="../media/image2425.png"/><Relationship Id="rId328" Type="http://schemas.openxmlformats.org/officeDocument/2006/relationships/customXml" Target="../ink/ink556.xml"/><Relationship Id="rId349" Type="http://schemas.openxmlformats.org/officeDocument/2006/relationships/image" Target="../media/image2445.png"/><Relationship Id="rId514" Type="http://schemas.openxmlformats.org/officeDocument/2006/relationships/customXml" Target="../ink/ink650.xml"/><Relationship Id="rId535" Type="http://schemas.openxmlformats.org/officeDocument/2006/relationships/image" Target="../media/image2566.png"/><Relationship Id="rId360" Type="http://schemas.openxmlformats.org/officeDocument/2006/relationships/customXml" Target="../ink/ink572.xml"/><Relationship Id="rId381" Type="http://schemas.openxmlformats.org/officeDocument/2006/relationships/image" Target="../media/image2491.png"/><Relationship Id="rId416" Type="http://schemas.openxmlformats.org/officeDocument/2006/relationships/image" Target="../media/image2508.png"/><Relationship Id="rId241" Type="http://schemas.openxmlformats.org/officeDocument/2006/relationships/image" Target="../media/image2336.png"/><Relationship Id="rId437" Type="http://schemas.openxmlformats.org/officeDocument/2006/relationships/customXml" Target="../ink/ink611.xml"/><Relationship Id="rId458" Type="http://schemas.openxmlformats.org/officeDocument/2006/relationships/image" Target="../media/image2529.png"/><Relationship Id="rId479" Type="http://schemas.openxmlformats.org/officeDocument/2006/relationships/customXml" Target="../ink/ink632.xml"/><Relationship Id="rId15" Type="http://schemas.openxmlformats.org/officeDocument/2006/relationships/image" Target="../media/image2231.png"/><Relationship Id="rId36" Type="http://schemas.openxmlformats.org/officeDocument/2006/relationships/customXml" Target="../ink/ink501.xml"/><Relationship Id="rId57" Type="http://schemas.openxmlformats.org/officeDocument/2006/relationships/image" Target="../media/image2252.png"/><Relationship Id="rId262" Type="http://schemas.openxmlformats.org/officeDocument/2006/relationships/customXml" Target="../ink/ink523.xml"/><Relationship Id="rId283" Type="http://schemas.openxmlformats.org/officeDocument/2006/relationships/image" Target="../media/image2357.png"/><Relationship Id="rId318" Type="http://schemas.openxmlformats.org/officeDocument/2006/relationships/customXml" Target="../ink/ink551.xml"/><Relationship Id="rId339" Type="http://schemas.openxmlformats.org/officeDocument/2006/relationships/image" Target="../media/image2440.png"/><Relationship Id="rId490" Type="http://schemas.openxmlformats.org/officeDocument/2006/relationships/image" Target="../media/image2544.png"/><Relationship Id="rId504" Type="http://schemas.openxmlformats.org/officeDocument/2006/relationships/customXml" Target="../ink/ink645.xml"/><Relationship Id="rId525" Type="http://schemas.openxmlformats.org/officeDocument/2006/relationships/image" Target="../media/image2561.png"/><Relationship Id="rId350" Type="http://schemas.openxmlformats.org/officeDocument/2006/relationships/customXml" Target="../ink/ink567.xml"/><Relationship Id="rId371" Type="http://schemas.openxmlformats.org/officeDocument/2006/relationships/image" Target="../media/image2478.png"/><Relationship Id="rId406" Type="http://schemas.openxmlformats.org/officeDocument/2006/relationships/image" Target="../media/image2503.png"/><Relationship Id="rId9" Type="http://schemas.openxmlformats.org/officeDocument/2006/relationships/image" Target="../media/image2228.png"/><Relationship Id="rId392" Type="http://schemas.openxmlformats.org/officeDocument/2006/relationships/customXml" Target="../ink/ink588.xml"/><Relationship Id="rId427" Type="http://schemas.openxmlformats.org/officeDocument/2006/relationships/customXml" Target="../ink/ink606.xml"/><Relationship Id="rId448" Type="http://schemas.openxmlformats.org/officeDocument/2006/relationships/image" Target="../media/image2524.png"/><Relationship Id="rId469" Type="http://schemas.openxmlformats.org/officeDocument/2006/relationships/customXml" Target="../ink/ink627.xml"/><Relationship Id="rId26" Type="http://schemas.openxmlformats.org/officeDocument/2006/relationships/customXml" Target="../ink/ink496.xml"/><Relationship Id="rId252" Type="http://schemas.openxmlformats.org/officeDocument/2006/relationships/customXml" Target="../ink/ink518.xml"/><Relationship Id="rId273" Type="http://schemas.openxmlformats.org/officeDocument/2006/relationships/image" Target="../media/image2352.png"/><Relationship Id="rId294" Type="http://schemas.openxmlformats.org/officeDocument/2006/relationships/customXml" Target="../ink/ink539.xml"/><Relationship Id="rId308" Type="http://schemas.openxmlformats.org/officeDocument/2006/relationships/customXml" Target="../ink/ink546.xml"/><Relationship Id="rId329" Type="http://schemas.openxmlformats.org/officeDocument/2006/relationships/image" Target="../media/image2365.png"/><Relationship Id="rId480" Type="http://schemas.openxmlformats.org/officeDocument/2006/relationships/image" Target="../media/image2539.png"/><Relationship Id="rId515" Type="http://schemas.openxmlformats.org/officeDocument/2006/relationships/image" Target="../media/image2556.png"/><Relationship Id="rId536" Type="http://schemas.openxmlformats.org/officeDocument/2006/relationships/customXml" Target="../ink/ink661.xml"/><Relationship Id="rId47" Type="http://schemas.openxmlformats.org/officeDocument/2006/relationships/image" Target="../media/image2247.png"/><Relationship Id="rId340" Type="http://schemas.openxmlformats.org/officeDocument/2006/relationships/customXml" Target="../ink/ink562.xml"/><Relationship Id="rId361" Type="http://schemas.openxmlformats.org/officeDocument/2006/relationships/image" Target="../media/image2473.png"/><Relationship Id="rId382" Type="http://schemas.openxmlformats.org/officeDocument/2006/relationships/customXml" Target="../ink/ink583.xml"/><Relationship Id="rId417" Type="http://schemas.openxmlformats.org/officeDocument/2006/relationships/customXml" Target="../ink/ink601.xml"/><Relationship Id="rId438" Type="http://schemas.openxmlformats.org/officeDocument/2006/relationships/image" Target="../media/image2519.png"/><Relationship Id="rId459" Type="http://schemas.openxmlformats.org/officeDocument/2006/relationships/customXml" Target="../ink/ink622.xml"/><Relationship Id="rId16" Type="http://schemas.openxmlformats.org/officeDocument/2006/relationships/customXml" Target="../ink/ink491.xml"/><Relationship Id="rId242" Type="http://schemas.openxmlformats.org/officeDocument/2006/relationships/customXml" Target="../ink/ink513.xml"/><Relationship Id="rId263" Type="http://schemas.openxmlformats.org/officeDocument/2006/relationships/image" Target="../media/image2347.png"/><Relationship Id="rId284" Type="http://schemas.openxmlformats.org/officeDocument/2006/relationships/customXml" Target="../ink/ink534.xml"/><Relationship Id="rId319" Type="http://schemas.openxmlformats.org/officeDocument/2006/relationships/image" Target="../media/image2431.png"/><Relationship Id="rId470" Type="http://schemas.openxmlformats.org/officeDocument/2006/relationships/image" Target="../media/image2534.png"/><Relationship Id="rId491" Type="http://schemas.openxmlformats.org/officeDocument/2006/relationships/customXml" Target="../ink/ink638.xml"/><Relationship Id="rId505" Type="http://schemas.openxmlformats.org/officeDocument/2006/relationships/image" Target="../media/image2551.png"/><Relationship Id="rId526" Type="http://schemas.openxmlformats.org/officeDocument/2006/relationships/customXml" Target="../ink/ink656.xml"/><Relationship Id="rId37" Type="http://schemas.openxmlformats.org/officeDocument/2006/relationships/image" Target="../media/image2242.png"/><Relationship Id="rId58" Type="http://schemas.openxmlformats.org/officeDocument/2006/relationships/image" Target="../media/image2.png"/><Relationship Id="rId330" Type="http://schemas.openxmlformats.org/officeDocument/2006/relationships/customXml" Target="../ink/ink557.xml"/><Relationship Id="rId351" Type="http://schemas.openxmlformats.org/officeDocument/2006/relationships/image" Target="../media/image2468.png"/><Relationship Id="rId372" Type="http://schemas.openxmlformats.org/officeDocument/2006/relationships/customXml" Target="../ink/ink578.xml"/><Relationship Id="rId393" Type="http://schemas.openxmlformats.org/officeDocument/2006/relationships/image" Target="../media/image2497.png"/><Relationship Id="rId407" Type="http://schemas.openxmlformats.org/officeDocument/2006/relationships/customXml" Target="../ink/ink596.xml"/><Relationship Id="rId428" Type="http://schemas.openxmlformats.org/officeDocument/2006/relationships/image" Target="../media/image2514.png"/><Relationship Id="rId449" Type="http://schemas.openxmlformats.org/officeDocument/2006/relationships/customXml" Target="../ink/ink617.xml"/><Relationship Id="rId253" Type="http://schemas.openxmlformats.org/officeDocument/2006/relationships/image" Target="../media/image2342.png"/><Relationship Id="rId274" Type="http://schemas.openxmlformats.org/officeDocument/2006/relationships/customXml" Target="../ink/ink529.xml"/><Relationship Id="rId295" Type="http://schemas.openxmlformats.org/officeDocument/2006/relationships/image" Target="../media/image2419.png"/><Relationship Id="rId309" Type="http://schemas.openxmlformats.org/officeDocument/2006/relationships/image" Target="../media/image2426.png"/><Relationship Id="rId460" Type="http://schemas.openxmlformats.org/officeDocument/2006/relationships/image" Target="../media/image2530.png"/><Relationship Id="rId481" Type="http://schemas.openxmlformats.org/officeDocument/2006/relationships/customXml" Target="../ink/ink633.xml"/><Relationship Id="rId516" Type="http://schemas.openxmlformats.org/officeDocument/2006/relationships/customXml" Target="../ink/ink651.xml"/><Relationship Id="rId27" Type="http://schemas.openxmlformats.org/officeDocument/2006/relationships/image" Target="../media/image2237.png"/><Relationship Id="rId48" Type="http://schemas.openxmlformats.org/officeDocument/2006/relationships/customXml" Target="../ink/ink507.xml"/><Relationship Id="rId320" Type="http://schemas.openxmlformats.org/officeDocument/2006/relationships/customXml" Target="../ink/ink552.xml"/><Relationship Id="rId537" Type="http://schemas.openxmlformats.org/officeDocument/2006/relationships/image" Target="../media/image2567.png"/><Relationship Id="rId341" Type="http://schemas.openxmlformats.org/officeDocument/2006/relationships/image" Target="../media/image2441.png"/><Relationship Id="rId362" Type="http://schemas.openxmlformats.org/officeDocument/2006/relationships/customXml" Target="../ink/ink573.xml"/><Relationship Id="rId383" Type="http://schemas.openxmlformats.org/officeDocument/2006/relationships/image" Target="../media/image2492.png"/><Relationship Id="rId418" Type="http://schemas.openxmlformats.org/officeDocument/2006/relationships/image" Target="../media/image2509.png"/><Relationship Id="rId439" Type="http://schemas.openxmlformats.org/officeDocument/2006/relationships/customXml" Target="../ink/ink612.xml"/><Relationship Id="rId243" Type="http://schemas.openxmlformats.org/officeDocument/2006/relationships/image" Target="../media/image2337.png"/><Relationship Id="rId264" Type="http://schemas.openxmlformats.org/officeDocument/2006/relationships/customXml" Target="../ink/ink524.xml"/><Relationship Id="rId285" Type="http://schemas.openxmlformats.org/officeDocument/2006/relationships/image" Target="../media/image2358.png"/><Relationship Id="rId450" Type="http://schemas.openxmlformats.org/officeDocument/2006/relationships/image" Target="../media/image2525.png"/><Relationship Id="rId471" Type="http://schemas.openxmlformats.org/officeDocument/2006/relationships/customXml" Target="../ink/ink628.xml"/><Relationship Id="rId506" Type="http://schemas.openxmlformats.org/officeDocument/2006/relationships/customXml" Target="../ink/ink646.xml"/><Relationship Id="rId17" Type="http://schemas.openxmlformats.org/officeDocument/2006/relationships/image" Target="../media/image2232.png"/><Relationship Id="rId38" Type="http://schemas.openxmlformats.org/officeDocument/2006/relationships/customXml" Target="../ink/ink502.xml"/><Relationship Id="rId59" Type="http://schemas.openxmlformats.org/officeDocument/2006/relationships/image" Target="../media/image3.png"/><Relationship Id="rId310" Type="http://schemas.openxmlformats.org/officeDocument/2006/relationships/customXml" Target="../ink/ink547.xml"/><Relationship Id="rId492" Type="http://schemas.openxmlformats.org/officeDocument/2006/relationships/image" Target="../media/image2545.png"/><Relationship Id="rId527" Type="http://schemas.openxmlformats.org/officeDocument/2006/relationships/image" Target="../media/image2562.png"/><Relationship Id="rId331" Type="http://schemas.openxmlformats.org/officeDocument/2006/relationships/image" Target="../media/image2436.png"/><Relationship Id="rId352" Type="http://schemas.openxmlformats.org/officeDocument/2006/relationships/customXml" Target="../ink/ink568.xml"/><Relationship Id="rId373" Type="http://schemas.openxmlformats.org/officeDocument/2006/relationships/image" Target="../media/image2479.png"/><Relationship Id="rId394" Type="http://schemas.openxmlformats.org/officeDocument/2006/relationships/customXml" Target="../ink/ink589.xml"/><Relationship Id="rId408" Type="http://schemas.openxmlformats.org/officeDocument/2006/relationships/image" Target="../media/image2504.png"/><Relationship Id="rId429" Type="http://schemas.openxmlformats.org/officeDocument/2006/relationships/customXml" Target="../ink/ink607.xml"/><Relationship Id="rId1" Type="http://schemas.microsoft.com/office/2007/relationships/media" Target="../media/media6.m4a"/><Relationship Id="rId254" Type="http://schemas.openxmlformats.org/officeDocument/2006/relationships/customXml" Target="../ink/ink519.xml"/><Relationship Id="rId440" Type="http://schemas.openxmlformats.org/officeDocument/2006/relationships/image" Target="../media/image2520.png"/><Relationship Id="rId28" Type="http://schemas.openxmlformats.org/officeDocument/2006/relationships/customXml" Target="../ink/ink497.xml"/><Relationship Id="rId49" Type="http://schemas.openxmlformats.org/officeDocument/2006/relationships/image" Target="../media/image2248.png"/><Relationship Id="rId275" Type="http://schemas.openxmlformats.org/officeDocument/2006/relationships/image" Target="../media/image2353.png"/><Relationship Id="rId296" Type="http://schemas.openxmlformats.org/officeDocument/2006/relationships/customXml" Target="../ink/ink540.xml"/><Relationship Id="rId300" Type="http://schemas.openxmlformats.org/officeDocument/2006/relationships/customXml" Target="../ink/ink542.xml"/><Relationship Id="rId461" Type="http://schemas.openxmlformats.org/officeDocument/2006/relationships/customXml" Target="../ink/ink623.xml"/><Relationship Id="rId482" Type="http://schemas.openxmlformats.org/officeDocument/2006/relationships/image" Target="../media/image2540.png"/><Relationship Id="rId517" Type="http://schemas.openxmlformats.org/officeDocument/2006/relationships/image" Target="../media/image2557.png"/><Relationship Id="rId538" Type="http://schemas.openxmlformats.org/officeDocument/2006/relationships/customXml" Target="../ink/ink662.xml"/><Relationship Id="rId60" Type="http://schemas.openxmlformats.org/officeDocument/2006/relationships/customXml" Target="../ink/ink512.xml"/><Relationship Id="rId321" Type="http://schemas.openxmlformats.org/officeDocument/2006/relationships/image" Target="../media/image2432.png"/><Relationship Id="rId342" Type="http://schemas.openxmlformats.org/officeDocument/2006/relationships/customXml" Target="../ink/ink563.xml"/><Relationship Id="rId363" Type="http://schemas.openxmlformats.org/officeDocument/2006/relationships/image" Target="../media/image2474.png"/><Relationship Id="rId384" Type="http://schemas.openxmlformats.org/officeDocument/2006/relationships/customXml" Target="../ink/ink584.xml"/><Relationship Id="rId419" Type="http://schemas.openxmlformats.org/officeDocument/2006/relationships/customXml" Target="../ink/ink602.xml"/><Relationship Id="rId244" Type="http://schemas.openxmlformats.org/officeDocument/2006/relationships/customXml" Target="../ink/ink514.xml"/><Relationship Id="rId430" Type="http://schemas.openxmlformats.org/officeDocument/2006/relationships/image" Target="../media/image2515.png"/><Relationship Id="rId18" Type="http://schemas.openxmlformats.org/officeDocument/2006/relationships/customXml" Target="../ink/ink492.xml"/><Relationship Id="rId39" Type="http://schemas.openxmlformats.org/officeDocument/2006/relationships/image" Target="../media/image2243.png"/><Relationship Id="rId265" Type="http://schemas.openxmlformats.org/officeDocument/2006/relationships/image" Target="../media/image2348.png"/><Relationship Id="rId286" Type="http://schemas.openxmlformats.org/officeDocument/2006/relationships/customXml" Target="../ink/ink535.xml"/><Relationship Id="rId451" Type="http://schemas.openxmlformats.org/officeDocument/2006/relationships/customXml" Target="../ink/ink618.xml"/><Relationship Id="rId472" Type="http://schemas.openxmlformats.org/officeDocument/2006/relationships/image" Target="../media/image2535.png"/><Relationship Id="rId493" Type="http://schemas.openxmlformats.org/officeDocument/2006/relationships/customXml" Target="../ink/ink639.xml"/><Relationship Id="rId507" Type="http://schemas.openxmlformats.org/officeDocument/2006/relationships/image" Target="../media/image2552.png"/><Relationship Id="rId528" Type="http://schemas.openxmlformats.org/officeDocument/2006/relationships/customXml" Target="../ink/ink657.xml"/><Relationship Id="rId50" Type="http://schemas.openxmlformats.org/officeDocument/2006/relationships/customXml" Target="../ink/ink508.xml"/><Relationship Id="rId311" Type="http://schemas.openxmlformats.org/officeDocument/2006/relationships/image" Target="../media/image2427.png"/><Relationship Id="rId332" Type="http://schemas.openxmlformats.org/officeDocument/2006/relationships/customXml" Target="../ink/ink558.xml"/><Relationship Id="rId353" Type="http://schemas.openxmlformats.org/officeDocument/2006/relationships/image" Target="../media/image2469.png"/><Relationship Id="rId374" Type="http://schemas.openxmlformats.org/officeDocument/2006/relationships/customXml" Target="../ink/ink579.xml"/><Relationship Id="rId395" Type="http://schemas.openxmlformats.org/officeDocument/2006/relationships/image" Target="../media/image2498.png"/><Relationship Id="rId409" Type="http://schemas.openxmlformats.org/officeDocument/2006/relationships/customXml" Target="../ink/ink597.xml"/><Relationship Id="rId420" Type="http://schemas.openxmlformats.org/officeDocument/2006/relationships/image" Target="../media/image2510.png"/><Relationship Id="rId2" Type="http://schemas.openxmlformats.org/officeDocument/2006/relationships/audio" Target="../media/media6.m4a"/><Relationship Id="rId29" Type="http://schemas.openxmlformats.org/officeDocument/2006/relationships/image" Target="../media/image2238.png"/><Relationship Id="rId255" Type="http://schemas.openxmlformats.org/officeDocument/2006/relationships/image" Target="../media/image2343.png"/><Relationship Id="rId276" Type="http://schemas.openxmlformats.org/officeDocument/2006/relationships/customXml" Target="../ink/ink530.xml"/><Relationship Id="rId297" Type="http://schemas.openxmlformats.org/officeDocument/2006/relationships/image" Target="../media/image2420.png"/><Relationship Id="rId441" Type="http://schemas.openxmlformats.org/officeDocument/2006/relationships/customXml" Target="../ink/ink613.xml"/><Relationship Id="rId462" Type="http://schemas.openxmlformats.org/officeDocument/2006/relationships/image" Target="../media/image2531.png"/><Relationship Id="rId483" Type="http://schemas.openxmlformats.org/officeDocument/2006/relationships/customXml" Target="../ink/ink634.xml"/><Relationship Id="rId518" Type="http://schemas.openxmlformats.org/officeDocument/2006/relationships/customXml" Target="../ink/ink652.xml"/><Relationship Id="rId539" Type="http://schemas.openxmlformats.org/officeDocument/2006/relationships/image" Target="../media/image2568.png"/><Relationship Id="rId40" Type="http://schemas.openxmlformats.org/officeDocument/2006/relationships/customXml" Target="../ink/ink503.xml"/><Relationship Id="rId301" Type="http://schemas.openxmlformats.org/officeDocument/2006/relationships/image" Target="../media/image2422.png"/><Relationship Id="rId322" Type="http://schemas.openxmlformats.org/officeDocument/2006/relationships/customXml" Target="../ink/ink553.xml"/><Relationship Id="rId343" Type="http://schemas.openxmlformats.org/officeDocument/2006/relationships/image" Target="../media/image2442.png"/><Relationship Id="rId364" Type="http://schemas.openxmlformats.org/officeDocument/2006/relationships/customXml" Target="../ink/ink574.xml"/><Relationship Id="rId385" Type="http://schemas.openxmlformats.org/officeDocument/2006/relationships/image" Target="../media/image2493.png"/><Relationship Id="rId19" Type="http://schemas.openxmlformats.org/officeDocument/2006/relationships/image" Target="../media/image2233.png"/><Relationship Id="rId245" Type="http://schemas.openxmlformats.org/officeDocument/2006/relationships/image" Target="../media/image2338.png"/><Relationship Id="rId266" Type="http://schemas.openxmlformats.org/officeDocument/2006/relationships/customXml" Target="../ink/ink525.xml"/><Relationship Id="rId287" Type="http://schemas.openxmlformats.org/officeDocument/2006/relationships/image" Target="../media/image2359.png"/><Relationship Id="rId410" Type="http://schemas.openxmlformats.org/officeDocument/2006/relationships/image" Target="../media/image2505.png"/><Relationship Id="rId431" Type="http://schemas.openxmlformats.org/officeDocument/2006/relationships/customXml" Target="../ink/ink608.xml"/><Relationship Id="rId452" Type="http://schemas.openxmlformats.org/officeDocument/2006/relationships/image" Target="../media/image2526.png"/><Relationship Id="rId473" Type="http://schemas.openxmlformats.org/officeDocument/2006/relationships/customXml" Target="../ink/ink629.xml"/><Relationship Id="rId494" Type="http://schemas.openxmlformats.org/officeDocument/2006/relationships/image" Target="../media/image2546.png"/><Relationship Id="rId508" Type="http://schemas.openxmlformats.org/officeDocument/2006/relationships/customXml" Target="../ink/ink647.xml"/><Relationship Id="rId529" Type="http://schemas.openxmlformats.org/officeDocument/2006/relationships/image" Target="../media/image2563.png"/><Relationship Id="rId30" Type="http://schemas.openxmlformats.org/officeDocument/2006/relationships/customXml" Target="../ink/ink498.xml"/><Relationship Id="rId312" Type="http://schemas.openxmlformats.org/officeDocument/2006/relationships/customXml" Target="../ink/ink548.xml"/><Relationship Id="rId333" Type="http://schemas.openxmlformats.org/officeDocument/2006/relationships/image" Target="../media/image2437.png"/><Relationship Id="rId354" Type="http://schemas.openxmlformats.org/officeDocument/2006/relationships/customXml" Target="../ink/ink569.xml"/><Relationship Id="rId540" Type="http://schemas.openxmlformats.org/officeDocument/2006/relationships/image" Target="../media/image1.png"/><Relationship Id="rId51" Type="http://schemas.openxmlformats.org/officeDocument/2006/relationships/image" Target="../media/image2249.png"/><Relationship Id="rId375" Type="http://schemas.openxmlformats.org/officeDocument/2006/relationships/image" Target="../media/image2480.png"/><Relationship Id="rId396" Type="http://schemas.openxmlformats.org/officeDocument/2006/relationships/customXml" Target="../ink/ink590.xml"/><Relationship Id="rId3" Type="http://schemas.openxmlformats.org/officeDocument/2006/relationships/slideLayout" Target="../slideLayouts/slideLayout2.xml"/><Relationship Id="rId256" Type="http://schemas.openxmlformats.org/officeDocument/2006/relationships/customXml" Target="../ink/ink520.xml"/><Relationship Id="rId277" Type="http://schemas.openxmlformats.org/officeDocument/2006/relationships/image" Target="../media/image2354.png"/><Relationship Id="rId298" Type="http://schemas.openxmlformats.org/officeDocument/2006/relationships/customXml" Target="../ink/ink541.xml"/><Relationship Id="rId400" Type="http://schemas.openxmlformats.org/officeDocument/2006/relationships/image" Target="../media/image2500.png"/><Relationship Id="rId421" Type="http://schemas.openxmlformats.org/officeDocument/2006/relationships/customXml" Target="../ink/ink603.xml"/><Relationship Id="rId442" Type="http://schemas.openxmlformats.org/officeDocument/2006/relationships/image" Target="../media/image2521.png"/><Relationship Id="rId463" Type="http://schemas.openxmlformats.org/officeDocument/2006/relationships/customXml" Target="../ink/ink624.xml"/><Relationship Id="rId484" Type="http://schemas.openxmlformats.org/officeDocument/2006/relationships/image" Target="../media/image2541.png"/><Relationship Id="rId519" Type="http://schemas.openxmlformats.org/officeDocument/2006/relationships/image" Target="../media/image2558.png"/><Relationship Id="rId302" Type="http://schemas.openxmlformats.org/officeDocument/2006/relationships/customXml" Target="../ink/ink543.xml"/><Relationship Id="rId323" Type="http://schemas.openxmlformats.org/officeDocument/2006/relationships/image" Target="../media/image2433.png"/><Relationship Id="rId344" Type="http://schemas.openxmlformats.org/officeDocument/2006/relationships/customXml" Target="../ink/ink564.xml"/><Relationship Id="rId530" Type="http://schemas.openxmlformats.org/officeDocument/2006/relationships/customXml" Target="../ink/ink658.xml"/><Relationship Id="rId20" Type="http://schemas.openxmlformats.org/officeDocument/2006/relationships/customXml" Target="../ink/ink493.xml"/><Relationship Id="rId41" Type="http://schemas.openxmlformats.org/officeDocument/2006/relationships/image" Target="../media/image2244.png"/><Relationship Id="rId365" Type="http://schemas.openxmlformats.org/officeDocument/2006/relationships/image" Target="../media/image2475.png"/><Relationship Id="rId386" Type="http://schemas.openxmlformats.org/officeDocument/2006/relationships/customXml" Target="../ink/ink585.xml"/><Relationship Id="rId246" Type="http://schemas.openxmlformats.org/officeDocument/2006/relationships/customXml" Target="../ink/ink515.xml"/><Relationship Id="rId267" Type="http://schemas.openxmlformats.org/officeDocument/2006/relationships/image" Target="../media/image2349.png"/><Relationship Id="rId288" Type="http://schemas.openxmlformats.org/officeDocument/2006/relationships/customXml" Target="../ink/ink536.xml"/><Relationship Id="rId411" Type="http://schemas.openxmlformats.org/officeDocument/2006/relationships/customXml" Target="../ink/ink598.xml"/><Relationship Id="rId432" Type="http://schemas.openxmlformats.org/officeDocument/2006/relationships/image" Target="../media/image2516.png"/><Relationship Id="rId453" Type="http://schemas.openxmlformats.org/officeDocument/2006/relationships/customXml" Target="../ink/ink619.xml"/><Relationship Id="rId474" Type="http://schemas.openxmlformats.org/officeDocument/2006/relationships/image" Target="../media/image2536.png"/><Relationship Id="rId509" Type="http://schemas.openxmlformats.org/officeDocument/2006/relationships/image" Target="../media/image2553.png"/><Relationship Id="rId313" Type="http://schemas.openxmlformats.org/officeDocument/2006/relationships/image" Target="../media/image2428.png"/><Relationship Id="rId495" Type="http://schemas.openxmlformats.org/officeDocument/2006/relationships/customXml" Target="../ink/ink640.xml"/><Relationship Id="rId10" Type="http://schemas.openxmlformats.org/officeDocument/2006/relationships/customXml" Target="../ink/ink488.xml"/><Relationship Id="rId31" Type="http://schemas.openxmlformats.org/officeDocument/2006/relationships/image" Target="../media/image2239.png"/><Relationship Id="rId52" Type="http://schemas.openxmlformats.org/officeDocument/2006/relationships/customXml" Target="../ink/ink509.xml"/><Relationship Id="rId334" Type="http://schemas.openxmlformats.org/officeDocument/2006/relationships/customXml" Target="../ink/ink559.xml"/><Relationship Id="rId355" Type="http://schemas.openxmlformats.org/officeDocument/2006/relationships/image" Target="../media/image2470.png"/><Relationship Id="rId376" Type="http://schemas.openxmlformats.org/officeDocument/2006/relationships/customXml" Target="../ink/ink580.xml"/><Relationship Id="rId397" Type="http://schemas.openxmlformats.org/officeDocument/2006/relationships/customXml" Target="../ink/ink591.xml"/><Relationship Id="rId520" Type="http://schemas.openxmlformats.org/officeDocument/2006/relationships/customXml" Target="../ink/ink653.xml"/><Relationship Id="rId4" Type="http://schemas.openxmlformats.org/officeDocument/2006/relationships/customXml" Target="../ink/ink485.xml"/><Relationship Id="rId257" Type="http://schemas.openxmlformats.org/officeDocument/2006/relationships/image" Target="../media/image2344.png"/><Relationship Id="rId278" Type="http://schemas.openxmlformats.org/officeDocument/2006/relationships/customXml" Target="../ink/ink531.xml"/><Relationship Id="rId401" Type="http://schemas.openxmlformats.org/officeDocument/2006/relationships/customXml" Target="../ink/ink593.xml"/><Relationship Id="rId422" Type="http://schemas.openxmlformats.org/officeDocument/2006/relationships/image" Target="../media/image2511.png"/><Relationship Id="rId443" Type="http://schemas.openxmlformats.org/officeDocument/2006/relationships/customXml" Target="../ink/ink614.xml"/><Relationship Id="rId464" Type="http://schemas.openxmlformats.org/officeDocument/2006/relationships/image" Target="../media/image2532.png"/><Relationship Id="rId303" Type="http://schemas.openxmlformats.org/officeDocument/2006/relationships/image" Target="../media/image2423.png"/><Relationship Id="rId485" Type="http://schemas.openxmlformats.org/officeDocument/2006/relationships/customXml" Target="../ink/ink635.xml"/><Relationship Id="rId42" Type="http://schemas.openxmlformats.org/officeDocument/2006/relationships/customXml" Target="../ink/ink504.xml"/><Relationship Id="rId345" Type="http://schemas.openxmlformats.org/officeDocument/2006/relationships/image" Target="../media/image2443.png"/><Relationship Id="rId387" Type="http://schemas.openxmlformats.org/officeDocument/2006/relationships/image" Target="../media/image2494.png"/><Relationship Id="rId510" Type="http://schemas.openxmlformats.org/officeDocument/2006/relationships/customXml" Target="../ink/ink648.xml"/><Relationship Id="rId247" Type="http://schemas.openxmlformats.org/officeDocument/2006/relationships/image" Target="../media/image2339.png"/><Relationship Id="rId412" Type="http://schemas.openxmlformats.org/officeDocument/2006/relationships/image" Target="../media/image2506.png"/><Relationship Id="rId289" Type="http://schemas.openxmlformats.org/officeDocument/2006/relationships/image" Target="../media/image2360.png"/><Relationship Id="rId454" Type="http://schemas.openxmlformats.org/officeDocument/2006/relationships/image" Target="../media/image2527.png"/><Relationship Id="rId496" Type="http://schemas.openxmlformats.org/officeDocument/2006/relationships/image" Target="../media/image2547.png"/><Relationship Id="rId11" Type="http://schemas.openxmlformats.org/officeDocument/2006/relationships/image" Target="../media/image2229.png"/><Relationship Id="rId53" Type="http://schemas.openxmlformats.org/officeDocument/2006/relationships/image" Target="../media/image2250.png"/><Relationship Id="rId314" Type="http://schemas.openxmlformats.org/officeDocument/2006/relationships/customXml" Target="../ink/ink549.xml"/><Relationship Id="rId356" Type="http://schemas.openxmlformats.org/officeDocument/2006/relationships/customXml" Target="../ink/ink570.xml"/><Relationship Id="rId398" Type="http://schemas.openxmlformats.org/officeDocument/2006/relationships/image" Target="../media/image2499.png"/><Relationship Id="rId521" Type="http://schemas.openxmlformats.org/officeDocument/2006/relationships/image" Target="../media/image2559.png"/><Relationship Id="rId423" Type="http://schemas.openxmlformats.org/officeDocument/2006/relationships/customXml" Target="../ink/ink604.xml"/><Relationship Id="rId258" Type="http://schemas.openxmlformats.org/officeDocument/2006/relationships/customXml" Target="../ink/ink521.xml"/><Relationship Id="rId465" Type="http://schemas.openxmlformats.org/officeDocument/2006/relationships/customXml" Target="../ink/ink625.xml"/><Relationship Id="rId22" Type="http://schemas.openxmlformats.org/officeDocument/2006/relationships/customXml" Target="../ink/ink494.xml"/><Relationship Id="rId325" Type="http://schemas.openxmlformats.org/officeDocument/2006/relationships/image" Target="../media/image2434.png"/><Relationship Id="rId367" Type="http://schemas.openxmlformats.org/officeDocument/2006/relationships/image" Target="../media/image2476.png"/><Relationship Id="rId532" Type="http://schemas.openxmlformats.org/officeDocument/2006/relationships/customXml" Target="../ink/ink659.xml"/><Relationship Id="rId269" Type="http://schemas.openxmlformats.org/officeDocument/2006/relationships/image" Target="../media/image2350.png"/><Relationship Id="rId434" Type="http://schemas.openxmlformats.org/officeDocument/2006/relationships/image" Target="../media/image2517.png"/><Relationship Id="rId476" Type="http://schemas.openxmlformats.org/officeDocument/2006/relationships/image" Target="../media/image2537.png"/><Relationship Id="rId33" Type="http://schemas.openxmlformats.org/officeDocument/2006/relationships/image" Target="../media/image2240.png"/><Relationship Id="rId280" Type="http://schemas.openxmlformats.org/officeDocument/2006/relationships/customXml" Target="../ink/ink532.xml"/><Relationship Id="rId336" Type="http://schemas.openxmlformats.org/officeDocument/2006/relationships/customXml" Target="../ink/ink560.xml"/><Relationship Id="rId501" Type="http://schemas.openxmlformats.org/officeDocument/2006/relationships/customXml" Target="../ink/ink643.xml"/><Relationship Id="rId378" Type="http://schemas.openxmlformats.org/officeDocument/2006/relationships/customXml" Target="../ink/ink581.xml"/><Relationship Id="rId403" Type="http://schemas.openxmlformats.org/officeDocument/2006/relationships/customXml" Target="../ink/ink594.xml"/><Relationship Id="rId6" Type="http://schemas.openxmlformats.org/officeDocument/2006/relationships/customXml" Target="../ink/ink486.xml"/><Relationship Id="rId445" Type="http://schemas.openxmlformats.org/officeDocument/2006/relationships/customXml" Target="../ink/ink615.xml"/><Relationship Id="rId487" Type="http://schemas.openxmlformats.org/officeDocument/2006/relationships/customXml" Target="../ink/ink636.xml"/><Relationship Id="rId291" Type="http://schemas.openxmlformats.org/officeDocument/2006/relationships/image" Target="../media/image2361.png"/><Relationship Id="rId305" Type="http://schemas.openxmlformats.org/officeDocument/2006/relationships/image" Target="../media/image2424.png"/><Relationship Id="rId347" Type="http://schemas.openxmlformats.org/officeDocument/2006/relationships/image" Target="../media/image2444.png"/><Relationship Id="rId512" Type="http://schemas.openxmlformats.org/officeDocument/2006/relationships/customXml" Target="../ink/ink649.xml"/><Relationship Id="rId44" Type="http://schemas.openxmlformats.org/officeDocument/2006/relationships/customXml" Target="../ink/ink505.xml"/><Relationship Id="rId389" Type="http://schemas.openxmlformats.org/officeDocument/2006/relationships/image" Target="../media/image2495.png"/><Relationship Id="rId249" Type="http://schemas.openxmlformats.org/officeDocument/2006/relationships/image" Target="../media/image2340.png"/><Relationship Id="rId414" Type="http://schemas.openxmlformats.org/officeDocument/2006/relationships/image" Target="../media/image2507.png"/><Relationship Id="rId456" Type="http://schemas.openxmlformats.org/officeDocument/2006/relationships/image" Target="../media/image2528.png"/><Relationship Id="rId498" Type="http://schemas.openxmlformats.org/officeDocument/2006/relationships/image" Target="../media/image2548.png"/><Relationship Id="rId13" Type="http://schemas.openxmlformats.org/officeDocument/2006/relationships/image" Target="../media/image2230.png"/><Relationship Id="rId260" Type="http://schemas.openxmlformats.org/officeDocument/2006/relationships/customXml" Target="../ink/ink522.xml"/><Relationship Id="rId316" Type="http://schemas.openxmlformats.org/officeDocument/2006/relationships/customXml" Target="../ink/ink550.xml"/><Relationship Id="rId523" Type="http://schemas.openxmlformats.org/officeDocument/2006/relationships/image" Target="../media/image2560.png"/><Relationship Id="rId55" Type="http://schemas.openxmlformats.org/officeDocument/2006/relationships/image" Target="../media/image2251.png"/><Relationship Id="rId358" Type="http://schemas.openxmlformats.org/officeDocument/2006/relationships/customXml" Target="../ink/ink571.xml"/><Relationship Id="rId425" Type="http://schemas.openxmlformats.org/officeDocument/2006/relationships/customXml" Target="../ink/ink605.xml"/><Relationship Id="rId467" Type="http://schemas.openxmlformats.org/officeDocument/2006/relationships/customXml" Target="../ink/ink626.xml"/><Relationship Id="rId271" Type="http://schemas.openxmlformats.org/officeDocument/2006/relationships/image" Target="../media/image2351.png"/><Relationship Id="rId24" Type="http://schemas.openxmlformats.org/officeDocument/2006/relationships/customXml" Target="../ink/ink495.xml"/><Relationship Id="rId327" Type="http://schemas.openxmlformats.org/officeDocument/2006/relationships/image" Target="../media/image2435.png"/><Relationship Id="rId369" Type="http://schemas.openxmlformats.org/officeDocument/2006/relationships/image" Target="../media/image2477.png"/><Relationship Id="rId534" Type="http://schemas.openxmlformats.org/officeDocument/2006/relationships/customXml" Target="../ink/ink660.xml"/><Relationship Id="rId380" Type="http://schemas.openxmlformats.org/officeDocument/2006/relationships/customXml" Target="../ink/ink582.xml"/><Relationship Id="rId436" Type="http://schemas.openxmlformats.org/officeDocument/2006/relationships/image" Target="../media/image2518.png"/><Relationship Id="rId478" Type="http://schemas.openxmlformats.org/officeDocument/2006/relationships/image" Target="../media/image2538.png"/><Relationship Id="rId35" Type="http://schemas.openxmlformats.org/officeDocument/2006/relationships/image" Target="../media/image2241.png"/><Relationship Id="rId282" Type="http://schemas.openxmlformats.org/officeDocument/2006/relationships/customXml" Target="../ink/ink533.xml"/><Relationship Id="rId338" Type="http://schemas.openxmlformats.org/officeDocument/2006/relationships/customXml" Target="../ink/ink561.xml"/><Relationship Id="rId503" Type="http://schemas.openxmlformats.org/officeDocument/2006/relationships/image" Target="../media/image2550.png"/><Relationship Id="rId8" Type="http://schemas.openxmlformats.org/officeDocument/2006/relationships/customXml" Target="../ink/ink487.xml"/><Relationship Id="rId391" Type="http://schemas.openxmlformats.org/officeDocument/2006/relationships/image" Target="../media/image2496.png"/><Relationship Id="rId405" Type="http://schemas.openxmlformats.org/officeDocument/2006/relationships/customXml" Target="../ink/ink595.xml"/><Relationship Id="rId447" Type="http://schemas.openxmlformats.org/officeDocument/2006/relationships/customXml" Target="../ink/ink616.xml"/><Relationship Id="rId251" Type="http://schemas.openxmlformats.org/officeDocument/2006/relationships/image" Target="../media/image2341.png"/><Relationship Id="rId489" Type="http://schemas.openxmlformats.org/officeDocument/2006/relationships/customXml" Target="../ink/ink637.xml"/></Relationships>
</file>

<file path=ppt/slides/_rels/slide7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2544.png"/><Relationship Id="rId21" Type="http://schemas.openxmlformats.org/officeDocument/2006/relationships/image" Target="../media/image2234.png"/><Relationship Id="rId324" Type="http://schemas.openxmlformats.org/officeDocument/2006/relationships/customXml" Target="../ink/ink732.xml"/><Relationship Id="rId366" Type="http://schemas.openxmlformats.org/officeDocument/2006/relationships/customXml" Target="../ink/ink753.xml"/><Relationship Id="rId433" Type="http://schemas.openxmlformats.org/officeDocument/2006/relationships/image" Target="../media/image2612.png"/><Relationship Id="rId268" Type="http://schemas.openxmlformats.org/officeDocument/2006/relationships/customXml" Target="../ink/ink704.xml"/><Relationship Id="rId475" Type="http://schemas.openxmlformats.org/officeDocument/2006/relationships/image" Target="../media/image2633.png"/><Relationship Id="rId32" Type="http://schemas.openxmlformats.org/officeDocument/2006/relationships/customXml" Target="../ink/ink677.xml"/><Relationship Id="rId335" Type="http://schemas.openxmlformats.org/officeDocument/2006/relationships/image" Target="../media/image2561.png"/><Relationship Id="rId377" Type="http://schemas.openxmlformats.org/officeDocument/2006/relationships/image" Target="../media/image2584.png"/><Relationship Id="rId5" Type="http://schemas.openxmlformats.org/officeDocument/2006/relationships/image" Target="../media/image2226.png"/><Relationship Id="rId402" Type="http://schemas.openxmlformats.org/officeDocument/2006/relationships/customXml" Target="../ink/ink771.xml"/><Relationship Id="rId279" Type="http://schemas.openxmlformats.org/officeDocument/2006/relationships/image" Target="../media/image2355.png"/><Relationship Id="rId444" Type="http://schemas.openxmlformats.org/officeDocument/2006/relationships/customXml" Target="../ink/ink792.xml"/><Relationship Id="rId486" Type="http://schemas.openxmlformats.org/officeDocument/2006/relationships/customXml" Target="../ink/ink814.xml"/><Relationship Id="rId43" Type="http://schemas.openxmlformats.org/officeDocument/2006/relationships/image" Target="../media/image2245.png"/><Relationship Id="rId290" Type="http://schemas.openxmlformats.org/officeDocument/2006/relationships/customXml" Target="../ink/ink715.xml"/><Relationship Id="rId304" Type="http://schemas.openxmlformats.org/officeDocument/2006/relationships/customXml" Target="../ink/ink722.xml"/><Relationship Id="rId346" Type="http://schemas.openxmlformats.org/officeDocument/2006/relationships/customXml" Target="../ink/ink743.xml"/><Relationship Id="rId388" Type="http://schemas.openxmlformats.org/officeDocument/2006/relationships/customXml" Target="../ink/ink764.xml"/><Relationship Id="rId413" Type="http://schemas.openxmlformats.org/officeDocument/2006/relationships/image" Target="../media/image2602.png"/><Relationship Id="rId248" Type="http://schemas.openxmlformats.org/officeDocument/2006/relationships/customXml" Target="../ink/ink694.xml"/><Relationship Id="rId455" Type="http://schemas.openxmlformats.org/officeDocument/2006/relationships/image" Target="../media/image2623.png"/><Relationship Id="rId12" Type="http://schemas.openxmlformats.org/officeDocument/2006/relationships/customXml" Target="../ink/ink667.xml"/><Relationship Id="rId315" Type="http://schemas.openxmlformats.org/officeDocument/2006/relationships/image" Target="../media/image2551.png"/><Relationship Id="rId357" Type="http://schemas.openxmlformats.org/officeDocument/2006/relationships/image" Target="../media/image2574.png"/><Relationship Id="rId54" Type="http://schemas.openxmlformats.org/officeDocument/2006/relationships/customXml" Target="../ink/ink688.xml"/><Relationship Id="rId399" Type="http://schemas.openxmlformats.org/officeDocument/2006/relationships/image" Target="../media/image2595.png"/><Relationship Id="rId259" Type="http://schemas.openxmlformats.org/officeDocument/2006/relationships/image" Target="../media/image2345.png"/><Relationship Id="rId424" Type="http://schemas.openxmlformats.org/officeDocument/2006/relationships/customXml" Target="../ink/ink782.xml"/><Relationship Id="rId466" Type="http://schemas.openxmlformats.org/officeDocument/2006/relationships/customXml" Target="../ink/ink803.xml"/><Relationship Id="rId23" Type="http://schemas.openxmlformats.org/officeDocument/2006/relationships/image" Target="../media/image2235.png"/><Relationship Id="rId270" Type="http://schemas.openxmlformats.org/officeDocument/2006/relationships/customXml" Target="../ink/ink705.xml"/><Relationship Id="rId326" Type="http://schemas.openxmlformats.org/officeDocument/2006/relationships/customXml" Target="../ink/ink733.xml"/><Relationship Id="rId44" Type="http://schemas.openxmlformats.org/officeDocument/2006/relationships/customXml" Target="../ink/ink683.xml"/><Relationship Id="rId368" Type="http://schemas.openxmlformats.org/officeDocument/2006/relationships/customXml" Target="../ink/ink754.xml"/><Relationship Id="rId389" Type="http://schemas.openxmlformats.org/officeDocument/2006/relationships/image" Target="../media/image2590.png"/><Relationship Id="rId249" Type="http://schemas.openxmlformats.org/officeDocument/2006/relationships/image" Target="../media/image2340.png"/><Relationship Id="rId414" Type="http://schemas.openxmlformats.org/officeDocument/2006/relationships/customXml" Target="../ink/ink777.xml"/><Relationship Id="rId435" Type="http://schemas.openxmlformats.org/officeDocument/2006/relationships/image" Target="../media/image2613.png"/><Relationship Id="rId456" Type="http://schemas.openxmlformats.org/officeDocument/2006/relationships/customXml" Target="../ink/ink798.xml"/><Relationship Id="rId477" Type="http://schemas.openxmlformats.org/officeDocument/2006/relationships/image" Target="../media/image2634.png"/><Relationship Id="rId13" Type="http://schemas.openxmlformats.org/officeDocument/2006/relationships/image" Target="../media/image2230.png"/><Relationship Id="rId260" Type="http://schemas.openxmlformats.org/officeDocument/2006/relationships/customXml" Target="../ink/ink700.xml"/><Relationship Id="rId281" Type="http://schemas.openxmlformats.org/officeDocument/2006/relationships/image" Target="../media/image2356.png"/><Relationship Id="rId316" Type="http://schemas.openxmlformats.org/officeDocument/2006/relationships/customXml" Target="../ink/ink728.xml"/><Relationship Id="rId337" Type="http://schemas.openxmlformats.org/officeDocument/2006/relationships/image" Target="../media/image2562.png"/><Relationship Id="rId34" Type="http://schemas.openxmlformats.org/officeDocument/2006/relationships/customXml" Target="../ink/ink678.xml"/><Relationship Id="rId55" Type="http://schemas.openxmlformats.org/officeDocument/2006/relationships/image" Target="../media/image2251.png"/><Relationship Id="rId358" Type="http://schemas.openxmlformats.org/officeDocument/2006/relationships/customXml" Target="../ink/ink749.xml"/><Relationship Id="rId379" Type="http://schemas.openxmlformats.org/officeDocument/2006/relationships/image" Target="../media/image2585.png"/><Relationship Id="rId7" Type="http://schemas.openxmlformats.org/officeDocument/2006/relationships/image" Target="../media/image2227.png"/><Relationship Id="rId390" Type="http://schemas.openxmlformats.org/officeDocument/2006/relationships/customXml" Target="../ink/ink765.xml"/><Relationship Id="rId404" Type="http://schemas.openxmlformats.org/officeDocument/2006/relationships/customXml" Target="../ink/ink772.xml"/><Relationship Id="rId425" Type="http://schemas.openxmlformats.org/officeDocument/2006/relationships/image" Target="../media/image2608.png"/><Relationship Id="rId446" Type="http://schemas.openxmlformats.org/officeDocument/2006/relationships/customXml" Target="../ink/ink793.xml"/><Relationship Id="rId467" Type="http://schemas.openxmlformats.org/officeDocument/2006/relationships/image" Target="../media/image2629.png"/><Relationship Id="rId250" Type="http://schemas.openxmlformats.org/officeDocument/2006/relationships/customXml" Target="../ink/ink695.xml"/><Relationship Id="rId271" Type="http://schemas.openxmlformats.org/officeDocument/2006/relationships/image" Target="../media/image2351.png"/><Relationship Id="rId292" Type="http://schemas.openxmlformats.org/officeDocument/2006/relationships/customXml" Target="../ink/ink716.xml"/><Relationship Id="rId306" Type="http://schemas.openxmlformats.org/officeDocument/2006/relationships/customXml" Target="../ink/ink723.xml"/><Relationship Id="rId488" Type="http://schemas.openxmlformats.org/officeDocument/2006/relationships/customXml" Target="../ink/ink815.xml"/><Relationship Id="rId24" Type="http://schemas.openxmlformats.org/officeDocument/2006/relationships/customXml" Target="../ink/ink673.xml"/><Relationship Id="rId45" Type="http://schemas.openxmlformats.org/officeDocument/2006/relationships/image" Target="../media/image2246.png"/><Relationship Id="rId327" Type="http://schemas.openxmlformats.org/officeDocument/2006/relationships/image" Target="../media/image2557.png"/><Relationship Id="rId348" Type="http://schemas.openxmlformats.org/officeDocument/2006/relationships/customXml" Target="../ink/ink744.xml"/><Relationship Id="rId369" Type="http://schemas.openxmlformats.org/officeDocument/2006/relationships/image" Target="../media/image2580.png"/><Relationship Id="rId380" Type="http://schemas.openxmlformats.org/officeDocument/2006/relationships/customXml" Target="../ink/ink760.xml"/><Relationship Id="rId415" Type="http://schemas.openxmlformats.org/officeDocument/2006/relationships/image" Target="../media/image2603.png"/><Relationship Id="rId436" Type="http://schemas.openxmlformats.org/officeDocument/2006/relationships/customXml" Target="../ink/ink788.xml"/><Relationship Id="rId457" Type="http://schemas.openxmlformats.org/officeDocument/2006/relationships/image" Target="../media/image2624.png"/><Relationship Id="rId261" Type="http://schemas.openxmlformats.org/officeDocument/2006/relationships/image" Target="../media/image2346.png"/><Relationship Id="rId478" Type="http://schemas.openxmlformats.org/officeDocument/2006/relationships/customXml" Target="../ink/ink809.xml"/><Relationship Id="rId14" Type="http://schemas.openxmlformats.org/officeDocument/2006/relationships/customXml" Target="../ink/ink668.xml"/><Relationship Id="rId35" Type="http://schemas.openxmlformats.org/officeDocument/2006/relationships/image" Target="../media/image2241.png"/><Relationship Id="rId56" Type="http://schemas.openxmlformats.org/officeDocument/2006/relationships/customXml" Target="../ink/ink689.xml"/><Relationship Id="rId282" Type="http://schemas.openxmlformats.org/officeDocument/2006/relationships/customXml" Target="../ink/ink711.xml"/><Relationship Id="rId317" Type="http://schemas.openxmlformats.org/officeDocument/2006/relationships/image" Target="../media/image2552.png"/><Relationship Id="rId338" Type="http://schemas.openxmlformats.org/officeDocument/2006/relationships/customXml" Target="../ink/ink739.xml"/><Relationship Id="rId359" Type="http://schemas.openxmlformats.org/officeDocument/2006/relationships/image" Target="../media/image2575.png"/><Relationship Id="rId8" Type="http://schemas.openxmlformats.org/officeDocument/2006/relationships/customXml" Target="../ink/ink665.xml"/><Relationship Id="rId370" Type="http://schemas.openxmlformats.org/officeDocument/2006/relationships/customXml" Target="../ink/ink755.xml"/><Relationship Id="rId391" Type="http://schemas.openxmlformats.org/officeDocument/2006/relationships/image" Target="../media/image2591.png"/><Relationship Id="rId405" Type="http://schemas.openxmlformats.org/officeDocument/2006/relationships/image" Target="../media/image2598.png"/><Relationship Id="rId426" Type="http://schemas.openxmlformats.org/officeDocument/2006/relationships/customXml" Target="../ink/ink783.xml"/><Relationship Id="rId447" Type="http://schemas.openxmlformats.org/officeDocument/2006/relationships/image" Target="../media/image2619.png"/><Relationship Id="rId251" Type="http://schemas.openxmlformats.org/officeDocument/2006/relationships/image" Target="../media/image2341.png"/><Relationship Id="rId468" Type="http://schemas.openxmlformats.org/officeDocument/2006/relationships/customXml" Target="../ink/ink804.xml"/><Relationship Id="rId489" Type="http://schemas.openxmlformats.org/officeDocument/2006/relationships/image" Target="../media/image2638.png"/><Relationship Id="rId25" Type="http://schemas.openxmlformats.org/officeDocument/2006/relationships/image" Target="../media/image2236.png"/><Relationship Id="rId46" Type="http://schemas.openxmlformats.org/officeDocument/2006/relationships/customXml" Target="../ink/ink684.xml"/><Relationship Id="rId272" Type="http://schemas.openxmlformats.org/officeDocument/2006/relationships/customXml" Target="../ink/ink706.xml"/><Relationship Id="rId293" Type="http://schemas.openxmlformats.org/officeDocument/2006/relationships/image" Target="../media/image2510.png"/><Relationship Id="rId307" Type="http://schemas.openxmlformats.org/officeDocument/2006/relationships/image" Target="../media/image2548.png"/><Relationship Id="rId328" Type="http://schemas.openxmlformats.org/officeDocument/2006/relationships/customXml" Target="../ink/ink734.xml"/><Relationship Id="rId349" Type="http://schemas.openxmlformats.org/officeDocument/2006/relationships/image" Target="../media/image2570.png"/><Relationship Id="rId360" Type="http://schemas.openxmlformats.org/officeDocument/2006/relationships/customXml" Target="../ink/ink750.xml"/><Relationship Id="rId381" Type="http://schemas.openxmlformats.org/officeDocument/2006/relationships/image" Target="../media/image2586.png"/><Relationship Id="rId416" Type="http://schemas.openxmlformats.org/officeDocument/2006/relationships/customXml" Target="../ink/ink778.xml"/><Relationship Id="rId241" Type="http://schemas.openxmlformats.org/officeDocument/2006/relationships/image" Target="../media/image2336.png"/><Relationship Id="rId437" Type="http://schemas.openxmlformats.org/officeDocument/2006/relationships/image" Target="../media/image2614.png"/><Relationship Id="rId458" Type="http://schemas.openxmlformats.org/officeDocument/2006/relationships/customXml" Target="../ink/ink799.xml"/><Relationship Id="rId479" Type="http://schemas.openxmlformats.org/officeDocument/2006/relationships/image" Target="../media/image2635.png"/><Relationship Id="rId15" Type="http://schemas.openxmlformats.org/officeDocument/2006/relationships/image" Target="../media/image2231.png"/><Relationship Id="rId36" Type="http://schemas.openxmlformats.org/officeDocument/2006/relationships/customXml" Target="../ink/ink679.xml"/><Relationship Id="rId57" Type="http://schemas.openxmlformats.org/officeDocument/2006/relationships/image" Target="../media/image2252.png"/><Relationship Id="rId262" Type="http://schemas.openxmlformats.org/officeDocument/2006/relationships/customXml" Target="../ink/ink701.xml"/><Relationship Id="rId283" Type="http://schemas.openxmlformats.org/officeDocument/2006/relationships/image" Target="../media/image2494.png"/><Relationship Id="rId318" Type="http://schemas.openxmlformats.org/officeDocument/2006/relationships/customXml" Target="../ink/ink729.xml"/><Relationship Id="rId339" Type="http://schemas.openxmlformats.org/officeDocument/2006/relationships/image" Target="../media/image2563.png"/><Relationship Id="rId490" Type="http://schemas.openxmlformats.org/officeDocument/2006/relationships/customXml" Target="../ink/ink816.xml"/><Relationship Id="rId350" Type="http://schemas.openxmlformats.org/officeDocument/2006/relationships/customXml" Target="../ink/ink745.xml"/><Relationship Id="rId371" Type="http://schemas.openxmlformats.org/officeDocument/2006/relationships/image" Target="../media/image2581.png"/><Relationship Id="rId406" Type="http://schemas.openxmlformats.org/officeDocument/2006/relationships/customXml" Target="../ink/ink773.xml"/><Relationship Id="rId9" Type="http://schemas.openxmlformats.org/officeDocument/2006/relationships/image" Target="../media/image2228.png"/><Relationship Id="rId392" Type="http://schemas.openxmlformats.org/officeDocument/2006/relationships/customXml" Target="../ink/ink766.xml"/><Relationship Id="rId427" Type="http://schemas.openxmlformats.org/officeDocument/2006/relationships/image" Target="../media/image2609.png"/><Relationship Id="rId448" Type="http://schemas.openxmlformats.org/officeDocument/2006/relationships/customXml" Target="../ink/ink794.xml"/><Relationship Id="rId469" Type="http://schemas.openxmlformats.org/officeDocument/2006/relationships/image" Target="../media/image2630.png"/><Relationship Id="rId26" Type="http://schemas.openxmlformats.org/officeDocument/2006/relationships/customXml" Target="../ink/ink674.xml"/><Relationship Id="rId252" Type="http://schemas.openxmlformats.org/officeDocument/2006/relationships/customXml" Target="../ink/ink696.xml"/><Relationship Id="rId273" Type="http://schemas.openxmlformats.org/officeDocument/2006/relationships/image" Target="../media/image2352.png"/><Relationship Id="rId294" Type="http://schemas.openxmlformats.org/officeDocument/2006/relationships/customXml" Target="../ink/ink717.xml"/><Relationship Id="rId308" Type="http://schemas.openxmlformats.org/officeDocument/2006/relationships/customXml" Target="../ink/ink724.xml"/><Relationship Id="rId329" Type="http://schemas.openxmlformats.org/officeDocument/2006/relationships/image" Target="../media/image2558.png"/><Relationship Id="rId480" Type="http://schemas.openxmlformats.org/officeDocument/2006/relationships/customXml" Target="../ink/ink810.xml"/><Relationship Id="rId47" Type="http://schemas.openxmlformats.org/officeDocument/2006/relationships/image" Target="../media/image2247.png"/><Relationship Id="rId340" Type="http://schemas.openxmlformats.org/officeDocument/2006/relationships/customXml" Target="../ink/ink740.xml"/><Relationship Id="rId361" Type="http://schemas.openxmlformats.org/officeDocument/2006/relationships/image" Target="../media/image2576.png"/><Relationship Id="rId382" Type="http://schemas.openxmlformats.org/officeDocument/2006/relationships/customXml" Target="../ink/ink761.xml"/><Relationship Id="rId417" Type="http://schemas.openxmlformats.org/officeDocument/2006/relationships/image" Target="../media/image2604.png"/><Relationship Id="rId438" Type="http://schemas.openxmlformats.org/officeDocument/2006/relationships/customXml" Target="../ink/ink789.xml"/><Relationship Id="rId459" Type="http://schemas.openxmlformats.org/officeDocument/2006/relationships/image" Target="../media/image2625.png"/><Relationship Id="rId16" Type="http://schemas.openxmlformats.org/officeDocument/2006/relationships/customXml" Target="../ink/ink669.xml"/><Relationship Id="rId242" Type="http://schemas.openxmlformats.org/officeDocument/2006/relationships/customXml" Target="../ink/ink691.xml"/><Relationship Id="rId263" Type="http://schemas.openxmlformats.org/officeDocument/2006/relationships/image" Target="../media/image2347.png"/><Relationship Id="rId284" Type="http://schemas.openxmlformats.org/officeDocument/2006/relationships/customXml" Target="../ink/ink712.xml"/><Relationship Id="rId319" Type="http://schemas.openxmlformats.org/officeDocument/2006/relationships/image" Target="../media/image2553.png"/><Relationship Id="rId470" Type="http://schemas.openxmlformats.org/officeDocument/2006/relationships/customXml" Target="../ink/ink805.xml"/><Relationship Id="rId491" Type="http://schemas.openxmlformats.org/officeDocument/2006/relationships/image" Target="../media/image2639.png"/><Relationship Id="rId37" Type="http://schemas.openxmlformats.org/officeDocument/2006/relationships/image" Target="../media/image2242.png"/><Relationship Id="rId58" Type="http://schemas.openxmlformats.org/officeDocument/2006/relationships/image" Target="../media/image2.png"/><Relationship Id="rId330" Type="http://schemas.openxmlformats.org/officeDocument/2006/relationships/customXml" Target="../ink/ink735.xml"/><Relationship Id="rId351" Type="http://schemas.openxmlformats.org/officeDocument/2006/relationships/image" Target="../media/image2571.png"/><Relationship Id="rId372" Type="http://schemas.openxmlformats.org/officeDocument/2006/relationships/customXml" Target="../ink/ink756.xml"/><Relationship Id="rId393" Type="http://schemas.openxmlformats.org/officeDocument/2006/relationships/image" Target="../media/image2592.png"/><Relationship Id="rId407" Type="http://schemas.openxmlformats.org/officeDocument/2006/relationships/image" Target="../media/image2599.png"/><Relationship Id="rId428" Type="http://schemas.openxmlformats.org/officeDocument/2006/relationships/customXml" Target="../ink/ink784.xml"/><Relationship Id="rId449" Type="http://schemas.openxmlformats.org/officeDocument/2006/relationships/image" Target="../media/image2620.png"/><Relationship Id="rId253" Type="http://schemas.openxmlformats.org/officeDocument/2006/relationships/image" Target="../media/image2342.png"/><Relationship Id="rId274" Type="http://schemas.openxmlformats.org/officeDocument/2006/relationships/customXml" Target="../ink/ink707.xml"/><Relationship Id="rId295" Type="http://schemas.openxmlformats.org/officeDocument/2006/relationships/image" Target="../media/image2324.png"/><Relationship Id="rId309" Type="http://schemas.openxmlformats.org/officeDocument/2006/relationships/image" Target="../media/image2549.png"/><Relationship Id="rId460" Type="http://schemas.openxmlformats.org/officeDocument/2006/relationships/customXml" Target="../ink/ink800.xml"/><Relationship Id="rId481" Type="http://schemas.openxmlformats.org/officeDocument/2006/relationships/image" Target="../media/image2483.png"/><Relationship Id="rId27" Type="http://schemas.openxmlformats.org/officeDocument/2006/relationships/image" Target="../media/image2237.png"/><Relationship Id="rId48" Type="http://schemas.openxmlformats.org/officeDocument/2006/relationships/customXml" Target="../ink/ink685.xml"/><Relationship Id="rId320" Type="http://schemas.openxmlformats.org/officeDocument/2006/relationships/customXml" Target="../ink/ink730.xml"/><Relationship Id="rId341" Type="http://schemas.openxmlformats.org/officeDocument/2006/relationships/image" Target="../media/image2564.png"/><Relationship Id="rId362" Type="http://schemas.openxmlformats.org/officeDocument/2006/relationships/customXml" Target="../ink/ink751.xml"/><Relationship Id="rId383" Type="http://schemas.openxmlformats.org/officeDocument/2006/relationships/image" Target="../media/image2587.png"/><Relationship Id="rId418" Type="http://schemas.openxmlformats.org/officeDocument/2006/relationships/customXml" Target="../ink/ink779.xml"/><Relationship Id="rId439" Type="http://schemas.openxmlformats.org/officeDocument/2006/relationships/image" Target="../media/image2615.png"/><Relationship Id="rId243" Type="http://schemas.openxmlformats.org/officeDocument/2006/relationships/image" Target="../media/image2337.png"/><Relationship Id="rId264" Type="http://schemas.openxmlformats.org/officeDocument/2006/relationships/customXml" Target="../ink/ink702.xml"/><Relationship Id="rId285" Type="http://schemas.openxmlformats.org/officeDocument/2006/relationships/image" Target="../media/image2495.png"/><Relationship Id="rId450" Type="http://schemas.openxmlformats.org/officeDocument/2006/relationships/customXml" Target="../ink/ink795.xml"/><Relationship Id="rId471" Type="http://schemas.openxmlformats.org/officeDocument/2006/relationships/image" Target="../media/image2631.png"/><Relationship Id="rId17" Type="http://schemas.openxmlformats.org/officeDocument/2006/relationships/image" Target="../media/image2232.png"/><Relationship Id="rId38" Type="http://schemas.openxmlformats.org/officeDocument/2006/relationships/customXml" Target="../ink/ink680.xml"/><Relationship Id="rId59" Type="http://schemas.openxmlformats.org/officeDocument/2006/relationships/image" Target="../media/image3.png"/><Relationship Id="rId310" Type="http://schemas.openxmlformats.org/officeDocument/2006/relationships/customXml" Target="../ink/ink725.xml"/><Relationship Id="rId492" Type="http://schemas.openxmlformats.org/officeDocument/2006/relationships/image" Target="../media/image1.png"/><Relationship Id="rId331" Type="http://schemas.openxmlformats.org/officeDocument/2006/relationships/image" Target="../media/image2559.png"/><Relationship Id="rId352" Type="http://schemas.openxmlformats.org/officeDocument/2006/relationships/customXml" Target="../ink/ink746.xml"/><Relationship Id="rId373" Type="http://schemas.openxmlformats.org/officeDocument/2006/relationships/image" Target="../media/image2582.png"/><Relationship Id="rId394" Type="http://schemas.openxmlformats.org/officeDocument/2006/relationships/customXml" Target="../ink/ink767.xml"/><Relationship Id="rId408" Type="http://schemas.openxmlformats.org/officeDocument/2006/relationships/customXml" Target="../ink/ink774.xml"/><Relationship Id="rId429" Type="http://schemas.openxmlformats.org/officeDocument/2006/relationships/image" Target="../media/image2610.png"/><Relationship Id="rId1" Type="http://schemas.microsoft.com/office/2007/relationships/media" Target="../media/media7.m4a"/><Relationship Id="rId254" Type="http://schemas.openxmlformats.org/officeDocument/2006/relationships/customXml" Target="../ink/ink697.xml"/><Relationship Id="rId440" Type="http://schemas.openxmlformats.org/officeDocument/2006/relationships/customXml" Target="../ink/ink790.xml"/><Relationship Id="rId28" Type="http://schemas.openxmlformats.org/officeDocument/2006/relationships/customXml" Target="../ink/ink675.xml"/><Relationship Id="rId49" Type="http://schemas.openxmlformats.org/officeDocument/2006/relationships/image" Target="../media/image2248.png"/><Relationship Id="rId275" Type="http://schemas.openxmlformats.org/officeDocument/2006/relationships/image" Target="../media/image2353.png"/><Relationship Id="rId296" Type="http://schemas.openxmlformats.org/officeDocument/2006/relationships/customXml" Target="../ink/ink718.xml"/><Relationship Id="rId300" Type="http://schemas.openxmlformats.org/officeDocument/2006/relationships/customXml" Target="../ink/ink720.xml"/><Relationship Id="rId461" Type="http://schemas.openxmlformats.org/officeDocument/2006/relationships/image" Target="../media/image2626.png"/><Relationship Id="rId482" Type="http://schemas.openxmlformats.org/officeDocument/2006/relationships/customXml" Target="../ink/ink811.xml"/><Relationship Id="rId60" Type="http://schemas.openxmlformats.org/officeDocument/2006/relationships/customXml" Target="../ink/ink690.xml"/><Relationship Id="rId321" Type="http://schemas.openxmlformats.org/officeDocument/2006/relationships/image" Target="../media/image2554.png"/><Relationship Id="rId342" Type="http://schemas.openxmlformats.org/officeDocument/2006/relationships/customXml" Target="../ink/ink741.xml"/><Relationship Id="rId363" Type="http://schemas.openxmlformats.org/officeDocument/2006/relationships/image" Target="../media/image2577.png"/><Relationship Id="rId384" Type="http://schemas.openxmlformats.org/officeDocument/2006/relationships/customXml" Target="../ink/ink762.xml"/><Relationship Id="rId419" Type="http://schemas.openxmlformats.org/officeDocument/2006/relationships/image" Target="../media/image2605.png"/><Relationship Id="rId244" Type="http://schemas.openxmlformats.org/officeDocument/2006/relationships/customXml" Target="../ink/ink692.xml"/><Relationship Id="rId430" Type="http://schemas.openxmlformats.org/officeDocument/2006/relationships/customXml" Target="../ink/ink785.xml"/><Relationship Id="rId18" Type="http://schemas.openxmlformats.org/officeDocument/2006/relationships/customXml" Target="../ink/ink670.xml"/><Relationship Id="rId39" Type="http://schemas.openxmlformats.org/officeDocument/2006/relationships/image" Target="../media/image2243.png"/><Relationship Id="rId265" Type="http://schemas.openxmlformats.org/officeDocument/2006/relationships/image" Target="../media/image2348.png"/><Relationship Id="rId286" Type="http://schemas.openxmlformats.org/officeDocument/2006/relationships/customXml" Target="../ink/ink713.xml"/><Relationship Id="rId451" Type="http://schemas.openxmlformats.org/officeDocument/2006/relationships/image" Target="../media/image2621.png"/><Relationship Id="rId472" Type="http://schemas.openxmlformats.org/officeDocument/2006/relationships/customXml" Target="../ink/ink806.xml"/><Relationship Id="rId50" Type="http://schemas.openxmlformats.org/officeDocument/2006/relationships/customXml" Target="../ink/ink686.xml"/><Relationship Id="rId311" Type="http://schemas.openxmlformats.org/officeDocument/2006/relationships/image" Target="../media/image2540.png"/><Relationship Id="rId332" Type="http://schemas.openxmlformats.org/officeDocument/2006/relationships/customXml" Target="../ink/ink736.xml"/><Relationship Id="rId353" Type="http://schemas.openxmlformats.org/officeDocument/2006/relationships/image" Target="../media/image2572.png"/><Relationship Id="rId374" Type="http://schemas.openxmlformats.org/officeDocument/2006/relationships/customXml" Target="../ink/ink757.xml"/><Relationship Id="rId395" Type="http://schemas.openxmlformats.org/officeDocument/2006/relationships/image" Target="../media/image2593.png"/><Relationship Id="rId409" Type="http://schemas.openxmlformats.org/officeDocument/2006/relationships/image" Target="../media/image2600.png"/><Relationship Id="rId420" Type="http://schemas.openxmlformats.org/officeDocument/2006/relationships/customXml" Target="../ink/ink780.xml"/><Relationship Id="rId2" Type="http://schemas.openxmlformats.org/officeDocument/2006/relationships/audio" Target="../media/media7.m4a"/><Relationship Id="rId29" Type="http://schemas.openxmlformats.org/officeDocument/2006/relationships/image" Target="../media/image2238.png"/><Relationship Id="rId255" Type="http://schemas.openxmlformats.org/officeDocument/2006/relationships/image" Target="../media/image2343.png"/><Relationship Id="rId276" Type="http://schemas.openxmlformats.org/officeDocument/2006/relationships/customXml" Target="../ink/ink708.xml"/><Relationship Id="rId297" Type="http://schemas.openxmlformats.org/officeDocument/2006/relationships/image" Target="../media/image2543.png"/><Relationship Id="rId441" Type="http://schemas.openxmlformats.org/officeDocument/2006/relationships/image" Target="../media/image2616.png"/><Relationship Id="rId462" Type="http://schemas.openxmlformats.org/officeDocument/2006/relationships/customXml" Target="../ink/ink801.xml"/><Relationship Id="rId483" Type="http://schemas.openxmlformats.org/officeDocument/2006/relationships/customXml" Target="../ink/ink812.xml"/><Relationship Id="rId40" Type="http://schemas.openxmlformats.org/officeDocument/2006/relationships/customXml" Target="../ink/ink681.xml"/><Relationship Id="rId301" Type="http://schemas.openxmlformats.org/officeDocument/2006/relationships/image" Target="../media/image2545.png"/><Relationship Id="rId322" Type="http://schemas.openxmlformats.org/officeDocument/2006/relationships/customXml" Target="../ink/ink731.xml"/><Relationship Id="rId343" Type="http://schemas.openxmlformats.org/officeDocument/2006/relationships/image" Target="../media/image2565.png"/><Relationship Id="rId364" Type="http://schemas.openxmlformats.org/officeDocument/2006/relationships/customXml" Target="../ink/ink752.xml"/><Relationship Id="rId385" Type="http://schemas.openxmlformats.org/officeDocument/2006/relationships/image" Target="../media/image2588.png"/><Relationship Id="rId19" Type="http://schemas.openxmlformats.org/officeDocument/2006/relationships/image" Target="../media/image2233.png"/><Relationship Id="rId245" Type="http://schemas.openxmlformats.org/officeDocument/2006/relationships/image" Target="../media/image2338.png"/><Relationship Id="rId266" Type="http://schemas.openxmlformats.org/officeDocument/2006/relationships/customXml" Target="../ink/ink703.xml"/><Relationship Id="rId287" Type="http://schemas.openxmlformats.org/officeDocument/2006/relationships/image" Target="../media/image2507.png"/><Relationship Id="rId410" Type="http://schemas.openxmlformats.org/officeDocument/2006/relationships/customXml" Target="../ink/ink775.xml"/><Relationship Id="rId431" Type="http://schemas.openxmlformats.org/officeDocument/2006/relationships/image" Target="../media/image2611.png"/><Relationship Id="rId452" Type="http://schemas.openxmlformats.org/officeDocument/2006/relationships/customXml" Target="../ink/ink796.xml"/><Relationship Id="rId473" Type="http://schemas.openxmlformats.org/officeDocument/2006/relationships/image" Target="../media/image2632.png"/><Relationship Id="rId30" Type="http://schemas.openxmlformats.org/officeDocument/2006/relationships/customXml" Target="../ink/ink676.xml"/><Relationship Id="rId312" Type="http://schemas.openxmlformats.org/officeDocument/2006/relationships/customXml" Target="../ink/ink726.xml"/><Relationship Id="rId333" Type="http://schemas.openxmlformats.org/officeDocument/2006/relationships/image" Target="../media/image2560.png"/><Relationship Id="rId354" Type="http://schemas.openxmlformats.org/officeDocument/2006/relationships/customXml" Target="../ink/ink747.xml"/><Relationship Id="rId51" Type="http://schemas.openxmlformats.org/officeDocument/2006/relationships/image" Target="../media/image2249.png"/><Relationship Id="rId375" Type="http://schemas.openxmlformats.org/officeDocument/2006/relationships/image" Target="../media/image2583.png"/><Relationship Id="rId396" Type="http://schemas.openxmlformats.org/officeDocument/2006/relationships/customXml" Target="../ink/ink768.xml"/><Relationship Id="rId3" Type="http://schemas.openxmlformats.org/officeDocument/2006/relationships/slideLayout" Target="../slideLayouts/slideLayout2.xml"/><Relationship Id="rId256" Type="http://schemas.openxmlformats.org/officeDocument/2006/relationships/customXml" Target="../ink/ink698.xml"/><Relationship Id="rId277" Type="http://schemas.openxmlformats.org/officeDocument/2006/relationships/image" Target="../media/image2354.png"/><Relationship Id="rId298" Type="http://schemas.openxmlformats.org/officeDocument/2006/relationships/customXml" Target="../ink/ink719.xml"/><Relationship Id="rId400" Type="http://schemas.openxmlformats.org/officeDocument/2006/relationships/customXml" Target="../ink/ink770.xml"/><Relationship Id="rId421" Type="http://schemas.openxmlformats.org/officeDocument/2006/relationships/image" Target="../media/image2606.png"/><Relationship Id="rId442" Type="http://schemas.openxmlformats.org/officeDocument/2006/relationships/customXml" Target="../ink/ink791.xml"/><Relationship Id="rId463" Type="http://schemas.openxmlformats.org/officeDocument/2006/relationships/image" Target="../media/image2627.png"/><Relationship Id="rId484" Type="http://schemas.openxmlformats.org/officeDocument/2006/relationships/customXml" Target="../ink/ink813.xml"/><Relationship Id="rId302" Type="http://schemas.openxmlformats.org/officeDocument/2006/relationships/customXml" Target="../ink/ink721.xml"/><Relationship Id="rId323" Type="http://schemas.openxmlformats.org/officeDocument/2006/relationships/image" Target="../media/image2555.png"/><Relationship Id="rId344" Type="http://schemas.openxmlformats.org/officeDocument/2006/relationships/customXml" Target="../ink/ink742.xml"/><Relationship Id="rId20" Type="http://schemas.openxmlformats.org/officeDocument/2006/relationships/customXml" Target="../ink/ink671.xml"/><Relationship Id="rId41" Type="http://schemas.openxmlformats.org/officeDocument/2006/relationships/image" Target="../media/image2244.png"/><Relationship Id="rId365" Type="http://schemas.openxmlformats.org/officeDocument/2006/relationships/image" Target="../media/image2578.png"/><Relationship Id="rId386" Type="http://schemas.openxmlformats.org/officeDocument/2006/relationships/customXml" Target="../ink/ink763.xml"/><Relationship Id="rId246" Type="http://schemas.openxmlformats.org/officeDocument/2006/relationships/customXml" Target="../ink/ink693.xml"/><Relationship Id="rId267" Type="http://schemas.openxmlformats.org/officeDocument/2006/relationships/image" Target="../media/image2349.png"/><Relationship Id="rId288" Type="http://schemas.openxmlformats.org/officeDocument/2006/relationships/customXml" Target="../ink/ink714.xml"/><Relationship Id="rId411" Type="http://schemas.openxmlformats.org/officeDocument/2006/relationships/image" Target="../media/image2601.png"/><Relationship Id="rId432" Type="http://schemas.openxmlformats.org/officeDocument/2006/relationships/customXml" Target="../ink/ink786.xml"/><Relationship Id="rId453" Type="http://schemas.openxmlformats.org/officeDocument/2006/relationships/image" Target="../media/image2622.png"/><Relationship Id="rId474" Type="http://schemas.openxmlformats.org/officeDocument/2006/relationships/customXml" Target="../ink/ink807.xml"/><Relationship Id="rId313" Type="http://schemas.openxmlformats.org/officeDocument/2006/relationships/image" Target="../media/image2550.png"/><Relationship Id="rId10" Type="http://schemas.openxmlformats.org/officeDocument/2006/relationships/customXml" Target="../ink/ink666.xml"/><Relationship Id="rId31" Type="http://schemas.openxmlformats.org/officeDocument/2006/relationships/image" Target="../media/image2239.png"/><Relationship Id="rId52" Type="http://schemas.openxmlformats.org/officeDocument/2006/relationships/customXml" Target="../ink/ink687.xml"/><Relationship Id="rId334" Type="http://schemas.openxmlformats.org/officeDocument/2006/relationships/customXml" Target="../ink/ink737.xml"/><Relationship Id="rId355" Type="http://schemas.openxmlformats.org/officeDocument/2006/relationships/image" Target="../media/image2573.png"/><Relationship Id="rId376" Type="http://schemas.openxmlformats.org/officeDocument/2006/relationships/customXml" Target="../ink/ink758.xml"/><Relationship Id="rId397" Type="http://schemas.openxmlformats.org/officeDocument/2006/relationships/image" Target="../media/image2594.png"/><Relationship Id="rId4" Type="http://schemas.openxmlformats.org/officeDocument/2006/relationships/customXml" Target="../ink/ink663.xml"/><Relationship Id="rId257" Type="http://schemas.openxmlformats.org/officeDocument/2006/relationships/image" Target="../media/image2344.png"/><Relationship Id="rId278" Type="http://schemas.openxmlformats.org/officeDocument/2006/relationships/customXml" Target="../ink/ink709.xml"/><Relationship Id="rId401" Type="http://schemas.openxmlformats.org/officeDocument/2006/relationships/image" Target="../media/image2596.png"/><Relationship Id="rId422" Type="http://schemas.openxmlformats.org/officeDocument/2006/relationships/customXml" Target="../ink/ink781.xml"/><Relationship Id="rId443" Type="http://schemas.openxmlformats.org/officeDocument/2006/relationships/image" Target="../media/image2617.png"/><Relationship Id="rId464" Type="http://schemas.openxmlformats.org/officeDocument/2006/relationships/customXml" Target="../ink/ink802.xml"/><Relationship Id="rId303" Type="http://schemas.openxmlformats.org/officeDocument/2006/relationships/image" Target="../media/image2546.png"/><Relationship Id="rId485" Type="http://schemas.openxmlformats.org/officeDocument/2006/relationships/image" Target="../media/image2636.png"/><Relationship Id="rId42" Type="http://schemas.openxmlformats.org/officeDocument/2006/relationships/customXml" Target="../ink/ink682.xml"/><Relationship Id="rId345" Type="http://schemas.openxmlformats.org/officeDocument/2006/relationships/image" Target="../media/image2566.png"/><Relationship Id="rId387" Type="http://schemas.openxmlformats.org/officeDocument/2006/relationships/image" Target="../media/image2589.png"/><Relationship Id="rId247" Type="http://schemas.openxmlformats.org/officeDocument/2006/relationships/image" Target="../media/image2339.png"/><Relationship Id="rId412" Type="http://schemas.openxmlformats.org/officeDocument/2006/relationships/customXml" Target="../ink/ink776.xml"/><Relationship Id="rId289" Type="http://schemas.openxmlformats.org/officeDocument/2006/relationships/image" Target="../media/image2508.png"/><Relationship Id="rId454" Type="http://schemas.openxmlformats.org/officeDocument/2006/relationships/customXml" Target="../ink/ink797.xml"/><Relationship Id="rId11" Type="http://schemas.openxmlformats.org/officeDocument/2006/relationships/image" Target="../media/image2229.png"/><Relationship Id="rId53" Type="http://schemas.openxmlformats.org/officeDocument/2006/relationships/image" Target="../media/image2250.png"/><Relationship Id="rId314" Type="http://schemas.openxmlformats.org/officeDocument/2006/relationships/customXml" Target="../ink/ink727.xml"/><Relationship Id="rId356" Type="http://schemas.openxmlformats.org/officeDocument/2006/relationships/customXml" Target="../ink/ink748.xml"/><Relationship Id="rId398" Type="http://schemas.openxmlformats.org/officeDocument/2006/relationships/customXml" Target="../ink/ink769.xml"/><Relationship Id="rId423" Type="http://schemas.openxmlformats.org/officeDocument/2006/relationships/image" Target="../media/image2607.png"/><Relationship Id="rId258" Type="http://schemas.openxmlformats.org/officeDocument/2006/relationships/customXml" Target="../ink/ink699.xml"/><Relationship Id="rId465" Type="http://schemas.openxmlformats.org/officeDocument/2006/relationships/image" Target="../media/image2628.png"/><Relationship Id="rId22" Type="http://schemas.openxmlformats.org/officeDocument/2006/relationships/customXml" Target="../ink/ink672.xml"/><Relationship Id="rId325" Type="http://schemas.openxmlformats.org/officeDocument/2006/relationships/image" Target="../media/image2556.png"/><Relationship Id="rId367" Type="http://schemas.openxmlformats.org/officeDocument/2006/relationships/image" Target="../media/image2579.png"/><Relationship Id="rId269" Type="http://schemas.openxmlformats.org/officeDocument/2006/relationships/image" Target="../media/image2350.png"/><Relationship Id="rId434" Type="http://schemas.openxmlformats.org/officeDocument/2006/relationships/customXml" Target="../ink/ink787.xml"/><Relationship Id="rId476" Type="http://schemas.openxmlformats.org/officeDocument/2006/relationships/customXml" Target="../ink/ink808.xml"/><Relationship Id="rId33" Type="http://schemas.openxmlformats.org/officeDocument/2006/relationships/image" Target="../media/image2240.png"/><Relationship Id="rId280" Type="http://schemas.openxmlformats.org/officeDocument/2006/relationships/customXml" Target="../ink/ink710.xml"/><Relationship Id="rId336" Type="http://schemas.openxmlformats.org/officeDocument/2006/relationships/customXml" Target="../ink/ink738.xml"/><Relationship Id="rId378" Type="http://schemas.openxmlformats.org/officeDocument/2006/relationships/customXml" Target="../ink/ink759.xml"/><Relationship Id="rId403" Type="http://schemas.openxmlformats.org/officeDocument/2006/relationships/image" Target="../media/image2597.png"/><Relationship Id="rId6" Type="http://schemas.openxmlformats.org/officeDocument/2006/relationships/customXml" Target="../ink/ink664.xml"/><Relationship Id="rId445" Type="http://schemas.openxmlformats.org/officeDocument/2006/relationships/image" Target="../media/image2618.png"/><Relationship Id="rId487" Type="http://schemas.openxmlformats.org/officeDocument/2006/relationships/image" Target="../media/image2637.png"/><Relationship Id="rId291" Type="http://schemas.openxmlformats.org/officeDocument/2006/relationships/image" Target="../media/image2509.png"/><Relationship Id="rId305" Type="http://schemas.openxmlformats.org/officeDocument/2006/relationships/image" Target="../media/image2547.png"/><Relationship Id="rId347" Type="http://schemas.openxmlformats.org/officeDocument/2006/relationships/image" Target="../media/image2569.png"/></Relationships>
</file>

<file path=ppt/slides/_rels/slide8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2521.png"/><Relationship Id="rId303" Type="http://schemas.openxmlformats.org/officeDocument/2006/relationships/image" Target="../media/image2523.png"/><Relationship Id="rId21" Type="http://schemas.openxmlformats.org/officeDocument/2006/relationships/image" Target="../media/image2234.png"/><Relationship Id="rId42" Type="http://schemas.openxmlformats.org/officeDocument/2006/relationships/customXml" Target="../ink/ink836.xml"/><Relationship Id="rId324" Type="http://schemas.openxmlformats.org/officeDocument/2006/relationships/customXml" Target="../ink/ink886.xml"/><Relationship Id="rId345" Type="http://schemas.openxmlformats.org/officeDocument/2006/relationships/image" Target="../media/image2641.png"/><Relationship Id="rId366" Type="http://schemas.openxmlformats.org/officeDocument/2006/relationships/customXml" Target="../ink/ink907.xml"/><Relationship Id="rId387" Type="http://schemas.openxmlformats.org/officeDocument/2006/relationships/image" Target="../media/image2662.png"/><Relationship Id="rId247" Type="http://schemas.openxmlformats.org/officeDocument/2006/relationships/image" Target="../media/image2339.png"/><Relationship Id="rId268" Type="http://schemas.openxmlformats.org/officeDocument/2006/relationships/customXml" Target="../ink/ink858.xml"/><Relationship Id="rId289" Type="http://schemas.openxmlformats.org/officeDocument/2006/relationships/image" Target="../media/image2516.png"/><Relationship Id="rId11" Type="http://schemas.openxmlformats.org/officeDocument/2006/relationships/image" Target="../media/image2229.png"/><Relationship Id="rId32" Type="http://schemas.openxmlformats.org/officeDocument/2006/relationships/customXml" Target="../ink/ink831.xml"/><Relationship Id="rId53" Type="http://schemas.openxmlformats.org/officeDocument/2006/relationships/image" Target="../media/image2250.png"/><Relationship Id="rId314" Type="http://schemas.openxmlformats.org/officeDocument/2006/relationships/customXml" Target="../ink/ink881.xml"/><Relationship Id="rId335" Type="http://schemas.openxmlformats.org/officeDocument/2006/relationships/image" Target="../media/image2538.png"/><Relationship Id="rId356" Type="http://schemas.openxmlformats.org/officeDocument/2006/relationships/customXml" Target="../ink/ink902.xml"/><Relationship Id="rId377" Type="http://schemas.openxmlformats.org/officeDocument/2006/relationships/image" Target="../media/image2657.png"/><Relationship Id="rId398" Type="http://schemas.openxmlformats.org/officeDocument/2006/relationships/customXml" Target="../ink/ink923.xml"/><Relationship Id="rId5" Type="http://schemas.openxmlformats.org/officeDocument/2006/relationships/image" Target="../media/image2226.png"/><Relationship Id="rId402" Type="http://schemas.openxmlformats.org/officeDocument/2006/relationships/image" Target="../media/image1.png"/><Relationship Id="rId258" Type="http://schemas.openxmlformats.org/officeDocument/2006/relationships/customXml" Target="../ink/ink853.xml"/><Relationship Id="rId279" Type="http://schemas.openxmlformats.org/officeDocument/2006/relationships/image" Target="../media/image2355.png"/><Relationship Id="rId22" Type="http://schemas.openxmlformats.org/officeDocument/2006/relationships/customXml" Target="../ink/ink826.xml"/><Relationship Id="rId43" Type="http://schemas.openxmlformats.org/officeDocument/2006/relationships/image" Target="../media/image2245.png"/><Relationship Id="rId290" Type="http://schemas.openxmlformats.org/officeDocument/2006/relationships/customXml" Target="../ink/ink869.xml"/><Relationship Id="rId304" Type="http://schemas.openxmlformats.org/officeDocument/2006/relationships/customXml" Target="../ink/ink876.xml"/><Relationship Id="rId325" Type="http://schemas.openxmlformats.org/officeDocument/2006/relationships/image" Target="../media/image2533.png"/><Relationship Id="rId346" Type="http://schemas.openxmlformats.org/officeDocument/2006/relationships/customXml" Target="../ink/ink897.xml"/><Relationship Id="rId367" Type="http://schemas.openxmlformats.org/officeDocument/2006/relationships/image" Target="../media/image2652.png"/><Relationship Id="rId388" Type="http://schemas.openxmlformats.org/officeDocument/2006/relationships/customXml" Target="../ink/ink918.xml"/><Relationship Id="rId248" Type="http://schemas.openxmlformats.org/officeDocument/2006/relationships/customXml" Target="../ink/ink848.xml"/><Relationship Id="rId269" Type="http://schemas.openxmlformats.org/officeDocument/2006/relationships/image" Target="../media/image2350.png"/><Relationship Id="rId12" Type="http://schemas.openxmlformats.org/officeDocument/2006/relationships/customXml" Target="../ink/ink821.xml"/><Relationship Id="rId33" Type="http://schemas.openxmlformats.org/officeDocument/2006/relationships/image" Target="../media/image2240.png"/><Relationship Id="rId280" Type="http://schemas.openxmlformats.org/officeDocument/2006/relationships/customXml" Target="../ink/ink864.xml"/><Relationship Id="rId315" Type="http://schemas.openxmlformats.org/officeDocument/2006/relationships/image" Target="../media/image2529.png"/><Relationship Id="rId336" Type="http://schemas.openxmlformats.org/officeDocument/2006/relationships/customXml" Target="../ink/ink892.xml"/><Relationship Id="rId357" Type="http://schemas.openxmlformats.org/officeDocument/2006/relationships/image" Target="../media/image2647.png"/><Relationship Id="rId54" Type="http://schemas.openxmlformats.org/officeDocument/2006/relationships/customXml" Target="../ink/ink842.xml"/><Relationship Id="rId378" Type="http://schemas.openxmlformats.org/officeDocument/2006/relationships/customXml" Target="../ink/ink913.xml"/><Relationship Id="rId399" Type="http://schemas.openxmlformats.org/officeDocument/2006/relationships/image" Target="../media/image2668.png"/><Relationship Id="rId6" Type="http://schemas.openxmlformats.org/officeDocument/2006/relationships/customXml" Target="../ink/ink818.xml"/><Relationship Id="rId259" Type="http://schemas.openxmlformats.org/officeDocument/2006/relationships/image" Target="../media/image2345.png"/><Relationship Id="rId23" Type="http://schemas.openxmlformats.org/officeDocument/2006/relationships/image" Target="../media/image2235.png"/><Relationship Id="rId270" Type="http://schemas.openxmlformats.org/officeDocument/2006/relationships/customXml" Target="../ink/ink859.xml"/><Relationship Id="rId291" Type="http://schemas.openxmlformats.org/officeDocument/2006/relationships/image" Target="../media/image2517.png"/><Relationship Id="rId305" Type="http://schemas.openxmlformats.org/officeDocument/2006/relationships/image" Target="../media/image2524.png"/><Relationship Id="rId326" Type="http://schemas.openxmlformats.org/officeDocument/2006/relationships/customXml" Target="../ink/ink887.xml"/><Relationship Id="rId347" Type="http://schemas.openxmlformats.org/officeDocument/2006/relationships/image" Target="../media/image2642.png"/><Relationship Id="rId44" Type="http://schemas.openxmlformats.org/officeDocument/2006/relationships/customXml" Target="../ink/ink837.xml"/><Relationship Id="rId368" Type="http://schemas.openxmlformats.org/officeDocument/2006/relationships/customXml" Target="../ink/ink908.xml"/><Relationship Id="rId389" Type="http://schemas.openxmlformats.org/officeDocument/2006/relationships/image" Target="../media/image2663.png"/><Relationship Id="rId249" Type="http://schemas.openxmlformats.org/officeDocument/2006/relationships/image" Target="../media/image2340.png"/><Relationship Id="rId13" Type="http://schemas.openxmlformats.org/officeDocument/2006/relationships/image" Target="../media/image2230.png"/><Relationship Id="rId260" Type="http://schemas.openxmlformats.org/officeDocument/2006/relationships/customXml" Target="../ink/ink854.xml"/><Relationship Id="rId281" Type="http://schemas.openxmlformats.org/officeDocument/2006/relationships/image" Target="../media/image2356.png"/><Relationship Id="rId316" Type="http://schemas.openxmlformats.org/officeDocument/2006/relationships/customXml" Target="../ink/ink882.xml"/><Relationship Id="rId337" Type="http://schemas.openxmlformats.org/officeDocument/2006/relationships/image" Target="../media/image2539.png"/><Relationship Id="rId34" Type="http://schemas.openxmlformats.org/officeDocument/2006/relationships/customXml" Target="../ink/ink832.xml"/><Relationship Id="rId55" Type="http://schemas.openxmlformats.org/officeDocument/2006/relationships/image" Target="../media/image2251.png"/><Relationship Id="rId358" Type="http://schemas.openxmlformats.org/officeDocument/2006/relationships/customXml" Target="../ink/ink903.xml"/><Relationship Id="rId379" Type="http://schemas.openxmlformats.org/officeDocument/2006/relationships/image" Target="../media/image2658.png"/><Relationship Id="rId7" Type="http://schemas.openxmlformats.org/officeDocument/2006/relationships/image" Target="../media/image2227.png"/><Relationship Id="rId390" Type="http://schemas.openxmlformats.org/officeDocument/2006/relationships/customXml" Target="../ink/ink919.xml"/><Relationship Id="rId250" Type="http://schemas.openxmlformats.org/officeDocument/2006/relationships/customXml" Target="../ink/ink849.xml"/><Relationship Id="rId271" Type="http://schemas.openxmlformats.org/officeDocument/2006/relationships/image" Target="../media/image2351.png"/><Relationship Id="rId292" Type="http://schemas.openxmlformats.org/officeDocument/2006/relationships/customXml" Target="../ink/ink870.xml"/><Relationship Id="rId306" Type="http://schemas.openxmlformats.org/officeDocument/2006/relationships/customXml" Target="../ink/ink877.xml"/><Relationship Id="rId24" Type="http://schemas.openxmlformats.org/officeDocument/2006/relationships/customXml" Target="../ink/ink827.xml"/><Relationship Id="rId45" Type="http://schemas.openxmlformats.org/officeDocument/2006/relationships/image" Target="../media/image2246.png"/><Relationship Id="rId327" Type="http://schemas.openxmlformats.org/officeDocument/2006/relationships/image" Target="../media/image2534.png"/><Relationship Id="rId348" Type="http://schemas.openxmlformats.org/officeDocument/2006/relationships/customXml" Target="../ink/ink898.xml"/><Relationship Id="rId369" Type="http://schemas.openxmlformats.org/officeDocument/2006/relationships/image" Target="../media/image2653.png"/><Relationship Id="rId380" Type="http://schemas.openxmlformats.org/officeDocument/2006/relationships/customXml" Target="../ink/ink914.xml"/><Relationship Id="rId261" Type="http://schemas.openxmlformats.org/officeDocument/2006/relationships/image" Target="../media/image2346.png"/><Relationship Id="rId14" Type="http://schemas.openxmlformats.org/officeDocument/2006/relationships/customXml" Target="../ink/ink822.xml"/><Relationship Id="rId35" Type="http://schemas.openxmlformats.org/officeDocument/2006/relationships/image" Target="../media/image2241.png"/><Relationship Id="rId56" Type="http://schemas.openxmlformats.org/officeDocument/2006/relationships/customXml" Target="../ink/ink843.xml"/><Relationship Id="rId282" Type="http://schemas.openxmlformats.org/officeDocument/2006/relationships/customXml" Target="../ink/ink865.xml"/><Relationship Id="rId317" Type="http://schemas.openxmlformats.org/officeDocument/2006/relationships/image" Target="../media/image2530.png"/><Relationship Id="rId338" Type="http://schemas.openxmlformats.org/officeDocument/2006/relationships/customXml" Target="../ink/ink893.xml"/><Relationship Id="rId359" Type="http://schemas.openxmlformats.org/officeDocument/2006/relationships/image" Target="../media/image2648.png"/><Relationship Id="rId8" Type="http://schemas.openxmlformats.org/officeDocument/2006/relationships/customXml" Target="../ink/ink819.xml"/><Relationship Id="rId51" Type="http://schemas.openxmlformats.org/officeDocument/2006/relationships/image" Target="../media/image2249.png"/><Relationship Id="rId370" Type="http://schemas.openxmlformats.org/officeDocument/2006/relationships/customXml" Target="../ink/ink909.xml"/><Relationship Id="rId375" Type="http://schemas.openxmlformats.org/officeDocument/2006/relationships/image" Target="../media/image2656.png"/><Relationship Id="rId391" Type="http://schemas.openxmlformats.org/officeDocument/2006/relationships/image" Target="../media/image2664.png"/><Relationship Id="rId396" Type="http://schemas.openxmlformats.org/officeDocument/2006/relationships/customXml" Target="../ink/ink922.xml"/><Relationship Id="rId3" Type="http://schemas.openxmlformats.org/officeDocument/2006/relationships/slideLayout" Target="../slideLayouts/slideLayout2.xml"/><Relationship Id="rId251" Type="http://schemas.openxmlformats.org/officeDocument/2006/relationships/image" Target="../media/image2341.png"/><Relationship Id="rId256" Type="http://schemas.openxmlformats.org/officeDocument/2006/relationships/customXml" Target="../ink/ink852.xml"/><Relationship Id="rId277" Type="http://schemas.openxmlformats.org/officeDocument/2006/relationships/image" Target="../media/image2354.png"/><Relationship Id="rId298" Type="http://schemas.openxmlformats.org/officeDocument/2006/relationships/customXml" Target="../ink/ink873.xml"/><Relationship Id="rId400" Type="http://schemas.openxmlformats.org/officeDocument/2006/relationships/customXml" Target="../ink/ink924.xml"/><Relationship Id="rId25" Type="http://schemas.openxmlformats.org/officeDocument/2006/relationships/image" Target="../media/image2236.png"/><Relationship Id="rId46" Type="http://schemas.openxmlformats.org/officeDocument/2006/relationships/customXml" Target="../ink/ink838.xml"/><Relationship Id="rId272" Type="http://schemas.openxmlformats.org/officeDocument/2006/relationships/customXml" Target="../ink/ink860.xml"/><Relationship Id="rId293" Type="http://schemas.openxmlformats.org/officeDocument/2006/relationships/image" Target="../media/image2518.png"/><Relationship Id="rId302" Type="http://schemas.openxmlformats.org/officeDocument/2006/relationships/customXml" Target="../ink/ink875.xml"/><Relationship Id="rId307" Type="http://schemas.openxmlformats.org/officeDocument/2006/relationships/image" Target="../media/image2525.png"/><Relationship Id="rId323" Type="http://schemas.openxmlformats.org/officeDocument/2006/relationships/image" Target="../media/image2640.png"/><Relationship Id="rId328" Type="http://schemas.openxmlformats.org/officeDocument/2006/relationships/customXml" Target="../ink/ink888.xml"/><Relationship Id="rId344" Type="http://schemas.openxmlformats.org/officeDocument/2006/relationships/customXml" Target="../ink/ink896.xml"/><Relationship Id="rId349" Type="http://schemas.openxmlformats.org/officeDocument/2006/relationships/image" Target="../media/image2643.png"/><Relationship Id="rId20" Type="http://schemas.openxmlformats.org/officeDocument/2006/relationships/customXml" Target="../ink/ink825.xml"/><Relationship Id="rId41" Type="http://schemas.openxmlformats.org/officeDocument/2006/relationships/image" Target="../media/image2244.png"/><Relationship Id="rId360" Type="http://schemas.openxmlformats.org/officeDocument/2006/relationships/customXml" Target="../ink/ink904.xml"/><Relationship Id="rId365" Type="http://schemas.openxmlformats.org/officeDocument/2006/relationships/image" Target="../media/image2651.png"/><Relationship Id="rId381" Type="http://schemas.openxmlformats.org/officeDocument/2006/relationships/image" Target="../media/image2659.png"/><Relationship Id="rId386" Type="http://schemas.openxmlformats.org/officeDocument/2006/relationships/customXml" Target="../ink/ink917.xml"/><Relationship Id="rId241" Type="http://schemas.openxmlformats.org/officeDocument/2006/relationships/image" Target="../media/image2336.png"/><Relationship Id="rId246" Type="http://schemas.openxmlformats.org/officeDocument/2006/relationships/customXml" Target="../ink/ink847.xml"/><Relationship Id="rId267" Type="http://schemas.openxmlformats.org/officeDocument/2006/relationships/image" Target="../media/image2349.png"/><Relationship Id="rId288" Type="http://schemas.openxmlformats.org/officeDocument/2006/relationships/customXml" Target="../ink/ink868.xml"/><Relationship Id="rId15" Type="http://schemas.openxmlformats.org/officeDocument/2006/relationships/image" Target="../media/image2231.png"/><Relationship Id="rId36" Type="http://schemas.openxmlformats.org/officeDocument/2006/relationships/customXml" Target="../ink/ink833.xml"/><Relationship Id="rId57" Type="http://schemas.openxmlformats.org/officeDocument/2006/relationships/image" Target="../media/image2252.png"/><Relationship Id="rId262" Type="http://schemas.openxmlformats.org/officeDocument/2006/relationships/customXml" Target="../ink/ink855.xml"/><Relationship Id="rId283" Type="http://schemas.openxmlformats.org/officeDocument/2006/relationships/image" Target="../media/image2513.png"/><Relationship Id="rId313" Type="http://schemas.openxmlformats.org/officeDocument/2006/relationships/image" Target="../media/image2528.png"/><Relationship Id="rId318" Type="http://schemas.openxmlformats.org/officeDocument/2006/relationships/customXml" Target="../ink/ink883.xml"/><Relationship Id="rId339" Type="http://schemas.openxmlformats.org/officeDocument/2006/relationships/image" Target="../media/image2540.png"/><Relationship Id="rId10" Type="http://schemas.openxmlformats.org/officeDocument/2006/relationships/customXml" Target="../ink/ink820.xml"/><Relationship Id="rId31" Type="http://schemas.openxmlformats.org/officeDocument/2006/relationships/image" Target="../media/image2239.png"/><Relationship Id="rId52" Type="http://schemas.openxmlformats.org/officeDocument/2006/relationships/customXml" Target="../ink/ink841.xml"/><Relationship Id="rId334" Type="http://schemas.openxmlformats.org/officeDocument/2006/relationships/customXml" Target="../ink/ink891.xml"/><Relationship Id="rId350" Type="http://schemas.openxmlformats.org/officeDocument/2006/relationships/customXml" Target="../ink/ink899.xml"/><Relationship Id="rId355" Type="http://schemas.openxmlformats.org/officeDocument/2006/relationships/image" Target="../media/image2646.png"/><Relationship Id="rId371" Type="http://schemas.openxmlformats.org/officeDocument/2006/relationships/image" Target="../media/image2654.png"/><Relationship Id="rId376" Type="http://schemas.openxmlformats.org/officeDocument/2006/relationships/customXml" Target="../ink/ink912.xml"/><Relationship Id="rId397" Type="http://schemas.openxmlformats.org/officeDocument/2006/relationships/image" Target="../media/image2667.png"/><Relationship Id="rId4" Type="http://schemas.openxmlformats.org/officeDocument/2006/relationships/customXml" Target="../ink/ink817.xml"/><Relationship Id="rId9" Type="http://schemas.openxmlformats.org/officeDocument/2006/relationships/image" Target="../media/image2228.png"/><Relationship Id="rId257" Type="http://schemas.openxmlformats.org/officeDocument/2006/relationships/image" Target="../media/image2344.png"/><Relationship Id="rId278" Type="http://schemas.openxmlformats.org/officeDocument/2006/relationships/customXml" Target="../ink/ink863.xml"/><Relationship Id="rId392" Type="http://schemas.openxmlformats.org/officeDocument/2006/relationships/customXml" Target="../ink/ink920.xml"/><Relationship Id="rId401" Type="http://schemas.openxmlformats.org/officeDocument/2006/relationships/image" Target="../media/image2669.png"/><Relationship Id="rId26" Type="http://schemas.openxmlformats.org/officeDocument/2006/relationships/customXml" Target="../ink/ink828.xml"/><Relationship Id="rId252" Type="http://schemas.openxmlformats.org/officeDocument/2006/relationships/customXml" Target="../ink/ink850.xml"/><Relationship Id="rId273" Type="http://schemas.openxmlformats.org/officeDocument/2006/relationships/image" Target="../media/image2352.png"/><Relationship Id="rId294" Type="http://schemas.openxmlformats.org/officeDocument/2006/relationships/customXml" Target="../ink/ink871.xml"/><Relationship Id="rId308" Type="http://schemas.openxmlformats.org/officeDocument/2006/relationships/customXml" Target="../ink/ink878.xml"/><Relationship Id="rId329" Type="http://schemas.openxmlformats.org/officeDocument/2006/relationships/image" Target="../media/image2535.png"/><Relationship Id="rId47" Type="http://schemas.openxmlformats.org/officeDocument/2006/relationships/image" Target="../media/image2247.png"/><Relationship Id="rId340" Type="http://schemas.openxmlformats.org/officeDocument/2006/relationships/customXml" Target="../ink/ink894.xml"/><Relationship Id="rId361" Type="http://schemas.openxmlformats.org/officeDocument/2006/relationships/image" Target="../media/image2649.png"/><Relationship Id="rId382" Type="http://schemas.openxmlformats.org/officeDocument/2006/relationships/customXml" Target="../ink/ink915.xml"/><Relationship Id="rId16" Type="http://schemas.openxmlformats.org/officeDocument/2006/relationships/customXml" Target="../ink/ink823.xml"/><Relationship Id="rId242" Type="http://schemas.openxmlformats.org/officeDocument/2006/relationships/customXml" Target="../ink/ink845.xml"/><Relationship Id="rId263" Type="http://schemas.openxmlformats.org/officeDocument/2006/relationships/image" Target="../media/image2347.png"/><Relationship Id="rId284" Type="http://schemas.openxmlformats.org/officeDocument/2006/relationships/customXml" Target="../ink/ink866.xml"/><Relationship Id="rId319" Type="http://schemas.openxmlformats.org/officeDocument/2006/relationships/image" Target="../media/image2531.png"/><Relationship Id="rId37" Type="http://schemas.openxmlformats.org/officeDocument/2006/relationships/image" Target="../media/image2242.png"/><Relationship Id="rId58" Type="http://schemas.openxmlformats.org/officeDocument/2006/relationships/image" Target="../media/image2.png"/><Relationship Id="rId330" Type="http://schemas.openxmlformats.org/officeDocument/2006/relationships/customXml" Target="../ink/ink889.xml"/><Relationship Id="rId351" Type="http://schemas.openxmlformats.org/officeDocument/2006/relationships/image" Target="../media/image2644.png"/><Relationship Id="rId372" Type="http://schemas.openxmlformats.org/officeDocument/2006/relationships/customXml" Target="../ink/ink910.xml"/><Relationship Id="rId393" Type="http://schemas.openxmlformats.org/officeDocument/2006/relationships/image" Target="../media/image2665.png"/><Relationship Id="rId253" Type="http://schemas.openxmlformats.org/officeDocument/2006/relationships/image" Target="../media/image2342.png"/><Relationship Id="rId274" Type="http://schemas.openxmlformats.org/officeDocument/2006/relationships/customXml" Target="../ink/ink861.xml"/><Relationship Id="rId295" Type="http://schemas.openxmlformats.org/officeDocument/2006/relationships/image" Target="../media/image2519.png"/><Relationship Id="rId309" Type="http://schemas.openxmlformats.org/officeDocument/2006/relationships/image" Target="../media/image2526.png"/><Relationship Id="rId27" Type="http://schemas.openxmlformats.org/officeDocument/2006/relationships/image" Target="../media/image2237.png"/><Relationship Id="rId48" Type="http://schemas.openxmlformats.org/officeDocument/2006/relationships/customXml" Target="../ink/ink839.xml"/><Relationship Id="rId320" Type="http://schemas.openxmlformats.org/officeDocument/2006/relationships/customXml" Target="../ink/ink884.xml"/><Relationship Id="rId341" Type="http://schemas.openxmlformats.org/officeDocument/2006/relationships/image" Target="../media/image2541.png"/><Relationship Id="rId362" Type="http://schemas.openxmlformats.org/officeDocument/2006/relationships/customXml" Target="../ink/ink905.xml"/><Relationship Id="rId383" Type="http://schemas.openxmlformats.org/officeDocument/2006/relationships/image" Target="../media/image2660.png"/><Relationship Id="rId243" Type="http://schemas.openxmlformats.org/officeDocument/2006/relationships/image" Target="../media/image2337.png"/><Relationship Id="rId264" Type="http://schemas.openxmlformats.org/officeDocument/2006/relationships/customXml" Target="../ink/ink856.xml"/><Relationship Id="rId285" Type="http://schemas.openxmlformats.org/officeDocument/2006/relationships/image" Target="../media/image2514.png"/><Relationship Id="rId17" Type="http://schemas.openxmlformats.org/officeDocument/2006/relationships/image" Target="../media/image2232.png"/><Relationship Id="rId38" Type="http://schemas.openxmlformats.org/officeDocument/2006/relationships/customXml" Target="../ink/ink834.xml"/><Relationship Id="rId59" Type="http://schemas.openxmlformats.org/officeDocument/2006/relationships/image" Target="../media/image3.png"/><Relationship Id="rId310" Type="http://schemas.openxmlformats.org/officeDocument/2006/relationships/customXml" Target="../ink/ink879.xml"/><Relationship Id="rId331" Type="http://schemas.openxmlformats.org/officeDocument/2006/relationships/image" Target="../media/image2536.png"/><Relationship Id="rId352" Type="http://schemas.openxmlformats.org/officeDocument/2006/relationships/customXml" Target="../ink/ink900.xml"/><Relationship Id="rId373" Type="http://schemas.openxmlformats.org/officeDocument/2006/relationships/image" Target="../media/image2655.png"/><Relationship Id="rId394" Type="http://schemas.openxmlformats.org/officeDocument/2006/relationships/customXml" Target="../ink/ink921.xml"/><Relationship Id="rId1" Type="http://schemas.microsoft.com/office/2007/relationships/media" Target="../media/media8.m4a"/><Relationship Id="rId254" Type="http://schemas.openxmlformats.org/officeDocument/2006/relationships/customXml" Target="../ink/ink851.xml"/><Relationship Id="rId28" Type="http://schemas.openxmlformats.org/officeDocument/2006/relationships/customXml" Target="../ink/ink829.xml"/><Relationship Id="rId49" Type="http://schemas.openxmlformats.org/officeDocument/2006/relationships/image" Target="../media/image2248.png"/><Relationship Id="rId275" Type="http://schemas.openxmlformats.org/officeDocument/2006/relationships/image" Target="../media/image2353.png"/><Relationship Id="rId296" Type="http://schemas.openxmlformats.org/officeDocument/2006/relationships/customXml" Target="../ink/ink872.xml"/><Relationship Id="rId300" Type="http://schemas.openxmlformats.org/officeDocument/2006/relationships/customXml" Target="../ink/ink874.xml"/><Relationship Id="rId60" Type="http://schemas.openxmlformats.org/officeDocument/2006/relationships/customXml" Target="../ink/ink844.xml"/><Relationship Id="rId321" Type="http://schemas.openxmlformats.org/officeDocument/2006/relationships/image" Target="../media/image2532.png"/><Relationship Id="rId342" Type="http://schemas.openxmlformats.org/officeDocument/2006/relationships/customXml" Target="../ink/ink895.xml"/><Relationship Id="rId363" Type="http://schemas.openxmlformats.org/officeDocument/2006/relationships/image" Target="../media/image2650.png"/><Relationship Id="rId384" Type="http://schemas.openxmlformats.org/officeDocument/2006/relationships/customXml" Target="../ink/ink916.xml"/><Relationship Id="rId244" Type="http://schemas.openxmlformats.org/officeDocument/2006/relationships/customXml" Target="../ink/ink846.xml"/><Relationship Id="rId18" Type="http://schemas.openxmlformats.org/officeDocument/2006/relationships/customXml" Target="../ink/ink824.xml"/><Relationship Id="rId39" Type="http://schemas.openxmlformats.org/officeDocument/2006/relationships/image" Target="../media/image2243.png"/><Relationship Id="rId265" Type="http://schemas.openxmlformats.org/officeDocument/2006/relationships/image" Target="../media/image2348.png"/><Relationship Id="rId286" Type="http://schemas.openxmlformats.org/officeDocument/2006/relationships/customXml" Target="../ink/ink867.xml"/><Relationship Id="rId50" Type="http://schemas.openxmlformats.org/officeDocument/2006/relationships/customXml" Target="../ink/ink840.xml"/><Relationship Id="rId311" Type="http://schemas.openxmlformats.org/officeDocument/2006/relationships/image" Target="../media/image2527.png"/><Relationship Id="rId332" Type="http://schemas.openxmlformats.org/officeDocument/2006/relationships/customXml" Target="../ink/ink890.xml"/><Relationship Id="rId353" Type="http://schemas.openxmlformats.org/officeDocument/2006/relationships/image" Target="../media/image2645.png"/><Relationship Id="rId374" Type="http://schemas.openxmlformats.org/officeDocument/2006/relationships/customXml" Target="../ink/ink911.xml"/><Relationship Id="rId395" Type="http://schemas.openxmlformats.org/officeDocument/2006/relationships/image" Target="../media/image2666.png"/><Relationship Id="rId2" Type="http://schemas.openxmlformats.org/officeDocument/2006/relationships/audio" Target="../media/media8.m4a"/><Relationship Id="rId29" Type="http://schemas.openxmlformats.org/officeDocument/2006/relationships/image" Target="../media/image2238.png"/><Relationship Id="rId255" Type="http://schemas.openxmlformats.org/officeDocument/2006/relationships/image" Target="../media/image2343.png"/><Relationship Id="rId276" Type="http://schemas.openxmlformats.org/officeDocument/2006/relationships/customXml" Target="../ink/ink862.xml"/><Relationship Id="rId297" Type="http://schemas.openxmlformats.org/officeDocument/2006/relationships/image" Target="../media/image2520.png"/><Relationship Id="rId40" Type="http://schemas.openxmlformats.org/officeDocument/2006/relationships/customXml" Target="../ink/ink835.xml"/><Relationship Id="rId301" Type="http://schemas.openxmlformats.org/officeDocument/2006/relationships/image" Target="../media/image2522.png"/><Relationship Id="rId322" Type="http://schemas.openxmlformats.org/officeDocument/2006/relationships/customXml" Target="../ink/ink885.xml"/><Relationship Id="rId343" Type="http://schemas.openxmlformats.org/officeDocument/2006/relationships/image" Target="../media/image2542.png"/><Relationship Id="rId364" Type="http://schemas.openxmlformats.org/officeDocument/2006/relationships/customXml" Target="../ink/ink906.xml"/><Relationship Id="rId385" Type="http://schemas.openxmlformats.org/officeDocument/2006/relationships/image" Target="../media/image2661.png"/><Relationship Id="rId19" Type="http://schemas.openxmlformats.org/officeDocument/2006/relationships/image" Target="../media/image2233.png"/><Relationship Id="rId245" Type="http://schemas.openxmlformats.org/officeDocument/2006/relationships/image" Target="../media/image2338.png"/><Relationship Id="rId266" Type="http://schemas.openxmlformats.org/officeDocument/2006/relationships/customXml" Target="../ink/ink857.xml"/><Relationship Id="rId287" Type="http://schemas.openxmlformats.org/officeDocument/2006/relationships/image" Target="../media/image2515.png"/><Relationship Id="rId30" Type="http://schemas.openxmlformats.org/officeDocument/2006/relationships/customXml" Target="../ink/ink830.xml"/><Relationship Id="rId312" Type="http://schemas.openxmlformats.org/officeDocument/2006/relationships/customXml" Target="../ink/ink880.xml"/><Relationship Id="rId333" Type="http://schemas.openxmlformats.org/officeDocument/2006/relationships/image" Target="../media/image2537.png"/><Relationship Id="rId354" Type="http://schemas.openxmlformats.org/officeDocument/2006/relationships/customXml" Target="../ink/ink90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130.png"/><Relationship Id="rId21" Type="http://schemas.openxmlformats.org/officeDocument/2006/relationships/image" Target="../media/image23650.png"/><Relationship Id="rId42" Type="http://schemas.openxmlformats.org/officeDocument/2006/relationships/customXml" Target="../ink/ink944.xml"/><Relationship Id="rId63" Type="http://schemas.openxmlformats.org/officeDocument/2006/relationships/image" Target="../media/image23860.png"/><Relationship Id="rId84" Type="http://schemas.openxmlformats.org/officeDocument/2006/relationships/customXml" Target="../ink/ink965.xml"/><Relationship Id="rId138" Type="http://schemas.openxmlformats.org/officeDocument/2006/relationships/customXml" Target="../ink/ink992.xml"/><Relationship Id="rId159" Type="http://schemas.openxmlformats.org/officeDocument/2006/relationships/image" Target="../media/image24340.png"/><Relationship Id="rId170" Type="http://schemas.openxmlformats.org/officeDocument/2006/relationships/customXml" Target="../ink/ink1008.xml"/><Relationship Id="rId191" Type="http://schemas.openxmlformats.org/officeDocument/2006/relationships/image" Target="../media/image24490.png"/><Relationship Id="rId107" Type="http://schemas.openxmlformats.org/officeDocument/2006/relationships/image" Target="../media/image24080.png"/><Relationship Id="rId11" Type="http://schemas.openxmlformats.org/officeDocument/2006/relationships/image" Target="../media/image23600.png"/><Relationship Id="rId32" Type="http://schemas.openxmlformats.org/officeDocument/2006/relationships/customXml" Target="../ink/ink939.xml"/><Relationship Id="rId53" Type="http://schemas.openxmlformats.org/officeDocument/2006/relationships/image" Target="../media/image23810.png"/><Relationship Id="rId74" Type="http://schemas.openxmlformats.org/officeDocument/2006/relationships/customXml" Target="../ink/ink960.xml"/><Relationship Id="rId128" Type="http://schemas.openxmlformats.org/officeDocument/2006/relationships/customXml" Target="../ink/ink987.xml"/><Relationship Id="rId149" Type="http://schemas.openxmlformats.org/officeDocument/2006/relationships/image" Target="../media/image24290.png"/><Relationship Id="rId5" Type="http://schemas.openxmlformats.org/officeDocument/2006/relationships/image" Target="../media/image23570.png"/><Relationship Id="rId95" Type="http://schemas.openxmlformats.org/officeDocument/2006/relationships/image" Target="../media/image24020.png"/><Relationship Id="rId160" Type="http://schemas.openxmlformats.org/officeDocument/2006/relationships/customXml" Target="../ink/ink1003.xml"/><Relationship Id="rId181" Type="http://schemas.openxmlformats.org/officeDocument/2006/relationships/image" Target="../media/image24440.png"/><Relationship Id="rId22" Type="http://schemas.openxmlformats.org/officeDocument/2006/relationships/customXml" Target="../ink/ink934.xml"/><Relationship Id="rId43" Type="http://schemas.openxmlformats.org/officeDocument/2006/relationships/image" Target="../media/image23760.png"/><Relationship Id="rId64" Type="http://schemas.openxmlformats.org/officeDocument/2006/relationships/customXml" Target="../ink/ink955.xml"/><Relationship Id="rId118" Type="http://schemas.openxmlformats.org/officeDocument/2006/relationships/customXml" Target="../ink/ink982.xml"/><Relationship Id="rId139" Type="http://schemas.openxmlformats.org/officeDocument/2006/relationships/image" Target="../media/image24240.png"/><Relationship Id="rId85" Type="http://schemas.openxmlformats.org/officeDocument/2006/relationships/image" Target="../media/image23970.png"/><Relationship Id="rId150" Type="http://schemas.openxmlformats.org/officeDocument/2006/relationships/customXml" Target="../ink/ink998.xml"/><Relationship Id="rId171" Type="http://schemas.openxmlformats.org/officeDocument/2006/relationships/image" Target="../media/image24400.png"/><Relationship Id="rId192" Type="http://schemas.openxmlformats.org/officeDocument/2006/relationships/image" Target="../media/image1.png"/><Relationship Id="rId12" Type="http://schemas.openxmlformats.org/officeDocument/2006/relationships/customXml" Target="../ink/ink929.xml"/><Relationship Id="rId33" Type="http://schemas.openxmlformats.org/officeDocument/2006/relationships/image" Target="../media/image23710.png"/><Relationship Id="rId108" Type="http://schemas.openxmlformats.org/officeDocument/2006/relationships/customXml" Target="../ink/ink977.xml"/><Relationship Id="rId129" Type="http://schemas.openxmlformats.org/officeDocument/2006/relationships/image" Target="../media/image24190.png"/><Relationship Id="rId54" Type="http://schemas.openxmlformats.org/officeDocument/2006/relationships/customXml" Target="../ink/ink950.xml"/><Relationship Id="rId75" Type="http://schemas.openxmlformats.org/officeDocument/2006/relationships/image" Target="../media/image23920.png"/><Relationship Id="rId96" Type="http://schemas.openxmlformats.org/officeDocument/2006/relationships/customXml" Target="../ink/ink971.xml"/><Relationship Id="rId140" Type="http://schemas.openxmlformats.org/officeDocument/2006/relationships/customXml" Target="../ink/ink993.xml"/><Relationship Id="rId161" Type="http://schemas.openxmlformats.org/officeDocument/2006/relationships/image" Target="../media/image24350.png"/><Relationship Id="rId182" Type="http://schemas.openxmlformats.org/officeDocument/2006/relationships/customXml" Target="../ink/ink1014.xml"/><Relationship Id="rId6" Type="http://schemas.openxmlformats.org/officeDocument/2006/relationships/customXml" Target="../ink/ink926.xml"/><Relationship Id="rId23" Type="http://schemas.openxmlformats.org/officeDocument/2006/relationships/image" Target="../media/image23660.png"/><Relationship Id="rId119" Type="http://schemas.openxmlformats.org/officeDocument/2006/relationships/image" Target="../media/image24140.png"/><Relationship Id="rId44" Type="http://schemas.openxmlformats.org/officeDocument/2006/relationships/customXml" Target="../ink/ink945.xml"/><Relationship Id="rId65" Type="http://schemas.openxmlformats.org/officeDocument/2006/relationships/image" Target="../media/image23870.png"/><Relationship Id="rId86" Type="http://schemas.openxmlformats.org/officeDocument/2006/relationships/customXml" Target="../ink/ink966.xml"/><Relationship Id="rId130" Type="http://schemas.openxmlformats.org/officeDocument/2006/relationships/customXml" Target="../ink/ink988.xml"/><Relationship Id="rId151" Type="http://schemas.openxmlformats.org/officeDocument/2006/relationships/image" Target="../media/image24300.png"/><Relationship Id="rId172" Type="http://schemas.openxmlformats.org/officeDocument/2006/relationships/customXml" Target="../ink/ink1009.xml"/><Relationship Id="rId13" Type="http://schemas.openxmlformats.org/officeDocument/2006/relationships/image" Target="../media/image23610.png"/><Relationship Id="rId18" Type="http://schemas.openxmlformats.org/officeDocument/2006/relationships/customXml" Target="../ink/ink932.xml"/><Relationship Id="rId39" Type="http://schemas.openxmlformats.org/officeDocument/2006/relationships/image" Target="../media/image23740.png"/><Relationship Id="rId109" Type="http://schemas.openxmlformats.org/officeDocument/2006/relationships/image" Target="../media/image24090.png"/><Relationship Id="rId34" Type="http://schemas.openxmlformats.org/officeDocument/2006/relationships/customXml" Target="../ink/ink940.xml"/><Relationship Id="rId50" Type="http://schemas.openxmlformats.org/officeDocument/2006/relationships/customXml" Target="../ink/ink948.xml"/><Relationship Id="rId55" Type="http://schemas.openxmlformats.org/officeDocument/2006/relationships/image" Target="../media/image23820.png"/><Relationship Id="rId76" Type="http://schemas.openxmlformats.org/officeDocument/2006/relationships/customXml" Target="../ink/ink961.xml"/><Relationship Id="rId97" Type="http://schemas.openxmlformats.org/officeDocument/2006/relationships/image" Target="../media/image24030.png"/><Relationship Id="rId104" Type="http://schemas.openxmlformats.org/officeDocument/2006/relationships/customXml" Target="../ink/ink975.xml"/><Relationship Id="rId120" Type="http://schemas.openxmlformats.org/officeDocument/2006/relationships/customXml" Target="../ink/ink983.xml"/><Relationship Id="rId125" Type="http://schemas.openxmlformats.org/officeDocument/2006/relationships/image" Target="../media/image24170.png"/><Relationship Id="rId141" Type="http://schemas.openxmlformats.org/officeDocument/2006/relationships/image" Target="../media/image24250.png"/><Relationship Id="rId146" Type="http://schemas.openxmlformats.org/officeDocument/2006/relationships/customXml" Target="../ink/ink996.xml"/><Relationship Id="rId167" Type="http://schemas.openxmlformats.org/officeDocument/2006/relationships/image" Target="../media/image24380.png"/><Relationship Id="rId188" Type="http://schemas.openxmlformats.org/officeDocument/2006/relationships/customXml" Target="../ink/ink1017.xml"/><Relationship Id="rId7" Type="http://schemas.openxmlformats.org/officeDocument/2006/relationships/image" Target="../media/image23580.png"/><Relationship Id="rId71" Type="http://schemas.openxmlformats.org/officeDocument/2006/relationships/image" Target="../media/image23900.png"/><Relationship Id="rId92" Type="http://schemas.openxmlformats.org/officeDocument/2006/relationships/customXml" Target="../ink/ink969.xml"/><Relationship Id="rId162" Type="http://schemas.openxmlformats.org/officeDocument/2006/relationships/customXml" Target="../ink/ink1004.xml"/><Relationship Id="rId183" Type="http://schemas.openxmlformats.org/officeDocument/2006/relationships/image" Target="../media/image24450.png"/><Relationship Id="rId2" Type="http://schemas.openxmlformats.org/officeDocument/2006/relationships/audio" Target="../media/media9.m4a"/><Relationship Id="rId29" Type="http://schemas.openxmlformats.org/officeDocument/2006/relationships/image" Target="../media/image23690.png"/><Relationship Id="rId24" Type="http://schemas.openxmlformats.org/officeDocument/2006/relationships/customXml" Target="../ink/ink935.xml"/><Relationship Id="rId40" Type="http://schemas.openxmlformats.org/officeDocument/2006/relationships/customXml" Target="../ink/ink943.xml"/><Relationship Id="rId45" Type="http://schemas.openxmlformats.org/officeDocument/2006/relationships/image" Target="../media/image23770.png"/><Relationship Id="rId66" Type="http://schemas.openxmlformats.org/officeDocument/2006/relationships/customXml" Target="../ink/ink956.xml"/><Relationship Id="rId87" Type="http://schemas.openxmlformats.org/officeDocument/2006/relationships/image" Target="../media/image23980.png"/><Relationship Id="rId110" Type="http://schemas.openxmlformats.org/officeDocument/2006/relationships/customXml" Target="../ink/ink978.xml"/><Relationship Id="rId115" Type="http://schemas.openxmlformats.org/officeDocument/2006/relationships/image" Target="../media/image24120.png"/><Relationship Id="rId131" Type="http://schemas.openxmlformats.org/officeDocument/2006/relationships/image" Target="../media/image24200.png"/><Relationship Id="rId136" Type="http://schemas.openxmlformats.org/officeDocument/2006/relationships/customXml" Target="../ink/ink991.xml"/><Relationship Id="rId157" Type="http://schemas.openxmlformats.org/officeDocument/2006/relationships/image" Target="../media/image24330.png"/><Relationship Id="rId178" Type="http://schemas.openxmlformats.org/officeDocument/2006/relationships/customXml" Target="../ink/ink1012.xml"/><Relationship Id="rId61" Type="http://schemas.openxmlformats.org/officeDocument/2006/relationships/image" Target="../media/image23850.png"/><Relationship Id="rId82" Type="http://schemas.openxmlformats.org/officeDocument/2006/relationships/customXml" Target="../ink/ink964.xml"/><Relationship Id="rId152" Type="http://schemas.openxmlformats.org/officeDocument/2006/relationships/customXml" Target="../ink/ink999.xml"/><Relationship Id="rId173" Type="http://schemas.openxmlformats.org/officeDocument/2006/relationships/image" Target="../media/image24410.png"/><Relationship Id="rId19" Type="http://schemas.openxmlformats.org/officeDocument/2006/relationships/image" Target="../media/image23640.png"/><Relationship Id="rId14" Type="http://schemas.openxmlformats.org/officeDocument/2006/relationships/customXml" Target="../ink/ink930.xml"/><Relationship Id="rId30" Type="http://schemas.openxmlformats.org/officeDocument/2006/relationships/customXml" Target="../ink/ink938.xml"/><Relationship Id="rId35" Type="http://schemas.openxmlformats.org/officeDocument/2006/relationships/image" Target="../media/image23720.png"/><Relationship Id="rId56" Type="http://schemas.openxmlformats.org/officeDocument/2006/relationships/customXml" Target="../ink/ink951.xml"/><Relationship Id="rId77" Type="http://schemas.openxmlformats.org/officeDocument/2006/relationships/image" Target="../media/image23930.png"/><Relationship Id="rId100" Type="http://schemas.openxmlformats.org/officeDocument/2006/relationships/customXml" Target="../ink/ink973.xml"/><Relationship Id="rId105" Type="http://schemas.openxmlformats.org/officeDocument/2006/relationships/image" Target="../media/image24070.png"/><Relationship Id="rId126" Type="http://schemas.openxmlformats.org/officeDocument/2006/relationships/customXml" Target="../ink/ink986.xml"/><Relationship Id="rId147" Type="http://schemas.openxmlformats.org/officeDocument/2006/relationships/image" Target="../media/image24280.png"/><Relationship Id="rId168" Type="http://schemas.openxmlformats.org/officeDocument/2006/relationships/customXml" Target="../ink/ink1007.xml"/><Relationship Id="rId8" Type="http://schemas.openxmlformats.org/officeDocument/2006/relationships/customXml" Target="../ink/ink927.xml"/><Relationship Id="rId51" Type="http://schemas.openxmlformats.org/officeDocument/2006/relationships/image" Target="../media/image23800.png"/><Relationship Id="rId72" Type="http://schemas.openxmlformats.org/officeDocument/2006/relationships/customXml" Target="../ink/ink959.xml"/><Relationship Id="rId93" Type="http://schemas.openxmlformats.org/officeDocument/2006/relationships/image" Target="../media/image24010.png"/><Relationship Id="rId98" Type="http://schemas.openxmlformats.org/officeDocument/2006/relationships/customXml" Target="../ink/ink972.xml"/><Relationship Id="rId121" Type="http://schemas.openxmlformats.org/officeDocument/2006/relationships/image" Target="../media/image24150.png"/><Relationship Id="rId142" Type="http://schemas.openxmlformats.org/officeDocument/2006/relationships/customXml" Target="../ink/ink994.xml"/><Relationship Id="rId163" Type="http://schemas.openxmlformats.org/officeDocument/2006/relationships/image" Target="../media/image24360.png"/><Relationship Id="rId184" Type="http://schemas.openxmlformats.org/officeDocument/2006/relationships/customXml" Target="../ink/ink1015.xml"/><Relationship Id="rId189" Type="http://schemas.openxmlformats.org/officeDocument/2006/relationships/image" Target="../media/image24480.png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23670.png"/><Relationship Id="rId46" Type="http://schemas.openxmlformats.org/officeDocument/2006/relationships/customXml" Target="../ink/ink946.xml"/><Relationship Id="rId67" Type="http://schemas.openxmlformats.org/officeDocument/2006/relationships/image" Target="../media/image23880.png"/><Relationship Id="rId116" Type="http://schemas.openxmlformats.org/officeDocument/2006/relationships/customXml" Target="../ink/ink981.xml"/><Relationship Id="rId137" Type="http://schemas.openxmlformats.org/officeDocument/2006/relationships/image" Target="../media/image24230.png"/><Relationship Id="rId158" Type="http://schemas.openxmlformats.org/officeDocument/2006/relationships/customXml" Target="../ink/ink1002.xml"/><Relationship Id="rId20" Type="http://schemas.openxmlformats.org/officeDocument/2006/relationships/customXml" Target="../ink/ink933.xml"/><Relationship Id="rId41" Type="http://schemas.openxmlformats.org/officeDocument/2006/relationships/image" Target="../media/image23750.png"/><Relationship Id="rId62" Type="http://schemas.openxmlformats.org/officeDocument/2006/relationships/customXml" Target="../ink/ink954.xml"/><Relationship Id="rId83" Type="http://schemas.openxmlformats.org/officeDocument/2006/relationships/image" Target="../media/image23960.png"/><Relationship Id="rId88" Type="http://schemas.openxmlformats.org/officeDocument/2006/relationships/customXml" Target="../ink/ink967.xml"/><Relationship Id="rId111" Type="http://schemas.openxmlformats.org/officeDocument/2006/relationships/image" Target="../media/image24100.png"/><Relationship Id="rId132" Type="http://schemas.openxmlformats.org/officeDocument/2006/relationships/customXml" Target="../ink/ink989.xml"/><Relationship Id="rId153" Type="http://schemas.openxmlformats.org/officeDocument/2006/relationships/image" Target="../media/image24310.png"/><Relationship Id="rId174" Type="http://schemas.openxmlformats.org/officeDocument/2006/relationships/customXml" Target="../ink/ink1010.xml"/><Relationship Id="rId179" Type="http://schemas.openxmlformats.org/officeDocument/2006/relationships/image" Target="../media/image2062.png"/><Relationship Id="rId190" Type="http://schemas.openxmlformats.org/officeDocument/2006/relationships/customXml" Target="../ink/ink1018.xml"/><Relationship Id="rId15" Type="http://schemas.openxmlformats.org/officeDocument/2006/relationships/image" Target="../media/image23620.png"/><Relationship Id="rId36" Type="http://schemas.openxmlformats.org/officeDocument/2006/relationships/customXml" Target="../ink/ink941.xml"/><Relationship Id="rId57" Type="http://schemas.openxmlformats.org/officeDocument/2006/relationships/image" Target="../media/image23830.png"/><Relationship Id="rId106" Type="http://schemas.openxmlformats.org/officeDocument/2006/relationships/customXml" Target="../ink/ink976.xml"/><Relationship Id="rId127" Type="http://schemas.openxmlformats.org/officeDocument/2006/relationships/image" Target="../media/image24180.png"/><Relationship Id="rId10" Type="http://schemas.openxmlformats.org/officeDocument/2006/relationships/customXml" Target="../ink/ink928.xml"/><Relationship Id="rId31" Type="http://schemas.openxmlformats.org/officeDocument/2006/relationships/image" Target="../media/image23700.png"/><Relationship Id="rId52" Type="http://schemas.openxmlformats.org/officeDocument/2006/relationships/customXml" Target="../ink/ink949.xml"/><Relationship Id="rId73" Type="http://schemas.openxmlformats.org/officeDocument/2006/relationships/image" Target="../media/image23910.png"/><Relationship Id="rId78" Type="http://schemas.openxmlformats.org/officeDocument/2006/relationships/customXml" Target="../ink/ink962.xml"/><Relationship Id="rId94" Type="http://schemas.openxmlformats.org/officeDocument/2006/relationships/customXml" Target="../ink/ink970.xml"/><Relationship Id="rId99" Type="http://schemas.openxmlformats.org/officeDocument/2006/relationships/image" Target="../media/image24040.png"/><Relationship Id="rId101" Type="http://schemas.openxmlformats.org/officeDocument/2006/relationships/image" Target="../media/image24050.png"/><Relationship Id="rId122" Type="http://schemas.openxmlformats.org/officeDocument/2006/relationships/customXml" Target="../ink/ink984.xml"/><Relationship Id="rId143" Type="http://schemas.openxmlformats.org/officeDocument/2006/relationships/image" Target="../media/image24260.png"/><Relationship Id="rId148" Type="http://schemas.openxmlformats.org/officeDocument/2006/relationships/customXml" Target="../ink/ink997.xml"/><Relationship Id="rId164" Type="http://schemas.openxmlformats.org/officeDocument/2006/relationships/customXml" Target="../ink/ink1005.xml"/><Relationship Id="rId169" Type="http://schemas.openxmlformats.org/officeDocument/2006/relationships/image" Target="../media/image24390.png"/><Relationship Id="rId185" Type="http://schemas.openxmlformats.org/officeDocument/2006/relationships/image" Target="../media/image24460.png"/><Relationship Id="rId4" Type="http://schemas.openxmlformats.org/officeDocument/2006/relationships/customXml" Target="../ink/ink925.xml"/><Relationship Id="rId9" Type="http://schemas.openxmlformats.org/officeDocument/2006/relationships/image" Target="../media/image23590.png"/><Relationship Id="rId180" Type="http://schemas.openxmlformats.org/officeDocument/2006/relationships/customXml" Target="../ink/ink1013.xml"/><Relationship Id="rId26" Type="http://schemas.openxmlformats.org/officeDocument/2006/relationships/customXml" Target="../ink/ink936.xml"/><Relationship Id="rId47" Type="http://schemas.openxmlformats.org/officeDocument/2006/relationships/image" Target="../media/image23780.png"/><Relationship Id="rId68" Type="http://schemas.openxmlformats.org/officeDocument/2006/relationships/customXml" Target="../ink/ink957.xml"/><Relationship Id="rId89" Type="http://schemas.openxmlformats.org/officeDocument/2006/relationships/image" Target="../media/image23990.png"/><Relationship Id="rId112" Type="http://schemas.openxmlformats.org/officeDocument/2006/relationships/customXml" Target="../ink/ink979.xml"/><Relationship Id="rId133" Type="http://schemas.openxmlformats.org/officeDocument/2006/relationships/image" Target="../media/image24210.png"/><Relationship Id="rId154" Type="http://schemas.openxmlformats.org/officeDocument/2006/relationships/customXml" Target="../ink/ink1000.xml"/><Relationship Id="rId175" Type="http://schemas.openxmlformats.org/officeDocument/2006/relationships/image" Target="../media/image24420.png"/><Relationship Id="rId16" Type="http://schemas.openxmlformats.org/officeDocument/2006/relationships/customXml" Target="../ink/ink931.xml"/><Relationship Id="rId37" Type="http://schemas.openxmlformats.org/officeDocument/2006/relationships/image" Target="../media/image23730.png"/><Relationship Id="rId58" Type="http://schemas.openxmlformats.org/officeDocument/2006/relationships/customXml" Target="../ink/ink952.xml"/><Relationship Id="rId79" Type="http://schemas.openxmlformats.org/officeDocument/2006/relationships/image" Target="../media/image23940.png"/><Relationship Id="rId102" Type="http://schemas.openxmlformats.org/officeDocument/2006/relationships/customXml" Target="../ink/ink974.xml"/><Relationship Id="rId123" Type="http://schemas.openxmlformats.org/officeDocument/2006/relationships/image" Target="../media/image24160.png"/><Relationship Id="rId144" Type="http://schemas.openxmlformats.org/officeDocument/2006/relationships/customXml" Target="../ink/ink995.xml"/><Relationship Id="rId90" Type="http://schemas.openxmlformats.org/officeDocument/2006/relationships/customXml" Target="../ink/ink968.xml"/><Relationship Id="rId165" Type="http://schemas.openxmlformats.org/officeDocument/2006/relationships/image" Target="../media/image24370.png"/><Relationship Id="rId186" Type="http://schemas.openxmlformats.org/officeDocument/2006/relationships/customXml" Target="../ink/ink1016.xml"/><Relationship Id="rId27" Type="http://schemas.openxmlformats.org/officeDocument/2006/relationships/image" Target="../media/image23680.png"/><Relationship Id="rId48" Type="http://schemas.openxmlformats.org/officeDocument/2006/relationships/customXml" Target="../ink/ink947.xml"/><Relationship Id="rId69" Type="http://schemas.openxmlformats.org/officeDocument/2006/relationships/image" Target="../media/image23890.png"/><Relationship Id="rId113" Type="http://schemas.openxmlformats.org/officeDocument/2006/relationships/image" Target="../media/image24110.png"/><Relationship Id="rId134" Type="http://schemas.openxmlformats.org/officeDocument/2006/relationships/customXml" Target="../ink/ink990.xml"/><Relationship Id="rId80" Type="http://schemas.openxmlformats.org/officeDocument/2006/relationships/customXml" Target="../ink/ink963.xml"/><Relationship Id="rId155" Type="http://schemas.openxmlformats.org/officeDocument/2006/relationships/image" Target="../media/image24320.png"/><Relationship Id="rId176" Type="http://schemas.openxmlformats.org/officeDocument/2006/relationships/customXml" Target="../ink/ink1011.xml"/><Relationship Id="rId17" Type="http://schemas.openxmlformats.org/officeDocument/2006/relationships/image" Target="../media/image23630.png"/><Relationship Id="rId38" Type="http://schemas.openxmlformats.org/officeDocument/2006/relationships/customXml" Target="../ink/ink942.xml"/><Relationship Id="rId59" Type="http://schemas.openxmlformats.org/officeDocument/2006/relationships/image" Target="../media/image23840.png"/><Relationship Id="rId103" Type="http://schemas.openxmlformats.org/officeDocument/2006/relationships/image" Target="../media/image24060.png"/><Relationship Id="rId124" Type="http://schemas.openxmlformats.org/officeDocument/2006/relationships/customXml" Target="../ink/ink985.xml"/><Relationship Id="rId70" Type="http://schemas.openxmlformats.org/officeDocument/2006/relationships/customXml" Target="../ink/ink958.xml"/><Relationship Id="rId91" Type="http://schemas.openxmlformats.org/officeDocument/2006/relationships/image" Target="../media/image24000.png"/><Relationship Id="rId145" Type="http://schemas.openxmlformats.org/officeDocument/2006/relationships/image" Target="../media/image24270.png"/><Relationship Id="rId166" Type="http://schemas.openxmlformats.org/officeDocument/2006/relationships/customXml" Target="../ink/ink1006.xml"/><Relationship Id="rId187" Type="http://schemas.openxmlformats.org/officeDocument/2006/relationships/image" Target="../media/image24470.png"/><Relationship Id="rId1" Type="http://schemas.microsoft.com/office/2007/relationships/media" Target="../media/media9.m4a"/><Relationship Id="rId28" Type="http://schemas.openxmlformats.org/officeDocument/2006/relationships/customXml" Target="../ink/ink937.xml"/><Relationship Id="rId49" Type="http://schemas.openxmlformats.org/officeDocument/2006/relationships/image" Target="../media/image23790.png"/><Relationship Id="rId114" Type="http://schemas.openxmlformats.org/officeDocument/2006/relationships/customXml" Target="../ink/ink980.xml"/><Relationship Id="rId60" Type="http://schemas.openxmlformats.org/officeDocument/2006/relationships/customXml" Target="../ink/ink953.xml"/><Relationship Id="rId81" Type="http://schemas.openxmlformats.org/officeDocument/2006/relationships/image" Target="../media/image23950.png"/><Relationship Id="rId135" Type="http://schemas.openxmlformats.org/officeDocument/2006/relationships/image" Target="../media/image24220.png"/><Relationship Id="rId156" Type="http://schemas.openxmlformats.org/officeDocument/2006/relationships/customXml" Target="../ink/ink1001.xml"/><Relationship Id="rId177" Type="http://schemas.openxmlformats.org/officeDocument/2006/relationships/image" Target="../media/image244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1311339" y="2819400"/>
            <a:ext cx="6521337" cy="158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9D. Tweaking {x}, W for</a:t>
            </a:r>
          </a:p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a given truth table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1AFBA8-5FC6-CCEB-7690-C555CC8B1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7125"/>
    </mc:Choice>
    <mc:Fallback xmlns="">
      <p:transition advClick="0" advTm="57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09E3A-6924-2C82-4CC1-7D6F7E96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99B88E6-FB2F-BCB7-E655-BB1E6D9E91A0}"/>
              </a:ext>
            </a:extLst>
          </p:cNvPr>
          <p:cNvGrpSpPr/>
          <p:nvPr/>
        </p:nvGrpSpPr>
        <p:grpSpPr>
          <a:xfrm>
            <a:off x="743760" y="2336760"/>
            <a:ext cx="1843560" cy="681840"/>
            <a:chOff x="1789426" y="5006647"/>
            <a:chExt cx="184356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C2FB834-A258-B930-4E5B-1C964545BDC0}"/>
                    </a:ext>
                  </a:extLst>
                </p14:cNvPr>
                <p14:cNvContentPartPr/>
                <p14:nvPr/>
              </p14:nvContentPartPr>
              <p14:xfrm>
                <a:off x="1789426" y="5006647"/>
                <a:ext cx="313560" cy="405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C2FB834-A258-B930-4E5B-1C964545BDC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80426" y="4997647"/>
                  <a:ext cx="3312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7BBBFF-4C80-9CCF-EB11-B72D7330C251}"/>
                    </a:ext>
                  </a:extLst>
                </p14:cNvPr>
                <p14:cNvContentPartPr/>
                <p14:nvPr/>
              </p14:nvContentPartPr>
              <p14:xfrm>
                <a:off x="2178226" y="5015287"/>
                <a:ext cx="234720" cy="25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7BBBFF-4C80-9CCF-EB11-B72D7330C25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69586" y="5006287"/>
                  <a:ext cx="252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1F0AF52-0DE1-5219-4CB7-39E1AC988435}"/>
                    </a:ext>
                  </a:extLst>
                </p14:cNvPr>
                <p14:cNvContentPartPr/>
                <p14:nvPr/>
              </p14:nvContentPartPr>
              <p14:xfrm>
                <a:off x="2208106" y="5072167"/>
                <a:ext cx="140760" cy="322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1F0AF52-0DE1-5219-4CB7-39E1AC9884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99106" y="5063167"/>
                  <a:ext cx="1584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02E77F-0CEC-D97B-9F8D-881BC1A6749D}"/>
                    </a:ext>
                  </a:extLst>
                </p14:cNvPr>
                <p14:cNvContentPartPr/>
                <p14:nvPr/>
              </p14:nvContentPartPr>
              <p14:xfrm>
                <a:off x="2434906" y="5333527"/>
                <a:ext cx="81720" cy="222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02E77F-0CEC-D97B-9F8D-881BC1A674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26266" y="5324887"/>
                  <a:ext cx="99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8B44930-AEAD-A9F1-9811-45C9D309BB09}"/>
                    </a:ext>
                  </a:extLst>
                </p14:cNvPr>
                <p14:cNvContentPartPr/>
                <p14:nvPr/>
              </p14:nvContentPartPr>
              <p14:xfrm>
                <a:off x="2358226" y="5026447"/>
                <a:ext cx="122040" cy="47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8B44930-AEAD-A9F1-9811-45C9D309BB0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49586" y="5017807"/>
                  <a:ext cx="139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9381A7-90A9-999D-E32B-AD5665B85FBD}"/>
                    </a:ext>
                  </a:extLst>
                </p14:cNvPr>
                <p14:cNvContentPartPr/>
                <p14:nvPr/>
              </p14:nvContentPartPr>
              <p14:xfrm>
                <a:off x="2833066" y="5243887"/>
                <a:ext cx="158400" cy="23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9381A7-90A9-999D-E32B-AD5665B85FB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24066" y="5234887"/>
                  <a:ext cx="176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EACA238-9F35-CB78-1584-4A0BC9310959}"/>
                    </a:ext>
                  </a:extLst>
                </p14:cNvPr>
                <p14:cNvContentPartPr/>
                <p14:nvPr/>
              </p14:nvContentPartPr>
              <p14:xfrm>
                <a:off x="2891386" y="5333887"/>
                <a:ext cx="921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EACA238-9F35-CB78-1584-4A0BC931095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82386" y="5324887"/>
                  <a:ext cx="10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A3CB2F9-ED70-A7E0-BBA1-9A0BBBA60E92}"/>
                    </a:ext>
                  </a:extLst>
                </p14:cNvPr>
                <p14:cNvContentPartPr/>
                <p14:nvPr/>
              </p14:nvContentPartPr>
              <p14:xfrm>
                <a:off x="3192706" y="5236327"/>
                <a:ext cx="8892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A3CB2F9-ED70-A7E0-BBA1-9A0BBBA60E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83706" y="5227327"/>
                  <a:ext cx="106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627B45C-69DB-6081-F566-0CEF11229574}"/>
                    </a:ext>
                  </a:extLst>
                </p14:cNvPr>
                <p14:cNvContentPartPr/>
                <p14:nvPr/>
              </p14:nvContentPartPr>
              <p14:xfrm>
                <a:off x="3451546" y="5075407"/>
                <a:ext cx="168840" cy="253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627B45C-69DB-6081-F566-0CEF1122957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42906" y="5066767"/>
                  <a:ext cx="186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39FBE1-F419-83B4-7052-70B09FE83FF9}"/>
                    </a:ext>
                  </a:extLst>
                </p14:cNvPr>
                <p14:cNvContentPartPr/>
                <p14:nvPr/>
              </p14:nvContentPartPr>
              <p14:xfrm>
                <a:off x="3457666" y="5222287"/>
                <a:ext cx="175320" cy="17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39FBE1-F419-83B4-7052-70B09FE83FF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48666" y="5213287"/>
                  <a:ext cx="192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52BD5BE-CF67-66C4-C42E-B8EB0CC83A8D}"/>
                    </a:ext>
                  </a:extLst>
                </p14:cNvPr>
                <p14:cNvContentPartPr/>
                <p14:nvPr/>
              </p14:nvContentPartPr>
              <p14:xfrm>
                <a:off x="2567386" y="5346487"/>
                <a:ext cx="157320" cy="342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52BD5BE-CF67-66C4-C42E-B8EB0CC83A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58386" y="5337487"/>
                  <a:ext cx="174960" cy="35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992BE66-79B7-4191-750D-B3280D4E4B37}"/>
                  </a:ext>
                </a:extLst>
              </p14:cNvPr>
              <p14:cNvContentPartPr/>
              <p14:nvPr/>
            </p14:nvContentPartPr>
            <p14:xfrm>
              <a:off x="2651040" y="2107800"/>
              <a:ext cx="212400" cy="228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992BE66-79B7-4191-750D-B3280D4E4B3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642040" y="2098800"/>
                <a:ext cx="2300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7854960-0E6A-4C88-B080-2B84CA08BDE0}"/>
                  </a:ext>
                </a:extLst>
              </p14:cNvPr>
              <p14:cNvContentPartPr/>
              <p14:nvPr/>
            </p14:nvContentPartPr>
            <p14:xfrm>
              <a:off x="2951640" y="2101320"/>
              <a:ext cx="161640" cy="217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7854960-0E6A-4C88-B080-2B84CA08BDE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942640" y="2092320"/>
                <a:ext cx="179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BD198CB-6F1F-799C-4362-82828BE7E7D9}"/>
                  </a:ext>
                </a:extLst>
              </p14:cNvPr>
              <p14:cNvContentPartPr/>
              <p14:nvPr/>
            </p14:nvContentPartPr>
            <p14:xfrm>
              <a:off x="2958480" y="2237760"/>
              <a:ext cx="135720" cy="13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BD198CB-6F1F-799C-4362-82828BE7E7D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949456" y="2228997"/>
                <a:ext cx="153407" cy="30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0B0D1F2-969F-E225-3FBA-C8D5C90CAD5F}"/>
                  </a:ext>
                </a:extLst>
              </p14:cNvPr>
              <p14:cNvContentPartPr/>
              <p14:nvPr/>
            </p14:nvContentPartPr>
            <p14:xfrm>
              <a:off x="2928240" y="1975320"/>
              <a:ext cx="169200" cy="105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0B0D1F2-969F-E225-3FBA-C8D5C90CAD5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19240" y="1966289"/>
                <a:ext cx="186840" cy="122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4AE2AAD-F3F5-C261-F5D4-A407F5FDC7D1}"/>
                  </a:ext>
                </a:extLst>
              </p14:cNvPr>
              <p14:cNvContentPartPr/>
              <p14:nvPr/>
            </p14:nvContentPartPr>
            <p14:xfrm>
              <a:off x="2634840" y="2386080"/>
              <a:ext cx="913680" cy="45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4AE2AAD-F3F5-C261-F5D4-A407F5FDC7D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625840" y="2377080"/>
                <a:ext cx="9313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B0B1837-B4DC-E149-0CEC-55F5B5F6DC44}"/>
                  </a:ext>
                </a:extLst>
              </p14:cNvPr>
              <p14:cNvContentPartPr/>
              <p14:nvPr/>
            </p14:nvContentPartPr>
            <p14:xfrm>
              <a:off x="2705400" y="2592000"/>
              <a:ext cx="171720" cy="270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B0B1837-B4DC-E149-0CEC-55F5B5F6DC4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696400" y="2583000"/>
                <a:ext cx="18936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7256097D-407A-47C6-5D4F-7DC0B38EC11D}"/>
              </a:ext>
            </a:extLst>
          </p:cNvPr>
          <p:cNvGrpSpPr/>
          <p:nvPr/>
        </p:nvGrpSpPr>
        <p:grpSpPr>
          <a:xfrm>
            <a:off x="2975040" y="2584440"/>
            <a:ext cx="499680" cy="585360"/>
            <a:chOff x="4020706" y="5254327"/>
            <a:chExt cx="49968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2617F32-8273-1901-BFDE-44E67CBEA285}"/>
                    </a:ext>
                  </a:extLst>
                </p14:cNvPr>
                <p14:cNvContentPartPr/>
                <p14:nvPr/>
              </p14:nvContentPartPr>
              <p14:xfrm>
                <a:off x="4032946" y="5254327"/>
                <a:ext cx="215280" cy="33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2617F32-8273-1901-BFDE-44E67CBEA2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23946" y="5245327"/>
                  <a:ext cx="232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F17DFCF-678C-2107-520A-5B5F64916048}"/>
                    </a:ext>
                  </a:extLst>
                </p14:cNvPr>
                <p14:cNvContentPartPr/>
                <p14:nvPr/>
              </p14:nvContentPartPr>
              <p14:xfrm>
                <a:off x="4020706" y="5279527"/>
                <a:ext cx="150480" cy="358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F17DFCF-678C-2107-520A-5B5F649160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11706" y="5270887"/>
                  <a:ext cx="1681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B8D5357-7252-A8CA-48DC-E10B71CDB982}"/>
                    </a:ext>
                  </a:extLst>
                </p14:cNvPr>
                <p14:cNvContentPartPr/>
                <p14:nvPr/>
              </p14:nvContentPartPr>
              <p14:xfrm>
                <a:off x="4255426" y="5556367"/>
                <a:ext cx="79560" cy="99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B8D5357-7252-A8CA-48DC-E10B71CDB98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46426" y="5547727"/>
                  <a:ext cx="97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CFF5A65-F3BD-9BF6-F2DE-722B867DCA96}"/>
                    </a:ext>
                  </a:extLst>
                </p14:cNvPr>
                <p14:cNvContentPartPr/>
                <p14:nvPr/>
              </p14:nvContentPartPr>
              <p14:xfrm>
                <a:off x="4386106" y="5583727"/>
                <a:ext cx="134280" cy="255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CFF5A65-F3BD-9BF6-F2DE-722B867DCA9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77466" y="5575087"/>
                  <a:ext cx="151920" cy="27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FF76861-40F0-00D6-8258-F0168CA982B8}"/>
                  </a:ext>
                </a:extLst>
              </p14:cNvPr>
              <p14:cNvContentPartPr/>
              <p14:nvPr/>
            </p14:nvContentPartPr>
            <p14:xfrm>
              <a:off x="3783600" y="2411280"/>
              <a:ext cx="6624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FF76861-40F0-00D6-8258-F0168CA982B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774600" y="2402280"/>
                <a:ext cx="83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0592805-ABED-1D64-7DC4-D2CEB000804A}"/>
                  </a:ext>
                </a:extLst>
              </p14:cNvPr>
              <p14:cNvContentPartPr/>
              <p14:nvPr/>
            </p14:nvContentPartPr>
            <p14:xfrm>
              <a:off x="3796920" y="2540520"/>
              <a:ext cx="85680" cy="2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0592805-ABED-1D64-7DC4-D2CEB000804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87920" y="2531520"/>
                <a:ext cx="10332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738C2FC-C70F-33FB-EBDB-7A0A20344DB2}"/>
              </a:ext>
            </a:extLst>
          </p:cNvPr>
          <p:cNvGrpSpPr/>
          <p:nvPr/>
        </p:nvGrpSpPr>
        <p:grpSpPr>
          <a:xfrm>
            <a:off x="4114800" y="2057400"/>
            <a:ext cx="3700080" cy="1044720"/>
            <a:chOff x="5160466" y="4727287"/>
            <a:chExt cx="3700080" cy="10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171977E-F68F-D8B6-263A-5275E178D5E2}"/>
                    </a:ext>
                  </a:extLst>
                </p14:cNvPr>
                <p14:cNvContentPartPr/>
                <p14:nvPr/>
              </p14:nvContentPartPr>
              <p14:xfrm>
                <a:off x="5160466" y="5075047"/>
                <a:ext cx="11484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171977E-F68F-D8B6-263A-5275E178D5E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51466" y="5066047"/>
                  <a:ext cx="132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6FBFAAE-F2E3-1941-F481-6558656CE5AF}"/>
                    </a:ext>
                  </a:extLst>
                </p14:cNvPr>
                <p14:cNvContentPartPr/>
                <p14:nvPr/>
              </p14:nvContentPartPr>
              <p14:xfrm>
                <a:off x="5387266" y="4964167"/>
                <a:ext cx="132480" cy="29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6FBFAAE-F2E3-1941-F481-6558656CE5A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78266" y="4955527"/>
                  <a:ext cx="1501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DE2C448-01C7-293C-528E-0141CDC3BA6D}"/>
                    </a:ext>
                  </a:extLst>
                </p14:cNvPr>
                <p14:cNvContentPartPr/>
                <p14:nvPr/>
              </p14:nvContentPartPr>
              <p14:xfrm>
                <a:off x="5386906" y="5176207"/>
                <a:ext cx="107640" cy="24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DE2C448-01C7-293C-528E-0141CDC3BA6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77906" y="5167207"/>
                  <a:ext cx="125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E3648C7-B532-6A57-D11E-EE0E35DFB8AC}"/>
                    </a:ext>
                  </a:extLst>
                </p14:cNvPr>
                <p14:cNvContentPartPr/>
                <p14:nvPr/>
              </p14:nvContentPartPr>
              <p14:xfrm>
                <a:off x="5588866" y="4727287"/>
                <a:ext cx="201600" cy="831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E3648C7-B532-6A57-D11E-EE0E35DFB8A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79866" y="4718647"/>
                  <a:ext cx="219240" cy="84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023C99D-34BA-2A24-4117-06E8700C62BA}"/>
                    </a:ext>
                  </a:extLst>
                </p14:cNvPr>
                <p14:cNvContentPartPr/>
                <p14:nvPr/>
              </p14:nvContentPartPr>
              <p14:xfrm>
                <a:off x="5805226" y="4863007"/>
                <a:ext cx="145800" cy="374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023C99D-34BA-2A24-4117-06E8700C62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96586" y="4854007"/>
                  <a:ext cx="1634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CD5610E-1BD9-01CA-D9B1-B34F4011BEC4}"/>
                    </a:ext>
                  </a:extLst>
                </p14:cNvPr>
                <p14:cNvContentPartPr/>
                <p14:nvPr/>
              </p14:nvContentPartPr>
              <p14:xfrm>
                <a:off x="5963266" y="4931767"/>
                <a:ext cx="179280" cy="162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CD5610E-1BD9-01CA-D9B1-B34F4011BEC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54266" y="4922767"/>
                  <a:ext cx="196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EBD1139-39E3-C07A-9C7A-45EBF1C807FC}"/>
                    </a:ext>
                  </a:extLst>
                </p14:cNvPr>
                <p14:cNvContentPartPr/>
                <p14:nvPr/>
              </p14:nvContentPartPr>
              <p14:xfrm>
                <a:off x="6168466" y="5076127"/>
                <a:ext cx="92160" cy="172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EBD1139-39E3-C07A-9C7A-45EBF1C807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59466" y="5067487"/>
                  <a:ext cx="109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2210DAB-88C8-7CD1-0A19-5EC5C78FB186}"/>
                    </a:ext>
                  </a:extLst>
                </p14:cNvPr>
                <p14:cNvContentPartPr/>
                <p14:nvPr/>
              </p14:nvContentPartPr>
              <p14:xfrm>
                <a:off x="6324706" y="4964527"/>
                <a:ext cx="245160" cy="171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2210DAB-88C8-7CD1-0A19-5EC5C78FB18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15706" y="4955527"/>
                  <a:ext cx="262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9F04710-C51C-000D-7EAE-539BCE56156D}"/>
                    </a:ext>
                  </a:extLst>
                </p14:cNvPr>
                <p14:cNvContentPartPr/>
                <p14:nvPr/>
              </p14:nvContentPartPr>
              <p14:xfrm>
                <a:off x="6575266" y="5099887"/>
                <a:ext cx="168480" cy="217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9F04710-C51C-000D-7EAE-539BCE56156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66626" y="5091247"/>
                  <a:ext cx="186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D379700-9D78-3C5C-7719-C5F6FF3C07BD}"/>
                    </a:ext>
                  </a:extLst>
                </p14:cNvPr>
                <p14:cNvContentPartPr/>
                <p14:nvPr/>
              </p14:nvContentPartPr>
              <p14:xfrm>
                <a:off x="6689026" y="4819447"/>
                <a:ext cx="165240" cy="398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D379700-9D78-3C5C-7719-C5F6FF3C07B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80026" y="4810447"/>
                  <a:ext cx="1828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584C51D-FA88-AB2F-1025-3AA55057C9E0}"/>
                    </a:ext>
                  </a:extLst>
                </p14:cNvPr>
                <p14:cNvContentPartPr/>
                <p14:nvPr/>
              </p14:nvContentPartPr>
              <p14:xfrm>
                <a:off x="6761386" y="5346847"/>
                <a:ext cx="68400" cy="214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584C51D-FA88-AB2F-1025-3AA55057C9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52386" y="5337847"/>
                  <a:ext cx="86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7171DEA-752B-DB56-3E4E-A27E8FB0E2A4}"/>
                    </a:ext>
                  </a:extLst>
                </p14:cNvPr>
                <p14:cNvContentPartPr/>
                <p14:nvPr/>
              </p14:nvContentPartPr>
              <p14:xfrm>
                <a:off x="6721426" y="5411647"/>
                <a:ext cx="181080" cy="72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7171DEA-752B-DB56-3E4E-A27E8FB0E2A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12426" y="5402647"/>
                  <a:ext cx="198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E13FC99-B83D-B968-12E0-746A2617217E}"/>
                    </a:ext>
                  </a:extLst>
                </p14:cNvPr>
                <p14:cNvContentPartPr/>
                <p14:nvPr/>
              </p14:nvContentPartPr>
              <p14:xfrm>
                <a:off x="6866866" y="5295367"/>
                <a:ext cx="598320" cy="47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E13FC99-B83D-B968-12E0-746A2617217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58226" y="5286727"/>
                  <a:ext cx="6159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17B5F-3E3A-4655-97FB-BFC902A33B6D}"/>
                    </a:ext>
                  </a:extLst>
                </p14:cNvPr>
                <p14:cNvContentPartPr/>
                <p14:nvPr/>
              </p14:nvContentPartPr>
              <p14:xfrm>
                <a:off x="7329106" y="5430367"/>
                <a:ext cx="134640" cy="15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17B5F-3E3A-4655-97FB-BFC902A33B6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20466" y="5421727"/>
                  <a:ext cx="152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2740307-0B9E-CB40-B339-7C214C83E0C3}"/>
                    </a:ext>
                  </a:extLst>
                </p14:cNvPr>
                <p14:cNvContentPartPr/>
                <p14:nvPr/>
              </p14:nvContentPartPr>
              <p14:xfrm>
                <a:off x="7556986" y="5172967"/>
                <a:ext cx="117000" cy="2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2740307-0B9E-CB40-B339-7C214C83E0C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47986" y="5164327"/>
                  <a:ext cx="134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0DA3D0D-6CF2-885D-5790-465DD0EB02B3}"/>
                    </a:ext>
                  </a:extLst>
                </p14:cNvPr>
                <p14:cNvContentPartPr/>
                <p14:nvPr/>
              </p14:nvContentPartPr>
              <p14:xfrm>
                <a:off x="7814746" y="4865527"/>
                <a:ext cx="164160" cy="423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0DA3D0D-6CF2-885D-5790-465DD0EB02B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05746" y="4856527"/>
                  <a:ext cx="1818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12AA23F-C06A-5E21-243A-99EEB57169B6}"/>
                    </a:ext>
                  </a:extLst>
                </p14:cNvPr>
                <p14:cNvContentPartPr/>
                <p14:nvPr/>
              </p14:nvContentPartPr>
              <p14:xfrm>
                <a:off x="7945066" y="5052727"/>
                <a:ext cx="218160" cy="185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12AA23F-C06A-5E21-243A-99EEB57169B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936066" y="5044087"/>
                  <a:ext cx="235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8EB04DD-6318-5EEA-9AFB-3110D29A0B5A}"/>
                    </a:ext>
                  </a:extLst>
                </p14:cNvPr>
                <p14:cNvContentPartPr/>
                <p14:nvPr/>
              </p14:nvContentPartPr>
              <p14:xfrm>
                <a:off x="8195986" y="5189167"/>
                <a:ext cx="74880" cy="213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8EB04DD-6318-5EEA-9AFB-3110D29A0B5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87346" y="5180167"/>
                  <a:ext cx="92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310F062-186F-3519-83C1-3777EED04950}"/>
                    </a:ext>
                  </a:extLst>
                </p14:cNvPr>
                <p14:cNvContentPartPr/>
                <p14:nvPr/>
              </p14:nvContentPartPr>
              <p14:xfrm>
                <a:off x="8318026" y="5037967"/>
                <a:ext cx="180000" cy="162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310F062-186F-3519-83C1-3777EED0495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09026" y="5029327"/>
                  <a:ext cx="197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708AC98-1FDA-9835-DA19-FA399CB6FFFD}"/>
                    </a:ext>
                  </a:extLst>
                </p14:cNvPr>
                <p14:cNvContentPartPr/>
                <p14:nvPr/>
              </p14:nvContentPartPr>
              <p14:xfrm>
                <a:off x="8549866" y="5143447"/>
                <a:ext cx="185400" cy="205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708AC98-1FDA-9835-DA19-FA399CB6FFF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40866" y="5134447"/>
                  <a:ext cx="203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22A514-B5CF-6738-245A-A56DE16A18E1}"/>
                    </a:ext>
                  </a:extLst>
                </p14:cNvPr>
                <p14:cNvContentPartPr/>
                <p14:nvPr/>
              </p14:nvContentPartPr>
              <p14:xfrm>
                <a:off x="8658946" y="4889647"/>
                <a:ext cx="190800" cy="601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22A514-B5CF-6738-245A-A56DE16A18E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50306" y="4881007"/>
                  <a:ext cx="20844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1CFE31A-AC80-79B4-D230-C5E75874E17F}"/>
                    </a:ext>
                  </a:extLst>
                </p14:cNvPr>
                <p14:cNvContentPartPr/>
                <p14:nvPr/>
              </p14:nvContentPartPr>
              <p14:xfrm>
                <a:off x="8554186" y="4756447"/>
                <a:ext cx="306360" cy="81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1CFE31A-AC80-79B4-D230-C5E75874E17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45546" y="4747807"/>
                  <a:ext cx="324000" cy="835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3B7B5258-C81C-717E-E890-0C719894A0D9}"/>
              </a:ext>
            </a:extLst>
          </p:cNvPr>
          <p:cNvSpPr txBox="1"/>
          <p:nvPr/>
        </p:nvSpPr>
        <p:spPr>
          <a:xfrm>
            <a:off x="1987428" y="-51183"/>
            <a:ext cx="499848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But avoid J becoming too big</a:t>
            </a:r>
          </a:p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(Regularization)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4D8F6B3-0FAB-D6E3-2E30-179AF13988A9}"/>
              </a:ext>
            </a:extLst>
          </p:cNvPr>
          <p:cNvGrpSpPr/>
          <p:nvPr/>
        </p:nvGrpSpPr>
        <p:grpSpPr>
          <a:xfrm>
            <a:off x="4360768" y="3555418"/>
            <a:ext cx="1985760" cy="827640"/>
            <a:chOff x="4360768" y="3555418"/>
            <a:chExt cx="1985760" cy="82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8FBDC88-8C41-C40E-D1E5-7B3C1C3687FC}"/>
                    </a:ext>
                  </a:extLst>
                </p14:cNvPr>
                <p14:cNvContentPartPr/>
                <p14:nvPr/>
              </p14:nvContentPartPr>
              <p14:xfrm>
                <a:off x="4581808" y="3569458"/>
                <a:ext cx="3960" cy="547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8FBDC88-8C41-C40E-D1E5-7B3C1C3687F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73168" y="3560818"/>
                  <a:ext cx="2160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368C6D-24EA-96DA-8D68-39A81C2571FD}"/>
                    </a:ext>
                  </a:extLst>
                </p14:cNvPr>
                <p14:cNvContentPartPr/>
                <p14:nvPr/>
              </p14:nvContentPartPr>
              <p14:xfrm>
                <a:off x="4360768" y="3848818"/>
                <a:ext cx="54468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368C6D-24EA-96DA-8D68-39A81C2571F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52128" y="3839818"/>
                  <a:ext cx="56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5AC66F1-A7C8-1FDA-D5FE-10F72FF030E2}"/>
                    </a:ext>
                  </a:extLst>
                </p14:cNvPr>
                <p14:cNvContentPartPr/>
                <p14:nvPr/>
              </p14:nvContentPartPr>
              <p14:xfrm>
                <a:off x="5080048" y="3568018"/>
                <a:ext cx="401400" cy="372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5AC66F1-A7C8-1FDA-D5FE-10F72FF030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71408" y="3559378"/>
                  <a:ext cx="4190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9BF58B-A046-F13E-8D50-30988CED9F6E}"/>
                    </a:ext>
                  </a:extLst>
                </p14:cNvPr>
                <p14:cNvContentPartPr/>
                <p14:nvPr/>
              </p14:nvContentPartPr>
              <p14:xfrm>
                <a:off x="5108848" y="3701938"/>
                <a:ext cx="259560" cy="226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9BF58B-A046-F13E-8D50-30988CED9F6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99848" y="3693298"/>
                  <a:ext cx="277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77D23C2-1453-5233-3788-B288869E883F}"/>
                    </a:ext>
                  </a:extLst>
                </p14:cNvPr>
                <p14:cNvContentPartPr/>
                <p14:nvPr/>
              </p14:nvContentPartPr>
              <p14:xfrm>
                <a:off x="5475688" y="3555418"/>
                <a:ext cx="415440" cy="1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77D23C2-1453-5233-3788-B288869E883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67048" y="3546418"/>
                  <a:ext cx="433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B6F1AAD-1A2C-9748-7B95-2D756AA1EACC}"/>
                    </a:ext>
                  </a:extLst>
                </p14:cNvPr>
                <p14:cNvContentPartPr/>
                <p14:nvPr/>
              </p14:nvContentPartPr>
              <p14:xfrm>
                <a:off x="5551648" y="3598258"/>
                <a:ext cx="217440" cy="420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B6F1AAD-1A2C-9748-7B95-2D756AA1EAC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42648" y="3589258"/>
                  <a:ext cx="2350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D9CD961-8908-E92E-2B38-69AD7C57E87D}"/>
                    </a:ext>
                  </a:extLst>
                </p14:cNvPr>
                <p14:cNvContentPartPr/>
                <p14:nvPr/>
              </p14:nvContentPartPr>
              <p14:xfrm>
                <a:off x="5724808" y="3598258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D9CD961-8908-E92E-2B38-69AD7C57E87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15808" y="358961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12ACC45-82CA-DFE0-0CDD-5B2134CD7D69}"/>
                    </a:ext>
                  </a:extLst>
                </p14:cNvPr>
                <p14:cNvContentPartPr/>
                <p14:nvPr/>
              </p14:nvContentPartPr>
              <p14:xfrm>
                <a:off x="5918488" y="4014058"/>
                <a:ext cx="119880" cy="133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12ACC45-82CA-DFE0-0CDD-5B2134CD7D6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09848" y="4005418"/>
                  <a:ext cx="137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07A23C5-327A-7E8F-3790-48D752D0B666}"/>
                    </a:ext>
                  </a:extLst>
                </p14:cNvPr>
                <p14:cNvContentPartPr/>
                <p14:nvPr/>
              </p14:nvContentPartPr>
              <p14:xfrm>
                <a:off x="6090928" y="4008298"/>
                <a:ext cx="255600" cy="374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07A23C5-327A-7E8F-3790-48D752D0B6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81928" y="3999658"/>
                  <a:ext cx="2732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07582DF-F13A-E979-1A52-6C251CE15FC1}"/>
                    </a:ext>
                  </a:extLst>
                </p14:cNvPr>
                <p14:cNvContentPartPr/>
                <p14:nvPr/>
              </p14:nvContentPartPr>
              <p14:xfrm>
                <a:off x="6219088" y="4014058"/>
                <a:ext cx="1800" cy="102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07582DF-F13A-E979-1A52-6C251CE15FC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10088" y="4005058"/>
                  <a:ext cx="19440" cy="119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7DEA0D9-2468-A0B2-3F64-C714330C00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82"/>
    </mc:Choice>
    <mc:Fallback xmlns="">
      <p:transition advClick="0" advTm="51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73D19-1A11-23B0-D970-D36C7ED2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E7ABAE23-A96A-6D55-95A3-A969E9663FE0}"/>
              </a:ext>
            </a:extLst>
          </p:cNvPr>
          <p:cNvSpPr txBox="1"/>
          <p:nvPr/>
        </p:nvSpPr>
        <p:spPr>
          <a:xfrm>
            <a:off x="1327359" y="1752600"/>
            <a:ext cx="5681362" cy="2505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But how to work out {x}, [W] </a:t>
            </a:r>
          </a:p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for a given input-output relation 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ie</a:t>
            </a:r>
            <a:r>
              <a:rPr lang="en-US" sz="2800" dirty="0">
                <a:solidFill>
                  <a:srgbClr val="0000FF"/>
                </a:solidFill>
              </a:rPr>
              <a:t>, truth table)?</a:t>
            </a:r>
          </a:p>
          <a:p>
            <a:pPr algn="ctr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Use backpropagation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A736036-32B8-1E77-DE31-086065D42E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4693"/>
    </mc:Choice>
    <mc:Fallback xmlns="">
      <p:transition advClick="0" advTm="34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8E61F1-621B-B805-F1AE-59D52FBD873D}"/>
                  </a:ext>
                </a:extLst>
              </p14:cNvPr>
              <p14:cNvContentPartPr/>
              <p14:nvPr/>
            </p14:nvContentPartPr>
            <p14:xfrm>
              <a:off x="384932" y="1683021"/>
              <a:ext cx="163800" cy="5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8E61F1-621B-B805-F1AE-59D52FBD87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912" y="1674079"/>
                <a:ext cx="181479" cy="72605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3155EEE-BDB9-9356-B9F4-AA521DD01C2F}"/>
              </a:ext>
            </a:extLst>
          </p:cNvPr>
          <p:cNvGrpSpPr/>
          <p:nvPr/>
        </p:nvGrpSpPr>
        <p:grpSpPr>
          <a:xfrm>
            <a:off x="326252" y="1826661"/>
            <a:ext cx="469440" cy="296280"/>
            <a:chOff x="511066" y="1248967"/>
            <a:chExt cx="4694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CB534DB-3335-D7E2-5D23-1B3CC92B5611}"/>
                    </a:ext>
                  </a:extLst>
                </p14:cNvPr>
                <p14:cNvContentPartPr/>
                <p14:nvPr/>
              </p14:nvContentPartPr>
              <p14:xfrm>
                <a:off x="511066" y="1248967"/>
                <a:ext cx="229320" cy="296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CB534DB-3335-D7E2-5D23-1B3CC92B56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2066" y="1239967"/>
                  <a:ext cx="246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22B3B39-44A2-E87D-028D-EACF13FEED53}"/>
                    </a:ext>
                  </a:extLst>
                </p14:cNvPr>
                <p14:cNvContentPartPr/>
                <p14:nvPr/>
              </p14:nvContentPartPr>
              <p14:xfrm>
                <a:off x="556426" y="1405207"/>
                <a:ext cx="1227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22B3B39-44A2-E87D-028D-EACF13FEED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7786" y="1396207"/>
                  <a:ext cx="140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F4BEB6-34B3-0071-6714-1FA8605AC639}"/>
                    </a:ext>
                  </a:extLst>
                </p14:cNvPr>
                <p14:cNvContentPartPr/>
                <p14:nvPr/>
              </p14:nvContentPartPr>
              <p14:xfrm>
                <a:off x="876466" y="1342927"/>
                <a:ext cx="104040" cy="2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F4BEB6-34B3-0071-6714-1FA8605AC6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7466" y="1334287"/>
                  <a:ext cx="121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0F9A2C-AE25-FEB1-7881-084FCC363D04}"/>
                    </a:ext>
                  </a:extLst>
                </p14:cNvPr>
                <p14:cNvContentPartPr/>
                <p14:nvPr/>
              </p14:nvContentPartPr>
              <p14:xfrm>
                <a:off x="873226" y="1434007"/>
                <a:ext cx="100080" cy="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0F9A2C-AE25-FEB1-7881-084FCC363D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4226" y="1425367"/>
                  <a:ext cx="117720" cy="20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8D17126-7FCD-F625-FC9E-2B0084B68CD5}"/>
              </a:ext>
            </a:extLst>
          </p:cNvPr>
          <p:cNvSpPr/>
          <p:nvPr/>
        </p:nvSpPr>
        <p:spPr>
          <a:xfrm>
            <a:off x="119986" y="1339694"/>
            <a:ext cx="4724400" cy="13716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E972C60-19B8-7F0D-30E8-0ED5DC9E2991}"/>
                  </a:ext>
                </a:extLst>
              </p14:cNvPr>
              <p14:cNvContentPartPr/>
              <p14:nvPr/>
            </p14:nvContentPartPr>
            <p14:xfrm>
              <a:off x="1233092" y="1685901"/>
              <a:ext cx="293040" cy="438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E972C60-19B8-7F0D-30E8-0ED5DC9E29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4081" y="1676901"/>
                <a:ext cx="310702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B253E0B-9001-FABD-FD58-E2B35288CEE1}"/>
                  </a:ext>
                </a:extLst>
              </p14:cNvPr>
              <p14:cNvContentPartPr/>
              <p14:nvPr/>
            </p14:nvContentPartPr>
            <p14:xfrm>
              <a:off x="1400492" y="2246061"/>
              <a:ext cx="67680" cy="1414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B253E0B-9001-FABD-FD58-E2B35288CEE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91492" y="2237038"/>
                <a:ext cx="85320" cy="159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B0F6E31-F7B2-77C3-6129-61891E9A4A22}"/>
                  </a:ext>
                </a:extLst>
              </p14:cNvPr>
              <p14:cNvContentPartPr/>
              <p14:nvPr/>
            </p14:nvContentPartPr>
            <p14:xfrm>
              <a:off x="1719092" y="1837461"/>
              <a:ext cx="128160" cy="1807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B0F6E31-F7B2-77C3-6129-61891E9A4A2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10117" y="1828461"/>
                <a:ext cx="145751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B8A1B672-5EE0-95A1-5C6A-45574267A550}"/>
                  </a:ext>
                </a:extLst>
              </p14:cNvPr>
              <p14:cNvContentPartPr/>
              <p14:nvPr/>
            </p14:nvContentPartPr>
            <p14:xfrm>
              <a:off x="1890092" y="1958061"/>
              <a:ext cx="50040" cy="142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B8A1B672-5EE0-95A1-5C6A-45574267A5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81092" y="1949038"/>
                <a:ext cx="67680" cy="160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28EAA9F-C914-3A54-F4F6-F7F16A63675E}"/>
                  </a:ext>
                </a:extLst>
              </p14:cNvPr>
              <p14:cNvContentPartPr/>
              <p14:nvPr/>
            </p14:nvContentPartPr>
            <p14:xfrm>
              <a:off x="1903772" y="1958781"/>
              <a:ext cx="360" cy="25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28EAA9F-C914-3A54-F4F6-F7F16A63675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94772" y="1949781"/>
                <a:ext cx="18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6BD23FC7-F034-1CB4-E5CB-943626D0BBC1}"/>
                  </a:ext>
                </a:extLst>
              </p14:cNvPr>
              <p14:cNvContentPartPr/>
              <p14:nvPr/>
            </p14:nvContentPartPr>
            <p14:xfrm>
              <a:off x="1459172" y="2222061"/>
              <a:ext cx="377640" cy="9943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6BD23FC7-F034-1CB4-E5CB-943626D0BBC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50172" y="2213061"/>
                <a:ext cx="395280" cy="10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541AB7F-9533-5EFA-F069-E0CB7A2793B1}"/>
                  </a:ext>
                </a:extLst>
              </p14:cNvPr>
              <p14:cNvContentPartPr/>
              <p14:nvPr/>
            </p14:nvContentPartPr>
            <p14:xfrm>
              <a:off x="1438652" y="3113061"/>
              <a:ext cx="119880" cy="1166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541AB7F-9533-5EFA-F069-E0CB7A2793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29679" y="3104061"/>
                <a:ext cx="137467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6DF546F-B926-B6C9-A517-44F5622ECDA5}"/>
              </a:ext>
            </a:extLst>
          </p:cNvPr>
          <p:cNvGrpSpPr/>
          <p:nvPr/>
        </p:nvGrpSpPr>
        <p:grpSpPr>
          <a:xfrm>
            <a:off x="1073612" y="3421221"/>
            <a:ext cx="592920" cy="256680"/>
            <a:chOff x="1029826" y="2919727"/>
            <a:chExt cx="59292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B06BBE4-794F-E20B-B2E4-9404BE836537}"/>
                    </a:ext>
                  </a:extLst>
                </p14:cNvPr>
                <p14:cNvContentPartPr/>
                <p14:nvPr/>
              </p14:nvContentPartPr>
              <p14:xfrm>
                <a:off x="1029826" y="2919727"/>
                <a:ext cx="220680" cy="251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B06BBE4-794F-E20B-B2E4-9404BE8365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0826" y="2911087"/>
                  <a:ext cx="238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8554E29-37E9-6814-E9FD-F12D25E9248D}"/>
                    </a:ext>
                  </a:extLst>
                </p14:cNvPr>
                <p14:cNvContentPartPr/>
                <p14:nvPr/>
              </p14:nvContentPartPr>
              <p14:xfrm>
                <a:off x="1196146" y="2965087"/>
                <a:ext cx="5040" cy="5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8554E29-37E9-6814-E9FD-F12D25E924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87146" y="2956087"/>
                  <a:ext cx="22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1969BE0-D01C-9166-B170-CA2798CEF3EB}"/>
                    </a:ext>
                  </a:extLst>
                </p14:cNvPr>
                <p14:cNvContentPartPr/>
                <p14:nvPr/>
              </p14:nvContentPartPr>
              <p14:xfrm>
                <a:off x="1305586" y="2992807"/>
                <a:ext cx="317160" cy="183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1969BE0-D01C-9166-B170-CA2798CEF3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96586" y="2984167"/>
                  <a:ext cx="33480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66BCD40-BA8A-3EE8-5F57-289736151F01}"/>
              </a:ext>
            </a:extLst>
          </p:cNvPr>
          <p:cNvGrpSpPr/>
          <p:nvPr/>
        </p:nvGrpSpPr>
        <p:grpSpPr>
          <a:xfrm>
            <a:off x="185852" y="4145181"/>
            <a:ext cx="618840" cy="279360"/>
            <a:chOff x="142066" y="3643687"/>
            <a:chExt cx="61884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BFEB7DA-9AA1-4DF0-B490-64FC75880429}"/>
                    </a:ext>
                  </a:extLst>
                </p14:cNvPr>
                <p14:cNvContentPartPr/>
                <p14:nvPr/>
              </p14:nvContentPartPr>
              <p14:xfrm>
                <a:off x="142066" y="3643687"/>
                <a:ext cx="99720" cy="250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BFEB7DA-9AA1-4DF0-B490-64FC758804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3426" y="3635047"/>
                  <a:ext cx="117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A415970-2AAA-BD05-66CC-8567771FE9E0}"/>
                    </a:ext>
                  </a:extLst>
                </p14:cNvPr>
                <p14:cNvContentPartPr/>
                <p14:nvPr/>
              </p14:nvContentPartPr>
              <p14:xfrm>
                <a:off x="298306" y="3660247"/>
                <a:ext cx="90720" cy="220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A415970-2AAA-BD05-66CC-8567771FE9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9306" y="3651607"/>
                  <a:ext cx="108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9139A83-8539-FEDD-B3D6-172C860EA245}"/>
                    </a:ext>
                  </a:extLst>
                </p14:cNvPr>
                <p14:cNvContentPartPr/>
                <p14:nvPr/>
              </p14:nvContentPartPr>
              <p14:xfrm>
                <a:off x="433306" y="3660607"/>
                <a:ext cx="178560" cy="227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9139A83-8539-FEDD-B3D6-172C860EA2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4306" y="3651607"/>
                  <a:ext cx="1962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915199A-D709-0CB3-41F6-C1E2424687BC}"/>
                    </a:ext>
                  </a:extLst>
                </p14:cNvPr>
                <p14:cNvContentPartPr/>
                <p14:nvPr/>
              </p14:nvContentPartPr>
              <p14:xfrm>
                <a:off x="721306" y="3808207"/>
                <a:ext cx="360" cy="2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915199A-D709-0CB3-41F6-C1E2424687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2306" y="3799567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5085EB2-AFB5-1A43-5FFF-5E81BA4EEB81}"/>
                    </a:ext>
                  </a:extLst>
                </p14:cNvPr>
                <p14:cNvContentPartPr/>
                <p14:nvPr/>
              </p14:nvContentPartPr>
              <p14:xfrm>
                <a:off x="760546" y="3922687"/>
                <a:ext cx="36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5085EB2-AFB5-1A43-5FFF-5E81BA4EEB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1906" y="39136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88F8A338-829F-D771-6FBC-6CF9CB737F32}"/>
              </a:ext>
            </a:extLst>
          </p:cNvPr>
          <p:cNvGrpSpPr/>
          <p:nvPr/>
        </p:nvGrpSpPr>
        <p:grpSpPr>
          <a:xfrm>
            <a:off x="94052" y="3449301"/>
            <a:ext cx="609120" cy="281160"/>
            <a:chOff x="50266" y="2947807"/>
            <a:chExt cx="60912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4C7366A-DBB2-99E0-B456-25CF6D229B90}"/>
                    </a:ext>
                  </a:extLst>
                </p14:cNvPr>
                <p14:cNvContentPartPr/>
                <p14:nvPr/>
              </p14:nvContentPartPr>
              <p14:xfrm>
                <a:off x="236746" y="3014767"/>
                <a:ext cx="169200" cy="181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4C7366A-DBB2-99E0-B456-25CF6D229B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7746" y="3005767"/>
                  <a:ext cx="186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CDCA418-0230-2085-F4A3-493F284D98E4}"/>
                    </a:ext>
                  </a:extLst>
                </p14:cNvPr>
                <p14:cNvContentPartPr/>
                <p14:nvPr/>
              </p14:nvContentPartPr>
              <p14:xfrm>
                <a:off x="448426" y="2947807"/>
                <a:ext cx="105840" cy="176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CDCA418-0230-2085-F4A3-493F284D98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9426" y="2939167"/>
                  <a:ext cx="123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FC44D7A-4B3E-235B-95B5-A0DE2DE1F131}"/>
                    </a:ext>
                  </a:extLst>
                </p14:cNvPr>
                <p14:cNvContentPartPr/>
                <p14:nvPr/>
              </p14:nvContentPartPr>
              <p14:xfrm>
                <a:off x="618346" y="2966527"/>
                <a:ext cx="2520" cy="2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FC44D7A-4B3E-235B-95B5-A0DE2DE1F1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9346" y="2957527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02F7449-42E6-190B-325D-577424A5B84D}"/>
                    </a:ext>
                  </a:extLst>
                </p14:cNvPr>
                <p14:cNvContentPartPr/>
                <p14:nvPr/>
              </p14:nvContentPartPr>
              <p14:xfrm>
                <a:off x="659026" y="3042847"/>
                <a:ext cx="360" cy="2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02F7449-42E6-190B-325D-577424A5B8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0026" y="3034207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BB93514-FE20-A8CE-4A56-80CEDF0475E5}"/>
                    </a:ext>
                  </a:extLst>
                </p14:cNvPr>
                <p14:cNvContentPartPr/>
                <p14:nvPr/>
              </p14:nvContentPartPr>
              <p14:xfrm>
                <a:off x="443386" y="3126367"/>
                <a:ext cx="360" cy="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BB93514-FE20-A8CE-4A56-80CEDF0475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4746" y="31177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2761202-4184-EEFC-98EC-B8A214D53DB7}"/>
                    </a:ext>
                  </a:extLst>
                </p14:cNvPr>
                <p14:cNvContentPartPr/>
                <p14:nvPr/>
              </p14:nvContentPartPr>
              <p14:xfrm>
                <a:off x="448426" y="3070207"/>
                <a:ext cx="360" cy="129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2761202-4184-EEFC-98EC-B8A214D53DB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786" y="3061207"/>
                  <a:ext cx="18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2826EA9-2A22-A2A7-D005-DA4C23111478}"/>
                    </a:ext>
                  </a:extLst>
                </p14:cNvPr>
                <p14:cNvContentPartPr/>
                <p14:nvPr/>
              </p14:nvContentPartPr>
              <p14:xfrm>
                <a:off x="50266" y="3003607"/>
                <a:ext cx="133560" cy="225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2826EA9-2A22-A2A7-D005-DA4C2311147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626" y="2994607"/>
                  <a:ext cx="151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F22B8C6-F4B4-4435-223C-E488DFDF12D4}"/>
                    </a:ext>
                  </a:extLst>
                </p14:cNvPr>
                <p14:cNvContentPartPr/>
                <p14:nvPr/>
              </p14:nvContentPartPr>
              <p14:xfrm>
                <a:off x="59266" y="3169207"/>
                <a:ext cx="158400" cy="5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F22B8C6-F4B4-4435-223C-E488DFDF12D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626" y="3160207"/>
                  <a:ext cx="17604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D9C84C8-3310-1577-8EF5-7B0E33032C94}"/>
              </a:ext>
            </a:extLst>
          </p:cNvPr>
          <p:cNvGrpSpPr/>
          <p:nvPr/>
        </p:nvGrpSpPr>
        <p:grpSpPr>
          <a:xfrm>
            <a:off x="1062452" y="4079301"/>
            <a:ext cx="827640" cy="520920"/>
            <a:chOff x="1018666" y="3577807"/>
            <a:chExt cx="82764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E654352-CDE2-1110-A551-8D0CC7FBD65C}"/>
                    </a:ext>
                  </a:extLst>
                </p14:cNvPr>
                <p14:cNvContentPartPr/>
                <p14:nvPr/>
              </p14:nvContentPartPr>
              <p14:xfrm>
                <a:off x="1120546" y="3681127"/>
                <a:ext cx="100080" cy="189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E654352-CDE2-1110-A551-8D0CC7FBD65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11906" y="3672487"/>
                  <a:ext cx="117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75BA99F-7C60-E24B-C318-BD4E490B94CD}"/>
                    </a:ext>
                  </a:extLst>
                </p14:cNvPr>
                <p14:cNvContentPartPr/>
                <p14:nvPr/>
              </p14:nvContentPartPr>
              <p14:xfrm>
                <a:off x="1271746" y="3848167"/>
                <a:ext cx="84960" cy="155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75BA99F-7C60-E24B-C318-BD4E490B94C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62746" y="3839527"/>
                  <a:ext cx="102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B23D822-F931-032F-8CF2-DE41B8A02817}"/>
                    </a:ext>
                  </a:extLst>
                </p14:cNvPr>
                <p14:cNvContentPartPr/>
                <p14:nvPr/>
              </p14:nvContentPartPr>
              <p14:xfrm>
                <a:off x="1397386" y="3765367"/>
                <a:ext cx="90720" cy="7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B23D822-F931-032F-8CF2-DE41B8A0281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88386" y="3756367"/>
                  <a:ext cx="108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C8F29CC-8FD3-39B6-3F74-8B0EF2901D2A}"/>
                    </a:ext>
                  </a:extLst>
                </p14:cNvPr>
                <p14:cNvContentPartPr/>
                <p14:nvPr/>
              </p14:nvContentPartPr>
              <p14:xfrm>
                <a:off x="1552906" y="3677887"/>
                <a:ext cx="172440" cy="420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C8F29CC-8FD3-39B6-3F74-8B0EF2901D2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44266" y="3668887"/>
                  <a:ext cx="1900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D4EEA0A-9B14-4373-B95A-D0DE91A5E743}"/>
                    </a:ext>
                  </a:extLst>
                </p14:cNvPr>
                <p14:cNvContentPartPr/>
                <p14:nvPr/>
              </p14:nvContentPartPr>
              <p14:xfrm>
                <a:off x="1730746" y="3610207"/>
                <a:ext cx="115560" cy="344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D4EEA0A-9B14-4373-B95A-D0DE91A5E74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22106" y="3601207"/>
                  <a:ext cx="1332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4E91222-EB31-1BBD-4776-874D979377C8}"/>
                    </a:ext>
                  </a:extLst>
                </p14:cNvPr>
                <p14:cNvContentPartPr/>
                <p14:nvPr/>
              </p14:nvContentPartPr>
              <p14:xfrm>
                <a:off x="1018666" y="3577807"/>
                <a:ext cx="118440" cy="390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4E91222-EB31-1BBD-4776-874D979377C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9666" y="3568807"/>
                  <a:ext cx="13608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D15576F-1BC7-E20E-E72F-EEA9DDBB6DFF}"/>
              </a:ext>
            </a:extLst>
          </p:cNvPr>
          <p:cNvGrpSpPr/>
          <p:nvPr/>
        </p:nvGrpSpPr>
        <p:grpSpPr>
          <a:xfrm>
            <a:off x="2086292" y="1617141"/>
            <a:ext cx="2397600" cy="2320680"/>
            <a:chOff x="2042506" y="1115647"/>
            <a:chExt cx="2397600" cy="23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64BB7DD-3D93-3EAF-6A7E-D64BB80AAB16}"/>
                    </a:ext>
                  </a:extLst>
                </p14:cNvPr>
                <p14:cNvContentPartPr/>
                <p14:nvPr/>
              </p14:nvContentPartPr>
              <p14:xfrm>
                <a:off x="2042506" y="1308607"/>
                <a:ext cx="70200" cy="219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64BB7DD-3D93-3EAF-6A7E-D64BB80AAB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33506" y="1299607"/>
                  <a:ext cx="87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615DD1A-2282-8906-192B-511A11F19D42}"/>
                    </a:ext>
                  </a:extLst>
                </p14:cNvPr>
                <p14:cNvContentPartPr/>
                <p14:nvPr/>
              </p14:nvContentPartPr>
              <p14:xfrm>
                <a:off x="2182546" y="1490767"/>
                <a:ext cx="54000" cy="119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615DD1A-2282-8906-192B-511A11F19D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73546" y="1481767"/>
                  <a:ext cx="71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A6C89A4-90EA-13A7-51BD-FC8E07ACE8CD}"/>
                    </a:ext>
                  </a:extLst>
                </p14:cNvPr>
                <p14:cNvContentPartPr/>
                <p14:nvPr/>
              </p14:nvContentPartPr>
              <p14:xfrm>
                <a:off x="2428066" y="1361167"/>
                <a:ext cx="15840" cy="170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A6C89A4-90EA-13A7-51BD-FC8E07ACE8C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19066" y="1352167"/>
                  <a:ext cx="33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E70B563-4254-201C-B5DA-EBE920552A16}"/>
                    </a:ext>
                  </a:extLst>
                </p14:cNvPr>
                <p14:cNvContentPartPr/>
                <p14:nvPr/>
              </p14:nvContentPartPr>
              <p14:xfrm>
                <a:off x="2364706" y="1450447"/>
                <a:ext cx="169920" cy="11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E70B563-4254-201C-B5DA-EBE920552A1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56066" y="1441807"/>
                  <a:ext cx="187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4D4AC7B-AFF6-FE5F-CC35-DE449915AAE7}"/>
                    </a:ext>
                  </a:extLst>
                </p14:cNvPr>
                <p14:cNvContentPartPr/>
                <p14:nvPr/>
              </p14:nvContentPartPr>
              <p14:xfrm>
                <a:off x="2719666" y="1193047"/>
                <a:ext cx="360" cy="102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4D4AC7B-AFF6-FE5F-CC35-DE449915AAE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11026" y="1184047"/>
                  <a:ext cx="18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04DFAFC-2415-501A-95D3-616F3E7589EA}"/>
                    </a:ext>
                  </a:extLst>
                </p14:cNvPr>
                <p14:cNvContentPartPr/>
                <p14:nvPr/>
              </p14:nvContentPartPr>
              <p14:xfrm>
                <a:off x="2682946" y="1355767"/>
                <a:ext cx="14688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04DFAFC-2415-501A-95D3-616F3E7589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73946" y="1347127"/>
                  <a:ext cx="164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9B5421B-A9D1-A31A-77B8-300E7B524879}"/>
                    </a:ext>
                  </a:extLst>
                </p14:cNvPr>
                <p14:cNvContentPartPr/>
                <p14:nvPr/>
              </p14:nvContentPartPr>
              <p14:xfrm>
                <a:off x="2708506" y="1432447"/>
                <a:ext cx="152280" cy="276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9B5421B-A9D1-A31A-77B8-300E7B52487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99866" y="1423807"/>
                  <a:ext cx="169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CCC083E-DA31-0FBD-0B57-53744FA71521}"/>
                    </a:ext>
                  </a:extLst>
                </p14:cNvPr>
                <p14:cNvContentPartPr/>
                <p14:nvPr/>
              </p14:nvContentPartPr>
              <p14:xfrm>
                <a:off x="2990386" y="1115647"/>
                <a:ext cx="248400" cy="396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CCC083E-DA31-0FBD-0B57-53744FA7152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81746" y="1106647"/>
                  <a:ext cx="2660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FF2E7EF-B299-46C8-CD92-ECF46DC3A5E9}"/>
                    </a:ext>
                  </a:extLst>
                </p14:cNvPr>
                <p14:cNvContentPartPr/>
                <p14:nvPr/>
              </p14:nvContentPartPr>
              <p14:xfrm>
                <a:off x="3070306" y="1619287"/>
                <a:ext cx="88920" cy="177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FF2E7EF-B299-46C8-CD92-ECF46DC3A5E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61306" y="1610287"/>
                  <a:ext cx="106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0920B25-BD08-F9F9-3AE5-AC9EC2DB09FF}"/>
                    </a:ext>
                  </a:extLst>
                </p14:cNvPr>
                <p14:cNvContentPartPr/>
                <p14:nvPr/>
              </p14:nvContentPartPr>
              <p14:xfrm>
                <a:off x="3180466" y="1667887"/>
                <a:ext cx="160920" cy="257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0920B25-BD08-F9F9-3AE5-AC9EC2DB09F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71466" y="1658887"/>
                  <a:ext cx="1785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0370DA8-4B3C-D220-82A3-F3E59B8F80F0}"/>
                    </a:ext>
                  </a:extLst>
                </p14:cNvPr>
                <p14:cNvContentPartPr/>
                <p14:nvPr/>
              </p14:nvContentPartPr>
              <p14:xfrm>
                <a:off x="3392506" y="1233007"/>
                <a:ext cx="86400" cy="248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0370DA8-4B3C-D220-82A3-F3E59B8F80F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83866" y="1224367"/>
                  <a:ext cx="104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D08BE83-6614-98CF-63E4-3505E3160C92}"/>
                    </a:ext>
                  </a:extLst>
                </p14:cNvPr>
                <p14:cNvContentPartPr/>
                <p14:nvPr/>
              </p14:nvContentPartPr>
              <p14:xfrm>
                <a:off x="3569626" y="1416607"/>
                <a:ext cx="75240" cy="127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D08BE83-6614-98CF-63E4-3505E3160C9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560986" y="1407607"/>
                  <a:ext cx="92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1CDA999-BE8E-6524-3282-14F4FFDC8367}"/>
                    </a:ext>
                  </a:extLst>
                </p14:cNvPr>
                <p14:cNvContentPartPr/>
                <p14:nvPr/>
              </p14:nvContentPartPr>
              <p14:xfrm>
                <a:off x="3675106" y="1213207"/>
                <a:ext cx="235800" cy="203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1CDA999-BE8E-6524-3282-14F4FFDC83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66466" y="1204567"/>
                  <a:ext cx="253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9D7ACFB-5E43-B4E9-16D1-A0A73784CF2A}"/>
                    </a:ext>
                  </a:extLst>
                </p14:cNvPr>
                <p14:cNvContentPartPr/>
                <p14:nvPr/>
              </p14:nvContentPartPr>
              <p14:xfrm>
                <a:off x="3909106" y="1365127"/>
                <a:ext cx="27720" cy="136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9D7ACFB-5E43-B4E9-16D1-A0A73784CF2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00106" y="1356127"/>
                  <a:ext cx="45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EC4D74F-5A5F-69A4-A209-9B1B5E9EE346}"/>
                    </a:ext>
                  </a:extLst>
                </p14:cNvPr>
                <p14:cNvContentPartPr/>
                <p14:nvPr/>
              </p14:nvContentPartPr>
              <p14:xfrm>
                <a:off x="3967066" y="1380607"/>
                <a:ext cx="120240" cy="239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EC4D74F-5A5F-69A4-A209-9B1B5E9EE34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58066" y="1371607"/>
                  <a:ext cx="137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BF5EABA-15C8-BBF1-C901-1A54CC5262FF}"/>
                    </a:ext>
                  </a:extLst>
                </p14:cNvPr>
                <p14:cNvContentPartPr/>
                <p14:nvPr/>
              </p14:nvContentPartPr>
              <p14:xfrm>
                <a:off x="4149946" y="1192687"/>
                <a:ext cx="76680" cy="230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BF5EABA-15C8-BBF1-C901-1A54CC5262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41306" y="1184047"/>
                  <a:ext cx="94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FC7F110-059F-3BC9-DD37-6DBEC6BBC4BE}"/>
                    </a:ext>
                  </a:extLst>
                </p14:cNvPr>
                <p14:cNvContentPartPr/>
                <p14:nvPr/>
              </p14:nvContentPartPr>
              <p14:xfrm>
                <a:off x="4262266" y="1374487"/>
                <a:ext cx="177840" cy="243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FC7F110-059F-3BC9-DD37-6DBEC6BBC4B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53266" y="1365487"/>
                  <a:ext cx="195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7F49381-DCCA-59C5-8811-1CCC6EFEC729}"/>
                    </a:ext>
                  </a:extLst>
                </p14:cNvPr>
                <p14:cNvContentPartPr/>
                <p14:nvPr/>
              </p14:nvContentPartPr>
              <p14:xfrm>
                <a:off x="3545506" y="1651087"/>
                <a:ext cx="348840" cy="1068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7F49381-DCCA-59C5-8811-1CCC6EFEC72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536866" y="1642087"/>
                  <a:ext cx="366480" cy="10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32E8393-F014-F661-9D4D-3446521288C4}"/>
                    </a:ext>
                  </a:extLst>
                </p14:cNvPr>
                <p14:cNvContentPartPr/>
                <p14:nvPr/>
              </p14:nvContentPartPr>
              <p14:xfrm>
                <a:off x="3505546" y="2628127"/>
                <a:ext cx="154080" cy="123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32E8393-F014-F661-9D4D-3446521288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96546" y="2619127"/>
                  <a:ext cx="171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BC930C3-F723-C22B-6D9D-41B4561EB457}"/>
                    </a:ext>
                  </a:extLst>
                </p14:cNvPr>
                <p14:cNvContentPartPr/>
                <p14:nvPr/>
              </p14:nvContentPartPr>
              <p14:xfrm>
                <a:off x="2848186" y="2957887"/>
                <a:ext cx="93600" cy="172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BC930C3-F723-C22B-6D9D-41B4561EB45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39546" y="2949247"/>
                  <a:ext cx="111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DB78F11-944D-2AA3-BC9E-5091B790DD14}"/>
                    </a:ext>
                  </a:extLst>
                </p14:cNvPr>
                <p14:cNvContentPartPr/>
                <p14:nvPr/>
              </p14:nvContentPartPr>
              <p14:xfrm>
                <a:off x="2990746" y="3002167"/>
                <a:ext cx="286200" cy="434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DB78F11-944D-2AA3-BC9E-5091B790DD1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81746" y="2993527"/>
                  <a:ext cx="3038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D578CAD-0C1A-FC0A-76DB-CE626361554D}"/>
                    </a:ext>
                  </a:extLst>
                </p14:cNvPr>
                <p14:cNvContentPartPr/>
                <p14:nvPr/>
              </p14:nvContentPartPr>
              <p14:xfrm>
                <a:off x="3337426" y="2796247"/>
                <a:ext cx="520920" cy="492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D578CAD-0C1A-FC0A-76DB-CE62636155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28786" y="2787247"/>
                  <a:ext cx="5385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10CFBEB-FD65-DCD9-EE03-DD253ABB290A}"/>
                    </a:ext>
                  </a:extLst>
                </p14:cNvPr>
                <p14:cNvContentPartPr/>
                <p14:nvPr/>
              </p14:nvContentPartPr>
              <p14:xfrm>
                <a:off x="3735946" y="2842687"/>
                <a:ext cx="360" cy="2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10CFBEB-FD65-DCD9-EE03-DD253ABB29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26946" y="2833687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EE8F403-6927-CD64-BA66-0ACA57FA6E42}"/>
                    </a:ext>
                  </a:extLst>
                </p14:cNvPr>
                <p14:cNvContentPartPr/>
                <p14:nvPr/>
              </p14:nvContentPartPr>
              <p14:xfrm>
                <a:off x="3559906" y="2920447"/>
                <a:ext cx="178560" cy="16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EE8F403-6927-CD64-BA66-0ACA57FA6E4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50906" y="2911807"/>
                  <a:ext cx="196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99864F2-1BEF-E8E9-1159-6A917DC9F61C}"/>
                    </a:ext>
                  </a:extLst>
                </p14:cNvPr>
                <p14:cNvContentPartPr/>
                <p14:nvPr/>
              </p14:nvContentPartPr>
              <p14:xfrm>
                <a:off x="4005586" y="2756647"/>
                <a:ext cx="305280" cy="282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99864F2-1BEF-E8E9-1159-6A917DC9F6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96586" y="2747647"/>
                  <a:ext cx="322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ECFC3D4-23B9-8A6E-C3A9-3B2A2ED5E7EE}"/>
                    </a:ext>
                  </a:extLst>
                </p14:cNvPr>
                <p14:cNvContentPartPr/>
                <p14:nvPr/>
              </p14:nvContentPartPr>
              <p14:xfrm>
                <a:off x="4187746" y="2869687"/>
                <a:ext cx="129600" cy="5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ECFC3D4-23B9-8A6E-C3A9-3B2A2ED5E7E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78746" y="2860687"/>
                  <a:ext cx="147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090A7C9-1B67-33BC-9332-88DAD0C7EC9B}"/>
                    </a:ext>
                  </a:extLst>
                </p14:cNvPr>
                <p14:cNvContentPartPr/>
                <p14:nvPr/>
              </p14:nvContentPartPr>
              <p14:xfrm>
                <a:off x="4365946" y="3024487"/>
                <a:ext cx="2520" cy="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090A7C9-1B67-33BC-9332-88DAD0C7EC9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56946" y="3015487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EF261FD-882F-0AF6-666A-42F97377C386}"/>
              </a:ext>
            </a:extLst>
          </p:cNvPr>
          <p:cNvGrpSpPr/>
          <p:nvPr/>
        </p:nvGrpSpPr>
        <p:grpSpPr>
          <a:xfrm>
            <a:off x="3131372" y="4651341"/>
            <a:ext cx="307080" cy="235080"/>
            <a:chOff x="3087586" y="4149847"/>
            <a:chExt cx="30708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5149573-3F49-6D05-B17C-C13FAD19CFB4}"/>
                    </a:ext>
                  </a:extLst>
                </p14:cNvPr>
                <p14:cNvContentPartPr/>
                <p14:nvPr/>
              </p14:nvContentPartPr>
              <p14:xfrm>
                <a:off x="3087586" y="4150927"/>
                <a:ext cx="126000" cy="234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5149573-3F49-6D05-B17C-C13FAD19CF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78946" y="4142287"/>
                  <a:ext cx="143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DEF6D01-B60D-050E-5565-7E79FDCE0137}"/>
                    </a:ext>
                  </a:extLst>
                </p14:cNvPr>
                <p14:cNvContentPartPr/>
                <p14:nvPr/>
              </p14:nvContentPartPr>
              <p14:xfrm>
                <a:off x="3234106" y="4149847"/>
                <a:ext cx="160560" cy="8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DEF6D01-B60D-050E-5565-7E79FDCE013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25466" y="4141207"/>
                  <a:ext cx="178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1FB1759-048E-0D97-C368-F385381D6C8F}"/>
                    </a:ext>
                  </a:extLst>
                </p14:cNvPr>
                <p14:cNvContentPartPr/>
                <p14:nvPr/>
              </p14:nvContentPartPr>
              <p14:xfrm>
                <a:off x="3334546" y="4149847"/>
                <a:ext cx="360" cy="207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1FB1759-048E-0D97-C368-F385381D6C8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25906" y="4141207"/>
                  <a:ext cx="1800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8F111BB8-6885-654F-1594-E3BED96EC858}"/>
              </a:ext>
            </a:extLst>
          </p:cNvPr>
          <p:cNvGrpSpPr/>
          <p:nvPr/>
        </p:nvGrpSpPr>
        <p:grpSpPr>
          <a:xfrm>
            <a:off x="2988452" y="4140141"/>
            <a:ext cx="585000" cy="380520"/>
            <a:chOff x="2944666" y="3638647"/>
            <a:chExt cx="58500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C098BA5-A8F8-D45E-F45B-0D668A291DD8}"/>
                    </a:ext>
                  </a:extLst>
                </p14:cNvPr>
                <p14:cNvContentPartPr/>
                <p14:nvPr/>
              </p14:nvContentPartPr>
              <p14:xfrm>
                <a:off x="3014866" y="3638647"/>
                <a:ext cx="154080" cy="225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C098BA5-A8F8-D45E-F45B-0D668A291D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05866" y="3630007"/>
                  <a:ext cx="171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3A3C199-87CD-EA01-B37A-D12AA3359857}"/>
                    </a:ext>
                  </a:extLst>
                </p14:cNvPr>
                <p14:cNvContentPartPr/>
                <p14:nvPr/>
              </p14:nvContentPartPr>
              <p14:xfrm>
                <a:off x="3252466" y="3806047"/>
                <a:ext cx="57240" cy="105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3A3C199-87CD-EA01-B37A-D12AA33598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43826" y="3797407"/>
                  <a:ext cx="74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9F7266C-D380-539A-DD6D-9320DCD6AF8A}"/>
                    </a:ext>
                  </a:extLst>
                </p14:cNvPr>
                <p14:cNvContentPartPr/>
                <p14:nvPr/>
              </p14:nvContentPartPr>
              <p14:xfrm>
                <a:off x="3380626" y="3787327"/>
                <a:ext cx="128880" cy="121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9F7266C-D380-539A-DD6D-9320DCD6AF8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71986" y="3778327"/>
                  <a:ext cx="146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A5BDF84-4B20-753B-36B3-DBBDFA6F948A}"/>
                    </a:ext>
                  </a:extLst>
                </p14:cNvPr>
                <p14:cNvContentPartPr/>
                <p14:nvPr/>
              </p14:nvContentPartPr>
              <p14:xfrm>
                <a:off x="3261826" y="3793447"/>
                <a:ext cx="360" cy="77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A5BDF84-4B20-753B-36B3-DBBDFA6F94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52826" y="3784807"/>
                  <a:ext cx="18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DA7F1F0-6BAB-F9C9-7D8B-C21F2B28CC8F}"/>
                    </a:ext>
                  </a:extLst>
                </p14:cNvPr>
                <p14:cNvContentPartPr/>
                <p14:nvPr/>
              </p14:nvContentPartPr>
              <p14:xfrm>
                <a:off x="2944666" y="4000087"/>
                <a:ext cx="492120" cy="19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DA7F1F0-6BAB-F9C9-7D8B-C21F2B28CC8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35666" y="3991447"/>
                  <a:ext cx="509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96B95C9-F5BD-66D8-1F82-AAC6413C63FD}"/>
                    </a:ext>
                  </a:extLst>
                </p14:cNvPr>
                <p14:cNvContentPartPr/>
                <p14:nvPr/>
              </p14:nvContentPartPr>
              <p14:xfrm>
                <a:off x="3413026" y="3996127"/>
                <a:ext cx="116640" cy="2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96B95C9-F5BD-66D8-1F82-AAC6413C63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04026" y="3987127"/>
                  <a:ext cx="134280" cy="20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1" name="Rectangle 250">
            <a:extLst>
              <a:ext uri="{FF2B5EF4-FFF2-40B4-BE49-F238E27FC236}">
                <a16:creationId xmlns:a16="http://schemas.microsoft.com/office/drawing/2014/main" id="{8E30E347-6466-8A44-7F2F-23B5ED73D161}"/>
              </a:ext>
            </a:extLst>
          </p:cNvPr>
          <p:cNvSpPr/>
          <p:nvPr/>
        </p:nvSpPr>
        <p:spPr>
          <a:xfrm>
            <a:off x="5181974" y="1325901"/>
            <a:ext cx="3868186" cy="13716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93897F6E-2126-30AB-7DD2-115EA97B9E4B}"/>
              </a:ext>
            </a:extLst>
          </p:cNvPr>
          <p:cNvGrpSpPr/>
          <p:nvPr/>
        </p:nvGrpSpPr>
        <p:grpSpPr>
          <a:xfrm>
            <a:off x="5479920" y="1560741"/>
            <a:ext cx="3583172" cy="3349800"/>
            <a:chOff x="5436134" y="1059247"/>
            <a:chExt cx="3583172" cy="33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3CA50CE-843E-E91A-7B82-44737E8A5660}"/>
                    </a:ext>
                  </a:extLst>
                </p14:cNvPr>
                <p14:cNvContentPartPr/>
                <p14:nvPr/>
              </p14:nvContentPartPr>
              <p14:xfrm>
                <a:off x="5442614" y="1235287"/>
                <a:ext cx="162000" cy="289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3CA50CE-843E-E91A-7B82-44737E8A566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33614" y="1226647"/>
                  <a:ext cx="179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CABD421-113C-978A-7CC2-E99E280A03D4}"/>
                    </a:ext>
                  </a:extLst>
                </p14:cNvPr>
                <p14:cNvContentPartPr/>
                <p14:nvPr/>
              </p14:nvContentPartPr>
              <p14:xfrm>
                <a:off x="5476094" y="1409167"/>
                <a:ext cx="71280" cy="2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CABD421-113C-978A-7CC2-E99E280A03D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67454" y="1400167"/>
                  <a:ext cx="88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B773233-B4DF-874F-2911-55BB70C71353}"/>
                    </a:ext>
                  </a:extLst>
                </p14:cNvPr>
                <p14:cNvContentPartPr/>
                <p14:nvPr/>
              </p14:nvContentPartPr>
              <p14:xfrm>
                <a:off x="5436134" y="1118287"/>
                <a:ext cx="153720" cy="57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B773233-B4DF-874F-2911-55BB70C7135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27494" y="1109287"/>
                  <a:ext cx="171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888F4CA-8B1D-2356-589C-888993E4C67C}"/>
                    </a:ext>
                  </a:extLst>
                </p14:cNvPr>
                <p14:cNvContentPartPr/>
                <p14:nvPr/>
              </p14:nvContentPartPr>
              <p14:xfrm>
                <a:off x="5787854" y="1320967"/>
                <a:ext cx="84600" cy="2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888F4CA-8B1D-2356-589C-888993E4C67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79214" y="1311967"/>
                  <a:ext cx="102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6E23C67-99F3-91F1-252E-6FC8D84434F2}"/>
                    </a:ext>
                  </a:extLst>
                </p14:cNvPr>
                <p14:cNvContentPartPr/>
                <p14:nvPr/>
              </p14:nvContentPartPr>
              <p14:xfrm>
                <a:off x="5819174" y="1393687"/>
                <a:ext cx="65880" cy="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6E23C67-99F3-91F1-252E-6FC8D84434F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10534" y="1384687"/>
                  <a:ext cx="83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480F1A4-6E4D-0FAD-68F3-3760AB48DABF}"/>
                    </a:ext>
                  </a:extLst>
                </p14:cNvPr>
                <p14:cNvContentPartPr/>
                <p14:nvPr/>
              </p14:nvContentPartPr>
              <p14:xfrm>
                <a:off x="6086294" y="1125847"/>
                <a:ext cx="162720" cy="452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480F1A4-6E4D-0FAD-68F3-3760AB48DAB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77654" y="1116847"/>
                  <a:ext cx="18036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C3FFBD6-457C-A20E-482C-C84E0672CBEE}"/>
                    </a:ext>
                  </a:extLst>
                </p14:cNvPr>
                <p14:cNvContentPartPr/>
                <p14:nvPr/>
              </p14:nvContentPartPr>
              <p14:xfrm>
                <a:off x="6156494" y="1734967"/>
                <a:ext cx="81720" cy="115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C3FFBD6-457C-A20E-482C-C84E0672CBE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47494" y="1725967"/>
                  <a:ext cx="99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07010EB-D38A-561A-C7D2-9ABCC16439FA}"/>
                    </a:ext>
                  </a:extLst>
                </p14:cNvPr>
                <p14:cNvContentPartPr/>
                <p14:nvPr/>
              </p14:nvContentPartPr>
              <p14:xfrm>
                <a:off x="6393014" y="1088047"/>
                <a:ext cx="209520" cy="451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07010EB-D38A-561A-C7D2-9ABCC16439F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84374" y="1079407"/>
                  <a:ext cx="2271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771C35E-C1C8-4159-26D8-E82F0C1B8CAC}"/>
                    </a:ext>
                  </a:extLst>
                </p14:cNvPr>
                <p14:cNvContentPartPr/>
                <p14:nvPr/>
              </p14:nvContentPartPr>
              <p14:xfrm>
                <a:off x="6633854" y="1480807"/>
                <a:ext cx="81360" cy="122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771C35E-C1C8-4159-26D8-E82F0C1B8CA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25214" y="1472167"/>
                  <a:ext cx="99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0DC8297-5374-FBB4-12EC-A81ADBC041C7}"/>
                    </a:ext>
                  </a:extLst>
                </p14:cNvPr>
                <p14:cNvContentPartPr/>
                <p14:nvPr/>
              </p14:nvContentPartPr>
              <p14:xfrm>
                <a:off x="6729614" y="1298647"/>
                <a:ext cx="232920" cy="149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0DC8297-5374-FBB4-12EC-A81ADBC041C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20614" y="1289647"/>
                  <a:ext cx="250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7ECA9FA-8271-C729-F64A-F3EE7D3D8F24}"/>
                    </a:ext>
                  </a:extLst>
                </p14:cNvPr>
                <p14:cNvContentPartPr/>
                <p14:nvPr/>
              </p14:nvContentPartPr>
              <p14:xfrm>
                <a:off x="7008254" y="1428247"/>
                <a:ext cx="46800" cy="150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7ECA9FA-8271-C729-F64A-F3EE7D3D8F2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99614" y="1419247"/>
                  <a:ext cx="64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4AC1349-9A75-6FCE-872C-5AE620E4874D}"/>
                    </a:ext>
                  </a:extLst>
                </p14:cNvPr>
                <p14:cNvContentPartPr/>
                <p14:nvPr/>
              </p14:nvContentPartPr>
              <p14:xfrm>
                <a:off x="7228934" y="1230967"/>
                <a:ext cx="15840" cy="270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4AC1349-9A75-6FCE-872C-5AE620E487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20294" y="1222327"/>
                  <a:ext cx="334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C3FD12B-1920-1F38-CE05-E6579796374B}"/>
                    </a:ext>
                  </a:extLst>
                </p14:cNvPr>
                <p14:cNvContentPartPr/>
                <p14:nvPr/>
              </p14:nvContentPartPr>
              <p14:xfrm>
                <a:off x="7188614" y="1402327"/>
                <a:ext cx="109080" cy="6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C3FD12B-1920-1F38-CE05-E6579796374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79614" y="1393327"/>
                  <a:ext cx="126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537C062-0F04-75A4-6BB8-6C8E2EFD7C47}"/>
                    </a:ext>
                  </a:extLst>
                </p14:cNvPr>
                <p14:cNvContentPartPr/>
                <p14:nvPr/>
              </p14:nvContentPartPr>
              <p14:xfrm>
                <a:off x="7478774" y="1107127"/>
                <a:ext cx="2520" cy="78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537C062-0F04-75A4-6BB8-6C8E2EFD7C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69774" y="1098127"/>
                  <a:ext cx="20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87EC9B3-4DF0-CCDC-4E4A-94138896044D}"/>
                    </a:ext>
                  </a:extLst>
                </p14:cNvPr>
                <p14:cNvContentPartPr/>
                <p14:nvPr/>
              </p14:nvContentPartPr>
              <p14:xfrm>
                <a:off x="7446014" y="1291807"/>
                <a:ext cx="89640" cy="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87EC9B3-4DF0-CCDC-4E4A-94138896044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37374" y="1283167"/>
                  <a:ext cx="107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DE0A2F8-F802-876D-8C0D-3EF76BF147FE}"/>
                    </a:ext>
                  </a:extLst>
                </p14:cNvPr>
                <p14:cNvContentPartPr/>
                <p14:nvPr/>
              </p14:nvContentPartPr>
              <p14:xfrm>
                <a:off x="7442414" y="1428607"/>
                <a:ext cx="106200" cy="300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DE0A2F8-F802-876D-8C0D-3EF76BF147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33414" y="1419967"/>
                  <a:ext cx="1238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E180B8F-BAF1-7BAB-E2EA-C9022B933C4E}"/>
                    </a:ext>
                  </a:extLst>
                </p14:cNvPr>
                <p14:cNvContentPartPr/>
                <p14:nvPr/>
              </p14:nvContentPartPr>
              <p14:xfrm>
                <a:off x="7600814" y="1059247"/>
                <a:ext cx="152280" cy="464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E180B8F-BAF1-7BAB-E2EA-C9022B933C4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91814" y="1050247"/>
                  <a:ext cx="1699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2B9C746-490E-30C0-63FA-700355D7FBA0}"/>
                    </a:ext>
                  </a:extLst>
                </p14:cNvPr>
                <p14:cNvContentPartPr/>
                <p14:nvPr/>
              </p14:nvContentPartPr>
              <p14:xfrm>
                <a:off x="7672814" y="1603927"/>
                <a:ext cx="47520" cy="122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2B9C746-490E-30C0-63FA-700355D7FBA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63814" y="1595287"/>
                  <a:ext cx="65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5D8078E-CDC6-EFDB-3A1E-611F162FE6E7}"/>
                    </a:ext>
                  </a:extLst>
                </p14:cNvPr>
                <p14:cNvContentPartPr/>
                <p14:nvPr/>
              </p14:nvContentPartPr>
              <p14:xfrm>
                <a:off x="7781894" y="1602487"/>
                <a:ext cx="117360" cy="288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5D8078E-CDC6-EFDB-3A1E-611F162FE6E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72894" y="1593847"/>
                  <a:ext cx="135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F0DF4A1-788B-0DC5-3BE2-8541ECBABCFB}"/>
                    </a:ext>
                  </a:extLst>
                </p14:cNvPr>
                <p14:cNvContentPartPr/>
                <p14:nvPr/>
              </p14:nvContentPartPr>
              <p14:xfrm>
                <a:off x="7855334" y="1316287"/>
                <a:ext cx="191520" cy="222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F0DF4A1-788B-0DC5-3BE2-8541ECBABCF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46694" y="1307647"/>
                  <a:ext cx="209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BE710DD-9A52-2C7E-4DFB-99B14046C0D6}"/>
                    </a:ext>
                  </a:extLst>
                </p14:cNvPr>
                <p14:cNvContentPartPr/>
                <p14:nvPr/>
              </p14:nvContentPartPr>
              <p14:xfrm>
                <a:off x="8088614" y="1473607"/>
                <a:ext cx="77400" cy="144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BE710DD-9A52-2C7E-4DFB-99B14046C0D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79614" y="1464967"/>
                  <a:ext cx="95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A741B82-6EA8-2D75-87EC-891D7E60A057}"/>
                    </a:ext>
                  </a:extLst>
                </p14:cNvPr>
                <p14:cNvContentPartPr/>
                <p14:nvPr/>
              </p14:nvContentPartPr>
              <p14:xfrm>
                <a:off x="8250974" y="1191367"/>
                <a:ext cx="109800" cy="288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A741B82-6EA8-2D75-87EC-891D7E60A05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42334" y="1182367"/>
                  <a:ext cx="127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486FCCC-6B40-6B8B-2241-6FDD58CDD2C8}"/>
                    </a:ext>
                  </a:extLst>
                </p14:cNvPr>
                <p14:cNvContentPartPr/>
                <p14:nvPr/>
              </p14:nvContentPartPr>
              <p14:xfrm>
                <a:off x="8208494" y="1181287"/>
                <a:ext cx="184320" cy="50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486FCCC-6B40-6B8B-2241-6FDD58CDD2C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99494" y="1172647"/>
                  <a:ext cx="201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A680127-3F67-1F44-E4FB-C1AE93A845C4}"/>
                    </a:ext>
                  </a:extLst>
                </p14:cNvPr>
                <p14:cNvContentPartPr/>
                <p14:nvPr/>
              </p14:nvContentPartPr>
              <p14:xfrm>
                <a:off x="8394254" y="1471087"/>
                <a:ext cx="41760" cy="91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A680127-3F67-1F44-E4FB-C1AE93A845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85614" y="1462447"/>
                  <a:ext cx="59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199C0F1-5CE1-84E8-64F4-C0FA76E02335}"/>
                    </a:ext>
                  </a:extLst>
                </p14:cNvPr>
                <p14:cNvContentPartPr/>
                <p14:nvPr/>
              </p14:nvContentPartPr>
              <p14:xfrm>
                <a:off x="8462654" y="1485487"/>
                <a:ext cx="102240" cy="216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199C0F1-5CE1-84E8-64F4-C0FA76E0233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54014" y="1476487"/>
                  <a:ext cx="119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DC5B710-5BA9-08F3-E83B-F689BF532328}"/>
                    </a:ext>
                  </a:extLst>
                </p14:cNvPr>
                <p14:cNvContentPartPr/>
                <p14:nvPr/>
              </p14:nvContentPartPr>
              <p14:xfrm>
                <a:off x="8573894" y="1326367"/>
                <a:ext cx="163800" cy="121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DC5B710-5BA9-08F3-E83B-F689BF53232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65254" y="1317367"/>
                  <a:ext cx="181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CE33770-71AF-AB43-B034-410AF25C648E}"/>
                    </a:ext>
                  </a:extLst>
                </p14:cNvPr>
                <p14:cNvContentPartPr/>
                <p14:nvPr/>
              </p14:nvContentPartPr>
              <p14:xfrm>
                <a:off x="8797814" y="1400527"/>
                <a:ext cx="165240" cy="232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CE33770-71AF-AB43-B034-410AF25C648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88814" y="1391887"/>
                  <a:ext cx="182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EB38A4E-B762-A140-B5D6-D076951B3962}"/>
                    </a:ext>
                  </a:extLst>
                </p14:cNvPr>
                <p14:cNvContentPartPr/>
                <p14:nvPr/>
              </p14:nvContentPartPr>
              <p14:xfrm>
                <a:off x="6435226" y="1735687"/>
                <a:ext cx="206640" cy="1218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EB38A4E-B762-A140-B5D6-D076951B396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26226" y="1726687"/>
                  <a:ext cx="224280" cy="12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FDEAFBA-B013-8F27-D497-D018CAC17338}"/>
                    </a:ext>
                  </a:extLst>
                </p14:cNvPr>
                <p14:cNvContentPartPr/>
                <p14:nvPr/>
              </p14:nvContentPartPr>
              <p14:xfrm>
                <a:off x="6403906" y="2865727"/>
                <a:ext cx="74160" cy="116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FDEAFBA-B013-8F27-D497-D018CAC1733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95266" y="2857087"/>
                  <a:ext cx="91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814F586-A563-FC0F-15FF-F4F92A099B09}"/>
                    </a:ext>
                  </a:extLst>
                </p14:cNvPr>
                <p14:cNvContentPartPr/>
                <p14:nvPr/>
              </p14:nvContentPartPr>
              <p14:xfrm>
                <a:off x="5901706" y="3304927"/>
                <a:ext cx="227160" cy="168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814F586-A563-FC0F-15FF-F4F92A099B0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92706" y="3295927"/>
                  <a:ext cx="244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FFE105B-BE11-556F-BCB1-74669AE741F4}"/>
                    </a:ext>
                  </a:extLst>
                </p14:cNvPr>
                <p14:cNvContentPartPr/>
                <p14:nvPr/>
              </p14:nvContentPartPr>
              <p14:xfrm>
                <a:off x="6158386" y="2996767"/>
                <a:ext cx="844920" cy="606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FFE105B-BE11-556F-BCB1-74669AE741F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49386" y="2988127"/>
                  <a:ext cx="86256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2C7372C-FAF4-E17F-A4DB-C0E49398BD10}"/>
                    </a:ext>
                  </a:extLst>
                </p14:cNvPr>
                <p14:cNvContentPartPr/>
                <p14:nvPr/>
              </p14:nvContentPartPr>
              <p14:xfrm>
                <a:off x="6911866" y="2984167"/>
                <a:ext cx="5040" cy="5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2C7372C-FAF4-E17F-A4DB-C0E49398BD1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03226" y="2975167"/>
                  <a:ext cx="22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E44C7B5-0F38-6D8E-604C-199087064E96}"/>
                    </a:ext>
                  </a:extLst>
                </p14:cNvPr>
                <p14:cNvContentPartPr/>
                <p14:nvPr/>
              </p14:nvContentPartPr>
              <p14:xfrm>
                <a:off x="6699106" y="3016207"/>
                <a:ext cx="238680" cy="64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E44C7B5-0F38-6D8E-604C-199087064E9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90466" y="3007207"/>
                  <a:ext cx="256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AFC57F4-F313-4692-C486-CF17736CEB73}"/>
                    </a:ext>
                  </a:extLst>
                </p14:cNvPr>
                <p14:cNvContentPartPr/>
                <p14:nvPr/>
              </p14:nvContentPartPr>
              <p14:xfrm>
                <a:off x="6510826" y="3528127"/>
                <a:ext cx="53280" cy="330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AFC57F4-F313-4692-C486-CF17736CEB7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01826" y="3519127"/>
                  <a:ext cx="70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7FDD052-7F4C-B68F-B61D-973D7693D0D1}"/>
                    </a:ext>
                  </a:extLst>
                </p14:cNvPr>
                <p14:cNvContentPartPr/>
                <p14:nvPr/>
              </p14:nvContentPartPr>
              <p14:xfrm>
                <a:off x="6465826" y="3346327"/>
                <a:ext cx="674280" cy="457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7FDD052-7F4C-B68F-B61D-973D7693D0D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56826" y="3337327"/>
                  <a:ext cx="6919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C5AF885-4615-7A53-FC30-4069A8D9E8A9}"/>
                    </a:ext>
                  </a:extLst>
                </p14:cNvPr>
                <p14:cNvContentPartPr/>
                <p14:nvPr/>
              </p14:nvContentPartPr>
              <p14:xfrm>
                <a:off x="6723226" y="3496087"/>
                <a:ext cx="14760" cy="2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C5AF885-4615-7A53-FC30-4069A8D9E8A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14226" y="3487087"/>
                  <a:ext cx="32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81D4291-8C1C-F18C-4971-EAB878CB7A0C}"/>
                    </a:ext>
                  </a:extLst>
                </p14:cNvPr>
                <p14:cNvContentPartPr/>
                <p14:nvPr/>
              </p14:nvContentPartPr>
              <p14:xfrm>
                <a:off x="8059906" y="1726327"/>
                <a:ext cx="470520" cy="1820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81D4291-8C1C-F18C-4971-EAB878CB7A0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50906" y="1717687"/>
                  <a:ext cx="488160" cy="18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F0D0233-F7F8-7AFF-9CAE-2EE2EF352FDB}"/>
                    </a:ext>
                  </a:extLst>
                </p14:cNvPr>
                <p14:cNvContentPartPr/>
                <p14:nvPr/>
              </p14:nvContentPartPr>
              <p14:xfrm>
                <a:off x="8059906" y="3354967"/>
                <a:ext cx="131760" cy="130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F0D0233-F7F8-7AFF-9CAE-2EE2EF352FD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50906" y="3346327"/>
                  <a:ext cx="149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291BADB-3A8F-E8B0-F692-BE4C35B7E44A}"/>
                    </a:ext>
                  </a:extLst>
                </p14:cNvPr>
                <p14:cNvContentPartPr/>
                <p14:nvPr/>
              </p14:nvContentPartPr>
              <p14:xfrm>
                <a:off x="7786306" y="3728647"/>
                <a:ext cx="261360" cy="171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291BADB-3A8F-E8B0-F692-BE4C35B7E44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77666" y="3720007"/>
                  <a:ext cx="279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9A54E58-EA5B-2A45-DBE7-205D20E1D184}"/>
                    </a:ext>
                  </a:extLst>
                </p14:cNvPr>
                <p14:cNvContentPartPr/>
                <p14:nvPr/>
              </p14:nvContentPartPr>
              <p14:xfrm>
                <a:off x="7972786" y="3711007"/>
                <a:ext cx="77040" cy="214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9A54E58-EA5B-2A45-DBE7-205D20E1D18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63786" y="3702367"/>
                  <a:ext cx="94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47C67A9-15C3-8E8C-B2EC-8865C070E86D}"/>
                    </a:ext>
                  </a:extLst>
                </p14:cNvPr>
                <p14:cNvContentPartPr/>
                <p14:nvPr/>
              </p14:nvContentPartPr>
              <p14:xfrm>
                <a:off x="8155666" y="3489967"/>
                <a:ext cx="257400" cy="3060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47C67A9-15C3-8E8C-B2EC-8865C070E86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46666" y="3481327"/>
                  <a:ext cx="2750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BA87409-70E0-ABEA-6853-DED7B908FE77}"/>
                    </a:ext>
                  </a:extLst>
                </p14:cNvPr>
                <p14:cNvContentPartPr/>
                <p14:nvPr/>
              </p14:nvContentPartPr>
              <p14:xfrm>
                <a:off x="8449066" y="3499687"/>
                <a:ext cx="363240" cy="423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BA87409-70E0-ABEA-6853-DED7B908FE7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40066" y="3490687"/>
                  <a:ext cx="3808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2ED8088-40FB-B5F4-A95E-796AF8368C40}"/>
                    </a:ext>
                  </a:extLst>
                </p14:cNvPr>
                <p14:cNvContentPartPr/>
                <p14:nvPr/>
              </p14:nvContentPartPr>
              <p14:xfrm>
                <a:off x="8861266" y="3450727"/>
                <a:ext cx="158040" cy="119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2ED8088-40FB-B5F4-A95E-796AF8368C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52266" y="3442087"/>
                  <a:ext cx="175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CD0006D-4536-786E-E1B7-2B1DB3267412}"/>
                    </a:ext>
                  </a:extLst>
                </p14:cNvPr>
                <p14:cNvContentPartPr/>
                <p14:nvPr/>
              </p14:nvContentPartPr>
              <p14:xfrm>
                <a:off x="8720506" y="3490327"/>
                <a:ext cx="146520" cy="1206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CD0006D-4536-786E-E1B7-2B1DB326741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11866" y="3481327"/>
                  <a:ext cx="164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64B1C90-C3F5-AAE2-07BC-0B44072807A6}"/>
                    </a:ext>
                  </a:extLst>
                </p14:cNvPr>
                <p14:cNvContentPartPr/>
                <p14:nvPr/>
              </p14:nvContentPartPr>
              <p14:xfrm>
                <a:off x="7648786" y="3806407"/>
                <a:ext cx="1032480" cy="6026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64B1C90-C3F5-AAE2-07BC-0B44072807A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39786" y="3797767"/>
                  <a:ext cx="105012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6F41005-9248-6A6D-ECDB-C2A518CC896C}"/>
                    </a:ext>
                  </a:extLst>
                </p14:cNvPr>
                <p14:cNvContentPartPr/>
                <p14:nvPr/>
              </p14:nvContentPartPr>
              <p14:xfrm>
                <a:off x="8359426" y="3866887"/>
                <a:ext cx="29520" cy="55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6F41005-9248-6A6D-ECDB-C2A518CC896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350786" y="3857887"/>
                  <a:ext cx="47160" cy="73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9" name="TextBox 278">
            <a:extLst>
              <a:ext uri="{FF2B5EF4-FFF2-40B4-BE49-F238E27FC236}">
                <a16:creationId xmlns:a16="http://schemas.microsoft.com/office/drawing/2014/main" id="{02899570-449D-E9B2-34AC-42AF5F79C506}"/>
              </a:ext>
            </a:extLst>
          </p:cNvPr>
          <p:cNvSpPr txBox="1"/>
          <p:nvPr/>
        </p:nvSpPr>
        <p:spPr>
          <a:xfrm>
            <a:off x="1178108" y="616636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Solid-State/ANNs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F11031DE-9E97-3951-2BAD-6A5AE502ECFA}"/>
              </a:ext>
            </a:extLst>
          </p:cNvPr>
          <p:cNvSpPr txBox="1"/>
          <p:nvPr/>
        </p:nvSpPr>
        <p:spPr>
          <a:xfrm>
            <a:off x="6057078" y="607596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Magnetism</a:t>
            </a: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CB7A5C74-8BCD-5F47-22D9-269016EDFFEF}"/>
              </a:ext>
            </a:extLst>
          </p:cNvPr>
          <p:cNvGrpSpPr/>
          <p:nvPr/>
        </p:nvGrpSpPr>
        <p:grpSpPr>
          <a:xfrm>
            <a:off x="1818946" y="5488687"/>
            <a:ext cx="1017360" cy="404280"/>
            <a:chOff x="1818946" y="5488687"/>
            <a:chExt cx="101736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87A05B8-6F6F-1442-393B-B982C38FC10B}"/>
                    </a:ext>
                  </a:extLst>
                </p14:cNvPr>
                <p14:cNvContentPartPr/>
                <p14:nvPr/>
              </p14:nvContentPartPr>
              <p14:xfrm>
                <a:off x="1818946" y="5503087"/>
                <a:ext cx="149760" cy="2750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87A05B8-6F6F-1442-393B-B982C38FC10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09946" y="5494447"/>
                  <a:ext cx="167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5C36E2A-A6E8-68B1-F61E-3A4259ECE93B}"/>
                    </a:ext>
                  </a:extLst>
                </p14:cNvPr>
                <p14:cNvContentPartPr/>
                <p14:nvPr/>
              </p14:nvContentPartPr>
              <p14:xfrm>
                <a:off x="2049706" y="5706127"/>
                <a:ext cx="77760" cy="1868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5C36E2A-A6E8-68B1-F61E-3A4259ECE93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40706" y="5697487"/>
                  <a:ext cx="95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D2B8257-0FB1-0E03-D20D-1487CFF1EAC0}"/>
                    </a:ext>
                  </a:extLst>
                </p14:cNvPr>
                <p14:cNvContentPartPr/>
                <p14:nvPr/>
              </p14:nvContentPartPr>
              <p14:xfrm>
                <a:off x="2220706" y="5642047"/>
                <a:ext cx="102600" cy="5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D2B8257-0FB1-0E03-D20D-1487CFF1EAC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11706" y="5633407"/>
                  <a:ext cx="120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BA1D140-86B8-BC06-882F-3D6A6CB5F37B}"/>
                    </a:ext>
                  </a:extLst>
                </p14:cNvPr>
                <p14:cNvContentPartPr/>
                <p14:nvPr/>
              </p14:nvContentPartPr>
              <p14:xfrm>
                <a:off x="2237626" y="5721967"/>
                <a:ext cx="120960" cy="2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BA1D140-86B8-BC06-882F-3D6A6CB5F37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28986" y="5712967"/>
                  <a:ext cx="138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61A053A-57B1-B7D4-17A7-578A6487C0E1}"/>
                    </a:ext>
                  </a:extLst>
                </p14:cNvPr>
                <p14:cNvContentPartPr/>
                <p14:nvPr/>
              </p14:nvContentPartPr>
              <p14:xfrm>
                <a:off x="2496826" y="5491207"/>
                <a:ext cx="103680" cy="237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61A053A-57B1-B7D4-17A7-578A6487C0E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87826" y="5482207"/>
                  <a:ext cx="1213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CAC008A-871D-D993-A41E-0109D9E194DA}"/>
                    </a:ext>
                  </a:extLst>
                </p14:cNvPr>
                <p14:cNvContentPartPr/>
                <p14:nvPr/>
              </p14:nvContentPartPr>
              <p14:xfrm>
                <a:off x="2670706" y="5658247"/>
                <a:ext cx="17640" cy="168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CAC008A-871D-D993-A41E-0109D9E194D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61706" y="5649607"/>
                  <a:ext cx="35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64A8335-CB08-1DFD-0539-5A2D1D0F3386}"/>
                    </a:ext>
                  </a:extLst>
                </p14:cNvPr>
                <p14:cNvContentPartPr/>
                <p14:nvPr/>
              </p14:nvContentPartPr>
              <p14:xfrm>
                <a:off x="2822986" y="5488687"/>
                <a:ext cx="13320" cy="256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64A8335-CB08-1DFD-0539-5A2D1D0F338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14346" y="5479687"/>
                  <a:ext cx="3096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AC2C9672-8772-D5A4-1BA4-DB7969B5DF2A}"/>
              </a:ext>
            </a:extLst>
          </p:cNvPr>
          <p:cNvGrpSpPr/>
          <p:nvPr/>
        </p:nvGrpSpPr>
        <p:grpSpPr>
          <a:xfrm>
            <a:off x="6032026" y="5191687"/>
            <a:ext cx="1239480" cy="513360"/>
            <a:chOff x="6032026" y="5191687"/>
            <a:chExt cx="123948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E6EB10A-0621-29BE-5511-B501CEB6F9DA}"/>
                    </a:ext>
                  </a:extLst>
                </p14:cNvPr>
                <p14:cNvContentPartPr/>
                <p14:nvPr/>
              </p14:nvContentPartPr>
              <p14:xfrm>
                <a:off x="6032026" y="5253607"/>
                <a:ext cx="280080" cy="2329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E6EB10A-0621-29BE-5511-B501CEB6F9D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23386" y="5244967"/>
                  <a:ext cx="297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F2BDA58-6BCB-68BE-AC02-C699EBF95898}"/>
                    </a:ext>
                  </a:extLst>
                </p14:cNvPr>
                <p14:cNvContentPartPr/>
                <p14:nvPr/>
              </p14:nvContentPartPr>
              <p14:xfrm>
                <a:off x="6313906" y="5488327"/>
                <a:ext cx="70200" cy="216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F2BDA58-6BCB-68BE-AC02-C699EBF9589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05266" y="5479687"/>
                  <a:ext cx="87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080F4DC-3319-E629-30C2-688C89F8B5CA}"/>
                    </a:ext>
                  </a:extLst>
                </p14:cNvPr>
                <p14:cNvContentPartPr/>
                <p14:nvPr/>
              </p14:nvContentPartPr>
              <p14:xfrm>
                <a:off x="6478066" y="5432527"/>
                <a:ext cx="73440" cy="5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080F4DC-3319-E629-30C2-688C89F8B5C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469426" y="5423527"/>
                  <a:ext cx="91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9A83DBF-C173-E620-1188-F12CDBAF937E}"/>
                    </a:ext>
                  </a:extLst>
                </p14:cNvPr>
                <p14:cNvContentPartPr/>
                <p14:nvPr/>
              </p14:nvContentPartPr>
              <p14:xfrm>
                <a:off x="6511186" y="5509927"/>
                <a:ext cx="46440" cy="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9A83DBF-C173-E620-1188-F12CDBAF937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02546" y="5500927"/>
                  <a:ext cx="64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7FE944E-83EB-A359-D318-B5BCE92AD383}"/>
                    </a:ext>
                  </a:extLst>
                </p14:cNvPr>
                <p14:cNvContentPartPr/>
                <p14:nvPr/>
              </p14:nvContentPartPr>
              <p14:xfrm>
                <a:off x="6695146" y="5399407"/>
                <a:ext cx="83880" cy="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7FE944E-83EB-A359-D318-B5BCE92AD38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86146" y="5390767"/>
                  <a:ext cx="101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AF7658D-5495-333E-E1F4-5EEB0A46820F}"/>
                    </a:ext>
                  </a:extLst>
                </p14:cNvPr>
                <p14:cNvContentPartPr/>
                <p14:nvPr/>
              </p14:nvContentPartPr>
              <p14:xfrm>
                <a:off x="6750226" y="5307607"/>
                <a:ext cx="3960" cy="185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AF7658D-5495-333E-E1F4-5EEB0A46820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741226" y="5298607"/>
                  <a:ext cx="21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D7F5456-43C4-E57A-4AB2-3EDA16E90885}"/>
                    </a:ext>
                  </a:extLst>
                </p14:cNvPr>
                <p14:cNvContentPartPr/>
                <p14:nvPr/>
              </p14:nvContentPartPr>
              <p14:xfrm>
                <a:off x="6897106" y="5492287"/>
                <a:ext cx="2520" cy="71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D7F5456-43C4-E57A-4AB2-3EDA16E9088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88466" y="5483647"/>
                  <a:ext cx="20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92DA18C-C1F9-42E1-67A1-1F636C1E6C2F}"/>
                    </a:ext>
                  </a:extLst>
                </p14:cNvPr>
                <p14:cNvContentPartPr/>
                <p14:nvPr/>
              </p14:nvContentPartPr>
              <p14:xfrm>
                <a:off x="6899266" y="5240287"/>
                <a:ext cx="14400" cy="320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92DA18C-C1F9-42E1-67A1-1F636C1E6C2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90626" y="5231287"/>
                  <a:ext cx="320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797A50B-9B89-9C29-0159-0B1F1EB6C5DA}"/>
                    </a:ext>
                  </a:extLst>
                </p14:cNvPr>
                <p14:cNvContentPartPr/>
                <p14:nvPr/>
              </p14:nvContentPartPr>
              <p14:xfrm>
                <a:off x="6994306" y="5582287"/>
                <a:ext cx="20160" cy="99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797A50B-9B89-9C29-0159-0B1F1EB6C5D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85666" y="5573647"/>
                  <a:ext cx="37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5F64BE7-614C-3BE2-5EA6-45715B939BDE}"/>
                    </a:ext>
                  </a:extLst>
                </p14:cNvPr>
                <p14:cNvContentPartPr/>
                <p14:nvPr/>
              </p14:nvContentPartPr>
              <p14:xfrm>
                <a:off x="7121026" y="5388247"/>
                <a:ext cx="84240" cy="82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5F64BE7-614C-3BE2-5EA6-45715B939BD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12386" y="5379607"/>
                  <a:ext cx="101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D5564F5-ED89-8DAF-5FA2-F026F988D76C}"/>
                    </a:ext>
                  </a:extLst>
                </p14:cNvPr>
                <p14:cNvContentPartPr/>
                <p14:nvPr/>
              </p14:nvContentPartPr>
              <p14:xfrm>
                <a:off x="7237666" y="5191687"/>
                <a:ext cx="33840" cy="383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D5564F5-ED89-8DAF-5FA2-F026F988D76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228666" y="5182687"/>
                  <a:ext cx="5148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81751500-C443-2A75-0922-5D793A51D3D1}"/>
              </a:ext>
            </a:extLst>
          </p:cNvPr>
          <p:cNvGrpSpPr/>
          <p:nvPr/>
        </p:nvGrpSpPr>
        <p:grpSpPr>
          <a:xfrm>
            <a:off x="2074186" y="6020767"/>
            <a:ext cx="1177920" cy="386640"/>
            <a:chOff x="2074186" y="6020767"/>
            <a:chExt cx="117792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85D4CB9-66B0-E3C0-22E9-7D32C327FAAA}"/>
                    </a:ext>
                  </a:extLst>
                </p14:cNvPr>
                <p14:cNvContentPartPr/>
                <p14:nvPr/>
              </p14:nvContentPartPr>
              <p14:xfrm>
                <a:off x="2074186" y="6089887"/>
                <a:ext cx="150120" cy="2660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85D4CB9-66B0-E3C0-22E9-7D32C327FAA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056546" y="6072247"/>
                  <a:ext cx="185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1CA9E49-253B-C131-F381-4C3264906024}"/>
                    </a:ext>
                  </a:extLst>
                </p14:cNvPr>
                <p14:cNvContentPartPr/>
                <p14:nvPr/>
              </p14:nvContentPartPr>
              <p14:xfrm>
                <a:off x="2347066" y="6111487"/>
                <a:ext cx="2520" cy="254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1CA9E49-253B-C131-F381-4C326490602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29426" y="6093487"/>
                  <a:ext cx="38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D77B861-2E3D-0BD3-551B-4AA3AC2FAF20}"/>
                    </a:ext>
                  </a:extLst>
                </p14:cNvPr>
                <p14:cNvContentPartPr/>
                <p14:nvPr/>
              </p14:nvContentPartPr>
              <p14:xfrm>
                <a:off x="2466586" y="6054607"/>
                <a:ext cx="145800" cy="295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D77B861-2E3D-0BD3-551B-4AA3AC2FAF2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48586" y="6036607"/>
                  <a:ext cx="181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900D13C-B887-5781-015B-73184D282E38}"/>
                    </a:ext>
                  </a:extLst>
                </p14:cNvPr>
                <p14:cNvContentPartPr/>
                <p14:nvPr/>
              </p14:nvContentPartPr>
              <p14:xfrm>
                <a:off x="2689426" y="6026527"/>
                <a:ext cx="164160" cy="276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900D13C-B887-5781-015B-73184D282E3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71426" y="6008527"/>
                  <a:ext cx="1998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8692848-35E1-56A5-697A-3F0FF3A3781E}"/>
                    </a:ext>
                  </a:extLst>
                </p14:cNvPr>
                <p14:cNvContentPartPr/>
                <p14:nvPr/>
              </p14:nvContentPartPr>
              <p14:xfrm>
                <a:off x="2703826" y="6187807"/>
                <a:ext cx="91080" cy="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8692848-35E1-56A5-697A-3F0FF3A3781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686186" y="6170167"/>
                  <a:ext cx="126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DD36940-1C3C-77B4-2C28-2B0E5A47DD92}"/>
                    </a:ext>
                  </a:extLst>
                </p14:cNvPr>
                <p14:cNvContentPartPr/>
                <p14:nvPr/>
              </p14:nvContentPartPr>
              <p14:xfrm>
                <a:off x="2934946" y="6039847"/>
                <a:ext cx="145080" cy="257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DD36940-1C3C-77B4-2C28-2B0E5A47DD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916946" y="6022207"/>
                  <a:ext cx="180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8D7E690-6A7B-4E67-17F8-D612A8577B2C}"/>
                    </a:ext>
                  </a:extLst>
                </p14:cNvPr>
                <p14:cNvContentPartPr/>
                <p14:nvPr/>
              </p14:nvContentPartPr>
              <p14:xfrm>
                <a:off x="3132226" y="6020767"/>
                <a:ext cx="119880" cy="386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8D7E690-6A7B-4E67-17F8-D612A8577B2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14226" y="6003127"/>
                  <a:ext cx="15552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CCB84B6-16BA-D538-8AA5-DEE7197746C7}"/>
              </a:ext>
            </a:extLst>
          </p:cNvPr>
          <p:cNvGrpSpPr/>
          <p:nvPr/>
        </p:nvGrpSpPr>
        <p:grpSpPr>
          <a:xfrm>
            <a:off x="6102226" y="5854447"/>
            <a:ext cx="1328400" cy="332640"/>
            <a:chOff x="6102226" y="5854447"/>
            <a:chExt cx="132840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5BE820F-917F-B89F-09D7-64DA916B11B7}"/>
                    </a:ext>
                  </a:extLst>
                </p14:cNvPr>
                <p14:cNvContentPartPr/>
                <p14:nvPr/>
              </p14:nvContentPartPr>
              <p14:xfrm>
                <a:off x="6102226" y="5854447"/>
                <a:ext cx="128160" cy="3049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5BE820F-917F-B89F-09D7-64DA916B11B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84586" y="5836447"/>
                  <a:ext cx="1638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C7E6F07-902E-8DE8-6397-630339F99400}"/>
                    </a:ext>
                  </a:extLst>
                </p14:cNvPr>
                <p14:cNvContentPartPr/>
                <p14:nvPr/>
              </p14:nvContentPartPr>
              <p14:xfrm>
                <a:off x="6317506" y="5878567"/>
                <a:ext cx="2880" cy="308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C7E6F07-902E-8DE8-6397-630339F9940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99866" y="5860927"/>
                  <a:ext cx="385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8D06221-49DC-DB13-621D-31B4AE800410}"/>
                    </a:ext>
                  </a:extLst>
                </p14:cNvPr>
                <p14:cNvContentPartPr/>
                <p14:nvPr/>
              </p14:nvContentPartPr>
              <p14:xfrm>
                <a:off x="6456106" y="5877847"/>
                <a:ext cx="91800" cy="2379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8D06221-49DC-DB13-621D-31B4AE80041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38106" y="5860207"/>
                  <a:ext cx="127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F9DF0F2-8A0C-AB33-1D00-085F5AB50861}"/>
                    </a:ext>
                  </a:extLst>
                </p14:cNvPr>
                <p14:cNvContentPartPr/>
                <p14:nvPr/>
              </p14:nvContentPartPr>
              <p14:xfrm>
                <a:off x="6635386" y="5918527"/>
                <a:ext cx="119160" cy="122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F9DF0F2-8A0C-AB33-1D00-085F5AB5086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17386" y="5900887"/>
                  <a:ext cx="154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33F8F0E-C118-FD82-A267-FCD8303C42BC}"/>
                    </a:ext>
                  </a:extLst>
                </p14:cNvPr>
                <p14:cNvContentPartPr/>
                <p14:nvPr/>
              </p14:nvContentPartPr>
              <p14:xfrm>
                <a:off x="6900346" y="5857327"/>
                <a:ext cx="129600" cy="180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33F8F0E-C118-FD82-A267-FCD8303C42B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882706" y="5839687"/>
                  <a:ext cx="165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055EEF4-0C75-6722-48D5-AA041501F28F}"/>
                    </a:ext>
                  </a:extLst>
                </p14:cNvPr>
                <p14:cNvContentPartPr/>
                <p14:nvPr/>
              </p14:nvContentPartPr>
              <p14:xfrm>
                <a:off x="7037146" y="5857327"/>
                <a:ext cx="164520" cy="2516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055EEF4-0C75-6722-48D5-AA041501F28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19506" y="5839687"/>
                  <a:ext cx="200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8DC8443-3A89-B66F-F57F-5F390A954411}"/>
                    </a:ext>
                  </a:extLst>
                </p14:cNvPr>
                <p14:cNvContentPartPr/>
                <p14:nvPr/>
              </p14:nvContentPartPr>
              <p14:xfrm>
                <a:off x="7069906" y="6015007"/>
                <a:ext cx="61920" cy="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8DC8443-3A89-B66F-F57F-5F390A95441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051906" y="5997367"/>
                  <a:ext cx="97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E936D3F-5BD5-8AD0-1D40-C3D747F0F3DB}"/>
                    </a:ext>
                  </a:extLst>
                </p14:cNvPr>
                <p14:cNvContentPartPr/>
                <p14:nvPr/>
              </p14:nvContentPartPr>
              <p14:xfrm>
                <a:off x="7232986" y="5864527"/>
                <a:ext cx="197640" cy="2386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E936D3F-5BD5-8AD0-1D40-C3D747F0F3D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14986" y="5846527"/>
                  <a:ext cx="23328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C8F1730C-587E-46F2-8419-42042A45F603}"/>
                  </a:ext>
                </a:extLst>
              </p14:cNvPr>
              <p14:cNvContentPartPr/>
              <p14:nvPr/>
            </p14:nvContentPartPr>
            <p14:xfrm>
              <a:off x="1700146" y="5219047"/>
              <a:ext cx="24480" cy="127764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C8F1730C-587E-46F2-8419-42042A45F60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691146" y="5210047"/>
                <a:ext cx="42120" cy="129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1569E6F5-B0F4-55DC-1BF0-58E6AEDC24B6}"/>
              </a:ext>
            </a:extLst>
          </p:cNvPr>
          <p:cNvGrpSpPr/>
          <p:nvPr/>
        </p:nvGrpSpPr>
        <p:grpSpPr>
          <a:xfrm>
            <a:off x="1732546" y="5219767"/>
            <a:ext cx="1788120" cy="1332360"/>
            <a:chOff x="1732546" y="5219767"/>
            <a:chExt cx="1788120" cy="13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1DE13E5-C685-FD3E-6624-DB3BCDD6AA5F}"/>
                    </a:ext>
                  </a:extLst>
                </p14:cNvPr>
                <p14:cNvContentPartPr/>
                <p14:nvPr/>
              </p14:nvContentPartPr>
              <p14:xfrm>
                <a:off x="1758826" y="5219767"/>
                <a:ext cx="1719720" cy="1285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1DE13E5-C685-FD3E-6624-DB3BCDD6AA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50186" y="5211127"/>
                  <a:ext cx="1737360" cy="13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7A69CD1-E4E2-FCB2-A8A2-4E7365632114}"/>
                    </a:ext>
                  </a:extLst>
                </p14:cNvPr>
                <p14:cNvContentPartPr/>
                <p14:nvPr/>
              </p14:nvContentPartPr>
              <p14:xfrm>
                <a:off x="1732546" y="6517207"/>
                <a:ext cx="1788120" cy="349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7A69CD1-E4E2-FCB2-A8A2-4E736563211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723906" y="6508567"/>
                  <a:ext cx="18057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1D6B20EB-C09D-2B0E-A5E8-696EB57CE543}"/>
                  </a:ext>
                </a:extLst>
              </p14:cNvPr>
              <p14:cNvContentPartPr/>
              <p14:nvPr/>
            </p14:nvContentPartPr>
            <p14:xfrm>
              <a:off x="1694400" y="5355988"/>
              <a:ext cx="1440" cy="468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1D6B20EB-C09D-2B0E-A5E8-696EB57CE54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685400" y="5346988"/>
                <a:ext cx="190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6D988E24-8D94-1B96-A7D1-8CE996A0629C}"/>
                  </a:ext>
                </a:extLst>
              </p14:cNvPr>
              <p14:cNvContentPartPr/>
              <p14:nvPr/>
            </p14:nvContentPartPr>
            <p14:xfrm>
              <a:off x="5906026" y="5125447"/>
              <a:ext cx="29880" cy="122760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6D988E24-8D94-1B96-A7D1-8CE996A0629C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897386" y="5116447"/>
                <a:ext cx="47520" cy="12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641BA19A-3A72-549B-336D-2A57DA3CD142}"/>
                  </a:ext>
                </a:extLst>
              </p14:cNvPr>
              <p14:cNvContentPartPr/>
              <p14:nvPr/>
            </p14:nvContentPartPr>
            <p14:xfrm>
              <a:off x="5895226" y="5089087"/>
              <a:ext cx="1666440" cy="126432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641BA19A-3A72-549B-336D-2A57DA3CD142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886226" y="5080447"/>
                <a:ext cx="1684080" cy="128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B0633CA4-189E-59A3-BD01-5C1C22F4AC65}"/>
              </a:ext>
            </a:extLst>
          </p:cNvPr>
          <p:cNvGrpSpPr/>
          <p:nvPr/>
        </p:nvGrpSpPr>
        <p:grpSpPr>
          <a:xfrm>
            <a:off x="5927626" y="6314167"/>
            <a:ext cx="1620720" cy="75240"/>
            <a:chOff x="5927626" y="6314167"/>
            <a:chExt cx="162072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017D2E5-A05F-BF78-A1E7-477EB9128264}"/>
                    </a:ext>
                  </a:extLst>
                </p14:cNvPr>
                <p14:cNvContentPartPr/>
                <p14:nvPr/>
              </p14:nvContentPartPr>
              <p14:xfrm>
                <a:off x="5927626" y="6314167"/>
                <a:ext cx="1576080" cy="752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017D2E5-A05F-BF78-A1E7-477EB912826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918986" y="6305527"/>
                  <a:ext cx="1593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FABFE2D-4A92-323E-FE20-2897E9264E5F}"/>
                    </a:ext>
                  </a:extLst>
                </p14:cNvPr>
                <p14:cNvContentPartPr/>
                <p14:nvPr/>
              </p14:nvContentPartPr>
              <p14:xfrm>
                <a:off x="7501546" y="6314167"/>
                <a:ext cx="46800" cy="3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FABFE2D-4A92-323E-FE20-2897E9264E5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492906" y="6305527"/>
                  <a:ext cx="6444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9630019-E767-598D-7735-27EA50B59368}"/>
              </a:ext>
            </a:extLst>
          </p:cNvPr>
          <p:cNvSpPr txBox="1"/>
          <p:nvPr/>
        </p:nvSpPr>
        <p:spPr>
          <a:xfrm>
            <a:off x="2532441" y="-51183"/>
            <a:ext cx="39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Two equivalent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BE3317-D054-9CCB-18E2-159B73FCC256}"/>
              </a:ext>
            </a:extLst>
          </p:cNvPr>
          <p:cNvSpPr/>
          <p:nvPr/>
        </p:nvSpPr>
        <p:spPr>
          <a:xfrm>
            <a:off x="4997297" y="507741"/>
            <a:ext cx="45719" cy="5988946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6AD0684-B435-477D-99D5-A254FC934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6677"/>
    </mc:Choice>
    <mc:Fallback xmlns="">
      <p:transition advClick="0" advTm="66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0EAD2-8B5D-5861-2623-1837BF6985A6}"/>
              </a:ext>
            </a:extLst>
          </p:cNvPr>
          <p:cNvSpPr txBox="1"/>
          <p:nvPr/>
        </p:nvSpPr>
        <p:spPr>
          <a:xfrm>
            <a:off x="1911544" y="-28666"/>
            <a:ext cx="39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Two equivalent models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D2F7FA6-6D00-B87B-305F-9C4EB82FF18C}"/>
              </a:ext>
            </a:extLst>
          </p:cNvPr>
          <p:cNvGrpSpPr/>
          <p:nvPr/>
        </p:nvGrpSpPr>
        <p:grpSpPr>
          <a:xfrm>
            <a:off x="229701" y="402854"/>
            <a:ext cx="410040" cy="388440"/>
            <a:chOff x="829666" y="875287"/>
            <a:chExt cx="41004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4C408C-E603-67B5-9DBC-A65C4B8A80FE}"/>
                    </a:ext>
                  </a:extLst>
                </p14:cNvPr>
                <p14:cNvContentPartPr/>
                <p14:nvPr/>
              </p14:nvContentPartPr>
              <p14:xfrm>
                <a:off x="829666" y="875287"/>
                <a:ext cx="169200" cy="38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4C408C-E603-67B5-9DBC-A65C4B8A80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1026" y="866287"/>
                  <a:ext cx="1868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D819DEA-9EE8-1559-4322-B6A8F4AC5B9A}"/>
                    </a:ext>
                  </a:extLst>
                </p14:cNvPr>
                <p14:cNvContentPartPr/>
                <p14:nvPr/>
              </p14:nvContentPartPr>
              <p14:xfrm>
                <a:off x="1103626" y="1047367"/>
                <a:ext cx="112680" cy="25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D819DEA-9EE8-1559-4322-B6A8F4AC5B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4986" y="1038367"/>
                  <a:ext cx="130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8DC2453-F2CF-2546-6A33-5A10A7D91FD0}"/>
                    </a:ext>
                  </a:extLst>
                </p14:cNvPr>
                <p14:cNvContentPartPr/>
                <p14:nvPr/>
              </p14:nvContentPartPr>
              <p14:xfrm>
                <a:off x="1159786" y="1156807"/>
                <a:ext cx="7992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8DC2453-F2CF-2546-6A33-5A10A7D91F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1146" y="1148167"/>
                  <a:ext cx="97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61A1532-3743-12EF-4917-CBAA6AFEE9D8}"/>
              </a:ext>
            </a:extLst>
          </p:cNvPr>
          <p:cNvGrpSpPr/>
          <p:nvPr/>
        </p:nvGrpSpPr>
        <p:grpSpPr>
          <a:xfrm>
            <a:off x="803541" y="426254"/>
            <a:ext cx="728280" cy="461520"/>
            <a:chOff x="1403506" y="898687"/>
            <a:chExt cx="72828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ABBF5E4-C3AC-F14A-0B50-AE2494305EC1}"/>
                    </a:ext>
                  </a:extLst>
                </p14:cNvPr>
                <p14:cNvContentPartPr/>
                <p14:nvPr/>
              </p14:nvContentPartPr>
              <p14:xfrm>
                <a:off x="1403506" y="898687"/>
                <a:ext cx="174240" cy="322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ABBF5E4-C3AC-F14A-0B50-AE2494305E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4506" y="890047"/>
                  <a:ext cx="1918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1EDAEF-DC1C-AF78-DFBD-AFA572C23019}"/>
                    </a:ext>
                  </a:extLst>
                </p14:cNvPr>
                <p14:cNvContentPartPr/>
                <p14:nvPr/>
              </p14:nvContentPartPr>
              <p14:xfrm>
                <a:off x="1668466" y="1185967"/>
                <a:ext cx="41040" cy="174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1EDAEF-DC1C-AF78-DFBD-AFA572C230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9466" y="1176967"/>
                  <a:ext cx="58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DEA0E5C-97E4-C32C-3F8C-88F691707C51}"/>
                    </a:ext>
                  </a:extLst>
                </p14:cNvPr>
                <p14:cNvContentPartPr/>
                <p14:nvPr/>
              </p14:nvContentPartPr>
              <p14:xfrm>
                <a:off x="1890946" y="933247"/>
                <a:ext cx="78840" cy="298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DEA0E5C-97E4-C32C-3F8C-88F691707C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1946" y="924607"/>
                  <a:ext cx="96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A4EFDDD-3E18-D7D7-B7A4-75F0ADF78C3A}"/>
                    </a:ext>
                  </a:extLst>
                </p14:cNvPr>
                <p14:cNvContentPartPr/>
                <p14:nvPr/>
              </p14:nvContentPartPr>
              <p14:xfrm>
                <a:off x="1866826" y="1216927"/>
                <a:ext cx="264960" cy="4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A4EFDDD-3E18-D7D7-B7A4-75F0ADF78C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58186" y="1208287"/>
                  <a:ext cx="2826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3943E27-6954-790C-6E79-C0C48A15E8A7}"/>
              </a:ext>
            </a:extLst>
          </p:cNvPr>
          <p:cNvGrpSpPr/>
          <p:nvPr/>
        </p:nvGrpSpPr>
        <p:grpSpPr>
          <a:xfrm>
            <a:off x="5833600" y="531374"/>
            <a:ext cx="1540440" cy="406440"/>
            <a:chOff x="6042466" y="582247"/>
            <a:chExt cx="154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4DD937A-1757-E56E-D48F-43291F8E7023}"/>
                    </a:ext>
                  </a:extLst>
                </p14:cNvPr>
                <p14:cNvContentPartPr/>
                <p14:nvPr/>
              </p14:nvContentPartPr>
              <p14:xfrm>
                <a:off x="6042466" y="674767"/>
                <a:ext cx="303840" cy="172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4DD937A-1757-E56E-D48F-43291F8E70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33466" y="666127"/>
                  <a:ext cx="321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8252EBD-8AEA-41E6-3E03-177D5ED0B90A}"/>
                    </a:ext>
                  </a:extLst>
                </p14:cNvPr>
                <p14:cNvContentPartPr/>
                <p14:nvPr/>
              </p14:nvContentPartPr>
              <p14:xfrm>
                <a:off x="6438466" y="639847"/>
                <a:ext cx="143280" cy="33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8252EBD-8AEA-41E6-3E03-177D5ED0B9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29826" y="631207"/>
                  <a:ext cx="160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019DA4C-D614-B6C5-53E8-465A24BB5B56}"/>
                    </a:ext>
                  </a:extLst>
                </p14:cNvPr>
                <p14:cNvContentPartPr/>
                <p14:nvPr/>
              </p14:nvContentPartPr>
              <p14:xfrm>
                <a:off x="6458986" y="737407"/>
                <a:ext cx="175320" cy="2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019DA4C-D614-B6C5-53E8-465A24BB5B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49986" y="728767"/>
                  <a:ext cx="192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E6B6E3C-B745-1E90-E765-C483B909D228}"/>
                    </a:ext>
                  </a:extLst>
                </p14:cNvPr>
                <p14:cNvContentPartPr/>
                <p14:nvPr/>
              </p14:nvContentPartPr>
              <p14:xfrm>
                <a:off x="6864706" y="586927"/>
                <a:ext cx="15840" cy="243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E6B6E3C-B745-1E90-E765-C483B909D2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55706" y="578287"/>
                  <a:ext cx="33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CA995A1-8C1E-4497-F7B1-5C0032016402}"/>
                    </a:ext>
                  </a:extLst>
                </p14:cNvPr>
                <p14:cNvContentPartPr/>
                <p14:nvPr/>
              </p14:nvContentPartPr>
              <p14:xfrm>
                <a:off x="6764266" y="706807"/>
                <a:ext cx="2235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CA995A1-8C1E-4497-F7B1-5C00320164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55626" y="697807"/>
                  <a:ext cx="24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ADFF8E7-2F24-1A57-94E9-7799F996ECE8}"/>
                    </a:ext>
                  </a:extLst>
                </p14:cNvPr>
                <p14:cNvContentPartPr/>
                <p14:nvPr/>
              </p14:nvContentPartPr>
              <p14:xfrm>
                <a:off x="7086826" y="592327"/>
                <a:ext cx="21240" cy="280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ADFF8E7-2F24-1A57-94E9-7799F996EC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78186" y="583327"/>
                  <a:ext cx="38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C6259B4-2FF4-0604-65B1-1AB5F06221B5}"/>
                    </a:ext>
                  </a:extLst>
                </p14:cNvPr>
                <p14:cNvContentPartPr/>
                <p14:nvPr/>
              </p14:nvContentPartPr>
              <p14:xfrm>
                <a:off x="7174666" y="858007"/>
                <a:ext cx="34200" cy="130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C6259B4-2FF4-0604-65B1-1AB5F06221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65666" y="849007"/>
                  <a:ext cx="5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91E70B9-1959-8011-5F92-DC4504E8DA48}"/>
                    </a:ext>
                  </a:extLst>
                </p14:cNvPr>
                <p14:cNvContentPartPr/>
                <p14:nvPr/>
              </p14:nvContentPartPr>
              <p14:xfrm>
                <a:off x="7352866" y="689527"/>
                <a:ext cx="155880" cy="35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91E70B9-1959-8011-5F92-DC4504E8DA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44226" y="680887"/>
                  <a:ext cx="173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CD8AD57-EF62-CD09-27C0-0724F2FBF3D5}"/>
                    </a:ext>
                  </a:extLst>
                </p14:cNvPr>
                <p14:cNvContentPartPr/>
                <p14:nvPr/>
              </p14:nvContentPartPr>
              <p14:xfrm>
                <a:off x="7579666" y="582247"/>
                <a:ext cx="3240" cy="356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CD8AD57-EF62-CD09-27C0-0724F2FBF3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70666" y="573247"/>
                  <a:ext cx="2088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AAA5D91-3E09-4BBD-51FC-716FE3E7F89C}"/>
              </a:ext>
            </a:extLst>
          </p:cNvPr>
          <p:cNvGrpSpPr/>
          <p:nvPr/>
        </p:nvGrpSpPr>
        <p:grpSpPr>
          <a:xfrm>
            <a:off x="3202105" y="2046804"/>
            <a:ext cx="2048040" cy="833400"/>
            <a:chOff x="3090826" y="1428247"/>
            <a:chExt cx="204804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355080C-7E38-7D1C-96C8-84ACD9A39149}"/>
                    </a:ext>
                  </a:extLst>
                </p14:cNvPr>
                <p14:cNvContentPartPr/>
                <p14:nvPr/>
              </p14:nvContentPartPr>
              <p14:xfrm>
                <a:off x="4049146" y="1693207"/>
                <a:ext cx="208440" cy="348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355080C-7E38-7D1C-96C8-84ACD9A391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40146" y="1684207"/>
                  <a:ext cx="2260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302995-3CAB-5EFD-A49A-575FBCD8BB70}"/>
                    </a:ext>
                  </a:extLst>
                </p14:cNvPr>
                <p14:cNvContentPartPr/>
                <p14:nvPr/>
              </p14:nvContentPartPr>
              <p14:xfrm>
                <a:off x="4349386" y="1606447"/>
                <a:ext cx="129600" cy="389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302995-3CAB-5EFD-A49A-575FBCD8BB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40746" y="1597807"/>
                  <a:ext cx="1472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C82AB92-55E5-C421-E773-C57AE75496A4}"/>
                    </a:ext>
                  </a:extLst>
                </p14:cNvPr>
                <p14:cNvContentPartPr/>
                <p14:nvPr/>
              </p14:nvContentPartPr>
              <p14:xfrm>
                <a:off x="4252906" y="1786447"/>
                <a:ext cx="248400" cy="46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C82AB92-55E5-C421-E773-C57AE75496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44266" y="1777807"/>
                  <a:ext cx="266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4BDDC21-4902-377A-D4A9-2AB22BA813BA}"/>
                    </a:ext>
                  </a:extLst>
                </p14:cNvPr>
                <p14:cNvContentPartPr/>
                <p14:nvPr/>
              </p14:nvContentPartPr>
              <p14:xfrm>
                <a:off x="4643506" y="1832887"/>
                <a:ext cx="15228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4BDDC21-4902-377A-D4A9-2AB22BA813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34866" y="1824247"/>
                  <a:ext cx="169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E4DD57C-003A-3F02-8FCD-C2DCD5DF352E}"/>
                    </a:ext>
                  </a:extLst>
                </p14:cNvPr>
                <p14:cNvContentPartPr/>
                <p14:nvPr/>
              </p14:nvContentPartPr>
              <p14:xfrm>
                <a:off x="4909906" y="1704007"/>
                <a:ext cx="16920" cy="267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E4DD57C-003A-3F02-8FCD-C2DCD5DF35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00906" y="1695007"/>
                  <a:ext cx="34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E6E6735-088E-98E0-528D-90A711A6C35D}"/>
                    </a:ext>
                  </a:extLst>
                </p14:cNvPr>
                <p14:cNvContentPartPr/>
                <p14:nvPr/>
              </p14:nvContentPartPr>
              <p14:xfrm>
                <a:off x="3214666" y="1552087"/>
                <a:ext cx="74520" cy="446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E6E6735-088E-98E0-528D-90A711A6C3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06026" y="1543087"/>
                  <a:ext cx="921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59F6D2-E074-63CD-DDEC-B87642BD78BA}"/>
                    </a:ext>
                  </a:extLst>
                </p14:cNvPr>
                <p14:cNvContentPartPr/>
                <p14:nvPr/>
              </p14:nvContentPartPr>
              <p14:xfrm>
                <a:off x="3090826" y="1849447"/>
                <a:ext cx="239760" cy="19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59F6D2-E074-63CD-DDEC-B87642BD78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82186" y="1840807"/>
                  <a:ext cx="257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4F33407-C901-9223-5B19-7C2FB358F687}"/>
                    </a:ext>
                  </a:extLst>
                </p14:cNvPr>
                <p14:cNvContentPartPr/>
                <p14:nvPr/>
              </p14:nvContentPartPr>
              <p14:xfrm>
                <a:off x="3403306" y="1914247"/>
                <a:ext cx="186840" cy="118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4F33407-C901-9223-5B19-7C2FB358F6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94306" y="1905607"/>
                  <a:ext cx="204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1E3416D-4B8C-1BDE-08E0-E9085E3C5FE2}"/>
                    </a:ext>
                  </a:extLst>
                </p14:cNvPr>
                <p14:cNvContentPartPr/>
                <p14:nvPr/>
              </p14:nvContentPartPr>
              <p14:xfrm>
                <a:off x="3690226" y="1796887"/>
                <a:ext cx="13644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1E3416D-4B8C-1BDE-08E0-E9085E3C5F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81226" y="1788247"/>
                  <a:ext cx="154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95A27FE-2549-A9FA-6A03-5EE857990E19}"/>
                    </a:ext>
                  </a:extLst>
                </p14:cNvPr>
                <p14:cNvContentPartPr/>
                <p14:nvPr/>
              </p14:nvContentPartPr>
              <p14:xfrm>
                <a:off x="3751426" y="1883287"/>
                <a:ext cx="82440" cy="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95A27FE-2549-A9FA-6A03-5EE857990E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42426" y="1874647"/>
                  <a:ext cx="100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708102-1166-5239-D159-83E3CD5B3E05}"/>
                    </a:ext>
                  </a:extLst>
                </p14:cNvPr>
                <p14:cNvContentPartPr/>
                <p14:nvPr/>
              </p14:nvContentPartPr>
              <p14:xfrm>
                <a:off x="3281986" y="1981567"/>
                <a:ext cx="32760" cy="38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708102-1166-5239-D159-83E3CD5B3E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73346" y="1972567"/>
                  <a:ext cx="50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08A8153-6303-16C0-4F2E-D671DC9B2A08}"/>
                    </a:ext>
                  </a:extLst>
                </p14:cNvPr>
                <p14:cNvContentPartPr/>
                <p14:nvPr/>
              </p14:nvContentPartPr>
              <p14:xfrm>
                <a:off x="3092986" y="1428247"/>
                <a:ext cx="2045880" cy="833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08A8153-6303-16C0-4F2E-D671DC9B2A0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83986" y="1419247"/>
                  <a:ext cx="2063520" cy="85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B00E3B4-68DF-B143-425B-457AA59A4F31}"/>
              </a:ext>
            </a:extLst>
          </p:cNvPr>
          <p:cNvGrpSpPr/>
          <p:nvPr/>
        </p:nvGrpSpPr>
        <p:grpSpPr>
          <a:xfrm>
            <a:off x="2543665" y="2838444"/>
            <a:ext cx="1416960" cy="705960"/>
            <a:chOff x="2432386" y="2219887"/>
            <a:chExt cx="141696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87593EE-121E-EAAC-A2B0-7C19292AB1E2}"/>
                    </a:ext>
                  </a:extLst>
                </p14:cNvPr>
                <p14:cNvContentPartPr/>
                <p14:nvPr/>
              </p14:nvContentPartPr>
              <p14:xfrm>
                <a:off x="3013066" y="2219887"/>
                <a:ext cx="836280" cy="705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87593EE-121E-EAAC-A2B0-7C19292AB1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04066" y="2210887"/>
                  <a:ext cx="85392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B7D5AC6-C80C-81BD-0AE5-A2CDE4D2993C}"/>
                    </a:ext>
                  </a:extLst>
                </p14:cNvPr>
                <p14:cNvContentPartPr/>
                <p14:nvPr/>
              </p14:nvContentPartPr>
              <p14:xfrm>
                <a:off x="3011266" y="2755567"/>
                <a:ext cx="163440" cy="139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B7D5AC6-C80C-81BD-0AE5-A2CDE4D2993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02626" y="2746567"/>
                  <a:ext cx="181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0ABE729-1990-6F9A-D1ED-630C3F49BC52}"/>
                    </a:ext>
                  </a:extLst>
                </p14:cNvPr>
                <p14:cNvContentPartPr/>
                <p14:nvPr/>
              </p14:nvContentPartPr>
              <p14:xfrm>
                <a:off x="2527786" y="2384767"/>
                <a:ext cx="141840" cy="272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0ABE729-1990-6F9A-D1ED-630C3F49BC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18786" y="2375767"/>
                  <a:ext cx="159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81C66B3-8203-FA3E-025D-A408B0A8DDDC}"/>
                    </a:ext>
                  </a:extLst>
                </p14:cNvPr>
                <p14:cNvContentPartPr/>
                <p14:nvPr/>
              </p14:nvContentPartPr>
              <p14:xfrm>
                <a:off x="2432386" y="2504647"/>
                <a:ext cx="294480" cy="84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81C66B3-8203-FA3E-025D-A408B0A8DD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23386" y="2496007"/>
                  <a:ext cx="31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4AB45A3-DB38-722A-867F-9BABB6E0E34B}"/>
                    </a:ext>
                  </a:extLst>
                </p14:cNvPr>
                <p14:cNvContentPartPr/>
                <p14:nvPr/>
              </p14:nvContentPartPr>
              <p14:xfrm>
                <a:off x="2788786" y="2518687"/>
                <a:ext cx="84960" cy="2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4AB45A3-DB38-722A-867F-9BABB6E0E3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80146" y="2509687"/>
                  <a:ext cx="102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43954A1-392D-74F9-4F16-0D52E64CE254}"/>
                    </a:ext>
                  </a:extLst>
                </p14:cNvPr>
                <p14:cNvContentPartPr/>
                <p14:nvPr/>
              </p14:nvContentPartPr>
              <p14:xfrm>
                <a:off x="2808226" y="2596807"/>
                <a:ext cx="109800" cy="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43954A1-392D-74F9-4F16-0D52E64CE2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99586" y="2588167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2510175-8B7E-1234-9D2A-1042442155B3}"/>
                    </a:ext>
                  </a:extLst>
                </p14:cNvPr>
                <p14:cNvContentPartPr/>
                <p14:nvPr/>
              </p14:nvContentPartPr>
              <p14:xfrm>
                <a:off x="2993626" y="2538847"/>
                <a:ext cx="166320" cy="100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2510175-8B7E-1234-9D2A-1042442155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84626" y="2529847"/>
                  <a:ext cx="18396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A2DBF22-4440-AB34-AC12-FEAAFD908B7B}"/>
              </a:ext>
            </a:extLst>
          </p:cNvPr>
          <p:cNvGrpSpPr/>
          <p:nvPr/>
        </p:nvGrpSpPr>
        <p:grpSpPr>
          <a:xfrm>
            <a:off x="2360785" y="3742764"/>
            <a:ext cx="968040" cy="390240"/>
            <a:chOff x="2249506" y="3124207"/>
            <a:chExt cx="968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E8CF229-13CA-1220-DB8F-2187DD4DC14D}"/>
                    </a:ext>
                  </a:extLst>
                </p14:cNvPr>
                <p14:cNvContentPartPr/>
                <p14:nvPr/>
              </p14:nvContentPartPr>
              <p14:xfrm>
                <a:off x="2349946" y="3124207"/>
                <a:ext cx="78120" cy="367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E8CF229-13CA-1220-DB8F-2187DD4DC14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41306" y="3115207"/>
                  <a:ext cx="957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57D2B60-FA24-9278-60E4-B88BEBCFE60D}"/>
                    </a:ext>
                  </a:extLst>
                </p14:cNvPr>
                <p14:cNvContentPartPr/>
                <p14:nvPr/>
              </p14:nvContentPartPr>
              <p14:xfrm>
                <a:off x="2249506" y="3370087"/>
                <a:ext cx="245520" cy="48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57D2B60-FA24-9278-60E4-B88BEBCFE6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40866" y="3361087"/>
                  <a:ext cx="263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E6EEC03-7B97-6601-6F22-F9B47CDE12EB}"/>
                    </a:ext>
                  </a:extLst>
                </p14:cNvPr>
                <p14:cNvContentPartPr/>
                <p14:nvPr/>
              </p14:nvContentPartPr>
              <p14:xfrm>
                <a:off x="2539666" y="3381607"/>
                <a:ext cx="176040" cy="132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E6EEC03-7B97-6601-6F22-F9B47CDE12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31026" y="3372967"/>
                  <a:ext cx="193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55AEF2A-CD75-1BDB-265D-200E18494033}"/>
                    </a:ext>
                  </a:extLst>
                </p14:cNvPr>
                <p14:cNvContentPartPr/>
                <p14:nvPr/>
              </p14:nvContentPartPr>
              <p14:xfrm>
                <a:off x="2779066" y="3354607"/>
                <a:ext cx="90720" cy="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55AEF2A-CD75-1BDB-265D-200E1849403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70426" y="3345607"/>
                  <a:ext cx="10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DD5F59E-852C-1309-5537-683ACD2A5C74}"/>
                    </a:ext>
                  </a:extLst>
                </p14:cNvPr>
                <p14:cNvContentPartPr/>
                <p14:nvPr/>
              </p14:nvContentPartPr>
              <p14:xfrm>
                <a:off x="2786626" y="3425527"/>
                <a:ext cx="111240" cy="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DD5F59E-852C-1309-5537-683ACD2A5C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77626" y="3416527"/>
                  <a:ext cx="12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8CE84FE-87C6-65E8-B729-321A206DE157}"/>
                    </a:ext>
                  </a:extLst>
                </p14:cNvPr>
                <p14:cNvContentPartPr/>
                <p14:nvPr/>
              </p14:nvContentPartPr>
              <p14:xfrm>
                <a:off x="2988946" y="3315007"/>
                <a:ext cx="11880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8CE84FE-87C6-65E8-B729-321A206DE15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80306" y="3306367"/>
                  <a:ext cx="136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43B303B-0921-FB92-366C-42283BF54AA1}"/>
                    </a:ext>
                  </a:extLst>
                </p14:cNvPr>
                <p14:cNvContentPartPr/>
                <p14:nvPr/>
              </p14:nvContentPartPr>
              <p14:xfrm>
                <a:off x="3194866" y="3163087"/>
                <a:ext cx="22680" cy="306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43B303B-0921-FB92-366C-42283BF54AA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85866" y="3154447"/>
                  <a:ext cx="4032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326F703-3648-7F53-6F6C-6E36A9136D73}"/>
              </a:ext>
            </a:extLst>
          </p:cNvPr>
          <p:cNvGrpSpPr/>
          <p:nvPr/>
        </p:nvGrpSpPr>
        <p:grpSpPr>
          <a:xfrm>
            <a:off x="4889425" y="2806404"/>
            <a:ext cx="1346040" cy="731520"/>
            <a:chOff x="4778146" y="2187847"/>
            <a:chExt cx="1346040" cy="73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51313AE-86E8-DE4F-1D26-F6DB00C56F73}"/>
                    </a:ext>
                  </a:extLst>
                </p14:cNvPr>
                <p14:cNvContentPartPr/>
                <p14:nvPr/>
              </p14:nvContentPartPr>
              <p14:xfrm>
                <a:off x="4778146" y="2187847"/>
                <a:ext cx="843840" cy="731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51313AE-86E8-DE4F-1D26-F6DB00C56F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69506" y="2179207"/>
                  <a:ext cx="861480" cy="7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9A2CA7C-E2B0-CBB7-D446-97B6BCC49CA3}"/>
                    </a:ext>
                  </a:extLst>
                </p14:cNvPr>
                <p14:cNvContentPartPr/>
                <p14:nvPr/>
              </p14:nvContentPartPr>
              <p14:xfrm>
                <a:off x="5247586" y="2558647"/>
                <a:ext cx="177480" cy="120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9A2CA7C-E2B0-CBB7-D446-97B6BCC49C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38586" y="2549647"/>
                  <a:ext cx="195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D9077D3-5D83-DEA2-D901-715A02ECA20A}"/>
                    </a:ext>
                  </a:extLst>
                </p14:cNvPr>
                <p14:cNvContentPartPr/>
                <p14:nvPr/>
              </p14:nvContentPartPr>
              <p14:xfrm>
                <a:off x="5598946" y="2493487"/>
                <a:ext cx="91080" cy="254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D9077D3-5D83-DEA2-D901-715A02ECA20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90306" y="2484847"/>
                  <a:ext cx="1087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6FD2F46-0338-4428-D060-2D64BA099916}"/>
                    </a:ext>
                  </a:extLst>
                </p14:cNvPr>
                <p14:cNvContentPartPr/>
                <p14:nvPr/>
              </p14:nvContentPartPr>
              <p14:xfrm>
                <a:off x="5533066" y="2594647"/>
                <a:ext cx="212040" cy="56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6FD2F46-0338-4428-D060-2D64BA0999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24426" y="2585647"/>
                  <a:ext cx="229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EF92382-FAE0-A9C1-00D2-F3502D42F416}"/>
                    </a:ext>
                  </a:extLst>
                </p14:cNvPr>
                <p14:cNvContentPartPr/>
                <p14:nvPr/>
              </p14:nvContentPartPr>
              <p14:xfrm>
                <a:off x="5810626" y="2666647"/>
                <a:ext cx="145080" cy="2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EF92382-FAE0-A9C1-00D2-F3502D42F4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01986" y="2657647"/>
                  <a:ext cx="162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CAF6046-EB80-E8CB-264A-33E0BBEC80EE}"/>
                    </a:ext>
                  </a:extLst>
                </p14:cNvPr>
                <p14:cNvContentPartPr/>
                <p14:nvPr/>
              </p14:nvContentPartPr>
              <p14:xfrm>
                <a:off x="5832586" y="2762047"/>
                <a:ext cx="163800" cy="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CAF6046-EB80-E8CB-264A-33E0BBEC80E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23946" y="2753047"/>
                  <a:ext cx="181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467075E-7214-45D7-9E66-47BE728023E6}"/>
                    </a:ext>
                  </a:extLst>
                </p14:cNvPr>
                <p14:cNvContentPartPr/>
                <p14:nvPr/>
              </p14:nvContentPartPr>
              <p14:xfrm>
                <a:off x="6101866" y="2548207"/>
                <a:ext cx="22320" cy="298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467075E-7214-45D7-9E66-47BE728023E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92866" y="2539207"/>
                  <a:ext cx="3996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FF00922-A760-7905-31B2-375E0C336EDF}"/>
              </a:ext>
            </a:extLst>
          </p:cNvPr>
          <p:cNvGrpSpPr/>
          <p:nvPr/>
        </p:nvGrpSpPr>
        <p:grpSpPr>
          <a:xfrm>
            <a:off x="5746945" y="3669684"/>
            <a:ext cx="963720" cy="436680"/>
            <a:chOff x="5635666" y="3051127"/>
            <a:chExt cx="96372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44E25D8-E48B-4707-2248-D3BB38DAFD27}"/>
                    </a:ext>
                  </a:extLst>
                </p14:cNvPr>
                <p14:cNvContentPartPr/>
                <p14:nvPr/>
              </p14:nvContentPartPr>
              <p14:xfrm>
                <a:off x="5701906" y="3051127"/>
                <a:ext cx="119160" cy="365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44E25D8-E48B-4707-2248-D3BB38DAFD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93266" y="3042127"/>
                  <a:ext cx="1368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79BBEF3-AA93-BF54-A687-D6D11B5A9FE2}"/>
                    </a:ext>
                  </a:extLst>
                </p14:cNvPr>
                <p14:cNvContentPartPr/>
                <p14:nvPr/>
              </p14:nvContentPartPr>
              <p14:xfrm>
                <a:off x="5635666" y="3288727"/>
                <a:ext cx="184320" cy="3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79BBEF3-AA93-BF54-A687-D6D11B5A9FE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27026" y="3279727"/>
                  <a:ext cx="201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1B33AB0-FEDB-0089-CD67-456B19A10A19}"/>
                    </a:ext>
                  </a:extLst>
                </p14:cNvPr>
                <p14:cNvContentPartPr/>
                <p14:nvPr/>
              </p14:nvContentPartPr>
              <p14:xfrm>
                <a:off x="5934826" y="3307807"/>
                <a:ext cx="214920" cy="157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1B33AB0-FEDB-0089-CD67-456B19A10A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26186" y="3299167"/>
                  <a:ext cx="232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BC1C598-DB03-366B-9CC1-B9B18B866999}"/>
                    </a:ext>
                  </a:extLst>
                </p14:cNvPr>
                <p14:cNvContentPartPr/>
                <p14:nvPr/>
              </p14:nvContentPartPr>
              <p14:xfrm>
                <a:off x="6224266" y="3231127"/>
                <a:ext cx="121680" cy="2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BC1C598-DB03-366B-9CC1-B9B18B86699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15266" y="3222127"/>
                  <a:ext cx="139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7758F75-4563-6D52-9802-C4EC951A943E}"/>
                    </a:ext>
                  </a:extLst>
                </p14:cNvPr>
                <p14:cNvContentPartPr/>
                <p14:nvPr/>
              </p14:nvContentPartPr>
              <p14:xfrm>
                <a:off x="6274666" y="3310327"/>
                <a:ext cx="10008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7758F75-4563-6D52-9802-C4EC951A943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65666" y="3301327"/>
                  <a:ext cx="117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0F709F3-118D-8860-5D97-F47BFF22A3E4}"/>
                    </a:ext>
                  </a:extLst>
                </p14:cNvPr>
                <p14:cNvContentPartPr/>
                <p14:nvPr/>
              </p14:nvContentPartPr>
              <p14:xfrm>
                <a:off x="6558346" y="3074527"/>
                <a:ext cx="41040" cy="413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0F709F3-118D-8860-5D97-F47BFF22A3E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49346" y="3065887"/>
                  <a:ext cx="58680" cy="43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E24602A-B3EA-C51F-5ED4-46EBB907F998}"/>
              </a:ext>
            </a:extLst>
          </p:cNvPr>
          <p:cNvGrpSpPr/>
          <p:nvPr/>
        </p:nvGrpSpPr>
        <p:grpSpPr>
          <a:xfrm>
            <a:off x="215905" y="5123554"/>
            <a:ext cx="532080" cy="290880"/>
            <a:chOff x="338626" y="4653487"/>
            <a:chExt cx="53208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401818D-6D09-4624-6292-96D2C354D9BE}"/>
                    </a:ext>
                  </a:extLst>
                </p14:cNvPr>
                <p14:cNvContentPartPr/>
                <p14:nvPr/>
              </p14:nvContentPartPr>
              <p14:xfrm>
                <a:off x="407026" y="4653487"/>
                <a:ext cx="119520" cy="290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401818D-6D09-4624-6292-96D2C354D9B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8026" y="4644487"/>
                  <a:ext cx="1371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54E257F-C505-974C-1782-B43D623FF981}"/>
                    </a:ext>
                  </a:extLst>
                </p14:cNvPr>
                <p14:cNvContentPartPr/>
                <p14:nvPr/>
              </p14:nvContentPartPr>
              <p14:xfrm>
                <a:off x="338626" y="4789567"/>
                <a:ext cx="181440" cy="29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54E257F-C505-974C-1782-B43D623FF98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9986" y="4780567"/>
                  <a:ext cx="199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09920B5-B761-F5CA-210C-16C163CAE085}"/>
                    </a:ext>
                  </a:extLst>
                </p14:cNvPr>
                <p14:cNvContentPartPr/>
                <p14:nvPr/>
              </p14:nvContentPartPr>
              <p14:xfrm>
                <a:off x="749746" y="4743487"/>
                <a:ext cx="97920" cy="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09920B5-B761-F5CA-210C-16C163CAE08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746" y="4734847"/>
                  <a:ext cx="11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2AB470E-D50D-29CC-B46A-9DBBD831A7F5}"/>
                    </a:ext>
                  </a:extLst>
                </p14:cNvPr>
                <p14:cNvContentPartPr/>
                <p14:nvPr/>
              </p14:nvContentPartPr>
              <p14:xfrm>
                <a:off x="784666" y="4810807"/>
                <a:ext cx="86040" cy="11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2AB470E-D50D-29CC-B46A-9DBBD831A7F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5666" y="4801807"/>
                  <a:ext cx="1036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A909C7A-B711-4073-D673-1029220762F3}"/>
              </a:ext>
            </a:extLst>
          </p:cNvPr>
          <p:cNvGrpSpPr/>
          <p:nvPr/>
        </p:nvGrpSpPr>
        <p:grpSpPr>
          <a:xfrm>
            <a:off x="996385" y="4554394"/>
            <a:ext cx="2326680" cy="2124720"/>
            <a:chOff x="1119106" y="4084327"/>
            <a:chExt cx="2326680" cy="21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B91BC03-93C8-358A-B59E-4A855FA26B8D}"/>
                    </a:ext>
                  </a:extLst>
                </p14:cNvPr>
                <p14:cNvContentPartPr/>
                <p14:nvPr/>
              </p14:nvContentPartPr>
              <p14:xfrm>
                <a:off x="1119106" y="4212127"/>
                <a:ext cx="371880" cy="1962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B91BC03-93C8-358A-B59E-4A855FA26B8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10106" y="4203487"/>
                  <a:ext cx="389520" cy="19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D461F29-E967-6FE7-4F14-EF12A028769C}"/>
                    </a:ext>
                  </a:extLst>
                </p14:cNvPr>
                <p14:cNvContentPartPr/>
                <p14:nvPr/>
              </p14:nvContentPartPr>
              <p14:xfrm>
                <a:off x="3130066" y="4084327"/>
                <a:ext cx="315720" cy="2124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D461F29-E967-6FE7-4F14-EF12A02876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21426" y="4075327"/>
                  <a:ext cx="333360" cy="21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776702B-9E0E-8D46-86C8-EDF5708B93B2}"/>
                    </a:ext>
                  </a:extLst>
                </p14:cNvPr>
                <p14:cNvContentPartPr/>
                <p14:nvPr/>
              </p14:nvContentPartPr>
              <p14:xfrm>
                <a:off x="1281466" y="4317247"/>
                <a:ext cx="360" cy="235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776702B-9E0E-8D46-86C8-EDF5708B93B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72826" y="4308607"/>
                  <a:ext cx="18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A3535FC-8F0C-FEA2-912C-97FD913C10E9}"/>
                    </a:ext>
                  </a:extLst>
                </p14:cNvPr>
                <p14:cNvContentPartPr/>
                <p14:nvPr/>
              </p14:nvContentPartPr>
              <p14:xfrm>
                <a:off x="1433746" y="4313287"/>
                <a:ext cx="122040" cy="221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A3535FC-8F0C-FEA2-912C-97FD913C10E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24746" y="4304647"/>
                  <a:ext cx="139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50036DD-CC87-CCAF-B887-025AC7E084E8}"/>
                    </a:ext>
                  </a:extLst>
                </p14:cNvPr>
                <p14:cNvContentPartPr/>
                <p14:nvPr/>
              </p14:nvContentPartPr>
              <p14:xfrm>
                <a:off x="1724626" y="4302487"/>
                <a:ext cx="162720" cy="233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50036DD-CC87-CCAF-B887-025AC7E084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15626" y="4293487"/>
                  <a:ext cx="180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F419D8F-544D-1358-D1F7-D3224F2839F9}"/>
                    </a:ext>
                  </a:extLst>
                </p14:cNvPr>
                <p14:cNvContentPartPr/>
                <p14:nvPr/>
              </p14:nvContentPartPr>
              <p14:xfrm>
                <a:off x="2064466" y="4303207"/>
                <a:ext cx="30240" cy="223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F419D8F-544D-1358-D1F7-D3224F2839F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55466" y="4294567"/>
                  <a:ext cx="47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ECB7321-93AC-96AB-02EB-854FC75DFEFD}"/>
                    </a:ext>
                  </a:extLst>
                </p14:cNvPr>
                <p14:cNvContentPartPr/>
                <p14:nvPr/>
              </p14:nvContentPartPr>
              <p14:xfrm>
                <a:off x="2280466" y="4393207"/>
                <a:ext cx="36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ECB7321-93AC-96AB-02EB-854FC75DFE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71826" y="43845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B8BB98C-E21A-A219-5187-1D6D904588AC}"/>
                    </a:ext>
                  </a:extLst>
                </p14:cNvPr>
                <p14:cNvContentPartPr/>
                <p14:nvPr/>
              </p14:nvContentPartPr>
              <p14:xfrm>
                <a:off x="2493226" y="4393207"/>
                <a:ext cx="5040" cy="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B8BB98C-E21A-A219-5187-1D6D904588A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84226" y="4384567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E0E4496-0FF3-031A-97A8-08B5704936F9}"/>
                    </a:ext>
                  </a:extLst>
                </p14:cNvPr>
                <p14:cNvContentPartPr/>
                <p14:nvPr/>
              </p14:nvContentPartPr>
              <p14:xfrm>
                <a:off x="2673946" y="4393207"/>
                <a:ext cx="5040" cy="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E0E4496-0FF3-031A-97A8-08B5704936F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65306" y="4384567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035E334-FB68-62C2-AC34-FB29358D61EE}"/>
                    </a:ext>
                  </a:extLst>
                </p14:cNvPr>
                <p14:cNvContentPartPr/>
                <p14:nvPr/>
              </p14:nvContentPartPr>
              <p14:xfrm>
                <a:off x="2885626" y="4370887"/>
                <a:ext cx="5040" cy="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035E334-FB68-62C2-AC34-FB29358D61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76626" y="4362247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20CF5A8-EFAB-1937-222F-D85AF685C9C1}"/>
                    </a:ext>
                  </a:extLst>
                </p14:cNvPr>
                <p14:cNvContentPartPr/>
                <p14:nvPr/>
              </p14:nvContentPartPr>
              <p14:xfrm>
                <a:off x="2909026" y="4263967"/>
                <a:ext cx="177120" cy="226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20CF5A8-EFAB-1937-222F-D85AF685C9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00026" y="4255327"/>
                  <a:ext cx="194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F24C581-CF6E-DD9D-1607-C03D147863E5}"/>
                    </a:ext>
                  </a:extLst>
                </p14:cNvPr>
                <p14:cNvContentPartPr/>
                <p14:nvPr/>
              </p14:nvContentPartPr>
              <p14:xfrm>
                <a:off x="3258586" y="4207087"/>
                <a:ext cx="30240" cy="410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F24C581-CF6E-DD9D-1607-C03D147863E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49946" y="4198447"/>
                  <a:ext cx="478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03C2118-16AE-B185-F7D4-97942CC2D878}"/>
                    </a:ext>
                  </a:extLst>
                </p14:cNvPr>
                <p14:cNvContentPartPr/>
                <p14:nvPr/>
              </p14:nvContentPartPr>
              <p14:xfrm>
                <a:off x="1731826" y="4738087"/>
                <a:ext cx="360" cy="2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03C2118-16AE-B185-F7D4-97942CC2D87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22826" y="4729087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EC97E71-966E-B96E-FB03-37C6F84E9797}"/>
                    </a:ext>
                  </a:extLst>
                </p14:cNvPr>
                <p14:cNvContentPartPr/>
                <p14:nvPr/>
              </p14:nvContentPartPr>
              <p14:xfrm>
                <a:off x="1741186" y="5132647"/>
                <a:ext cx="360" cy="6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EC97E71-966E-B96E-FB03-37C6F84E979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32186" y="5123647"/>
                  <a:ext cx="18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FD37740-707E-22D7-0A5B-100F6BCD60BF}"/>
                    </a:ext>
                  </a:extLst>
                </p14:cNvPr>
                <p14:cNvContentPartPr/>
                <p14:nvPr/>
              </p14:nvContentPartPr>
              <p14:xfrm>
                <a:off x="1767466" y="5684167"/>
                <a:ext cx="360" cy="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FD37740-707E-22D7-0A5B-100F6BCD60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58466" y="56755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67DE123-64B2-6937-A8AA-D87A2C19DB1A}"/>
              </a:ext>
            </a:extLst>
          </p:cNvPr>
          <p:cNvGrpSpPr/>
          <p:nvPr/>
        </p:nvGrpSpPr>
        <p:grpSpPr>
          <a:xfrm>
            <a:off x="3665065" y="5408314"/>
            <a:ext cx="724680" cy="385200"/>
            <a:chOff x="3787786" y="4938247"/>
            <a:chExt cx="72468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0680740-AECA-9412-FDF8-9EA5603A16F6}"/>
                    </a:ext>
                  </a:extLst>
                </p14:cNvPr>
                <p14:cNvContentPartPr/>
                <p14:nvPr/>
              </p14:nvContentPartPr>
              <p14:xfrm>
                <a:off x="3787786" y="5028607"/>
                <a:ext cx="595800" cy="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0680740-AECA-9412-FDF8-9EA5603A16F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79146" y="5019607"/>
                  <a:ext cx="613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CB8C18E-8AFF-87E1-6E8E-CB863C712C2D}"/>
                    </a:ext>
                  </a:extLst>
                </p14:cNvPr>
                <p14:cNvContentPartPr/>
                <p14:nvPr/>
              </p14:nvContentPartPr>
              <p14:xfrm>
                <a:off x="4238866" y="4938247"/>
                <a:ext cx="273600" cy="385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CB8C18E-8AFF-87E1-6E8E-CB863C712C2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30226" y="4929247"/>
                  <a:ext cx="2912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078C09A-1E16-C6BA-FBFC-7D91E540507C}"/>
                    </a:ext>
                  </a:extLst>
                </p14:cNvPr>
                <p14:cNvContentPartPr/>
                <p14:nvPr/>
              </p14:nvContentPartPr>
              <p14:xfrm>
                <a:off x="3860506" y="5093047"/>
                <a:ext cx="594720" cy="33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078C09A-1E16-C6BA-FBFC-7D91E540507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51506" y="5084407"/>
                  <a:ext cx="6123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44970CD5-F1EA-9FD7-EAC7-C414F3F5A5B6}"/>
              </a:ext>
            </a:extLst>
          </p:cNvPr>
          <p:cNvGrpSpPr/>
          <p:nvPr/>
        </p:nvGrpSpPr>
        <p:grpSpPr>
          <a:xfrm>
            <a:off x="4782865" y="4704874"/>
            <a:ext cx="2761200" cy="1776240"/>
            <a:chOff x="4905586" y="4234807"/>
            <a:chExt cx="2761200" cy="177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4BC1796-4EBE-AF5E-19D3-A4C6EA9CE8EE}"/>
                    </a:ext>
                  </a:extLst>
                </p14:cNvPr>
                <p14:cNvContentPartPr/>
                <p14:nvPr/>
              </p14:nvContentPartPr>
              <p14:xfrm>
                <a:off x="4992706" y="4478527"/>
                <a:ext cx="160560" cy="442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4BC1796-4EBE-AF5E-19D3-A4C6EA9CE8E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83706" y="4469527"/>
                  <a:ext cx="1782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EFFC661-47A1-1F4A-A099-8D2F5442D979}"/>
                    </a:ext>
                  </a:extLst>
                </p14:cNvPr>
                <p14:cNvContentPartPr/>
                <p14:nvPr/>
              </p14:nvContentPartPr>
              <p14:xfrm>
                <a:off x="4905586" y="4758247"/>
                <a:ext cx="269640" cy="48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EFFC661-47A1-1F4A-A099-8D2F5442D97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96586" y="4749247"/>
                  <a:ext cx="287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2EBEB59-0E08-85E9-33E8-BBF8A6DC9922}"/>
                    </a:ext>
                  </a:extLst>
                </p14:cNvPr>
                <p14:cNvContentPartPr/>
                <p14:nvPr/>
              </p14:nvContentPartPr>
              <p14:xfrm>
                <a:off x="5221666" y="4799287"/>
                <a:ext cx="196200" cy="158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2EBEB59-0E08-85E9-33E8-BBF8A6DC992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12666" y="4790647"/>
                  <a:ext cx="213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0FCE2F5-5A3F-96C8-CFB5-947E7CAEE3CB}"/>
                    </a:ext>
                  </a:extLst>
                </p14:cNvPr>
                <p14:cNvContentPartPr/>
                <p14:nvPr/>
              </p14:nvContentPartPr>
              <p14:xfrm>
                <a:off x="5521186" y="4738447"/>
                <a:ext cx="96840" cy="2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0FCE2F5-5A3F-96C8-CFB5-947E7CAEE3C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12546" y="4729447"/>
                  <a:ext cx="114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D19A918-F177-2022-A271-B2A50135922C}"/>
                    </a:ext>
                  </a:extLst>
                </p14:cNvPr>
                <p14:cNvContentPartPr/>
                <p14:nvPr/>
              </p14:nvContentPartPr>
              <p14:xfrm>
                <a:off x="5543866" y="4816927"/>
                <a:ext cx="9468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D19A918-F177-2022-A271-B2A50135922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34866" y="4807927"/>
                  <a:ext cx="11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009277F-612E-0460-44C7-FC7F17F68CAE}"/>
                    </a:ext>
                  </a:extLst>
                </p14:cNvPr>
                <p14:cNvContentPartPr/>
                <p14:nvPr/>
              </p14:nvContentPartPr>
              <p14:xfrm>
                <a:off x="5754106" y="4234807"/>
                <a:ext cx="306000" cy="1776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009277F-612E-0460-44C7-FC7F17F68CA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45106" y="4225807"/>
                  <a:ext cx="323640" cy="179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44DFB81-DE87-C19A-9E08-7BFA005F2CC8}"/>
                    </a:ext>
                  </a:extLst>
                </p14:cNvPr>
                <p14:cNvContentPartPr/>
                <p14:nvPr/>
              </p14:nvContentPartPr>
              <p14:xfrm>
                <a:off x="5910706" y="4401127"/>
                <a:ext cx="360" cy="173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44DFB81-DE87-C19A-9E08-7BFA005F2CC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01706" y="4392127"/>
                  <a:ext cx="18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4079D36-E0BE-8BCA-7B1E-DFB7AF2E8193}"/>
                    </a:ext>
                  </a:extLst>
                </p14:cNvPr>
                <p14:cNvContentPartPr/>
                <p14:nvPr/>
              </p14:nvContentPartPr>
              <p14:xfrm>
                <a:off x="5840866" y="4461247"/>
                <a:ext cx="160920" cy="32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4079D36-E0BE-8BCA-7B1E-DFB7AF2E819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32226" y="4452607"/>
                  <a:ext cx="178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AB0C71C-8644-4460-98F9-6A86748712A2}"/>
                    </a:ext>
                  </a:extLst>
                </p14:cNvPr>
                <p14:cNvContentPartPr/>
                <p14:nvPr/>
              </p14:nvContentPartPr>
              <p14:xfrm>
                <a:off x="6101506" y="4340287"/>
                <a:ext cx="360" cy="271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AB0C71C-8644-4460-98F9-6A86748712A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92866" y="4331647"/>
                  <a:ext cx="18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635789E-F63B-4E42-D25C-A94692A70D08}"/>
                    </a:ext>
                  </a:extLst>
                </p14:cNvPr>
                <p14:cNvContentPartPr/>
                <p14:nvPr/>
              </p14:nvContentPartPr>
              <p14:xfrm>
                <a:off x="6305626" y="4483567"/>
                <a:ext cx="139680" cy="12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635789E-F63B-4E42-D25C-A94692A70D0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296626" y="4474927"/>
                  <a:ext cx="157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14E2716-C944-7764-A11C-9A511E3F36F7}"/>
                    </a:ext>
                  </a:extLst>
                </p14:cNvPr>
                <p14:cNvContentPartPr/>
                <p14:nvPr/>
              </p14:nvContentPartPr>
              <p14:xfrm>
                <a:off x="6482386" y="4384207"/>
                <a:ext cx="10080" cy="246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14E2716-C944-7764-A11C-9A511E3F36F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73746" y="4375567"/>
                  <a:ext cx="27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E20ECBE-9130-FEB7-1807-623FB8048158}"/>
                    </a:ext>
                  </a:extLst>
                </p14:cNvPr>
                <p14:cNvContentPartPr/>
                <p14:nvPr/>
              </p14:nvContentPartPr>
              <p14:xfrm>
                <a:off x="6687946" y="4486807"/>
                <a:ext cx="115200" cy="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E20ECBE-9130-FEB7-1807-623FB80481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79306" y="4478167"/>
                  <a:ext cx="132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F91CEAC-63A3-496F-C65B-4E96EC946AAA}"/>
                    </a:ext>
                  </a:extLst>
                </p14:cNvPr>
                <p14:cNvContentPartPr/>
                <p14:nvPr/>
              </p14:nvContentPartPr>
              <p14:xfrm>
                <a:off x="6878386" y="4328767"/>
                <a:ext cx="9720" cy="321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F91CEAC-63A3-496F-C65B-4E96EC946AA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69746" y="4320127"/>
                  <a:ext cx="273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AC62C6F-2EA9-FEC7-BC96-445D773AAE46}"/>
                    </a:ext>
                  </a:extLst>
                </p14:cNvPr>
                <p14:cNvContentPartPr/>
                <p14:nvPr/>
              </p14:nvContentPartPr>
              <p14:xfrm>
                <a:off x="7148746" y="4407607"/>
                <a:ext cx="360" cy="155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AC62C6F-2EA9-FEC7-BC96-445D773AAE4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40106" y="4398967"/>
                  <a:ext cx="18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DE40DEF-63B5-5821-4F37-FA733EE0D463}"/>
                    </a:ext>
                  </a:extLst>
                </p14:cNvPr>
                <p14:cNvContentPartPr/>
                <p14:nvPr/>
              </p14:nvContentPartPr>
              <p14:xfrm>
                <a:off x="7071706" y="4474927"/>
                <a:ext cx="120240" cy="5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DE40DEF-63B5-5821-4F37-FA733EE0D46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63066" y="4465927"/>
                  <a:ext cx="137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787EB27-33C5-495A-E143-3A6CFBB9FA38}"/>
                    </a:ext>
                  </a:extLst>
                </p14:cNvPr>
                <p14:cNvContentPartPr/>
                <p14:nvPr/>
              </p14:nvContentPartPr>
              <p14:xfrm>
                <a:off x="7294186" y="4348207"/>
                <a:ext cx="5400" cy="306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787EB27-33C5-495A-E143-3A6CFBB9FA3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85546" y="4339207"/>
                  <a:ext cx="230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42F75D7-F1B7-B763-C361-7353684E640F}"/>
                    </a:ext>
                  </a:extLst>
                </p14:cNvPr>
                <p14:cNvContentPartPr/>
                <p14:nvPr/>
              </p14:nvContentPartPr>
              <p14:xfrm>
                <a:off x="7462666" y="4500847"/>
                <a:ext cx="2520" cy="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42F75D7-F1B7-B763-C361-7353684E640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53666" y="4491847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8BB9CD5-398C-C01F-EE41-3EE0A11618B9}"/>
                    </a:ext>
                  </a:extLst>
                </p14:cNvPr>
                <p14:cNvContentPartPr/>
                <p14:nvPr/>
              </p14:nvContentPartPr>
              <p14:xfrm>
                <a:off x="7661746" y="4492567"/>
                <a:ext cx="5040" cy="28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8BB9CD5-398C-C01F-EE41-3EE0A11618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53106" y="4483927"/>
                  <a:ext cx="22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09FA887-656E-AA2E-158A-5AFEEE490BC7}"/>
                    </a:ext>
                  </a:extLst>
                </p14:cNvPr>
                <p14:cNvContentPartPr/>
                <p14:nvPr/>
              </p14:nvContentPartPr>
              <p14:xfrm>
                <a:off x="7186186" y="4492567"/>
                <a:ext cx="25920" cy="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09FA887-656E-AA2E-158A-5AFEEE490BC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77546" y="4483927"/>
                  <a:ext cx="43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59E521C2-3720-4A56-BA0F-E96B14D76BB3}"/>
              </a:ext>
            </a:extLst>
          </p:cNvPr>
          <p:cNvGrpSpPr/>
          <p:nvPr/>
        </p:nvGrpSpPr>
        <p:grpSpPr>
          <a:xfrm>
            <a:off x="7782025" y="4807474"/>
            <a:ext cx="244440" cy="248400"/>
            <a:chOff x="7904746" y="4337407"/>
            <a:chExt cx="2444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84EA720-2243-2F8A-7955-494BC26BD3DE}"/>
                    </a:ext>
                  </a:extLst>
                </p14:cNvPr>
                <p14:cNvContentPartPr/>
                <p14:nvPr/>
              </p14:nvContentPartPr>
              <p14:xfrm>
                <a:off x="7981066" y="4397167"/>
                <a:ext cx="360" cy="155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84EA720-2243-2F8A-7955-494BC26BD3D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72066" y="4388527"/>
                  <a:ext cx="18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7ADA9A4-B883-150A-83C2-DE73BCCBDA4A}"/>
                    </a:ext>
                  </a:extLst>
                </p14:cNvPr>
                <p14:cNvContentPartPr/>
                <p14:nvPr/>
              </p14:nvContentPartPr>
              <p14:xfrm>
                <a:off x="7904746" y="4468807"/>
                <a:ext cx="165240" cy="6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7ADA9A4-B883-150A-83C2-DE73BCCBDA4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95746" y="4460167"/>
                  <a:ext cx="182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88F9533-DB8C-CA11-B0A9-91313C5D83AF}"/>
                    </a:ext>
                  </a:extLst>
                </p14:cNvPr>
                <p14:cNvContentPartPr/>
                <p14:nvPr/>
              </p14:nvContentPartPr>
              <p14:xfrm>
                <a:off x="8134426" y="4337407"/>
                <a:ext cx="14760" cy="248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88F9533-DB8C-CA11-B0A9-91313C5D83A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25786" y="4328407"/>
                  <a:ext cx="3240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BF9C883-2485-E8CC-5D3C-7B5E8C3EF42B}"/>
              </a:ext>
            </a:extLst>
          </p:cNvPr>
          <p:cNvGrpSpPr/>
          <p:nvPr/>
        </p:nvGrpSpPr>
        <p:grpSpPr>
          <a:xfrm>
            <a:off x="8279545" y="4682914"/>
            <a:ext cx="554760" cy="1774800"/>
            <a:chOff x="8402266" y="4212847"/>
            <a:chExt cx="554760" cy="177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83648B6-6ECD-BC51-1BFA-99BD24F62112}"/>
                    </a:ext>
                  </a:extLst>
                </p14:cNvPr>
                <p14:cNvContentPartPr/>
                <p14:nvPr/>
              </p14:nvContentPartPr>
              <p14:xfrm>
                <a:off x="8402266" y="4404727"/>
                <a:ext cx="118800" cy="2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83648B6-6ECD-BC51-1BFA-99BD24F6211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93266" y="4395727"/>
                  <a:ext cx="136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C48FA61-BF11-285E-D9F7-8F4BEE358186}"/>
                    </a:ext>
                  </a:extLst>
                </p14:cNvPr>
                <p14:cNvContentPartPr/>
                <p14:nvPr/>
              </p14:nvContentPartPr>
              <p14:xfrm>
                <a:off x="8595226" y="4303927"/>
                <a:ext cx="36000" cy="298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C48FA61-BF11-285E-D9F7-8F4BEE35818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86226" y="4294927"/>
                  <a:ext cx="536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B2F474F-2578-E4CB-761F-466483013430}"/>
                    </a:ext>
                  </a:extLst>
                </p14:cNvPr>
                <p14:cNvContentPartPr/>
                <p14:nvPr/>
              </p14:nvContentPartPr>
              <p14:xfrm>
                <a:off x="8647426" y="4212847"/>
                <a:ext cx="309600" cy="1774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B2F474F-2578-E4CB-761F-46648301343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38426" y="4204207"/>
                  <a:ext cx="327240" cy="179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65EB6AFF-EDD6-9E2C-9449-39DE9286BB0B}"/>
                  </a:ext>
                </a:extLst>
              </p14:cNvPr>
              <p14:cNvContentPartPr/>
              <p14:nvPr/>
            </p14:nvContentPartPr>
            <p14:xfrm>
              <a:off x="6950065" y="5351434"/>
              <a:ext cx="360" cy="252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65EB6AFF-EDD6-9E2C-9449-39DE9286BB0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941065" y="5343559"/>
                <a:ext cx="18000" cy="17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2034C843-A056-C80A-479E-1679618BA0C0}"/>
                  </a:ext>
                </a:extLst>
              </p14:cNvPr>
              <p14:cNvContentPartPr/>
              <p14:nvPr/>
            </p14:nvContentPartPr>
            <p14:xfrm>
              <a:off x="6950065" y="5546194"/>
              <a:ext cx="360" cy="252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2034C843-A056-C80A-479E-1679618BA0C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941065" y="5537194"/>
                <a:ext cx="18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2E0210DD-F998-FBC1-0FA8-6671AE39A983}"/>
                  </a:ext>
                </a:extLst>
              </p14:cNvPr>
              <p14:cNvContentPartPr/>
              <p14:nvPr/>
            </p14:nvContentPartPr>
            <p14:xfrm>
              <a:off x="6968785" y="5821234"/>
              <a:ext cx="360" cy="25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2E0210DD-F998-FBC1-0FA8-6671AE39A98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959785" y="5812234"/>
                <a:ext cx="18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7C77D946-0156-C1CD-01EB-C28F121EB1FD}"/>
                  </a:ext>
                </a:extLst>
              </p14:cNvPr>
              <p14:cNvContentPartPr/>
              <p14:nvPr/>
            </p14:nvContentPartPr>
            <p14:xfrm>
              <a:off x="6971665" y="6075394"/>
              <a:ext cx="360" cy="50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7C77D946-0156-C1CD-01EB-C28F121EB1F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962665" y="6066394"/>
                <a:ext cx="18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02847C0B-F823-0DF7-D87A-486D567DEB23}"/>
                  </a:ext>
                </a:extLst>
              </p14:cNvPr>
              <p14:cNvContentPartPr/>
              <p14:nvPr/>
            </p14:nvContentPartPr>
            <p14:xfrm>
              <a:off x="1607305" y="5428114"/>
              <a:ext cx="360" cy="3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02847C0B-F823-0DF7-D87A-486D567DEB2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598305" y="54191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3E20849-4F21-73A9-5683-3C63EAFE1383}"/>
              </a:ext>
            </a:extLst>
          </p:cNvPr>
          <p:cNvGrpSpPr/>
          <p:nvPr/>
        </p:nvGrpSpPr>
        <p:grpSpPr>
          <a:xfrm>
            <a:off x="1629985" y="5843194"/>
            <a:ext cx="360" cy="109080"/>
            <a:chOff x="1752706" y="5373127"/>
            <a:chExt cx="360" cy="1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1AB3CB7-1911-6755-9406-6CF7736BC246}"/>
                    </a:ext>
                  </a:extLst>
                </p14:cNvPr>
                <p14:cNvContentPartPr/>
                <p14:nvPr/>
              </p14:nvContentPartPr>
              <p14:xfrm>
                <a:off x="1752706" y="5373127"/>
                <a:ext cx="360" cy="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1AB3CB7-1911-6755-9406-6CF7736BC24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44066" y="53641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FF5BE53-7238-A712-9E71-CB2926EC10C9}"/>
                    </a:ext>
                  </a:extLst>
                </p14:cNvPr>
                <p14:cNvContentPartPr/>
                <p14:nvPr/>
              </p14:nvContentPartPr>
              <p14:xfrm>
                <a:off x="1752706" y="5373127"/>
                <a:ext cx="360" cy="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FF5BE53-7238-A712-9E71-CB2926EC10C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44066" y="53641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9A2FE09-53DA-7E17-41C9-E0690F8E65F7}"/>
                    </a:ext>
                  </a:extLst>
                </p14:cNvPr>
                <p14:cNvContentPartPr/>
                <p14:nvPr/>
              </p14:nvContentPartPr>
              <p14:xfrm>
                <a:off x="1752706" y="5481847"/>
                <a:ext cx="360" cy="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9A2FE09-53DA-7E17-41C9-E0690F8E65F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44066" y="54732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45FB488F-CFD4-FDFF-BE5C-0A8C258BA469}"/>
                  </a:ext>
                </a:extLst>
              </p14:cNvPr>
              <p14:cNvContentPartPr/>
              <p14:nvPr/>
            </p14:nvContentPartPr>
            <p14:xfrm>
              <a:off x="7022065" y="6270154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45FB488F-CFD4-FDFF-BE5C-0A8C258BA46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013065" y="626115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02169C8-C9F2-07EF-9113-BB9A7C06CBD8}"/>
              </a:ext>
            </a:extLst>
          </p:cNvPr>
          <p:cNvGrpSpPr/>
          <p:nvPr/>
        </p:nvGrpSpPr>
        <p:grpSpPr>
          <a:xfrm>
            <a:off x="6968011" y="2199112"/>
            <a:ext cx="1350000" cy="1130040"/>
            <a:chOff x="7725106" y="1647847"/>
            <a:chExt cx="1350000" cy="11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74F6C3A-8D15-6516-F8D5-407BD4EDAA49}"/>
                    </a:ext>
                  </a:extLst>
                </p14:cNvPr>
                <p14:cNvContentPartPr/>
                <p14:nvPr/>
              </p14:nvContentPartPr>
              <p14:xfrm>
                <a:off x="7840306" y="1918927"/>
                <a:ext cx="91440" cy="354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74F6C3A-8D15-6516-F8D5-407BD4EDAA4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31306" y="1910287"/>
                  <a:ext cx="109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55D0D58-1195-C3AF-954F-80B3706CFE1C}"/>
                    </a:ext>
                  </a:extLst>
                </p14:cNvPr>
                <p14:cNvContentPartPr/>
                <p14:nvPr/>
              </p14:nvContentPartPr>
              <p14:xfrm>
                <a:off x="7771546" y="2084527"/>
                <a:ext cx="266760" cy="48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55D0D58-1195-C3AF-954F-80B3706CFE1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62906" y="2075527"/>
                  <a:ext cx="284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4B8B8F4-5DEB-034A-BE12-3EA4C2BC2A97}"/>
                    </a:ext>
                  </a:extLst>
                </p14:cNvPr>
                <p14:cNvContentPartPr/>
                <p14:nvPr/>
              </p14:nvContentPartPr>
              <p14:xfrm>
                <a:off x="8159626" y="2084527"/>
                <a:ext cx="61920" cy="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4B8B8F4-5DEB-034A-BE12-3EA4C2BC2A9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50626" y="2075527"/>
                  <a:ext cx="7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970F241-0E96-4B70-4EEE-DB4D7A30D5FC}"/>
                    </a:ext>
                  </a:extLst>
                </p14:cNvPr>
                <p14:cNvContentPartPr/>
                <p14:nvPr/>
              </p14:nvContentPartPr>
              <p14:xfrm>
                <a:off x="8153866" y="2192167"/>
                <a:ext cx="94680" cy="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970F241-0E96-4B70-4EEE-DB4D7A30D5F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44866" y="2183527"/>
                  <a:ext cx="11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3D7EBE5-DFA3-8946-4E12-6A41789DBB8A}"/>
                    </a:ext>
                  </a:extLst>
                </p14:cNvPr>
                <p14:cNvContentPartPr/>
                <p14:nvPr/>
              </p14:nvContentPartPr>
              <p14:xfrm>
                <a:off x="8433946" y="1838647"/>
                <a:ext cx="14400" cy="293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3D7EBE5-DFA3-8946-4E12-6A41789DBB8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24946" y="1830007"/>
                  <a:ext cx="320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1A7C378-B5E1-9A61-7158-4BE5147588CB}"/>
                    </a:ext>
                  </a:extLst>
                </p14:cNvPr>
                <p14:cNvContentPartPr/>
                <p14:nvPr/>
              </p14:nvContentPartPr>
              <p14:xfrm>
                <a:off x="8517106" y="2046007"/>
                <a:ext cx="138240" cy="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1A7C378-B5E1-9A61-7158-4BE5147588C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08106" y="2037367"/>
                  <a:ext cx="155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2A0A08E-EF4A-8744-9162-04C68EDEB23E}"/>
                    </a:ext>
                  </a:extLst>
                </p14:cNvPr>
                <p14:cNvContentPartPr/>
                <p14:nvPr/>
              </p14:nvContentPartPr>
              <p14:xfrm>
                <a:off x="8596306" y="1996327"/>
                <a:ext cx="360" cy="174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2A0A08E-EF4A-8744-9162-04C68EDEB23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87666" y="1987687"/>
                  <a:ext cx="18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4CA784F-BFCC-1581-1C25-CCC0BA772327}"/>
                    </a:ext>
                  </a:extLst>
                </p14:cNvPr>
                <p14:cNvContentPartPr/>
                <p14:nvPr/>
              </p14:nvContentPartPr>
              <p14:xfrm>
                <a:off x="8762986" y="1889767"/>
                <a:ext cx="59040" cy="232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4CA784F-BFCC-1581-1C25-CCC0BA77232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53986" y="1881127"/>
                  <a:ext cx="76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101ED3C-D5AA-414C-B4E0-1C3078852B9B}"/>
                    </a:ext>
                  </a:extLst>
                </p14:cNvPr>
                <p14:cNvContentPartPr/>
                <p14:nvPr/>
              </p14:nvContentPartPr>
              <p14:xfrm>
                <a:off x="8726626" y="1974007"/>
                <a:ext cx="126000" cy="34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101ED3C-D5AA-414C-B4E0-1C3078852B9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17986" y="1965007"/>
                  <a:ext cx="143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BFE6BE9-0F0C-663B-266C-8B749D06E264}"/>
                    </a:ext>
                  </a:extLst>
                </p14:cNvPr>
                <p14:cNvContentPartPr/>
                <p14:nvPr/>
              </p14:nvContentPartPr>
              <p14:xfrm>
                <a:off x="8902306" y="2076967"/>
                <a:ext cx="104400" cy="68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BFE6BE9-0F0C-663B-266C-8B749D06E26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93666" y="2067967"/>
                  <a:ext cx="122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DDA13BE-B0F3-59C7-906E-F3BF64A9071B}"/>
                    </a:ext>
                  </a:extLst>
                </p14:cNvPr>
                <p14:cNvContentPartPr/>
                <p14:nvPr/>
              </p14:nvContentPartPr>
              <p14:xfrm>
                <a:off x="8443306" y="2236087"/>
                <a:ext cx="509400" cy="3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DDA13BE-B0F3-59C7-906E-F3BF64A9071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34306" y="2227447"/>
                  <a:ext cx="527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BE52A0A-A238-DF63-DD47-9DF0331BA64C}"/>
                    </a:ext>
                  </a:extLst>
                </p14:cNvPr>
                <p14:cNvContentPartPr/>
                <p14:nvPr/>
              </p14:nvContentPartPr>
              <p14:xfrm>
                <a:off x="8598826" y="2321047"/>
                <a:ext cx="185400" cy="2192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BE52A0A-A238-DF63-DD47-9DF0331BA64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89826" y="2312047"/>
                  <a:ext cx="203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1CDAB10-621E-F7F8-BF7C-78A64A6F9755}"/>
                    </a:ext>
                  </a:extLst>
                </p14:cNvPr>
                <p14:cNvContentPartPr/>
                <p14:nvPr/>
              </p14:nvContentPartPr>
              <p14:xfrm>
                <a:off x="7725106" y="1647847"/>
                <a:ext cx="1350000" cy="1130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1CDAB10-621E-F7F8-BF7C-78A64A6F975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16466" y="1638847"/>
                  <a:ext cx="1367640" cy="1147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2" name="Picture 281" descr="A green cylinder with a pink arrow&#10;&#10;Description automatically generated">
            <a:extLst>
              <a:ext uri="{FF2B5EF4-FFF2-40B4-BE49-F238E27FC236}">
                <a16:creationId xmlns:a16="http://schemas.microsoft.com/office/drawing/2014/main" id="{3B0B7510-0B1B-90FA-4363-39D0478F168B}"/>
              </a:ext>
            </a:extLst>
          </p:cNvPr>
          <p:cNvPicPr>
            <a:picLocks noChangeAspect="1"/>
          </p:cNvPicPr>
          <p:nvPr/>
        </p:nvPicPr>
        <p:blipFill>
          <a:blip r:embed="rId2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45" y="803243"/>
            <a:ext cx="719629" cy="941805"/>
          </a:xfrm>
          <a:prstGeom prst="rect">
            <a:avLst/>
          </a:prstGeom>
        </p:spPr>
      </p:pic>
      <p:pic>
        <p:nvPicPr>
          <p:cNvPr id="283" name="Picture 282" descr="A green circular object with a white arrow&#10;&#10;Description automatically generated">
            <a:extLst>
              <a:ext uri="{FF2B5EF4-FFF2-40B4-BE49-F238E27FC236}">
                <a16:creationId xmlns:a16="http://schemas.microsoft.com/office/drawing/2014/main" id="{EBD243D0-914A-EF14-3285-4B9446390C9A}"/>
              </a:ext>
            </a:extLst>
          </p:cNvPr>
          <p:cNvPicPr>
            <a:picLocks noChangeAspect="1"/>
          </p:cNvPicPr>
          <p:nvPr/>
        </p:nvPicPr>
        <p:blipFill>
          <a:blip r:embed="rId2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45" y="900343"/>
            <a:ext cx="639895" cy="799615"/>
          </a:xfrm>
          <a:prstGeom prst="rect">
            <a:avLst/>
          </a:prstGeom>
        </p:spPr>
      </p:pic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6E6F81-010F-2F10-7536-B377DB336DBD}"/>
              </a:ext>
            </a:extLst>
          </p:cNvPr>
          <p:cNvGrpSpPr/>
          <p:nvPr/>
        </p:nvGrpSpPr>
        <p:grpSpPr>
          <a:xfrm>
            <a:off x="1045091" y="1095317"/>
            <a:ext cx="549720" cy="959040"/>
            <a:chOff x="467146" y="1036927"/>
            <a:chExt cx="549720" cy="9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61AD5CE-A7CB-53DF-44F5-F2975838F19C}"/>
                    </a:ext>
                  </a:extLst>
                </p14:cNvPr>
                <p14:cNvContentPartPr/>
                <p14:nvPr/>
              </p14:nvContentPartPr>
              <p14:xfrm>
                <a:off x="696466" y="1142047"/>
                <a:ext cx="53280" cy="64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61AD5CE-A7CB-53DF-44F5-F2975838F19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7826" y="1133407"/>
                  <a:ext cx="70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77D3EC1-1783-463B-35F1-51DF0C7BD7FA}"/>
                    </a:ext>
                  </a:extLst>
                </p14:cNvPr>
                <p14:cNvContentPartPr/>
                <p14:nvPr/>
              </p14:nvContentPartPr>
              <p14:xfrm>
                <a:off x="726706" y="1257607"/>
                <a:ext cx="290160" cy="296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77D3EC1-1783-463B-35F1-51DF0C7BD7F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7706" y="1248607"/>
                  <a:ext cx="307800" cy="313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D43C1E37-79E7-20E4-F7A5-DB62F8FBAAF4}"/>
                </a:ext>
              </a:extLst>
            </p:cNvPr>
            <p:cNvGrpSpPr/>
            <p:nvPr/>
          </p:nvGrpSpPr>
          <p:grpSpPr>
            <a:xfrm>
              <a:off x="646066" y="1699327"/>
              <a:ext cx="196560" cy="296640"/>
              <a:chOff x="646066" y="1699327"/>
              <a:chExt cx="196560" cy="29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9ABA31E2-DEDD-7FCC-58EA-A81B220F1E58}"/>
                      </a:ext>
                    </a:extLst>
                  </p14:cNvPr>
                  <p14:cNvContentPartPr/>
                  <p14:nvPr/>
                </p14:nvContentPartPr>
                <p14:xfrm>
                  <a:off x="732466" y="1699327"/>
                  <a:ext cx="360" cy="141840"/>
                </p14:xfrm>
              </p:contentPart>
            </mc:Choice>
            <mc:Fallback xmlns=""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9ABA31E2-DEDD-7FCC-58EA-A81B220F1E58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723826" y="1690327"/>
                    <a:ext cx="18000" cy="15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898B8228-1BFE-39C8-F800-B5C64948DE00}"/>
                      </a:ext>
                    </a:extLst>
                  </p14:cNvPr>
                  <p14:cNvContentPartPr/>
                  <p14:nvPr/>
                </p14:nvContentPartPr>
                <p14:xfrm>
                  <a:off x="646066" y="1843327"/>
                  <a:ext cx="196560" cy="360"/>
                </p14:xfrm>
              </p:contentPart>
            </mc:Choice>
            <mc:Fallback xmlns=""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898B8228-1BFE-39C8-F800-B5C64948DE00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637426" y="1834687"/>
                    <a:ext cx="214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0D62DD5C-7A5C-2288-E457-C084D98AF82E}"/>
                      </a:ext>
                    </a:extLst>
                  </p14:cNvPr>
                  <p14:cNvContentPartPr/>
                  <p14:nvPr/>
                </p14:nvContentPartPr>
                <p14:xfrm>
                  <a:off x="705106" y="1915687"/>
                  <a:ext cx="92160" cy="360"/>
                </p14:xfrm>
              </p:contentPart>
            </mc:Choice>
            <mc:Fallback xmlns=""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0D62DD5C-7A5C-2288-E457-C084D98AF82E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696466" y="1906687"/>
                    <a:ext cx="109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BF5ECA1B-EE71-69CF-7153-020BAE5C89B0}"/>
                      </a:ext>
                    </a:extLst>
                  </p14:cNvPr>
                  <p14:cNvContentPartPr/>
                  <p14:nvPr/>
                </p14:nvContentPartPr>
                <p14:xfrm>
                  <a:off x="714106" y="1993447"/>
                  <a:ext cx="51480" cy="2520"/>
                </p14:xfrm>
              </p:contentPart>
            </mc:Choice>
            <mc:Fallback xmlns=""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BF5ECA1B-EE71-69CF-7153-020BAE5C89B0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705466" y="1984807"/>
                    <a:ext cx="69120" cy="20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493B2BAD-852F-8E91-8280-D4E7BB0741D1}"/>
                </a:ext>
              </a:extLst>
            </p:cNvPr>
            <p:cNvGrpSpPr/>
            <p:nvPr/>
          </p:nvGrpSpPr>
          <p:grpSpPr>
            <a:xfrm>
              <a:off x="467146" y="1036927"/>
              <a:ext cx="263520" cy="272520"/>
              <a:chOff x="467146" y="1036927"/>
              <a:chExt cx="263520" cy="272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01014079-0AB6-1228-7A6E-89A2E6DDE993}"/>
                      </a:ext>
                    </a:extLst>
                  </p14:cNvPr>
                  <p14:cNvContentPartPr/>
                  <p14:nvPr/>
                </p14:nvContentPartPr>
                <p14:xfrm>
                  <a:off x="678106" y="1155367"/>
                  <a:ext cx="42120" cy="65880"/>
                </p14:xfrm>
              </p:contentPart>
            </mc:Choice>
            <mc:Fallback xmlns=""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01014079-0AB6-1228-7A6E-89A2E6DDE993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669466" y="1146727"/>
                    <a:ext cx="5976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285" name="Ink 284">
                    <a:extLst>
                      <a:ext uri="{FF2B5EF4-FFF2-40B4-BE49-F238E27FC236}">
                        <a16:creationId xmlns:a16="http://schemas.microsoft.com/office/drawing/2014/main" id="{C18C2F6B-9C7D-0DC8-0416-5CAFE7DFC071}"/>
                      </a:ext>
                    </a:extLst>
                  </p14:cNvPr>
                  <p14:cNvContentPartPr/>
                  <p14:nvPr/>
                </p14:nvContentPartPr>
                <p14:xfrm>
                  <a:off x="467146" y="1036927"/>
                  <a:ext cx="82440" cy="169200"/>
                </p14:xfrm>
              </p:contentPart>
            </mc:Choice>
            <mc:Fallback xmlns="">
              <p:pic>
                <p:nvPicPr>
                  <p:cNvPr id="285" name="Ink 284">
                    <a:extLst>
                      <a:ext uri="{FF2B5EF4-FFF2-40B4-BE49-F238E27FC236}">
                        <a16:creationId xmlns:a16="http://schemas.microsoft.com/office/drawing/2014/main" id="{C18C2F6B-9C7D-0DC8-0416-5CAFE7DFC071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458506" y="1027927"/>
                    <a:ext cx="100080" cy="18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0D01F19C-7435-2D2B-48BC-50677C6F997A}"/>
                      </a:ext>
                    </a:extLst>
                  </p14:cNvPr>
                  <p14:cNvContentPartPr/>
                  <p14:nvPr/>
                </p14:nvContentPartPr>
                <p14:xfrm>
                  <a:off x="722026" y="1249327"/>
                  <a:ext cx="360" cy="60120"/>
                </p14:xfrm>
              </p:contentPart>
            </mc:Choice>
            <mc:Fallback xmlns=""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0D01F19C-7435-2D2B-48BC-50677C6F997A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713026" y="1240687"/>
                    <a:ext cx="180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195934A7-6DF6-79BA-F35C-9470A13834D5}"/>
                      </a:ext>
                    </a:extLst>
                  </p14:cNvPr>
                  <p14:cNvContentPartPr/>
                  <p14:nvPr/>
                </p14:nvContentPartPr>
                <p14:xfrm>
                  <a:off x="695026" y="1208647"/>
                  <a:ext cx="35640" cy="28440"/>
                </p14:xfrm>
              </p:contentPart>
            </mc:Choice>
            <mc:Fallback xmlns=""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195934A7-6DF6-79BA-F35C-9470A13834D5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686386" y="1199647"/>
                    <a:ext cx="53280" cy="46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1C49CCD8-74EB-8201-340F-259CD30E8562}"/>
              </a:ext>
            </a:extLst>
          </p:cNvPr>
          <p:cNvGrpSpPr/>
          <p:nvPr/>
        </p:nvGrpSpPr>
        <p:grpSpPr>
          <a:xfrm>
            <a:off x="305460" y="1118591"/>
            <a:ext cx="505440" cy="1002600"/>
            <a:chOff x="1400266" y="937207"/>
            <a:chExt cx="505440" cy="10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C4389E1-9EE9-6183-9E4B-8D539EA86D24}"/>
                    </a:ext>
                  </a:extLst>
                </p14:cNvPr>
                <p14:cNvContentPartPr/>
                <p14:nvPr/>
              </p14:nvContentPartPr>
              <p14:xfrm>
                <a:off x="1630306" y="1936927"/>
                <a:ext cx="90000" cy="2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C4389E1-9EE9-6183-9E4B-8D539EA86D2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21306" y="1927927"/>
                  <a:ext cx="107640" cy="20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9D2B0180-AC18-52A1-8AC5-8A3426E3EA07}"/>
                </a:ext>
              </a:extLst>
            </p:cNvPr>
            <p:cNvGrpSpPr/>
            <p:nvPr/>
          </p:nvGrpSpPr>
          <p:grpSpPr>
            <a:xfrm>
              <a:off x="1548226" y="1489087"/>
              <a:ext cx="357480" cy="337320"/>
              <a:chOff x="1548226" y="1489087"/>
              <a:chExt cx="357480" cy="33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8258C646-69A1-B662-E76B-82BD6BAD7DA2}"/>
                      </a:ext>
                    </a:extLst>
                  </p14:cNvPr>
                  <p14:cNvContentPartPr/>
                  <p14:nvPr/>
                </p14:nvContentPartPr>
                <p14:xfrm>
                  <a:off x="1612306" y="1531927"/>
                  <a:ext cx="18360" cy="214560"/>
                </p14:xfrm>
              </p:contentPart>
            </mc:Choice>
            <mc:Fallback xmlns=""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8258C646-69A1-B662-E76B-82BD6BAD7DA2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1603666" y="1522927"/>
                    <a:ext cx="3600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F61A1D41-3DF4-B886-545C-FF25D9E9FBF4}"/>
                      </a:ext>
                    </a:extLst>
                  </p14:cNvPr>
                  <p14:cNvContentPartPr/>
                  <p14:nvPr/>
                </p14:nvContentPartPr>
                <p14:xfrm>
                  <a:off x="1548226" y="1752607"/>
                  <a:ext cx="201960" cy="14400"/>
                </p14:xfrm>
              </p:contentPart>
            </mc:Choice>
            <mc:Fallback xmlns="">
              <p:pic>
                <p:nvPicPr>
                  <p:cNvPr id="328" name="Ink 327">
                    <a:extLst>
                      <a:ext uri="{FF2B5EF4-FFF2-40B4-BE49-F238E27FC236}">
                        <a16:creationId xmlns:a16="http://schemas.microsoft.com/office/drawing/2014/main" id="{F61A1D41-3DF4-B886-545C-FF25D9E9FBF4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1539586" y="1743967"/>
                    <a:ext cx="21960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01E73E18-9EA2-1EAB-8776-C70E364C6CA4}"/>
                      </a:ext>
                    </a:extLst>
                  </p14:cNvPr>
                  <p14:cNvContentPartPr/>
                  <p14:nvPr/>
                </p14:nvContentPartPr>
                <p14:xfrm>
                  <a:off x="1612666" y="1823887"/>
                  <a:ext cx="92160" cy="2520"/>
                </p14:xfrm>
              </p:contentPart>
            </mc:Choice>
            <mc:Fallback xmlns="">
              <p:pic>
                <p:nvPicPr>
                  <p:cNvPr id="329" name="Ink 328">
                    <a:extLst>
                      <a:ext uri="{FF2B5EF4-FFF2-40B4-BE49-F238E27FC236}">
                        <a16:creationId xmlns:a16="http://schemas.microsoft.com/office/drawing/2014/main" id="{01E73E18-9EA2-1EAB-8776-C70E364C6CA4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1603666" y="1814887"/>
                    <a:ext cx="10980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331" name="Ink 330">
                    <a:extLst>
                      <a:ext uri="{FF2B5EF4-FFF2-40B4-BE49-F238E27FC236}">
                        <a16:creationId xmlns:a16="http://schemas.microsoft.com/office/drawing/2014/main" id="{2B0158A0-6497-A8DE-89A5-06845E572335}"/>
                      </a:ext>
                    </a:extLst>
                  </p14:cNvPr>
                  <p14:cNvContentPartPr/>
                  <p14:nvPr/>
                </p14:nvContentPartPr>
                <p14:xfrm>
                  <a:off x="1623466" y="1489087"/>
                  <a:ext cx="282240" cy="72720"/>
                </p14:xfrm>
              </p:contentPart>
            </mc:Choice>
            <mc:Fallback xmlns="">
              <p:pic>
                <p:nvPicPr>
                  <p:cNvPr id="331" name="Ink 330">
                    <a:extLst>
                      <a:ext uri="{FF2B5EF4-FFF2-40B4-BE49-F238E27FC236}">
                        <a16:creationId xmlns:a16="http://schemas.microsoft.com/office/drawing/2014/main" id="{2B0158A0-6497-A8DE-89A5-06845E572335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1614466" y="1480447"/>
                    <a:ext cx="299880" cy="90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C98C0821-0702-2C62-ACD3-FC9069D0C822}"/>
                </a:ext>
              </a:extLst>
            </p:cNvPr>
            <p:cNvGrpSpPr/>
            <p:nvPr/>
          </p:nvGrpSpPr>
          <p:grpSpPr>
            <a:xfrm>
              <a:off x="1400266" y="937207"/>
              <a:ext cx="207720" cy="455040"/>
              <a:chOff x="1400266" y="937207"/>
              <a:chExt cx="207720" cy="45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99563018-DF46-7AE0-D8AE-7A5CCA628A86}"/>
                      </a:ext>
                    </a:extLst>
                  </p14:cNvPr>
                  <p14:cNvContentPartPr/>
                  <p14:nvPr/>
                </p14:nvContentPartPr>
                <p14:xfrm>
                  <a:off x="1567306" y="1145647"/>
                  <a:ext cx="29880" cy="29520"/>
                </p14:xfrm>
              </p:contentPart>
            </mc:Choice>
            <mc:Fallback xmlns=""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99563018-DF46-7AE0-D8AE-7A5CCA628A86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1558666" y="1137007"/>
                    <a:ext cx="4752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96ABA8BB-35E5-F9B7-31C4-486AB1409227}"/>
                      </a:ext>
                    </a:extLst>
                  </p14:cNvPr>
                  <p14:cNvContentPartPr/>
                  <p14:nvPr/>
                </p14:nvContentPartPr>
                <p14:xfrm>
                  <a:off x="1429786" y="1000567"/>
                  <a:ext cx="57600" cy="91080"/>
                </p14:xfrm>
              </p:contentPart>
            </mc:Choice>
            <mc:Fallback xmlns="">
              <p:pic>
                <p:nvPicPr>
                  <p:cNvPr id="325" name="Ink 324">
                    <a:extLst>
                      <a:ext uri="{FF2B5EF4-FFF2-40B4-BE49-F238E27FC236}">
                        <a16:creationId xmlns:a16="http://schemas.microsoft.com/office/drawing/2014/main" id="{96ABA8BB-35E5-F9B7-31C4-486AB1409227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1421146" y="991567"/>
                    <a:ext cx="7524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332" name="Ink 331">
                    <a:extLst>
                      <a:ext uri="{FF2B5EF4-FFF2-40B4-BE49-F238E27FC236}">
                        <a16:creationId xmlns:a16="http://schemas.microsoft.com/office/drawing/2014/main" id="{D2C2D1ED-5C28-A855-75A2-230A4591B6D9}"/>
                      </a:ext>
                    </a:extLst>
                  </p14:cNvPr>
                  <p14:cNvContentPartPr/>
                  <p14:nvPr/>
                </p14:nvContentPartPr>
                <p14:xfrm>
                  <a:off x="1565866" y="1151767"/>
                  <a:ext cx="23760" cy="207720"/>
                </p14:xfrm>
              </p:contentPart>
            </mc:Choice>
            <mc:Fallback xmlns="">
              <p:pic>
                <p:nvPicPr>
                  <p:cNvPr id="332" name="Ink 331">
                    <a:extLst>
                      <a:ext uri="{FF2B5EF4-FFF2-40B4-BE49-F238E27FC236}">
                        <a16:creationId xmlns:a16="http://schemas.microsoft.com/office/drawing/2014/main" id="{D2C2D1ED-5C28-A855-75A2-230A4591B6D9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1557226" y="1143127"/>
                    <a:ext cx="4140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50C2CBA9-42D3-8EBA-255D-7E309ADAD93C}"/>
                      </a:ext>
                    </a:extLst>
                  </p14:cNvPr>
                  <p14:cNvContentPartPr/>
                  <p14:nvPr/>
                </p14:nvContentPartPr>
                <p14:xfrm>
                  <a:off x="1400266" y="993007"/>
                  <a:ext cx="137160" cy="93240"/>
                </p14:xfrm>
              </p:contentPart>
            </mc:Choice>
            <mc:Fallback xmlns=""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50C2CBA9-42D3-8EBA-255D-7E309ADAD93C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1391626" y="984367"/>
                    <a:ext cx="15480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091E81A2-0331-8541-7F35-CEF099F196F1}"/>
                      </a:ext>
                    </a:extLst>
                  </p14:cNvPr>
                  <p14:cNvContentPartPr/>
                  <p14:nvPr/>
                </p14:nvContentPartPr>
                <p14:xfrm>
                  <a:off x="1506466" y="937207"/>
                  <a:ext cx="43200" cy="108360"/>
                </p14:xfrm>
              </p:contentPart>
            </mc:Choice>
            <mc:Fallback xmlns=""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091E81A2-0331-8541-7F35-CEF099F196F1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1497826" y="928567"/>
                    <a:ext cx="6084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5B77E86A-2A5D-23B6-FAD2-F782E60F700B}"/>
                      </a:ext>
                    </a:extLst>
                  </p14:cNvPr>
                  <p14:cNvContentPartPr/>
                  <p14:nvPr/>
                </p14:nvContentPartPr>
                <p14:xfrm>
                  <a:off x="1542106" y="1129447"/>
                  <a:ext cx="65880" cy="262800"/>
                </p14:xfrm>
              </p:contentPart>
            </mc:Choice>
            <mc:Fallback xmlns="">
              <p:pic>
                <p:nvPicPr>
                  <p:cNvPr id="339" name="Ink 338">
                    <a:extLst>
                      <a:ext uri="{FF2B5EF4-FFF2-40B4-BE49-F238E27FC236}">
                        <a16:creationId xmlns:a16="http://schemas.microsoft.com/office/drawing/2014/main" id="{5B77E86A-2A5D-23B6-FAD2-F782E60F700B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1533466" y="1120447"/>
                    <a:ext cx="83520" cy="280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43" name="Rectangle 342">
            <a:extLst>
              <a:ext uri="{FF2B5EF4-FFF2-40B4-BE49-F238E27FC236}">
                <a16:creationId xmlns:a16="http://schemas.microsoft.com/office/drawing/2014/main" id="{1A827490-1EC2-D7EA-A7F2-6756421EE338}"/>
              </a:ext>
            </a:extLst>
          </p:cNvPr>
          <p:cNvSpPr/>
          <p:nvPr/>
        </p:nvSpPr>
        <p:spPr>
          <a:xfrm>
            <a:off x="73300" y="223067"/>
            <a:ext cx="1767466" cy="195474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78C0483C-7B6E-8E60-B362-D18DDBABBADB}"/>
              </a:ext>
            </a:extLst>
          </p:cNvPr>
          <p:cNvSpPr/>
          <p:nvPr/>
        </p:nvSpPr>
        <p:spPr>
          <a:xfrm>
            <a:off x="5773426" y="338501"/>
            <a:ext cx="1915716" cy="137481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861AD03-606E-74D3-5BE2-63851D2B1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3450"/>
    </mc:Choice>
    <mc:Fallback xmlns="">
      <p:transition advClick="0" advTm="73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0EAD2-8B5D-5861-2623-1837BF6985A6}"/>
              </a:ext>
            </a:extLst>
          </p:cNvPr>
          <p:cNvSpPr txBox="1"/>
          <p:nvPr/>
        </p:nvSpPr>
        <p:spPr>
          <a:xfrm>
            <a:off x="2832472" y="-28666"/>
            <a:ext cx="206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x, w 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 h, J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D2F7FA6-6D00-B87B-305F-9C4EB82FF18C}"/>
              </a:ext>
            </a:extLst>
          </p:cNvPr>
          <p:cNvGrpSpPr/>
          <p:nvPr/>
        </p:nvGrpSpPr>
        <p:grpSpPr>
          <a:xfrm>
            <a:off x="229701" y="402854"/>
            <a:ext cx="410040" cy="388440"/>
            <a:chOff x="829666" y="875287"/>
            <a:chExt cx="41004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4C408C-E603-67B5-9DBC-A65C4B8A80FE}"/>
                    </a:ext>
                  </a:extLst>
                </p14:cNvPr>
                <p14:cNvContentPartPr/>
                <p14:nvPr/>
              </p14:nvContentPartPr>
              <p14:xfrm>
                <a:off x="829666" y="875287"/>
                <a:ext cx="169200" cy="38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4C408C-E603-67B5-9DBC-A65C4B8A80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1026" y="866287"/>
                  <a:ext cx="1868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D819DEA-9EE8-1559-4322-B6A8F4AC5B9A}"/>
                    </a:ext>
                  </a:extLst>
                </p14:cNvPr>
                <p14:cNvContentPartPr/>
                <p14:nvPr/>
              </p14:nvContentPartPr>
              <p14:xfrm>
                <a:off x="1103626" y="1047367"/>
                <a:ext cx="112680" cy="25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D819DEA-9EE8-1559-4322-B6A8F4AC5B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4986" y="1038367"/>
                  <a:ext cx="130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8DC2453-F2CF-2546-6A33-5A10A7D91FD0}"/>
                    </a:ext>
                  </a:extLst>
                </p14:cNvPr>
                <p14:cNvContentPartPr/>
                <p14:nvPr/>
              </p14:nvContentPartPr>
              <p14:xfrm>
                <a:off x="1159786" y="1156807"/>
                <a:ext cx="7992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8DC2453-F2CF-2546-6A33-5A10A7D91F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1146" y="1148167"/>
                  <a:ext cx="97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61A1532-3743-12EF-4917-CBAA6AFEE9D8}"/>
              </a:ext>
            </a:extLst>
          </p:cNvPr>
          <p:cNvGrpSpPr/>
          <p:nvPr/>
        </p:nvGrpSpPr>
        <p:grpSpPr>
          <a:xfrm>
            <a:off x="803541" y="426254"/>
            <a:ext cx="728280" cy="461520"/>
            <a:chOff x="1403506" y="898687"/>
            <a:chExt cx="72828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ABBF5E4-C3AC-F14A-0B50-AE2494305EC1}"/>
                    </a:ext>
                  </a:extLst>
                </p14:cNvPr>
                <p14:cNvContentPartPr/>
                <p14:nvPr/>
              </p14:nvContentPartPr>
              <p14:xfrm>
                <a:off x="1403506" y="898687"/>
                <a:ext cx="174240" cy="322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ABBF5E4-C3AC-F14A-0B50-AE2494305E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4506" y="890047"/>
                  <a:ext cx="1918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1EDAEF-DC1C-AF78-DFBD-AFA572C23019}"/>
                    </a:ext>
                  </a:extLst>
                </p14:cNvPr>
                <p14:cNvContentPartPr/>
                <p14:nvPr/>
              </p14:nvContentPartPr>
              <p14:xfrm>
                <a:off x="1668466" y="1185967"/>
                <a:ext cx="41040" cy="174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1EDAEF-DC1C-AF78-DFBD-AFA572C230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9466" y="1176967"/>
                  <a:ext cx="58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DEA0E5C-97E4-C32C-3F8C-88F691707C51}"/>
                    </a:ext>
                  </a:extLst>
                </p14:cNvPr>
                <p14:cNvContentPartPr/>
                <p14:nvPr/>
              </p14:nvContentPartPr>
              <p14:xfrm>
                <a:off x="1890946" y="933247"/>
                <a:ext cx="78840" cy="298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DEA0E5C-97E4-C32C-3F8C-88F691707C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1946" y="924607"/>
                  <a:ext cx="96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A4EFDDD-3E18-D7D7-B7A4-75F0ADF78C3A}"/>
                    </a:ext>
                  </a:extLst>
                </p14:cNvPr>
                <p14:cNvContentPartPr/>
                <p14:nvPr/>
              </p14:nvContentPartPr>
              <p14:xfrm>
                <a:off x="1866826" y="1216927"/>
                <a:ext cx="264960" cy="4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A4EFDDD-3E18-D7D7-B7A4-75F0ADF78C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58186" y="1208287"/>
                  <a:ext cx="2826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3943E27-6954-790C-6E79-C0C48A15E8A7}"/>
              </a:ext>
            </a:extLst>
          </p:cNvPr>
          <p:cNvGrpSpPr/>
          <p:nvPr/>
        </p:nvGrpSpPr>
        <p:grpSpPr>
          <a:xfrm>
            <a:off x="5833600" y="531374"/>
            <a:ext cx="1540440" cy="406440"/>
            <a:chOff x="6042466" y="582247"/>
            <a:chExt cx="154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4DD937A-1757-E56E-D48F-43291F8E7023}"/>
                    </a:ext>
                  </a:extLst>
                </p14:cNvPr>
                <p14:cNvContentPartPr/>
                <p14:nvPr/>
              </p14:nvContentPartPr>
              <p14:xfrm>
                <a:off x="6042466" y="674767"/>
                <a:ext cx="303840" cy="172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4DD937A-1757-E56E-D48F-43291F8E70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33466" y="666127"/>
                  <a:ext cx="321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8252EBD-8AEA-41E6-3E03-177D5ED0B90A}"/>
                    </a:ext>
                  </a:extLst>
                </p14:cNvPr>
                <p14:cNvContentPartPr/>
                <p14:nvPr/>
              </p14:nvContentPartPr>
              <p14:xfrm>
                <a:off x="6438466" y="639847"/>
                <a:ext cx="143280" cy="33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8252EBD-8AEA-41E6-3E03-177D5ED0B9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29826" y="631207"/>
                  <a:ext cx="160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019DA4C-D614-B6C5-53E8-465A24BB5B56}"/>
                    </a:ext>
                  </a:extLst>
                </p14:cNvPr>
                <p14:cNvContentPartPr/>
                <p14:nvPr/>
              </p14:nvContentPartPr>
              <p14:xfrm>
                <a:off x="6458986" y="737407"/>
                <a:ext cx="175320" cy="2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019DA4C-D614-B6C5-53E8-465A24BB5B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49986" y="728767"/>
                  <a:ext cx="192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E6B6E3C-B745-1E90-E765-C483B909D228}"/>
                    </a:ext>
                  </a:extLst>
                </p14:cNvPr>
                <p14:cNvContentPartPr/>
                <p14:nvPr/>
              </p14:nvContentPartPr>
              <p14:xfrm>
                <a:off x="6864706" y="586927"/>
                <a:ext cx="15840" cy="243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E6B6E3C-B745-1E90-E765-C483B909D2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55706" y="578287"/>
                  <a:ext cx="33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CA995A1-8C1E-4497-F7B1-5C0032016402}"/>
                    </a:ext>
                  </a:extLst>
                </p14:cNvPr>
                <p14:cNvContentPartPr/>
                <p14:nvPr/>
              </p14:nvContentPartPr>
              <p14:xfrm>
                <a:off x="6764266" y="706807"/>
                <a:ext cx="2235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CA995A1-8C1E-4497-F7B1-5C00320164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55626" y="697807"/>
                  <a:ext cx="24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ADFF8E7-2F24-1A57-94E9-7799F996ECE8}"/>
                    </a:ext>
                  </a:extLst>
                </p14:cNvPr>
                <p14:cNvContentPartPr/>
                <p14:nvPr/>
              </p14:nvContentPartPr>
              <p14:xfrm>
                <a:off x="7086826" y="592327"/>
                <a:ext cx="21240" cy="280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ADFF8E7-2F24-1A57-94E9-7799F996EC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78186" y="583327"/>
                  <a:ext cx="38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C6259B4-2FF4-0604-65B1-1AB5F06221B5}"/>
                    </a:ext>
                  </a:extLst>
                </p14:cNvPr>
                <p14:cNvContentPartPr/>
                <p14:nvPr/>
              </p14:nvContentPartPr>
              <p14:xfrm>
                <a:off x="7174666" y="858007"/>
                <a:ext cx="34200" cy="130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C6259B4-2FF4-0604-65B1-1AB5F06221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65666" y="849007"/>
                  <a:ext cx="5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91E70B9-1959-8011-5F92-DC4504E8DA48}"/>
                    </a:ext>
                  </a:extLst>
                </p14:cNvPr>
                <p14:cNvContentPartPr/>
                <p14:nvPr/>
              </p14:nvContentPartPr>
              <p14:xfrm>
                <a:off x="7352866" y="689527"/>
                <a:ext cx="155880" cy="35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91E70B9-1959-8011-5F92-DC4504E8DA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44226" y="680887"/>
                  <a:ext cx="173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CD8AD57-EF62-CD09-27C0-0724F2FBF3D5}"/>
                    </a:ext>
                  </a:extLst>
                </p14:cNvPr>
                <p14:cNvContentPartPr/>
                <p14:nvPr/>
              </p14:nvContentPartPr>
              <p14:xfrm>
                <a:off x="7579666" y="582247"/>
                <a:ext cx="3240" cy="356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CD8AD57-EF62-CD09-27C0-0724F2FBF3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70666" y="573247"/>
                  <a:ext cx="2088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AAA5D91-3E09-4BBD-51FC-716FE3E7F89C}"/>
              </a:ext>
            </a:extLst>
          </p:cNvPr>
          <p:cNvGrpSpPr/>
          <p:nvPr/>
        </p:nvGrpSpPr>
        <p:grpSpPr>
          <a:xfrm>
            <a:off x="2968195" y="1046889"/>
            <a:ext cx="1836000" cy="489600"/>
            <a:chOff x="3090826" y="1552087"/>
            <a:chExt cx="183600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355080C-7E38-7D1C-96C8-84ACD9A39149}"/>
                    </a:ext>
                  </a:extLst>
                </p14:cNvPr>
                <p14:cNvContentPartPr/>
                <p14:nvPr/>
              </p14:nvContentPartPr>
              <p14:xfrm>
                <a:off x="4049146" y="1693207"/>
                <a:ext cx="208440" cy="348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355080C-7E38-7D1C-96C8-84ACD9A391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40146" y="1684207"/>
                  <a:ext cx="2260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302995-3CAB-5EFD-A49A-575FBCD8BB70}"/>
                    </a:ext>
                  </a:extLst>
                </p14:cNvPr>
                <p14:cNvContentPartPr/>
                <p14:nvPr/>
              </p14:nvContentPartPr>
              <p14:xfrm>
                <a:off x="4349386" y="1606447"/>
                <a:ext cx="129600" cy="389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302995-3CAB-5EFD-A49A-575FBCD8BB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40746" y="1597807"/>
                  <a:ext cx="1472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C82AB92-55E5-C421-E773-C57AE75496A4}"/>
                    </a:ext>
                  </a:extLst>
                </p14:cNvPr>
                <p14:cNvContentPartPr/>
                <p14:nvPr/>
              </p14:nvContentPartPr>
              <p14:xfrm>
                <a:off x="4252906" y="1786447"/>
                <a:ext cx="248400" cy="46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C82AB92-55E5-C421-E773-C57AE75496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44266" y="1777807"/>
                  <a:ext cx="266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4BDDC21-4902-377A-D4A9-2AB22BA813BA}"/>
                    </a:ext>
                  </a:extLst>
                </p14:cNvPr>
                <p14:cNvContentPartPr/>
                <p14:nvPr/>
              </p14:nvContentPartPr>
              <p14:xfrm>
                <a:off x="4643506" y="1832887"/>
                <a:ext cx="15228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4BDDC21-4902-377A-D4A9-2AB22BA813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34866" y="1824247"/>
                  <a:ext cx="169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E4DD57C-003A-3F02-8FCD-C2DCD5DF352E}"/>
                    </a:ext>
                  </a:extLst>
                </p14:cNvPr>
                <p14:cNvContentPartPr/>
                <p14:nvPr/>
              </p14:nvContentPartPr>
              <p14:xfrm>
                <a:off x="4909906" y="1704007"/>
                <a:ext cx="16920" cy="267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E4DD57C-003A-3F02-8FCD-C2DCD5DF35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00906" y="1695007"/>
                  <a:ext cx="34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E6E6735-088E-98E0-528D-90A711A6C35D}"/>
                    </a:ext>
                  </a:extLst>
                </p14:cNvPr>
                <p14:cNvContentPartPr/>
                <p14:nvPr/>
              </p14:nvContentPartPr>
              <p14:xfrm>
                <a:off x="3214666" y="1552087"/>
                <a:ext cx="74520" cy="446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E6E6735-088E-98E0-528D-90A711A6C3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06026" y="1543087"/>
                  <a:ext cx="921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59F6D2-E074-63CD-DDEC-B87642BD78BA}"/>
                    </a:ext>
                  </a:extLst>
                </p14:cNvPr>
                <p14:cNvContentPartPr/>
                <p14:nvPr/>
              </p14:nvContentPartPr>
              <p14:xfrm>
                <a:off x="3090826" y="1849447"/>
                <a:ext cx="239760" cy="19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59F6D2-E074-63CD-DDEC-B87642BD78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82186" y="1840807"/>
                  <a:ext cx="257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4F33407-C901-9223-5B19-7C2FB358F687}"/>
                    </a:ext>
                  </a:extLst>
                </p14:cNvPr>
                <p14:cNvContentPartPr/>
                <p14:nvPr/>
              </p14:nvContentPartPr>
              <p14:xfrm>
                <a:off x="3403306" y="1914247"/>
                <a:ext cx="186840" cy="118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4F33407-C901-9223-5B19-7C2FB358F6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94306" y="1905607"/>
                  <a:ext cx="204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1E3416D-4B8C-1BDE-08E0-E9085E3C5FE2}"/>
                    </a:ext>
                  </a:extLst>
                </p14:cNvPr>
                <p14:cNvContentPartPr/>
                <p14:nvPr/>
              </p14:nvContentPartPr>
              <p14:xfrm>
                <a:off x="3690226" y="1796887"/>
                <a:ext cx="13644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1E3416D-4B8C-1BDE-08E0-E9085E3C5F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81226" y="1788247"/>
                  <a:ext cx="154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95A27FE-2549-A9FA-6A03-5EE857990E19}"/>
                    </a:ext>
                  </a:extLst>
                </p14:cNvPr>
                <p14:cNvContentPartPr/>
                <p14:nvPr/>
              </p14:nvContentPartPr>
              <p14:xfrm>
                <a:off x="3751426" y="1883287"/>
                <a:ext cx="82440" cy="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95A27FE-2549-A9FA-6A03-5EE857990E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42426" y="1874647"/>
                  <a:ext cx="100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708102-1166-5239-D159-83E3CD5B3E05}"/>
                    </a:ext>
                  </a:extLst>
                </p14:cNvPr>
                <p14:cNvContentPartPr/>
                <p14:nvPr/>
              </p14:nvContentPartPr>
              <p14:xfrm>
                <a:off x="3281986" y="1981567"/>
                <a:ext cx="32760" cy="38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708102-1166-5239-D159-83E3CD5B3E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73346" y="1972567"/>
                  <a:ext cx="50400" cy="56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2" name="Picture 281" descr="A green cylinder with a pink arrow&#10;&#10;Description automatically generated">
            <a:extLst>
              <a:ext uri="{FF2B5EF4-FFF2-40B4-BE49-F238E27FC236}">
                <a16:creationId xmlns:a16="http://schemas.microsoft.com/office/drawing/2014/main" id="{3B0B7510-0B1B-90FA-4363-39D0478F168B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45" y="803243"/>
            <a:ext cx="719629" cy="941805"/>
          </a:xfrm>
          <a:prstGeom prst="rect">
            <a:avLst/>
          </a:prstGeom>
        </p:spPr>
      </p:pic>
      <p:pic>
        <p:nvPicPr>
          <p:cNvPr id="283" name="Picture 282" descr="A green circular object with a white arrow&#10;&#10;Description automatically generated">
            <a:extLst>
              <a:ext uri="{FF2B5EF4-FFF2-40B4-BE49-F238E27FC236}">
                <a16:creationId xmlns:a16="http://schemas.microsoft.com/office/drawing/2014/main" id="{EBD243D0-914A-EF14-3285-4B9446390C9A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45" y="900343"/>
            <a:ext cx="639895" cy="799615"/>
          </a:xfrm>
          <a:prstGeom prst="rect">
            <a:avLst/>
          </a:prstGeom>
        </p:spPr>
      </p:pic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6E6F81-010F-2F10-7536-B377DB336DBD}"/>
              </a:ext>
            </a:extLst>
          </p:cNvPr>
          <p:cNvGrpSpPr/>
          <p:nvPr/>
        </p:nvGrpSpPr>
        <p:grpSpPr>
          <a:xfrm>
            <a:off x="1045091" y="1095317"/>
            <a:ext cx="549720" cy="959040"/>
            <a:chOff x="467146" y="1036927"/>
            <a:chExt cx="549720" cy="9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61AD5CE-A7CB-53DF-44F5-F2975838F19C}"/>
                    </a:ext>
                  </a:extLst>
                </p14:cNvPr>
                <p14:cNvContentPartPr/>
                <p14:nvPr/>
              </p14:nvContentPartPr>
              <p14:xfrm>
                <a:off x="696466" y="1142047"/>
                <a:ext cx="53280" cy="64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61AD5CE-A7CB-53DF-44F5-F2975838F19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7826" y="1133407"/>
                  <a:ext cx="70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77D3EC1-1783-463B-35F1-51DF0C7BD7FA}"/>
                    </a:ext>
                  </a:extLst>
                </p14:cNvPr>
                <p14:cNvContentPartPr/>
                <p14:nvPr/>
              </p14:nvContentPartPr>
              <p14:xfrm>
                <a:off x="726706" y="1257607"/>
                <a:ext cx="290160" cy="296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77D3EC1-1783-463B-35F1-51DF0C7BD7F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7706" y="1248607"/>
                  <a:ext cx="307800" cy="313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D43C1E37-79E7-20E4-F7A5-DB62F8FBAAF4}"/>
                </a:ext>
              </a:extLst>
            </p:cNvPr>
            <p:cNvGrpSpPr/>
            <p:nvPr/>
          </p:nvGrpSpPr>
          <p:grpSpPr>
            <a:xfrm>
              <a:off x="646066" y="1699327"/>
              <a:ext cx="196560" cy="296640"/>
              <a:chOff x="646066" y="1699327"/>
              <a:chExt cx="196560" cy="29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9ABA31E2-DEDD-7FCC-58EA-A81B220F1E58}"/>
                      </a:ext>
                    </a:extLst>
                  </p14:cNvPr>
                  <p14:cNvContentPartPr/>
                  <p14:nvPr/>
                </p14:nvContentPartPr>
                <p14:xfrm>
                  <a:off x="732466" y="1699327"/>
                  <a:ext cx="360" cy="141840"/>
                </p14:xfrm>
              </p:contentPart>
            </mc:Choice>
            <mc:Fallback xmlns=""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9ABA31E2-DEDD-7FCC-58EA-A81B220F1E58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723826" y="1690327"/>
                    <a:ext cx="18000" cy="15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898B8228-1BFE-39C8-F800-B5C64948DE00}"/>
                      </a:ext>
                    </a:extLst>
                  </p14:cNvPr>
                  <p14:cNvContentPartPr/>
                  <p14:nvPr/>
                </p14:nvContentPartPr>
                <p14:xfrm>
                  <a:off x="646066" y="1843327"/>
                  <a:ext cx="196560" cy="360"/>
                </p14:xfrm>
              </p:contentPart>
            </mc:Choice>
            <mc:Fallback xmlns=""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898B8228-1BFE-39C8-F800-B5C64948DE00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637426" y="1834687"/>
                    <a:ext cx="214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0D62DD5C-7A5C-2288-E457-C084D98AF82E}"/>
                      </a:ext>
                    </a:extLst>
                  </p14:cNvPr>
                  <p14:cNvContentPartPr/>
                  <p14:nvPr/>
                </p14:nvContentPartPr>
                <p14:xfrm>
                  <a:off x="705106" y="1915687"/>
                  <a:ext cx="92160" cy="360"/>
                </p14:xfrm>
              </p:contentPart>
            </mc:Choice>
            <mc:Fallback xmlns=""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0D62DD5C-7A5C-2288-E457-C084D98AF82E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696466" y="1906687"/>
                    <a:ext cx="109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BF5ECA1B-EE71-69CF-7153-020BAE5C89B0}"/>
                      </a:ext>
                    </a:extLst>
                  </p14:cNvPr>
                  <p14:cNvContentPartPr/>
                  <p14:nvPr/>
                </p14:nvContentPartPr>
                <p14:xfrm>
                  <a:off x="714106" y="1993447"/>
                  <a:ext cx="51480" cy="2520"/>
                </p14:xfrm>
              </p:contentPart>
            </mc:Choice>
            <mc:Fallback xmlns=""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BF5ECA1B-EE71-69CF-7153-020BAE5C89B0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705466" y="1984807"/>
                    <a:ext cx="69120" cy="20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493B2BAD-852F-8E91-8280-D4E7BB0741D1}"/>
                </a:ext>
              </a:extLst>
            </p:cNvPr>
            <p:cNvGrpSpPr/>
            <p:nvPr/>
          </p:nvGrpSpPr>
          <p:grpSpPr>
            <a:xfrm>
              <a:off x="467146" y="1036927"/>
              <a:ext cx="263520" cy="272520"/>
              <a:chOff x="467146" y="1036927"/>
              <a:chExt cx="263520" cy="272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01014079-0AB6-1228-7A6E-89A2E6DDE993}"/>
                      </a:ext>
                    </a:extLst>
                  </p14:cNvPr>
                  <p14:cNvContentPartPr/>
                  <p14:nvPr/>
                </p14:nvContentPartPr>
                <p14:xfrm>
                  <a:off x="678106" y="1155367"/>
                  <a:ext cx="42120" cy="65880"/>
                </p14:xfrm>
              </p:contentPart>
            </mc:Choice>
            <mc:Fallback xmlns=""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01014079-0AB6-1228-7A6E-89A2E6DDE993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669466" y="1146727"/>
                    <a:ext cx="5976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285" name="Ink 284">
                    <a:extLst>
                      <a:ext uri="{FF2B5EF4-FFF2-40B4-BE49-F238E27FC236}">
                        <a16:creationId xmlns:a16="http://schemas.microsoft.com/office/drawing/2014/main" id="{C18C2F6B-9C7D-0DC8-0416-5CAFE7DFC071}"/>
                      </a:ext>
                    </a:extLst>
                  </p14:cNvPr>
                  <p14:cNvContentPartPr/>
                  <p14:nvPr/>
                </p14:nvContentPartPr>
                <p14:xfrm>
                  <a:off x="467146" y="1036927"/>
                  <a:ext cx="82440" cy="169200"/>
                </p14:xfrm>
              </p:contentPart>
            </mc:Choice>
            <mc:Fallback xmlns="">
              <p:pic>
                <p:nvPicPr>
                  <p:cNvPr id="285" name="Ink 284">
                    <a:extLst>
                      <a:ext uri="{FF2B5EF4-FFF2-40B4-BE49-F238E27FC236}">
                        <a16:creationId xmlns:a16="http://schemas.microsoft.com/office/drawing/2014/main" id="{C18C2F6B-9C7D-0DC8-0416-5CAFE7DFC071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458506" y="1027927"/>
                    <a:ext cx="100080" cy="18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0D01F19C-7435-2D2B-48BC-50677C6F997A}"/>
                      </a:ext>
                    </a:extLst>
                  </p14:cNvPr>
                  <p14:cNvContentPartPr/>
                  <p14:nvPr/>
                </p14:nvContentPartPr>
                <p14:xfrm>
                  <a:off x="722026" y="1249327"/>
                  <a:ext cx="360" cy="60120"/>
                </p14:xfrm>
              </p:contentPart>
            </mc:Choice>
            <mc:Fallback xmlns=""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0D01F19C-7435-2D2B-48BC-50677C6F997A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713026" y="1240687"/>
                    <a:ext cx="180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195934A7-6DF6-79BA-F35C-9470A13834D5}"/>
                      </a:ext>
                    </a:extLst>
                  </p14:cNvPr>
                  <p14:cNvContentPartPr/>
                  <p14:nvPr/>
                </p14:nvContentPartPr>
                <p14:xfrm>
                  <a:off x="695026" y="1208647"/>
                  <a:ext cx="35640" cy="28440"/>
                </p14:xfrm>
              </p:contentPart>
            </mc:Choice>
            <mc:Fallback xmlns=""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195934A7-6DF6-79BA-F35C-9470A13834D5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686386" y="1199647"/>
                    <a:ext cx="53280" cy="46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1C49CCD8-74EB-8201-340F-259CD30E8562}"/>
              </a:ext>
            </a:extLst>
          </p:cNvPr>
          <p:cNvGrpSpPr/>
          <p:nvPr/>
        </p:nvGrpSpPr>
        <p:grpSpPr>
          <a:xfrm>
            <a:off x="305460" y="1118591"/>
            <a:ext cx="505440" cy="1002600"/>
            <a:chOff x="1400266" y="937207"/>
            <a:chExt cx="505440" cy="10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C4389E1-9EE9-6183-9E4B-8D539EA86D24}"/>
                    </a:ext>
                  </a:extLst>
                </p14:cNvPr>
                <p14:cNvContentPartPr/>
                <p14:nvPr/>
              </p14:nvContentPartPr>
              <p14:xfrm>
                <a:off x="1630306" y="1936927"/>
                <a:ext cx="90000" cy="2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C4389E1-9EE9-6183-9E4B-8D539EA86D2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21306" y="1927927"/>
                  <a:ext cx="107640" cy="20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9D2B0180-AC18-52A1-8AC5-8A3426E3EA07}"/>
                </a:ext>
              </a:extLst>
            </p:cNvPr>
            <p:cNvGrpSpPr/>
            <p:nvPr/>
          </p:nvGrpSpPr>
          <p:grpSpPr>
            <a:xfrm>
              <a:off x="1548226" y="1489087"/>
              <a:ext cx="357480" cy="337320"/>
              <a:chOff x="1548226" y="1489087"/>
              <a:chExt cx="357480" cy="33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8258C646-69A1-B662-E76B-82BD6BAD7DA2}"/>
                      </a:ext>
                    </a:extLst>
                  </p14:cNvPr>
                  <p14:cNvContentPartPr/>
                  <p14:nvPr/>
                </p14:nvContentPartPr>
                <p14:xfrm>
                  <a:off x="1612306" y="1531927"/>
                  <a:ext cx="18360" cy="214560"/>
                </p14:xfrm>
              </p:contentPart>
            </mc:Choice>
            <mc:Fallback xmlns=""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8258C646-69A1-B662-E76B-82BD6BAD7DA2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1603666" y="1522927"/>
                    <a:ext cx="3600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F61A1D41-3DF4-B886-545C-FF25D9E9FBF4}"/>
                      </a:ext>
                    </a:extLst>
                  </p14:cNvPr>
                  <p14:cNvContentPartPr/>
                  <p14:nvPr/>
                </p14:nvContentPartPr>
                <p14:xfrm>
                  <a:off x="1548226" y="1752607"/>
                  <a:ext cx="201960" cy="14400"/>
                </p14:xfrm>
              </p:contentPart>
            </mc:Choice>
            <mc:Fallback xmlns="">
              <p:pic>
                <p:nvPicPr>
                  <p:cNvPr id="328" name="Ink 327">
                    <a:extLst>
                      <a:ext uri="{FF2B5EF4-FFF2-40B4-BE49-F238E27FC236}">
                        <a16:creationId xmlns:a16="http://schemas.microsoft.com/office/drawing/2014/main" id="{F61A1D41-3DF4-B886-545C-FF25D9E9FBF4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1539586" y="1743967"/>
                    <a:ext cx="21960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01E73E18-9EA2-1EAB-8776-C70E364C6CA4}"/>
                      </a:ext>
                    </a:extLst>
                  </p14:cNvPr>
                  <p14:cNvContentPartPr/>
                  <p14:nvPr/>
                </p14:nvContentPartPr>
                <p14:xfrm>
                  <a:off x="1612666" y="1823887"/>
                  <a:ext cx="92160" cy="2520"/>
                </p14:xfrm>
              </p:contentPart>
            </mc:Choice>
            <mc:Fallback xmlns="">
              <p:pic>
                <p:nvPicPr>
                  <p:cNvPr id="329" name="Ink 328">
                    <a:extLst>
                      <a:ext uri="{FF2B5EF4-FFF2-40B4-BE49-F238E27FC236}">
                        <a16:creationId xmlns:a16="http://schemas.microsoft.com/office/drawing/2014/main" id="{01E73E18-9EA2-1EAB-8776-C70E364C6CA4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1603666" y="1814887"/>
                    <a:ext cx="10980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331" name="Ink 330">
                    <a:extLst>
                      <a:ext uri="{FF2B5EF4-FFF2-40B4-BE49-F238E27FC236}">
                        <a16:creationId xmlns:a16="http://schemas.microsoft.com/office/drawing/2014/main" id="{2B0158A0-6497-A8DE-89A5-06845E572335}"/>
                      </a:ext>
                    </a:extLst>
                  </p14:cNvPr>
                  <p14:cNvContentPartPr/>
                  <p14:nvPr/>
                </p14:nvContentPartPr>
                <p14:xfrm>
                  <a:off x="1623466" y="1489087"/>
                  <a:ext cx="282240" cy="72720"/>
                </p14:xfrm>
              </p:contentPart>
            </mc:Choice>
            <mc:Fallback xmlns="">
              <p:pic>
                <p:nvPicPr>
                  <p:cNvPr id="331" name="Ink 330">
                    <a:extLst>
                      <a:ext uri="{FF2B5EF4-FFF2-40B4-BE49-F238E27FC236}">
                        <a16:creationId xmlns:a16="http://schemas.microsoft.com/office/drawing/2014/main" id="{2B0158A0-6497-A8DE-89A5-06845E572335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1614466" y="1480447"/>
                    <a:ext cx="299880" cy="90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C98C0821-0702-2C62-ACD3-FC9069D0C822}"/>
                </a:ext>
              </a:extLst>
            </p:cNvPr>
            <p:cNvGrpSpPr/>
            <p:nvPr/>
          </p:nvGrpSpPr>
          <p:grpSpPr>
            <a:xfrm>
              <a:off x="1400266" y="937207"/>
              <a:ext cx="207720" cy="455040"/>
              <a:chOff x="1400266" y="937207"/>
              <a:chExt cx="207720" cy="45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99563018-DF46-7AE0-D8AE-7A5CCA628A86}"/>
                      </a:ext>
                    </a:extLst>
                  </p14:cNvPr>
                  <p14:cNvContentPartPr/>
                  <p14:nvPr/>
                </p14:nvContentPartPr>
                <p14:xfrm>
                  <a:off x="1567306" y="1145647"/>
                  <a:ext cx="29880" cy="29520"/>
                </p14:xfrm>
              </p:contentPart>
            </mc:Choice>
            <mc:Fallback xmlns=""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99563018-DF46-7AE0-D8AE-7A5CCA628A86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1558666" y="1137007"/>
                    <a:ext cx="4752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96ABA8BB-35E5-F9B7-31C4-486AB1409227}"/>
                      </a:ext>
                    </a:extLst>
                  </p14:cNvPr>
                  <p14:cNvContentPartPr/>
                  <p14:nvPr/>
                </p14:nvContentPartPr>
                <p14:xfrm>
                  <a:off x="1429786" y="1000567"/>
                  <a:ext cx="57600" cy="91080"/>
                </p14:xfrm>
              </p:contentPart>
            </mc:Choice>
            <mc:Fallback xmlns="">
              <p:pic>
                <p:nvPicPr>
                  <p:cNvPr id="325" name="Ink 324">
                    <a:extLst>
                      <a:ext uri="{FF2B5EF4-FFF2-40B4-BE49-F238E27FC236}">
                        <a16:creationId xmlns:a16="http://schemas.microsoft.com/office/drawing/2014/main" id="{96ABA8BB-35E5-F9B7-31C4-486AB1409227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1421146" y="991567"/>
                    <a:ext cx="7524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332" name="Ink 331">
                    <a:extLst>
                      <a:ext uri="{FF2B5EF4-FFF2-40B4-BE49-F238E27FC236}">
                        <a16:creationId xmlns:a16="http://schemas.microsoft.com/office/drawing/2014/main" id="{D2C2D1ED-5C28-A855-75A2-230A4591B6D9}"/>
                      </a:ext>
                    </a:extLst>
                  </p14:cNvPr>
                  <p14:cNvContentPartPr/>
                  <p14:nvPr/>
                </p14:nvContentPartPr>
                <p14:xfrm>
                  <a:off x="1565866" y="1151767"/>
                  <a:ext cx="23760" cy="207720"/>
                </p14:xfrm>
              </p:contentPart>
            </mc:Choice>
            <mc:Fallback xmlns="">
              <p:pic>
                <p:nvPicPr>
                  <p:cNvPr id="332" name="Ink 331">
                    <a:extLst>
                      <a:ext uri="{FF2B5EF4-FFF2-40B4-BE49-F238E27FC236}">
                        <a16:creationId xmlns:a16="http://schemas.microsoft.com/office/drawing/2014/main" id="{D2C2D1ED-5C28-A855-75A2-230A4591B6D9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1557226" y="1143127"/>
                    <a:ext cx="4140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50C2CBA9-42D3-8EBA-255D-7E309ADAD93C}"/>
                      </a:ext>
                    </a:extLst>
                  </p14:cNvPr>
                  <p14:cNvContentPartPr/>
                  <p14:nvPr/>
                </p14:nvContentPartPr>
                <p14:xfrm>
                  <a:off x="1400266" y="993007"/>
                  <a:ext cx="137160" cy="93240"/>
                </p14:xfrm>
              </p:contentPart>
            </mc:Choice>
            <mc:Fallback xmlns=""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50C2CBA9-42D3-8EBA-255D-7E309ADAD93C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1391626" y="984367"/>
                    <a:ext cx="15480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091E81A2-0331-8541-7F35-CEF099F196F1}"/>
                      </a:ext>
                    </a:extLst>
                  </p14:cNvPr>
                  <p14:cNvContentPartPr/>
                  <p14:nvPr/>
                </p14:nvContentPartPr>
                <p14:xfrm>
                  <a:off x="1506466" y="937207"/>
                  <a:ext cx="43200" cy="108360"/>
                </p14:xfrm>
              </p:contentPart>
            </mc:Choice>
            <mc:Fallback xmlns=""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091E81A2-0331-8541-7F35-CEF099F196F1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1497826" y="928567"/>
                    <a:ext cx="6084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5B77E86A-2A5D-23B6-FAD2-F782E60F700B}"/>
                      </a:ext>
                    </a:extLst>
                  </p14:cNvPr>
                  <p14:cNvContentPartPr/>
                  <p14:nvPr/>
                </p14:nvContentPartPr>
                <p14:xfrm>
                  <a:off x="1542106" y="1129447"/>
                  <a:ext cx="65880" cy="262800"/>
                </p14:xfrm>
              </p:contentPart>
            </mc:Choice>
            <mc:Fallback xmlns="">
              <p:pic>
                <p:nvPicPr>
                  <p:cNvPr id="339" name="Ink 338">
                    <a:extLst>
                      <a:ext uri="{FF2B5EF4-FFF2-40B4-BE49-F238E27FC236}">
                        <a16:creationId xmlns:a16="http://schemas.microsoft.com/office/drawing/2014/main" id="{5B77E86A-2A5D-23B6-FAD2-F782E60F700B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1533466" y="1120447"/>
                    <a:ext cx="83520" cy="280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43" name="Rectangle 342">
            <a:extLst>
              <a:ext uri="{FF2B5EF4-FFF2-40B4-BE49-F238E27FC236}">
                <a16:creationId xmlns:a16="http://schemas.microsoft.com/office/drawing/2014/main" id="{1A827490-1EC2-D7EA-A7F2-6756421EE338}"/>
              </a:ext>
            </a:extLst>
          </p:cNvPr>
          <p:cNvSpPr/>
          <p:nvPr/>
        </p:nvSpPr>
        <p:spPr>
          <a:xfrm>
            <a:off x="73300" y="223067"/>
            <a:ext cx="1767466" cy="195474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78C0483C-7B6E-8E60-B362-D18DDBABBADB}"/>
              </a:ext>
            </a:extLst>
          </p:cNvPr>
          <p:cNvSpPr/>
          <p:nvPr/>
        </p:nvSpPr>
        <p:spPr>
          <a:xfrm>
            <a:off x="5773426" y="338501"/>
            <a:ext cx="1915716" cy="137481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239F9D6-8A8E-46AD-1773-28D8C020E57D}"/>
                  </a:ext>
                </a:extLst>
              </p14:cNvPr>
              <p14:cNvContentPartPr/>
              <p14:nvPr/>
            </p14:nvContentPartPr>
            <p14:xfrm>
              <a:off x="746008" y="2706538"/>
              <a:ext cx="200160" cy="70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239F9D6-8A8E-46AD-1773-28D8C020E57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37008" y="2697898"/>
                <a:ext cx="21780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4DE9360-EDBE-DBD9-1E53-ADF39F53A143}"/>
              </a:ext>
            </a:extLst>
          </p:cNvPr>
          <p:cNvGrpSpPr/>
          <p:nvPr/>
        </p:nvGrpSpPr>
        <p:grpSpPr>
          <a:xfrm>
            <a:off x="774808" y="2871778"/>
            <a:ext cx="554400" cy="357480"/>
            <a:chOff x="774808" y="2871778"/>
            <a:chExt cx="5544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8910D30-85A8-FD54-F18D-BDE6E66937A8}"/>
                    </a:ext>
                  </a:extLst>
                </p14:cNvPr>
                <p14:cNvContentPartPr/>
                <p14:nvPr/>
              </p14:nvContentPartPr>
              <p14:xfrm>
                <a:off x="787048" y="2871778"/>
                <a:ext cx="227520" cy="357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8910D30-85A8-FD54-F18D-BDE6E66937A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8048" y="2862778"/>
                  <a:ext cx="2451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D8A4BD-0A80-9E75-031F-F12B95E9F023}"/>
                    </a:ext>
                  </a:extLst>
                </p14:cNvPr>
                <p14:cNvContentPartPr/>
                <p14:nvPr/>
              </p14:nvContentPartPr>
              <p14:xfrm>
                <a:off x="774808" y="3047458"/>
                <a:ext cx="224280" cy="18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D8A4BD-0A80-9E75-031F-F12B95E9F02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5808" y="3038818"/>
                  <a:ext cx="241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4D379C-BABC-7624-BACF-F0F300BCF947}"/>
                    </a:ext>
                  </a:extLst>
                </p14:cNvPr>
                <p14:cNvContentPartPr/>
                <p14:nvPr/>
              </p14:nvContentPartPr>
              <p14:xfrm>
                <a:off x="1153168" y="2939818"/>
                <a:ext cx="11160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4D379C-BABC-7624-BACF-F0F300BCF94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44168" y="2930818"/>
                  <a:ext cx="129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00235DA-74A1-DA55-3352-5D05F63E881C}"/>
                    </a:ext>
                  </a:extLst>
                </p14:cNvPr>
                <p14:cNvContentPartPr/>
                <p14:nvPr/>
              </p14:nvContentPartPr>
              <p14:xfrm>
                <a:off x="1207528" y="3030898"/>
                <a:ext cx="12168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00235DA-74A1-DA55-3352-5D05F63E881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98888" y="3021898"/>
                  <a:ext cx="1393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501CA7-2DA3-BD18-9208-DA9FE6DD6D3B}"/>
              </a:ext>
            </a:extLst>
          </p:cNvPr>
          <p:cNvGrpSpPr/>
          <p:nvPr/>
        </p:nvGrpSpPr>
        <p:grpSpPr>
          <a:xfrm>
            <a:off x="1703968" y="2669818"/>
            <a:ext cx="264600" cy="807840"/>
            <a:chOff x="1703968" y="2669818"/>
            <a:chExt cx="26460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D31C3D-D490-EB49-C9A6-641C77C0922D}"/>
                    </a:ext>
                  </a:extLst>
                </p14:cNvPr>
                <p14:cNvContentPartPr/>
                <p14:nvPr/>
              </p14:nvContentPartPr>
              <p14:xfrm>
                <a:off x="1703968" y="2669818"/>
                <a:ext cx="264600" cy="511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6D31C3D-D490-EB49-C9A6-641C77C0922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694968" y="2660818"/>
                  <a:ext cx="28224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A4DA8B3-9E44-82C5-1632-64E061E294CB}"/>
                    </a:ext>
                  </a:extLst>
                </p14:cNvPr>
                <p14:cNvContentPartPr/>
                <p14:nvPr/>
              </p14:nvContentPartPr>
              <p14:xfrm>
                <a:off x="1823488" y="3258418"/>
                <a:ext cx="96120" cy="219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A4DA8B3-9E44-82C5-1632-64E061E294C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814848" y="3249418"/>
                  <a:ext cx="11376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32BFD6B-FF09-625F-B3B5-8781FA3D7A62}"/>
                  </a:ext>
                </a:extLst>
              </p14:cNvPr>
              <p14:cNvContentPartPr/>
              <p14:nvPr/>
            </p14:nvContentPartPr>
            <p14:xfrm>
              <a:off x="3692968" y="2524738"/>
              <a:ext cx="360" cy="161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32BFD6B-FF09-625F-B3B5-8781FA3D7A62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684328" y="2515738"/>
                <a:ext cx="1800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7DE7A28-93AF-CC33-CF80-266E6E37562A}"/>
              </a:ext>
            </a:extLst>
          </p:cNvPr>
          <p:cNvGrpSpPr/>
          <p:nvPr/>
        </p:nvGrpSpPr>
        <p:grpSpPr>
          <a:xfrm>
            <a:off x="3607648" y="2832538"/>
            <a:ext cx="256680" cy="386280"/>
            <a:chOff x="3607648" y="2832538"/>
            <a:chExt cx="25668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0D0BA9-1B2F-D941-335F-4310CEAF3093}"/>
                    </a:ext>
                  </a:extLst>
                </p14:cNvPr>
                <p14:cNvContentPartPr/>
                <p14:nvPr/>
              </p14:nvContentPartPr>
              <p14:xfrm>
                <a:off x="3607648" y="2832538"/>
                <a:ext cx="20232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0D0BA9-1B2F-D941-335F-4310CEAF309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599008" y="2823538"/>
                  <a:ext cx="219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1F65552-2796-08BC-CFE9-403A3F82732F}"/>
                    </a:ext>
                  </a:extLst>
                </p14:cNvPr>
                <p14:cNvContentPartPr/>
                <p14:nvPr/>
              </p14:nvContentPartPr>
              <p14:xfrm>
                <a:off x="3679288" y="2915698"/>
                <a:ext cx="185040" cy="30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1F65552-2796-08BC-CFE9-403A3F82732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670288" y="2907058"/>
                  <a:ext cx="20268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7832A8-3D99-02F0-2D84-DAE7E5138EDD}"/>
              </a:ext>
            </a:extLst>
          </p:cNvPr>
          <p:cNvGrpSpPr/>
          <p:nvPr/>
        </p:nvGrpSpPr>
        <p:grpSpPr>
          <a:xfrm>
            <a:off x="4047928" y="2644978"/>
            <a:ext cx="815040" cy="883800"/>
            <a:chOff x="4047928" y="2644978"/>
            <a:chExt cx="815040" cy="88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54DADF-1349-AEFA-A0E5-8272D53362DC}"/>
                    </a:ext>
                  </a:extLst>
                </p14:cNvPr>
                <p14:cNvContentPartPr/>
                <p14:nvPr/>
              </p14:nvContentPartPr>
              <p14:xfrm>
                <a:off x="4047928" y="2644978"/>
                <a:ext cx="224280" cy="394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54DADF-1349-AEFA-A0E5-8272D53362D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38928" y="2636338"/>
                  <a:ext cx="2419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FA8D17-C8AC-CC56-6EC7-6D319D0B3E75}"/>
                    </a:ext>
                  </a:extLst>
                </p14:cNvPr>
                <p14:cNvContentPartPr/>
                <p14:nvPr/>
              </p14:nvContentPartPr>
              <p14:xfrm>
                <a:off x="4114168" y="3165178"/>
                <a:ext cx="93240" cy="159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FA8D17-C8AC-CC56-6EC7-6D319D0B3E7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105528" y="3156538"/>
                  <a:ext cx="110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B21DD8-7CE7-DA9E-AF32-A79D04A5E631}"/>
                    </a:ext>
                  </a:extLst>
                </p14:cNvPr>
                <p14:cNvContentPartPr/>
                <p14:nvPr/>
              </p14:nvContentPartPr>
              <p14:xfrm>
                <a:off x="4223968" y="3157618"/>
                <a:ext cx="197640" cy="37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B21DD8-7CE7-DA9E-AF32-A79D04A5E63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214968" y="3148618"/>
                  <a:ext cx="2152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67D4F62-39F5-9AC3-6FEF-DA35059DAA1F}"/>
                    </a:ext>
                  </a:extLst>
                </p14:cNvPr>
                <p14:cNvContentPartPr/>
                <p14:nvPr/>
              </p14:nvContentPartPr>
              <p14:xfrm>
                <a:off x="4534648" y="2700418"/>
                <a:ext cx="124560" cy="27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67D4F62-39F5-9AC3-6FEF-DA35059DAA1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26008" y="2691418"/>
                  <a:ext cx="142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86EE40-051A-0EF0-EF84-7E9829AC4A50}"/>
                    </a:ext>
                  </a:extLst>
                </p14:cNvPr>
                <p14:cNvContentPartPr/>
                <p14:nvPr/>
              </p14:nvContentPartPr>
              <p14:xfrm>
                <a:off x="4764328" y="2880058"/>
                <a:ext cx="98640" cy="169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86EE40-051A-0EF0-EF84-7E9829AC4A5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755328" y="2871418"/>
                  <a:ext cx="11628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E82ADA-2DB0-44B7-E6A3-FD28CFF8418B}"/>
              </a:ext>
            </a:extLst>
          </p:cNvPr>
          <p:cNvGrpSpPr/>
          <p:nvPr/>
        </p:nvGrpSpPr>
        <p:grpSpPr>
          <a:xfrm>
            <a:off x="5037568" y="2654698"/>
            <a:ext cx="1099800" cy="462600"/>
            <a:chOff x="5037568" y="2654698"/>
            <a:chExt cx="109980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A6C75C2-A9CA-B8E8-1B85-0266512E80A8}"/>
                    </a:ext>
                  </a:extLst>
                </p14:cNvPr>
                <p14:cNvContentPartPr/>
                <p14:nvPr/>
              </p14:nvContentPartPr>
              <p14:xfrm>
                <a:off x="5037568" y="2667658"/>
                <a:ext cx="189360" cy="239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A6C75C2-A9CA-B8E8-1B85-0266512E80A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28928" y="2658658"/>
                  <a:ext cx="207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12A7A3-56E5-57FF-3C14-D1146836DE47}"/>
                    </a:ext>
                  </a:extLst>
                </p14:cNvPr>
                <p14:cNvContentPartPr/>
                <p14:nvPr/>
              </p14:nvContentPartPr>
              <p14:xfrm>
                <a:off x="5301808" y="2823178"/>
                <a:ext cx="119880" cy="160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12A7A3-56E5-57FF-3C14-D1146836DE4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293168" y="2814538"/>
                  <a:ext cx="137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2E6301-EE82-8ACD-E04A-B1997A21BEA3}"/>
                    </a:ext>
                  </a:extLst>
                </p14:cNvPr>
                <p14:cNvContentPartPr/>
                <p14:nvPr/>
              </p14:nvContentPartPr>
              <p14:xfrm>
                <a:off x="5447248" y="2857378"/>
                <a:ext cx="165960" cy="259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2E6301-EE82-8ACD-E04A-B1997A21BEA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438608" y="2848378"/>
                  <a:ext cx="183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463EAD3-9027-D444-03CB-FAB97A4BCC91}"/>
                    </a:ext>
                  </a:extLst>
                </p14:cNvPr>
                <p14:cNvContentPartPr/>
                <p14:nvPr/>
              </p14:nvContentPartPr>
              <p14:xfrm>
                <a:off x="5701768" y="2654698"/>
                <a:ext cx="125640" cy="270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463EAD3-9027-D444-03CB-FAB97A4BCC9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693128" y="2646058"/>
                  <a:ext cx="1432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E381E70-B93C-D1E8-52A9-CAA3BA39BE18}"/>
                    </a:ext>
                  </a:extLst>
                </p14:cNvPr>
                <p14:cNvContentPartPr/>
                <p14:nvPr/>
              </p14:nvContentPartPr>
              <p14:xfrm>
                <a:off x="5939008" y="2833618"/>
                <a:ext cx="198360" cy="229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E381E70-B93C-D1E8-52A9-CAA3BA39BE1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930368" y="2824978"/>
                  <a:ext cx="21600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2DFFBBE-C109-2689-2634-C8730C0A6342}"/>
              </a:ext>
            </a:extLst>
          </p:cNvPr>
          <p:cNvGrpSpPr/>
          <p:nvPr/>
        </p:nvGrpSpPr>
        <p:grpSpPr>
          <a:xfrm>
            <a:off x="6086968" y="3185698"/>
            <a:ext cx="498240" cy="281880"/>
            <a:chOff x="6086968" y="3185698"/>
            <a:chExt cx="49824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17F82AB-BBFB-C03D-C513-C7D3AECA14C1}"/>
                    </a:ext>
                  </a:extLst>
                </p14:cNvPr>
                <p14:cNvContentPartPr/>
                <p14:nvPr/>
              </p14:nvContentPartPr>
              <p14:xfrm>
                <a:off x="6086968" y="3185698"/>
                <a:ext cx="461160" cy="197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17F82AB-BBFB-C03D-C513-C7D3AECA14C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77968" y="3176698"/>
                  <a:ext cx="478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038F618-AE7D-755C-656D-5E3BDFA5DCA6}"/>
                    </a:ext>
                  </a:extLst>
                </p14:cNvPr>
                <p14:cNvContentPartPr/>
                <p14:nvPr/>
              </p14:nvContentPartPr>
              <p14:xfrm>
                <a:off x="6493408" y="3324658"/>
                <a:ext cx="91800" cy="142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038F618-AE7D-755C-656D-5E3BDFA5DCA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84408" y="3315658"/>
                  <a:ext cx="1094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31EBE11-EDE4-4C30-6AA1-7FCBF85F0C69}"/>
              </a:ext>
            </a:extLst>
          </p:cNvPr>
          <p:cNvGrpSpPr/>
          <p:nvPr/>
        </p:nvGrpSpPr>
        <p:grpSpPr>
          <a:xfrm>
            <a:off x="6931528" y="2878258"/>
            <a:ext cx="1264320" cy="852480"/>
            <a:chOff x="6931528" y="2878258"/>
            <a:chExt cx="1264320" cy="85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A40869-396A-585F-8157-88E418F12A49}"/>
                    </a:ext>
                  </a:extLst>
                </p14:cNvPr>
                <p14:cNvContentPartPr/>
                <p14:nvPr/>
              </p14:nvContentPartPr>
              <p14:xfrm>
                <a:off x="6931528" y="3067258"/>
                <a:ext cx="325440" cy="171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A40869-396A-585F-8157-88E418F12A4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922528" y="3058618"/>
                  <a:ext cx="343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7930969-AF51-D43B-54FA-4B84F3E19E9B}"/>
                    </a:ext>
                  </a:extLst>
                </p14:cNvPr>
                <p14:cNvContentPartPr/>
                <p14:nvPr/>
              </p14:nvContentPartPr>
              <p14:xfrm>
                <a:off x="7306288" y="3164458"/>
                <a:ext cx="169560" cy="216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7930969-AF51-D43B-54FA-4B84F3E19E9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297648" y="3155458"/>
                  <a:ext cx="187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A45484D-048E-B143-D4CE-724ED7E097CD}"/>
                    </a:ext>
                  </a:extLst>
                </p14:cNvPr>
                <p14:cNvContentPartPr/>
                <p14:nvPr/>
              </p14:nvContentPartPr>
              <p14:xfrm>
                <a:off x="7526608" y="3171658"/>
                <a:ext cx="187920" cy="33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A45484D-048E-B143-D4CE-724ED7E097C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17608" y="3162658"/>
                  <a:ext cx="205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2985E07-B501-2229-5130-CD87F60ED586}"/>
                    </a:ext>
                  </a:extLst>
                </p14:cNvPr>
                <p14:cNvContentPartPr/>
                <p14:nvPr/>
              </p14:nvContentPartPr>
              <p14:xfrm>
                <a:off x="7643248" y="3125218"/>
                <a:ext cx="6120" cy="152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2985E07-B501-2229-5130-CD87F60ED58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634248" y="3116578"/>
                  <a:ext cx="23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5D5D926-EFE1-9682-55DE-F27360290908}"/>
                    </a:ext>
                  </a:extLst>
                </p14:cNvPr>
                <p14:cNvContentPartPr/>
                <p14:nvPr/>
              </p14:nvContentPartPr>
              <p14:xfrm>
                <a:off x="7859248" y="3023338"/>
                <a:ext cx="3240" cy="263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5D5D926-EFE1-9682-55DE-F2736029090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850608" y="3014338"/>
                  <a:ext cx="20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149745F-78DF-F46B-B184-6CE3EE684175}"/>
                    </a:ext>
                  </a:extLst>
                </p14:cNvPr>
                <p14:cNvContentPartPr/>
                <p14:nvPr/>
              </p14:nvContentPartPr>
              <p14:xfrm>
                <a:off x="6989128" y="3469738"/>
                <a:ext cx="91260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149745F-78DF-F46B-B184-6CE3EE68417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980128" y="3460738"/>
                  <a:ext cx="930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8E18AC5-6AF5-CC07-F0BF-A71165885914}"/>
                    </a:ext>
                  </a:extLst>
                </p14:cNvPr>
                <p14:cNvContentPartPr/>
                <p14:nvPr/>
              </p14:nvContentPartPr>
              <p14:xfrm>
                <a:off x="7362808" y="3528778"/>
                <a:ext cx="168120" cy="20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8E18AC5-6AF5-CC07-F0BF-A7116588591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354168" y="3519778"/>
                  <a:ext cx="185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026DDE-A44C-F368-D0F5-1A773A0F0298}"/>
                    </a:ext>
                  </a:extLst>
                </p14:cNvPr>
                <p14:cNvContentPartPr/>
                <p14:nvPr/>
              </p14:nvContentPartPr>
              <p14:xfrm>
                <a:off x="7947808" y="2878258"/>
                <a:ext cx="248040" cy="73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026DDE-A44C-F368-D0F5-1A773A0F029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39168" y="2869258"/>
                  <a:ext cx="265680" cy="75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22D14C1-50FA-A25F-2BE5-326A9254919B}"/>
                  </a:ext>
                </a:extLst>
              </p14:cNvPr>
              <p14:cNvContentPartPr/>
              <p14:nvPr/>
            </p14:nvContentPartPr>
            <p14:xfrm>
              <a:off x="6801568" y="2821018"/>
              <a:ext cx="127440" cy="877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22D14C1-50FA-A25F-2BE5-326A9254919B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792928" y="2812378"/>
                <a:ext cx="145080" cy="89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3E538FC-7A3C-10BD-09B3-CB00B494E0CE}"/>
              </a:ext>
            </a:extLst>
          </p:cNvPr>
          <p:cNvGrpSpPr/>
          <p:nvPr/>
        </p:nvGrpSpPr>
        <p:grpSpPr>
          <a:xfrm>
            <a:off x="4547968" y="3194338"/>
            <a:ext cx="1099440" cy="1093680"/>
            <a:chOff x="4547968" y="3194338"/>
            <a:chExt cx="1099440" cy="10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6F56AA8-5BCE-D252-CB1B-9A1103200415}"/>
                    </a:ext>
                  </a:extLst>
                </p14:cNvPr>
                <p14:cNvContentPartPr/>
                <p14:nvPr/>
              </p14:nvContentPartPr>
              <p14:xfrm>
                <a:off x="4861168" y="3194338"/>
                <a:ext cx="95040" cy="405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6F56AA8-5BCE-D252-CB1B-9A110320041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52168" y="3185338"/>
                  <a:ext cx="1126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A235A5-CEFA-D7C0-EB7F-4C4D7D32E40E}"/>
                    </a:ext>
                  </a:extLst>
                </p14:cNvPr>
                <p14:cNvContentPartPr/>
                <p14:nvPr/>
              </p14:nvContentPartPr>
              <p14:xfrm>
                <a:off x="4880968" y="3538138"/>
                <a:ext cx="110880" cy="75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A235A5-CEFA-D7C0-EB7F-4C4D7D32E40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72328" y="3529498"/>
                  <a:ext cx="128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1DE10ED-7B3D-E99C-74AF-8AF3E22799CA}"/>
                    </a:ext>
                  </a:extLst>
                </p14:cNvPr>
                <p14:cNvContentPartPr/>
                <p14:nvPr/>
              </p14:nvContentPartPr>
              <p14:xfrm>
                <a:off x="4547968" y="3716698"/>
                <a:ext cx="146880" cy="505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1DE10ED-7B3D-E99C-74AF-8AF3E22799C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538968" y="3707698"/>
                  <a:ext cx="16452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797DB21-AE3E-5486-2ADE-C6E87D53B85E}"/>
                    </a:ext>
                  </a:extLst>
                </p14:cNvPr>
                <p14:cNvContentPartPr/>
                <p14:nvPr/>
              </p14:nvContentPartPr>
              <p14:xfrm>
                <a:off x="4694488" y="3742978"/>
                <a:ext cx="148680" cy="109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797DB21-AE3E-5486-2ADE-C6E87D53B85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685488" y="3733978"/>
                  <a:ext cx="166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8A951FC-BDFB-6381-DCD9-7EBBD8365AA9}"/>
                    </a:ext>
                  </a:extLst>
                </p14:cNvPr>
                <p14:cNvContentPartPr/>
                <p14:nvPr/>
              </p14:nvContentPartPr>
              <p14:xfrm>
                <a:off x="4935328" y="3774298"/>
                <a:ext cx="85320" cy="121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8A951FC-BDFB-6381-DCD9-7EBBD8365AA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26328" y="3765298"/>
                  <a:ext cx="102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A831897-DE9B-7931-F395-494094CF4BFD}"/>
                    </a:ext>
                  </a:extLst>
                </p14:cNvPr>
                <p14:cNvContentPartPr/>
                <p14:nvPr/>
              </p14:nvContentPartPr>
              <p14:xfrm>
                <a:off x="5142328" y="3777538"/>
                <a:ext cx="14868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A831897-DE9B-7931-F395-494094CF4BF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33688" y="3768538"/>
                  <a:ext cx="166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8F383DD-630B-256C-BA47-EA6580C2C749}"/>
                    </a:ext>
                  </a:extLst>
                </p14:cNvPr>
                <p14:cNvContentPartPr/>
                <p14:nvPr/>
              </p14:nvContentPartPr>
              <p14:xfrm>
                <a:off x="5242768" y="3684298"/>
                <a:ext cx="360" cy="147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8F383DD-630B-256C-BA47-EA6580C2C74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233768" y="3675658"/>
                  <a:ext cx="18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5AD585-8633-EC7C-0544-6EA31458BF47}"/>
                    </a:ext>
                  </a:extLst>
                </p14:cNvPr>
                <p14:cNvContentPartPr/>
                <p14:nvPr/>
              </p14:nvContentPartPr>
              <p14:xfrm>
                <a:off x="5422768" y="3682138"/>
                <a:ext cx="360" cy="137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5AD585-8633-EC7C-0544-6EA31458BF4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413768" y="3673498"/>
                  <a:ext cx="18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C867FDF-4E86-8010-D0B0-259F0E842C32}"/>
                    </a:ext>
                  </a:extLst>
                </p14:cNvPr>
                <p14:cNvContentPartPr/>
                <p14:nvPr/>
              </p14:nvContentPartPr>
              <p14:xfrm>
                <a:off x="4749928" y="3977338"/>
                <a:ext cx="69228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C867FDF-4E86-8010-D0B0-259F0E842C3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741288" y="3968338"/>
                  <a:ext cx="709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19B0F65-4E88-4813-1E07-299D59E1940E}"/>
                    </a:ext>
                  </a:extLst>
                </p14:cNvPr>
                <p14:cNvContentPartPr/>
                <p14:nvPr/>
              </p14:nvContentPartPr>
              <p14:xfrm>
                <a:off x="5082208" y="4088218"/>
                <a:ext cx="171360" cy="199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19B0F65-4E88-4813-1E07-299D59E1940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073208" y="4079578"/>
                  <a:ext cx="189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F745E22-BD01-DB88-1472-8C15E3D18C07}"/>
                    </a:ext>
                  </a:extLst>
                </p14:cNvPr>
                <p14:cNvContentPartPr/>
                <p14:nvPr/>
              </p14:nvContentPartPr>
              <p14:xfrm>
                <a:off x="5534728" y="3691858"/>
                <a:ext cx="112680" cy="507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F745E22-BD01-DB88-1472-8C15E3D18C0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25728" y="3682858"/>
                  <a:ext cx="130320" cy="52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BB3B3C9-79B8-2CD0-AA32-7AE7B249B16C}"/>
              </a:ext>
            </a:extLst>
          </p:cNvPr>
          <p:cNvGrpSpPr/>
          <p:nvPr/>
        </p:nvGrpSpPr>
        <p:grpSpPr>
          <a:xfrm>
            <a:off x="2174848" y="2803738"/>
            <a:ext cx="1127880" cy="1607400"/>
            <a:chOff x="2174848" y="2803738"/>
            <a:chExt cx="1127880" cy="16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00D465-F742-031E-EF98-10767A9FEE14}"/>
                    </a:ext>
                  </a:extLst>
                </p14:cNvPr>
                <p14:cNvContentPartPr/>
                <p14:nvPr/>
              </p14:nvContentPartPr>
              <p14:xfrm>
                <a:off x="2184568" y="2817778"/>
                <a:ext cx="209160" cy="315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00D465-F742-031E-EF98-10767A9FEE1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175928" y="2809138"/>
                  <a:ext cx="2268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E4AE0E-4BC1-F73E-1156-E3683CF43BC3}"/>
                    </a:ext>
                  </a:extLst>
                </p14:cNvPr>
                <p14:cNvContentPartPr/>
                <p14:nvPr/>
              </p14:nvContentPartPr>
              <p14:xfrm>
                <a:off x="2422528" y="2968618"/>
                <a:ext cx="126360" cy="219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E4AE0E-4BC1-F73E-1156-E3683CF43BC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413888" y="2959978"/>
                  <a:ext cx="144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B70868-2D91-CE0A-AD5C-447CD82DAC6F}"/>
                    </a:ext>
                  </a:extLst>
                </p14:cNvPr>
                <p14:cNvContentPartPr/>
                <p14:nvPr/>
              </p14:nvContentPartPr>
              <p14:xfrm>
                <a:off x="2682448" y="2803738"/>
                <a:ext cx="122040" cy="27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B70868-2D91-CE0A-AD5C-447CD82DAC6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673448" y="2795098"/>
                  <a:ext cx="139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395AC5B-F4E6-84A3-E4CF-DD4DEB5B5117}"/>
                    </a:ext>
                  </a:extLst>
                </p14:cNvPr>
                <p14:cNvContentPartPr/>
                <p14:nvPr/>
              </p14:nvContentPartPr>
              <p14:xfrm>
                <a:off x="2868208" y="3029098"/>
                <a:ext cx="95400" cy="158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395AC5B-F4E6-84A3-E4CF-DD4DEB5B511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859568" y="3020098"/>
                  <a:ext cx="113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CEFC90-04AD-C105-79D1-1A03DAD2369A}"/>
                    </a:ext>
                  </a:extLst>
                </p14:cNvPr>
                <p14:cNvContentPartPr/>
                <p14:nvPr/>
              </p14:nvContentPartPr>
              <p14:xfrm>
                <a:off x="3147928" y="2952418"/>
                <a:ext cx="15480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CEFC90-04AD-C105-79D1-1A03DAD2369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139288" y="2943418"/>
                  <a:ext cx="172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D3377BF-8D6C-64F6-B9E7-FD3FDB23377B}"/>
                    </a:ext>
                  </a:extLst>
                </p14:cNvPr>
                <p14:cNvContentPartPr/>
                <p14:nvPr/>
              </p14:nvContentPartPr>
              <p14:xfrm>
                <a:off x="3225688" y="2857738"/>
                <a:ext cx="21960" cy="218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3377BF-8D6C-64F6-B9E7-FD3FDB23377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216688" y="2848738"/>
                  <a:ext cx="39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5741D97-52EE-83AE-B122-400BFFF03B6F}"/>
                    </a:ext>
                  </a:extLst>
                </p14:cNvPr>
                <p14:cNvContentPartPr/>
                <p14:nvPr/>
              </p14:nvContentPartPr>
              <p14:xfrm>
                <a:off x="2603968" y="3276418"/>
                <a:ext cx="167040" cy="473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5741D97-52EE-83AE-B122-400BFFF03B6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594968" y="3267418"/>
                  <a:ext cx="1846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B7C4713-7BFD-E5A2-AC23-2DD4C8D80690}"/>
                    </a:ext>
                  </a:extLst>
                </p14:cNvPr>
                <p14:cNvContentPartPr/>
                <p14:nvPr/>
              </p14:nvContentPartPr>
              <p14:xfrm>
                <a:off x="2519368" y="3717058"/>
                <a:ext cx="227520" cy="72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B7C4713-7BFD-E5A2-AC23-2DD4C8D8069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510728" y="3708418"/>
                  <a:ext cx="245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9754C3-1921-7543-D72E-E8FDE774EE6C}"/>
                    </a:ext>
                  </a:extLst>
                </p14:cNvPr>
                <p14:cNvContentPartPr/>
                <p14:nvPr/>
              </p14:nvContentPartPr>
              <p14:xfrm>
                <a:off x="2174848" y="3813178"/>
                <a:ext cx="158400" cy="580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9754C3-1921-7543-D72E-E8FDE774EE6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166208" y="3804538"/>
                  <a:ext cx="17604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00055B-DD66-B9FC-27C3-F386C34DF601}"/>
                    </a:ext>
                  </a:extLst>
                </p14:cNvPr>
                <p14:cNvContentPartPr/>
                <p14:nvPr/>
              </p14:nvContentPartPr>
              <p14:xfrm>
                <a:off x="2339368" y="3928378"/>
                <a:ext cx="163080" cy="106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00055B-DD66-B9FC-27C3-F386C34DF60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330368" y="3919738"/>
                  <a:ext cx="180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697F071-148D-2F28-ED0F-E1B401E000DA}"/>
                    </a:ext>
                  </a:extLst>
                </p14:cNvPr>
                <p14:cNvContentPartPr/>
                <p14:nvPr/>
              </p14:nvContentPartPr>
              <p14:xfrm>
                <a:off x="2548528" y="3998218"/>
                <a:ext cx="74160" cy="117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697F071-148D-2F28-ED0F-E1B401E000D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539528" y="3989218"/>
                  <a:ext cx="91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951E9BD-F0ED-CD82-968F-B1F91C54CE6A}"/>
                    </a:ext>
                  </a:extLst>
                </p14:cNvPr>
                <p14:cNvContentPartPr/>
                <p14:nvPr/>
              </p14:nvContentPartPr>
              <p14:xfrm>
                <a:off x="2717008" y="4019818"/>
                <a:ext cx="139680" cy="12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951E9BD-F0ED-CD82-968F-B1F91C54CE6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708368" y="4010818"/>
                  <a:ext cx="157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31F49B7-E74C-ADCE-B7A2-CC59EC0E4A7E}"/>
                    </a:ext>
                  </a:extLst>
                </p14:cNvPr>
                <p14:cNvContentPartPr/>
                <p14:nvPr/>
              </p14:nvContentPartPr>
              <p14:xfrm>
                <a:off x="2796568" y="3945298"/>
                <a:ext cx="360" cy="201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31F49B7-E74C-ADCE-B7A2-CC59EC0E4A7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787928" y="3936658"/>
                  <a:ext cx="18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23A513E-4EAA-0D95-5D85-8827CF070F9E}"/>
                    </a:ext>
                  </a:extLst>
                </p14:cNvPr>
                <p14:cNvContentPartPr/>
                <p14:nvPr/>
              </p14:nvContentPartPr>
              <p14:xfrm>
                <a:off x="3005728" y="3885898"/>
                <a:ext cx="360" cy="144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23A513E-4EAA-0D95-5D85-8827CF070F9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996728" y="3877258"/>
                  <a:ext cx="18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E2D4833-E451-A87D-4857-816AFD233C99}"/>
                    </a:ext>
                  </a:extLst>
                </p14:cNvPr>
                <p14:cNvContentPartPr/>
                <p14:nvPr/>
              </p14:nvContentPartPr>
              <p14:xfrm>
                <a:off x="2356648" y="4182538"/>
                <a:ext cx="781920" cy="3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E2D4833-E451-A87D-4857-816AFD233C9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347648" y="4173898"/>
                  <a:ext cx="799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9C5DA04-C378-49B6-4B08-B5D8FBAF6C24}"/>
                    </a:ext>
                  </a:extLst>
                </p14:cNvPr>
                <p14:cNvContentPartPr/>
                <p14:nvPr/>
              </p14:nvContentPartPr>
              <p14:xfrm>
                <a:off x="2688928" y="4237978"/>
                <a:ext cx="200880" cy="173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9C5DA04-C378-49B6-4B08-B5D8FBAF6C2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680288" y="4229338"/>
                  <a:ext cx="218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6F58F74-A6B8-7A17-7F11-AC4DD88171E0}"/>
                    </a:ext>
                  </a:extLst>
                </p14:cNvPr>
                <p14:cNvContentPartPr/>
                <p14:nvPr/>
              </p14:nvContentPartPr>
              <p14:xfrm>
                <a:off x="3114088" y="3893098"/>
                <a:ext cx="145440" cy="358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6F58F74-A6B8-7A17-7F11-AC4DD88171E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105448" y="3884098"/>
                  <a:ext cx="16308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3273D759-FF54-E5ED-2F40-D9A932E5A3A0}"/>
              </a:ext>
            </a:extLst>
          </p:cNvPr>
          <p:cNvGrpSpPr/>
          <p:nvPr/>
        </p:nvGrpSpPr>
        <p:grpSpPr>
          <a:xfrm>
            <a:off x="961305" y="5010538"/>
            <a:ext cx="171000" cy="106560"/>
            <a:chOff x="1299328" y="4973818"/>
            <a:chExt cx="171000" cy="1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E2E6E2E-C41E-6A10-E526-230F6EF865CC}"/>
                    </a:ext>
                  </a:extLst>
                </p14:cNvPr>
                <p14:cNvContentPartPr/>
                <p14:nvPr/>
              </p14:nvContentPartPr>
              <p14:xfrm>
                <a:off x="1299328" y="4973818"/>
                <a:ext cx="171000" cy="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E2E6E2E-C41E-6A10-E526-230F6EF865C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290328" y="4964818"/>
                  <a:ext cx="188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E79E6EA-5595-38CD-399D-F44EAD19D4D4}"/>
                    </a:ext>
                  </a:extLst>
                </p14:cNvPr>
                <p14:cNvContentPartPr/>
                <p14:nvPr/>
              </p14:nvContentPartPr>
              <p14:xfrm>
                <a:off x="1328488" y="5077138"/>
                <a:ext cx="141120" cy="3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E79E6EA-5595-38CD-399D-F44EAD19D4D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19848" y="5068138"/>
                  <a:ext cx="1587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063E462-5D69-8FCF-C63D-1D8C816EB640}"/>
              </a:ext>
            </a:extLst>
          </p:cNvPr>
          <p:cNvGrpSpPr/>
          <p:nvPr/>
        </p:nvGrpSpPr>
        <p:grpSpPr>
          <a:xfrm>
            <a:off x="2516865" y="5057338"/>
            <a:ext cx="190080" cy="247320"/>
            <a:chOff x="2854888" y="5020618"/>
            <a:chExt cx="19008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547F245-6C6D-D3C6-1046-51C368C745AF}"/>
                    </a:ext>
                  </a:extLst>
                </p14:cNvPr>
                <p14:cNvContentPartPr/>
                <p14:nvPr/>
              </p14:nvContentPartPr>
              <p14:xfrm>
                <a:off x="2930488" y="5020618"/>
                <a:ext cx="34200" cy="247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547F245-6C6D-D3C6-1046-51C368C745A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921848" y="5011618"/>
                  <a:ext cx="51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23707A0-9F62-EEFE-222F-69E0C1134786}"/>
                    </a:ext>
                  </a:extLst>
                </p14:cNvPr>
                <p14:cNvContentPartPr/>
                <p14:nvPr/>
              </p14:nvContentPartPr>
              <p14:xfrm>
                <a:off x="2854888" y="5120338"/>
                <a:ext cx="190080" cy="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23707A0-9F62-EEFE-222F-69E0C113478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845888" y="5111338"/>
                  <a:ext cx="2077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E37B6B51-0F16-6CE9-CCF4-9D8654AD36EA}"/>
              </a:ext>
            </a:extLst>
          </p:cNvPr>
          <p:cNvGrpSpPr/>
          <p:nvPr/>
        </p:nvGrpSpPr>
        <p:grpSpPr>
          <a:xfrm>
            <a:off x="1429305" y="4733338"/>
            <a:ext cx="828000" cy="862560"/>
            <a:chOff x="1767328" y="4696618"/>
            <a:chExt cx="828000" cy="86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E1A8BE6-A99A-7C16-72CB-E238A9DA801A}"/>
                    </a:ext>
                  </a:extLst>
                </p14:cNvPr>
                <p14:cNvContentPartPr/>
                <p14:nvPr/>
              </p14:nvContentPartPr>
              <p14:xfrm>
                <a:off x="1923208" y="5362618"/>
                <a:ext cx="120240" cy="1591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E1A8BE6-A99A-7C16-72CB-E238A9DA801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914208" y="5353618"/>
                  <a:ext cx="137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68730D1-4945-94AA-37AD-D5FDE66413B0}"/>
                    </a:ext>
                  </a:extLst>
                </p14:cNvPr>
                <p14:cNvContentPartPr/>
                <p14:nvPr/>
              </p14:nvContentPartPr>
              <p14:xfrm>
                <a:off x="1767328" y="4696618"/>
                <a:ext cx="296280" cy="491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68730D1-4945-94AA-37AD-D5FDE66413B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758328" y="4687978"/>
                  <a:ext cx="3139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3E15603-6E4E-1B27-CF26-766F37B25CAA}"/>
                    </a:ext>
                  </a:extLst>
                </p14:cNvPr>
                <p14:cNvContentPartPr/>
                <p14:nvPr/>
              </p14:nvContentPartPr>
              <p14:xfrm>
                <a:off x="2258008" y="4877698"/>
                <a:ext cx="179280" cy="2365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3E15603-6E4E-1B27-CF26-766F37B25CA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49368" y="4869058"/>
                  <a:ext cx="196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ECB31E5-8C82-CB2F-0758-36D2052D1096}"/>
                    </a:ext>
                  </a:extLst>
                </p14:cNvPr>
                <p14:cNvContentPartPr/>
                <p14:nvPr/>
              </p14:nvContentPartPr>
              <p14:xfrm>
                <a:off x="2449528" y="5031058"/>
                <a:ext cx="92160" cy="73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ECB31E5-8C82-CB2F-0758-36D2052D109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40888" y="5022418"/>
                  <a:ext cx="109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559CDAF-559D-AD7F-3D8F-B84372D7B999}"/>
                    </a:ext>
                  </a:extLst>
                </p14:cNvPr>
                <p14:cNvContentPartPr/>
                <p14:nvPr/>
              </p14:nvContentPartPr>
              <p14:xfrm>
                <a:off x="2161168" y="4701658"/>
                <a:ext cx="286200" cy="8575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559CDAF-559D-AD7F-3D8F-B84372D7B99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152168" y="4692658"/>
                  <a:ext cx="303840" cy="87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5B155A3-0303-92D8-D167-D59036485D5B}"/>
                    </a:ext>
                  </a:extLst>
                </p14:cNvPr>
                <p14:cNvContentPartPr/>
                <p14:nvPr/>
              </p14:nvContentPartPr>
              <p14:xfrm>
                <a:off x="2264128" y="5215018"/>
                <a:ext cx="331200" cy="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5B155A3-0303-92D8-D167-D59036485D5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255128" y="5206378"/>
                  <a:ext cx="348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D58D556-EA71-8755-6A61-1A8F6E678071}"/>
                    </a:ext>
                  </a:extLst>
                </p14:cNvPr>
                <p14:cNvContentPartPr/>
                <p14:nvPr/>
              </p14:nvContentPartPr>
              <p14:xfrm>
                <a:off x="2346208" y="5303578"/>
                <a:ext cx="199800" cy="189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D58D556-EA71-8755-6A61-1A8F6E67807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337568" y="5294578"/>
                  <a:ext cx="217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A60B34F-6610-B4FE-7632-ACB666FC5E6B}"/>
                    </a:ext>
                  </a:extLst>
                </p14:cNvPr>
                <p14:cNvContentPartPr/>
                <p14:nvPr/>
              </p14:nvContentPartPr>
              <p14:xfrm>
                <a:off x="2458168" y="5104498"/>
                <a:ext cx="360" cy="79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A60B34F-6610-B4FE-7632-ACB666FC5E6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49528" y="5095858"/>
                  <a:ext cx="1800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282B9519-B81E-16C8-F081-5178B7FF5EB7}"/>
              </a:ext>
            </a:extLst>
          </p:cNvPr>
          <p:cNvGrpSpPr/>
          <p:nvPr/>
        </p:nvGrpSpPr>
        <p:grpSpPr>
          <a:xfrm>
            <a:off x="2927625" y="4857178"/>
            <a:ext cx="974520" cy="731160"/>
            <a:chOff x="3265648" y="4820458"/>
            <a:chExt cx="974520" cy="73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42CD72E-22D4-74B7-8C1A-6A348C8118F7}"/>
                    </a:ext>
                  </a:extLst>
                </p14:cNvPr>
                <p14:cNvContentPartPr/>
                <p14:nvPr/>
              </p14:nvContentPartPr>
              <p14:xfrm>
                <a:off x="3347728" y="4916578"/>
                <a:ext cx="360" cy="116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42CD72E-22D4-74B7-8C1A-6A348C8118F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338728" y="4907938"/>
                  <a:ext cx="18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432D2E4-908B-9551-FC79-E9EF1E90B750}"/>
                    </a:ext>
                  </a:extLst>
                </p14:cNvPr>
                <p14:cNvContentPartPr/>
                <p14:nvPr/>
              </p14:nvContentPartPr>
              <p14:xfrm>
                <a:off x="3265648" y="5049778"/>
                <a:ext cx="285840" cy="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432D2E4-908B-9551-FC79-E9EF1E90B75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257008" y="5040778"/>
                  <a:ext cx="303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8F96B92-166B-B001-56C6-39EC6B523E2A}"/>
                    </a:ext>
                  </a:extLst>
                </p14:cNvPr>
                <p14:cNvContentPartPr/>
                <p14:nvPr/>
              </p14:nvContentPartPr>
              <p14:xfrm>
                <a:off x="3341248" y="5189098"/>
                <a:ext cx="132480" cy="200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8F96B92-166B-B001-56C6-39EC6B523E2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332248" y="5180098"/>
                  <a:ext cx="150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F5A4CA4-CB69-1EDE-6B46-1C8E0ECCFC7E}"/>
                    </a:ext>
                  </a:extLst>
                </p14:cNvPr>
                <p14:cNvContentPartPr/>
                <p14:nvPr/>
              </p14:nvContentPartPr>
              <p14:xfrm>
                <a:off x="3329368" y="5232658"/>
                <a:ext cx="147240" cy="3189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F5A4CA4-CB69-1EDE-6B46-1C8E0ECCFC7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320728" y="5224018"/>
                  <a:ext cx="1648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5575E0D-BC17-D383-3F9C-573EFD6D6E16}"/>
                    </a:ext>
                  </a:extLst>
                </p14:cNvPr>
                <p14:cNvContentPartPr/>
                <p14:nvPr/>
              </p14:nvContentPartPr>
              <p14:xfrm>
                <a:off x="3768928" y="4924138"/>
                <a:ext cx="147240" cy="2732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5575E0D-BC17-D383-3F9C-573EFD6D6E1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60288" y="4915498"/>
                  <a:ext cx="164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49C6A67-DB5A-0453-5890-DF0928B7843F}"/>
                    </a:ext>
                  </a:extLst>
                </p14:cNvPr>
                <p14:cNvContentPartPr/>
                <p14:nvPr/>
              </p14:nvContentPartPr>
              <p14:xfrm>
                <a:off x="3939208" y="5110978"/>
                <a:ext cx="93960" cy="1512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49C6A67-DB5A-0453-5890-DF0928B7843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930208" y="5101978"/>
                  <a:ext cx="111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E6BBCCE-0B88-BDA4-0EF0-4600B33626AF}"/>
                    </a:ext>
                  </a:extLst>
                </p14:cNvPr>
                <p14:cNvContentPartPr/>
                <p14:nvPr/>
              </p14:nvContentPartPr>
              <p14:xfrm>
                <a:off x="4041448" y="5090098"/>
                <a:ext cx="198720" cy="2714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E6BBCCE-0B88-BDA4-0EF0-4600B33626A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032808" y="5081098"/>
                  <a:ext cx="216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06594CC-74A7-6702-9672-52BF5838852C}"/>
                    </a:ext>
                  </a:extLst>
                </p14:cNvPr>
                <p14:cNvContentPartPr/>
                <p14:nvPr/>
              </p14:nvContentPartPr>
              <p14:xfrm>
                <a:off x="3665968" y="4820458"/>
                <a:ext cx="202680" cy="5652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06594CC-74A7-6702-9672-52BF5838852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656968" y="4811818"/>
                  <a:ext cx="220320" cy="58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26058E43-2985-A68A-5C86-50A2B70681DD}"/>
              </a:ext>
            </a:extLst>
          </p:cNvPr>
          <p:cNvGrpSpPr/>
          <p:nvPr/>
        </p:nvGrpSpPr>
        <p:grpSpPr>
          <a:xfrm>
            <a:off x="3940665" y="5026018"/>
            <a:ext cx="204480" cy="179640"/>
            <a:chOff x="4278688" y="4989298"/>
            <a:chExt cx="20448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7985632-2BAE-083F-467D-4AC25A6D67FD}"/>
                    </a:ext>
                  </a:extLst>
                </p14:cNvPr>
                <p14:cNvContentPartPr/>
                <p14:nvPr/>
              </p14:nvContentPartPr>
              <p14:xfrm>
                <a:off x="4278688" y="5083258"/>
                <a:ext cx="204480" cy="3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7985632-2BAE-083F-467D-4AC25A6D67F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69688" y="5074258"/>
                  <a:ext cx="222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AAD4BE1-8D3A-ED98-2729-7EF1919DDD09}"/>
                    </a:ext>
                  </a:extLst>
                </p14:cNvPr>
                <p14:cNvContentPartPr/>
                <p14:nvPr/>
              </p14:nvContentPartPr>
              <p14:xfrm>
                <a:off x="4383448" y="4989298"/>
                <a:ext cx="360" cy="179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AAD4BE1-8D3A-ED98-2729-7EF1919DDD0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374448" y="4980658"/>
                  <a:ext cx="180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5A66A750-30C1-8C6A-6764-0E9358924E51}"/>
              </a:ext>
            </a:extLst>
          </p:cNvPr>
          <p:cNvGrpSpPr/>
          <p:nvPr/>
        </p:nvGrpSpPr>
        <p:grpSpPr>
          <a:xfrm>
            <a:off x="4317585" y="4779418"/>
            <a:ext cx="1238400" cy="864720"/>
            <a:chOff x="4655608" y="4742698"/>
            <a:chExt cx="1238400" cy="86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28072A4-F79B-B037-060E-6EBDF9DB313F}"/>
                    </a:ext>
                  </a:extLst>
                </p14:cNvPr>
                <p14:cNvContentPartPr/>
                <p14:nvPr/>
              </p14:nvContentPartPr>
              <p14:xfrm>
                <a:off x="4655608" y="4963738"/>
                <a:ext cx="205920" cy="1832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28072A4-F79B-B037-060E-6EBDF9DB313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646608" y="4955098"/>
                  <a:ext cx="223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0950D61-1680-DF3C-D2BA-B3DCF305A5FA}"/>
                    </a:ext>
                  </a:extLst>
                </p14:cNvPr>
                <p14:cNvContentPartPr/>
                <p14:nvPr/>
              </p14:nvContentPartPr>
              <p14:xfrm>
                <a:off x="4874488" y="5056978"/>
                <a:ext cx="155160" cy="2556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0950D61-1680-DF3C-D2BA-B3DCF305A5F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865488" y="5048338"/>
                  <a:ext cx="172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764917A-A602-A629-B3C0-06184480F12E}"/>
                    </a:ext>
                  </a:extLst>
                </p14:cNvPr>
                <p14:cNvContentPartPr/>
                <p14:nvPr/>
              </p14:nvContentPartPr>
              <p14:xfrm>
                <a:off x="5059888" y="5065978"/>
                <a:ext cx="89280" cy="1587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764917A-A602-A629-B3C0-06184480F12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051248" y="5057338"/>
                  <a:ext cx="106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4CB3FC5-4170-E2BC-6648-1186F8C2058A}"/>
                    </a:ext>
                  </a:extLst>
                </p14:cNvPr>
                <p14:cNvContentPartPr/>
                <p14:nvPr/>
              </p14:nvContentPartPr>
              <p14:xfrm>
                <a:off x="5179048" y="4826218"/>
                <a:ext cx="126720" cy="5468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4CB3FC5-4170-E2BC-6648-1186F8C2058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170048" y="4817578"/>
                  <a:ext cx="14436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53F76EB-999A-2BD3-D7A3-84BF76A98D32}"/>
                    </a:ext>
                  </a:extLst>
                </p14:cNvPr>
                <p14:cNvContentPartPr/>
                <p14:nvPr/>
              </p14:nvContentPartPr>
              <p14:xfrm>
                <a:off x="5167168" y="4742698"/>
                <a:ext cx="293400" cy="8647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53F76EB-999A-2BD3-D7A3-84BF76A98D3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158168" y="4734058"/>
                  <a:ext cx="311040" cy="88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789F3B0-E7C1-0ACC-DA05-61A76433956D}"/>
                    </a:ext>
                  </a:extLst>
                </p14:cNvPr>
                <p14:cNvContentPartPr/>
                <p14:nvPr/>
              </p14:nvContentPartPr>
              <p14:xfrm>
                <a:off x="5546248" y="5062378"/>
                <a:ext cx="215280" cy="1656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789F3B0-E7C1-0ACC-DA05-61A76433956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537248" y="5053738"/>
                  <a:ext cx="232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73667E1-1260-A183-784F-1D160880360E}"/>
                    </a:ext>
                  </a:extLst>
                </p14:cNvPr>
                <p14:cNvContentPartPr/>
                <p14:nvPr/>
              </p14:nvContentPartPr>
              <p14:xfrm>
                <a:off x="5809768" y="5206738"/>
                <a:ext cx="84240" cy="1544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73667E1-1260-A183-784F-1D160880360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801128" y="5198098"/>
                  <a:ext cx="1018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7CDEC0C8-1793-73E6-A16C-684E05D84677}"/>
              </a:ext>
            </a:extLst>
          </p:cNvPr>
          <p:cNvGrpSpPr/>
          <p:nvPr/>
        </p:nvGrpSpPr>
        <p:grpSpPr>
          <a:xfrm>
            <a:off x="3934168" y="6032938"/>
            <a:ext cx="180000" cy="290160"/>
            <a:chOff x="3934168" y="6032938"/>
            <a:chExt cx="18000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13872A9-A686-BCE6-8286-8C0DC8F18565}"/>
                    </a:ext>
                  </a:extLst>
                </p14:cNvPr>
                <p14:cNvContentPartPr/>
                <p14:nvPr/>
              </p14:nvContentPartPr>
              <p14:xfrm>
                <a:off x="4061248" y="6032938"/>
                <a:ext cx="4320" cy="2901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13872A9-A686-BCE6-8286-8C0DC8F1856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052608" y="6023938"/>
                  <a:ext cx="21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C1213DC-98DE-C641-F225-05BECED34BFB}"/>
                    </a:ext>
                  </a:extLst>
                </p14:cNvPr>
                <p14:cNvContentPartPr/>
                <p14:nvPr/>
              </p14:nvContentPartPr>
              <p14:xfrm>
                <a:off x="3934168" y="6223378"/>
                <a:ext cx="180000" cy="3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C1213DC-98DE-C641-F225-05BECED34BF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925168" y="6214738"/>
                  <a:ext cx="197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669C4C5F-93EB-09AA-B509-40C236BBDB21}"/>
              </a:ext>
            </a:extLst>
          </p:cNvPr>
          <p:cNvGrpSpPr/>
          <p:nvPr/>
        </p:nvGrpSpPr>
        <p:grpSpPr>
          <a:xfrm>
            <a:off x="5771265" y="4762498"/>
            <a:ext cx="1958040" cy="789480"/>
            <a:chOff x="6109288" y="4725778"/>
            <a:chExt cx="1958040" cy="7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24BC88A3-D712-B7A4-113D-460A97F65FEE}"/>
                    </a:ext>
                  </a:extLst>
                </p14:cNvPr>
                <p14:cNvContentPartPr/>
                <p14:nvPr/>
              </p14:nvContentPartPr>
              <p14:xfrm>
                <a:off x="6109288" y="5129338"/>
                <a:ext cx="132480" cy="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24BC88A3-D712-B7A4-113D-460A97F65FE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00648" y="5120338"/>
                  <a:ext cx="150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3AB4725-D74D-7246-711C-B8733BF579A5}"/>
                    </a:ext>
                  </a:extLst>
                </p14:cNvPr>
                <p14:cNvContentPartPr/>
                <p14:nvPr/>
              </p14:nvContentPartPr>
              <p14:xfrm>
                <a:off x="6187048" y="5036098"/>
                <a:ext cx="6120" cy="2044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3AB4725-D74D-7246-711C-B8733BF579A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178408" y="5027098"/>
                  <a:ext cx="23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56FCBD7-98C0-3FB0-5CBF-7E932CDEBEBD}"/>
                    </a:ext>
                  </a:extLst>
                </p14:cNvPr>
                <p14:cNvContentPartPr/>
                <p14:nvPr/>
              </p14:nvContentPartPr>
              <p14:xfrm>
                <a:off x="6628768" y="4851778"/>
                <a:ext cx="360" cy="1429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56FCBD7-98C0-3FB0-5CBF-7E932CDEBEB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619768" y="4843138"/>
                  <a:ext cx="18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11812CE8-D0C4-64FC-7327-8DA108CEAD5C}"/>
                    </a:ext>
                  </a:extLst>
                </p14:cNvPr>
                <p14:cNvContentPartPr/>
                <p14:nvPr/>
              </p14:nvContentPartPr>
              <p14:xfrm>
                <a:off x="6458848" y="5051578"/>
                <a:ext cx="378360" cy="3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11812CE8-D0C4-64FC-7327-8DA108CEAD5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449848" y="5042938"/>
                  <a:ext cx="396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9E21B96-CA0F-BFBD-7F81-F819A4D6E9BC}"/>
                    </a:ext>
                  </a:extLst>
                </p14:cNvPr>
                <p14:cNvContentPartPr/>
                <p14:nvPr/>
              </p14:nvContentPartPr>
              <p14:xfrm>
                <a:off x="6549568" y="5109898"/>
                <a:ext cx="191160" cy="2916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9E21B96-CA0F-BFBD-7F81-F819A4D6E9B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40928" y="5101258"/>
                  <a:ext cx="208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13C8AC9-3B4D-674E-2BB2-2069DAC961DA}"/>
                    </a:ext>
                  </a:extLst>
                </p14:cNvPr>
                <p14:cNvContentPartPr/>
                <p14:nvPr/>
              </p14:nvContentPartPr>
              <p14:xfrm>
                <a:off x="6928648" y="4784458"/>
                <a:ext cx="231120" cy="3913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13C8AC9-3B4D-674E-2BB2-2069DAC961D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919648" y="4775818"/>
                  <a:ext cx="2487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4897F30-6F23-B0F3-7D4E-5B4995739138}"/>
                    </a:ext>
                  </a:extLst>
                </p14:cNvPr>
                <p14:cNvContentPartPr/>
                <p14:nvPr/>
              </p14:nvContentPartPr>
              <p14:xfrm>
                <a:off x="6943408" y="5260738"/>
                <a:ext cx="108720" cy="1422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4897F30-6F23-B0F3-7D4E-5B499573913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934768" y="5251738"/>
                  <a:ext cx="126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C04A156-D310-985D-9CBE-C36E8F14DC3D}"/>
                    </a:ext>
                  </a:extLst>
                </p14:cNvPr>
                <p14:cNvContentPartPr/>
                <p14:nvPr/>
              </p14:nvContentPartPr>
              <p14:xfrm>
                <a:off x="7092448" y="5294218"/>
                <a:ext cx="152280" cy="2210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C04A156-D310-985D-9CBE-C36E8F14DC3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083808" y="5285218"/>
                  <a:ext cx="169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3B23490-1684-B689-D44E-134FB64060B8}"/>
                    </a:ext>
                  </a:extLst>
                </p14:cNvPr>
                <p14:cNvContentPartPr/>
                <p14:nvPr/>
              </p14:nvContentPartPr>
              <p14:xfrm>
                <a:off x="6957088" y="5280178"/>
                <a:ext cx="3600" cy="946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3B23490-1684-B689-D44E-134FB64060B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948088" y="5271538"/>
                  <a:ext cx="21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A52542D-1CE6-6302-2D00-C06865CDD573}"/>
                    </a:ext>
                  </a:extLst>
                </p14:cNvPr>
                <p14:cNvContentPartPr/>
                <p14:nvPr/>
              </p14:nvContentPartPr>
              <p14:xfrm>
                <a:off x="7361368" y="4862938"/>
                <a:ext cx="297360" cy="2332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A52542D-1CE6-6302-2D00-C06865CDD57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352368" y="4854298"/>
                  <a:ext cx="315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6150779-B303-B1FF-C302-105968E279CC}"/>
                    </a:ext>
                  </a:extLst>
                </p14:cNvPr>
                <p14:cNvContentPartPr/>
                <p14:nvPr/>
              </p14:nvContentPartPr>
              <p14:xfrm>
                <a:off x="7655488" y="4958338"/>
                <a:ext cx="155160" cy="1591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6150779-B303-B1FF-C302-105968E279C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646488" y="4949338"/>
                  <a:ext cx="172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29B3A28-1790-2DCD-C66F-E52B7F04C278}"/>
                    </a:ext>
                  </a:extLst>
                </p14:cNvPr>
                <p14:cNvContentPartPr/>
                <p14:nvPr/>
              </p14:nvContentPartPr>
              <p14:xfrm>
                <a:off x="7818208" y="5013778"/>
                <a:ext cx="249120" cy="2556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29B3A28-1790-2DCD-C66F-E52B7F04C27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809568" y="5004778"/>
                  <a:ext cx="2667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ED953348-0F1D-43AC-EF1B-C84D8CC08D22}"/>
                    </a:ext>
                  </a:extLst>
                </p14:cNvPr>
                <p14:cNvContentPartPr/>
                <p14:nvPr/>
              </p14:nvContentPartPr>
              <p14:xfrm>
                <a:off x="6405568" y="4725778"/>
                <a:ext cx="168120" cy="7531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ED953348-0F1D-43AC-EF1B-C84D8CC08D2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396928" y="4717138"/>
                  <a:ext cx="185760" cy="77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561FBEFA-7539-67B1-B3F4-66AD694D3FA3}"/>
              </a:ext>
            </a:extLst>
          </p:cNvPr>
          <p:cNvGrpSpPr/>
          <p:nvPr/>
        </p:nvGrpSpPr>
        <p:grpSpPr>
          <a:xfrm>
            <a:off x="7844145" y="4750978"/>
            <a:ext cx="1111663" cy="801000"/>
            <a:chOff x="7844145" y="4750978"/>
            <a:chExt cx="1111663" cy="8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9401308-9E37-36CA-28FB-AA72F1DD2F2E}"/>
                    </a:ext>
                  </a:extLst>
                </p14:cNvPr>
                <p14:cNvContentPartPr/>
                <p14:nvPr/>
              </p14:nvContentPartPr>
              <p14:xfrm>
                <a:off x="7928025" y="4936738"/>
                <a:ext cx="13680" cy="2232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9401308-9E37-36CA-28FB-AA72F1DD2F2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919385" y="4928098"/>
                  <a:ext cx="31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F3FFE29B-F5F7-58DB-6601-F8B1797ACD44}"/>
                    </a:ext>
                  </a:extLst>
                </p14:cNvPr>
                <p14:cNvContentPartPr/>
                <p14:nvPr/>
              </p14:nvContentPartPr>
              <p14:xfrm>
                <a:off x="7844145" y="5068498"/>
                <a:ext cx="194400" cy="338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F3FFE29B-F5F7-58DB-6601-F8B1797ACD4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835505" y="5059498"/>
                  <a:ext cx="212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6EDDFCD-9B7F-285F-E9B9-1501F9A294BC}"/>
                    </a:ext>
                  </a:extLst>
                </p14:cNvPr>
                <p14:cNvContentPartPr/>
                <p14:nvPr/>
              </p14:nvContentPartPr>
              <p14:xfrm>
                <a:off x="8207025" y="4751338"/>
                <a:ext cx="132120" cy="4528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6EDDFCD-9B7F-285F-E9B9-1501F9A294B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198385" y="4742698"/>
                  <a:ext cx="1497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8C355A1-0BEE-C61A-4159-D73881AA6567}"/>
                    </a:ext>
                  </a:extLst>
                </p14:cNvPr>
                <p14:cNvContentPartPr/>
                <p14:nvPr/>
              </p14:nvContentPartPr>
              <p14:xfrm>
                <a:off x="8237985" y="5316538"/>
                <a:ext cx="87120" cy="1533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8C355A1-0BEE-C61A-4159-D73881AA656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228985" y="5307538"/>
                  <a:ext cx="104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7BC5E768-8250-4861-F38E-E9F026D8B1EE}"/>
                    </a:ext>
                  </a:extLst>
                </p14:cNvPr>
                <p14:cNvContentPartPr/>
                <p14:nvPr/>
              </p14:nvContentPartPr>
              <p14:xfrm>
                <a:off x="8477745" y="4826218"/>
                <a:ext cx="146520" cy="1440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7BC5E768-8250-4861-F38E-E9F026D8B1E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469105" y="4817578"/>
                  <a:ext cx="164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74BD069-011E-79D0-C6F3-CC477BC9DC3A}"/>
                    </a:ext>
                  </a:extLst>
                </p14:cNvPr>
                <p14:cNvContentPartPr/>
                <p14:nvPr/>
              </p14:nvContentPartPr>
              <p14:xfrm>
                <a:off x="8657385" y="4911538"/>
                <a:ext cx="88920" cy="979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74BD069-011E-79D0-C6F3-CC477BC9DC3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648745" y="4902538"/>
                  <a:ext cx="106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6ACB55DE-C15C-78CC-722E-837F5CD4B63C}"/>
                    </a:ext>
                  </a:extLst>
                </p14:cNvPr>
                <p14:cNvContentPartPr/>
                <p14:nvPr/>
              </p14:nvContentPartPr>
              <p14:xfrm>
                <a:off x="8466225" y="5127538"/>
                <a:ext cx="250920" cy="3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6ACB55DE-C15C-78CC-722E-837F5CD4B63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457225" y="5118538"/>
                  <a:ext cx="268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E7912636-1C99-2DE3-111E-28A3291BF257}"/>
                    </a:ext>
                  </a:extLst>
                </p14:cNvPr>
                <p14:cNvContentPartPr/>
                <p14:nvPr/>
              </p14:nvContentPartPr>
              <p14:xfrm>
                <a:off x="8479905" y="5322298"/>
                <a:ext cx="159120" cy="2296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E7912636-1C99-2DE3-111E-28A3291BF25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471265" y="5313298"/>
                  <a:ext cx="176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43D34A85-650E-18F6-9603-ECADC20EA689}"/>
                    </a:ext>
                  </a:extLst>
                </p14:cNvPr>
                <p14:cNvContentPartPr/>
                <p14:nvPr/>
              </p14:nvContentPartPr>
              <p14:xfrm>
                <a:off x="8816128" y="4750978"/>
                <a:ext cx="139680" cy="6652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43D34A85-650E-18F6-9603-ECADC20EA68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807488" y="4742338"/>
                  <a:ext cx="157320" cy="68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B2D49EB-13D1-9EE3-BF66-77E73B343DA4}"/>
              </a:ext>
            </a:extLst>
          </p:cNvPr>
          <p:cNvGrpSpPr/>
          <p:nvPr/>
        </p:nvGrpSpPr>
        <p:grpSpPr>
          <a:xfrm>
            <a:off x="4373008" y="5909818"/>
            <a:ext cx="2597040" cy="794880"/>
            <a:chOff x="4373008" y="5909818"/>
            <a:chExt cx="259704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ABF4654-0C7E-0F09-5BCC-287EC036BF5A}"/>
                    </a:ext>
                  </a:extLst>
                </p14:cNvPr>
                <p14:cNvContentPartPr/>
                <p14:nvPr/>
              </p14:nvContentPartPr>
              <p14:xfrm>
                <a:off x="4434568" y="5909818"/>
                <a:ext cx="360" cy="734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ABF4654-0C7E-0F09-5BCC-287EC036BF5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425928" y="5900818"/>
                  <a:ext cx="18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07DA422-ED85-6F69-A16B-49DB3CCBBA04}"/>
                    </a:ext>
                  </a:extLst>
                </p14:cNvPr>
                <p14:cNvContentPartPr/>
                <p14:nvPr/>
              </p14:nvContentPartPr>
              <p14:xfrm>
                <a:off x="4373008" y="6057058"/>
                <a:ext cx="285480" cy="3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07DA422-ED85-6F69-A16B-49DB3CCBBA0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364368" y="6048058"/>
                  <a:ext cx="303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A070D4F-52E7-F2B1-579A-D9EB51912A90}"/>
                    </a:ext>
                  </a:extLst>
                </p14:cNvPr>
                <p14:cNvContentPartPr/>
                <p14:nvPr/>
              </p14:nvContentPartPr>
              <p14:xfrm>
                <a:off x="4404688" y="6132658"/>
                <a:ext cx="200160" cy="2613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A070D4F-52E7-F2B1-579A-D9EB51912A9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395688" y="6123658"/>
                  <a:ext cx="217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B1EEEB6-89C1-0C96-86A9-4B56A16EA4AA}"/>
                    </a:ext>
                  </a:extLst>
                </p14:cNvPr>
                <p14:cNvContentPartPr/>
                <p14:nvPr/>
              </p14:nvContentPartPr>
              <p14:xfrm>
                <a:off x="4805728" y="5922778"/>
                <a:ext cx="239040" cy="3553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B1EEEB6-89C1-0C96-86A9-4B56A16EA4A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796728" y="5913778"/>
                  <a:ext cx="2566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BFBE6DB-9FCB-3593-DD34-17A33E4D6644}"/>
                    </a:ext>
                  </a:extLst>
                </p14:cNvPr>
                <p14:cNvContentPartPr/>
                <p14:nvPr/>
              </p14:nvContentPartPr>
              <p14:xfrm>
                <a:off x="4819048" y="6427138"/>
                <a:ext cx="86040" cy="1569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BFBE6DB-9FCB-3593-DD34-17A33E4D664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810408" y="6418138"/>
                  <a:ext cx="103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EADC445-DBA0-F7B5-A838-2560C3C615DD}"/>
                    </a:ext>
                  </a:extLst>
                </p14:cNvPr>
                <p14:cNvContentPartPr/>
                <p14:nvPr/>
              </p14:nvContentPartPr>
              <p14:xfrm>
                <a:off x="4928488" y="6457018"/>
                <a:ext cx="211320" cy="247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EADC445-DBA0-F7B5-A838-2560C3C615D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919848" y="6448018"/>
                  <a:ext cx="228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66E28DE-240C-4392-2BC3-96E458CAF2A7}"/>
                    </a:ext>
                  </a:extLst>
                </p14:cNvPr>
                <p14:cNvContentPartPr/>
                <p14:nvPr/>
              </p14:nvContentPartPr>
              <p14:xfrm>
                <a:off x="5219008" y="6028618"/>
                <a:ext cx="194040" cy="1674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66E28DE-240C-4392-2BC3-96E458CAF2A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210008" y="6019618"/>
                  <a:ext cx="211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68BD7E25-9775-2D3E-66D9-3F414D0DA854}"/>
                    </a:ext>
                  </a:extLst>
                </p14:cNvPr>
                <p14:cNvContentPartPr/>
                <p14:nvPr/>
              </p14:nvContentPartPr>
              <p14:xfrm>
                <a:off x="5451568" y="6156418"/>
                <a:ext cx="100440" cy="1501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68BD7E25-9775-2D3E-66D9-3F414D0DA85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442568" y="6147418"/>
                  <a:ext cx="118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433CC6D-9F72-8A06-FCD2-C95F996450D5}"/>
                    </a:ext>
                  </a:extLst>
                </p14:cNvPr>
                <p14:cNvContentPartPr/>
                <p14:nvPr/>
              </p14:nvContentPartPr>
              <p14:xfrm>
                <a:off x="5623648" y="6063178"/>
                <a:ext cx="255600" cy="1566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433CC6D-9F72-8A06-FCD2-C95F996450D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615008" y="6054178"/>
                  <a:ext cx="273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F5AD86E-9987-5019-674B-2913E600E1E5}"/>
                    </a:ext>
                  </a:extLst>
                </p14:cNvPr>
                <p14:cNvContentPartPr/>
                <p14:nvPr/>
              </p14:nvContentPartPr>
              <p14:xfrm>
                <a:off x="5942248" y="6183058"/>
                <a:ext cx="73440" cy="849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F5AD86E-9987-5019-674B-2913E600E1E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933608" y="6174418"/>
                  <a:ext cx="91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EE2FB33-CDAE-5459-830C-A1904537B8D4}"/>
                    </a:ext>
                  </a:extLst>
                </p14:cNvPr>
                <p14:cNvContentPartPr/>
                <p14:nvPr/>
              </p14:nvContentPartPr>
              <p14:xfrm>
                <a:off x="6101008" y="6141658"/>
                <a:ext cx="190080" cy="2674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EE2FB33-CDAE-5459-830C-A1904537B8D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092008" y="6133018"/>
                  <a:ext cx="2077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A080D58-71BC-5BDE-DED4-27FA1FFD0BCC}"/>
                    </a:ext>
                  </a:extLst>
                </p14:cNvPr>
                <p14:cNvContentPartPr/>
                <p14:nvPr/>
              </p14:nvContentPartPr>
              <p14:xfrm>
                <a:off x="6369928" y="5999098"/>
                <a:ext cx="228960" cy="1623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A080D58-71BC-5BDE-DED4-27FA1FFD0BC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361288" y="5990098"/>
                  <a:ext cx="246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DF8E5DF-4FB0-0D60-6069-B8E4F44ECA14}"/>
                    </a:ext>
                  </a:extLst>
                </p14:cNvPr>
                <p14:cNvContentPartPr/>
                <p14:nvPr/>
              </p14:nvContentPartPr>
              <p14:xfrm>
                <a:off x="6677008" y="6017098"/>
                <a:ext cx="293040" cy="3538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DF8E5DF-4FB0-0D60-6069-B8E4F44ECA1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668368" y="6008098"/>
                  <a:ext cx="310680" cy="3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019DFE92-F29A-4287-0DAC-C943DAF22ADF}"/>
                  </a:ext>
                </a:extLst>
              </p14:cNvPr>
              <p14:cNvContentPartPr/>
              <p14:nvPr/>
            </p14:nvContentPartPr>
            <p14:xfrm>
              <a:off x="6248608" y="4448938"/>
              <a:ext cx="2402640" cy="30420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019DFE92-F29A-4287-0DAC-C943DAF22ADF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6239968" y="4440298"/>
                <a:ext cx="2420280" cy="3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oup 406">
            <a:extLst>
              <a:ext uri="{FF2B5EF4-FFF2-40B4-BE49-F238E27FC236}">
                <a16:creationId xmlns:a16="http://schemas.microsoft.com/office/drawing/2014/main" id="{2C7EAE5B-31CD-F082-466B-918B3802F7EC}"/>
              </a:ext>
            </a:extLst>
          </p:cNvPr>
          <p:cNvGrpSpPr/>
          <p:nvPr/>
        </p:nvGrpSpPr>
        <p:grpSpPr>
          <a:xfrm>
            <a:off x="6614728" y="4043578"/>
            <a:ext cx="1162440" cy="495720"/>
            <a:chOff x="6614728" y="4043578"/>
            <a:chExt cx="116244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E3D1B7AF-511E-3CD0-5A3B-6D20527D3F65}"/>
                    </a:ext>
                  </a:extLst>
                </p14:cNvPr>
                <p14:cNvContentPartPr/>
                <p14:nvPr/>
              </p14:nvContentPartPr>
              <p14:xfrm>
                <a:off x="6614728" y="4043578"/>
                <a:ext cx="735120" cy="4424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E3D1B7AF-511E-3CD0-5A3B-6D20527D3F6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606088" y="4034578"/>
                  <a:ext cx="7527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9CDF4553-4F52-BE44-BD46-1C114597C36D}"/>
                    </a:ext>
                  </a:extLst>
                </p14:cNvPr>
                <p14:cNvContentPartPr/>
                <p14:nvPr/>
              </p14:nvContentPartPr>
              <p14:xfrm>
                <a:off x="7489888" y="4339138"/>
                <a:ext cx="360" cy="3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9CDF4553-4F52-BE44-BD46-1C114597C36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481248" y="43304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B1C12886-4CC2-0CC0-5F13-6D1046A02D98}"/>
                    </a:ext>
                  </a:extLst>
                </p14:cNvPr>
                <p14:cNvContentPartPr/>
                <p14:nvPr/>
              </p14:nvContentPartPr>
              <p14:xfrm>
                <a:off x="7533808" y="4182538"/>
                <a:ext cx="243360" cy="3567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B1C12886-4CC2-0CC0-5F13-6D1046A02D9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524808" y="4173898"/>
                  <a:ext cx="261000" cy="37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C41F4FEE-C622-52FC-7187-3246EA97E7A0}"/>
                  </a:ext>
                </a:extLst>
              </p14:cNvPr>
              <p14:cNvContentPartPr/>
              <p14:nvPr/>
            </p14:nvContentPartPr>
            <p14:xfrm>
              <a:off x="6611488" y="4171738"/>
              <a:ext cx="54360" cy="2952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C41F4FEE-C622-52FC-7187-3246EA97E7A0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6602488" y="4162738"/>
                <a:ext cx="7200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" name="Group 410">
            <a:extLst>
              <a:ext uri="{FF2B5EF4-FFF2-40B4-BE49-F238E27FC236}">
                <a16:creationId xmlns:a16="http://schemas.microsoft.com/office/drawing/2014/main" id="{132C1BC6-9617-46F5-BD0F-B20C5592AD6F}"/>
              </a:ext>
            </a:extLst>
          </p:cNvPr>
          <p:cNvGrpSpPr/>
          <p:nvPr/>
        </p:nvGrpSpPr>
        <p:grpSpPr>
          <a:xfrm>
            <a:off x="7883368" y="4218898"/>
            <a:ext cx="441360" cy="199800"/>
            <a:chOff x="7883368" y="4218898"/>
            <a:chExt cx="44136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292C79A-6414-5835-F56B-5CD009C8D07F}"/>
                    </a:ext>
                  </a:extLst>
                </p14:cNvPr>
                <p14:cNvContentPartPr/>
                <p14:nvPr/>
              </p14:nvContentPartPr>
              <p14:xfrm>
                <a:off x="7883368" y="4218898"/>
                <a:ext cx="229320" cy="1875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1292C79A-6414-5835-F56B-5CD009C8D07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874728" y="4210258"/>
                  <a:ext cx="246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C453099F-A771-0DD8-C94A-697A989E73CF}"/>
                    </a:ext>
                  </a:extLst>
                </p14:cNvPr>
                <p14:cNvContentPartPr/>
                <p14:nvPr/>
              </p14:nvContentPartPr>
              <p14:xfrm>
                <a:off x="8175688" y="4302418"/>
                <a:ext cx="149040" cy="1162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C453099F-A771-0DD8-C94A-697A989E73C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167048" y="4293778"/>
                  <a:ext cx="16668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533C661C-D955-2275-C06C-1333C3B2EAF0}"/>
              </a:ext>
            </a:extLst>
          </p:cNvPr>
          <p:cNvGrpSpPr/>
          <p:nvPr/>
        </p:nvGrpSpPr>
        <p:grpSpPr>
          <a:xfrm>
            <a:off x="6316288" y="4656658"/>
            <a:ext cx="2472840" cy="822960"/>
            <a:chOff x="6316288" y="4656658"/>
            <a:chExt cx="247284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74068C3-510F-0100-2D5E-B55D6AD0030B}"/>
                    </a:ext>
                  </a:extLst>
                </p14:cNvPr>
                <p14:cNvContentPartPr/>
                <p14:nvPr/>
              </p14:nvContentPartPr>
              <p14:xfrm>
                <a:off x="6316288" y="4659898"/>
                <a:ext cx="2467440" cy="8197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74068C3-510F-0100-2D5E-B55D6AD0030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307648" y="4650898"/>
                  <a:ext cx="2485080" cy="83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1A90C69C-6042-8EF2-83BD-A25E7F599FA9}"/>
                    </a:ext>
                  </a:extLst>
                </p14:cNvPr>
                <p14:cNvContentPartPr/>
                <p14:nvPr/>
              </p14:nvContentPartPr>
              <p14:xfrm>
                <a:off x="8651248" y="4656658"/>
                <a:ext cx="137880" cy="997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1A90C69C-6042-8EF2-83BD-A25E7F599FA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642608" y="4648018"/>
                  <a:ext cx="155520" cy="117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15" name="Rectangle 414">
            <a:extLst>
              <a:ext uri="{FF2B5EF4-FFF2-40B4-BE49-F238E27FC236}">
                <a16:creationId xmlns:a16="http://schemas.microsoft.com/office/drawing/2014/main" id="{739A1859-6C33-8552-CD47-54C4958F7A71}"/>
              </a:ext>
            </a:extLst>
          </p:cNvPr>
          <p:cNvSpPr/>
          <p:nvPr/>
        </p:nvSpPr>
        <p:spPr>
          <a:xfrm>
            <a:off x="2888435" y="977190"/>
            <a:ext cx="2230414" cy="686223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5" name="Audio 54">
            <a:hlinkClick r:id="" action="ppaction://media"/>
            <a:extLst>
              <a:ext uri="{FF2B5EF4-FFF2-40B4-BE49-F238E27FC236}">
                <a16:creationId xmlns:a16="http://schemas.microsoft.com/office/drawing/2014/main" id="{0DDD1F6C-52D0-07AB-61FC-07C0B2C058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4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8874"/>
    </mc:Choice>
    <mc:Fallback xmlns="">
      <p:transition advTm="78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0EAD2-8B5D-5861-2623-1837BF6985A6}"/>
              </a:ext>
            </a:extLst>
          </p:cNvPr>
          <p:cNvSpPr txBox="1"/>
          <p:nvPr/>
        </p:nvSpPr>
        <p:spPr>
          <a:xfrm>
            <a:off x="2832472" y="-28666"/>
            <a:ext cx="206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x, w 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 h, J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D2F7FA6-6D00-B87B-305F-9C4EB82FF18C}"/>
              </a:ext>
            </a:extLst>
          </p:cNvPr>
          <p:cNvGrpSpPr/>
          <p:nvPr/>
        </p:nvGrpSpPr>
        <p:grpSpPr>
          <a:xfrm>
            <a:off x="229701" y="402854"/>
            <a:ext cx="410040" cy="388440"/>
            <a:chOff x="829666" y="875287"/>
            <a:chExt cx="41004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4C408C-E603-67B5-9DBC-A65C4B8A80FE}"/>
                    </a:ext>
                  </a:extLst>
                </p14:cNvPr>
                <p14:cNvContentPartPr/>
                <p14:nvPr/>
              </p14:nvContentPartPr>
              <p14:xfrm>
                <a:off x="829666" y="875287"/>
                <a:ext cx="169200" cy="38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4C408C-E603-67B5-9DBC-A65C4B8A80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1026" y="866287"/>
                  <a:ext cx="1868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D819DEA-9EE8-1559-4322-B6A8F4AC5B9A}"/>
                    </a:ext>
                  </a:extLst>
                </p14:cNvPr>
                <p14:cNvContentPartPr/>
                <p14:nvPr/>
              </p14:nvContentPartPr>
              <p14:xfrm>
                <a:off x="1103626" y="1047367"/>
                <a:ext cx="112680" cy="25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D819DEA-9EE8-1559-4322-B6A8F4AC5B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4986" y="1038367"/>
                  <a:ext cx="130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8DC2453-F2CF-2546-6A33-5A10A7D91FD0}"/>
                    </a:ext>
                  </a:extLst>
                </p14:cNvPr>
                <p14:cNvContentPartPr/>
                <p14:nvPr/>
              </p14:nvContentPartPr>
              <p14:xfrm>
                <a:off x="1159786" y="1156807"/>
                <a:ext cx="7992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8DC2453-F2CF-2546-6A33-5A10A7D91F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1146" y="1148167"/>
                  <a:ext cx="97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61A1532-3743-12EF-4917-CBAA6AFEE9D8}"/>
              </a:ext>
            </a:extLst>
          </p:cNvPr>
          <p:cNvGrpSpPr/>
          <p:nvPr/>
        </p:nvGrpSpPr>
        <p:grpSpPr>
          <a:xfrm>
            <a:off x="803541" y="426254"/>
            <a:ext cx="728280" cy="461520"/>
            <a:chOff x="1403506" y="898687"/>
            <a:chExt cx="72828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ABBF5E4-C3AC-F14A-0B50-AE2494305EC1}"/>
                    </a:ext>
                  </a:extLst>
                </p14:cNvPr>
                <p14:cNvContentPartPr/>
                <p14:nvPr/>
              </p14:nvContentPartPr>
              <p14:xfrm>
                <a:off x="1403506" y="898687"/>
                <a:ext cx="174240" cy="322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ABBF5E4-C3AC-F14A-0B50-AE2494305E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4506" y="890047"/>
                  <a:ext cx="1918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1EDAEF-DC1C-AF78-DFBD-AFA572C23019}"/>
                    </a:ext>
                  </a:extLst>
                </p14:cNvPr>
                <p14:cNvContentPartPr/>
                <p14:nvPr/>
              </p14:nvContentPartPr>
              <p14:xfrm>
                <a:off x="1668466" y="1185967"/>
                <a:ext cx="41040" cy="174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1EDAEF-DC1C-AF78-DFBD-AFA572C230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9466" y="1176967"/>
                  <a:ext cx="58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DEA0E5C-97E4-C32C-3F8C-88F691707C51}"/>
                    </a:ext>
                  </a:extLst>
                </p14:cNvPr>
                <p14:cNvContentPartPr/>
                <p14:nvPr/>
              </p14:nvContentPartPr>
              <p14:xfrm>
                <a:off x="1890946" y="933247"/>
                <a:ext cx="78840" cy="298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DEA0E5C-97E4-C32C-3F8C-88F691707C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1946" y="924607"/>
                  <a:ext cx="96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A4EFDDD-3E18-D7D7-B7A4-75F0ADF78C3A}"/>
                    </a:ext>
                  </a:extLst>
                </p14:cNvPr>
                <p14:cNvContentPartPr/>
                <p14:nvPr/>
              </p14:nvContentPartPr>
              <p14:xfrm>
                <a:off x="1866826" y="1216927"/>
                <a:ext cx="264960" cy="4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A4EFDDD-3E18-D7D7-B7A4-75F0ADF78C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58186" y="1208287"/>
                  <a:ext cx="2826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3943E27-6954-790C-6E79-C0C48A15E8A7}"/>
              </a:ext>
            </a:extLst>
          </p:cNvPr>
          <p:cNvGrpSpPr/>
          <p:nvPr/>
        </p:nvGrpSpPr>
        <p:grpSpPr>
          <a:xfrm>
            <a:off x="5833600" y="531374"/>
            <a:ext cx="1540440" cy="406440"/>
            <a:chOff x="6042466" y="582247"/>
            <a:chExt cx="154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4DD937A-1757-E56E-D48F-43291F8E7023}"/>
                    </a:ext>
                  </a:extLst>
                </p14:cNvPr>
                <p14:cNvContentPartPr/>
                <p14:nvPr/>
              </p14:nvContentPartPr>
              <p14:xfrm>
                <a:off x="6042466" y="674767"/>
                <a:ext cx="303840" cy="172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4DD937A-1757-E56E-D48F-43291F8E70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33466" y="666127"/>
                  <a:ext cx="321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8252EBD-8AEA-41E6-3E03-177D5ED0B90A}"/>
                    </a:ext>
                  </a:extLst>
                </p14:cNvPr>
                <p14:cNvContentPartPr/>
                <p14:nvPr/>
              </p14:nvContentPartPr>
              <p14:xfrm>
                <a:off x="6438466" y="639847"/>
                <a:ext cx="143280" cy="33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8252EBD-8AEA-41E6-3E03-177D5ED0B9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29826" y="631207"/>
                  <a:ext cx="160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019DA4C-D614-B6C5-53E8-465A24BB5B56}"/>
                    </a:ext>
                  </a:extLst>
                </p14:cNvPr>
                <p14:cNvContentPartPr/>
                <p14:nvPr/>
              </p14:nvContentPartPr>
              <p14:xfrm>
                <a:off x="6458986" y="737407"/>
                <a:ext cx="175320" cy="2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019DA4C-D614-B6C5-53E8-465A24BB5B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49986" y="728767"/>
                  <a:ext cx="192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E6B6E3C-B745-1E90-E765-C483B909D228}"/>
                    </a:ext>
                  </a:extLst>
                </p14:cNvPr>
                <p14:cNvContentPartPr/>
                <p14:nvPr/>
              </p14:nvContentPartPr>
              <p14:xfrm>
                <a:off x="6864706" y="586927"/>
                <a:ext cx="15840" cy="243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E6B6E3C-B745-1E90-E765-C483B909D2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55706" y="578287"/>
                  <a:ext cx="33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CA995A1-8C1E-4497-F7B1-5C0032016402}"/>
                    </a:ext>
                  </a:extLst>
                </p14:cNvPr>
                <p14:cNvContentPartPr/>
                <p14:nvPr/>
              </p14:nvContentPartPr>
              <p14:xfrm>
                <a:off x="6764266" y="706807"/>
                <a:ext cx="2235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CA995A1-8C1E-4497-F7B1-5C00320164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55626" y="697807"/>
                  <a:ext cx="24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ADFF8E7-2F24-1A57-94E9-7799F996ECE8}"/>
                    </a:ext>
                  </a:extLst>
                </p14:cNvPr>
                <p14:cNvContentPartPr/>
                <p14:nvPr/>
              </p14:nvContentPartPr>
              <p14:xfrm>
                <a:off x="7086826" y="592327"/>
                <a:ext cx="21240" cy="280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ADFF8E7-2F24-1A57-94E9-7799F996EC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78186" y="583327"/>
                  <a:ext cx="38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C6259B4-2FF4-0604-65B1-1AB5F06221B5}"/>
                    </a:ext>
                  </a:extLst>
                </p14:cNvPr>
                <p14:cNvContentPartPr/>
                <p14:nvPr/>
              </p14:nvContentPartPr>
              <p14:xfrm>
                <a:off x="7174666" y="858007"/>
                <a:ext cx="34200" cy="130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C6259B4-2FF4-0604-65B1-1AB5F06221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65666" y="849007"/>
                  <a:ext cx="5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91E70B9-1959-8011-5F92-DC4504E8DA48}"/>
                    </a:ext>
                  </a:extLst>
                </p14:cNvPr>
                <p14:cNvContentPartPr/>
                <p14:nvPr/>
              </p14:nvContentPartPr>
              <p14:xfrm>
                <a:off x="7352866" y="689527"/>
                <a:ext cx="155880" cy="35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91E70B9-1959-8011-5F92-DC4504E8DA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44226" y="680887"/>
                  <a:ext cx="173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CD8AD57-EF62-CD09-27C0-0724F2FBF3D5}"/>
                    </a:ext>
                  </a:extLst>
                </p14:cNvPr>
                <p14:cNvContentPartPr/>
                <p14:nvPr/>
              </p14:nvContentPartPr>
              <p14:xfrm>
                <a:off x="7579666" y="582247"/>
                <a:ext cx="3240" cy="356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CD8AD57-EF62-CD09-27C0-0724F2FBF3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70666" y="573247"/>
                  <a:ext cx="2088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AAA5D91-3E09-4BBD-51FC-716FE3E7F89C}"/>
              </a:ext>
            </a:extLst>
          </p:cNvPr>
          <p:cNvGrpSpPr/>
          <p:nvPr/>
        </p:nvGrpSpPr>
        <p:grpSpPr>
          <a:xfrm>
            <a:off x="2968195" y="1046889"/>
            <a:ext cx="1836000" cy="489600"/>
            <a:chOff x="3090826" y="1552087"/>
            <a:chExt cx="183600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355080C-7E38-7D1C-96C8-84ACD9A39149}"/>
                    </a:ext>
                  </a:extLst>
                </p14:cNvPr>
                <p14:cNvContentPartPr/>
                <p14:nvPr/>
              </p14:nvContentPartPr>
              <p14:xfrm>
                <a:off x="4049146" y="1693207"/>
                <a:ext cx="208440" cy="348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355080C-7E38-7D1C-96C8-84ACD9A391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40146" y="1684207"/>
                  <a:ext cx="2260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302995-3CAB-5EFD-A49A-575FBCD8BB70}"/>
                    </a:ext>
                  </a:extLst>
                </p14:cNvPr>
                <p14:cNvContentPartPr/>
                <p14:nvPr/>
              </p14:nvContentPartPr>
              <p14:xfrm>
                <a:off x="4349386" y="1606447"/>
                <a:ext cx="129600" cy="389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302995-3CAB-5EFD-A49A-575FBCD8BB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40746" y="1597807"/>
                  <a:ext cx="1472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C82AB92-55E5-C421-E773-C57AE75496A4}"/>
                    </a:ext>
                  </a:extLst>
                </p14:cNvPr>
                <p14:cNvContentPartPr/>
                <p14:nvPr/>
              </p14:nvContentPartPr>
              <p14:xfrm>
                <a:off x="4252906" y="1786447"/>
                <a:ext cx="248400" cy="46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C82AB92-55E5-C421-E773-C57AE75496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44266" y="1777807"/>
                  <a:ext cx="266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4BDDC21-4902-377A-D4A9-2AB22BA813BA}"/>
                    </a:ext>
                  </a:extLst>
                </p14:cNvPr>
                <p14:cNvContentPartPr/>
                <p14:nvPr/>
              </p14:nvContentPartPr>
              <p14:xfrm>
                <a:off x="4643506" y="1832887"/>
                <a:ext cx="15228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4BDDC21-4902-377A-D4A9-2AB22BA813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34866" y="1824247"/>
                  <a:ext cx="169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E4DD57C-003A-3F02-8FCD-C2DCD5DF352E}"/>
                    </a:ext>
                  </a:extLst>
                </p14:cNvPr>
                <p14:cNvContentPartPr/>
                <p14:nvPr/>
              </p14:nvContentPartPr>
              <p14:xfrm>
                <a:off x="4909906" y="1704007"/>
                <a:ext cx="16920" cy="267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E4DD57C-003A-3F02-8FCD-C2DCD5DF35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00906" y="1695007"/>
                  <a:ext cx="34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E6E6735-088E-98E0-528D-90A711A6C35D}"/>
                    </a:ext>
                  </a:extLst>
                </p14:cNvPr>
                <p14:cNvContentPartPr/>
                <p14:nvPr/>
              </p14:nvContentPartPr>
              <p14:xfrm>
                <a:off x="3214666" y="1552087"/>
                <a:ext cx="74520" cy="446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E6E6735-088E-98E0-528D-90A711A6C3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06026" y="1543087"/>
                  <a:ext cx="921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59F6D2-E074-63CD-DDEC-B87642BD78BA}"/>
                    </a:ext>
                  </a:extLst>
                </p14:cNvPr>
                <p14:cNvContentPartPr/>
                <p14:nvPr/>
              </p14:nvContentPartPr>
              <p14:xfrm>
                <a:off x="3090826" y="1849447"/>
                <a:ext cx="239760" cy="19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59F6D2-E074-63CD-DDEC-B87642BD78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82186" y="1840807"/>
                  <a:ext cx="257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4F33407-C901-9223-5B19-7C2FB358F687}"/>
                    </a:ext>
                  </a:extLst>
                </p14:cNvPr>
                <p14:cNvContentPartPr/>
                <p14:nvPr/>
              </p14:nvContentPartPr>
              <p14:xfrm>
                <a:off x="3403306" y="1914247"/>
                <a:ext cx="186840" cy="118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4F33407-C901-9223-5B19-7C2FB358F6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94306" y="1905607"/>
                  <a:ext cx="204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1E3416D-4B8C-1BDE-08E0-E9085E3C5FE2}"/>
                    </a:ext>
                  </a:extLst>
                </p14:cNvPr>
                <p14:cNvContentPartPr/>
                <p14:nvPr/>
              </p14:nvContentPartPr>
              <p14:xfrm>
                <a:off x="3690226" y="1796887"/>
                <a:ext cx="13644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1E3416D-4B8C-1BDE-08E0-E9085E3C5F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81226" y="1788247"/>
                  <a:ext cx="154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95A27FE-2549-A9FA-6A03-5EE857990E19}"/>
                    </a:ext>
                  </a:extLst>
                </p14:cNvPr>
                <p14:cNvContentPartPr/>
                <p14:nvPr/>
              </p14:nvContentPartPr>
              <p14:xfrm>
                <a:off x="3751426" y="1883287"/>
                <a:ext cx="82440" cy="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95A27FE-2549-A9FA-6A03-5EE857990E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42426" y="1874647"/>
                  <a:ext cx="100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708102-1166-5239-D159-83E3CD5B3E05}"/>
                    </a:ext>
                  </a:extLst>
                </p14:cNvPr>
                <p14:cNvContentPartPr/>
                <p14:nvPr/>
              </p14:nvContentPartPr>
              <p14:xfrm>
                <a:off x="3281986" y="1981567"/>
                <a:ext cx="32760" cy="38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708102-1166-5239-D159-83E3CD5B3E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73346" y="1972567"/>
                  <a:ext cx="50400" cy="56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2" name="Picture 281" descr="A green cylinder with a pink arrow&#10;&#10;Description automatically generated">
            <a:extLst>
              <a:ext uri="{FF2B5EF4-FFF2-40B4-BE49-F238E27FC236}">
                <a16:creationId xmlns:a16="http://schemas.microsoft.com/office/drawing/2014/main" id="{3B0B7510-0B1B-90FA-4363-39D0478F168B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45" y="803243"/>
            <a:ext cx="719629" cy="941805"/>
          </a:xfrm>
          <a:prstGeom prst="rect">
            <a:avLst/>
          </a:prstGeom>
        </p:spPr>
      </p:pic>
      <p:pic>
        <p:nvPicPr>
          <p:cNvPr id="283" name="Picture 282" descr="A green circular object with a white arrow&#10;&#10;Description automatically generated">
            <a:extLst>
              <a:ext uri="{FF2B5EF4-FFF2-40B4-BE49-F238E27FC236}">
                <a16:creationId xmlns:a16="http://schemas.microsoft.com/office/drawing/2014/main" id="{EBD243D0-914A-EF14-3285-4B9446390C9A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45" y="900343"/>
            <a:ext cx="639895" cy="799615"/>
          </a:xfrm>
          <a:prstGeom prst="rect">
            <a:avLst/>
          </a:prstGeom>
        </p:spPr>
      </p:pic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6E6F81-010F-2F10-7536-B377DB336DBD}"/>
              </a:ext>
            </a:extLst>
          </p:cNvPr>
          <p:cNvGrpSpPr/>
          <p:nvPr/>
        </p:nvGrpSpPr>
        <p:grpSpPr>
          <a:xfrm>
            <a:off x="1045091" y="1095317"/>
            <a:ext cx="549720" cy="959040"/>
            <a:chOff x="467146" y="1036927"/>
            <a:chExt cx="549720" cy="9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61AD5CE-A7CB-53DF-44F5-F2975838F19C}"/>
                    </a:ext>
                  </a:extLst>
                </p14:cNvPr>
                <p14:cNvContentPartPr/>
                <p14:nvPr/>
              </p14:nvContentPartPr>
              <p14:xfrm>
                <a:off x="696466" y="1142047"/>
                <a:ext cx="53280" cy="64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61AD5CE-A7CB-53DF-44F5-F2975838F19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7826" y="1133407"/>
                  <a:ext cx="70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77D3EC1-1783-463B-35F1-51DF0C7BD7FA}"/>
                    </a:ext>
                  </a:extLst>
                </p14:cNvPr>
                <p14:cNvContentPartPr/>
                <p14:nvPr/>
              </p14:nvContentPartPr>
              <p14:xfrm>
                <a:off x="726706" y="1257607"/>
                <a:ext cx="290160" cy="296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77D3EC1-1783-463B-35F1-51DF0C7BD7F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7706" y="1248607"/>
                  <a:ext cx="307800" cy="313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D43C1E37-79E7-20E4-F7A5-DB62F8FBAAF4}"/>
                </a:ext>
              </a:extLst>
            </p:cNvPr>
            <p:cNvGrpSpPr/>
            <p:nvPr/>
          </p:nvGrpSpPr>
          <p:grpSpPr>
            <a:xfrm>
              <a:off x="646066" y="1699327"/>
              <a:ext cx="196560" cy="296640"/>
              <a:chOff x="646066" y="1699327"/>
              <a:chExt cx="196560" cy="29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9ABA31E2-DEDD-7FCC-58EA-A81B220F1E58}"/>
                      </a:ext>
                    </a:extLst>
                  </p14:cNvPr>
                  <p14:cNvContentPartPr/>
                  <p14:nvPr/>
                </p14:nvContentPartPr>
                <p14:xfrm>
                  <a:off x="732466" y="1699327"/>
                  <a:ext cx="360" cy="141840"/>
                </p14:xfrm>
              </p:contentPart>
            </mc:Choice>
            <mc:Fallback xmlns=""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9ABA31E2-DEDD-7FCC-58EA-A81B220F1E58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723826" y="1690327"/>
                    <a:ext cx="18000" cy="15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898B8228-1BFE-39C8-F800-B5C64948DE00}"/>
                      </a:ext>
                    </a:extLst>
                  </p14:cNvPr>
                  <p14:cNvContentPartPr/>
                  <p14:nvPr/>
                </p14:nvContentPartPr>
                <p14:xfrm>
                  <a:off x="646066" y="1843327"/>
                  <a:ext cx="196560" cy="360"/>
                </p14:xfrm>
              </p:contentPart>
            </mc:Choice>
            <mc:Fallback xmlns=""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898B8228-1BFE-39C8-F800-B5C64948DE00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637426" y="1834687"/>
                    <a:ext cx="214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0D62DD5C-7A5C-2288-E457-C084D98AF82E}"/>
                      </a:ext>
                    </a:extLst>
                  </p14:cNvPr>
                  <p14:cNvContentPartPr/>
                  <p14:nvPr/>
                </p14:nvContentPartPr>
                <p14:xfrm>
                  <a:off x="705106" y="1915687"/>
                  <a:ext cx="92160" cy="360"/>
                </p14:xfrm>
              </p:contentPart>
            </mc:Choice>
            <mc:Fallback xmlns=""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0D62DD5C-7A5C-2288-E457-C084D98AF82E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696466" y="1906687"/>
                    <a:ext cx="109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BF5ECA1B-EE71-69CF-7153-020BAE5C89B0}"/>
                      </a:ext>
                    </a:extLst>
                  </p14:cNvPr>
                  <p14:cNvContentPartPr/>
                  <p14:nvPr/>
                </p14:nvContentPartPr>
                <p14:xfrm>
                  <a:off x="714106" y="1993447"/>
                  <a:ext cx="51480" cy="2520"/>
                </p14:xfrm>
              </p:contentPart>
            </mc:Choice>
            <mc:Fallback xmlns=""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BF5ECA1B-EE71-69CF-7153-020BAE5C89B0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705466" y="1984807"/>
                    <a:ext cx="69120" cy="20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493B2BAD-852F-8E91-8280-D4E7BB0741D1}"/>
                </a:ext>
              </a:extLst>
            </p:cNvPr>
            <p:cNvGrpSpPr/>
            <p:nvPr/>
          </p:nvGrpSpPr>
          <p:grpSpPr>
            <a:xfrm>
              <a:off x="467146" y="1036927"/>
              <a:ext cx="263520" cy="272520"/>
              <a:chOff x="467146" y="1036927"/>
              <a:chExt cx="263520" cy="272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01014079-0AB6-1228-7A6E-89A2E6DDE993}"/>
                      </a:ext>
                    </a:extLst>
                  </p14:cNvPr>
                  <p14:cNvContentPartPr/>
                  <p14:nvPr/>
                </p14:nvContentPartPr>
                <p14:xfrm>
                  <a:off x="678106" y="1155367"/>
                  <a:ext cx="42120" cy="65880"/>
                </p14:xfrm>
              </p:contentPart>
            </mc:Choice>
            <mc:Fallback xmlns=""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01014079-0AB6-1228-7A6E-89A2E6DDE993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669466" y="1146727"/>
                    <a:ext cx="5976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285" name="Ink 284">
                    <a:extLst>
                      <a:ext uri="{FF2B5EF4-FFF2-40B4-BE49-F238E27FC236}">
                        <a16:creationId xmlns:a16="http://schemas.microsoft.com/office/drawing/2014/main" id="{C18C2F6B-9C7D-0DC8-0416-5CAFE7DFC071}"/>
                      </a:ext>
                    </a:extLst>
                  </p14:cNvPr>
                  <p14:cNvContentPartPr/>
                  <p14:nvPr/>
                </p14:nvContentPartPr>
                <p14:xfrm>
                  <a:off x="467146" y="1036927"/>
                  <a:ext cx="82440" cy="169200"/>
                </p14:xfrm>
              </p:contentPart>
            </mc:Choice>
            <mc:Fallback xmlns="">
              <p:pic>
                <p:nvPicPr>
                  <p:cNvPr id="285" name="Ink 284">
                    <a:extLst>
                      <a:ext uri="{FF2B5EF4-FFF2-40B4-BE49-F238E27FC236}">
                        <a16:creationId xmlns:a16="http://schemas.microsoft.com/office/drawing/2014/main" id="{C18C2F6B-9C7D-0DC8-0416-5CAFE7DFC071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458506" y="1027927"/>
                    <a:ext cx="100080" cy="18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0D01F19C-7435-2D2B-48BC-50677C6F997A}"/>
                      </a:ext>
                    </a:extLst>
                  </p14:cNvPr>
                  <p14:cNvContentPartPr/>
                  <p14:nvPr/>
                </p14:nvContentPartPr>
                <p14:xfrm>
                  <a:off x="722026" y="1249327"/>
                  <a:ext cx="360" cy="60120"/>
                </p14:xfrm>
              </p:contentPart>
            </mc:Choice>
            <mc:Fallback xmlns=""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0D01F19C-7435-2D2B-48BC-50677C6F997A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713026" y="1240687"/>
                    <a:ext cx="180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195934A7-6DF6-79BA-F35C-9470A13834D5}"/>
                      </a:ext>
                    </a:extLst>
                  </p14:cNvPr>
                  <p14:cNvContentPartPr/>
                  <p14:nvPr/>
                </p14:nvContentPartPr>
                <p14:xfrm>
                  <a:off x="695026" y="1208647"/>
                  <a:ext cx="35640" cy="28440"/>
                </p14:xfrm>
              </p:contentPart>
            </mc:Choice>
            <mc:Fallback xmlns=""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195934A7-6DF6-79BA-F35C-9470A13834D5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686386" y="1199647"/>
                    <a:ext cx="53280" cy="46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1C49CCD8-74EB-8201-340F-259CD30E8562}"/>
              </a:ext>
            </a:extLst>
          </p:cNvPr>
          <p:cNvGrpSpPr/>
          <p:nvPr/>
        </p:nvGrpSpPr>
        <p:grpSpPr>
          <a:xfrm>
            <a:off x="305460" y="1118591"/>
            <a:ext cx="505440" cy="1002600"/>
            <a:chOff x="1400266" y="937207"/>
            <a:chExt cx="505440" cy="10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C4389E1-9EE9-6183-9E4B-8D539EA86D24}"/>
                    </a:ext>
                  </a:extLst>
                </p14:cNvPr>
                <p14:cNvContentPartPr/>
                <p14:nvPr/>
              </p14:nvContentPartPr>
              <p14:xfrm>
                <a:off x="1630306" y="1936927"/>
                <a:ext cx="90000" cy="2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C4389E1-9EE9-6183-9E4B-8D539EA86D2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21306" y="1927927"/>
                  <a:ext cx="107640" cy="20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9D2B0180-AC18-52A1-8AC5-8A3426E3EA07}"/>
                </a:ext>
              </a:extLst>
            </p:cNvPr>
            <p:cNvGrpSpPr/>
            <p:nvPr/>
          </p:nvGrpSpPr>
          <p:grpSpPr>
            <a:xfrm>
              <a:off x="1548226" y="1489087"/>
              <a:ext cx="357480" cy="337320"/>
              <a:chOff x="1548226" y="1489087"/>
              <a:chExt cx="357480" cy="33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8258C646-69A1-B662-E76B-82BD6BAD7DA2}"/>
                      </a:ext>
                    </a:extLst>
                  </p14:cNvPr>
                  <p14:cNvContentPartPr/>
                  <p14:nvPr/>
                </p14:nvContentPartPr>
                <p14:xfrm>
                  <a:off x="1612306" y="1531927"/>
                  <a:ext cx="18360" cy="214560"/>
                </p14:xfrm>
              </p:contentPart>
            </mc:Choice>
            <mc:Fallback xmlns=""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8258C646-69A1-B662-E76B-82BD6BAD7DA2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1603666" y="1522927"/>
                    <a:ext cx="3600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F61A1D41-3DF4-B886-545C-FF25D9E9FBF4}"/>
                      </a:ext>
                    </a:extLst>
                  </p14:cNvPr>
                  <p14:cNvContentPartPr/>
                  <p14:nvPr/>
                </p14:nvContentPartPr>
                <p14:xfrm>
                  <a:off x="1548226" y="1752607"/>
                  <a:ext cx="201960" cy="14400"/>
                </p14:xfrm>
              </p:contentPart>
            </mc:Choice>
            <mc:Fallback xmlns="">
              <p:pic>
                <p:nvPicPr>
                  <p:cNvPr id="328" name="Ink 327">
                    <a:extLst>
                      <a:ext uri="{FF2B5EF4-FFF2-40B4-BE49-F238E27FC236}">
                        <a16:creationId xmlns:a16="http://schemas.microsoft.com/office/drawing/2014/main" id="{F61A1D41-3DF4-B886-545C-FF25D9E9FBF4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1539586" y="1743967"/>
                    <a:ext cx="21960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01E73E18-9EA2-1EAB-8776-C70E364C6CA4}"/>
                      </a:ext>
                    </a:extLst>
                  </p14:cNvPr>
                  <p14:cNvContentPartPr/>
                  <p14:nvPr/>
                </p14:nvContentPartPr>
                <p14:xfrm>
                  <a:off x="1612666" y="1823887"/>
                  <a:ext cx="92160" cy="2520"/>
                </p14:xfrm>
              </p:contentPart>
            </mc:Choice>
            <mc:Fallback xmlns="">
              <p:pic>
                <p:nvPicPr>
                  <p:cNvPr id="329" name="Ink 328">
                    <a:extLst>
                      <a:ext uri="{FF2B5EF4-FFF2-40B4-BE49-F238E27FC236}">
                        <a16:creationId xmlns:a16="http://schemas.microsoft.com/office/drawing/2014/main" id="{01E73E18-9EA2-1EAB-8776-C70E364C6CA4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1603666" y="1814887"/>
                    <a:ext cx="10980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331" name="Ink 330">
                    <a:extLst>
                      <a:ext uri="{FF2B5EF4-FFF2-40B4-BE49-F238E27FC236}">
                        <a16:creationId xmlns:a16="http://schemas.microsoft.com/office/drawing/2014/main" id="{2B0158A0-6497-A8DE-89A5-06845E572335}"/>
                      </a:ext>
                    </a:extLst>
                  </p14:cNvPr>
                  <p14:cNvContentPartPr/>
                  <p14:nvPr/>
                </p14:nvContentPartPr>
                <p14:xfrm>
                  <a:off x="1623466" y="1489087"/>
                  <a:ext cx="282240" cy="72720"/>
                </p14:xfrm>
              </p:contentPart>
            </mc:Choice>
            <mc:Fallback xmlns="">
              <p:pic>
                <p:nvPicPr>
                  <p:cNvPr id="331" name="Ink 330">
                    <a:extLst>
                      <a:ext uri="{FF2B5EF4-FFF2-40B4-BE49-F238E27FC236}">
                        <a16:creationId xmlns:a16="http://schemas.microsoft.com/office/drawing/2014/main" id="{2B0158A0-6497-A8DE-89A5-06845E572335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1614466" y="1480447"/>
                    <a:ext cx="299880" cy="90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C98C0821-0702-2C62-ACD3-FC9069D0C822}"/>
                </a:ext>
              </a:extLst>
            </p:cNvPr>
            <p:cNvGrpSpPr/>
            <p:nvPr/>
          </p:nvGrpSpPr>
          <p:grpSpPr>
            <a:xfrm>
              <a:off x="1400266" y="937207"/>
              <a:ext cx="207720" cy="455040"/>
              <a:chOff x="1400266" y="937207"/>
              <a:chExt cx="207720" cy="45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99563018-DF46-7AE0-D8AE-7A5CCA628A86}"/>
                      </a:ext>
                    </a:extLst>
                  </p14:cNvPr>
                  <p14:cNvContentPartPr/>
                  <p14:nvPr/>
                </p14:nvContentPartPr>
                <p14:xfrm>
                  <a:off x="1567306" y="1145647"/>
                  <a:ext cx="29880" cy="29520"/>
                </p14:xfrm>
              </p:contentPart>
            </mc:Choice>
            <mc:Fallback xmlns=""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99563018-DF46-7AE0-D8AE-7A5CCA628A86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1558666" y="1137007"/>
                    <a:ext cx="4752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96ABA8BB-35E5-F9B7-31C4-486AB1409227}"/>
                      </a:ext>
                    </a:extLst>
                  </p14:cNvPr>
                  <p14:cNvContentPartPr/>
                  <p14:nvPr/>
                </p14:nvContentPartPr>
                <p14:xfrm>
                  <a:off x="1429786" y="1000567"/>
                  <a:ext cx="57600" cy="91080"/>
                </p14:xfrm>
              </p:contentPart>
            </mc:Choice>
            <mc:Fallback xmlns="">
              <p:pic>
                <p:nvPicPr>
                  <p:cNvPr id="325" name="Ink 324">
                    <a:extLst>
                      <a:ext uri="{FF2B5EF4-FFF2-40B4-BE49-F238E27FC236}">
                        <a16:creationId xmlns:a16="http://schemas.microsoft.com/office/drawing/2014/main" id="{96ABA8BB-35E5-F9B7-31C4-486AB1409227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1421146" y="991567"/>
                    <a:ext cx="7524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332" name="Ink 331">
                    <a:extLst>
                      <a:ext uri="{FF2B5EF4-FFF2-40B4-BE49-F238E27FC236}">
                        <a16:creationId xmlns:a16="http://schemas.microsoft.com/office/drawing/2014/main" id="{D2C2D1ED-5C28-A855-75A2-230A4591B6D9}"/>
                      </a:ext>
                    </a:extLst>
                  </p14:cNvPr>
                  <p14:cNvContentPartPr/>
                  <p14:nvPr/>
                </p14:nvContentPartPr>
                <p14:xfrm>
                  <a:off x="1565866" y="1151767"/>
                  <a:ext cx="23760" cy="207720"/>
                </p14:xfrm>
              </p:contentPart>
            </mc:Choice>
            <mc:Fallback xmlns="">
              <p:pic>
                <p:nvPicPr>
                  <p:cNvPr id="332" name="Ink 331">
                    <a:extLst>
                      <a:ext uri="{FF2B5EF4-FFF2-40B4-BE49-F238E27FC236}">
                        <a16:creationId xmlns:a16="http://schemas.microsoft.com/office/drawing/2014/main" id="{D2C2D1ED-5C28-A855-75A2-230A4591B6D9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1557226" y="1143127"/>
                    <a:ext cx="4140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50C2CBA9-42D3-8EBA-255D-7E309ADAD93C}"/>
                      </a:ext>
                    </a:extLst>
                  </p14:cNvPr>
                  <p14:cNvContentPartPr/>
                  <p14:nvPr/>
                </p14:nvContentPartPr>
                <p14:xfrm>
                  <a:off x="1400266" y="993007"/>
                  <a:ext cx="137160" cy="93240"/>
                </p14:xfrm>
              </p:contentPart>
            </mc:Choice>
            <mc:Fallback xmlns=""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50C2CBA9-42D3-8EBA-255D-7E309ADAD93C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1391626" y="984367"/>
                    <a:ext cx="15480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091E81A2-0331-8541-7F35-CEF099F196F1}"/>
                      </a:ext>
                    </a:extLst>
                  </p14:cNvPr>
                  <p14:cNvContentPartPr/>
                  <p14:nvPr/>
                </p14:nvContentPartPr>
                <p14:xfrm>
                  <a:off x="1506466" y="937207"/>
                  <a:ext cx="43200" cy="108360"/>
                </p14:xfrm>
              </p:contentPart>
            </mc:Choice>
            <mc:Fallback xmlns=""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091E81A2-0331-8541-7F35-CEF099F196F1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1497826" y="928567"/>
                    <a:ext cx="6084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5B77E86A-2A5D-23B6-FAD2-F782E60F700B}"/>
                      </a:ext>
                    </a:extLst>
                  </p14:cNvPr>
                  <p14:cNvContentPartPr/>
                  <p14:nvPr/>
                </p14:nvContentPartPr>
                <p14:xfrm>
                  <a:off x="1542106" y="1129447"/>
                  <a:ext cx="65880" cy="262800"/>
                </p14:xfrm>
              </p:contentPart>
            </mc:Choice>
            <mc:Fallback xmlns="">
              <p:pic>
                <p:nvPicPr>
                  <p:cNvPr id="339" name="Ink 338">
                    <a:extLst>
                      <a:ext uri="{FF2B5EF4-FFF2-40B4-BE49-F238E27FC236}">
                        <a16:creationId xmlns:a16="http://schemas.microsoft.com/office/drawing/2014/main" id="{5B77E86A-2A5D-23B6-FAD2-F782E60F700B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1533466" y="1120447"/>
                    <a:ext cx="83520" cy="280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43" name="Rectangle 342">
            <a:extLst>
              <a:ext uri="{FF2B5EF4-FFF2-40B4-BE49-F238E27FC236}">
                <a16:creationId xmlns:a16="http://schemas.microsoft.com/office/drawing/2014/main" id="{1A827490-1EC2-D7EA-A7F2-6756421EE338}"/>
              </a:ext>
            </a:extLst>
          </p:cNvPr>
          <p:cNvSpPr/>
          <p:nvPr/>
        </p:nvSpPr>
        <p:spPr>
          <a:xfrm>
            <a:off x="73300" y="223067"/>
            <a:ext cx="1767466" cy="195474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78C0483C-7B6E-8E60-B362-D18DDBABBADB}"/>
              </a:ext>
            </a:extLst>
          </p:cNvPr>
          <p:cNvSpPr/>
          <p:nvPr/>
        </p:nvSpPr>
        <p:spPr>
          <a:xfrm>
            <a:off x="5773426" y="338501"/>
            <a:ext cx="1915716" cy="137481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239F9D6-8A8E-46AD-1773-28D8C020E57D}"/>
                  </a:ext>
                </a:extLst>
              </p14:cNvPr>
              <p14:cNvContentPartPr/>
              <p14:nvPr/>
            </p14:nvContentPartPr>
            <p14:xfrm>
              <a:off x="136620" y="2976587"/>
              <a:ext cx="200160" cy="70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239F9D6-8A8E-46AD-1773-28D8C020E57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27620" y="2967947"/>
                <a:ext cx="21780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4DE9360-EDBE-DBD9-1E53-ADF39F53A143}"/>
              </a:ext>
            </a:extLst>
          </p:cNvPr>
          <p:cNvGrpSpPr/>
          <p:nvPr/>
        </p:nvGrpSpPr>
        <p:grpSpPr>
          <a:xfrm>
            <a:off x="165420" y="3141827"/>
            <a:ext cx="554400" cy="357480"/>
            <a:chOff x="774808" y="2871778"/>
            <a:chExt cx="5544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8910D30-85A8-FD54-F18D-BDE6E66937A8}"/>
                    </a:ext>
                  </a:extLst>
                </p14:cNvPr>
                <p14:cNvContentPartPr/>
                <p14:nvPr/>
              </p14:nvContentPartPr>
              <p14:xfrm>
                <a:off x="787048" y="2871778"/>
                <a:ext cx="227520" cy="357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8910D30-85A8-FD54-F18D-BDE6E66937A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8048" y="2862778"/>
                  <a:ext cx="2451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D8A4BD-0A80-9E75-031F-F12B95E9F023}"/>
                    </a:ext>
                  </a:extLst>
                </p14:cNvPr>
                <p14:cNvContentPartPr/>
                <p14:nvPr/>
              </p14:nvContentPartPr>
              <p14:xfrm>
                <a:off x="774808" y="3047458"/>
                <a:ext cx="224280" cy="18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D8A4BD-0A80-9E75-031F-F12B95E9F02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5808" y="3038818"/>
                  <a:ext cx="241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4D379C-BABC-7624-BACF-F0F300BCF947}"/>
                    </a:ext>
                  </a:extLst>
                </p14:cNvPr>
                <p14:cNvContentPartPr/>
                <p14:nvPr/>
              </p14:nvContentPartPr>
              <p14:xfrm>
                <a:off x="1153168" y="2939818"/>
                <a:ext cx="11160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4D379C-BABC-7624-BACF-F0F300BCF94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44168" y="2930818"/>
                  <a:ext cx="129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00235DA-74A1-DA55-3352-5D05F63E881C}"/>
                    </a:ext>
                  </a:extLst>
                </p14:cNvPr>
                <p14:cNvContentPartPr/>
                <p14:nvPr/>
              </p14:nvContentPartPr>
              <p14:xfrm>
                <a:off x="1207528" y="3030898"/>
                <a:ext cx="12168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00235DA-74A1-DA55-3352-5D05F63E881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98888" y="3021898"/>
                  <a:ext cx="1393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063E462-5D69-8FCF-C63D-1D8C816EB640}"/>
              </a:ext>
            </a:extLst>
          </p:cNvPr>
          <p:cNvGrpSpPr/>
          <p:nvPr/>
        </p:nvGrpSpPr>
        <p:grpSpPr>
          <a:xfrm>
            <a:off x="2050560" y="3277059"/>
            <a:ext cx="190080" cy="247320"/>
            <a:chOff x="2854888" y="5020618"/>
            <a:chExt cx="19008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547F245-6C6D-D3C6-1046-51C368C745AF}"/>
                    </a:ext>
                  </a:extLst>
                </p14:cNvPr>
                <p14:cNvContentPartPr/>
                <p14:nvPr/>
              </p14:nvContentPartPr>
              <p14:xfrm>
                <a:off x="2930488" y="5020618"/>
                <a:ext cx="34200" cy="247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547F245-6C6D-D3C6-1046-51C368C745A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921848" y="5011618"/>
                  <a:ext cx="51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23707A0-9F62-EEFE-222F-69E0C1134786}"/>
                    </a:ext>
                  </a:extLst>
                </p14:cNvPr>
                <p14:cNvContentPartPr/>
                <p14:nvPr/>
              </p14:nvContentPartPr>
              <p14:xfrm>
                <a:off x="2854888" y="5120338"/>
                <a:ext cx="190080" cy="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23707A0-9F62-EEFE-222F-69E0C113478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845888" y="5111338"/>
                  <a:ext cx="2077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E37B6B51-0F16-6CE9-CCF4-9D8654AD36EA}"/>
              </a:ext>
            </a:extLst>
          </p:cNvPr>
          <p:cNvGrpSpPr/>
          <p:nvPr/>
        </p:nvGrpSpPr>
        <p:grpSpPr>
          <a:xfrm>
            <a:off x="963000" y="2953059"/>
            <a:ext cx="828000" cy="862560"/>
            <a:chOff x="1767328" y="4696618"/>
            <a:chExt cx="828000" cy="86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E1A8BE6-A99A-7C16-72CB-E238A9DA801A}"/>
                    </a:ext>
                  </a:extLst>
                </p14:cNvPr>
                <p14:cNvContentPartPr/>
                <p14:nvPr/>
              </p14:nvContentPartPr>
              <p14:xfrm>
                <a:off x="1923208" y="5362618"/>
                <a:ext cx="120240" cy="1591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E1A8BE6-A99A-7C16-72CB-E238A9DA801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14208" y="5353618"/>
                  <a:ext cx="137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68730D1-4945-94AA-37AD-D5FDE66413B0}"/>
                    </a:ext>
                  </a:extLst>
                </p14:cNvPr>
                <p14:cNvContentPartPr/>
                <p14:nvPr/>
              </p14:nvContentPartPr>
              <p14:xfrm>
                <a:off x="1767328" y="4696618"/>
                <a:ext cx="296280" cy="491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68730D1-4945-94AA-37AD-D5FDE66413B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58328" y="4687978"/>
                  <a:ext cx="3139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3E15603-6E4E-1B27-CF26-766F37B25CAA}"/>
                    </a:ext>
                  </a:extLst>
                </p14:cNvPr>
                <p14:cNvContentPartPr/>
                <p14:nvPr/>
              </p14:nvContentPartPr>
              <p14:xfrm>
                <a:off x="2258008" y="4877698"/>
                <a:ext cx="179280" cy="2365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3E15603-6E4E-1B27-CF26-766F37B25CA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249368" y="4869058"/>
                  <a:ext cx="196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ECB31E5-8C82-CB2F-0758-36D2052D1096}"/>
                    </a:ext>
                  </a:extLst>
                </p14:cNvPr>
                <p14:cNvContentPartPr/>
                <p14:nvPr/>
              </p14:nvContentPartPr>
              <p14:xfrm>
                <a:off x="2449528" y="5031058"/>
                <a:ext cx="92160" cy="73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ECB31E5-8C82-CB2F-0758-36D2052D109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440888" y="5022418"/>
                  <a:ext cx="109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559CDAF-559D-AD7F-3D8F-B84372D7B999}"/>
                    </a:ext>
                  </a:extLst>
                </p14:cNvPr>
                <p14:cNvContentPartPr/>
                <p14:nvPr/>
              </p14:nvContentPartPr>
              <p14:xfrm>
                <a:off x="2161168" y="4701658"/>
                <a:ext cx="286200" cy="8575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559CDAF-559D-AD7F-3D8F-B84372D7B99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152168" y="4692658"/>
                  <a:ext cx="303840" cy="87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5B155A3-0303-92D8-D167-D59036485D5B}"/>
                    </a:ext>
                  </a:extLst>
                </p14:cNvPr>
                <p14:cNvContentPartPr/>
                <p14:nvPr/>
              </p14:nvContentPartPr>
              <p14:xfrm>
                <a:off x="2264128" y="5215018"/>
                <a:ext cx="331200" cy="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5B155A3-0303-92D8-D167-D59036485D5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55128" y="5206378"/>
                  <a:ext cx="348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D58D556-EA71-8755-6A61-1A8F6E678071}"/>
                    </a:ext>
                  </a:extLst>
                </p14:cNvPr>
                <p14:cNvContentPartPr/>
                <p14:nvPr/>
              </p14:nvContentPartPr>
              <p14:xfrm>
                <a:off x="2346208" y="5303578"/>
                <a:ext cx="199800" cy="189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D58D556-EA71-8755-6A61-1A8F6E67807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337568" y="5294578"/>
                  <a:ext cx="217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A60B34F-6610-B4FE-7632-ACB666FC5E6B}"/>
                    </a:ext>
                  </a:extLst>
                </p14:cNvPr>
                <p14:cNvContentPartPr/>
                <p14:nvPr/>
              </p14:nvContentPartPr>
              <p14:xfrm>
                <a:off x="2458168" y="5104498"/>
                <a:ext cx="360" cy="79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A60B34F-6610-B4FE-7632-ACB666FC5E6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449528" y="5095858"/>
                  <a:ext cx="1800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282B9519-B81E-16C8-F081-5178B7FF5EB7}"/>
              </a:ext>
            </a:extLst>
          </p:cNvPr>
          <p:cNvGrpSpPr/>
          <p:nvPr/>
        </p:nvGrpSpPr>
        <p:grpSpPr>
          <a:xfrm>
            <a:off x="2461320" y="3076899"/>
            <a:ext cx="974520" cy="731160"/>
            <a:chOff x="3265648" y="4820458"/>
            <a:chExt cx="974520" cy="73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42CD72E-22D4-74B7-8C1A-6A348C8118F7}"/>
                    </a:ext>
                  </a:extLst>
                </p14:cNvPr>
                <p14:cNvContentPartPr/>
                <p14:nvPr/>
              </p14:nvContentPartPr>
              <p14:xfrm>
                <a:off x="3347728" y="4916578"/>
                <a:ext cx="360" cy="116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42CD72E-22D4-74B7-8C1A-6A348C8118F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38728" y="4907938"/>
                  <a:ext cx="18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432D2E4-908B-9551-FC79-E9EF1E90B750}"/>
                    </a:ext>
                  </a:extLst>
                </p14:cNvPr>
                <p14:cNvContentPartPr/>
                <p14:nvPr/>
              </p14:nvContentPartPr>
              <p14:xfrm>
                <a:off x="3265648" y="5049778"/>
                <a:ext cx="285840" cy="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432D2E4-908B-9551-FC79-E9EF1E90B75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57008" y="5040778"/>
                  <a:ext cx="303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8F96B92-166B-B001-56C6-39EC6B523E2A}"/>
                    </a:ext>
                  </a:extLst>
                </p14:cNvPr>
                <p14:cNvContentPartPr/>
                <p14:nvPr/>
              </p14:nvContentPartPr>
              <p14:xfrm>
                <a:off x="3341248" y="5189098"/>
                <a:ext cx="132480" cy="200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8F96B92-166B-B001-56C6-39EC6B523E2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32248" y="5180098"/>
                  <a:ext cx="150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F5A4CA4-CB69-1EDE-6B46-1C8E0ECCFC7E}"/>
                    </a:ext>
                  </a:extLst>
                </p14:cNvPr>
                <p14:cNvContentPartPr/>
                <p14:nvPr/>
              </p14:nvContentPartPr>
              <p14:xfrm>
                <a:off x="3329368" y="5232658"/>
                <a:ext cx="147240" cy="3189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F5A4CA4-CB69-1EDE-6B46-1C8E0ECCFC7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20728" y="5224018"/>
                  <a:ext cx="1648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5575E0D-BC17-D383-3F9C-573EFD6D6E16}"/>
                    </a:ext>
                  </a:extLst>
                </p14:cNvPr>
                <p14:cNvContentPartPr/>
                <p14:nvPr/>
              </p14:nvContentPartPr>
              <p14:xfrm>
                <a:off x="3768928" y="4924138"/>
                <a:ext cx="147240" cy="2732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5575E0D-BC17-D383-3F9C-573EFD6D6E1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60288" y="4915498"/>
                  <a:ext cx="164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49C6A67-DB5A-0453-5890-DF0928B7843F}"/>
                    </a:ext>
                  </a:extLst>
                </p14:cNvPr>
                <p14:cNvContentPartPr/>
                <p14:nvPr/>
              </p14:nvContentPartPr>
              <p14:xfrm>
                <a:off x="3939208" y="5110978"/>
                <a:ext cx="93960" cy="1512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49C6A67-DB5A-0453-5890-DF0928B7843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930208" y="5101978"/>
                  <a:ext cx="111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E6BBCCE-0B88-BDA4-0EF0-4600B33626AF}"/>
                    </a:ext>
                  </a:extLst>
                </p14:cNvPr>
                <p14:cNvContentPartPr/>
                <p14:nvPr/>
              </p14:nvContentPartPr>
              <p14:xfrm>
                <a:off x="4041448" y="5090098"/>
                <a:ext cx="198720" cy="2714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E6BBCCE-0B88-BDA4-0EF0-4600B33626A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32808" y="5081098"/>
                  <a:ext cx="216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06594CC-74A7-6702-9672-52BF5838852C}"/>
                    </a:ext>
                  </a:extLst>
                </p14:cNvPr>
                <p14:cNvContentPartPr/>
                <p14:nvPr/>
              </p14:nvContentPartPr>
              <p14:xfrm>
                <a:off x="3665968" y="4820458"/>
                <a:ext cx="202680" cy="5652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06594CC-74A7-6702-9672-52BF5838852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656968" y="4811818"/>
                  <a:ext cx="220320" cy="58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26058E43-2985-A68A-5C86-50A2B70681DD}"/>
              </a:ext>
            </a:extLst>
          </p:cNvPr>
          <p:cNvGrpSpPr/>
          <p:nvPr/>
        </p:nvGrpSpPr>
        <p:grpSpPr>
          <a:xfrm>
            <a:off x="3474360" y="3245739"/>
            <a:ext cx="204480" cy="179640"/>
            <a:chOff x="4278688" y="4989298"/>
            <a:chExt cx="20448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7985632-2BAE-083F-467D-4AC25A6D67FD}"/>
                    </a:ext>
                  </a:extLst>
                </p14:cNvPr>
                <p14:cNvContentPartPr/>
                <p14:nvPr/>
              </p14:nvContentPartPr>
              <p14:xfrm>
                <a:off x="4278688" y="5083258"/>
                <a:ext cx="204480" cy="3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7985632-2BAE-083F-467D-4AC25A6D67F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269688" y="5074258"/>
                  <a:ext cx="222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AAD4BE1-8D3A-ED98-2729-7EF1919DDD09}"/>
                    </a:ext>
                  </a:extLst>
                </p14:cNvPr>
                <p14:cNvContentPartPr/>
                <p14:nvPr/>
              </p14:nvContentPartPr>
              <p14:xfrm>
                <a:off x="4383448" y="4989298"/>
                <a:ext cx="360" cy="179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AAD4BE1-8D3A-ED98-2729-7EF1919DDD0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374448" y="4980658"/>
                  <a:ext cx="180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5A66A750-30C1-8C6A-6764-0E9358924E51}"/>
              </a:ext>
            </a:extLst>
          </p:cNvPr>
          <p:cNvGrpSpPr/>
          <p:nvPr/>
        </p:nvGrpSpPr>
        <p:grpSpPr>
          <a:xfrm>
            <a:off x="3851280" y="2999139"/>
            <a:ext cx="1238400" cy="864720"/>
            <a:chOff x="4655608" y="4742698"/>
            <a:chExt cx="1238400" cy="86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28072A4-F79B-B037-060E-6EBDF9DB313F}"/>
                    </a:ext>
                  </a:extLst>
                </p14:cNvPr>
                <p14:cNvContentPartPr/>
                <p14:nvPr/>
              </p14:nvContentPartPr>
              <p14:xfrm>
                <a:off x="4655608" y="4963738"/>
                <a:ext cx="205920" cy="1832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28072A4-F79B-B037-060E-6EBDF9DB313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46608" y="4955098"/>
                  <a:ext cx="223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0950D61-1680-DF3C-D2BA-B3DCF305A5FA}"/>
                    </a:ext>
                  </a:extLst>
                </p14:cNvPr>
                <p14:cNvContentPartPr/>
                <p14:nvPr/>
              </p14:nvContentPartPr>
              <p14:xfrm>
                <a:off x="4874488" y="5056978"/>
                <a:ext cx="155160" cy="2556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0950D61-1680-DF3C-D2BA-B3DCF305A5F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65488" y="5048338"/>
                  <a:ext cx="172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764917A-A602-A629-B3C0-06184480F12E}"/>
                    </a:ext>
                  </a:extLst>
                </p14:cNvPr>
                <p14:cNvContentPartPr/>
                <p14:nvPr/>
              </p14:nvContentPartPr>
              <p14:xfrm>
                <a:off x="5059888" y="5065978"/>
                <a:ext cx="89280" cy="1587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764917A-A602-A629-B3C0-06184480F12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51248" y="5057338"/>
                  <a:ext cx="106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4CB3FC5-4170-E2BC-6648-1186F8C2058A}"/>
                    </a:ext>
                  </a:extLst>
                </p14:cNvPr>
                <p14:cNvContentPartPr/>
                <p14:nvPr/>
              </p14:nvContentPartPr>
              <p14:xfrm>
                <a:off x="5179048" y="4826218"/>
                <a:ext cx="126720" cy="5468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4CB3FC5-4170-E2BC-6648-1186F8C2058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170048" y="4817578"/>
                  <a:ext cx="14436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53F76EB-999A-2BD3-D7A3-84BF76A98D32}"/>
                    </a:ext>
                  </a:extLst>
                </p14:cNvPr>
                <p14:cNvContentPartPr/>
                <p14:nvPr/>
              </p14:nvContentPartPr>
              <p14:xfrm>
                <a:off x="5167168" y="4742698"/>
                <a:ext cx="293400" cy="8647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53F76EB-999A-2BD3-D7A3-84BF76A98D3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58168" y="4734058"/>
                  <a:ext cx="311040" cy="88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789F3B0-E7C1-0ACC-DA05-61A76433956D}"/>
                    </a:ext>
                  </a:extLst>
                </p14:cNvPr>
                <p14:cNvContentPartPr/>
                <p14:nvPr/>
              </p14:nvContentPartPr>
              <p14:xfrm>
                <a:off x="5546248" y="5062378"/>
                <a:ext cx="215280" cy="1656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789F3B0-E7C1-0ACC-DA05-61A76433956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537248" y="5053738"/>
                  <a:ext cx="232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73667E1-1260-A183-784F-1D160880360E}"/>
                    </a:ext>
                  </a:extLst>
                </p14:cNvPr>
                <p14:cNvContentPartPr/>
                <p14:nvPr/>
              </p14:nvContentPartPr>
              <p14:xfrm>
                <a:off x="5809768" y="5206738"/>
                <a:ext cx="84240" cy="1544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73667E1-1260-A183-784F-1D160880360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01128" y="5198098"/>
                  <a:ext cx="1018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7CDEC0C8-1793-73E6-A16C-684E05D84677}"/>
              </a:ext>
            </a:extLst>
          </p:cNvPr>
          <p:cNvGrpSpPr/>
          <p:nvPr/>
        </p:nvGrpSpPr>
        <p:grpSpPr>
          <a:xfrm>
            <a:off x="5458800" y="3111947"/>
            <a:ext cx="180000" cy="290160"/>
            <a:chOff x="4018713" y="6032938"/>
            <a:chExt cx="18000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13872A9-A686-BCE6-8286-8C0DC8F18565}"/>
                    </a:ext>
                  </a:extLst>
                </p14:cNvPr>
                <p14:cNvContentPartPr/>
                <p14:nvPr/>
              </p14:nvContentPartPr>
              <p14:xfrm>
                <a:off x="4061248" y="6032938"/>
                <a:ext cx="4320" cy="2901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13872A9-A686-BCE6-8286-8C0DC8F1856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52608" y="6023938"/>
                  <a:ext cx="21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C1213DC-98DE-C641-F225-05BECED34BFB}"/>
                    </a:ext>
                  </a:extLst>
                </p14:cNvPr>
                <p14:cNvContentPartPr/>
                <p14:nvPr/>
              </p14:nvContentPartPr>
              <p14:xfrm>
                <a:off x="4018713" y="6223378"/>
                <a:ext cx="180000" cy="3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C1213DC-98DE-C641-F225-05BECED34BF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009713" y="6214738"/>
                  <a:ext cx="197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B2D49EB-13D1-9EE3-BF66-77E73B343DA4}"/>
              </a:ext>
            </a:extLst>
          </p:cNvPr>
          <p:cNvGrpSpPr/>
          <p:nvPr/>
        </p:nvGrpSpPr>
        <p:grpSpPr>
          <a:xfrm>
            <a:off x="6099622" y="3047507"/>
            <a:ext cx="2597040" cy="794880"/>
            <a:chOff x="4373008" y="5909818"/>
            <a:chExt cx="259704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ABF4654-0C7E-0F09-5BCC-287EC036BF5A}"/>
                    </a:ext>
                  </a:extLst>
                </p14:cNvPr>
                <p14:cNvContentPartPr/>
                <p14:nvPr/>
              </p14:nvContentPartPr>
              <p14:xfrm>
                <a:off x="4434568" y="5909818"/>
                <a:ext cx="360" cy="734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ABF4654-0C7E-0F09-5BCC-287EC036BF5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25928" y="5900818"/>
                  <a:ext cx="18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07DA422-ED85-6F69-A16B-49DB3CCBBA04}"/>
                    </a:ext>
                  </a:extLst>
                </p14:cNvPr>
                <p14:cNvContentPartPr/>
                <p14:nvPr/>
              </p14:nvContentPartPr>
              <p14:xfrm>
                <a:off x="4373008" y="6057058"/>
                <a:ext cx="285480" cy="3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07DA422-ED85-6F69-A16B-49DB3CCBBA0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364368" y="6048058"/>
                  <a:ext cx="303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A070D4F-52E7-F2B1-579A-D9EB51912A90}"/>
                    </a:ext>
                  </a:extLst>
                </p14:cNvPr>
                <p14:cNvContentPartPr/>
                <p14:nvPr/>
              </p14:nvContentPartPr>
              <p14:xfrm>
                <a:off x="4404688" y="6132658"/>
                <a:ext cx="200160" cy="2613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A070D4F-52E7-F2B1-579A-D9EB51912A9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395688" y="6123658"/>
                  <a:ext cx="217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B1EEEB6-89C1-0C96-86A9-4B56A16EA4AA}"/>
                    </a:ext>
                  </a:extLst>
                </p14:cNvPr>
                <p14:cNvContentPartPr/>
                <p14:nvPr/>
              </p14:nvContentPartPr>
              <p14:xfrm>
                <a:off x="4805728" y="5922778"/>
                <a:ext cx="239040" cy="3553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B1EEEB6-89C1-0C96-86A9-4B56A16EA4A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96728" y="5913778"/>
                  <a:ext cx="2566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BFBE6DB-9FCB-3593-DD34-17A33E4D6644}"/>
                    </a:ext>
                  </a:extLst>
                </p14:cNvPr>
                <p14:cNvContentPartPr/>
                <p14:nvPr/>
              </p14:nvContentPartPr>
              <p14:xfrm>
                <a:off x="4819048" y="6427138"/>
                <a:ext cx="86040" cy="1569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BFBE6DB-9FCB-3593-DD34-17A33E4D664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10408" y="6418138"/>
                  <a:ext cx="103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EADC445-DBA0-F7B5-A838-2560C3C615DD}"/>
                    </a:ext>
                  </a:extLst>
                </p14:cNvPr>
                <p14:cNvContentPartPr/>
                <p14:nvPr/>
              </p14:nvContentPartPr>
              <p14:xfrm>
                <a:off x="4928488" y="6457018"/>
                <a:ext cx="211320" cy="247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EADC445-DBA0-F7B5-A838-2560C3C615D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919848" y="6448018"/>
                  <a:ext cx="228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66E28DE-240C-4392-2BC3-96E458CAF2A7}"/>
                    </a:ext>
                  </a:extLst>
                </p14:cNvPr>
                <p14:cNvContentPartPr/>
                <p14:nvPr/>
              </p14:nvContentPartPr>
              <p14:xfrm>
                <a:off x="5219008" y="6028618"/>
                <a:ext cx="194040" cy="1674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66E28DE-240C-4392-2BC3-96E458CAF2A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210008" y="6019618"/>
                  <a:ext cx="211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68BD7E25-9775-2D3E-66D9-3F414D0DA854}"/>
                    </a:ext>
                  </a:extLst>
                </p14:cNvPr>
                <p14:cNvContentPartPr/>
                <p14:nvPr/>
              </p14:nvContentPartPr>
              <p14:xfrm>
                <a:off x="5451568" y="6156418"/>
                <a:ext cx="100440" cy="1501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68BD7E25-9775-2D3E-66D9-3F414D0DA85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442568" y="6147418"/>
                  <a:ext cx="118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433CC6D-9F72-8A06-FCD2-C95F996450D5}"/>
                    </a:ext>
                  </a:extLst>
                </p14:cNvPr>
                <p14:cNvContentPartPr/>
                <p14:nvPr/>
              </p14:nvContentPartPr>
              <p14:xfrm>
                <a:off x="5623648" y="6063178"/>
                <a:ext cx="255600" cy="1566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433CC6D-9F72-8A06-FCD2-C95F996450D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615008" y="6054178"/>
                  <a:ext cx="273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F5AD86E-9987-5019-674B-2913E600E1E5}"/>
                    </a:ext>
                  </a:extLst>
                </p14:cNvPr>
                <p14:cNvContentPartPr/>
                <p14:nvPr/>
              </p14:nvContentPartPr>
              <p14:xfrm>
                <a:off x="5942248" y="6183058"/>
                <a:ext cx="73440" cy="849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F5AD86E-9987-5019-674B-2913E600E1E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933608" y="6174418"/>
                  <a:ext cx="91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EE2FB33-CDAE-5459-830C-A1904537B8D4}"/>
                    </a:ext>
                  </a:extLst>
                </p14:cNvPr>
                <p14:cNvContentPartPr/>
                <p14:nvPr/>
              </p14:nvContentPartPr>
              <p14:xfrm>
                <a:off x="6101008" y="6141658"/>
                <a:ext cx="190080" cy="2674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EE2FB33-CDAE-5459-830C-A1904537B8D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92008" y="6133018"/>
                  <a:ext cx="2077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A080D58-71BC-5BDE-DED4-27FA1FFD0BCC}"/>
                    </a:ext>
                  </a:extLst>
                </p14:cNvPr>
                <p14:cNvContentPartPr/>
                <p14:nvPr/>
              </p14:nvContentPartPr>
              <p14:xfrm>
                <a:off x="6369928" y="5999098"/>
                <a:ext cx="228960" cy="1623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A080D58-71BC-5BDE-DED4-27FA1FFD0BC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61288" y="5990098"/>
                  <a:ext cx="246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DF8E5DF-4FB0-0D60-6069-B8E4F44ECA14}"/>
                    </a:ext>
                  </a:extLst>
                </p14:cNvPr>
                <p14:cNvContentPartPr/>
                <p14:nvPr/>
              </p14:nvContentPartPr>
              <p14:xfrm>
                <a:off x="6677008" y="6017098"/>
                <a:ext cx="293040" cy="3538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DF8E5DF-4FB0-0D60-6069-B8E4F44ECA1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68368" y="6008098"/>
                  <a:ext cx="310680" cy="3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CCA606C-93D4-EA4A-968F-796E6EEFBAC7}"/>
                  </a:ext>
                </a:extLst>
              </p14:cNvPr>
              <p14:cNvContentPartPr/>
              <p14:nvPr/>
            </p14:nvContentPartPr>
            <p14:xfrm>
              <a:off x="5394328" y="3305578"/>
              <a:ext cx="1047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CCA606C-93D4-EA4A-968F-796E6EEFBAC7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385688" y="3296938"/>
                <a:ext cx="1224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0E0954D-C27E-AC73-CC39-F8C406FA6869}"/>
              </a:ext>
            </a:extLst>
          </p:cNvPr>
          <p:cNvGrpSpPr/>
          <p:nvPr/>
        </p:nvGrpSpPr>
        <p:grpSpPr>
          <a:xfrm>
            <a:off x="671128" y="4587538"/>
            <a:ext cx="141840" cy="97560"/>
            <a:chOff x="671128" y="4587538"/>
            <a:chExt cx="14184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8CDBD4-3146-0AFD-B028-EDADCBC64A83}"/>
                    </a:ext>
                  </a:extLst>
                </p14:cNvPr>
                <p14:cNvContentPartPr/>
                <p14:nvPr/>
              </p14:nvContentPartPr>
              <p14:xfrm>
                <a:off x="671128" y="4587538"/>
                <a:ext cx="1371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88CDBD4-3146-0AFD-B028-EDADCBC64A8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62128" y="4578898"/>
                  <a:ext cx="154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A2B6C32-D776-23E0-DFF0-1A0E14D550D4}"/>
                    </a:ext>
                  </a:extLst>
                </p14:cNvPr>
                <p14:cNvContentPartPr/>
                <p14:nvPr/>
              </p14:nvContentPartPr>
              <p14:xfrm>
                <a:off x="692368" y="4681858"/>
                <a:ext cx="120600" cy="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A2B6C32-D776-23E0-DFF0-1A0E14D550D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83368" y="4673218"/>
                  <a:ext cx="13824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220BAF9-805D-D270-6C75-246265F5A024}"/>
                  </a:ext>
                </a:extLst>
              </p14:cNvPr>
              <p14:cNvContentPartPr/>
              <p14:nvPr/>
            </p14:nvContentPartPr>
            <p14:xfrm>
              <a:off x="1178728" y="4428058"/>
              <a:ext cx="248760" cy="431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220BAF9-805D-D270-6C75-246265F5A024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170088" y="4419418"/>
                <a:ext cx="26640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70AD35B0-6365-C590-356E-C70C84C6D49D}"/>
                  </a:ext>
                </a:extLst>
              </p14:cNvPr>
              <p14:cNvContentPartPr/>
              <p14:nvPr/>
            </p14:nvContentPartPr>
            <p14:xfrm>
              <a:off x="1275208" y="5001538"/>
              <a:ext cx="113040" cy="1299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70AD35B0-6365-C590-356E-C70C84C6D49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266568" y="4992538"/>
                <a:ext cx="13068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AAE58FE-9FAE-7227-D312-6EF80404FA25}"/>
              </a:ext>
            </a:extLst>
          </p:cNvPr>
          <p:cNvGrpSpPr/>
          <p:nvPr/>
        </p:nvGrpSpPr>
        <p:grpSpPr>
          <a:xfrm>
            <a:off x="1665808" y="4428418"/>
            <a:ext cx="1064880" cy="488160"/>
            <a:chOff x="1665808" y="4428418"/>
            <a:chExt cx="106488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B8BDA4B-F374-9C56-8FB7-A85E996A31D0}"/>
                    </a:ext>
                  </a:extLst>
                </p14:cNvPr>
                <p14:cNvContentPartPr/>
                <p14:nvPr/>
              </p14:nvContentPartPr>
              <p14:xfrm>
                <a:off x="1665808" y="4428418"/>
                <a:ext cx="216720" cy="418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B8BDA4B-F374-9C56-8FB7-A85E996A31D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57168" y="4419418"/>
                  <a:ext cx="2343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3BB5550-0780-FF13-7129-9708BA004C4F}"/>
                    </a:ext>
                  </a:extLst>
                </p14:cNvPr>
                <p14:cNvContentPartPr/>
                <p14:nvPr/>
              </p14:nvContentPartPr>
              <p14:xfrm>
                <a:off x="1941928" y="4738378"/>
                <a:ext cx="151200" cy="178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3BB5550-0780-FF13-7129-9708BA004C4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933288" y="4729738"/>
                  <a:ext cx="168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F7C8764-5E93-2C4D-B6D6-C3BF0DA885C1}"/>
                    </a:ext>
                  </a:extLst>
                </p14:cNvPr>
                <p14:cNvContentPartPr/>
                <p14:nvPr/>
              </p14:nvContentPartPr>
              <p14:xfrm>
                <a:off x="2226688" y="4579978"/>
                <a:ext cx="277920" cy="192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F7C8764-5E93-2C4D-B6D6-C3BF0DA885C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18048" y="4570978"/>
                  <a:ext cx="295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A859A0B-8149-0081-F800-7C342389F7A9}"/>
                    </a:ext>
                  </a:extLst>
                </p14:cNvPr>
                <p14:cNvContentPartPr/>
                <p14:nvPr/>
              </p14:nvContentPartPr>
              <p14:xfrm>
                <a:off x="2628088" y="4690498"/>
                <a:ext cx="102600" cy="147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A859A0B-8149-0081-F800-7C342389F7A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619088" y="4681858"/>
                  <a:ext cx="1202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F1EFA4D-D533-5D35-C6EC-1D877EECDDA7}"/>
              </a:ext>
            </a:extLst>
          </p:cNvPr>
          <p:cNvGrpSpPr/>
          <p:nvPr/>
        </p:nvGrpSpPr>
        <p:grpSpPr>
          <a:xfrm>
            <a:off x="3084928" y="4215298"/>
            <a:ext cx="1022040" cy="982800"/>
            <a:chOff x="3084928" y="4215298"/>
            <a:chExt cx="1022040" cy="9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8CC6D1C-7E68-EFCD-DC27-32EDD7902339}"/>
                    </a:ext>
                  </a:extLst>
                </p14:cNvPr>
                <p14:cNvContentPartPr/>
                <p14:nvPr/>
              </p14:nvContentPartPr>
              <p14:xfrm>
                <a:off x="3199408" y="4446058"/>
                <a:ext cx="16920" cy="309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8CC6D1C-7E68-EFCD-DC27-32EDD790233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190768" y="4437418"/>
                  <a:ext cx="345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9394BB7-2475-E25F-10B2-0222E22DED23}"/>
                    </a:ext>
                  </a:extLst>
                </p14:cNvPr>
                <p14:cNvContentPartPr/>
                <p14:nvPr/>
              </p14:nvContentPartPr>
              <p14:xfrm>
                <a:off x="3084928" y="4600138"/>
                <a:ext cx="28476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9394BB7-2475-E25F-10B2-0222E22DED2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076288" y="4591138"/>
                  <a:ext cx="302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72AAF0E-63A4-99E9-E593-2D94372CCB16}"/>
                    </a:ext>
                  </a:extLst>
                </p14:cNvPr>
                <p14:cNvContentPartPr/>
                <p14:nvPr/>
              </p14:nvContentPartPr>
              <p14:xfrm>
                <a:off x="3704848" y="4265338"/>
                <a:ext cx="295200" cy="503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72AAF0E-63A4-99E9-E593-2D94372CCB1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696208" y="4256338"/>
                  <a:ext cx="3128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775E669-3ED5-2EED-659C-7A1F22711AB6}"/>
                    </a:ext>
                  </a:extLst>
                </p14:cNvPr>
                <p14:cNvContentPartPr/>
                <p14:nvPr/>
              </p14:nvContentPartPr>
              <p14:xfrm>
                <a:off x="3770368" y="4939258"/>
                <a:ext cx="61920" cy="232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775E669-3ED5-2EED-659C-7A1F22711AB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761728" y="4930618"/>
                  <a:ext cx="79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902E1F5-18F2-F250-F775-96041E5A7A4C}"/>
                    </a:ext>
                  </a:extLst>
                </p14:cNvPr>
                <p14:cNvContentPartPr/>
                <p14:nvPr/>
              </p14:nvContentPartPr>
              <p14:xfrm>
                <a:off x="3948208" y="4920898"/>
                <a:ext cx="158760" cy="277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902E1F5-18F2-F250-F775-96041E5A7A4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939208" y="4912258"/>
                  <a:ext cx="176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BF258BB-C4BC-F84D-8CB3-769D03899BFF}"/>
                    </a:ext>
                  </a:extLst>
                </p14:cNvPr>
                <p14:cNvContentPartPr/>
                <p14:nvPr/>
              </p14:nvContentPartPr>
              <p14:xfrm>
                <a:off x="3582808" y="4215298"/>
                <a:ext cx="360" cy="261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BF258BB-C4BC-F84D-8CB3-769D03899BF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573808" y="4206298"/>
                  <a:ext cx="18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B6C80FA-E805-6376-2DD3-21693176C3BD}"/>
                    </a:ext>
                  </a:extLst>
                </p14:cNvPr>
                <p14:cNvContentPartPr/>
                <p14:nvPr/>
              </p14:nvContentPartPr>
              <p14:xfrm>
                <a:off x="3482368" y="4552618"/>
                <a:ext cx="173520" cy="9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B6C80FA-E805-6376-2DD3-21693176C3B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473728" y="4543618"/>
                  <a:ext cx="191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FC37408-7BA2-3C6F-85F3-2776CE9B6CD0}"/>
                    </a:ext>
                  </a:extLst>
                </p14:cNvPr>
                <p14:cNvContentPartPr/>
                <p14:nvPr/>
              </p14:nvContentPartPr>
              <p14:xfrm>
                <a:off x="3470848" y="4716418"/>
                <a:ext cx="173880" cy="239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FC37408-7BA2-3C6F-85F3-2776CE9B6CD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462208" y="4707418"/>
                  <a:ext cx="19152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B063E29-1506-013D-3C66-784F18E74EBF}"/>
              </a:ext>
            </a:extLst>
          </p:cNvPr>
          <p:cNvGrpSpPr/>
          <p:nvPr/>
        </p:nvGrpSpPr>
        <p:grpSpPr>
          <a:xfrm>
            <a:off x="4299568" y="4379458"/>
            <a:ext cx="1959480" cy="545400"/>
            <a:chOff x="4299568" y="4379458"/>
            <a:chExt cx="195948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EBBFD38-54B8-E0BF-168A-09AA2F922191}"/>
                    </a:ext>
                  </a:extLst>
                </p14:cNvPr>
                <p14:cNvContentPartPr/>
                <p14:nvPr/>
              </p14:nvContentPartPr>
              <p14:xfrm>
                <a:off x="4299568" y="4479178"/>
                <a:ext cx="273240" cy="210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EBBFD38-54B8-E0BF-168A-09AA2F92219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290568" y="4470178"/>
                  <a:ext cx="290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44FA099-AC64-E70F-2ED1-059EA3A85D3C}"/>
                    </a:ext>
                  </a:extLst>
                </p14:cNvPr>
                <p14:cNvContentPartPr/>
                <p14:nvPr/>
              </p14:nvContentPartPr>
              <p14:xfrm>
                <a:off x="4652368" y="4623178"/>
                <a:ext cx="91080" cy="222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44FA099-AC64-E70F-2ED1-059EA3A85D3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643728" y="4614178"/>
                  <a:ext cx="108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96E5FF5-D9B6-8C72-CEA0-98806267C842}"/>
                    </a:ext>
                  </a:extLst>
                </p14:cNvPr>
                <p14:cNvContentPartPr/>
                <p14:nvPr/>
              </p14:nvContentPartPr>
              <p14:xfrm>
                <a:off x="4914808" y="4379458"/>
                <a:ext cx="270360" cy="19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96E5FF5-D9B6-8C72-CEA0-98806267C84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906168" y="4370818"/>
                  <a:ext cx="288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DFB7A08-B9EE-9610-9CF8-3D6930818094}"/>
                    </a:ext>
                  </a:extLst>
                </p14:cNvPr>
                <p14:cNvContentPartPr/>
                <p14:nvPr/>
              </p14:nvContentPartPr>
              <p14:xfrm>
                <a:off x="4852888" y="4410418"/>
                <a:ext cx="216000" cy="347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DFB7A08-B9EE-9610-9CF8-3D693081809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844248" y="4401418"/>
                  <a:ext cx="2336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12BAA9C-6020-A0EE-BD76-7CF69AC56FD9}"/>
                    </a:ext>
                  </a:extLst>
                </p14:cNvPr>
                <p14:cNvContentPartPr/>
                <p14:nvPr/>
              </p14:nvContentPartPr>
              <p14:xfrm>
                <a:off x="5145928" y="4654858"/>
                <a:ext cx="100440" cy="140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12BAA9C-6020-A0EE-BD76-7CF69AC56FD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136928" y="4646218"/>
                  <a:ext cx="118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615F9F1-C71F-2B29-87EA-172177E24526}"/>
                    </a:ext>
                  </a:extLst>
                </p14:cNvPr>
                <p14:cNvContentPartPr/>
                <p14:nvPr/>
              </p14:nvContentPartPr>
              <p14:xfrm>
                <a:off x="5290648" y="4639378"/>
                <a:ext cx="277920" cy="285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615F9F1-C71F-2B29-87EA-172177E2452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282008" y="4630378"/>
                  <a:ext cx="295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437ACEC-952B-8EB5-5D87-8FF17094FD02}"/>
                    </a:ext>
                  </a:extLst>
                </p14:cNvPr>
                <p14:cNvContentPartPr/>
                <p14:nvPr/>
              </p14:nvContentPartPr>
              <p14:xfrm>
                <a:off x="5624008" y="4442098"/>
                <a:ext cx="270720" cy="192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437ACEC-952B-8EB5-5D87-8FF17094FD0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615008" y="4433098"/>
                  <a:ext cx="288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B759D8A-B4F3-9E74-C2C6-4AFFAEF1C52A}"/>
                    </a:ext>
                  </a:extLst>
                </p14:cNvPr>
                <p14:cNvContentPartPr/>
                <p14:nvPr/>
              </p14:nvContentPartPr>
              <p14:xfrm>
                <a:off x="6026848" y="4535338"/>
                <a:ext cx="232200" cy="233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B759D8A-B4F3-9E74-C2C6-4AFFAEF1C52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018208" y="4526338"/>
                  <a:ext cx="24984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A4B6359-7F38-F6FC-ABAD-0004D0916B85}"/>
              </a:ext>
            </a:extLst>
          </p:cNvPr>
          <p:cNvGrpSpPr/>
          <p:nvPr/>
        </p:nvGrpSpPr>
        <p:grpSpPr>
          <a:xfrm>
            <a:off x="466619" y="5856636"/>
            <a:ext cx="4617000" cy="923040"/>
            <a:chOff x="328408" y="5645578"/>
            <a:chExt cx="4617000" cy="9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D2C9B48-E2C3-9619-CA70-A7E875A330FB}"/>
                    </a:ext>
                  </a:extLst>
                </p14:cNvPr>
                <p14:cNvContentPartPr/>
                <p14:nvPr/>
              </p14:nvContentPartPr>
              <p14:xfrm>
                <a:off x="747808" y="5955538"/>
                <a:ext cx="343080" cy="351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D2C9B48-E2C3-9619-CA70-A7E875A330F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38808" y="5946538"/>
                  <a:ext cx="3607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E4DBF72-D8F0-F44E-3C81-3B05C95BADE7}"/>
                    </a:ext>
                  </a:extLst>
                </p14:cNvPr>
                <p14:cNvContentPartPr/>
                <p14:nvPr/>
              </p14:nvContentPartPr>
              <p14:xfrm>
                <a:off x="1220128" y="6136978"/>
                <a:ext cx="142200" cy="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E4DBF72-D8F0-F44E-3C81-3B05C95BADE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211128" y="6128338"/>
                  <a:ext cx="159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2287F68-C7C1-F049-26CB-FD05D9318A5F}"/>
                    </a:ext>
                  </a:extLst>
                </p14:cNvPr>
                <p14:cNvContentPartPr/>
                <p14:nvPr/>
              </p14:nvContentPartPr>
              <p14:xfrm>
                <a:off x="1264768" y="6211138"/>
                <a:ext cx="66960" cy="7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2287F68-C7C1-F049-26CB-FD05D9318A5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255768" y="6202498"/>
                  <a:ext cx="84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CF2566C-C444-4DC4-68E3-A6BE01A770CA}"/>
                    </a:ext>
                  </a:extLst>
                </p14:cNvPr>
                <p14:cNvContentPartPr/>
                <p14:nvPr/>
              </p14:nvContentPartPr>
              <p14:xfrm>
                <a:off x="446128" y="6012418"/>
                <a:ext cx="217080" cy="318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CF2566C-C444-4DC4-68E3-A6BE01A770C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37128" y="6003418"/>
                  <a:ext cx="2347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0279808-9FBC-7970-5239-B91FBED2CD35}"/>
                    </a:ext>
                  </a:extLst>
                </p14:cNvPr>
                <p14:cNvContentPartPr/>
                <p14:nvPr/>
              </p14:nvContentPartPr>
              <p14:xfrm>
                <a:off x="1759048" y="6118618"/>
                <a:ext cx="268560" cy="177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0279808-9FBC-7970-5239-B91FBED2CD3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750048" y="6109978"/>
                  <a:ext cx="286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7665266-813C-FC51-F763-A7D4B4714746}"/>
                    </a:ext>
                  </a:extLst>
                </p14:cNvPr>
                <p14:cNvContentPartPr/>
                <p14:nvPr/>
              </p14:nvContentPartPr>
              <p14:xfrm>
                <a:off x="2256208" y="6019618"/>
                <a:ext cx="360" cy="253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7665266-813C-FC51-F763-A7D4B471474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247568" y="6010618"/>
                  <a:ext cx="18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E23621E-EC21-7FCB-2DE0-B3E5F79FCDEC}"/>
                    </a:ext>
                  </a:extLst>
                </p14:cNvPr>
                <p14:cNvContentPartPr/>
                <p14:nvPr/>
              </p14:nvContentPartPr>
              <p14:xfrm>
                <a:off x="2169808" y="6151378"/>
                <a:ext cx="180720" cy="13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E23621E-EC21-7FCB-2DE0-B3E5F79FCDE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161168" y="6142738"/>
                  <a:ext cx="198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BD985F4-8916-B716-AB8F-F6BC6DDF300E}"/>
                    </a:ext>
                  </a:extLst>
                </p14:cNvPr>
                <p14:cNvContentPartPr/>
                <p14:nvPr/>
              </p14:nvContentPartPr>
              <p14:xfrm>
                <a:off x="2613688" y="5935378"/>
                <a:ext cx="4320" cy="116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BD985F4-8916-B716-AB8F-F6BC6DDF300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604688" y="5926738"/>
                  <a:ext cx="21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597D464-436F-63E4-22F6-7FFDF6A2B1AA}"/>
                    </a:ext>
                  </a:extLst>
                </p14:cNvPr>
                <p14:cNvContentPartPr/>
                <p14:nvPr/>
              </p14:nvContentPartPr>
              <p14:xfrm>
                <a:off x="2532688" y="6081178"/>
                <a:ext cx="337320" cy="19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597D464-436F-63E4-22F6-7FFDF6A2B1A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523688" y="6072178"/>
                  <a:ext cx="354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64DAEA3-6065-2854-DB7F-FAD572FD3CA0}"/>
                    </a:ext>
                  </a:extLst>
                </p14:cNvPr>
                <p14:cNvContentPartPr/>
                <p14:nvPr/>
              </p14:nvContentPartPr>
              <p14:xfrm>
                <a:off x="2620888" y="6174418"/>
                <a:ext cx="201960" cy="162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64DAEA3-6065-2854-DB7F-FAD572FD3CA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611888" y="6165778"/>
                  <a:ext cx="219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34E8C11-B84E-AF3F-9514-D6F230737C07}"/>
                    </a:ext>
                  </a:extLst>
                </p14:cNvPr>
                <p14:cNvContentPartPr/>
                <p14:nvPr/>
              </p14:nvContentPartPr>
              <p14:xfrm>
                <a:off x="2786848" y="6219778"/>
                <a:ext cx="360" cy="223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34E8C11-B84E-AF3F-9514-D6F230737C0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778208" y="6211138"/>
                  <a:ext cx="18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114010C-2D07-B65A-7676-DA2029ABFC86}"/>
                    </a:ext>
                  </a:extLst>
                </p14:cNvPr>
                <p14:cNvContentPartPr/>
                <p14:nvPr/>
              </p14:nvContentPartPr>
              <p14:xfrm>
                <a:off x="3012928" y="5917018"/>
                <a:ext cx="152640" cy="513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114010C-2D07-B65A-7676-DA2029ABFC8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003928" y="5908018"/>
                  <a:ext cx="1702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D88F8F2-AAFE-6256-0FF5-2D6424D448BC}"/>
                    </a:ext>
                  </a:extLst>
                </p14:cNvPr>
                <p14:cNvContentPartPr/>
                <p14:nvPr/>
              </p14:nvContentPartPr>
              <p14:xfrm>
                <a:off x="3167728" y="6054538"/>
                <a:ext cx="349920" cy="180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D88F8F2-AAFE-6256-0FF5-2D6424D448B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158728" y="6045538"/>
                  <a:ext cx="367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E1EF70A-F7E4-BCDE-677D-ADBABB523636}"/>
                    </a:ext>
                  </a:extLst>
                </p14:cNvPr>
                <p14:cNvContentPartPr/>
                <p14:nvPr/>
              </p14:nvContentPartPr>
              <p14:xfrm>
                <a:off x="3655168" y="6122218"/>
                <a:ext cx="163080" cy="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E1EF70A-F7E4-BCDE-677D-ADBABB52363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646168" y="6113578"/>
                  <a:ext cx="180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B1154B6-46F2-966F-2363-144323600D77}"/>
                    </a:ext>
                  </a:extLst>
                </p14:cNvPr>
                <p14:cNvContentPartPr/>
                <p14:nvPr/>
              </p14:nvContentPartPr>
              <p14:xfrm>
                <a:off x="3739768" y="6064258"/>
                <a:ext cx="360" cy="170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B1154B6-46F2-966F-2363-144323600D7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730768" y="6055258"/>
                  <a:ext cx="18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B912077-2C1F-82B8-C63C-E41D448F9A64}"/>
                    </a:ext>
                  </a:extLst>
                </p14:cNvPr>
                <p14:cNvContentPartPr/>
                <p14:nvPr/>
              </p14:nvContentPartPr>
              <p14:xfrm>
                <a:off x="3964408" y="6023218"/>
                <a:ext cx="304920" cy="194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B912077-2C1F-82B8-C63C-E41D448F9A6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955768" y="6014218"/>
                  <a:ext cx="322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2AF8437-6E98-058B-4895-57458E2C73D9}"/>
                    </a:ext>
                  </a:extLst>
                </p14:cNvPr>
                <p14:cNvContentPartPr/>
                <p14:nvPr/>
              </p14:nvContentPartPr>
              <p14:xfrm>
                <a:off x="4329088" y="5809738"/>
                <a:ext cx="176760" cy="7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2AF8437-6E98-058B-4895-57458E2C73D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320088" y="5800738"/>
                  <a:ext cx="194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DB32BBC-02CF-D8E5-97C5-A3C9CE58D140}"/>
                    </a:ext>
                  </a:extLst>
                </p14:cNvPr>
                <p14:cNvContentPartPr/>
                <p14:nvPr/>
              </p14:nvContentPartPr>
              <p14:xfrm>
                <a:off x="4450408" y="5819098"/>
                <a:ext cx="3240" cy="140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DB32BBC-02CF-D8E5-97C5-A3C9CE58D14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441408" y="5810458"/>
                  <a:ext cx="20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D065F50-CE42-FE65-962C-134AEF173ACA}"/>
                    </a:ext>
                  </a:extLst>
                </p14:cNvPr>
                <p14:cNvContentPartPr/>
                <p14:nvPr/>
              </p14:nvContentPartPr>
              <p14:xfrm>
                <a:off x="4577488" y="5775538"/>
                <a:ext cx="102960" cy="497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D065F50-CE42-FE65-962C-134AEF173AC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568848" y="5766898"/>
                  <a:ext cx="1206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D8BA8F9-45A0-AB49-2160-8A802FAC638A}"/>
                    </a:ext>
                  </a:extLst>
                </p14:cNvPr>
                <p14:cNvContentPartPr/>
                <p14:nvPr/>
              </p14:nvContentPartPr>
              <p14:xfrm>
                <a:off x="328408" y="5645578"/>
                <a:ext cx="4617000" cy="923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D8BA8F9-45A0-AB49-2160-8A802FAC638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19768" y="5636578"/>
                  <a:ext cx="4634640" cy="9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87DEBE26-B572-53AC-B1F2-2CBAA46ACAC6}"/>
                  </a:ext>
                </a:extLst>
              </p14:cNvPr>
              <p14:cNvContentPartPr/>
              <p14:nvPr/>
            </p14:nvContentPartPr>
            <p14:xfrm>
              <a:off x="6578008" y="5338498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87DEBE26-B572-53AC-B1F2-2CBAA46ACAC6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6569008" y="532985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B8F35D1-24E9-75F7-E7D4-89F698B76DAD}"/>
              </a:ext>
            </a:extLst>
          </p:cNvPr>
          <p:cNvGrpSpPr/>
          <p:nvPr/>
        </p:nvGrpSpPr>
        <p:grpSpPr>
          <a:xfrm>
            <a:off x="6025365" y="5932956"/>
            <a:ext cx="2062080" cy="770400"/>
            <a:chOff x="6135208" y="5544418"/>
            <a:chExt cx="2062080" cy="77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1829751-97FA-1F98-615C-0947F41FFA28}"/>
                    </a:ext>
                  </a:extLst>
                </p14:cNvPr>
                <p14:cNvContentPartPr/>
                <p14:nvPr/>
              </p14:nvContentPartPr>
              <p14:xfrm>
                <a:off x="6753328" y="5707138"/>
                <a:ext cx="290520" cy="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1829751-97FA-1F98-615C-0947F41FFA2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744328" y="5698498"/>
                  <a:ext cx="30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08A9777-955C-955F-6974-8DA745FB78F4}"/>
                    </a:ext>
                  </a:extLst>
                </p14:cNvPr>
                <p14:cNvContentPartPr/>
                <p14:nvPr/>
              </p14:nvContentPartPr>
              <p14:xfrm>
                <a:off x="6684208" y="5765818"/>
                <a:ext cx="207360" cy="316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08A9777-955C-955F-6974-8DA745FB78F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675568" y="5756818"/>
                  <a:ext cx="2250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179D400-62CD-14BC-5D24-8F6202A6EF80}"/>
                    </a:ext>
                  </a:extLst>
                </p14:cNvPr>
                <p14:cNvContentPartPr/>
                <p14:nvPr/>
              </p14:nvContentPartPr>
              <p14:xfrm>
                <a:off x="6636688" y="5700658"/>
                <a:ext cx="376200" cy="5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179D400-62CD-14BC-5D24-8F6202A6EF8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628048" y="5692018"/>
                  <a:ext cx="393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272E00B-4141-E5C1-43EC-316B80EAA8C4}"/>
                    </a:ext>
                  </a:extLst>
                </p14:cNvPr>
                <p14:cNvContentPartPr/>
                <p14:nvPr/>
              </p14:nvContentPartPr>
              <p14:xfrm>
                <a:off x="6864928" y="5725138"/>
                <a:ext cx="6840" cy="36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272E00B-4141-E5C1-43EC-316B80EAA8C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856288" y="5716498"/>
                  <a:ext cx="24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746E13A-219B-8A94-F8CD-9304731F47D5}"/>
                    </a:ext>
                  </a:extLst>
                </p14:cNvPr>
                <p14:cNvContentPartPr/>
                <p14:nvPr/>
              </p14:nvContentPartPr>
              <p14:xfrm>
                <a:off x="6276328" y="5722978"/>
                <a:ext cx="315360" cy="223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746E13A-219B-8A94-F8CD-9304731F47D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267328" y="5713978"/>
                  <a:ext cx="333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326F380-14D8-A822-9AFB-D729CFF955F6}"/>
                    </a:ext>
                  </a:extLst>
                </p14:cNvPr>
                <p14:cNvContentPartPr/>
                <p14:nvPr/>
              </p14:nvContentPartPr>
              <p14:xfrm>
                <a:off x="6518248" y="5796058"/>
                <a:ext cx="360" cy="289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326F380-14D8-A822-9AFB-D729CFF955F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509608" y="5787418"/>
                  <a:ext cx="18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6C1C466-8BFF-EAE3-A396-FDA6F9032BA0}"/>
                    </a:ext>
                  </a:extLst>
                </p14:cNvPr>
                <p14:cNvContentPartPr/>
                <p14:nvPr/>
              </p14:nvContentPartPr>
              <p14:xfrm>
                <a:off x="7197928" y="5854378"/>
                <a:ext cx="169560" cy="3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6C1C466-8BFF-EAE3-A396-FDA6F9032BA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188928" y="5845738"/>
                  <a:ext cx="187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7C31FBF-62E6-8BC6-0238-3320384B2F05}"/>
                    </a:ext>
                  </a:extLst>
                </p14:cNvPr>
                <p14:cNvContentPartPr/>
                <p14:nvPr/>
              </p14:nvContentPartPr>
              <p14:xfrm>
                <a:off x="7195048" y="5980378"/>
                <a:ext cx="159480" cy="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7C31FBF-62E6-8BC6-0238-3320384B2F0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186048" y="5971378"/>
                  <a:ext cx="177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6B9A097-D52E-1746-A2E7-4FCCF1D97CA4}"/>
                    </a:ext>
                  </a:extLst>
                </p14:cNvPr>
                <p14:cNvContentPartPr/>
                <p14:nvPr/>
              </p14:nvContentPartPr>
              <p14:xfrm>
                <a:off x="7606888" y="5788498"/>
                <a:ext cx="396720" cy="212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6B9A097-D52E-1746-A2E7-4FCCF1D97CA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598248" y="5779498"/>
                  <a:ext cx="414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BA31817-2756-C87E-D5E3-02795328D682}"/>
                    </a:ext>
                  </a:extLst>
                </p14:cNvPr>
                <p14:cNvContentPartPr/>
                <p14:nvPr/>
              </p14:nvContentPartPr>
              <p14:xfrm>
                <a:off x="6135208" y="5544418"/>
                <a:ext cx="2062080" cy="770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BA31817-2756-C87E-D5E3-02795328D68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126208" y="5535778"/>
                  <a:ext cx="2079720" cy="78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AC36E604-3945-4CAE-B95F-E1B49E1A9B1A}"/>
              </a:ext>
            </a:extLst>
          </p:cNvPr>
          <p:cNvGrpSpPr/>
          <p:nvPr/>
        </p:nvGrpSpPr>
        <p:grpSpPr>
          <a:xfrm>
            <a:off x="1725928" y="5014498"/>
            <a:ext cx="3747240" cy="758520"/>
            <a:chOff x="1725928" y="5014498"/>
            <a:chExt cx="3747240" cy="75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958B2CC-E931-16E6-72BE-7B00B2B52795}"/>
                    </a:ext>
                  </a:extLst>
                </p14:cNvPr>
                <p14:cNvContentPartPr/>
                <p14:nvPr/>
              </p14:nvContentPartPr>
              <p14:xfrm>
                <a:off x="1806208" y="5014498"/>
                <a:ext cx="58680" cy="373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958B2CC-E931-16E6-72BE-7B00B2B5279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797568" y="5005858"/>
                  <a:ext cx="763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A18F336-5722-723F-B4FA-7C454493D2EB}"/>
                    </a:ext>
                  </a:extLst>
                </p14:cNvPr>
                <p14:cNvContentPartPr/>
                <p14:nvPr/>
              </p14:nvContentPartPr>
              <p14:xfrm>
                <a:off x="1725928" y="5340658"/>
                <a:ext cx="176760" cy="116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A18F336-5722-723F-B4FA-7C454493D2E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717288" y="5331658"/>
                  <a:ext cx="194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F6AD3CC-70F6-1222-A503-B5516A213E46}"/>
                    </a:ext>
                  </a:extLst>
                </p14:cNvPr>
                <p14:cNvContentPartPr/>
                <p14:nvPr/>
              </p14:nvContentPartPr>
              <p14:xfrm>
                <a:off x="2041288" y="5388178"/>
                <a:ext cx="159480" cy="124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F6AD3CC-70F6-1222-A503-B5516A213E4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032288" y="5379178"/>
                  <a:ext cx="177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D5EC455-75A5-F0E6-D6AA-C269F11A350D}"/>
                    </a:ext>
                  </a:extLst>
                </p14:cNvPr>
                <p14:cNvContentPartPr/>
                <p14:nvPr/>
              </p14:nvContentPartPr>
              <p14:xfrm>
                <a:off x="2242168" y="5432818"/>
                <a:ext cx="115560" cy="89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D5EC455-75A5-F0E6-D6AA-C269F11A350D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233168" y="5424178"/>
                  <a:ext cx="133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3117255-ADC1-86E5-D6DF-1BF31F466C45}"/>
                    </a:ext>
                  </a:extLst>
                </p14:cNvPr>
                <p14:cNvContentPartPr/>
                <p14:nvPr/>
              </p14:nvContentPartPr>
              <p14:xfrm>
                <a:off x="2277088" y="5416978"/>
                <a:ext cx="177480" cy="216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3117255-ADC1-86E5-D6DF-1BF31F466C4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268448" y="5407978"/>
                  <a:ext cx="195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77F9492-89D5-3922-E54D-8EE87B6B7A20}"/>
                    </a:ext>
                  </a:extLst>
                </p14:cNvPr>
                <p14:cNvContentPartPr/>
                <p14:nvPr/>
              </p14:nvContentPartPr>
              <p14:xfrm>
                <a:off x="2406328" y="5562418"/>
                <a:ext cx="159840" cy="2095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77F9492-89D5-3922-E54D-8EE87B6B7A2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397328" y="5553778"/>
                  <a:ext cx="177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CE58D31-13E1-646D-64EF-1ED43DF347BA}"/>
                    </a:ext>
                  </a:extLst>
                </p14:cNvPr>
                <p14:cNvContentPartPr/>
                <p14:nvPr/>
              </p14:nvContentPartPr>
              <p14:xfrm>
                <a:off x="2719888" y="5496538"/>
                <a:ext cx="360" cy="166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CE58D31-13E1-646D-64EF-1ED43DF347B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710888" y="5487538"/>
                  <a:ext cx="18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5C1110F-B7EC-76C5-858C-7564424881A0}"/>
                    </a:ext>
                  </a:extLst>
                </p14:cNvPr>
                <p14:cNvContentPartPr/>
                <p14:nvPr/>
              </p14:nvContentPartPr>
              <p14:xfrm>
                <a:off x="2644648" y="5603458"/>
                <a:ext cx="167400" cy="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5C1110F-B7EC-76C5-858C-7564424881A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635648" y="5594458"/>
                  <a:ext cx="185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9C3EA08-471D-BA72-F114-234CA89916CA}"/>
                    </a:ext>
                  </a:extLst>
                </p14:cNvPr>
                <p14:cNvContentPartPr/>
                <p14:nvPr/>
              </p14:nvContentPartPr>
              <p14:xfrm>
                <a:off x="2955328" y="5400418"/>
                <a:ext cx="360" cy="78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9C3EA08-471D-BA72-F114-234CA89916C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946688" y="5391418"/>
                  <a:ext cx="18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DA56E45-75FE-738A-61A5-5A6C6D8B2275}"/>
                    </a:ext>
                  </a:extLst>
                </p14:cNvPr>
                <p14:cNvContentPartPr/>
                <p14:nvPr/>
              </p14:nvContentPartPr>
              <p14:xfrm>
                <a:off x="2979088" y="5388538"/>
                <a:ext cx="152280" cy="246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DA56E45-75FE-738A-61A5-5A6C6D8B227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970448" y="5379898"/>
                  <a:ext cx="169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9FF0BC1-CABA-8547-606B-070CF95724F8}"/>
                    </a:ext>
                  </a:extLst>
                </p14:cNvPr>
                <p14:cNvContentPartPr/>
                <p14:nvPr/>
              </p14:nvContentPartPr>
              <p14:xfrm>
                <a:off x="3129928" y="5540098"/>
                <a:ext cx="103320" cy="60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9FF0BC1-CABA-8547-606B-070CF95724F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120928" y="5531458"/>
                  <a:ext cx="120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0340F10-E5CA-661F-61FB-307E0961F2ED}"/>
                    </a:ext>
                  </a:extLst>
                </p14:cNvPr>
                <p14:cNvContentPartPr/>
                <p14:nvPr/>
              </p14:nvContentPartPr>
              <p14:xfrm>
                <a:off x="3235768" y="5510938"/>
                <a:ext cx="360" cy="172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0340F10-E5CA-661F-61FB-307E0961F2E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226768" y="5502298"/>
                  <a:ext cx="18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5DD553B-1C2F-7929-2928-C61DE813D863}"/>
                    </a:ext>
                  </a:extLst>
                </p14:cNvPr>
                <p14:cNvContentPartPr/>
                <p14:nvPr/>
              </p14:nvContentPartPr>
              <p14:xfrm>
                <a:off x="3397408" y="5443978"/>
                <a:ext cx="155520" cy="252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5DD553B-1C2F-7929-2928-C61DE813D86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388408" y="5434978"/>
                  <a:ext cx="173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37604A6-7AFA-DF8E-3A09-6E73E1CE4A46}"/>
                    </a:ext>
                  </a:extLst>
                </p14:cNvPr>
                <p14:cNvContentPartPr/>
                <p14:nvPr/>
              </p14:nvContentPartPr>
              <p14:xfrm>
                <a:off x="3601528" y="5652778"/>
                <a:ext cx="140400" cy="120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37604A6-7AFA-DF8E-3A09-6E73E1CE4A4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592528" y="5644138"/>
                  <a:ext cx="158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FA6D88F-EF33-D0D7-EB16-34806141BEC2}"/>
                    </a:ext>
                  </a:extLst>
                </p14:cNvPr>
                <p14:cNvContentPartPr/>
                <p14:nvPr/>
              </p14:nvContentPartPr>
              <p14:xfrm>
                <a:off x="3804208" y="5413378"/>
                <a:ext cx="150120" cy="333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FA6D88F-EF33-D0D7-EB16-34806141BEC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795568" y="5404738"/>
                  <a:ext cx="1677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DBD8051-0704-4C41-A2BF-F19649C8182A}"/>
                    </a:ext>
                  </a:extLst>
                </p14:cNvPr>
                <p14:cNvContentPartPr/>
                <p14:nvPr/>
              </p14:nvContentPartPr>
              <p14:xfrm>
                <a:off x="3970888" y="5474218"/>
                <a:ext cx="289440" cy="2106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DBD8051-0704-4C41-A2BF-F19649C8182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962248" y="5465578"/>
                  <a:ext cx="307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61FA6D6-5988-81E8-EFD7-4F744DCE72DF}"/>
                    </a:ext>
                  </a:extLst>
                </p14:cNvPr>
                <p14:cNvContentPartPr/>
                <p14:nvPr/>
              </p14:nvContentPartPr>
              <p14:xfrm>
                <a:off x="4338088" y="5523178"/>
                <a:ext cx="123480" cy="148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61FA6D6-5988-81E8-EFD7-4F744DCE72D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329448" y="5514538"/>
                  <a:ext cx="141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EBD999D-3EA3-4D89-B926-2B22426E2E69}"/>
                    </a:ext>
                  </a:extLst>
                </p14:cNvPr>
                <p14:cNvContentPartPr/>
                <p14:nvPr/>
              </p14:nvContentPartPr>
              <p14:xfrm>
                <a:off x="4465888" y="5519938"/>
                <a:ext cx="162000" cy="195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EBD999D-3EA3-4D89-B926-2B22426E2E6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456888" y="5511298"/>
                  <a:ext cx="179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9C13F4C-F9DC-6AAD-C87F-1B4DD963D20D}"/>
                    </a:ext>
                  </a:extLst>
                </p14:cNvPr>
                <p14:cNvContentPartPr/>
                <p14:nvPr/>
              </p14:nvContentPartPr>
              <p14:xfrm>
                <a:off x="4697008" y="5545138"/>
                <a:ext cx="66240" cy="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9C13F4C-F9DC-6AAD-C87F-1B4DD963D20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688368" y="5536138"/>
                  <a:ext cx="83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8A956D1-A1C6-162A-518F-8BF1EFA6F957}"/>
                    </a:ext>
                  </a:extLst>
                </p14:cNvPr>
                <p14:cNvContentPartPr/>
                <p14:nvPr/>
              </p14:nvContentPartPr>
              <p14:xfrm>
                <a:off x="4712488" y="5479618"/>
                <a:ext cx="360" cy="1692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8A956D1-A1C6-162A-518F-8BF1EFA6F95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703488" y="5470618"/>
                  <a:ext cx="18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DE7C178-BDB2-BE43-2B06-BDA1B2DDC3CF}"/>
                    </a:ext>
                  </a:extLst>
                </p14:cNvPr>
                <p14:cNvContentPartPr/>
                <p14:nvPr/>
              </p14:nvContentPartPr>
              <p14:xfrm>
                <a:off x="4666048" y="5553418"/>
                <a:ext cx="150120" cy="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DE7C178-BDB2-BE43-2B06-BDA1B2DDC3C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657408" y="5544418"/>
                  <a:ext cx="167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F638644-778A-2F1A-8809-BC6F378632A1}"/>
                    </a:ext>
                  </a:extLst>
                </p14:cNvPr>
                <p14:cNvContentPartPr/>
                <p14:nvPr/>
              </p14:nvContentPartPr>
              <p14:xfrm>
                <a:off x="4914808" y="5419858"/>
                <a:ext cx="246960" cy="21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F638644-778A-2F1A-8809-BC6F378632A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906168" y="5410858"/>
                  <a:ext cx="264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E4F69A8-85B7-F98A-56A1-1C14333A168D}"/>
                    </a:ext>
                  </a:extLst>
                </p14:cNvPr>
                <p14:cNvContentPartPr/>
                <p14:nvPr/>
              </p14:nvContentPartPr>
              <p14:xfrm>
                <a:off x="5158168" y="5497258"/>
                <a:ext cx="108000" cy="231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E4F69A8-85B7-F98A-56A1-1C14333A168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149528" y="5488258"/>
                  <a:ext cx="125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717278F-4F78-638E-5F63-357EC1EF78B8}"/>
                    </a:ext>
                  </a:extLst>
                </p14:cNvPr>
                <p14:cNvContentPartPr/>
                <p14:nvPr/>
              </p14:nvContentPartPr>
              <p14:xfrm>
                <a:off x="5276968" y="5458018"/>
                <a:ext cx="80640" cy="1605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717278F-4F78-638E-5F63-357EC1EF78B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268328" y="5449018"/>
                  <a:ext cx="98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AA3F0AB-B87E-98DC-9D8A-B5CFE7E110BA}"/>
                    </a:ext>
                  </a:extLst>
                </p14:cNvPr>
                <p14:cNvContentPartPr/>
                <p14:nvPr/>
              </p14:nvContentPartPr>
              <p14:xfrm>
                <a:off x="5359768" y="5385658"/>
                <a:ext cx="113400" cy="3819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AA3F0AB-B87E-98DC-9D8A-B5CFE7E110B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351128" y="5376658"/>
                  <a:ext cx="13104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ACCA8428-CBFC-1ADA-268B-A9732C6B8DD2}"/>
              </a:ext>
            </a:extLst>
          </p:cNvPr>
          <p:cNvGrpSpPr/>
          <p:nvPr/>
        </p:nvGrpSpPr>
        <p:grpSpPr>
          <a:xfrm>
            <a:off x="4880608" y="6091978"/>
            <a:ext cx="156240" cy="446400"/>
            <a:chOff x="4880608" y="6091978"/>
            <a:chExt cx="15624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C032817-7EBD-4CAA-EE70-A5929A64DF40}"/>
                    </a:ext>
                  </a:extLst>
                </p14:cNvPr>
                <p14:cNvContentPartPr/>
                <p14:nvPr/>
              </p14:nvContentPartPr>
              <p14:xfrm>
                <a:off x="4893928" y="6091978"/>
                <a:ext cx="95040" cy="4464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C032817-7EBD-4CAA-EE70-A5929A64DF4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884928" y="6083338"/>
                  <a:ext cx="1126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6BA5DF6-0C2A-4936-394D-8BB3C93E7815}"/>
                    </a:ext>
                  </a:extLst>
                </p14:cNvPr>
                <p14:cNvContentPartPr/>
                <p14:nvPr/>
              </p14:nvContentPartPr>
              <p14:xfrm>
                <a:off x="4880608" y="6538018"/>
                <a:ext cx="156240" cy="3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6BA5DF6-0C2A-4936-394D-8BB3C93E781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871968" y="6529018"/>
                  <a:ext cx="17388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82" name="Rectangle 381">
            <a:extLst>
              <a:ext uri="{FF2B5EF4-FFF2-40B4-BE49-F238E27FC236}">
                <a16:creationId xmlns:a16="http://schemas.microsoft.com/office/drawing/2014/main" id="{31979ED1-9205-EAF5-74DC-C559255A5A30}"/>
              </a:ext>
            </a:extLst>
          </p:cNvPr>
          <p:cNvSpPr/>
          <p:nvPr/>
        </p:nvSpPr>
        <p:spPr>
          <a:xfrm>
            <a:off x="2888435" y="977190"/>
            <a:ext cx="2230414" cy="686223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113CEA6-4FD7-C05A-CC2C-9DA3B334F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4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5712"/>
    </mc:Choice>
    <mc:Fallback xmlns="">
      <p:transition advClick="0" advTm="65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0EAD2-8B5D-5861-2623-1837BF6985A6}"/>
              </a:ext>
            </a:extLst>
          </p:cNvPr>
          <p:cNvSpPr txBox="1"/>
          <p:nvPr/>
        </p:nvSpPr>
        <p:spPr>
          <a:xfrm>
            <a:off x="2832472" y="-28666"/>
            <a:ext cx="206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x, w 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 h, J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D2F7FA6-6D00-B87B-305F-9C4EB82FF18C}"/>
              </a:ext>
            </a:extLst>
          </p:cNvPr>
          <p:cNvGrpSpPr/>
          <p:nvPr/>
        </p:nvGrpSpPr>
        <p:grpSpPr>
          <a:xfrm>
            <a:off x="229701" y="402854"/>
            <a:ext cx="410040" cy="388440"/>
            <a:chOff x="829666" y="875287"/>
            <a:chExt cx="41004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4C408C-E603-67B5-9DBC-A65C4B8A80FE}"/>
                    </a:ext>
                  </a:extLst>
                </p14:cNvPr>
                <p14:cNvContentPartPr/>
                <p14:nvPr/>
              </p14:nvContentPartPr>
              <p14:xfrm>
                <a:off x="829666" y="875287"/>
                <a:ext cx="169200" cy="38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4C408C-E603-67B5-9DBC-A65C4B8A80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1026" y="866287"/>
                  <a:ext cx="1868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D819DEA-9EE8-1559-4322-B6A8F4AC5B9A}"/>
                    </a:ext>
                  </a:extLst>
                </p14:cNvPr>
                <p14:cNvContentPartPr/>
                <p14:nvPr/>
              </p14:nvContentPartPr>
              <p14:xfrm>
                <a:off x="1103626" y="1047367"/>
                <a:ext cx="112680" cy="25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D819DEA-9EE8-1559-4322-B6A8F4AC5B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4986" y="1038367"/>
                  <a:ext cx="130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8DC2453-F2CF-2546-6A33-5A10A7D91FD0}"/>
                    </a:ext>
                  </a:extLst>
                </p14:cNvPr>
                <p14:cNvContentPartPr/>
                <p14:nvPr/>
              </p14:nvContentPartPr>
              <p14:xfrm>
                <a:off x="1159786" y="1156807"/>
                <a:ext cx="7992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8DC2453-F2CF-2546-6A33-5A10A7D91F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1146" y="1148167"/>
                  <a:ext cx="97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61A1532-3743-12EF-4917-CBAA6AFEE9D8}"/>
              </a:ext>
            </a:extLst>
          </p:cNvPr>
          <p:cNvGrpSpPr/>
          <p:nvPr/>
        </p:nvGrpSpPr>
        <p:grpSpPr>
          <a:xfrm>
            <a:off x="803541" y="426254"/>
            <a:ext cx="728280" cy="461520"/>
            <a:chOff x="1403506" y="898687"/>
            <a:chExt cx="72828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ABBF5E4-C3AC-F14A-0B50-AE2494305EC1}"/>
                    </a:ext>
                  </a:extLst>
                </p14:cNvPr>
                <p14:cNvContentPartPr/>
                <p14:nvPr/>
              </p14:nvContentPartPr>
              <p14:xfrm>
                <a:off x="1403506" y="898687"/>
                <a:ext cx="174240" cy="322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ABBF5E4-C3AC-F14A-0B50-AE2494305E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4506" y="890047"/>
                  <a:ext cx="1918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1EDAEF-DC1C-AF78-DFBD-AFA572C23019}"/>
                    </a:ext>
                  </a:extLst>
                </p14:cNvPr>
                <p14:cNvContentPartPr/>
                <p14:nvPr/>
              </p14:nvContentPartPr>
              <p14:xfrm>
                <a:off x="1668466" y="1185967"/>
                <a:ext cx="41040" cy="174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1EDAEF-DC1C-AF78-DFBD-AFA572C230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9466" y="1176967"/>
                  <a:ext cx="58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DEA0E5C-97E4-C32C-3F8C-88F691707C51}"/>
                    </a:ext>
                  </a:extLst>
                </p14:cNvPr>
                <p14:cNvContentPartPr/>
                <p14:nvPr/>
              </p14:nvContentPartPr>
              <p14:xfrm>
                <a:off x="1890946" y="933247"/>
                <a:ext cx="78840" cy="298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DEA0E5C-97E4-C32C-3F8C-88F691707C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1946" y="924607"/>
                  <a:ext cx="96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A4EFDDD-3E18-D7D7-B7A4-75F0ADF78C3A}"/>
                    </a:ext>
                  </a:extLst>
                </p14:cNvPr>
                <p14:cNvContentPartPr/>
                <p14:nvPr/>
              </p14:nvContentPartPr>
              <p14:xfrm>
                <a:off x="1866826" y="1216927"/>
                <a:ext cx="264960" cy="4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A4EFDDD-3E18-D7D7-B7A4-75F0ADF78C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58186" y="1208287"/>
                  <a:ext cx="2826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3943E27-6954-790C-6E79-C0C48A15E8A7}"/>
              </a:ext>
            </a:extLst>
          </p:cNvPr>
          <p:cNvGrpSpPr/>
          <p:nvPr/>
        </p:nvGrpSpPr>
        <p:grpSpPr>
          <a:xfrm>
            <a:off x="5833600" y="531374"/>
            <a:ext cx="1540440" cy="406440"/>
            <a:chOff x="6042466" y="582247"/>
            <a:chExt cx="154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4DD937A-1757-E56E-D48F-43291F8E7023}"/>
                    </a:ext>
                  </a:extLst>
                </p14:cNvPr>
                <p14:cNvContentPartPr/>
                <p14:nvPr/>
              </p14:nvContentPartPr>
              <p14:xfrm>
                <a:off x="6042466" y="674767"/>
                <a:ext cx="303840" cy="172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4DD937A-1757-E56E-D48F-43291F8E70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33466" y="666127"/>
                  <a:ext cx="321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8252EBD-8AEA-41E6-3E03-177D5ED0B90A}"/>
                    </a:ext>
                  </a:extLst>
                </p14:cNvPr>
                <p14:cNvContentPartPr/>
                <p14:nvPr/>
              </p14:nvContentPartPr>
              <p14:xfrm>
                <a:off x="6438466" y="639847"/>
                <a:ext cx="143280" cy="33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8252EBD-8AEA-41E6-3E03-177D5ED0B9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29826" y="631207"/>
                  <a:ext cx="160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019DA4C-D614-B6C5-53E8-465A24BB5B56}"/>
                    </a:ext>
                  </a:extLst>
                </p14:cNvPr>
                <p14:cNvContentPartPr/>
                <p14:nvPr/>
              </p14:nvContentPartPr>
              <p14:xfrm>
                <a:off x="6458986" y="737407"/>
                <a:ext cx="175320" cy="2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019DA4C-D614-B6C5-53E8-465A24BB5B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49986" y="728767"/>
                  <a:ext cx="192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E6B6E3C-B745-1E90-E765-C483B909D228}"/>
                    </a:ext>
                  </a:extLst>
                </p14:cNvPr>
                <p14:cNvContentPartPr/>
                <p14:nvPr/>
              </p14:nvContentPartPr>
              <p14:xfrm>
                <a:off x="6864706" y="586927"/>
                <a:ext cx="15840" cy="243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E6B6E3C-B745-1E90-E765-C483B909D2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55706" y="578287"/>
                  <a:ext cx="33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CA995A1-8C1E-4497-F7B1-5C0032016402}"/>
                    </a:ext>
                  </a:extLst>
                </p14:cNvPr>
                <p14:cNvContentPartPr/>
                <p14:nvPr/>
              </p14:nvContentPartPr>
              <p14:xfrm>
                <a:off x="6764266" y="706807"/>
                <a:ext cx="2235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CA995A1-8C1E-4497-F7B1-5C00320164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55626" y="697807"/>
                  <a:ext cx="24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ADFF8E7-2F24-1A57-94E9-7799F996ECE8}"/>
                    </a:ext>
                  </a:extLst>
                </p14:cNvPr>
                <p14:cNvContentPartPr/>
                <p14:nvPr/>
              </p14:nvContentPartPr>
              <p14:xfrm>
                <a:off x="7086826" y="592327"/>
                <a:ext cx="21240" cy="280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ADFF8E7-2F24-1A57-94E9-7799F996EC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78186" y="583327"/>
                  <a:ext cx="38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C6259B4-2FF4-0604-65B1-1AB5F06221B5}"/>
                    </a:ext>
                  </a:extLst>
                </p14:cNvPr>
                <p14:cNvContentPartPr/>
                <p14:nvPr/>
              </p14:nvContentPartPr>
              <p14:xfrm>
                <a:off x="7174666" y="858007"/>
                <a:ext cx="34200" cy="130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C6259B4-2FF4-0604-65B1-1AB5F06221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65666" y="849007"/>
                  <a:ext cx="5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91E70B9-1959-8011-5F92-DC4504E8DA48}"/>
                    </a:ext>
                  </a:extLst>
                </p14:cNvPr>
                <p14:cNvContentPartPr/>
                <p14:nvPr/>
              </p14:nvContentPartPr>
              <p14:xfrm>
                <a:off x="7352866" y="689527"/>
                <a:ext cx="155880" cy="35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91E70B9-1959-8011-5F92-DC4504E8DA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44226" y="680887"/>
                  <a:ext cx="173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CD8AD57-EF62-CD09-27C0-0724F2FBF3D5}"/>
                    </a:ext>
                  </a:extLst>
                </p14:cNvPr>
                <p14:cNvContentPartPr/>
                <p14:nvPr/>
              </p14:nvContentPartPr>
              <p14:xfrm>
                <a:off x="7579666" y="582247"/>
                <a:ext cx="3240" cy="356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CD8AD57-EF62-CD09-27C0-0724F2FBF3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70666" y="573247"/>
                  <a:ext cx="2088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AAA5D91-3E09-4BBD-51FC-716FE3E7F89C}"/>
              </a:ext>
            </a:extLst>
          </p:cNvPr>
          <p:cNvGrpSpPr/>
          <p:nvPr/>
        </p:nvGrpSpPr>
        <p:grpSpPr>
          <a:xfrm>
            <a:off x="2968195" y="1046889"/>
            <a:ext cx="1836000" cy="489600"/>
            <a:chOff x="3090826" y="1552087"/>
            <a:chExt cx="183600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355080C-7E38-7D1C-96C8-84ACD9A39149}"/>
                    </a:ext>
                  </a:extLst>
                </p14:cNvPr>
                <p14:cNvContentPartPr/>
                <p14:nvPr/>
              </p14:nvContentPartPr>
              <p14:xfrm>
                <a:off x="4049146" y="1693207"/>
                <a:ext cx="208440" cy="348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355080C-7E38-7D1C-96C8-84ACD9A391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40146" y="1684207"/>
                  <a:ext cx="2260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302995-3CAB-5EFD-A49A-575FBCD8BB70}"/>
                    </a:ext>
                  </a:extLst>
                </p14:cNvPr>
                <p14:cNvContentPartPr/>
                <p14:nvPr/>
              </p14:nvContentPartPr>
              <p14:xfrm>
                <a:off x="4349386" y="1606447"/>
                <a:ext cx="129600" cy="389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302995-3CAB-5EFD-A49A-575FBCD8BB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40746" y="1597807"/>
                  <a:ext cx="1472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C82AB92-55E5-C421-E773-C57AE75496A4}"/>
                    </a:ext>
                  </a:extLst>
                </p14:cNvPr>
                <p14:cNvContentPartPr/>
                <p14:nvPr/>
              </p14:nvContentPartPr>
              <p14:xfrm>
                <a:off x="4252906" y="1786447"/>
                <a:ext cx="248400" cy="46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C82AB92-55E5-C421-E773-C57AE75496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44266" y="1777807"/>
                  <a:ext cx="266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4BDDC21-4902-377A-D4A9-2AB22BA813BA}"/>
                    </a:ext>
                  </a:extLst>
                </p14:cNvPr>
                <p14:cNvContentPartPr/>
                <p14:nvPr/>
              </p14:nvContentPartPr>
              <p14:xfrm>
                <a:off x="4643506" y="1832887"/>
                <a:ext cx="15228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4BDDC21-4902-377A-D4A9-2AB22BA813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34866" y="1824247"/>
                  <a:ext cx="169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E4DD57C-003A-3F02-8FCD-C2DCD5DF352E}"/>
                    </a:ext>
                  </a:extLst>
                </p14:cNvPr>
                <p14:cNvContentPartPr/>
                <p14:nvPr/>
              </p14:nvContentPartPr>
              <p14:xfrm>
                <a:off x="4909906" y="1704007"/>
                <a:ext cx="16920" cy="267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E4DD57C-003A-3F02-8FCD-C2DCD5DF35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00906" y="1695007"/>
                  <a:ext cx="34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E6E6735-088E-98E0-528D-90A711A6C35D}"/>
                    </a:ext>
                  </a:extLst>
                </p14:cNvPr>
                <p14:cNvContentPartPr/>
                <p14:nvPr/>
              </p14:nvContentPartPr>
              <p14:xfrm>
                <a:off x="3214666" y="1552087"/>
                <a:ext cx="74520" cy="446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E6E6735-088E-98E0-528D-90A711A6C3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06026" y="1543087"/>
                  <a:ext cx="921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59F6D2-E074-63CD-DDEC-B87642BD78BA}"/>
                    </a:ext>
                  </a:extLst>
                </p14:cNvPr>
                <p14:cNvContentPartPr/>
                <p14:nvPr/>
              </p14:nvContentPartPr>
              <p14:xfrm>
                <a:off x="3090826" y="1849447"/>
                <a:ext cx="239760" cy="19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59F6D2-E074-63CD-DDEC-B87642BD78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82186" y="1840807"/>
                  <a:ext cx="257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4F33407-C901-9223-5B19-7C2FB358F687}"/>
                    </a:ext>
                  </a:extLst>
                </p14:cNvPr>
                <p14:cNvContentPartPr/>
                <p14:nvPr/>
              </p14:nvContentPartPr>
              <p14:xfrm>
                <a:off x="3403306" y="1914247"/>
                <a:ext cx="186840" cy="118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4F33407-C901-9223-5B19-7C2FB358F6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94306" y="1905607"/>
                  <a:ext cx="204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1E3416D-4B8C-1BDE-08E0-E9085E3C5FE2}"/>
                    </a:ext>
                  </a:extLst>
                </p14:cNvPr>
                <p14:cNvContentPartPr/>
                <p14:nvPr/>
              </p14:nvContentPartPr>
              <p14:xfrm>
                <a:off x="3690226" y="1796887"/>
                <a:ext cx="13644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1E3416D-4B8C-1BDE-08E0-E9085E3C5F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81226" y="1788247"/>
                  <a:ext cx="154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95A27FE-2549-A9FA-6A03-5EE857990E19}"/>
                    </a:ext>
                  </a:extLst>
                </p14:cNvPr>
                <p14:cNvContentPartPr/>
                <p14:nvPr/>
              </p14:nvContentPartPr>
              <p14:xfrm>
                <a:off x="3751426" y="1883287"/>
                <a:ext cx="82440" cy="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95A27FE-2549-A9FA-6A03-5EE857990E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42426" y="1874647"/>
                  <a:ext cx="100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708102-1166-5239-D159-83E3CD5B3E05}"/>
                    </a:ext>
                  </a:extLst>
                </p14:cNvPr>
                <p14:cNvContentPartPr/>
                <p14:nvPr/>
              </p14:nvContentPartPr>
              <p14:xfrm>
                <a:off x="3281986" y="1981567"/>
                <a:ext cx="32760" cy="38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708102-1166-5239-D159-83E3CD5B3E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73346" y="1972567"/>
                  <a:ext cx="50400" cy="56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2" name="Picture 281" descr="A green cylinder with a pink arrow&#10;&#10;Description automatically generated">
            <a:extLst>
              <a:ext uri="{FF2B5EF4-FFF2-40B4-BE49-F238E27FC236}">
                <a16:creationId xmlns:a16="http://schemas.microsoft.com/office/drawing/2014/main" id="{3B0B7510-0B1B-90FA-4363-39D0478F168B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45" y="803243"/>
            <a:ext cx="719629" cy="941805"/>
          </a:xfrm>
          <a:prstGeom prst="rect">
            <a:avLst/>
          </a:prstGeom>
        </p:spPr>
      </p:pic>
      <p:pic>
        <p:nvPicPr>
          <p:cNvPr id="283" name="Picture 282" descr="A green circular object with a white arrow&#10;&#10;Description automatically generated">
            <a:extLst>
              <a:ext uri="{FF2B5EF4-FFF2-40B4-BE49-F238E27FC236}">
                <a16:creationId xmlns:a16="http://schemas.microsoft.com/office/drawing/2014/main" id="{EBD243D0-914A-EF14-3285-4B9446390C9A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45" y="900343"/>
            <a:ext cx="639895" cy="799615"/>
          </a:xfrm>
          <a:prstGeom prst="rect">
            <a:avLst/>
          </a:prstGeom>
        </p:spPr>
      </p:pic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6E6F81-010F-2F10-7536-B377DB336DBD}"/>
              </a:ext>
            </a:extLst>
          </p:cNvPr>
          <p:cNvGrpSpPr/>
          <p:nvPr/>
        </p:nvGrpSpPr>
        <p:grpSpPr>
          <a:xfrm>
            <a:off x="1045091" y="1095317"/>
            <a:ext cx="549720" cy="959040"/>
            <a:chOff x="467146" y="1036927"/>
            <a:chExt cx="549720" cy="9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61AD5CE-A7CB-53DF-44F5-F2975838F19C}"/>
                    </a:ext>
                  </a:extLst>
                </p14:cNvPr>
                <p14:cNvContentPartPr/>
                <p14:nvPr/>
              </p14:nvContentPartPr>
              <p14:xfrm>
                <a:off x="696466" y="1142047"/>
                <a:ext cx="53280" cy="64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61AD5CE-A7CB-53DF-44F5-F2975838F19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7826" y="1133407"/>
                  <a:ext cx="70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77D3EC1-1783-463B-35F1-51DF0C7BD7FA}"/>
                    </a:ext>
                  </a:extLst>
                </p14:cNvPr>
                <p14:cNvContentPartPr/>
                <p14:nvPr/>
              </p14:nvContentPartPr>
              <p14:xfrm>
                <a:off x="726706" y="1257607"/>
                <a:ext cx="290160" cy="296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77D3EC1-1783-463B-35F1-51DF0C7BD7F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7706" y="1248607"/>
                  <a:ext cx="307800" cy="313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D43C1E37-79E7-20E4-F7A5-DB62F8FBAAF4}"/>
                </a:ext>
              </a:extLst>
            </p:cNvPr>
            <p:cNvGrpSpPr/>
            <p:nvPr/>
          </p:nvGrpSpPr>
          <p:grpSpPr>
            <a:xfrm>
              <a:off x="646066" y="1699327"/>
              <a:ext cx="196560" cy="296640"/>
              <a:chOff x="646066" y="1699327"/>
              <a:chExt cx="196560" cy="29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9ABA31E2-DEDD-7FCC-58EA-A81B220F1E58}"/>
                      </a:ext>
                    </a:extLst>
                  </p14:cNvPr>
                  <p14:cNvContentPartPr/>
                  <p14:nvPr/>
                </p14:nvContentPartPr>
                <p14:xfrm>
                  <a:off x="732466" y="1699327"/>
                  <a:ext cx="360" cy="141840"/>
                </p14:xfrm>
              </p:contentPart>
            </mc:Choice>
            <mc:Fallback xmlns=""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9ABA31E2-DEDD-7FCC-58EA-A81B220F1E58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723826" y="1690327"/>
                    <a:ext cx="18000" cy="15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898B8228-1BFE-39C8-F800-B5C64948DE00}"/>
                      </a:ext>
                    </a:extLst>
                  </p14:cNvPr>
                  <p14:cNvContentPartPr/>
                  <p14:nvPr/>
                </p14:nvContentPartPr>
                <p14:xfrm>
                  <a:off x="646066" y="1843327"/>
                  <a:ext cx="196560" cy="360"/>
                </p14:xfrm>
              </p:contentPart>
            </mc:Choice>
            <mc:Fallback xmlns=""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898B8228-1BFE-39C8-F800-B5C64948DE00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637426" y="1834687"/>
                    <a:ext cx="214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0D62DD5C-7A5C-2288-E457-C084D98AF82E}"/>
                      </a:ext>
                    </a:extLst>
                  </p14:cNvPr>
                  <p14:cNvContentPartPr/>
                  <p14:nvPr/>
                </p14:nvContentPartPr>
                <p14:xfrm>
                  <a:off x="705106" y="1915687"/>
                  <a:ext cx="92160" cy="360"/>
                </p14:xfrm>
              </p:contentPart>
            </mc:Choice>
            <mc:Fallback xmlns=""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0D62DD5C-7A5C-2288-E457-C084D98AF82E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696466" y="1906687"/>
                    <a:ext cx="109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BF5ECA1B-EE71-69CF-7153-020BAE5C89B0}"/>
                      </a:ext>
                    </a:extLst>
                  </p14:cNvPr>
                  <p14:cNvContentPartPr/>
                  <p14:nvPr/>
                </p14:nvContentPartPr>
                <p14:xfrm>
                  <a:off x="714106" y="1993447"/>
                  <a:ext cx="51480" cy="2520"/>
                </p14:xfrm>
              </p:contentPart>
            </mc:Choice>
            <mc:Fallback xmlns=""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BF5ECA1B-EE71-69CF-7153-020BAE5C89B0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705466" y="1984807"/>
                    <a:ext cx="69120" cy="20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493B2BAD-852F-8E91-8280-D4E7BB0741D1}"/>
                </a:ext>
              </a:extLst>
            </p:cNvPr>
            <p:cNvGrpSpPr/>
            <p:nvPr/>
          </p:nvGrpSpPr>
          <p:grpSpPr>
            <a:xfrm>
              <a:off x="467146" y="1036927"/>
              <a:ext cx="263520" cy="272520"/>
              <a:chOff x="467146" y="1036927"/>
              <a:chExt cx="263520" cy="272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01014079-0AB6-1228-7A6E-89A2E6DDE993}"/>
                      </a:ext>
                    </a:extLst>
                  </p14:cNvPr>
                  <p14:cNvContentPartPr/>
                  <p14:nvPr/>
                </p14:nvContentPartPr>
                <p14:xfrm>
                  <a:off x="678106" y="1155367"/>
                  <a:ext cx="42120" cy="65880"/>
                </p14:xfrm>
              </p:contentPart>
            </mc:Choice>
            <mc:Fallback xmlns=""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01014079-0AB6-1228-7A6E-89A2E6DDE993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669466" y="1146727"/>
                    <a:ext cx="5976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285" name="Ink 284">
                    <a:extLst>
                      <a:ext uri="{FF2B5EF4-FFF2-40B4-BE49-F238E27FC236}">
                        <a16:creationId xmlns:a16="http://schemas.microsoft.com/office/drawing/2014/main" id="{C18C2F6B-9C7D-0DC8-0416-5CAFE7DFC071}"/>
                      </a:ext>
                    </a:extLst>
                  </p14:cNvPr>
                  <p14:cNvContentPartPr/>
                  <p14:nvPr/>
                </p14:nvContentPartPr>
                <p14:xfrm>
                  <a:off x="467146" y="1036927"/>
                  <a:ext cx="82440" cy="169200"/>
                </p14:xfrm>
              </p:contentPart>
            </mc:Choice>
            <mc:Fallback xmlns="">
              <p:pic>
                <p:nvPicPr>
                  <p:cNvPr id="285" name="Ink 284">
                    <a:extLst>
                      <a:ext uri="{FF2B5EF4-FFF2-40B4-BE49-F238E27FC236}">
                        <a16:creationId xmlns:a16="http://schemas.microsoft.com/office/drawing/2014/main" id="{C18C2F6B-9C7D-0DC8-0416-5CAFE7DFC071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458506" y="1027927"/>
                    <a:ext cx="100080" cy="18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0D01F19C-7435-2D2B-48BC-50677C6F997A}"/>
                      </a:ext>
                    </a:extLst>
                  </p14:cNvPr>
                  <p14:cNvContentPartPr/>
                  <p14:nvPr/>
                </p14:nvContentPartPr>
                <p14:xfrm>
                  <a:off x="722026" y="1249327"/>
                  <a:ext cx="360" cy="60120"/>
                </p14:xfrm>
              </p:contentPart>
            </mc:Choice>
            <mc:Fallback xmlns=""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0D01F19C-7435-2D2B-48BC-50677C6F997A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713026" y="1240687"/>
                    <a:ext cx="180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195934A7-6DF6-79BA-F35C-9470A13834D5}"/>
                      </a:ext>
                    </a:extLst>
                  </p14:cNvPr>
                  <p14:cNvContentPartPr/>
                  <p14:nvPr/>
                </p14:nvContentPartPr>
                <p14:xfrm>
                  <a:off x="695026" y="1208647"/>
                  <a:ext cx="35640" cy="28440"/>
                </p14:xfrm>
              </p:contentPart>
            </mc:Choice>
            <mc:Fallback xmlns=""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195934A7-6DF6-79BA-F35C-9470A13834D5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686386" y="1199647"/>
                    <a:ext cx="53280" cy="46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1C49CCD8-74EB-8201-340F-259CD30E8562}"/>
              </a:ext>
            </a:extLst>
          </p:cNvPr>
          <p:cNvGrpSpPr/>
          <p:nvPr/>
        </p:nvGrpSpPr>
        <p:grpSpPr>
          <a:xfrm>
            <a:off x="305460" y="1118591"/>
            <a:ext cx="505440" cy="1002600"/>
            <a:chOff x="1400266" y="937207"/>
            <a:chExt cx="505440" cy="10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C4389E1-9EE9-6183-9E4B-8D539EA86D24}"/>
                    </a:ext>
                  </a:extLst>
                </p14:cNvPr>
                <p14:cNvContentPartPr/>
                <p14:nvPr/>
              </p14:nvContentPartPr>
              <p14:xfrm>
                <a:off x="1630306" y="1936927"/>
                <a:ext cx="90000" cy="2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C4389E1-9EE9-6183-9E4B-8D539EA86D2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21306" y="1927927"/>
                  <a:ext cx="107640" cy="20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9D2B0180-AC18-52A1-8AC5-8A3426E3EA07}"/>
                </a:ext>
              </a:extLst>
            </p:cNvPr>
            <p:cNvGrpSpPr/>
            <p:nvPr/>
          </p:nvGrpSpPr>
          <p:grpSpPr>
            <a:xfrm>
              <a:off x="1548226" y="1489087"/>
              <a:ext cx="357480" cy="337320"/>
              <a:chOff x="1548226" y="1489087"/>
              <a:chExt cx="357480" cy="33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8258C646-69A1-B662-E76B-82BD6BAD7DA2}"/>
                      </a:ext>
                    </a:extLst>
                  </p14:cNvPr>
                  <p14:cNvContentPartPr/>
                  <p14:nvPr/>
                </p14:nvContentPartPr>
                <p14:xfrm>
                  <a:off x="1612306" y="1531927"/>
                  <a:ext cx="18360" cy="214560"/>
                </p14:xfrm>
              </p:contentPart>
            </mc:Choice>
            <mc:Fallback xmlns=""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8258C646-69A1-B662-E76B-82BD6BAD7DA2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1603666" y="1522927"/>
                    <a:ext cx="3600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F61A1D41-3DF4-B886-545C-FF25D9E9FBF4}"/>
                      </a:ext>
                    </a:extLst>
                  </p14:cNvPr>
                  <p14:cNvContentPartPr/>
                  <p14:nvPr/>
                </p14:nvContentPartPr>
                <p14:xfrm>
                  <a:off x="1548226" y="1752607"/>
                  <a:ext cx="201960" cy="14400"/>
                </p14:xfrm>
              </p:contentPart>
            </mc:Choice>
            <mc:Fallback xmlns="">
              <p:pic>
                <p:nvPicPr>
                  <p:cNvPr id="328" name="Ink 327">
                    <a:extLst>
                      <a:ext uri="{FF2B5EF4-FFF2-40B4-BE49-F238E27FC236}">
                        <a16:creationId xmlns:a16="http://schemas.microsoft.com/office/drawing/2014/main" id="{F61A1D41-3DF4-B886-545C-FF25D9E9FBF4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1539586" y="1743967"/>
                    <a:ext cx="21960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01E73E18-9EA2-1EAB-8776-C70E364C6CA4}"/>
                      </a:ext>
                    </a:extLst>
                  </p14:cNvPr>
                  <p14:cNvContentPartPr/>
                  <p14:nvPr/>
                </p14:nvContentPartPr>
                <p14:xfrm>
                  <a:off x="1612666" y="1823887"/>
                  <a:ext cx="92160" cy="2520"/>
                </p14:xfrm>
              </p:contentPart>
            </mc:Choice>
            <mc:Fallback xmlns="">
              <p:pic>
                <p:nvPicPr>
                  <p:cNvPr id="329" name="Ink 328">
                    <a:extLst>
                      <a:ext uri="{FF2B5EF4-FFF2-40B4-BE49-F238E27FC236}">
                        <a16:creationId xmlns:a16="http://schemas.microsoft.com/office/drawing/2014/main" id="{01E73E18-9EA2-1EAB-8776-C70E364C6CA4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1603666" y="1814887"/>
                    <a:ext cx="10980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331" name="Ink 330">
                    <a:extLst>
                      <a:ext uri="{FF2B5EF4-FFF2-40B4-BE49-F238E27FC236}">
                        <a16:creationId xmlns:a16="http://schemas.microsoft.com/office/drawing/2014/main" id="{2B0158A0-6497-A8DE-89A5-06845E572335}"/>
                      </a:ext>
                    </a:extLst>
                  </p14:cNvPr>
                  <p14:cNvContentPartPr/>
                  <p14:nvPr/>
                </p14:nvContentPartPr>
                <p14:xfrm>
                  <a:off x="1623466" y="1489087"/>
                  <a:ext cx="282240" cy="72720"/>
                </p14:xfrm>
              </p:contentPart>
            </mc:Choice>
            <mc:Fallback xmlns="">
              <p:pic>
                <p:nvPicPr>
                  <p:cNvPr id="331" name="Ink 330">
                    <a:extLst>
                      <a:ext uri="{FF2B5EF4-FFF2-40B4-BE49-F238E27FC236}">
                        <a16:creationId xmlns:a16="http://schemas.microsoft.com/office/drawing/2014/main" id="{2B0158A0-6497-A8DE-89A5-06845E572335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1614466" y="1480447"/>
                    <a:ext cx="299880" cy="90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C98C0821-0702-2C62-ACD3-FC9069D0C822}"/>
                </a:ext>
              </a:extLst>
            </p:cNvPr>
            <p:cNvGrpSpPr/>
            <p:nvPr/>
          </p:nvGrpSpPr>
          <p:grpSpPr>
            <a:xfrm>
              <a:off x="1400266" y="937207"/>
              <a:ext cx="207720" cy="455040"/>
              <a:chOff x="1400266" y="937207"/>
              <a:chExt cx="207720" cy="45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99563018-DF46-7AE0-D8AE-7A5CCA628A86}"/>
                      </a:ext>
                    </a:extLst>
                  </p14:cNvPr>
                  <p14:cNvContentPartPr/>
                  <p14:nvPr/>
                </p14:nvContentPartPr>
                <p14:xfrm>
                  <a:off x="1567306" y="1145647"/>
                  <a:ext cx="29880" cy="29520"/>
                </p14:xfrm>
              </p:contentPart>
            </mc:Choice>
            <mc:Fallback xmlns=""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99563018-DF46-7AE0-D8AE-7A5CCA628A86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1558666" y="1137007"/>
                    <a:ext cx="4752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96ABA8BB-35E5-F9B7-31C4-486AB1409227}"/>
                      </a:ext>
                    </a:extLst>
                  </p14:cNvPr>
                  <p14:cNvContentPartPr/>
                  <p14:nvPr/>
                </p14:nvContentPartPr>
                <p14:xfrm>
                  <a:off x="1429786" y="1000567"/>
                  <a:ext cx="57600" cy="91080"/>
                </p14:xfrm>
              </p:contentPart>
            </mc:Choice>
            <mc:Fallback xmlns="">
              <p:pic>
                <p:nvPicPr>
                  <p:cNvPr id="325" name="Ink 324">
                    <a:extLst>
                      <a:ext uri="{FF2B5EF4-FFF2-40B4-BE49-F238E27FC236}">
                        <a16:creationId xmlns:a16="http://schemas.microsoft.com/office/drawing/2014/main" id="{96ABA8BB-35E5-F9B7-31C4-486AB1409227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1421146" y="991567"/>
                    <a:ext cx="7524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332" name="Ink 331">
                    <a:extLst>
                      <a:ext uri="{FF2B5EF4-FFF2-40B4-BE49-F238E27FC236}">
                        <a16:creationId xmlns:a16="http://schemas.microsoft.com/office/drawing/2014/main" id="{D2C2D1ED-5C28-A855-75A2-230A4591B6D9}"/>
                      </a:ext>
                    </a:extLst>
                  </p14:cNvPr>
                  <p14:cNvContentPartPr/>
                  <p14:nvPr/>
                </p14:nvContentPartPr>
                <p14:xfrm>
                  <a:off x="1565866" y="1151767"/>
                  <a:ext cx="23760" cy="207720"/>
                </p14:xfrm>
              </p:contentPart>
            </mc:Choice>
            <mc:Fallback xmlns="">
              <p:pic>
                <p:nvPicPr>
                  <p:cNvPr id="332" name="Ink 331">
                    <a:extLst>
                      <a:ext uri="{FF2B5EF4-FFF2-40B4-BE49-F238E27FC236}">
                        <a16:creationId xmlns:a16="http://schemas.microsoft.com/office/drawing/2014/main" id="{D2C2D1ED-5C28-A855-75A2-230A4591B6D9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1557226" y="1143127"/>
                    <a:ext cx="4140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50C2CBA9-42D3-8EBA-255D-7E309ADAD93C}"/>
                      </a:ext>
                    </a:extLst>
                  </p14:cNvPr>
                  <p14:cNvContentPartPr/>
                  <p14:nvPr/>
                </p14:nvContentPartPr>
                <p14:xfrm>
                  <a:off x="1400266" y="993007"/>
                  <a:ext cx="137160" cy="93240"/>
                </p14:xfrm>
              </p:contentPart>
            </mc:Choice>
            <mc:Fallback xmlns=""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50C2CBA9-42D3-8EBA-255D-7E309ADAD93C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1391626" y="984367"/>
                    <a:ext cx="15480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091E81A2-0331-8541-7F35-CEF099F196F1}"/>
                      </a:ext>
                    </a:extLst>
                  </p14:cNvPr>
                  <p14:cNvContentPartPr/>
                  <p14:nvPr/>
                </p14:nvContentPartPr>
                <p14:xfrm>
                  <a:off x="1506466" y="937207"/>
                  <a:ext cx="43200" cy="108360"/>
                </p14:xfrm>
              </p:contentPart>
            </mc:Choice>
            <mc:Fallback xmlns=""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091E81A2-0331-8541-7F35-CEF099F196F1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1497826" y="928567"/>
                    <a:ext cx="6084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5B77E86A-2A5D-23B6-FAD2-F782E60F700B}"/>
                      </a:ext>
                    </a:extLst>
                  </p14:cNvPr>
                  <p14:cNvContentPartPr/>
                  <p14:nvPr/>
                </p14:nvContentPartPr>
                <p14:xfrm>
                  <a:off x="1542106" y="1129447"/>
                  <a:ext cx="65880" cy="262800"/>
                </p14:xfrm>
              </p:contentPart>
            </mc:Choice>
            <mc:Fallback xmlns="">
              <p:pic>
                <p:nvPicPr>
                  <p:cNvPr id="339" name="Ink 338">
                    <a:extLst>
                      <a:ext uri="{FF2B5EF4-FFF2-40B4-BE49-F238E27FC236}">
                        <a16:creationId xmlns:a16="http://schemas.microsoft.com/office/drawing/2014/main" id="{5B77E86A-2A5D-23B6-FAD2-F782E60F700B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1533466" y="1120447"/>
                    <a:ext cx="83520" cy="280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43" name="Rectangle 342">
            <a:extLst>
              <a:ext uri="{FF2B5EF4-FFF2-40B4-BE49-F238E27FC236}">
                <a16:creationId xmlns:a16="http://schemas.microsoft.com/office/drawing/2014/main" id="{1A827490-1EC2-D7EA-A7F2-6756421EE338}"/>
              </a:ext>
            </a:extLst>
          </p:cNvPr>
          <p:cNvSpPr/>
          <p:nvPr/>
        </p:nvSpPr>
        <p:spPr>
          <a:xfrm>
            <a:off x="73300" y="223067"/>
            <a:ext cx="1767466" cy="195474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78C0483C-7B6E-8E60-B362-D18DDBABBADB}"/>
              </a:ext>
            </a:extLst>
          </p:cNvPr>
          <p:cNvSpPr/>
          <p:nvPr/>
        </p:nvSpPr>
        <p:spPr>
          <a:xfrm>
            <a:off x="5773426" y="338501"/>
            <a:ext cx="1915716" cy="137481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AAE58FE-9FAE-7227-D312-6EF80404FA25}"/>
              </a:ext>
            </a:extLst>
          </p:cNvPr>
          <p:cNvGrpSpPr/>
          <p:nvPr/>
        </p:nvGrpSpPr>
        <p:grpSpPr>
          <a:xfrm>
            <a:off x="1723120" y="2740876"/>
            <a:ext cx="427320" cy="488160"/>
            <a:chOff x="1665808" y="4428418"/>
            <a:chExt cx="42732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B8BDA4B-F374-9C56-8FB7-A85E996A31D0}"/>
                    </a:ext>
                  </a:extLst>
                </p14:cNvPr>
                <p14:cNvContentPartPr/>
                <p14:nvPr/>
              </p14:nvContentPartPr>
              <p14:xfrm>
                <a:off x="1665808" y="4428418"/>
                <a:ext cx="216720" cy="418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B8BDA4B-F374-9C56-8FB7-A85E996A31D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57168" y="4419418"/>
                  <a:ext cx="2343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3BB5550-0780-FF13-7129-9708BA004C4F}"/>
                    </a:ext>
                  </a:extLst>
                </p14:cNvPr>
                <p14:cNvContentPartPr/>
                <p14:nvPr/>
              </p14:nvContentPartPr>
              <p14:xfrm>
                <a:off x="1941928" y="4738378"/>
                <a:ext cx="151200" cy="178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3BB5550-0780-FF13-7129-9708BA004C4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33288" y="4729738"/>
                  <a:ext cx="16884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096E5FF5-D9B6-8C72-CEA0-98806267C842}"/>
                  </a:ext>
                </a:extLst>
              </p14:cNvPr>
              <p14:cNvContentPartPr/>
              <p14:nvPr/>
            </p14:nvContentPartPr>
            <p14:xfrm>
              <a:off x="4972120" y="2691916"/>
              <a:ext cx="270360" cy="190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096E5FF5-D9B6-8C72-CEA0-98806267C842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963480" y="2683276"/>
                <a:ext cx="288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0DFB7A08-B9EE-9610-9CF8-3D6930818094}"/>
                  </a:ext>
                </a:extLst>
              </p14:cNvPr>
              <p14:cNvContentPartPr/>
              <p14:nvPr/>
            </p14:nvContentPartPr>
            <p14:xfrm>
              <a:off x="4910200" y="2722876"/>
              <a:ext cx="216000" cy="3474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0DFB7A08-B9EE-9610-9CF8-3D693081809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901560" y="2713876"/>
                <a:ext cx="2336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12BAA9C-6020-A0EE-BD76-7CF69AC56FD9}"/>
                  </a:ext>
                </a:extLst>
              </p14:cNvPr>
              <p14:cNvContentPartPr/>
              <p14:nvPr/>
            </p14:nvContentPartPr>
            <p14:xfrm>
              <a:off x="5203240" y="2967316"/>
              <a:ext cx="100440" cy="1404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12BAA9C-6020-A0EE-BD76-7CF69AC56FD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194240" y="2958676"/>
                <a:ext cx="1180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A615F9F1-C71F-2B29-87EA-172177E24526}"/>
                  </a:ext>
                </a:extLst>
              </p14:cNvPr>
              <p14:cNvContentPartPr/>
              <p14:nvPr/>
            </p14:nvContentPartPr>
            <p14:xfrm>
              <a:off x="5347960" y="2951836"/>
              <a:ext cx="277920" cy="2854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A615F9F1-C71F-2B29-87EA-172177E2452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339320" y="2942836"/>
                <a:ext cx="2955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87DEBE26-B572-53AC-B1F2-2CBAA46ACAC6}"/>
                  </a:ext>
                </a:extLst>
              </p14:cNvPr>
              <p14:cNvContentPartPr/>
              <p14:nvPr/>
            </p14:nvContentPartPr>
            <p14:xfrm>
              <a:off x="6635320" y="3650956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87DEBE26-B572-53AC-B1F2-2CBAA46ACAC6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626320" y="364231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oup 308">
            <a:extLst>
              <a:ext uri="{FF2B5EF4-FFF2-40B4-BE49-F238E27FC236}">
                <a16:creationId xmlns:a16="http://schemas.microsoft.com/office/drawing/2014/main" id="{AC36E604-3945-4CAE-B95F-E1B49E1A9B1A}"/>
              </a:ext>
            </a:extLst>
          </p:cNvPr>
          <p:cNvGrpSpPr/>
          <p:nvPr/>
        </p:nvGrpSpPr>
        <p:grpSpPr>
          <a:xfrm>
            <a:off x="1693975" y="3355524"/>
            <a:ext cx="3747240" cy="758520"/>
            <a:chOff x="1725928" y="5014498"/>
            <a:chExt cx="3747240" cy="75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958B2CC-E931-16E6-72BE-7B00B2B52795}"/>
                    </a:ext>
                  </a:extLst>
                </p14:cNvPr>
                <p14:cNvContentPartPr/>
                <p14:nvPr/>
              </p14:nvContentPartPr>
              <p14:xfrm>
                <a:off x="1806208" y="5014498"/>
                <a:ext cx="58680" cy="373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958B2CC-E931-16E6-72BE-7B00B2B5279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797568" y="5005858"/>
                  <a:ext cx="763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A18F336-5722-723F-B4FA-7C454493D2EB}"/>
                    </a:ext>
                  </a:extLst>
                </p14:cNvPr>
                <p14:cNvContentPartPr/>
                <p14:nvPr/>
              </p14:nvContentPartPr>
              <p14:xfrm>
                <a:off x="1725928" y="5340658"/>
                <a:ext cx="176760" cy="116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A18F336-5722-723F-B4FA-7C454493D2E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17288" y="5331658"/>
                  <a:ext cx="194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F6AD3CC-70F6-1222-A503-B5516A213E46}"/>
                    </a:ext>
                  </a:extLst>
                </p14:cNvPr>
                <p14:cNvContentPartPr/>
                <p14:nvPr/>
              </p14:nvContentPartPr>
              <p14:xfrm>
                <a:off x="2041288" y="5388178"/>
                <a:ext cx="159480" cy="124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F6AD3CC-70F6-1222-A503-B5516A213E4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032288" y="5379178"/>
                  <a:ext cx="177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D5EC455-75A5-F0E6-D6AA-C269F11A350D}"/>
                    </a:ext>
                  </a:extLst>
                </p14:cNvPr>
                <p14:cNvContentPartPr/>
                <p14:nvPr/>
              </p14:nvContentPartPr>
              <p14:xfrm>
                <a:off x="2242168" y="5432818"/>
                <a:ext cx="115560" cy="89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D5EC455-75A5-F0E6-D6AA-C269F11A350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33168" y="5424178"/>
                  <a:ext cx="133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3117255-ADC1-86E5-D6DF-1BF31F466C45}"/>
                    </a:ext>
                  </a:extLst>
                </p14:cNvPr>
                <p14:cNvContentPartPr/>
                <p14:nvPr/>
              </p14:nvContentPartPr>
              <p14:xfrm>
                <a:off x="2277088" y="5416978"/>
                <a:ext cx="177480" cy="216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3117255-ADC1-86E5-D6DF-1BF31F466C4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68448" y="5407978"/>
                  <a:ext cx="195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77F9492-89D5-3922-E54D-8EE87B6B7A20}"/>
                    </a:ext>
                  </a:extLst>
                </p14:cNvPr>
                <p14:cNvContentPartPr/>
                <p14:nvPr/>
              </p14:nvContentPartPr>
              <p14:xfrm>
                <a:off x="2406328" y="5562418"/>
                <a:ext cx="159840" cy="2095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77F9492-89D5-3922-E54D-8EE87B6B7A2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397328" y="5553778"/>
                  <a:ext cx="177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CE58D31-13E1-646D-64EF-1ED43DF347BA}"/>
                    </a:ext>
                  </a:extLst>
                </p14:cNvPr>
                <p14:cNvContentPartPr/>
                <p14:nvPr/>
              </p14:nvContentPartPr>
              <p14:xfrm>
                <a:off x="2719888" y="5496538"/>
                <a:ext cx="360" cy="166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CE58D31-13E1-646D-64EF-1ED43DF347B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10888" y="5487538"/>
                  <a:ext cx="18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5C1110F-B7EC-76C5-858C-7564424881A0}"/>
                    </a:ext>
                  </a:extLst>
                </p14:cNvPr>
                <p14:cNvContentPartPr/>
                <p14:nvPr/>
              </p14:nvContentPartPr>
              <p14:xfrm>
                <a:off x="2644648" y="5603458"/>
                <a:ext cx="167400" cy="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5C1110F-B7EC-76C5-858C-7564424881A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635648" y="5594458"/>
                  <a:ext cx="185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9C3EA08-471D-BA72-F114-234CA89916CA}"/>
                    </a:ext>
                  </a:extLst>
                </p14:cNvPr>
                <p14:cNvContentPartPr/>
                <p14:nvPr/>
              </p14:nvContentPartPr>
              <p14:xfrm>
                <a:off x="2955328" y="5400418"/>
                <a:ext cx="360" cy="78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9C3EA08-471D-BA72-F114-234CA89916C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46688" y="5391418"/>
                  <a:ext cx="18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DA56E45-75FE-738A-61A5-5A6C6D8B2275}"/>
                    </a:ext>
                  </a:extLst>
                </p14:cNvPr>
                <p14:cNvContentPartPr/>
                <p14:nvPr/>
              </p14:nvContentPartPr>
              <p14:xfrm>
                <a:off x="2979088" y="5388538"/>
                <a:ext cx="152280" cy="246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DA56E45-75FE-738A-61A5-5A6C6D8B227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970448" y="5379898"/>
                  <a:ext cx="169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9FF0BC1-CABA-8547-606B-070CF95724F8}"/>
                    </a:ext>
                  </a:extLst>
                </p14:cNvPr>
                <p14:cNvContentPartPr/>
                <p14:nvPr/>
              </p14:nvContentPartPr>
              <p14:xfrm>
                <a:off x="3129928" y="5540098"/>
                <a:ext cx="103320" cy="60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9FF0BC1-CABA-8547-606B-070CF95724F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20928" y="5531458"/>
                  <a:ext cx="120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0340F10-E5CA-661F-61FB-307E0961F2ED}"/>
                    </a:ext>
                  </a:extLst>
                </p14:cNvPr>
                <p14:cNvContentPartPr/>
                <p14:nvPr/>
              </p14:nvContentPartPr>
              <p14:xfrm>
                <a:off x="3235768" y="5510938"/>
                <a:ext cx="360" cy="172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0340F10-E5CA-661F-61FB-307E0961F2E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26768" y="5502298"/>
                  <a:ext cx="18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5DD553B-1C2F-7929-2928-C61DE813D863}"/>
                    </a:ext>
                  </a:extLst>
                </p14:cNvPr>
                <p14:cNvContentPartPr/>
                <p14:nvPr/>
              </p14:nvContentPartPr>
              <p14:xfrm>
                <a:off x="3397408" y="5443978"/>
                <a:ext cx="155520" cy="252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5DD553B-1C2F-7929-2928-C61DE813D86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88408" y="5434978"/>
                  <a:ext cx="173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37604A6-7AFA-DF8E-3A09-6E73E1CE4A46}"/>
                    </a:ext>
                  </a:extLst>
                </p14:cNvPr>
                <p14:cNvContentPartPr/>
                <p14:nvPr/>
              </p14:nvContentPartPr>
              <p14:xfrm>
                <a:off x="3601528" y="5652778"/>
                <a:ext cx="140400" cy="120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37604A6-7AFA-DF8E-3A09-6E73E1CE4A4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592528" y="5644138"/>
                  <a:ext cx="158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FA6D88F-EF33-D0D7-EB16-34806141BEC2}"/>
                    </a:ext>
                  </a:extLst>
                </p14:cNvPr>
                <p14:cNvContentPartPr/>
                <p14:nvPr/>
              </p14:nvContentPartPr>
              <p14:xfrm>
                <a:off x="3804208" y="5413378"/>
                <a:ext cx="150120" cy="333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FA6D88F-EF33-D0D7-EB16-34806141BEC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95568" y="5404738"/>
                  <a:ext cx="1677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DBD8051-0704-4C41-A2BF-F19649C8182A}"/>
                    </a:ext>
                  </a:extLst>
                </p14:cNvPr>
                <p14:cNvContentPartPr/>
                <p14:nvPr/>
              </p14:nvContentPartPr>
              <p14:xfrm>
                <a:off x="3970888" y="5474218"/>
                <a:ext cx="289440" cy="2106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DBD8051-0704-4C41-A2BF-F19649C8182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62248" y="5465578"/>
                  <a:ext cx="307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61FA6D6-5988-81E8-EFD7-4F744DCE72DF}"/>
                    </a:ext>
                  </a:extLst>
                </p14:cNvPr>
                <p14:cNvContentPartPr/>
                <p14:nvPr/>
              </p14:nvContentPartPr>
              <p14:xfrm>
                <a:off x="4338088" y="5523178"/>
                <a:ext cx="123480" cy="148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61FA6D6-5988-81E8-EFD7-4F744DCE72D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29448" y="5514538"/>
                  <a:ext cx="141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EBD999D-3EA3-4D89-B926-2B22426E2E69}"/>
                    </a:ext>
                  </a:extLst>
                </p14:cNvPr>
                <p14:cNvContentPartPr/>
                <p14:nvPr/>
              </p14:nvContentPartPr>
              <p14:xfrm>
                <a:off x="4465888" y="5519938"/>
                <a:ext cx="162000" cy="195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EBD999D-3EA3-4D89-B926-2B22426E2E6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56888" y="5511298"/>
                  <a:ext cx="179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9C13F4C-F9DC-6AAD-C87F-1B4DD963D20D}"/>
                    </a:ext>
                  </a:extLst>
                </p14:cNvPr>
                <p14:cNvContentPartPr/>
                <p14:nvPr/>
              </p14:nvContentPartPr>
              <p14:xfrm>
                <a:off x="4697008" y="5545138"/>
                <a:ext cx="66240" cy="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9C13F4C-F9DC-6AAD-C87F-1B4DD963D20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88368" y="5536138"/>
                  <a:ext cx="83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8A956D1-A1C6-162A-518F-8BF1EFA6F957}"/>
                    </a:ext>
                  </a:extLst>
                </p14:cNvPr>
                <p14:cNvContentPartPr/>
                <p14:nvPr/>
              </p14:nvContentPartPr>
              <p14:xfrm>
                <a:off x="4712488" y="5479618"/>
                <a:ext cx="360" cy="1692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8A956D1-A1C6-162A-518F-8BF1EFA6F95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703488" y="5470618"/>
                  <a:ext cx="18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DE7C178-BDB2-BE43-2B06-BDA1B2DDC3CF}"/>
                    </a:ext>
                  </a:extLst>
                </p14:cNvPr>
                <p14:cNvContentPartPr/>
                <p14:nvPr/>
              </p14:nvContentPartPr>
              <p14:xfrm>
                <a:off x="4666048" y="5553418"/>
                <a:ext cx="150120" cy="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DE7C178-BDB2-BE43-2B06-BDA1B2DDC3C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57408" y="5544418"/>
                  <a:ext cx="167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F638644-778A-2F1A-8809-BC6F378632A1}"/>
                    </a:ext>
                  </a:extLst>
                </p14:cNvPr>
                <p14:cNvContentPartPr/>
                <p14:nvPr/>
              </p14:nvContentPartPr>
              <p14:xfrm>
                <a:off x="4914808" y="5419858"/>
                <a:ext cx="246960" cy="21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F638644-778A-2F1A-8809-BC6F378632A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06168" y="5410858"/>
                  <a:ext cx="264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E4F69A8-85B7-F98A-56A1-1C14333A168D}"/>
                    </a:ext>
                  </a:extLst>
                </p14:cNvPr>
                <p14:cNvContentPartPr/>
                <p14:nvPr/>
              </p14:nvContentPartPr>
              <p14:xfrm>
                <a:off x="5158168" y="5497258"/>
                <a:ext cx="108000" cy="231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E4F69A8-85B7-F98A-56A1-1C14333A168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49528" y="5488258"/>
                  <a:ext cx="125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717278F-4F78-638E-5F63-357EC1EF78B8}"/>
                    </a:ext>
                  </a:extLst>
                </p14:cNvPr>
                <p14:cNvContentPartPr/>
                <p14:nvPr/>
              </p14:nvContentPartPr>
              <p14:xfrm>
                <a:off x="5276968" y="5458018"/>
                <a:ext cx="80640" cy="1605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717278F-4F78-638E-5F63-357EC1EF78B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268328" y="5449018"/>
                  <a:ext cx="98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AA3F0AB-B87E-98DC-9D8A-B5CFE7E110BA}"/>
                    </a:ext>
                  </a:extLst>
                </p14:cNvPr>
                <p14:cNvContentPartPr/>
                <p14:nvPr/>
              </p14:nvContentPartPr>
              <p14:xfrm>
                <a:off x="5359768" y="5385658"/>
                <a:ext cx="113400" cy="3819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AA3F0AB-B87E-98DC-9D8A-B5CFE7E110B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351128" y="5376658"/>
                  <a:ext cx="13104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270993-7E38-0A48-48A5-33330D105CFA}"/>
              </a:ext>
            </a:extLst>
          </p:cNvPr>
          <p:cNvGrpSpPr/>
          <p:nvPr/>
        </p:nvGrpSpPr>
        <p:grpSpPr>
          <a:xfrm>
            <a:off x="5629120" y="3371596"/>
            <a:ext cx="2741760" cy="910080"/>
            <a:chOff x="5571808" y="5059138"/>
            <a:chExt cx="2741760" cy="91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22B4C5-156B-E97A-0AFE-66E4C9ED4EE3}"/>
                    </a:ext>
                  </a:extLst>
                </p14:cNvPr>
                <p14:cNvContentPartPr/>
                <p14:nvPr/>
              </p14:nvContentPartPr>
              <p14:xfrm>
                <a:off x="5571808" y="5059138"/>
                <a:ext cx="1782000" cy="311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22B4C5-156B-E97A-0AFE-66E4C9ED4EE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562808" y="5050498"/>
                  <a:ext cx="17996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F391807-39E1-3D8D-20AA-48148CA5583E}"/>
                    </a:ext>
                  </a:extLst>
                </p14:cNvPr>
                <p14:cNvContentPartPr/>
                <p14:nvPr/>
              </p14:nvContentPartPr>
              <p14:xfrm>
                <a:off x="7238968" y="5240938"/>
                <a:ext cx="137520" cy="164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F391807-39E1-3D8D-20AA-48148CA5583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229968" y="5231938"/>
                  <a:ext cx="155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0D37E2-97E3-FF51-9E21-BE6860281CD5}"/>
                    </a:ext>
                  </a:extLst>
                </p14:cNvPr>
                <p14:cNvContentPartPr/>
                <p14:nvPr/>
              </p14:nvContentPartPr>
              <p14:xfrm>
                <a:off x="7586368" y="5073898"/>
                <a:ext cx="306360" cy="207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0D37E2-97E3-FF51-9E21-BE6860281CD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577368" y="5065258"/>
                  <a:ext cx="324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D3B818-2D3A-C9AB-4462-7301A7A128B0}"/>
                    </a:ext>
                  </a:extLst>
                </p14:cNvPr>
                <p14:cNvContentPartPr/>
                <p14:nvPr/>
              </p14:nvContentPartPr>
              <p14:xfrm>
                <a:off x="7926208" y="5236258"/>
                <a:ext cx="70920" cy="77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D3B818-2D3A-C9AB-4462-7301A7A128B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917208" y="5227618"/>
                  <a:ext cx="88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287CFE-3818-9176-68F1-227C62E0C397}"/>
                    </a:ext>
                  </a:extLst>
                </p14:cNvPr>
                <p14:cNvContentPartPr/>
                <p14:nvPr/>
              </p14:nvContentPartPr>
              <p14:xfrm>
                <a:off x="8066608" y="5180818"/>
                <a:ext cx="167040" cy="20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287CFE-3818-9176-68F1-227C62E0C39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057608" y="5171818"/>
                  <a:ext cx="184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D5E80A-B2C9-1D1D-5222-3A47BFF2BA71}"/>
                    </a:ext>
                  </a:extLst>
                </p14:cNvPr>
                <p14:cNvContentPartPr/>
                <p14:nvPr/>
              </p14:nvContentPartPr>
              <p14:xfrm>
                <a:off x="7625608" y="5485738"/>
                <a:ext cx="6879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D5E80A-B2C9-1D1D-5222-3A47BFF2BA7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616608" y="5477098"/>
                  <a:ext cx="705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17A4B3-5682-7658-5140-80B3F216D532}"/>
                    </a:ext>
                  </a:extLst>
                </p14:cNvPr>
                <p14:cNvContentPartPr/>
                <p14:nvPr/>
              </p14:nvContentPartPr>
              <p14:xfrm>
                <a:off x="7890208" y="5585458"/>
                <a:ext cx="250920" cy="182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17A4B3-5682-7658-5140-80B3F216D53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881208" y="5576818"/>
                  <a:ext cx="268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9E2FD5-184F-5A4A-972B-DBF5CEEE2D20}"/>
                    </a:ext>
                  </a:extLst>
                </p14:cNvPr>
                <p14:cNvContentPartPr/>
                <p14:nvPr/>
              </p14:nvContentPartPr>
              <p14:xfrm>
                <a:off x="8068408" y="5594098"/>
                <a:ext cx="360" cy="375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9E2FD5-184F-5A4A-972B-DBF5CEEE2D2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059408" y="5585098"/>
                  <a:ext cx="1800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0B3650-B00F-249D-C3C7-6DB5DC22823E}"/>
              </a:ext>
            </a:extLst>
          </p:cNvPr>
          <p:cNvGrpSpPr/>
          <p:nvPr/>
        </p:nvGrpSpPr>
        <p:grpSpPr>
          <a:xfrm>
            <a:off x="881368" y="5108098"/>
            <a:ext cx="1787040" cy="839880"/>
            <a:chOff x="881368" y="5108098"/>
            <a:chExt cx="178704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F967AC-C542-2F66-EF5B-6656B781EF18}"/>
                    </a:ext>
                  </a:extLst>
                </p14:cNvPr>
                <p14:cNvContentPartPr/>
                <p14:nvPr/>
              </p14:nvContentPartPr>
              <p14:xfrm>
                <a:off x="881368" y="5108098"/>
                <a:ext cx="430200" cy="59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F967AC-C542-2F66-EF5B-6656B781EF1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2368" y="5099458"/>
                  <a:ext cx="44784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E3BF8E-F583-094F-B4F9-9410B4DCA400}"/>
                    </a:ext>
                  </a:extLst>
                </p14:cNvPr>
                <p14:cNvContentPartPr/>
                <p14:nvPr/>
              </p14:nvContentPartPr>
              <p14:xfrm>
                <a:off x="1481848" y="5510218"/>
                <a:ext cx="1569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E3BF8E-F583-094F-B4F9-9410B4DCA40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472848" y="5501218"/>
                  <a:ext cx="174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CC88B9-969F-F552-5934-4A2B3B41BCA3}"/>
                    </a:ext>
                  </a:extLst>
                </p14:cNvPr>
                <p14:cNvContentPartPr/>
                <p14:nvPr/>
              </p14:nvContentPartPr>
              <p14:xfrm>
                <a:off x="1513888" y="5610298"/>
                <a:ext cx="204840" cy="3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CC88B9-969F-F552-5934-4A2B3B41BCA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505248" y="5601658"/>
                  <a:ext cx="222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42F10D-E6ED-B179-F398-4F84C0BF9E0E}"/>
                    </a:ext>
                  </a:extLst>
                </p14:cNvPr>
                <p14:cNvContentPartPr/>
                <p14:nvPr/>
              </p14:nvContentPartPr>
              <p14:xfrm>
                <a:off x="2001328" y="5228338"/>
                <a:ext cx="4680" cy="211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42F10D-E6ED-B179-F398-4F84C0BF9E0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992688" y="5219338"/>
                  <a:ext cx="22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EDBA76B-CEB7-699A-C34F-3E702618C235}"/>
                    </a:ext>
                  </a:extLst>
                </p14:cNvPr>
                <p14:cNvContentPartPr/>
                <p14:nvPr/>
              </p14:nvContentPartPr>
              <p14:xfrm>
                <a:off x="1877848" y="5474578"/>
                <a:ext cx="371520" cy="52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EDBA76B-CEB7-699A-C34F-3E702618C23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869208" y="5465578"/>
                  <a:ext cx="389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07E626C-41F0-5BD3-206D-7248A13621D4}"/>
                    </a:ext>
                  </a:extLst>
                </p14:cNvPr>
                <p14:cNvContentPartPr/>
                <p14:nvPr/>
              </p14:nvContentPartPr>
              <p14:xfrm>
                <a:off x="1904488" y="5631538"/>
                <a:ext cx="241200" cy="316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07E626C-41F0-5BD3-206D-7248A13621D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895488" y="5622538"/>
                  <a:ext cx="2588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74D9ACA-A259-E024-6995-1B95240E7F88}"/>
                    </a:ext>
                  </a:extLst>
                </p14:cNvPr>
                <p14:cNvContentPartPr/>
                <p14:nvPr/>
              </p14:nvContentPartPr>
              <p14:xfrm>
                <a:off x="2421088" y="5373418"/>
                <a:ext cx="247320" cy="227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74D9ACA-A259-E024-6995-1B95240E7F8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412448" y="5364778"/>
                  <a:ext cx="264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E55329D-BC34-0DA4-EF31-681C1017C7A0}"/>
                    </a:ext>
                  </a:extLst>
                </p14:cNvPr>
                <p14:cNvContentPartPr/>
                <p14:nvPr/>
              </p14:nvContentPartPr>
              <p14:xfrm>
                <a:off x="2377168" y="5364778"/>
                <a:ext cx="269640" cy="263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E55329D-BC34-0DA4-EF31-681C1017C7A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368528" y="5356138"/>
                  <a:ext cx="287280" cy="28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2B25E07-CD13-CF09-9AA8-726DBFC63E2C}"/>
                  </a:ext>
                </a:extLst>
              </p14:cNvPr>
              <p14:cNvContentPartPr/>
              <p14:nvPr/>
            </p14:nvContentPartPr>
            <p14:xfrm>
              <a:off x="759328" y="5961658"/>
              <a:ext cx="818640" cy="186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2B25E07-CD13-CF09-9AA8-726DBFC63E2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50688" y="5952658"/>
                <a:ext cx="83628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6A6E7C17-8E65-7659-FCC7-B9EFCD5E26EE}"/>
              </a:ext>
            </a:extLst>
          </p:cNvPr>
          <p:cNvGrpSpPr/>
          <p:nvPr/>
        </p:nvGrpSpPr>
        <p:grpSpPr>
          <a:xfrm>
            <a:off x="572488" y="6323098"/>
            <a:ext cx="830160" cy="457560"/>
            <a:chOff x="572488" y="6323098"/>
            <a:chExt cx="83016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6E7A657-05D3-2D83-4A5B-1DCE0D8540B4}"/>
                    </a:ext>
                  </a:extLst>
                </p14:cNvPr>
                <p14:cNvContentPartPr/>
                <p14:nvPr/>
              </p14:nvContentPartPr>
              <p14:xfrm>
                <a:off x="572488" y="6408058"/>
                <a:ext cx="205560" cy="195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6E7A657-05D3-2D83-4A5B-1DCE0D8540B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63848" y="6399418"/>
                  <a:ext cx="223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B6ECD7-C981-DEC3-5FEB-0773DDBFCC44}"/>
                    </a:ext>
                  </a:extLst>
                </p14:cNvPr>
                <p14:cNvContentPartPr/>
                <p14:nvPr/>
              </p14:nvContentPartPr>
              <p14:xfrm>
                <a:off x="833848" y="6550618"/>
                <a:ext cx="15084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B6ECD7-C981-DEC3-5FEB-0773DDBFCC4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24848" y="6541618"/>
                  <a:ext cx="168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C331E63-04B9-8387-E4D4-60AD3DF2D1A8}"/>
                    </a:ext>
                  </a:extLst>
                </p14:cNvPr>
                <p14:cNvContentPartPr/>
                <p14:nvPr/>
              </p14:nvContentPartPr>
              <p14:xfrm>
                <a:off x="923488" y="6566818"/>
                <a:ext cx="360" cy="213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C331E63-04B9-8387-E4D4-60AD3DF2D1A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4848" y="6557818"/>
                  <a:ext cx="18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91ABBE1-8DDD-8D40-EC63-7A5EFC280556}"/>
                    </a:ext>
                  </a:extLst>
                </p14:cNvPr>
                <p14:cNvContentPartPr/>
                <p14:nvPr/>
              </p14:nvContentPartPr>
              <p14:xfrm>
                <a:off x="1093048" y="6524338"/>
                <a:ext cx="105120" cy="33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91ABBE1-8DDD-8D40-EC63-7A5EFC28055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4408" y="6515338"/>
                  <a:ext cx="122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81430C2-A099-4921-4629-547B5A5CF8EA}"/>
                    </a:ext>
                  </a:extLst>
                </p14:cNvPr>
                <p14:cNvContentPartPr/>
                <p14:nvPr/>
              </p14:nvContentPartPr>
              <p14:xfrm>
                <a:off x="1112128" y="6459538"/>
                <a:ext cx="79560" cy="160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81430C2-A099-4921-4629-547B5A5CF8E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03128" y="6450538"/>
                  <a:ext cx="97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F35FEF-D184-FCC1-E1B9-F099CE6BF037}"/>
                    </a:ext>
                  </a:extLst>
                </p14:cNvPr>
                <p14:cNvContentPartPr/>
                <p14:nvPr/>
              </p14:nvContentPartPr>
              <p14:xfrm>
                <a:off x="1374568" y="6323098"/>
                <a:ext cx="28080" cy="340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F35FEF-D184-FCC1-E1B9-F099CE6BF03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65568" y="6314458"/>
                  <a:ext cx="45720" cy="35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213D936-A3D8-1706-6607-AC30A1DD884F}"/>
                  </a:ext>
                </a:extLst>
              </p14:cNvPr>
              <p14:cNvContentPartPr/>
              <p14:nvPr/>
            </p14:nvContentPartPr>
            <p14:xfrm>
              <a:off x="1948408" y="6006298"/>
              <a:ext cx="983520" cy="106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213D936-A3D8-1706-6607-AC30A1DD884F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939408" y="5997658"/>
                <a:ext cx="100116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C43B38F-DC2A-7214-7320-CD151BBFC713}"/>
              </a:ext>
            </a:extLst>
          </p:cNvPr>
          <p:cNvGrpSpPr/>
          <p:nvPr/>
        </p:nvGrpSpPr>
        <p:grpSpPr>
          <a:xfrm>
            <a:off x="2091688" y="6387898"/>
            <a:ext cx="726480" cy="349920"/>
            <a:chOff x="2091688" y="6387898"/>
            <a:chExt cx="72648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7810DF-AF07-E49B-1967-96681412D9AB}"/>
                    </a:ext>
                  </a:extLst>
                </p14:cNvPr>
                <p14:cNvContentPartPr/>
                <p14:nvPr/>
              </p14:nvContentPartPr>
              <p14:xfrm>
                <a:off x="2091688" y="6387898"/>
                <a:ext cx="200880" cy="157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7810DF-AF07-E49B-1967-96681412D9A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082688" y="6379258"/>
                  <a:ext cx="21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C5AB454-010E-1AD9-E1D4-70EE2B5E66CA}"/>
                    </a:ext>
                  </a:extLst>
                </p14:cNvPr>
                <p14:cNvContentPartPr/>
                <p14:nvPr/>
              </p14:nvContentPartPr>
              <p14:xfrm>
                <a:off x="2320648" y="6549898"/>
                <a:ext cx="184320" cy="5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C5AB454-010E-1AD9-E1D4-70EE2B5E66C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312008" y="6541258"/>
                  <a:ext cx="20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140574-DC12-BAC1-FDD9-73ABDEF4A7B2}"/>
                    </a:ext>
                  </a:extLst>
                </p14:cNvPr>
                <p14:cNvContentPartPr/>
                <p14:nvPr/>
              </p14:nvContentPartPr>
              <p14:xfrm>
                <a:off x="2412808" y="6567538"/>
                <a:ext cx="360" cy="170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140574-DC12-BAC1-FDD9-73ABDEF4A7B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403808" y="6558898"/>
                  <a:ext cx="18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5EABDD9-D060-EE6F-9074-A06E3A5F5880}"/>
                    </a:ext>
                  </a:extLst>
                </p14:cNvPr>
                <p14:cNvContentPartPr/>
                <p14:nvPr/>
              </p14:nvContentPartPr>
              <p14:xfrm>
                <a:off x="2565088" y="6437218"/>
                <a:ext cx="106560" cy="14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5EABDD9-D060-EE6F-9074-A06E3A5F588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556088" y="6428218"/>
                  <a:ext cx="124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7E8015D-D7EB-C598-E108-8551D6348E85}"/>
                    </a:ext>
                  </a:extLst>
                </p14:cNvPr>
                <p14:cNvContentPartPr/>
                <p14:nvPr/>
              </p14:nvContentPartPr>
              <p14:xfrm>
                <a:off x="2586328" y="6453778"/>
                <a:ext cx="81000" cy="167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7E8015D-D7EB-C598-E108-8551D6348E8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577688" y="6445138"/>
                  <a:ext cx="98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CA6D2C-0FEA-9CED-18B9-51A27DDC7497}"/>
                    </a:ext>
                  </a:extLst>
                </p14:cNvPr>
                <p14:cNvContentPartPr/>
                <p14:nvPr/>
              </p14:nvContentPartPr>
              <p14:xfrm>
                <a:off x="2811328" y="6412018"/>
                <a:ext cx="6840" cy="210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CA6D2C-0FEA-9CED-18B9-51A27DDC749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802688" y="6403378"/>
                  <a:ext cx="2448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C6C9681-21F6-0C40-FBE5-01353135C0F6}"/>
              </a:ext>
            </a:extLst>
          </p:cNvPr>
          <p:cNvGrpSpPr/>
          <p:nvPr/>
        </p:nvGrpSpPr>
        <p:grpSpPr>
          <a:xfrm>
            <a:off x="3061888" y="4969858"/>
            <a:ext cx="2922480" cy="968400"/>
            <a:chOff x="3061888" y="4969858"/>
            <a:chExt cx="2922480" cy="9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F9AAE2F-FE4A-87B0-23AB-1723EFF0DE93}"/>
                    </a:ext>
                  </a:extLst>
                </p14:cNvPr>
                <p14:cNvContentPartPr/>
                <p14:nvPr/>
              </p14:nvContentPartPr>
              <p14:xfrm>
                <a:off x="3218128" y="5339578"/>
                <a:ext cx="360" cy="391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F9AAE2F-FE4A-87B0-23AB-1723EFF0DE9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09488" y="5330938"/>
                  <a:ext cx="180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A21C344-BE88-2399-CB14-08D25EA2E45D}"/>
                    </a:ext>
                  </a:extLst>
                </p14:cNvPr>
                <p14:cNvContentPartPr/>
                <p14:nvPr/>
              </p14:nvContentPartPr>
              <p14:xfrm>
                <a:off x="3061888" y="5570338"/>
                <a:ext cx="369000" cy="25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A21C344-BE88-2399-CB14-08D25EA2E45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052888" y="5561338"/>
                  <a:ext cx="386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5E7AB1D-194E-6145-A736-44B5FECCC7D6}"/>
                    </a:ext>
                  </a:extLst>
                </p14:cNvPr>
                <p14:cNvContentPartPr/>
                <p14:nvPr/>
              </p14:nvContentPartPr>
              <p14:xfrm>
                <a:off x="3792688" y="5086138"/>
                <a:ext cx="360" cy="177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5E7AB1D-194E-6145-A736-44B5FECCC7D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783688" y="5077138"/>
                  <a:ext cx="18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15178F5-6CBD-1DF4-D093-53325C6C0B67}"/>
                    </a:ext>
                  </a:extLst>
                </p14:cNvPr>
                <p14:cNvContentPartPr/>
                <p14:nvPr/>
              </p14:nvContentPartPr>
              <p14:xfrm>
                <a:off x="3681808" y="5370538"/>
                <a:ext cx="333360" cy="15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15178F5-6CBD-1DF4-D093-53325C6C0B6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72808" y="5361538"/>
                  <a:ext cx="351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3E947DF-40CB-AB6A-1660-D7455B705178}"/>
                    </a:ext>
                  </a:extLst>
                </p14:cNvPr>
                <p14:cNvContentPartPr/>
                <p14:nvPr/>
              </p14:nvContentPartPr>
              <p14:xfrm>
                <a:off x="3780088" y="5478178"/>
                <a:ext cx="252000" cy="165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3E947DF-40CB-AB6A-1660-D7455B70517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71448" y="5469538"/>
                  <a:ext cx="269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DE6D494-DD3C-705D-9165-7430D38F5D99}"/>
                    </a:ext>
                  </a:extLst>
                </p14:cNvPr>
                <p14:cNvContentPartPr/>
                <p14:nvPr/>
              </p14:nvContentPartPr>
              <p14:xfrm>
                <a:off x="3986368" y="5495098"/>
                <a:ext cx="360" cy="319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DE6D494-DD3C-705D-9165-7430D38F5D9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77728" y="5486458"/>
                  <a:ext cx="180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798398B-61DB-0BFA-57F4-4C1FA6663AB1}"/>
                    </a:ext>
                  </a:extLst>
                </p14:cNvPr>
                <p14:cNvContentPartPr/>
                <p14:nvPr/>
              </p14:nvContentPartPr>
              <p14:xfrm>
                <a:off x="4338088" y="5136178"/>
                <a:ext cx="150480" cy="655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798398B-61DB-0BFA-57F4-4C1FA6663AB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29088" y="5127178"/>
                  <a:ext cx="16812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67703B3-8027-AE17-C898-E09BD7B8A3D0}"/>
                    </a:ext>
                  </a:extLst>
                </p14:cNvPr>
                <p14:cNvContentPartPr/>
                <p14:nvPr/>
              </p14:nvContentPartPr>
              <p14:xfrm>
                <a:off x="4477768" y="5333818"/>
                <a:ext cx="319680" cy="300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67703B3-8027-AE17-C898-E09BD7B8A3D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468768" y="5324818"/>
                  <a:ext cx="3373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8CF80D-150D-F578-BA16-BA5199B3955D}"/>
                    </a:ext>
                  </a:extLst>
                </p14:cNvPr>
                <p14:cNvContentPartPr/>
                <p14:nvPr/>
              </p14:nvContentPartPr>
              <p14:xfrm>
                <a:off x="4918048" y="5434978"/>
                <a:ext cx="183960" cy="22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8CF80D-150D-F578-BA16-BA5199B3955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909048" y="5426338"/>
                  <a:ext cx="201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002337F-E63C-E386-346A-561556F80061}"/>
                    </a:ext>
                  </a:extLst>
                </p14:cNvPr>
                <p14:cNvContentPartPr/>
                <p14:nvPr/>
              </p14:nvContentPartPr>
              <p14:xfrm>
                <a:off x="5013448" y="5369458"/>
                <a:ext cx="360" cy="221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002337F-E63C-E386-346A-561556F8006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004448" y="5360458"/>
                  <a:ext cx="18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1A1CFD-4B25-04FA-4CA5-D9BCBB7C53E3}"/>
                    </a:ext>
                  </a:extLst>
                </p14:cNvPr>
                <p14:cNvContentPartPr/>
                <p14:nvPr/>
              </p14:nvContentPartPr>
              <p14:xfrm>
                <a:off x="5283808" y="5319058"/>
                <a:ext cx="315360" cy="313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1A1CFD-4B25-04FA-4CA5-D9BCBB7C53E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274808" y="5310418"/>
                  <a:ext cx="3330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91DFD4C-0B70-969F-B109-E87AE4E604A6}"/>
                    </a:ext>
                  </a:extLst>
                </p14:cNvPr>
                <p14:cNvContentPartPr/>
                <p14:nvPr/>
              </p14:nvContentPartPr>
              <p14:xfrm>
                <a:off x="5573248" y="5101258"/>
                <a:ext cx="255600" cy="70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91DFD4C-0B70-969F-B109-E87AE4E604A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564608" y="5092618"/>
                  <a:ext cx="273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8C31452-7162-5C81-7CEE-808E61E764F9}"/>
                    </a:ext>
                  </a:extLst>
                </p14:cNvPr>
                <p14:cNvContentPartPr/>
                <p14:nvPr/>
              </p14:nvContentPartPr>
              <p14:xfrm>
                <a:off x="5698528" y="5152738"/>
                <a:ext cx="3240" cy="145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8C31452-7162-5C81-7CEE-808E61E764F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89888" y="5144098"/>
                  <a:ext cx="20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3181A52-93D8-F950-3429-2970A5CC4CC0}"/>
                    </a:ext>
                  </a:extLst>
                </p14:cNvPr>
                <p14:cNvContentPartPr/>
                <p14:nvPr/>
              </p14:nvContentPartPr>
              <p14:xfrm>
                <a:off x="5732368" y="4969858"/>
                <a:ext cx="227880" cy="678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3181A52-93D8-F950-3429-2970A5CC4CC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23728" y="4960858"/>
                  <a:ext cx="24552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760DBF8-C512-BB1F-4665-7FF403120ACE}"/>
                    </a:ext>
                  </a:extLst>
                </p14:cNvPr>
                <p14:cNvContentPartPr/>
                <p14:nvPr/>
              </p14:nvContentPartPr>
              <p14:xfrm>
                <a:off x="4181488" y="5743858"/>
                <a:ext cx="1802880" cy="194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760DBF8-C512-BB1F-4665-7FF403120AC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172848" y="5735218"/>
                  <a:ext cx="182052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82FA17F3-AB15-E52F-3A21-8042AD6F41CD}"/>
              </a:ext>
            </a:extLst>
          </p:cNvPr>
          <p:cNvGrpSpPr/>
          <p:nvPr/>
        </p:nvGrpSpPr>
        <p:grpSpPr>
          <a:xfrm>
            <a:off x="4601968" y="6139858"/>
            <a:ext cx="1005120" cy="356400"/>
            <a:chOff x="4601968" y="6139858"/>
            <a:chExt cx="100512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F308B29-2398-7315-6DD1-7FF0137DCDD7}"/>
                    </a:ext>
                  </a:extLst>
                </p14:cNvPr>
                <p14:cNvContentPartPr/>
                <p14:nvPr/>
              </p14:nvContentPartPr>
              <p14:xfrm>
                <a:off x="4601968" y="6139858"/>
                <a:ext cx="169920" cy="208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F308B29-2398-7315-6DD1-7FF0137DCDD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93328" y="6130858"/>
                  <a:ext cx="187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CA73782-5DE4-56DA-EF4F-8CF5DEB9FF41}"/>
                    </a:ext>
                  </a:extLst>
                </p14:cNvPr>
                <p14:cNvContentPartPr/>
                <p14:nvPr/>
              </p14:nvContentPartPr>
              <p14:xfrm>
                <a:off x="4871248" y="6278098"/>
                <a:ext cx="19188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CA73782-5DE4-56DA-EF4F-8CF5DEB9FF4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62248" y="6269098"/>
                  <a:ext cx="209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BFC4D59-EF89-0654-1F05-E0F05D346CF5}"/>
                    </a:ext>
                  </a:extLst>
                </p14:cNvPr>
                <p14:cNvContentPartPr/>
                <p14:nvPr/>
              </p14:nvContentPartPr>
              <p14:xfrm>
                <a:off x="4959808" y="6278098"/>
                <a:ext cx="6840" cy="218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BFC4D59-EF89-0654-1F05-E0F05D346CF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951168" y="6269098"/>
                  <a:ext cx="24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9BA3955-DEAD-A8F9-D847-D73734211D1C}"/>
                    </a:ext>
                  </a:extLst>
                </p14:cNvPr>
                <p14:cNvContentPartPr/>
                <p14:nvPr/>
              </p14:nvContentPartPr>
              <p14:xfrm>
                <a:off x="5203528" y="6234898"/>
                <a:ext cx="116280" cy="108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9BA3955-DEAD-A8F9-D847-D73734211D1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194528" y="6226258"/>
                  <a:ext cx="133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F80E4FA-4AC0-ED18-0DDF-AAA7FB84AB12}"/>
                    </a:ext>
                  </a:extLst>
                </p14:cNvPr>
                <p14:cNvContentPartPr/>
                <p14:nvPr/>
              </p14:nvContentPartPr>
              <p14:xfrm>
                <a:off x="5212888" y="6219058"/>
                <a:ext cx="106920" cy="156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F80E4FA-4AC0-ED18-0DDF-AAA7FB84AB1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203888" y="6210058"/>
                  <a:ext cx="124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C1AFA72-BBB1-2E2B-FAB1-E2F32D81291C}"/>
                    </a:ext>
                  </a:extLst>
                </p14:cNvPr>
                <p14:cNvContentPartPr/>
                <p14:nvPr/>
              </p14:nvContentPartPr>
              <p14:xfrm>
                <a:off x="5432488" y="6180178"/>
                <a:ext cx="174600" cy="159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C1AFA72-BBB1-2E2B-FAB1-E2F32D81291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423488" y="6171178"/>
                  <a:ext cx="1922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C446C37-9D77-7895-2483-DC3572BE8D66}"/>
                  </a:ext>
                </a:extLst>
              </p14:cNvPr>
              <p14:cNvContentPartPr/>
              <p14:nvPr/>
            </p14:nvContentPartPr>
            <p14:xfrm>
              <a:off x="6381448" y="5694898"/>
              <a:ext cx="1007280" cy="1864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C446C37-9D77-7895-2483-DC3572BE8D66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6372808" y="5686258"/>
                <a:ext cx="10249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AE9152F-CA22-8B49-9B27-30A07B0B9112}"/>
              </a:ext>
            </a:extLst>
          </p:cNvPr>
          <p:cNvGrpSpPr/>
          <p:nvPr/>
        </p:nvGrpSpPr>
        <p:grpSpPr>
          <a:xfrm>
            <a:off x="6714088" y="6088018"/>
            <a:ext cx="572760" cy="259200"/>
            <a:chOff x="6714088" y="6088018"/>
            <a:chExt cx="57276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41C1AB0-90D6-25CE-623A-8A833D86FAA1}"/>
                    </a:ext>
                  </a:extLst>
                </p14:cNvPr>
                <p14:cNvContentPartPr/>
                <p14:nvPr/>
              </p14:nvContentPartPr>
              <p14:xfrm>
                <a:off x="6714088" y="6116818"/>
                <a:ext cx="222480" cy="193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41C1AB0-90D6-25CE-623A-8A833D86FAA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705088" y="6107818"/>
                  <a:ext cx="240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66D59FC-9FA1-E99C-82EA-249EAC9A8A02}"/>
                    </a:ext>
                  </a:extLst>
                </p14:cNvPr>
                <p14:cNvContentPartPr/>
                <p14:nvPr/>
              </p14:nvContentPartPr>
              <p14:xfrm>
                <a:off x="6987688" y="6124018"/>
                <a:ext cx="177840" cy="140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66D59FC-9FA1-E99C-82EA-249EAC9A8A0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978688" y="6115018"/>
                  <a:ext cx="195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1F06239-039F-FEF8-0D40-E6AE9CB64714}"/>
                    </a:ext>
                  </a:extLst>
                </p14:cNvPr>
                <p14:cNvContentPartPr/>
                <p14:nvPr/>
              </p14:nvContentPartPr>
              <p14:xfrm>
                <a:off x="7033408" y="6108178"/>
                <a:ext cx="114840" cy="205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1F06239-039F-FEF8-0D40-E6AE9CB6471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024408" y="6099538"/>
                  <a:ext cx="132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2E53BC3-2D4D-056C-F0F5-70ECED6B2763}"/>
                    </a:ext>
                  </a:extLst>
                </p14:cNvPr>
                <p14:cNvContentPartPr/>
                <p14:nvPr/>
              </p14:nvContentPartPr>
              <p14:xfrm>
                <a:off x="7286488" y="6088018"/>
                <a:ext cx="360" cy="259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2E53BC3-2D4D-056C-F0F5-70ECED6B276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277848" y="6079378"/>
                  <a:ext cx="1800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D9591DB-6D40-6CED-D995-4DAC382E0DBD}"/>
              </a:ext>
            </a:extLst>
          </p:cNvPr>
          <p:cNvGrpSpPr/>
          <p:nvPr/>
        </p:nvGrpSpPr>
        <p:grpSpPr>
          <a:xfrm>
            <a:off x="5414488" y="6600658"/>
            <a:ext cx="607680" cy="236160"/>
            <a:chOff x="5414488" y="6600658"/>
            <a:chExt cx="6076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8E4C4B3-2EDD-FEEE-F118-0A48566E5206}"/>
                    </a:ext>
                  </a:extLst>
                </p14:cNvPr>
                <p14:cNvContentPartPr/>
                <p14:nvPr/>
              </p14:nvContentPartPr>
              <p14:xfrm>
                <a:off x="5476408" y="6600658"/>
                <a:ext cx="360" cy="236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8E4C4B3-2EDD-FEEE-F118-0A48566E520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467408" y="6591658"/>
                  <a:ext cx="18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6B395A6-9EE4-229D-04BD-849E4E4885F1}"/>
                    </a:ext>
                  </a:extLst>
                </p14:cNvPr>
                <p14:cNvContentPartPr/>
                <p14:nvPr/>
              </p14:nvContentPartPr>
              <p14:xfrm>
                <a:off x="5473168" y="6657538"/>
                <a:ext cx="140400" cy="137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6B395A6-9EE4-229D-04BD-849E4E4885F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464528" y="6648538"/>
                  <a:ext cx="158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D3EEE34-F816-6688-CB35-A7181A29BAA0}"/>
                    </a:ext>
                  </a:extLst>
                </p14:cNvPr>
                <p14:cNvContentPartPr/>
                <p14:nvPr/>
              </p14:nvContentPartPr>
              <p14:xfrm>
                <a:off x="5656048" y="6649978"/>
                <a:ext cx="132120" cy="91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D3EEE34-F816-6688-CB35-A7181A29BAA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647408" y="6640978"/>
                  <a:ext cx="149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9A56324-8CBF-A1DD-79F9-332C0C8A071A}"/>
                    </a:ext>
                  </a:extLst>
                </p14:cNvPr>
                <p14:cNvContentPartPr/>
                <p14:nvPr/>
              </p14:nvContentPartPr>
              <p14:xfrm>
                <a:off x="5846848" y="6652858"/>
                <a:ext cx="175320" cy="138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9A56324-8CBF-A1DD-79F9-332C0C8A071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837848" y="6643858"/>
                  <a:ext cx="192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264A04E-849E-3D46-9F3C-DC0109F92668}"/>
                    </a:ext>
                  </a:extLst>
                </p14:cNvPr>
                <p14:cNvContentPartPr/>
                <p14:nvPr/>
              </p14:nvContentPartPr>
              <p14:xfrm>
                <a:off x="5414488" y="6656818"/>
                <a:ext cx="150480" cy="33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264A04E-849E-3D46-9F3C-DC0109F9266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405848" y="6648178"/>
                  <a:ext cx="1681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9EB83C2-8103-F62E-3BF5-79E9F66C2D59}"/>
              </a:ext>
            </a:extLst>
          </p:cNvPr>
          <p:cNvGrpSpPr/>
          <p:nvPr/>
        </p:nvGrpSpPr>
        <p:grpSpPr>
          <a:xfrm>
            <a:off x="6428968" y="6606778"/>
            <a:ext cx="584280" cy="197640"/>
            <a:chOff x="6428968" y="6606778"/>
            <a:chExt cx="5842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F1B7352-02B7-6FC5-240A-F0FC00EA4414}"/>
                    </a:ext>
                  </a:extLst>
                </p14:cNvPr>
                <p14:cNvContentPartPr/>
                <p14:nvPr/>
              </p14:nvContentPartPr>
              <p14:xfrm>
                <a:off x="6428968" y="6634858"/>
                <a:ext cx="156600" cy="153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F1B7352-02B7-6FC5-240A-F0FC00EA441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419968" y="6625858"/>
                  <a:ext cx="174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758D391-827D-2B47-A67F-943FC1D12A3C}"/>
                    </a:ext>
                  </a:extLst>
                </p14:cNvPr>
                <p14:cNvContentPartPr/>
                <p14:nvPr/>
              </p14:nvContentPartPr>
              <p14:xfrm>
                <a:off x="6654328" y="6644218"/>
                <a:ext cx="105840" cy="112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758D391-827D-2B47-A67F-943FC1D12A3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645688" y="6635218"/>
                  <a:ext cx="123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B834A0E-2282-A4B3-9BBB-6500AC023C87}"/>
                    </a:ext>
                  </a:extLst>
                </p14:cNvPr>
                <p14:cNvContentPartPr/>
                <p14:nvPr/>
              </p14:nvContentPartPr>
              <p14:xfrm>
                <a:off x="6824968" y="6606778"/>
                <a:ext cx="188280" cy="197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B834A0E-2282-A4B3-9BBB-6500AC023C8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815968" y="6597778"/>
                  <a:ext cx="205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240241B-9EA5-A001-7B5E-222C668A3B40}"/>
                    </a:ext>
                  </a:extLst>
                </p14:cNvPr>
                <p14:cNvContentPartPr/>
                <p14:nvPr/>
              </p14:nvContentPartPr>
              <p14:xfrm>
                <a:off x="6667648" y="6637378"/>
                <a:ext cx="360" cy="16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240241B-9EA5-A001-7B5E-222C668A3B4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659008" y="6628378"/>
                  <a:ext cx="180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975C363-BBF0-DA95-C066-9353971D31F5}"/>
              </a:ext>
            </a:extLst>
          </p:cNvPr>
          <p:cNvGrpSpPr/>
          <p:nvPr/>
        </p:nvGrpSpPr>
        <p:grpSpPr>
          <a:xfrm>
            <a:off x="6354808" y="4746298"/>
            <a:ext cx="642240" cy="964080"/>
            <a:chOff x="6354808" y="4746298"/>
            <a:chExt cx="642240" cy="9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CF8A428-5AA9-C946-2D71-B815A6C1FEB4}"/>
                    </a:ext>
                  </a:extLst>
                </p14:cNvPr>
                <p14:cNvContentPartPr/>
                <p14:nvPr/>
              </p14:nvContentPartPr>
              <p14:xfrm>
                <a:off x="6647488" y="4746298"/>
                <a:ext cx="31680" cy="248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CF8A428-5AA9-C946-2D71-B815A6C1FEB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638488" y="4737298"/>
                  <a:ext cx="49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464AF18-E9F0-9DDB-5E23-F73399B31266}"/>
                    </a:ext>
                  </a:extLst>
                </p14:cNvPr>
                <p14:cNvContentPartPr/>
                <p14:nvPr/>
              </p14:nvContentPartPr>
              <p14:xfrm>
                <a:off x="6636688" y="4994338"/>
                <a:ext cx="91080" cy="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464AF18-E9F0-9DDB-5E23-F73399B3126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627688" y="4985698"/>
                  <a:ext cx="108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62A14C1-7ABC-41ED-8542-40CCCDC76ECC}"/>
                    </a:ext>
                  </a:extLst>
                </p14:cNvPr>
                <p14:cNvContentPartPr/>
                <p14:nvPr/>
              </p14:nvContentPartPr>
              <p14:xfrm>
                <a:off x="6664768" y="5115298"/>
                <a:ext cx="360" cy="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62A14C1-7ABC-41ED-8542-40CCCDC76EC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56128" y="51062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DE3A9A0-6035-EBCE-32F5-0729ECC49546}"/>
                    </a:ext>
                  </a:extLst>
                </p14:cNvPr>
                <p14:cNvContentPartPr/>
                <p14:nvPr/>
              </p14:nvContentPartPr>
              <p14:xfrm>
                <a:off x="6664768" y="5187658"/>
                <a:ext cx="360" cy="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DE3A9A0-6035-EBCE-32F5-0729ECC4954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56128" y="517901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FF5878F-1B9E-F6C9-0634-8BA4F048DA8B}"/>
                    </a:ext>
                  </a:extLst>
                </p14:cNvPr>
                <p14:cNvContentPartPr/>
                <p14:nvPr/>
              </p14:nvContentPartPr>
              <p14:xfrm>
                <a:off x="6664768" y="5423818"/>
                <a:ext cx="360" cy="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FF5878F-1B9E-F6C9-0634-8BA4F048DA8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56128" y="541481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0660203-5399-CC2B-8913-05ECE1A9898A}"/>
                    </a:ext>
                  </a:extLst>
                </p14:cNvPr>
                <p14:cNvContentPartPr/>
                <p14:nvPr/>
              </p14:nvContentPartPr>
              <p14:xfrm>
                <a:off x="6664768" y="5484658"/>
                <a:ext cx="360" cy="3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0660203-5399-CC2B-8913-05ECE1A9898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656128" y="5475658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AFC2598-2D98-ABB6-E140-3FE03E43C6BB}"/>
                    </a:ext>
                  </a:extLst>
                </p14:cNvPr>
                <p14:cNvContentPartPr/>
                <p14:nvPr/>
              </p14:nvContentPartPr>
              <p14:xfrm>
                <a:off x="6851248" y="4771858"/>
                <a:ext cx="145800" cy="881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AFC2598-2D98-ABB6-E140-3FE03E43C6B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842608" y="4763218"/>
                  <a:ext cx="163440" cy="89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F6CFE44-5E8A-D401-3217-C5154D7856D6}"/>
                    </a:ext>
                  </a:extLst>
                </p14:cNvPr>
                <p14:cNvContentPartPr/>
                <p14:nvPr/>
              </p14:nvContentPartPr>
              <p14:xfrm>
                <a:off x="6354808" y="4753138"/>
                <a:ext cx="207360" cy="957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F6CFE44-5E8A-D401-3217-C5154D7856D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345808" y="4744138"/>
                  <a:ext cx="225000" cy="9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A9CF074-0D10-E50B-D1FF-77EF50EA00B8}"/>
                    </a:ext>
                  </a:extLst>
                </p14:cNvPr>
                <p14:cNvContentPartPr/>
                <p14:nvPr/>
              </p14:nvContentPartPr>
              <p14:xfrm>
                <a:off x="6579088" y="4776538"/>
                <a:ext cx="244800" cy="229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A9CF074-0D10-E50B-D1FF-77EF50EA00B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570448" y="4767538"/>
                  <a:ext cx="262440" cy="247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4" name="Rectangle 223">
            <a:extLst>
              <a:ext uri="{FF2B5EF4-FFF2-40B4-BE49-F238E27FC236}">
                <a16:creationId xmlns:a16="http://schemas.microsoft.com/office/drawing/2014/main" id="{966AB468-D98C-96A8-E940-7EC52B8B3693}"/>
              </a:ext>
            </a:extLst>
          </p:cNvPr>
          <p:cNvSpPr/>
          <p:nvPr/>
        </p:nvSpPr>
        <p:spPr>
          <a:xfrm>
            <a:off x="2888435" y="977190"/>
            <a:ext cx="2230414" cy="686223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6603500-716E-6CE2-51E4-CFBF45F884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92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053"/>
    </mc:Choice>
    <mc:Fallback xmlns="">
      <p:transition advTm="38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0EAD2-8B5D-5861-2623-1837BF6985A6}"/>
              </a:ext>
            </a:extLst>
          </p:cNvPr>
          <p:cNvSpPr txBox="1"/>
          <p:nvPr/>
        </p:nvSpPr>
        <p:spPr>
          <a:xfrm>
            <a:off x="2790794" y="-28666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x, w 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&lt;-- h, J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D2F7FA6-6D00-B87B-305F-9C4EB82FF18C}"/>
              </a:ext>
            </a:extLst>
          </p:cNvPr>
          <p:cNvGrpSpPr/>
          <p:nvPr/>
        </p:nvGrpSpPr>
        <p:grpSpPr>
          <a:xfrm>
            <a:off x="229701" y="402854"/>
            <a:ext cx="410040" cy="388440"/>
            <a:chOff x="829666" y="875287"/>
            <a:chExt cx="41004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4C408C-E603-67B5-9DBC-A65C4B8A80FE}"/>
                    </a:ext>
                  </a:extLst>
                </p14:cNvPr>
                <p14:cNvContentPartPr/>
                <p14:nvPr/>
              </p14:nvContentPartPr>
              <p14:xfrm>
                <a:off x="829666" y="875287"/>
                <a:ext cx="169200" cy="38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4C408C-E603-67B5-9DBC-A65C4B8A80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1026" y="866287"/>
                  <a:ext cx="1868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D819DEA-9EE8-1559-4322-B6A8F4AC5B9A}"/>
                    </a:ext>
                  </a:extLst>
                </p14:cNvPr>
                <p14:cNvContentPartPr/>
                <p14:nvPr/>
              </p14:nvContentPartPr>
              <p14:xfrm>
                <a:off x="1103626" y="1047367"/>
                <a:ext cx="112680" cy="25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D819DEA-9EE8-1559-4322-B6A8F4AC5B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4986" y="1038367"/>
                  <a:ext cx="130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8DC2453-F2CF-2546-6A33-5A10A7D91FD0}"/>
                    </a:ext>
                  </a:extLst>
                </p14:cNvPr>
                <p14:cNvContentPartPr/>
                <p14:nvPr/>
              </p14:nvContentPartPr>
              <p14:xfrm>
                <a:off x="1159786" y="1156807"/>
                <a:ext cx="7992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8DC2453-F2CF-2546-6A33-5A10A7D91F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1146" y="1148167"/>
                  <a:ext cx="97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61A1532-3743-12EF-4917-CBAA6AFEE9D8}"/>
              </a:ext>
            </a:extLst>
          </p:cNvPr>
          <p:cNvGrpSpPr/>
          <p:nvPr/>
        </p:nvGrpSpPr>
        <p:grpSpPr>
          <a:xfrm>
            <a:off x="803541" y="426254"/>
            <a:ext cx="728280" cy="461520"/>
            <a:chOff x="1403506" y="898687"/>
            <a:chExt cx="72828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ABBF5E4-C3AC-F14A-0B50-AE2494305EC1}"/>
                    </a:ext>
                  </a:extLst>
                </p14:cNvPr>
                <p14:cNvContentPartPr/>
                <p14:nvPr/>
              </p14:nvContentPartPr>
              <p14:xfrm>
                <a:off x="1403506" y="898687"/>
                <a:ext cx="174240" cy="322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ABBF5E4-C3AC-F14A-0B50-AE2494305E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4506" y="890047"/>
                  <a:ext cx="1918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1EDAEF-DC1C-AF78-DFBD-AFA572C23019}"/>
                    </a:ext>
                  </a:extLst>
                </p14:cNvPr>
                <p14:cNvContentPartPr/>
                <p14:nvPr/>
              </p14:nvContentPartPr>
              <p14:xfrm>
                <a:off x="1668466" y="1185967"/>
                <a:ext cx="41040" cy="174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1EDAEF-DC1C-AF78-DFBD-AFA572C230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9466" y="1176967"/>
                  <a:ext cx="58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DEA0E5C-97E4-C32C-3F8C-88F691707C51}"/>
                    </a:ext>
                  </a:extLst>
                </p14:cNvPr>
                <p14:cNvContentPartPr/>
                <p14:nvPr/>
              </p14:nvContentPartPr>
              <p14:xfrm>
                <a:off x="1890946" y="933247"/>
                <a:ext cx="78840" cy="298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DEA0E5C-97E4-C32C-3F8C-88F691707C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1946" y="924607"/>
                  <a:ext cx="96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A4EFDDD-3E18-D7D7-B7A4-75F0ADF78C3A}"/>
                    </a:ext>
                  </a:extLst>
                </p14:cNvPr>
                <p14:cNvContentPartPr/>
                <p14:nvPr/>
              </p14:nvContentPartPr>
              <p14:xfrm>
                <a:off x="1866826" y="1216927"/>
                <a:ext cx="264960" cy="4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A4EFDDD-3E18-D7D7-B7A4-75F0ADF78C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58186" y="1208287"/>
                  <a:ext cx="2826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3943E27-6954-790C-6E79-C0C48A15E8A7}"/>
              </a:ext>
            </a:extLst>
          </p:cNvPr>
          <p:cNvGrpSpPr/>
          <p:nvPr/>
        </p:nvGrpSpPr>
        <p:grpSpPr>
          <a:xfrm>
            <a:off x="5833600" y="531374"/>
            <a:ext cx="1540440" cy="406440"/>
            <a:chOff x="6042466" y="582247"/>
            <a:chExt cx="154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4DD937A-1757-E56E-D48F-43291F8E7023}"/>
                    </a:ext>
                  </a:extLst>
                </p14:cNvPr>
                <p14:cNvContentPartPr/>
                <p14:nvPr/>
              </p14:nvContentPartPr>
              <p14:xfrm>
                <a:off x="6042466" y="674767"/>
                <a:ext cx="303840" cy="172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4DD937A-1757-E56E-D48F-43291F8E70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33466" y="666127"/>
                  <a:ext cx="321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8252EBD-8AEA-41E6-3E03-177D5ED0B90A}"/>
                    </a:ext>
                  </a:extLst>
                </p14:cNvPr>
                <p14:cNvContentPartPr/>
                <p14:nvPr/>
              </p14:nvContentPartPr>
              <p14:xfrm>
                <a:off x="6438466" y="639847"/>
                <a:ext cx="143280" cy="33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8252EBD-8AEA-41E6-3E03-177D5ED0B9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29826" y="631207"/>
                  <a:ext cx="160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019DA4C-D614-B6C5-53E8-465A24BB5B56}"/>
                    </a:ext>
                  </a:extLst>
                </p14:cNvPr>
                <p14:cNvContentPartPr/>
                <p14:nvPr/>
              </p14:nvContentPartPr>
              <p14:xfrm>
                <a:off x="6458986" y="737407"/>
                <a:ext cx="175320" cy="2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019DA4C-D614-B6C5-53E8-465A24BB5B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49986" y="728767"/>
                  <a:ext cx="192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E6B6E3C-B745-1E90-E765-C483B909D228}"/>
                    </a:ext>
                  </a:extLst>
                </p14:cNvPr>
                <p14:cNvContentPartPr/>
                <p14:nvPr/>
              </p14:nvContentPartPr>
              <p14:xfrm>
                <a:off x="6864706" y="586927"/>
                <a:ext cx="15840" cy="243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E6B6E3C-B745-1E90-E765-C483B909D2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55706" y="578287"/>
                  <a:ext cx="33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CA995A1-8C1E-4497-F7B1-5C0032016402}"/>
                    </a:ext>
                  </a:extLst>
                </p14:cNvPr>
                <p14:cNvContentPartPr/>
                <p14:nvPr/>
              </p14:nvContentPartPr>
              <p14:xfrm>
                <a:off x="6764266" y="706807"/>
                <a:ext cx="2235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CA995A1-8C1E-4497-F7B1-5C00320164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55626" y="697807"/>
                  <a:ext cx="24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ADFF8E7-2F24-1A57-94E9-7799F996ECE8}"/>
                    </a:ext>
                  </a:extLst>
                </p14:cNvPr>
                <p14:cNvContentPartPr/>
                <p14:nvPr/>
              </p14:nvContentPartPr>
              <p14:xfrm>
                <a:off x="7086826" y="592327"/>
                <a:ext cx="21240" cy="280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ADFF8E7-2F24-1A57-94E9-7799F996EC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78186" y="583327"/>
                  <a:ext cx="38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C6259B4-2FF4-0604-65B1-1AB5F06221B5}"/>
                    </a:ext>
                  </a:extLst>
                </p14:cNvPr>
                <p14:cNvContentPartPr/>
                <p14:nvPr/>
              </p14:nvContentPartPr>
              <p14:xfrm>
                <a:off x="7174666" y="858007"/>
                <a:ext cx="34200" cy="130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C6259B4-2FF4-0604-65B1-1AB5F06221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65666" y="849007"/>
                  <a:ext cx="5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91E70B9-1959-8011-5F92-DC4504E8DA48}"/>
                    </a:ext>
                  </a:extLst>
                </p14:cNvPr>
                <p14:cNvContentPartPr/>
                <p14:nvPr/>
              </p14:nvContentPartPr>
              <p14:xfrm>
                <a:off x="7352866" y="689527"/>
                <a:ext cx="155880" cy="35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91E70B9-1959-8011-5F92-DC4504E8DA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44226" y="680887"/>
                  <a:ext cx="173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CD8AD57-EF62-CD09-27C0-0724F2FBF3D5}"/>
                    </a:ext>
                  </a:extLst>
                </p14:cNvPr>
                <p14:cNvContentPartPr/>
                <p14:nvPr/>
              </p14:nvContentPartPr>
              <p14:xfrm>
                <a:off x="7579666" y="582247"/>
                <a:ext cx="3240" cy="356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CD8AD57-EF62-CD09-27C0-0724F2FBF3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70666" y="573247"/>
                  <a:ext cx="2088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AAA5D91-3E09-4BBD-51FC-716FE3E7F89C}"/>
              </a:ext>
            </a:extLst>
          </p:cNvPr>
          <p:cNvGrpSpPr/>
          <p:nvPr/>
        </p:nvGrpSpPr>
        <p:grpSpPr>
          <a:xfrm>
            <a:off x="2968195" y="1046889"/>
            <a:ext cx="1836000" cy="489600"/>
            <a:chOff x="3090826" y="1552087"/>
            <a:chExt cx="183600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355080C-7E38-7D1C-96C8-84ACD9A39149}"/>
                    </a:ext>
                  </a:extLst>
                </p14:cNvPr>
                <p14:cNvContentPartPr/>
                <p14:nvPr/>
              </p14:nvContentPartPr>
              <p14:xfrm>
                <a:off x="4049146" y="1693207"/>
                <a:ext cx="208440" cy="348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355080C-7E38-7D1C-96C8-84ACD9A391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40146" y="1684207"/>
                  <a:ext cx="2260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302995-3CAB-5EFD-A49A-575FBCD8BB70}"/>
                    </a:ext>
                  </a:extLst>
                </p14:cNvPr>
                <p14:cNvContentPartPr/>
                <p14:nvPr/>
              </p14:nvContentPartPr>
              <p14:xfrm>
                <a:off x="4349386" y="1606447"/>
                <a:ext cx="129600" cy="389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302995-3CAB-5EFD-A49A-575FBCD8BB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40746" y="1597807"/>
                  <a:ext cx="1472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C82AB92-55E5-C421-E773-C57AE75496A4}"/>
                    </a:ext>
                  </a:extLst>
                </p14:cNvPr>
                <p14:cNvContentPartPr/>
                <p14:nvPr/>
              </p14:nvContentPartPr>
              <p14:xfrm>
                <a:off x="4252906" y="1786447"/>
                <a:ext cx="248400" cy="46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C82AB92-55E5-C421-E773-C57AE75496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44266" y="1777807"/>
                  <a:ext cx="266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4BDDC21-4902-377A-D4A9-2AB22BA813BA}"/>
                    </a:ext>
                  </a:extLst>
                </p14:cNvPr>
                <p14:cNvContentPartPr/>
                <p14:nvPr/>
              </p14:nvContentPartPr>
              <p14:xfrm>
                <a:off x="4643506" y="1832887"/>
                <a:ext cx="15228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4BDDC21-4902-377A-D4A9-2AB22BA813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34866" y="1824247"/>
                  <a:ext cx="169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E4DD57C-003A-3F02-8FCD-C2DCD5DF352E}"/>
                    </a:ext>
                  </a:extLst>
                </p14:cNvPr>
                <p14:cNvContentPartPr/>
                <p14:nvPr/>
              </p14:nvContentPartPr>
              <p14:xfrm>
                <a:off x="4909906" y="1704007"/>
                <a:ext cx="16920" cy="267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E4DD57C-003A-3F02-8FCD-C2DCD5DF35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00906" y="1695007"/>
                  <a:ext cx="34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E6E6735-088E-98E0-528D-90A711A6C35D}"/>
                    </a:ext>
                  </a:extLst>
                </p14:cNvPr>
                <p14:cNvContentPartPr/>
                <p14:nvPr/>
              </p14:nvContentPartPr>
              <p14:xfrm>
                <a:off x="3214666" y="1552087"/>
                <a:ext cx="74520" cy="446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E6E6735-088E-98E0-528D-90A711A6C3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06026" y="1543087"/>
                  <a:ext cx="921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59F6D2-E074-63CD-DDEC-B87642BD78BA}"/>
                    </a:ext>
                  </a:extLst>
                </p14:cNvPr>
                <p14:cNvContentPartPr/>
                <p14:nvPr/>
              </p14:nvContentPartPr>
              <p14:xfrm>
                <a:off x="3090826" y="1849447"/>
                <a:ext cx="239760" cy="19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59F6D2-E074-63CD-DDEC-B87642BD78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82186" y="1840807"/>
                  <a:ext cx="257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4F33407-C901-9223-5B19-7C2FB358F687}"/>
                    </a:ext>
                  </a:extLst>
                </p14:cNvPr>
                <p14:cNvContentPartPr/>
                <p14:nvPr/>
              </p14:nvContentPartPr>
              <p14:xfrm>
                <a:off x="3403306" y="1914247"/>
                <a:ext cx="186840" cy="118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4F33407-C901-9223-5B19-7C2FB358F6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94306" y="1905607"/>
                  <a:ext cx="204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1E3416D-4B8C-1BDE-08E0-E9085E3C5FE2}"/>
                    </a:ext>
                  </a:extLst>
                </p14:cNvPr>
                <p14:cNvContentPartPr/>
                <p14:nvPr/>
              </p14:nvContentPartPr>
              <p14:xfrm>
                <a:off x="3690226" y="1796887"/>
                <a:ext cx="13644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1E3416D-4B8C-1BDE-08E0-E9085E3C5F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81226" y="1788247"/>
                  <a:ext cx="154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95A27FE-2549-A9FA-6A03-5EE857990E19}"/>
                    </a:ext>
                  </a:extLst>
                </p14:cNvPr>
                <p14:cNvContentPartPr/>
                <p14:nvPr/>
              </p14:nvContentPartPr>
              <p14:xfrm>
                <a:off x="3751426" y="1883287"/>
                <a:ext cx="82440" cy="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95A27FE-2549-A9FA-6A03-5EE857990E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42426" y="1874647"/>
                  <a:ext cx="100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708102-1166-5239-D159-83E3CD5B3E05}"/>
                    </a:ext>
                  </a:extLst>
                </p14:cNvPr>
                <p14:cNvContentPartPr/>
                <p14:nvPr/>
              </p14:nvContentPartPr>
              <p14:xfrm>
                <a:off x="3281986" y="1981567"/>
                <a:ext cx="32760" cy="38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708102-1166-5239-D159-83E3CD5B3E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73346" y="1972567"/>
                  <a:ext cx="50400" cy="56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2" name="Picture 281" descr="A green cylinder with a pink arrow&#10;&#10;Description automatically generated">
            <a:extLst>
              <a:ext uri="{FF2B5EF4-FFF2-40B4-BE49-F238E27FC236}">
                <a16:creationId xmlns:a16="http://schemas.microsoft.com/office/drawing/2014/main" id="{3B0B7510-0B1B-90FA-4363-39D0478F168B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45" y="803243"/>
            <a:ext cx="719629" cy="941805"/>
          </a:xfrm>
          <a:prstGeom prst="rect">
            <a:avLst/>
          </a:prstGeom>
        </p:spPr>
      </p:pic>
      <p:pic>
        <p:nvPicPr>
          <p:cNvPr id="283" name="Picture 282" descr="A green circular object with a white arrow&#10;&#10;Description automatically generated">
            <a:extLst>
              <a:ext uri="{FF2B5EF4-FFF2-40B4-BE49-F238E27FC236}">
                <a16:creationId xmlns:a16="http://schemas.microsoft.com/office/drawing/2014/main" id="{EBD243D0-914A-EF14-3285-4B9446390C9A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45" y="900343"/>
            <a:ext cx="639895" cy="799615"/>
          </a:xfrm>
          <a:prstGeom prst="rect">
            <a:avLst/>
          </a:prstGeom>
        </p:spPr>
      </p:pic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6E6F81-010F-2F10-7536-B377DB336DBD}"/>
              </a:ext>
            </a:extLst>
          </p:cNvPr>
          <p:cNvGrpSpPr/>
          <p:nvPr/>
        </p:nvGrpSpPr>
        <p:grpSpPr>
          <a:xfrm>
            <a:off x="1045091" y="1095317"/>
            <a:ext cx="549720" cy="959040"/>
            <a:chOff x="467146" y="1036927"/>
            <a:chExt cx="549720" cy="9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61AD5CE-A7CB-53DF-44F5-F2975838F19C}"/>
                    </a:ext>
                  </a:extLst>
                </p14:cNvPr>
                <p14:cNvContentPartPr/>
                <p14:nvPr/>
              </p14:nvContentPartPr>
              <p14:xfrm>
                <a:off x="696466" y="1142047"/>
                <a:ext cx="53280" cy="64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61AD5CE-A7CB-53DF-44F5-F2975838F19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7826" y="1133407"/>
                  <a:ext cx="70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77D3EC1-1783-463B-35F1-51DF0C7BD7FA}"/>
                    </a:ext>
                  </a:extLst>
                </p14:cNvPr>
                <p14:cNvContentPartPr/>
                <p14:nvPr/>
              </p14:nvContentPartPr>
              <p14:xfrm>
                <a:off x="726706" y="1257607"/>
                <a:ext cx="290160" cy="296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77D3EC1-1783-463B-35F1-51DF0C7BD7F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7706" y="1248607"/>
                  <a:ext cx="307800" cy="313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D43C1E37-79E7-20E4-F7A5-DB62F8FBAAF4}"/>
                </a:ext>
              </a:extLst>
            </p:cNvPr>
            <p:cNvGrpSpPr/>
            <p:nvPr/>
          </p:nvGrpSpPr>
          <p:grpSpPr>
            <a:xfrm>
              <a:off x="646066" y="1699327"/>
              <a:ext cx="196560" cy="296640"/>
              <a:chOff x="646066" y="1699327"/>
              <a:chExt cx="196560" cy="29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9ABA31E2-DEDD-7FCC-58EA-A81B220F1E58}"/>
                      </a:ext>
                    </a:extLst>
                  </p14:cNvPr>
                  <p14:cNvContentPartPr/>
                  <p14:nvPr/>
                </p14:nvContentPartPr>
                <p14:xfrm>
                  <a:off x="732466" y="1699327"/>
                  <a:ext cx="360" cy="141840"/>
                </p14:xfrm>
              </p:contentPart>
            </mc:Choice>
            <mc:Fallback xmlns=""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9ABA31E2-DEDD-7FCC-58EA-A81B220F1E58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723826" y="1690327"/>
                    <a:ext cx="18000" cy="15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898B8228-1BFE-39C8-F800-B5C64948DE00}"/>
                      </a:ext>
                    </a:extLst>
                  </p14:cNvPr>
                  <p14:cNvContentPartPr/>
                  <p14:nvPr/>
                </p14:nvContentPartPr>
                <p14:xfrm>
                  <a:off x="646066" y="1843327"/>
                  <a:ext cx="196560" cy="360"/>
                </p14:xfrm>
              </p:contentPart>
            </mc:Choice>
            <mc:Fallback xmlns=""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898B8228-1BFE-39C8-F800-B5C64948DE00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637426" y="1834687"/>
                    <a:ext cx="214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0D62DD5C-7A5C-2288-E457-C084D98AF82E}"/>
                      </a:ext>
                    </a:extLst>
                  </p14:cNvPr>
                  <p14:cNvContentPartPr/>
                  <p14:nvPr/>
                </p14:nvContentPartPr>
                <p14:xfrm>
                  <a:off x="705106" y="1915687"/>
                  <a:ext cx="92160" cy="360"/>
                </p14:xfrm>
              </p:contentPart>
            </mc:Choice>
            <mc:Fallback xmlns=""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0D62DD5C-7A5C-2288-E457-C084D98AF82E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696466" y="1906687"/>
                    <a:ext cx="109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BF5ECA1B-EE71-69CF-7153-020BAE5C89B0}"/>
                      </a:ext>
                    </a:extLst>
                  </p14:cNvPr>
                  <p14:cNvContentPartPr/>
                  <p14:nvPr/>
                </p14:nvContentPartPr>
                <p14:xfrm>
                  <a:off x="714106" y="1993447"/>
                  <a:ext cx="51480" cy="2520"/>
                </p14:xfrm>
              </p:contentPart>
            </mc:Choice>
            <mc:Fallback xmlns=""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BF5ECA1B-EE71-69CF-7153-020BAE5C89B0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705466" y="1984807"/>
                    <a:ext cx="69120" cy="20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493B2BAD-852F-8E91-8280-D4E7BB0741D1}"/>
                </a:ext>
              </a:extLst>
            </p:cNvPr>
            <p:cNvGrpSpPr/>
            <p:nvPr/>
          </p:nvGrpSpPr>
          <p:grpSpPr>
            <a:xfrm>
              <a:off x="467146" y="1036927"/>
              <a:ext cx="263520" cy="272520"/>
              <a:chOff x="467146" y="1036927"/>
              <a:chExt cx="263520" cy="272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01014079-0AB6-1228-7A6E-89A2E6DDE993}"/>
                      </a:ext>
                    </a:extLst>
                  </p14:cNvPr>
                  <p14:cNvContentPartPr/>
                  <p14:nvPr/>
                </p14:nvContentPartPr>
                <p14:xfrm>
                  <a:off x="678106" y="1155367"/>
                  <a:ext cx="42120" cy="65880"/>
                </p14:xfrm>
              </p:contentPart>
            </mc:Choice>
            <mc:Fallback xmlns=""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01014079-0AB6-1228-7A6E-89A2E6DDE993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669466" y="1146727"/>
                    <a:ext cx="5976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285" name="Ink 284">
                    <a:extLst>
                      <a:ext uri="{FF2B5EF4-FFF2-40B4-BE49-F238E27FC236}">
                        <a16:creationId xmlns:a16="http://schemas.microsoft.com/office/drawing/2014/main" id="{C18C2F6B-9C7D-0DC8-0416-5CAFE7DFC071}"/>
                      </a:ext>
                    </a:extLst>
                  </p14:cNvPr>
                  <p14:cNvContentPartPr/>
                  <p14:nvPr/>
                </p14:nvContentPartPr>
                <p14:xfrm>
                  <a:off x="467146" y="1036927"/>
                  <a:ext cx="82440" cy="169200"/>
                </p14:xfrm>
              </p:contentPart>
            </mc:Choice>
            <mc:Fallback xmlns="">
              <p:pic>
                <p:nvPicPr>
                  <p:cNvPr id="285" name="Ink 284">
                    <a:extLst>
                      <a:ext uri="{FF2B5EF4-FFF2-40B4-BE49-F238E27FC236}">
                        <a16:creationId xmlns:a16="http://schemas.microsoft.com/office/drawing/2014/main" id="{C18C2F6B-9C7D-0DC8-0416-5CAFE7DFC071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458506" y="1027927"/>
                    <a:ext cx="100080" cy="18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0D01F19C-7435-2D2B-48BC-50677C6F997A}"/>
                      </a:ext>
                    </a:extLst>
                  </p14:cNvPr>
                  <p14:cNvContentPartPr/>
                  <p14:nvPr/>
                </p14:nvContentPartPr>
                <p14:xfrm>
                  <a:off x="722026" y="1249327"/>
                  <a:ext cx="360" cy="60120"/>
                </p14:xfrm>
              </p:contentPart>
            </mc:Choice>
            <mc:Fallback xmlns=""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0D01F19C-7435-2D2B-48BC-50677C6F997A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713026" y="1240687"/>
                    <a:ext cx="180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195934A7-6DF6-79BA-F35C-9470A13834D5}"/>
                      </a:ext>
                    </a:extLst>
                  </p14:cNvPr>
                  <p14:cNvContentPartPr/>
                  <p14:nvPr/>
                </p14:nvContentPartPr>
                <p14:xfrm>
                  <a:off x="695026" y="1208647"/>
                  <a:ext cx="35640" cy="28440"/>
                </p14:xfrm>
              </p:contentPart>
            </mc:Choice>
            <mc:Fallback xmlns=""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195934A7-6DF6-79BA-F35C-9470A13834D5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686386" y="1199647"/>
                    <a:ext cx="53280" cy="46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1C49CCD8-74EB-8201-340F-259CD30E8562}"/>
              </a:ext>
            </a:extLst>
          </p:cNvPr>
          <p:cNvGrpSpPr/>
          <p:nvPr/>
        </p:nvGrpSpPr>
        <p:grpSpPr>
          <a:xfrm>
            <a:off x="305460" y="1118591"/>
            <a:ext cx="505440" cy="1002600"/>
            <a:chOff x="1400266" y="937207"/>
            <a:chExt cx="505440" cy="10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C4389E1-9EE9-6183-9E4B-8D539EA86D24}"/>
                    </a:ext>
                  </a:extLst>
                </p14:cNvPr>
                <p14:cNvContentPartPr/>
                <p14:nvPr/>
              </p14:nvContentPartPr>
              <p14:xfrm>
                <a:off x="1630306" y="1936927"/>
                <a:ext cx="90000" cy="2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C4389E1-9EE9-6183-9E4B-8D539EA86D2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21306" y="1927927"/>
                  <a:ext cx="107640" cy="20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9D2B0180-AC18-52A1-8AC5-8A3426E3EA07}"/>
                </a:ext>
              </a:extLst>
            </p:cNvPr>
            <p:cNvGrpSpPr/>
            <p:nvPr/>
          </p:nvGrpSpPr>
          <p:grpSpPr>
            <a:xfrm>
              <a:off x="1548226" y="1489087"/>
              <a:ext cx="357480" cy="337320"/>
              <a:chOff x="1548226" y="1489087"/>
              <a:chExt cx="357480" cy="33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8258C646-69A1-B662-E76B-82BD6BAD7DA2}"/>
                      </a:ext>
                    </a:extLst>
                  </p14:cNvPr>
                  <p14:cNvContentPartPr/>
                  <p14:nvPr/>
                </p14:nvContentPartPr>
                <p14:xfrm>
                  <a:off x="1612306" y="1531927"/>
                  <a:ext cx="18360" cy="214560"/>
                </p14:xfrm>
              </p:contentPart>
            </mc:Choice>
            <mc:Fallback xmlns=""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8258C646-69A1-B662-E76B-82BD6BAD7DA2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1603666" y="1522927"/>
                    <a:ext cx="3600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F61A1D41-3DF4-B886-545C-FF25D9E9FBF4}"/>
                      </a:ext>
                    </a:extLst>
                  </p14:cNvPr>
                  <p14:cNvContentPartPr/>
                  <p14:nvPr/>
                </p14:nvContentPartPr>
                <p14:xfrm>
                  <a:off x="1548226" y="1752607"/>
                  <a:ext cx="201960" cy="14400"/>
                </p14:xfrm>
              </p:contentPart>
            </mc:Choice>
            <mc:Fallback xmlns="">
              <p:pic>
                <p:nvPicPr>
                  <p:cNvPr id="328" name="Ink 327">
                    <a:extLst>
                      <a:ext uri="{FF2B5EF4-FFF2-40B4-BE49-F238E27FC236}">
                        <a16:creationId xmlns:a16="http://schemas.microsoft.com/office/drawing/2014/main" id="{F61A1D41-3DF4-B886-545C-FF25D9E9FBF4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1539586" y="1743967"/>
                    <a:ext cx="21960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01E73E18-9EA2-1EAB-8776-C70E364C6CA4}"/>
                      </a:ext>
                    </a:extLst>
                  </p14:cNvPr>
                  <p14:cNvContentPartPr/>
                  <p14:nvPr/>
                </p14:nvContentPartPr>
                <p14:xfrm>
                  <a:off x="1612666" y="1823887"/>
                  <a:ext cx="92160" cy="2520"/>
                </p14:xfrm>
              </p:contentPart>
            </mc:Choice>
            <mc:Fallback xmlns="">
              <p:pic>
                <p:nvPicPr>
                  <p:cNvPr id="329" name="Ink 328">
                    <a:extLst>
                      <a:ext uri="{FF2B5EF4-FFF2-40B4-BE49-F238E27FC236}">
                        <a16:creationId xmlns:a16="http://schemas.microsoft.com/office/drawing/2014/main" id="{01E73E18-9EA2-1EAB-8776-C70E364C6CA4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1603666" y="1814887"/>
                    <a:ext cx="10980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331" name="Ink 330">
                    <a:extLst>
                      <a:ext uri="{FF2B5EF4-FFF2-40B4-BE49-F238E27FC236}">
                        <a16:creationId xmlns:a16="http://schemas.microsoft.com/office/drawing/2014/main" id="{2B0158A0-6497-A8DE-89A5-06845E572335}"/>
                      </a:ext>
                    </a:extLst>
                  </p14:cNvPr>
                  <p14:cNvContentPartPr/>
                  <p14:nvPr/>
                </p14:nvContentPartPr>
                <p14:xfrm>
                  <a:off x="1623466" y="1489087"/>
                  <a:ext cx="282240" cy="72720"/>
                </p14:xfrm>
              </p:contentPart>
            </mc:Choice>
            <mc:Fallback xmlns="">
              <p:pic>
                <p:nvPicPr>
                  <p:cNvPr id="331" name="Ink 330">
                    <a:extLst>
                      <a:ext uri="{FF2B5EF4-FFF2-40B4-BE49-F238E27FC236}">
                        <a16:creationId xmlns:a16="http://schemas.microsoft.com/office/drawing/2014/main" id="{2B0158A0-6497-A8DE-89A5-06845E572335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1614466" y="1480447"/>
                    <a:ext cx="299880" cy="90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C98C0821-0702-2C62-ACD3-FC9069D0C822}"/>
                </a:ext>
              </a:extLst>
            </p:cNvPr>
            <p:cNvGrpSpPr/>
            <p:nvPr/>
          </p:nvGrpSpPr>
          <p:grpSpPr>
            <a:xfrm>
              <a:off x="1400266" y="937207"/>
              <a:ext cx="207720" cy="455040"/>
              <a:chOff x="1400266" y="937207"/>
              <a:chExt cx="207720" cy="45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99563018-DF46-7AE0-D8AE-7A5CCA628A86}"/>
                      </a:ext>
                    </a:extLst>
                  </p14:cNvPr>
                  <p14:cNvContentPartPr/>
                  <p14:nvPr/>
                </p14:nvContentPartPr>
                <p14:xfrm>
                  <a:off x="1567306" y="1145647"/>
                  <a:ext cx="29880" cy="29520"/>
                </p14:xfrm>
              </p:contentPart>
            </mc:Choice>
            <mc:Fallback xmlns=""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99563018-DF46-7AE0-D8AE-7A5CCA628A86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1558666" y="1137007"/>
                    <a:ext cx="4752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96ABA8BB-35E5-F9B7-31C4-486AB1409227}"/>
                      </a:ext>
                    </a:extLst>
                  </p14:cNvPr>
                  <p14:cNvContentPartPr/>
                  <p14:nvPr/>
                </p14:nvContentPartPr>
                <p14:xfrm>
                  <a:off x="1429786" y="1000567"/>
                  <a:ext cx="57600" cy="91080"/>
                </p14:xfrm>
              </p:contentPart>
            </mc:Choice>
            <mc:Fallback xmlns="">
              <p:pic>
                <p:nvPicPr>
                  <p:cNvPr id="325" name="Ink 324">
                    <a:extLst>
                      <a:ext uri="{FF2B5EF4-FFF2-40B4-BE49-F238E27FC236}">
                        <a16:creationId xmlns:a16="http://schemas.microsoft.com/office/drawing/2014/main" id="{96ABA8BB-35E5-F9B7-31C4-486AB1409227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1421146" y="991567"/>
                    <a:ext cx="7524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332" name="Ink 331">
                    <a:extLst>
                      <a:ext uri="{FF2B5EF4-FFF2-40B4-BE49-F238E27FC236}">
                        <a16:creationId xmlns:a16="http://schemas.microsoft.com/office/drawing/2014/main" id="{D2C2D1ED-5C28-A855-75A2-230A4591B6D9}"/>
                      </a:ext>
                    </a:extLst>
                  </p14:cNvPr>
                  <p14:cNvContentPartPr/>
                  <p14:nvPr/>
                </p14:nvContentPartPr>
                <p14:xfrm>
                  <a:off x="1565866" y="1151767"/>
                  <a:ext cx="23760" cy="207720"/>
                </p14:xfrm>
              </p:contentPart>
            </mc:Choice>
            <mc:Fallback xmlns="">
              <p:pic>
                <p:nvPicPr>
                  <p:cNvPr id="332" name="Ink 331">
                    <a:extLst>
                      <a:ext uri="{FF2B5EF4-FFF2-40B4-BE49-F238E27FC236}">
                        <a16:creationId xmlns:a16="http://schemas.microsoft.com/office/drawing/2014/main" id="{D2C2D1ED-5C28-A855-75A2-230A4591B6D9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1557226" y="1143127"/>
                    <a:ext cx="4140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50C2CBA9-42D3-8EBA-255D-7E309ADAD93C}"/>
                      </a:ext>
                    </a:extLst>
                  </p14:cNvPr>
                  <p14:cNvContentPartPr/>
                  <p14:nvPr/>
                </p14:nvContentPartPr>
                <p14:xfrm>
                  <a:off x="1400266" y="993007"/>
                  <a:ext cx="137160" cy="93240"/>
                </p14:xfrm>
              </p:contentPart>
            </mc:Choice>
            <mc:Fallback xmlns=""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50C2CBA9-42D3-8EBA-255D-7E309ADAD93C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1391626" y="984367"/>
                    <a:ext cx="15480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091E81A2-0331-8541-7F35-CEF099F196F1}"/>
                      </a:ext>
                    </a:extLst>
                  </p14:cNvPr>
                  <p14:cNvContentPartPr/>
                  <p14:nvPr/>
                </p14:nvContentPartPr>
                <p14:xfrm>
                  <a:off x="1506466" y="937207"/>
                  <a:ext cx="43200" cy="108360"/>
                </p14:xfrm>
              </p:contentPart>
            </mc:Choice>
            <mc:Fallback xmlns=""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091E81A2-0331-8541-7F35-CEF099F196F1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1497826" y="928567"/>
                    <a:ext cx="6084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5B77E86A-2A5D-23B6-FAD2-F782E60F700B}"/>
                      </a:ext>
                    </a:extLst>
                  </p14:cNvPr>
                  <p14:cNvContentPartPr/>
                  <p14:nvPr/>
                </p14:nvContentPartPr>
                <p14:xfrm>
                  <a:off x="1542106" y="1129447"/>
                  <a:ext cx="65880" cy="262800"/>
                </p14:xfrm>
              </p:contentPart>
            </mc:Choice>
            <mc:Fallback xmlns="">
              <p:pic>
                <p:nvPicPr>
                  <p:cNvPr id="339" name="Ink 338">
                    <a:extLst>
                      <a:ext uri="{FF2B5EF4-FFF2-40B4-BE49-F238E27FC236}">
                        <a16:creationId xmlns:a16="http://schemas.microsoft.com/office/drawing/2014/main" id="{5B77E86A-2A5D-23B6-FAD2-F782E60F700B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1533466" y="1120447"/>
                    <a:ext cx="83520" cy="280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43" name="Rectangle 342">
            <a:extLst>
              <a:ext uri="{FF2B5EF4-FFF2-40B4-BE49-F238E27FC236}">
                <a16:creationId xmlns:a16="http://schemas.microsoft.com/office/drawing/2014/main" id="{1A827490-1EC2-D7EA-A7F2-6756421EE338}"/>
              </a:ext>
            </a:extLst>
          </p:cNvPr>
          <p:cNvSpPr/>
          <p:nvPr/>
        </p:nvSpPr>
        <p:spPr>
          <a:xfrm>
            <a:off x="73300" y="223067"/>
            <a:ext cx="1767466" cy="195474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78C0483C-7B6E-8E60-B362-D18DDBABBADB}"/>
              </a:ext>
            </a:extLst>
          </p:cNvPr>
          <p:cNvSpPr/>
          <p:nvPr/>
        </p:nvSpPr>
        <p:spPr>
          <a:xfrm>
            <a:off x="5773426" y="338501"/>
            <a:ext cx="1915716" cy="137481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A4B6359-7F38-F6FC-ABAD-0004D0916B85}"/>
              </a:ext>
            </a:extLst>
          </p:cNvPr>
          <p:cNvGrpSpPr/>
          <p:nvPr/>
        </p:nvGrpSpPr>
        <p:grpSpPr>
          <a:xfrm>
            <a:off x="469896" y="2531054"/>
            <a:ext cx="4617000" cy="923040"/>
            <a:chOff x="328408" y="5645578"/>
            <a:chExt cx="4617000" cy="9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D2C9B48-E2C3-9619-CA70-A7E875A330FB}"/>
                    </a:ext>
                  </a:extLst>
                </p14:cNvPr>
                <p14:cNvContentPartPr/>
                <p14:nvPr/>
              </p14:nvContentPartPr>
              <p14:xfrm>
                <a:off x="747808" y="5955538"/>
                <a:ext cx="343080" cy="351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D2C9B48-E2C3-9619-CA70-A7E875A330F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8808" y="5946538"/>
                  <a:ext cx="3607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E4DBF72-D8F0-F44E-3C81-3B05C95BADE7}"/>
                    </a:ext>
                  </a:extLst>
                </p14:cNvPr>
                <p14:cNvContentPartPr/>
                <p14:nvPr/>
              </p14:nvContentPartPr>
              <p14:xfrm>
                <a:off x="1220128" y="6136978"/>
                <a:ext cx="142200" cy="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E4DBF72-D8F0-F44E-3C81-3B05C95BADE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11128" y="6128338"/>
                  <a:ext cx="159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2287F68-C7C1-F049-26CB-FD05D9318A5F}"/>
                    </a:ext>
                  </a:extLst>
                </p14:cNvPr>
                <p14:cNvContentPartPr/>
                <p14:nvPr/>
              </p14:nvContentPartPr>
              <p14:xfrm>
                <a:off x="1264768" y="6211138"/>
                <a:ext cx="66960" cy="7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2287F68-C7C1-F049-26CB-FD05D9318A5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255768" y="6202498"/>
                  <a:ext cx="84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CF2566C-C444-4DC4-68E3-A6BE01A770CA}"/>
                    </a:ext>
                  </a:extLst>
                </p14:cNvPr>
                <p14:cNvContentPartPr/>
                <p14:nvPr/>
              </p14:nvContentPartPr>
              <p14:xfrm>
                <a:off x="446128" y="6012418"/>
                <a:ext cx="217080" cy="318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CF2566C-C444-4DC4-68E3-A6BE01A770C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7128" y="6003418"/>
                  <a:ext cx="2347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0279808-9FBC-7970-5239-B91FBED2CD35}"/>
                    </a:ext>
                  </a:extLst>
                </p14:cNvPr>
                <p14:cNvContentPartPr/>
                <p14:nvPr/>
              </p14:nvContentPartPr>
              <p14:xfrm>
                <a:off x="1759048" y="6118618"/>
                <a:ext cx="268560" cy="177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0279808-9FBC-7970-5239-B91FBED2CD3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750048" y="6109978"/>
                  <a:ext cx="286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7665266-813C-FC51-F763-A7D4B4714746}"/>
                    </a:ext>
                  </a:extLst>
                </p14:cNvPr>
                <p14:cNvContentPartPr/>
                <p14:nvPr/>
              </p14:nvContentPartPr>
              <p14:xfrm>
                <a:off x="2256208" y="6019618"/>
                <a:ext cx="360" cy="253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7665266-813C-FC51-F763-A7D4B471474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47568" y="6010618"/>
                  <a:ext cx="18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E23621E-EC21-7FCB-2DE0-B3E5F79FCDEC}"/>
                    </a:ext>
                  </a:extLst>
                </p14:cNvPr>
                <p14:cNvContentPartPr/>
                <p14:nvPr/>
              </p14:nvContentPartPr>
              <p14:xfrm>
                <a:off x="2169808" y="6151378"/>
                <a:ext cx="180720" cy="13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E23621E-EC21-7FCB-2DE0-B3E5F79FCDE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61168" y="6142738"/>
                  <a:ext cx="198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BD985F4-8916-B716-AB8F-F6BC6DDF300E}"/>
                    </a:ext>
                  </a:extLst>
                </p14:cNvPr>
                <p14:cNvContentPartPr/>
                <p14:nvPr/>
              </p14:nvContentPartPr>
              <p14:xfrm>
                <a:off x="2613688" y="5935378"/>
                <a:ext cx="4320" cy="116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BD985F4-8916-B716-AB8F-F6BC6DDF300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04688" y="5926738"/>
                  <a:ext cx="21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597D464-436F-63E4-22F6-7FFDF6A2B1AA}"/>
                    </a:ext>
                  </a:extLst>
                </p14:cNvPr>
                <p14:cNvContentPartPr/>
                <p14:nvPr/>
              </p14:nvContentPartPr>
              <p14:xfrm>
                <a:off x="2532688" y="6081178"/>
                <a:ext cx="337320" cy="19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597D464-436F-63E4-22F6-7FFDF6A2B1A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523688" y="6072178"/>
                  <a:ext cx="354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64DAEA3-6065-2854-DB7F-FAD572FD3CA0}"/>
                    </a:ext>
                  </a:extLst>
                </p14:cNvPr>
                <p14:cNvContentPartPr/>
                <p14:nvPr/>
              </p14:nvContentPartPr>
              <p14:xfrm>
                <a:off x="2620888" y="6174418"/>
                <a:ext cx="201960" cy="162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64DAEA3-6065-2854-DB7F-FAD572FD3CA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11888" y="6165778"/>
                  <a:ext cx="219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34E8C11-B84E-AF3F-9514-D6F230737C07}"/>
                    </a:ext>
                  </a:extLst>
                </p14:cNvPr>
                <p14:cNvContentPartPr/>
                <p14:nvPr/>
              </p14:nvContentPartPr>
              <p14:xfrm>
                <a:off x="2786848" y="6219778"/>
                <a:ext cx="360" cy="223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34E8C11-B84E-AF3F-9514-D6F230737C0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78208" y="6211138"/>
                  <a:ext cx="18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114010C-2D07-B65A-7676-DA2029ABFC86}"/>
                    </a:ext>
                  </a:extLst>
                </p14:cNvPr>
                <p14:cNvContentPartPr/>
                <p14:nvPr/>
              </p14:nvContentPartPr>
              <p14:xfrm>
                <a:off x="3012928" y="5917018"/>
                <a:ext cx="152640" cy="513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114010C-2D07-B65A-7676-DA2029ABFC8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03928" y="5908018"/>
                  <a:ext cx="1702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D88F8F2-AAFE-6256-0FF5-2D6424D448BC}"/>
                    </a:ext>
                  </a:extLst>
                </p14:cNvPr>
                <p14:cNvContentPartPr/>
                <p14:nvPr/>
              </p14:nvContentPartPr>
              <p14:xfrm>
                <a:off x="3167728" y="6054538"/>
                <a:ext cx="349920" cy="180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D88F8F2-AAFE-6256-0FF5-2D6424D448B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58728" y="6045538"/>
                  <a:ext cx="367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E1EF70A-F7E4-BCDE-677D-ADBABB523636}"/>
                    </a:ext>
                  </a:extLst>
                </p14:cNvPr>
                <p14:cNvContentPartPr/>
                <p14:nvPr/>
              </p14:nvContentPartPr>
              <p14:xfrm>
                <a:off x="3655168" y="6122218"/>
                <a:ext cx="163080" cy="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E1EF70A-F7E4-BCDE-677D-ADBABB52363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646168" y="6113578"/>
                  <a:ext cx="180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B1154B6-46F2-966F-2363-144323600D77}"/>
                    </a:ext>
                  </a:extLst>
                </p14:cNvPr>
                <p14:cNvContentPartPr/>
                <p14:nvPr/>
              </p14:nvContentPartPr>
              <p14:xfrm>
                <a:off x="3739768" y="6064258"/>
                <a:ext cx="360" cy="170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B1154B6-46F2-966F-2363-144323600D7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730768" y="6055258"/>
                  <a:ext cx="18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B912077-2C1F-82B8-C63C-E41D448F9A64}"/>
                    </a:ext>
                  </a:extLst>
                </p14:cNvPr>
                <p14:cNvContentPartPr/>
                <p14:nvPr/>
              </p14:nvContentPartPr>
              <p14:xfrm>
                <a:off x="3964408" y="6023218"/>
                <a:ext cx="304920" cy="194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B912077-2C1F-82B8-C63C-E41D448F9A6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955768" y="6014218"/>
                  <a:ext cx="322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2AF8437-6E98-058B-4895-57458E2C73D9}"/>
                    </a:ext>
                  </a:extLst>
                </p14:cNvPr>
                <p14:cNvContentPartPr/>
                <p14:nvPr/>
              </p14:nvContentPartPr>
              <p14:xfrm>
                <a:off x="4329088" y="5809738"/>
                <a:ext cx="176760" cy="7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2AF8437-6E98-058B-4895-57458E2C73D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320088" y="5800738"/>
                  <a:ext cx="194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DB32BBC-02CF-D8E5-97C5-A3C9CE58D140}"/>
                    </a:ext>
                  </a:extLst>
                </p14:cNvPr>
                <p14:cNvContentPartPr/>
                <p14:nvPr/>
              </p14:nvContentPartPr>
              <p14:xfrm>
                <a:off x="4450408" y="5819098"/>
                <a:ext cx="3240" cy="140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DB32BBC-02CF-D8E5-97C5-A3C9CE58D14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441408" y="5810458"/>
                  <a:ext cx="20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D065F50-CE42-FE65-962C-134AEF173ACA}"/>
                    </a:ext>
                  </a:extLst>
                </p14:cNvPr>
                <p14:cNvContentPartPr/>
                <p14:nvPr/>
              </p14:nvContentPartPr>
              <p14:xfrm>
                <a:off x="4577488" y="5775538"/>
                <a:ext cx="102960" cy="497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D065F50-CE42-FE65-962C-134AEF173AC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568848" y="5766898"/>
                  <a:ext cx="1206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D8BA8F9-45A0-AB49-2160-8A802FAC638A}"/>
                    </a:ext>
                  </a:extLst>
                </p14:cNvPr>
                <p14:cNvContentPartPr/>
                <p14:nvPr/>
              </p14:nvContentPartPr>
              <p14:xfrm>
                <a:off x="328408" y="5645578"/>
                <a:ext cx="4617000" cy="923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D8BA8F9-45A0-AB49-2160-8A802FAC638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9768" y="5636578"/>
                  <a:ext cx="4634640" cy="9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F0B18F-23FB-BA1A-A8E6-1C62402DAD0D}"/>
                  </a:ext>
                </a:extLst>
              </p14:cNvPr>
              <p14:cNvContentPartPr/>
              <p14:nvPr/>
            </p14:nvContentPartPr>
            <p14:xfrm>
              <a:off x="4461208" y="3622738"/>
              <a:ext cx="529200" cy="980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F0B18F-23FB-BA1A-A8E6-1C62402DAD0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443568" y="3605098"/>
                <a:ext cx="564840" cy="10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A885CD9-88D5-ECB7-D008-5E8FBECC2CE7}"/>
              </a:ext>
            </a:extLst>
          </p:cNvPr>
          <p:cNvGrpSpPr/>
          <p:nvPr/>
        </p:nvGrpSpPr>
        <p:grpSpPr>
          <a:xfrm>
            <a:off x="5898336" y="2545094"/>
            <a:ext cx="2062080" cy="770400"/>
            <a:chOff x="6135208" y="5544418"/>
            <a:chExt cx="2062080" cy="77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DFC959-8D69-247D-AB0A-7AAB4E8492C2}"/>
                    </a:ext>
                  </a:extLst>
                </p14:cNvPr>
                <p14:cNvContentPartPr/>
                <p14:nvPr/>
              </p14:nvContentPartPr>
              <p14:xfrm>
                <a:off x="6753328" y="5707138"/>
                <a:ext cx="29052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DFC959-8D69-247D-AB0A-7AAB4E8492C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44328" y="5698498"/>
                  <a:ext cx="30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38F044D-4506-E83A-8641-A36C9FDF9CD3}"/>
                    </a:ext>
                  </a:extLst>
                </p14:cNvPr>
                <p14:cNvContentPartPr/>
                <p14:nvPr/>
              </p14:nvContentPartPr>
              <p14:xfrm>
                <a:off x="6684208" y="5765818"/>
                <a:ext cx="207360" cy="316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38F044D-4506-E83A-8641-A36C9FDF9CD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675568" y="5756818"/>
                  <a:ext cx="2250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0C5827B-7A57-30EE-6BCE-09199B620EEB}"/>
                    </a:ext>
                  </a:extLst>
                </p14:cNvPr>
                <p14:cNvContentPartPr/>
                <p14:nvPr/>
              </p14:nvContentPartPr>
              <p14:xfrm>
                <a:off x="6636688" y="5700658"/>
                <a:ext cx="376200" cy="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0C5827B-7A57-30EE-6BCE-09199B620EE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628048" y="5692018"/>
                  <a:ext cx="393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34BBEA-EB7B-BE0F-26B1-00A6A9A38202}"/>
                    </a:ext>
                  </a:extLst>
                </p14:cNvPr>
                <p14:cNvContentPartPr/>
                <p14:nvPr/>
              </p14:nvContentPartPr>
              <p14:xfrm>
                <a:off x="6864928" y="5725138"/>
                <a:ext cx="6840" cy="36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34BBEA-EB7B-BE0F-26B1-00A6A9A3820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56288" y="5716498"/>
                  <a:ext cx="24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23A406-86E5-B16F-3808-D38BBBB78483}"/>
                    </a:ext>
                  </a:extLst>
                </p14:cNvPr>
                <p14:cNvContentPartPr/>
                <p14:nvPr/>
              </p14:nvContentPartPr>
              <p14:xfrm>
                <a:off x="6276328" y="5722978"/>
                <a:ext cx="315360" cy="223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23A406-86E5-B16F-3808-D38BBBB7848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67328" y="5713978"/>
                  <a:ext cx="333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98723A-100F-B6E0-0DC9-FD7AE8EE967B}"/>
                    </a:ext>
                  </a:extLst>
                </p14:cNvPr>
                <p14:cNvContentPartPr/>
                <p14:nvPr/>
              </p14:nvContentPartPr>
              <p14:xfrm>
                <a:off x="6518248" y="5796058"/>
                <a:ext cx="360" cy="289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98723A-100F-B6E0-0DC9-FD7AE8EE967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509608" y="5787418"/>
                  <a:ext cx="18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984286-78D4-1558-E6AB-CB794C577AD2}"/>
                    </a:ext>
                  </a:extLst>
                </p14:cNvPr>
                <p14:cNvContentPartPr/>
                <p14:nvPr/>
              </p14:nvContentPartPr>
              <p14:xfrm>
                <a:off x="7197928" y="5854378"/>
                <a:ext cx="169560" cy="3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984286-78D4-1558-E6AB-CB794C577AD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188928" y="5845738"/>
                  <a:ext cx="187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B161903-CE0D-1B39-1239-952DFFDA83DB}"/>
                    </a:ext>
                  </a:extLst>
                </p14:cNvPr>
                <p14:cNvContentPartPr/>
                <p14:nvPr/>
              </p14:nvContentPartPr>
              <p14:xfrm>
                <a:off x="7195048" y="5980378"/>
                <a:ext cx="15948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B161903-CE0D-1B39-1239-952DFFDA83D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86048" y="5971378"/>
                  <a:ext cx="177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8394039-DE69-38F0-7D90-95DD7667BA49}"/>
                    </a:ext>
                  </a:extLst>
                </p14:cNvPr>
                <p14:cNvContentPartPr/>
                <p14:nvPr/>
              </p14:nvContentPartPr>
              <p14:xfrm>
                <a:off x="7606888" y="5788498"/>
                <a:ext cx="396720" cy="212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8394039-DE69-38F0-7D90-95DD7667BA4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98248" y="5779498"/>
                  <a:ext cx="414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82718E-802D-4A79-D732-D4C0FE169ADE}"/>
                    </a:ext>
                  </a:extLst>
                </p14:cNvPr>
                <p14:cNvContentPartPr/>
                <p14:nvPr/>
              </p14:nvContentPartPr>
              <p14:xfrm>
                <a:off x="6135208" y="5544418"/>
                <a:ext cx="2062080" cy="770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82718E-802D-4A79-D732-D4C0FE169AD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26208" y="5535778"/>
                  <a:ext cx="2079720" cy="78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46F9EF6-7D3C-3CF7-65A9-5620C227FBF8}"/>
              </a:ext>
            </a:extLst>
          </p:cNvPr>
          <p:cNvGrpSpPr/>
          <p:nvPr/>
        </p:nvGrpSpPr>
        <p:grpSpPr>
          <a:xfrm>
            <a:off x="6436168" y="5137258"/>
            <a:ext cx="1564560" cy="867960"/>
            <a:chOff x="6436168" y="5137258"/>
            <a:chExt cx="1564560" cy="86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8F8F87-9A3A-097C-F528-2E69B1B517DF}"/>
                    </a:ext>
                  </a:extLst>
                </p14:cNvPr>
                <p14:cNvContentPartPr/>
                <p14:nvPr/>
              </p14:nvContentPartPr>
              <p14:xfrm>
                <a:off x="6535528" y="5418058"/>
                <a:ext cx="450360" cy="330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8F8F87-9A3A-097C-F528-2E69B1B517D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526528" y="5409058"/>
                  <a:ext cx="468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812B86A-1E20-135A-DDEA-08022E3278FB}"/>
                    </a:ext>
                  </a:extLst>
                </p14:cNvPr>
                <p14:cNvContentPartPr/>
                <p14:nvPr/>
              </p14:nvContentPartPr>
              <p14:xfrm>
                <a:off x="7035208" y="5589778"/>
                <a:ext cx="154800" cy="6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812B86A-1E20-135A-DDEA-08022E3278F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026568" y="5581138"/>
                  <a:ext cx="172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6BA6739-B787-805B-F518-C608EEF8961B}"/>
                    </a:ext>
                  </a:extLst>
                </p14:cNvPr>
                <p14:cNvContentPartPr/>
                <p14:nvPr/>
              </p14:nvContentPartPr>
              <p14:xfrm>
                <a:off x="7069408" y="5698858"/>
                <a:ext cx="126720" cy="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6BA6739-B787-805B-F518-C608EEF8961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060768" y="5689858"/>
                  <a:ext cx="144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617616-9382-B158-26A7-5EC3728D7D37}"/>
                    </a:ext>
                  </a:extLst>
                </p14:cNvPr>
                <p14:cNvContentPartPr/>
                <p14:nvPr/>
              </p14:nvContentPartPr>
              <p14:xfrm>
                <a:off x="7345528" y="5388898"/>
                <a:ext cx="236520" cy="275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617616-9382-B158-26A7-5EC3728D7D3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336888" y="5379898"/>
                  <a:ext cx="254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1FF8A04-6E98-22FA-CD20-B75FA6216E37}"/>
                    </a:ext>
                  </a:extLst>
                </p14:cNvPr>
                <p14:cNvContentPartPr/>
                <p14:nvPr/>
              </p14:nvContentPartPr>
              <p14:xfrm>
                <a:off x="7523008" y="5513818"/>
                <a:ext cx="360" cy="243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1FF8A04-6E98-22FA-CD20-B75FA6216E3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514008" y="5504818"/>
                  <a:ext cx="180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74BF86-3E59-ABCF-3624-66E0B0C7A5D6}"/>
                    </a:ext>
                  </a:extLst>
                </p14:cNvPr>
                <p14:cNvContentPartPr/>
                <p14:nvPr/>
              </p14:nvContentPartPr>
              <p14:xfrm>
                <a:off x="7685728" y="5436058"/>
                <a:ext cx="97200" cy="27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74BF86-3E59-ABCF-3624-66E0B0C7A5D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677088" y="5427058"/>
                  <a:ext cx="114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0E1B87F-F91B-D026-9C04-6347394E8A3A}"/>
                    </a:ext>
                  </a:extLst>
                </p14:cNvPr>
                <p14:cNvContentPartPr/>
                <p14:nvPr/>
              </p14:nvContentPartPr>
              <p14:xfrm>
                <a:off x="7676368" y="5391778"/>
                <a:ext cx="250920" cy="69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0E1B87F-F91B-D026-9C04-6347394E8A3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667368" y="5383138"/>
                  <a:ext cx="268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61D4B0B-63D8-6E74-7BC7-F876A2F288EF}"/>
                    </a:ext>
                  </a:extLst>
                </p14:cNvPr>
                <p14:cNvContentPartPr/>
                <p14:nvPr/>
              </p14:nvContentPartPr>
              <p14:xfrm>
                <a:off x="6436168" y="5137258"/>
                <a:ext cx="1564560" cy="867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61D4B0B-63D8-6E74-7BC7-F876A2F288E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27528" y="5128258"/>
                  <a:ext cx="1582200" cy="88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FDC8210-764E-9520-1EDE-F60607E490C0}"/>
                  </a:ext>
                </a:extLst>
              </p14:cNvPr>
              <p14:cNvContentPartPr/>
              <p14:nvPr/>
            </p14:nvContentPartPr>
            <p14:xfrm>
              <a:off x="686968" y="5585098"/>
              <a:ext cx="279000" cy="284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FDC8210-764E-9520-1EDE-F60607E490C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78328" y="5576098"/>
                <a:ext cx="2966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E3C5B8B-3B4E-53B1-F294-F2676B262875}"/>
                  </a:ext>
                </a:extLst>
              </p14:cNvPr>
              <p14:cNvContentPartPr/>
              <p14:nvPr/>
            </p14:nvContentPartPr>
            <p14:xfrm>
              <a:off x="1132288" y="5685178"/>
              <a:ext cx="154080" cy="3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E3C5B8B-3B4E-53B1-F294-F2676B26287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123648" y="5676538"/>
                <a:ext cx="171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5230DD4-B625-3573-C40D-FDD82B91A4B9}"/>
                  </a:ext>
                </a:extLst>
              </p14:cNvPr>
              <p14:cNvContentPartPr/>
              <p14:nvPr/>
            </p14:nvContentPartPr>
            <p14:xfrm>
              <a:off x="1181608" y="5793538"/>
              <a:ext cx="90000" cy="3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5230DD4-B625-3573-C40D-FDD82B91A4B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172968" y="5784898"/>
                <a:ext cx="1076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B6B224E-4DCE-571D-CA34-1156495F40D3}"/>
                  </a:ext>
                </a:extLst>
              </p14:cNvPr>
              <p14:cNvContentPartPr/>
              <p14:nvPr/>
            </p14:nvContentPartPr>
            <p14:xfrm>
              <a:off x="1553128" y="5535058"/>
              <a:ext cx="141480" cy="299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B6B224E-4DCE-571D-CA34-1156495F40D3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544488" y="5526058"/>
                <a:ext cx="1591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E4EF78-6496-2FB7-9A55-FF220A37CE0B}"/>
                  </a:ext>
                </a:extLst>
              </p14:cNvPr>
              <p14:cNvContentPartPr/>
              <p14:nvPr/>
            </p14:nvContentPartPr>
            <p14:xfrm>
              <a:off x="1816288" y="5370898"/>
              <a:ext cx="254160" cy="452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E4EF78-6496-2FB7-9A55-FF220A37CE0B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807648" y="5362258"/>
                <a:ext cx="27180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6C36095-1385-9819-57F5-063E529C3186}"/>
                  </a:ext>
                </a:extLst>
              </p14:cNvPr>
              <p14:cNvContentPartPr/>
              <p14:nvPr/>
            </p14:nvContentPartPr>
            <p14:xfrm>
              <a:off x="2169088" y="5685538"/>
              <a:ext cx="7740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6C36095-1385-9819-57F5-063E529C3186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2160088" y="5676538"/>
                <a:ext cx="95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E0B3B0F-003A-E5B7-6C5C-50CAD11F58FB}"/>
                  </a:ext>
                </a:extLst>
              </p14:cNvPr>
              <p14:cNvContentPartPr/>
              <p14:nvPr/>
            </p14:nvContentPartPr>
            <p14:xfrm>
              <a:off x="371967" y="5065978"/>
              <a:ext cx="4415307" cy="1139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E0B3B0F-003A-E5B7-6C5C-50CAD11F58FB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363327" y="5056978"/>
                <a:ext cx="4432947" cy="11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CB8B46D-A178-FB48-8D97-2A1DA76B0701}"/>
              </a:ext>
            </a:extLst>
          </p:cNvPr>
          <p:cNvGrpSpPr/>
          <p:nvPr/>
        </p:nvGrpSpPr>
        <p:grpSpPr>
          <a:xfrm>
            <a:off x="4813288" y="2787538"/>
            <a:ext cx="265320" cy="461520"/>
            <a:chOff x="4813288" y="2787538"/>
            <a:chExt cx="26532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682C19-021E-6612-F754-5FA66710F944}"/>
                    </a:ext>
                  </a:extLst>
                </p14:cNvPr>
                <p14:cNvContentPartPr/>
                <p14:nvPr/>
              </p14:nvContentPartPr>
              <p14:xfrm>
                <a:off x="4895008" y="2947738"/>
                <a:ext cx="73440" cy="129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682C19-021E-6612-F754-5FA66710F94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886008" y="2939098"/>
                  <a:ext cx="91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86D7D26-8E7E-3C0E-08D6-B32864C099D4}"/>
                    </a:ext>
                  </a:extLst>
                </p14:cNvPr>
                <p14:cNvContentPartPr/>
                <p14:nvPr/>
              </p14:nvContentPartPr>
              <p14:xfrm>
                <a:off x="4842448" y="2821018"/>
                <a:ext cx="201600" cy="37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86D7D26-8E7E-3C0E-08D6-B32864C099D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833448" y="2812018"/>
                  <a:ext cx="2192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FAAF705-8C81-0326-CBA3-BFD81D00E8CB}"/>
                    </a:ext>
                  </a:extLst>
                </p14:cNvPr>
                <p14:cNvContentPartPr/>
                <p14:nvPr/>
              </p14:nvContentPartPr>
              <p14:xfrm>
                <a:off x="4813288" y="2787538"/>
                <a:ext cx="265320" cy="46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FAAF705-8C81-0326-CBA3-BFD81D00E8C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04648" y="2778898"/>
                  <a:ext cx="282960" cy="47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3C6EA63-8E23-C9AE-586C-5FC0BE485B2B}"/>
              </a:ext>
            </a:extLst>
          </p:cNvPr>
          <p:cNvGrpSpPr/>
          <p:nvPr/>
        </p:nvGrpSpPr>
        <p:grpSpPr>
          <a:xfrm>
            <a:off x="2483728" y="5333818"/>
            <a:ext cx="1953000" cy="580680"/>
            <a:chOff x="2483728" y="5333818"/>
            <a:chExt cx="195300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123DD09-7F75-9CDF-112E-9D08D5DFF609}"/>
                    </a:ext>
                  </a:extLst>
                </p14:cNvPr>
                <p14:cNvContentPartPr/>
                <p14:nvPr/>
              </p14:nvContentPartPr>
              <p14:xfrm>
                <a:off x="2483728" y="5369458"/>
                <a:ext cx="198720" cy="54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123DD09-7F75-9CDF-112E-9D08D5DFF60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475088" y="5360818"/>
                  <a:ext cx="21636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7A11E3-33EA-47FB-AEA2-6BB40675AE39}"/>
                    </a:ext>
                  </a:extLst>
                </p14:cNvPr>
                <p14:cNvContentPartPr/>
                <p14:nvPr/>
              </p14:nvContentPartPr>
              <p14:xfrm>
                <a:off x="2634568" y="5548018"/>
                <a:ext cx="172080" cy="212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7A11E3-33EA-47FB-AEA2-6BB40675AE3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625928" y="5539018"/>
                  <a:ext cx="189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2D952A-B6E7-026E-BD5D-4AF3AB858151}"/>
                    </a:ext>
                  </a:extLst>
                </p14:cNvPr>
                <p14:cNvContentPartPr/>
                <p14:nvPr/>
              </p14:nvContentPartPr>
              <p14:xfrm>
                <a:off x="2666248" y="5562778"/>
                <a:ext cx="239040" cy="11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2D952A-B6E7-026E-BD5D-4AF3AB85815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657608" y="5553778"/>
                  <a:ext cx="256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6BDAAE-AF1D-955F-C120-31A58AFDA9F4}"/>
                    </a:ext>
                  </a:extLst>
                </p14:cNvPr>
                <p14:cNvContentPartPr/>
                <p14:nvPr/>
              </p14:nvContentPartPr>
              <p14:xfrm>
                <a:off x="3149728" y="5492938"/>
                <a:ext cx="23040" cy="226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06BDAAE-AF1D-955F-C120-31A58AFDA9F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140728" y="5483938"/>
                  <a:ext cx="40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8856A37-2CE2-423C-4628-AE95A92807EC}"/>
                    </a:ext>
                  </a:extLst>
                </p14:cNvPr>
                <p14:cNvContentPartPr/>
                <p14:nvPr/>
              </p14:nvContentPartPr>
              <p14:xfrm>
                <a:off x="3040288" y="5601658"/>
                <a:ext cx="26244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8856A37-2CE2-423C-4628-AE95A92807E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031288" y="5593018"/>
                  <a:ext cx="280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6582BBC-FAD3-5898-DA21-146C806FF478}"/>
                    </a:ext>
                  </a:extLst>
                </p14:cNvPr>
                <p14:cNvContentPartPr/>
                <p14:nvPr/>
              </p14:nvContentPartPr>
              <p14:xfrm>
                <a:off x="3483808" y="5470258"/>
                <a:ext cx="138960" cy="245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6582BBC-FAD3-5898-DA21-146C806FF47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475168" y="5461258"/>
                  <a:ext cx="156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DAA8E0-4554-6C90-955A-CE19338CA760}"/>
                    </a:ext>
                  </a:extLst>
                </p14:cNvPr>
                <p14:cNvContentPartPr/>
                <p14:nvPr/>
              </p14:nvContentPartPr>
              <p14:xfrm>
                <a:off x="3467248" y="5434258"/>
                <a:ext cx="1965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DAA8E0-4554-6C90-955A-CE19338CA76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458608" y="5425258"/>
                  <a:ext cx="21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48BE418-8822-6EB0-025C-CBB2F946EB77}"/>
                    </a:ext>
                  </a:extLst>
                </p14:cNvPr>
                <p14:cNvContentPartPr/>
                <p14:nvPr/>
              </p14:nvContentPartPr>
              <p14:xfrm>
                <a:off x="3776128" y="5333818"/>
                <a:ext cx="18432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48BE418-8822-6EB0-025C-CBB2F946EB7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767488" y="5324818"/>
                  <a:ext cx="20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51D7EB-EAFC-C4F8-FF75-ADA1D91D2A9F}"/>
                    </a:ext>
                  </a:extLst>
                </p14:cNvPr>
                <p14:cNvContentPartPr/>
                <p14:nvPr/>
              </p14:nvContentPartPr>
              <p14:xfrm>
                <a:off x="3834808" y="5337418"/>
                <a:ext cx="9720" cy="14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51D7EB-EAFC-C4F8-FF75-ADA1D91D2A9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825808" y="5328418"/>
                  <a:ext cx="27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379E771-5F93-E13E-B9B1-27BB8671EC03}"/>
                    </a:ext>
                  </a:extLst>
                </p14:cNvPr>
                <p14:cNvContentPartPr/>
                <p14:nvPr/>
              </p14:nvContentPartPr>
              <p14:xfrm>
                <a:off x="3971608" y="5468098"/>
                <a:ext cx="87120" cy="342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379E771-5F93-E13E-B9B1-27BB8671EC0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962968" y="5459098"/>
                  <a:ext cx="1047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E92CD8F-E988-C473-81A4-773C13772252}"/>
                    </a:ext>
                  </a:extLst>
                </p14:cNvPr>
                <p14:cNvContentPartPr/>
                <p14:nvPr/>
              </p14:nvContentPartPr>
              <p14:xfrm>
                <a:off x="4175368" y="5362618"/>
                <a:ext cx="261360" cy="383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E92CD8F-E988-C473-81A4-773C1377225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66368" y="5353618"/>
                  <a:ext cx="279000" cy="401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24C16F4-1CBD-BCBB-CFA8-8B2E27D9CA0D}"/>
              </a:ext>
            </a:extLst>
          </p:cNvPr>
          <p:cNvSpPr/>
          <p:nvPr/>
        </p:nvSpPr>
        <p:spPr>
          <a:xfrm>
            <a:off x="2888435" y="977190"/>
            <a:ext cx="2230414" cy="686223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CBE4A17-015D-F020-8A61-93CEC44B53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2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8522"/>
    </mc:Choice>
    <mc:Fallback xmlns="">
      <p:transition advClick="0" advTm="28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09E3A-6924-2C82-4CC1-7D6F7E96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09E52-9535-6001-408B-455F3F61ACD0}"/>
              </a:ext>
            </a:extLst>
          </p:cNvPr>
          <p:cNvSpPr txBox="1"/>
          <p:nvPr/>
        </p:nvSpPr>
        <p:spPr>
          <a:xfrm>
            <a:off x="731606" y="641250"/>
            <a:ext cx="681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Advantage of m = ±1 </a:t>
            </a:r>
            <a:r>
              <a:rPr lang="en-US" dirty="0">
                <a:sym typeface="Wingdings" pitchFamily="2" charset="2"/>
              </a:rPr>
              <a:t> Unbiased Average = 0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F18ACE-FB3B-C7DC-5B02-860FB88CC6AA}"/>
              </a:ext>
            </a:extLst>
          </p:cNvPr>
          <p:cNvGrpSpPr/>
          <p:nvPr/>
        </p:nvGrpSpPr>
        <p:grpSpPr>
          <a:xfrm>
            <a:off x="1700506" y="1545247"/>
            <a:ext cx="716400" cy="538920"/>
            <a:chOff x="1700506" y="1545247"/>
            <a:chExt cx="71640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728C6C-4A6D-93A0-9213-6AD742172E16}"/>
                    </a:ext>
                  </a:extLst>
                </p14:cNvPr>
                <p14:cNvContentPartPr/>
                <p14:nvPr/>
              </p14:nvContentPartPr>
              <p14:xfrm>
                <a:off x="1700506" y="1687807"/>
                <a:ext cx="270720" cy="264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728C6C-4A6D-93A0-9213-6AD742172E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1506" y="1679167"/>
                  <a:ext cx="288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846BD6-CF91-50F5-4EF1-E45C85B054BD}"/>
                    </a:ext>
                  </a:extLst>
                </p14:cNvPr>
                <p14:cNvContentPartPr/>
                <p14:nvPr/>
              </p14:nvContentPartPr>
              <p14:xfrm>
                <a:off x="2072746" y="1545247"/>
                <a:ext cx="174600" cy="398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846BD6-CF91-50F5-4EF1-E45C85B054B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64106" y="1536607"/>
                  <a:ext cx="1922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F12435-D8D3-867F-6336-67DFA249349C}"/>
                    </a:ext>
                  </a:extLst>
                </p14:cNvPr>
                <p14:cNvContentPartPr/>
                <p14:nvPr/>
              </p14:nvContentPartPr>
              <p14:xfrm>
                <a:off x="2309626" y="1899847"/>
                <a:ext cx="107280" cy="184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F12435-D8D3-867F-6336-67DFA249349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00626" y="1890847"/>
                  <a:ext cx="12492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5A90F6-0086-6795-FA4B-08700E20B0DD}"/>
              </a:ext>
            </a:extLst>
          </p:cNvPr>
          <p:cNvGrpSpPr/>
          <p:nvPr/>
        </p:nvGrpSpPr>
        <p:grpSpPr>
          <a:xfrm>
            <a:off x="2619586" y="1798687"/>
            <a:ext cx="88560" cy="91800"/>
            <a:chOff x="2619586" y="1798687"/>
            <a:chExt cx="8856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9D472E4-7399-4749-1C40-D15FDF8EEF46}"/>
                    </a:ext>
                  </a:extLst>
                </p14:cNvPr>
                <p14:cNvContentPartPr/>
                <p14:nvPr/>
              </p14:nvContentPartPr>
              <p14:xfrm>
                <a:off x="2619586" y="1798687"/>
                <a:ext cx="7848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9D472E4-7399-4749-1C40-D15FDF8EEF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10586" y="1790047"/>
                  <a:ext cx="96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93A630C-54C1-791B-EC69-6A0EBBE5170B}"/>
                    </a:ext>
                  </a:extLst>
                </p14:cNvPr>
                <p14:cNvContentPartPr/>
                <p14:nvPr/>
              </p14:nvContentPartPr>
              <p14:xfrm>
                <a:off x="2636506" y="1890127"/>
                <a:ext cx="7164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93A630C-54C1-791B-EC69-6A0EBBE517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27866" y="1881127"/>
                  <a:ext cx="892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C079DF-FEA4-5587-36F8-EC500158E0A6}"/>
              </a:ext>
            </a:extLst>
          </p:cNvPr>
          <p:cNvGrpSpPr/>
          <p:nvPr/>
        </p:nvGrpSpPr>
        <p:grpSpPr>
          <a:xfrm>
            <a:off x="3078226" y="1260127"/>
            <a:ext cx="1211400" cy="1020600"/>
            <a:chOff x="3078226" y="1260127"/>
            <a:chExt cx="1211400" cy="10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7FCA4D-CD47-F41C-20E6-FC46D4A73C7F}"/>
                    </a:ext>
                  </a:extLst>
                </p14:cNvPr>
                <p14:cNvContentPartPr/>
                <p14:nvPr/>
              </p14:nvContentPartPr>
              <p14:xfrm>
                <a:off x="3078226" y="1755127"/>
                <a:ext cx="172440" cy="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7FCA4D-CD47-F41C-20E6-FC46D4A73C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9586" y="1746127"/>
                  <a:ext cx="190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7705215-CB95-AA00-36B9-B9A942C35505}"/>
                    </a:ext>
                  </a:extLst>
                </p14:cNvPr>
                <p14:cNvContentPartPr/>
                <p14:nvPr/>
              </p14:nvContentPartPr>
              <p14:xfrm>
                <a:off x="3410506" y="1628767"/>
                <a:ext cx="195480" cy="313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7705215-CB95-AA00-36B9-B9A942C3550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01506" y="1620127"/>
                  <a:ext cx="2131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A4739D-7284-4FD2-1425-9BA6B46E1434}"/>
                    </a:ext>
                  </a:extLst>
                </p14:cNvPr>
                <p14:cNvContentPartPr/>
                <p14:nvPr/>
              </p14:nvContentPartPr>
              <p14:xfrm>
                <a:off x="3431386" y="1812367"/>
                <a:ext cx="15012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A4739D-7284-4FD2-1425-9BA6B46E143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22746" y="1803727"/>
                  <a:ext cx="167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5CF311-8E26-39FC-2FAF-54DCB2D73774}"/>
                    </a:ext>
                  </a:extLst>
                </p14:cNvPr>
                <p14:cNvContentPartPr/>
                <p14:nvPr/>
              </p14:nvContentPartPr>
              <p14:xfrm>
                <a:off x="3697066" y="1391887"/>
                <a:ext cx="187200" cy="286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5CF311-8E26-39FC-2FAF-54DCB2D737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88426" y="1383247"/>
                  <a:ext cx="204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32DB62-7281-9417-F956-D9D165EB7E51}"/>
                    </a:ext>
                  </a:extLst>
                </p14:cNvPr>
                <p14:cNvContentPartPr/>
                <p14:nvPr/>
              </p14:nvContentPartPr>
              <p14:xfrm>
                <a:off x="3825226" y="1590247"/>
                <a:ext cx="60120" cy="2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32DB62-7281-9417-F956-D9D165EB7E5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16586" y="1581247"/>
                  <a:ext cx="77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A014CBA-36AD-4F6B-C28E-7645BE34948A}"/>
                    </a:ext>
                  </a:extLst>
                </p14:cNvPr>
                <p14:cNvContentPartPr/>
                <p14:nvPr/>
              </p14:nvContentPartPr>
              <p14:xfrm>
                <a:off x="4003066" y="1439407"/>
                <a:ext cx="147600" cy="206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A014CBA-36AD-4F6B-C28E-7645BE3494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94426" y="1430407"/>
                  <a:ext cx="165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2E52171-57B5-9E43-593A-84FC68E95FD3}"/>
                    </a:ext>
                  </a:extLst>
                </p14:cNvPr>
                <p14:cNvContentPartPr/>
                <p14:nvPr/>
              </p14:nvContentPartPr>
              <p14:xfrm>
                <a:off x="4013866" y="1508527"/>
                <a:ext cx="10404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2E52171-57B5-9E43-593A-84FC68E95F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05226" y="1499527"/>
                  <a:ext cx="121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EA4C9AD-6911-416B-1B85-9E003B31DFA5}"/>
                    </a:ext>
                  </a:extLst>
                </p14:cNvPr>
                <p14:cNvContentPartPr/>
                <p14:nvPr/>
              </p14:nvContentPartPr>
              <p14:xfrm>
                <a:off x="4013146" y="1415287"/>
                <a:ext cx="10368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EA4C9AD-6911-416B-1B85-9E003B31DFA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04506" y="1406287"/>
                  <a:ext cx="12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E5D63E-9FA2-6DC6-54AC-634E8919BC52}"/>
                    </a:ext>
                  </a:extLst>
                </p14:cNvPr>
                <p14:cNvContentPartPr/>
                <p14:nvPr/>
              </p14:nvContentPartPr>
              <p14:xfrm>
                <a:off x="3995146" y="1260127"/>
                <a:ext cx="170640" cy="105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E5D63E-9FA2-6DC6-54AC-634E8919BC5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86146" y="1251127"/>
                  <a:ext cx="188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31FFCB-4811-E7FE-C172-39496B08293C}"/>
                    </a:ext>
                  </a:extLst>
                </p14:cNvPr>
                <p14:cNvContentPartPr/>
                <p14:nvPr/>
              </p14:nvContentPartPr>
              <p14:xfrm>
                <a:off x="3715426" y="1797967"/>
                <a:ext cx="504720" cy="9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31FFCB-4811-E7FE-C172-39496B08293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06426" y="1789327"/>
                  <a:ext cx="522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FDEA1F-4C04-7D72-0D7D-0EC0EBDCE379}"/>
                    </a:ext>
                  </a:extLst>
                </p14:cNvPr>
                <p14:cNvContentPartPr/>
                <p14:nvPr/>
              </p14:nvContentPartPr>
              <p14:xfrm>
                <a:off x="3714706" y="1907767"/>
                <a:ext cx="207360" cy="244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FDEA1F-4C04-7D72-0D7D-0EC0EBDCE3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05706" y="1898767"/>
                  <a:ext cx="225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FD441AC-C4CF-0FB1-ACA5-3B8B9C9836E1}"/>
                    </a:ext>
                  </a:extLst>
                </p14:cNvPr>
                <p14:cNvContentPartPr/>
                <p14:nvPr/>
              </p14:nvContentPartPr>
              <p14:xfrm>
                <a:off x="3969946" y="1863847"/>
                <a:ext cx="169200" cy="289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FD441AC-C4CF-0FB1-ACA5-3B8B9C9836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61306" y="1855207"/>
                  <a:ext cx="1868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CD99D9F-BCA6-A0A5-C48B-CE223CEB1B7E}"/>
                    </a:ext>
                  </a:extLst>
                </p14:cNvPr>
                <p14:cNvContentPartPr/>
                <p14:nvPr/>
              </p14:nvContentPartPr>
              <p14:xfrm>
                <a:off x="4207906" y="2121967"/>
                <a:ext cx="81720" cy="15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CD99D9F-BCA6-A0A5-C48B-CE223CEB1B7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99266" y="2113327"/>
                  <a:ext cx="9936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5C153A0-8732-3201-788A-F063D0D902FD}"/>
                  </a:ext>
                </a:extLst>
              </p14:cNvPr>
              <p14:cNvContentPartPr/>
              <p14:nvPr/>
            </p14:nvContentPartPr>
            <p14:xfrm>
              <a:off x="2572426" y="3073087"/>
              <a:ext cx="2210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5C153A0-8732-3201-788A-F063D0D902F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63786" y="3064087"/>
                <a:ext cx="238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B236928-3CB9-28E0-D9B5-A1220CB175AD}"/>
                  </a:ext>
                </a:extLst>
              </p14:cNvPr>
              <p14:cNvContentPartPr/>
              <p14:nvPr/>
            </p14:nvContentPartPr>
            <p14:xfrm>
              <a:off x="2605186" y="3207367"/>
              <a:ext cx="211320" cy="2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B236928-3CB9-28E0-D9B5-A1220CB175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96546" y="3198727"/>
                <a:ext cx="22896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63B3E4AF-CA5D-6E0F-F0AD-524D3C90A09A}"/>
              </a:ext>
            </a:extLst>
          </p:cNvPr>
          <p:cNvGrpSpPr/>
          <p:nvPr/>
        </p:nvGrpSpPr>
        <p:grpSpPr>
          <a:xfrm>
            <a:off x="3149146" y="2863927"/>
            <a:ext cx="2629800" cy="895320"/>
            <a:chOff x="3149146" y="2863927"/>
            <a:chExt cx="2629800" cy="89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9C500AF-FF10-2ADB-8105-6E562D3B689E}"/>
                    </a:ext>
                  </a:extLst>
                </p14:cNvPr>
                <p14:cNvContentPartPr/>
                <p14:nvPr/>
              </p14:nvContentPartPr>
              <p14:xfrm>
                <a:off x="3149146" y="3061567"/>
                <a:ext cx="17280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9C500AF-FF10-2ADB-8105-6E562D3B68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40506" y="3052927"/>
                  <a:ext cx="19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77A514A-BCE8-8839-DBF0-E003C2ABFD05}"/>
                    </a:ext>
                  </a:extLst>
                </p14:cNvPr>
                <p14:cNvContentPartPr/>
                <p14:nvPr/>
              </p14:nvContentPartPr>
              <p14:xfrm>
                <a:off x="3474586" y="2989207"/>
                <a:ext cx="156240" cy="266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77A514A-BCE8-8839-DBF0-E003C2ABFD0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65946" y="2980567"/>
                  <a:ext cx="173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DCC5F5-5882-BA41-9BA9-1104043DEF23}"/>
                    </a:ext>
                  </a:extLst>
                </p14:cNvPr>
                <p14:cNvContentPartPr/>
                <p14:nvPr/>
              </p14:nvContentPartPr>
              <p14:xfrm>
                <a:off x="3498706" y="3109087"/>
                <a:ext cx="108720" cy="4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DCC5F5-5882-BA41-9BA9-1104043DEF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90066" y="3100447"/>
                  <a:ext cx="126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33DCCCE-BFAE-77D2-3222-251666A3104D}"/>
                    </a:ext>
                  </a:extLst>
                </p14:cNvPr>
                <p14:cNvContentPartPr/>
                <p14:nvPr/>
              </p14:nvContentPartPr>
              <p14:xfrm>
                <a:off x="3680506" y="2863927"/>
                <a:ext cx="213120" cy="678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33DCCCE-BFAE-77D2-3222-251666A310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71866" y="2854927"/>
                  <a:ext cx="23076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4AC6C9-F686-DEBC-DC16-A3B0FEC6AA03}"/>
                    </a:ext>
                  </a:extLst>
                </p14:cNvPr>
                <p14:cNvContentPartPr/>
                <p14:nvPr/>
              </p14:nvContentPartPr>
              <p14:xfrm>
                <a:off x="3808666" y="3038887"/>
                <a:ext cx="256320" cy="490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4AC6C9-F686-DEBC-DC16-A3B0FEC6AA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99666" y="3029887"/>
                  <a:ext cx="2739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629DCA9-53F2-CDEF-2BF9-481F2052E6C3}"/>
                    </a:ext>
                  </a:extLst>
                </p14:cNvPr>
                <p14:cNvContentPartPr/>
                <p14:nvPr/>
              </p14:nvContentPartPr>
              <p14:xfrm>
                <a:off x="4085146" y="3210607"/>
                <a:ext cx="189000" cy="19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629DCA9-53F2-CDEF-2BF9-481F2052E6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76146" y="3201607"/>
                  <a:ext cx="206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A93DD89-F796-7F32-3C70-7F7124CE667D}"/>
                    </a:ext>
                  </a:extLst>
                </p14:cNvPr>
                <p14:cNvContentPartPr/>
                <p14:nvPr/>
              </p14:nvContentPartPr>
              <p14:xfrm>
                <a:off x="4345066" y="3356767"/>
                <a:ext cx="123480" cy="142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A93DD89-F796-7F32-3C70-7F7124CE66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36426" y="3347767"/>
                  <a:ext cx="141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6034A6-9855-F0B8-3BD4-96A21D06998A}"/>
                    </a:ext>
                  </a:extLst>
                </p14:cNvPr>
                <p14:cNvContentPartPr/>
                <p14:nvPr/>
              </p14:nvContentPartPr>
              <p14:xfrm>
                <a:off x="4466746" y="3077767"/>
                <a:ext cx="182520" cy="37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6034A6-9855-F0B8-3BD4-96A21D0699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58106" y="3069127"/>
                  <a:ext cx="2001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061434-6B56-9DA3-307F-04FB2C3AAD76}"/>
                    </a:ext>
                  </a:extLst>
                </p14:cNvPr>
                <p14:cNvContentPartPr/>
                <p14:nvPr/>
              </p14:nvContentPartPr>
              <p14:xfrm>
                <a:off x="4727746" y="3345247"/>
                <a:ext cx="95040" cy="284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061434-6B56-9DA3-307F-04FB2C3AAD7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19106" y="3336247"/>
                  <a:ext cx="112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6AEDD9C-4A2D-EDF2-68C1-798E29F27D42}"/>
                    </a:ext>
                  </a:extLst>
                </p14:cNvPr>
                <p14:cNvContentPartPr/>
                <p14:nvPr/>
              </p14:nvContentPartPr>
              <p14:xfrm>
                <a:off x="4647106" y="3487807"/>
                <a:ext cx="161280" cy="47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6AEDD9C-4A2D-EDF2-68C1-798E29F27D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38466" y="3479167"/>
                  <a:ext cx="178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3D698A-11C7-FF82-5144-7B3277227969}"/>
                    </a:ext>
                  </a:extLst>
                </p14:cNvPr>
                <p14:cNvContentPartPr/>
                <p14:nvPr/>
              </p14:nvContentPartPr>
              <p14:xfrm>
                <a:off x="4890826" y="3361447"/>
                <a:ext cx="619560" cy="397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3D698A-11C7-FF82-5144-7B32772279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81826" y="3352807"/>
                  <a:ext cx="637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0F942A6-2848-279B-538F-A5B0C9FAE4E4}"/>
                    </a:ext>
                  </a:extLst>
                </p14:cNvPr>
                <p14:cNvContentPartPr/>
                <p14:nvPr/>
              </p14:nvContentPartPr>
              <p14:xfrm>
                <a:off x="5438026" y="3470167"/>
                <a:ext cx="8928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F942A6-2848-279B-538F-A5B0C9FAE4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29386" y="3461167"/>
                  <a:ext cx="106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85704E2-94CE-B6DC-2DBC-1B7C4A9625F8}"/>
                    </a:ext>
                  </a:extLst>
                </p14:cNvPr>
                <p14:cNvContentPartPr/>
                <p14:nvPr/>
              </p14:nvContentPartPr>
              <p14:xfrm>
                <a:off x="5683906" y="3291247"/>
                <a:ext cx="9504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85704E2-94CE-B6DC-2DBC-1B7C4A9625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75266" y="3282247"/>
                  <a:ext cx="1126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0D815EB-AC32-9197-E895-CD5CE3F268C1}"/>
              </a:ext>
            </a:extLst>
          </p:cNvPr>
          <p:cNvGrpSpPr/>
          <p:nvPr/>
        </p:nvGrpSpPr>
        <p:grpSpPr>
          <a:xfrm>
            <a:off x="6068386" y="2872567"/>
            <a:ext cx="898560" cy="726480"/>
            <a:chOff x="6068386" y="2872567"/>
            <a:chExt cx="89856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EA74A2-EB1F-944D-74FC-D41136F09936}"/>
                    </a:ext>
                  </a:extLst>
                </p14:cNvPr>
                <p14:cNvContentPartPr/>
                <p14:nvPr/>
              </p14:nvContentPartPr>
              <p14:xfrm>
                <a:off x="6068386" y="3016927"/>
                <a:ext cx="151920" cy="398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EA74A2-EB1F-944D-74FC-D41136F0993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59746" y="3007927"/>
                  <a:ext cx="1695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D5C08B5-633C-037F-D097-736EAE927F56}"/>
                    </a:ext>
                  </a:extLst>
                </p14:cNvPr>
                <p14:cNvContentPartPr/>
                <p14:nvPr/>
              </p14:nvContentPartPr>
              <p14:xfrm>
                <a:off x="6269626" y="3232927"/>
                <a:ext cx="182160" cy="141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D5C08B5-633C-037F-D097-736EAE927F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60626" y="3224287"/>
                  <a:ext cx="199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535D58B-5275-F579-9591-8F3F4A563E34}"/>
                    </a:ext>
                  </a:extLst>
                </p14:cNvPr>
                <p14:cNvContentPartPr/>
                <p14:nvPr/>
              </p14:nvContentPartPr>
              <p14:xfrm>
                <a:off x="6514066" y="3324007"/>
                <a:ext cx="109440" cy="118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535D58B-5275-F579-9591-8F3F4A563E3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05426" y="3315007"/>
                  <a:ext cx="127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B592D92-BBFA-EF59-250A-F87A845593CF}"/>
                    </a:ext>
                  </a:extLst>
                </p14:cNvPr>
                <p14:cNvContentPartPr/>
                <p14:nvPr/>
              </p14:nvContentPartPr>
              <p14:xfrm>
                <a:off x="6615946" y="2952847"/>
                <a:ext cx="213480" cy="401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B592D92-BBFA-EF59-250A-F87A845593C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07306" y="2944207"/>
                  <a:ext cx="2311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E3ED41-68CD-75FF-F977-B98038E7E0B8}"/>
                    </a:ext>
                  </a:extLst>
                </p14:cNvPr>
                <p14:cNvContentPartPr/>
                <p14:nvPr/>
              </p14:nvContentPartPr>
              <p14:xfrm>
                <a:off x="6734026" y="2872567"/>
                <a:ext cx="232920" cy="726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E3ED41-68CD-75FF-F977-B98038E7E0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25386" y="2863927"/>
                  <a:ext cx="25056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4FFF800-A59A-0FF1-7AEC-AD68BAF5B2E8}"/>
                    </a:ext>
                  </a:extLst>
                </p14:cNvPr>
                <p14:cNvContentPartPr/>
                <p14:nvPr/>
              </p14:nvContentPartPr>
              <p14:xfrm>
                <a:off x="6708106" y="3313927"/>
                <a:ext cx="67680" cy="91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4FFF800-A59A-0FF1-7AEC-AD68BAF5B2E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99106" y="3304927"/>
                  <a:ext cx="8532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99B88E6-FB2F-BCB7-E655-BB1E6D9E91A0}"/>
              </a:ext>
            </a:extLst>
          </p:cNvPr>
          <p:cNvGrpSpPr/>
          <p:nvPr/>
        </p:nvGrpSpPr>
        <p:grpSpPr>
          <a:xfrm>
            <a:off x="1789426" y="5006647"/>
            <a:ext cx="1843560" cy="681840"/>
            <a:chOff x="1789426" y="5006647"/>
            <a:chExt cx="184356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C2FB834-A258-B930-4E5B-1C964545BDC0}"/>
                    </a:ext>
                  </a:extLst>
                </p14:cNvPr>
                <p14:cNvContentPartPr/>
                <p14:nvPr/>
              </p14:nvContentPartPr>
              <p14:xfrm>
                <a:off x="1789426" y="5006647"/>
                <a:ext cx="313560" cy="405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C2FB834-A258-B930-4E5B-1C964545BD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80426" y="4997647"/>
                  <a:ext cx="3312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7BBBFF-4C80-9CCF-EB11-B72D7330C251}"/>
                    </a:ext>
                  </a:extLst>
                </p14:cNvPr>
                <p14:cNvContentPartPr/>
                <p14:nvPr/>
              </p14:nvContentPartPr>
              <p14:xfrm>
                <a:off x="2178226" y="5015287"/>
                <a:ext cx="234720" cy="25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7BBBFF-4C80-9CCF-EB11-B72D7330C2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69586" y="5006287"/>
                  <a:ext cx="252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1F0AF52-0DE1-5219-4CB7-39E1AC988435}"/>
                    </a:ext>
                  </a:extLst>
                </p14:cNvPr>
                <p14:cNvContentPartPr/>
                <p14:nvPr/>
              </p14:nvContentPartPr>
              <p14:xfrm>
                <a:off x="2208106" y="5072167"/>
                <a:ext cx="140760" cy="322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1F0AF52-0DE1-5219-4CB7-39E1AC98843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99106" y="5063167"/>
                  <a:ext cx="1584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02E77F-0CEC-D97B-9F8D-881BC1A6749D}"/>
                    </a:ext>
                  </a:extLst>
                </p14:cNvPr>
                <p14:cNvContentPartPr/>
                <p14:nvPr/>
              </p14:nvContentPartPr>
              <p14:xfrm>
                <a:off x="2434906" y="5333527"/>
                <a:ext cx="81720" cy="222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02E77F-0CEC-D97B-9F8D-881BC1A6749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26266" y="5324887"/>
                  <a:ext cx="99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8B44930-AEAD-A9F1-9811-45C9D309BB09}"/>
                    </a:ext>
                  </a:extLst>
                </p14:cNvPr>
                <p14:cNvContentPartPr/>
                <p14:nvPr/>
              </p14:nvContentPartPr>
              <p14:xfrm>
                <a:off x="2358226" y="5026447"/>
                <a:ext cx="122040" cy="47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8B44930-AEAD-A9F1-9811-45C9D309BB0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49586" y="5017807"/>
                  <a:ext cx="139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9381A7-90A9-999D-E32B-AD5665B85FBD}"/>
                    </a:ext>
                  </a:extLst>
                </p14:cNvPr>
                <p14:cNvContentPartPr/>
                <p14:nvPr/>
              </p14:nvContentPartPr>
              <p14:xfrm>
                <a:off x="2833066" y="5243887"/>
                <a:ext cx="158400" cy="23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9381A7-90A9-999D-E32B-AD5665B85F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24066" y="5234887"/>
                  <a:ext cx="176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EACA238-9F35-CB78-1584-4A0BC9310959}"/>
                    </a:ext>
                  </a:extLst>
                </p14:cNvPr>
                <p14:cNvContentPartPr/>
                <p14:nvPr/>
              </p14:nvContentPartPr>
              <p14:xfrm>
                <a:off x="2891386" y="5333887"/>
                <a:ext cx="921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EACA238-9F35-CB78-1584-4A0BC93109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82386" y="5324887"/>
                  <a:ext cx="10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A3CB2F9-ED70-A7E0-BBA1-9A0BBBA60E92}"/>
                    </a:ext>
                  </a:extLst>
                </p14:cNvPr>
                <p14:cNvContentPartPr/>
                <p14:nvPr/>
              </p14:nvContentPartPr>
              <p14:xfrm>
                <a:off x="3192706" y="5236327"/>
                <a:ext cx="8892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A3CB2F9-ED70-A7E0-BBA1-9A0BBBA60E9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83706" y="5227327"/>
                  <a:ext cx="106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627B45C-69DB-6081-F566-0CEF11229574}"/>
                    </a:ext>
                  </a:extLst>
                </p14:cNvPr>
                <p14:cNvContentPartPr/>
                <p14:nvPr/>
              </p14:nvContentPartPr>
              <p14:xfrm>
                <a:off x="3451546" y="5075407"/>
                <a:ext cx="168840" cy="253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627B45C-69DB-6081-F566-0CEF1122957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42906" y="5066767"/>
                  <a:ext cx="186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39FBE1-F419-83B4-7052-70B09FE83FF9}"/>
                    </a:ext>
                  </a:extLst>
                </p14:cNvPr>
                <p14:cNvContentPartPr/>
                <p14:nvPr/>
              </p14:nvContentPartPr>
              <p14:xfrm>
                <a:off x="3457666" y="5222287"/>
                <a:ext cx="175320" cy="17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39FBE1-F419-83B4-7052-70B09FE83F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48666" y="5213287"/>
                  <a:ext cx="192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52BD5BE-CF67-66C4-C42E-B8EB0CC83A8D}"/>
                    </a:ext>
                  </a:extLst>
                </p14:cNvPr>
                <p14:cNvContentPartPr/>
                <p14:nvPr/>
              </p14:nvContentPartPr>
              <p14:xfrm>
                <a:off x="2567386" y="5346487"/>
                <a:ext cx="157320" cy="342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52BD5BE-CF67-66C4-C42E-B8EB0CC83A8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58386" y="5337487"/>
                  <a:ext cx="174960" cy="35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992BE66-79B7-4191-750D-B3280D4E4B37}"/>
                  </a:ext>
                </a:extLst>
              </p14:cNvPr>
              <p14:cNvContentPartPr/>
              <p14:nvPr/>
            </p14:nvContentPartPr>
            <p14:xfrm>
              <a:off x="3696706" y="4777687"/>
              <a:ext cx="212400" cy="228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992BE66-79B7-4191-750D-B3280D4E4B3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87706" y="4768687"/>
                <a:ext cx="2300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7854960-0E6A-4C88-B080-2B84CA08BDE0}"/>
                  </a:ext>
                </a:extLst>
              </p14:cNvPr>
              <p14:cNvContentPartPr/>
              <p14:nvPr/>
            </p14:nvContentPartPr>
            <p14:xfrm>
              <a:off x="3997306" y="4771207"/>
              <a:ext cx="161640" cy="217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7854960-0E6A-4C88-B080-2B84CA08BDE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88306" y="4762567"/>
                <a:ext cx="179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BD198CB-6F1F-799C-4362-82828BE7E7D9}"/>
                  </a:ext>
                </a:extLst>
              </p14:cNvPr>
              <p14:cNvContentPartPr/>
              <p14:nvPr/>
            </p14:nvContentPartPr>
            <p14:xfrm>
              <a:off x="4004146" y="4907647"/>
              <a:ext cx="135720" cy="13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BD198CB-6F1F-799C-4362-82828BE7E7D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995506" y="4898647"/>
                <a:ext cx="1533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0B0D1F2-969F-E225-3FBA-C8D5C90CAD5F}"/>
                  </a:ext>
                </a:extLst>
              </p14:cNvPr>
              <p14:cNvContentPartPr/>
              <p14:nvPr/>
            </p14:nvContentPartPr>
            <p14:xfrm>
              <a:off x="3973906" y="4645207"/>
              <a:ext cx="169200" cy="105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0B0D1F2-969F-E225-3FBA-C8D5C90CAD5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964906" y="4636567"/>
                <a:ext cx="1868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4AE2AAD-F3F5-C261-F5D4-A407F5FDC7D1}"/>
                  </a:ext>
                </a:extLst>
              </p14:cNvPr>
              <p14:cNvContentPartPr/>
              <p14:nvPr/>
            </p14:nvContentPartPr>
            <p14:xfrm>
              <a:off x="3680506" y="5055967"/>
              <a:ext cx="913680" cy="45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4AE2AAD-F3F5-C261-F5D4-A407F5FDC7D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671506" y="5046967"/>
                <a:ext cx="9313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B0B1837-B4DC-E149-0CEC-55F5B5F6DC44}"/>
                  </a:ext>
                </a:extLst>
              </p14:cNvPr>
              <p14:cNvContentPartPr/>
              <p14:nvPr/>
            </p14:nvContentPartPr>
            <p14:xfrm>
              <a:off x="3751066" y="5261887"/>
              <a:ext cx="171720" cy="270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B0B1837-B4DC-E149-0CEC-55F5B5F6DC4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42066" y="5252887"/>
                <a:ext cx="18936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7256097D-407A-47C6-5D4F-7DC0B38EC11D}"/>
              </a:ext>
            </a:extLst>
          </p:cNvPr>
          <p:cNvGrpSpPr/>
          <p:nvPr/>
        </p:nvGrpSpPr>
        <p:grpSpPr>
          <a:xfrm>
            <a:off x="4020706" y="5254327"/>
            <a:ext cx="499680" cy="585360"/>
            <a:chOff x="4020706" y="5254327"/>
            <a:chExt cx="49968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2617F32-8273-1901-BFDE-44E67CBEA285}"/>
                    </a:ext>
                  </a:extLst>
                </p14:cNvPr>
                <p14:cNvContentPartPr/>
                <p14:nvPr/>
              </p14:nvContentPartPr>
              <p14:xfrm>
                <a:off x="4032946" y="5254327"/>
                <a:ext cx="215280" cy="33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2617F32-8273-1901-BFDE-44E67CBEA28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23946" y="5245327"/>
                  <a:ext cx="232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F17DFCF-678C-2107-520A-5B5F64916048}"/>
                    </a:ext>
                  </a:extLst>
                </p14:cNvPr>
                <p14:cNvContentPartPr/>
                <p14:nvPr/>
              </p14:nvContentPartPr>
              <p14:xfrm>
                <a:off x="4020706" y="5279527"/>
                <a:ext cx="150480" cy="358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F17DFCF-678C-2107-520A-5B5F6491604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11706" y="5270887"/>
                  <a:ext cx="1681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B8D5357-7252-A8CA-48DC-E10B71CDB982}"/>
                    </a:ext>
                  </a:extLst>
                </p14:cNvPr>
                <p14:cNvContentPartPr/>
                <p14:nvPr/>
              </p14:nvContentPartPr>
              <p14:xfrm>
                <a:off x="4255426" y="5556367"/>
                <a:ext cx="79560" cy="99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B8D5357-7252-A8CA-48DC-E10B71CDB98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46426" y="5547727"/>
                  <a:ext cx="97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CFF5A65-F3BD-9BF6-F2DE-722B867DCA96}"/>
                    </a:ext>
                  </a:extLst>
                </p14:cNvPr>
                <p14:cNvContentPartPr/>
                <p14:nvPr/>
              </p14:nvContentPartPr>
              <p14:xfrm>
                <a:off x="4386106" y="5583727"/>
                <a:ext cx="134280" cy="255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CFF5A65-F3BD-9BF6-F2DE-722B867DCA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77466" y="5575087"/>
                  <a:ext cx="151920" cy="27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FF76861-40F0-00D6-8258-F0168CA982B8}"/>
                  </a:ext>
                </a:extLst>
              </p14:cNvPr>
              <p14:cNvContentPartPr/>
              <p14:nvPr/>
            </p14:nvContentPartPr>
            <p14:xfrm>
              <a:off x="4829266" y="5081167"/>
              <a:ext cx="6624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FF76861-40F0-00D6-8258-F0168CA982B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20266" y="5072167"/>
                <a:ext cx="83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0592805-ABED-1D64-7DC4-D2CEB000804A}"/>
                  </a:ext>
                </a:extLst>
              </p14:cNvPr>
              <p14:cNvContentPartPr/>
              <p14:nvPr/>
            </p14:nvContentPartPr>
            <p14:xfrm>
              <a:off x="4842586" y="5210407"/>
              <a:ext cx="85680" cy="2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0592805-ABED-1D64-7DC4-D2CEB00080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33946" y="5201767"/>
                <a:ext cx="10332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738C2FC-C70F-33FB-EBDB-7A0A20344DB2}"/>
              </a:ext>
            </a:extLst>
          </p:cNvPr>
          <p:cNvGrpSpPr/>
          <p:nvPr/>
        </p:nvGrpSpPr>
        <p:grpSpPr>
          <a:xfrm>
            <a:off x="5160466" y="4727287"/>
            <a:ext cx="3700080" cy="1044720"/>
            <a:chOff x="5160466" y="4727287"/>
            <a:chExt cx="3700080" cy="10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171977E-F68F-D8B6-263A-5275E178D5E2}"/>
                    </a:ext>
                  </a:extLst>
                </p14:cNvPr>
                <p14:cNvContentPartPr/>
                <p14:nvPr/>
              </p14:nvContentPartPr>
              <p14:xfrm>
                <a:off x="5160466" y="5075047"/>
                <a:ext cx="11484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171977E-F68F-D8B6-263A-5275E178D5E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51466" y="5066047"/>
                  <a:ext cx="132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6FBFAAE-F2E3-1941-F481-6558656CE5AF}"/>
                    </a:ext>
                  </a:extLst>
                </p14:cNvPr>
                <p14:cNvContentPartPr/>
                <p14:nvPr/>
              </p14:nvContentPartPr>
              <p14:xfrm>
                <a:off x="5387266" y="4964167"/>
                <a:ext cx="132480" cy="29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6FBFAAE-F2E3-1941-F481-6558656CE5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78266" y="4955527"/>
                  <a:ext cx="1501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DE2C448-01C7-293C-528E-0141CDC3BA6D}"/>
                    </a:ext>
                  </a:extLst>
                </p14:cNvPr>
                <p14:cNvContentPartPr/>
                <p14:nvPr/>
              </p14:nvContentPartPr>
              <p14:xfrm>
                <a:off x="5386906" y="5176207"/>
                <a:ext cx="107640" cy="24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DE2C448-01C7-293C-528E-0141CDC3BA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77906" y="5167207"/>
                  <a:ext cx="125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E3648C7-B532-6A57-D11E-EE0E35DFB8AC}"/>
                    </a:ext>
                  </a:extLst>
                </p14:cNvPr>
                <p14:cNvContentPartPr/>
                <p14:nvPr/>
              </p14:nvContentPartPr>
              <p14:xfrm>
                <a:off x="5588866" y="4727287"/>
                <a:ext cx="201600" cy="831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E3648C7-B532-6A57-D11E-EE0E35DFB8A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79866" y="4718647"/>
                  <a:ext cx="219240" cy="84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023C99D-34BA-2A24-4117-06E8700C62BA}"/>
                    </a:ext>
                  </a:extLst>
                </p14:cNvPr>
                <p14:cNvContentPartPr/>
                <p14:nvPr/>
              </p14:nvContentPartPr>
              <p14:xfrm>
                <a:off x="5805226" y="4863007"/>
                <a:ext cx="145800" cy="374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023C99D-34BA-2A24-4117-06E8700C62B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96586" y="4854007"/>
                  <a:ext cx="1634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CD5610E-1BD9-01CA-D9B1-B34F4011BEC4}"/>
                    </a:ext>
                  </a:extLst>
                </p14:cNvPr>
                <p14:cNvContentPartPr/>
                <p14:nvPr/>
              </p14:nvContentPartPr>
              <p14:xfrm>
                <a:off x="5963266" y="4931767"/>
                <a:ext cx="179280" cy="162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CD5610E-1BD9-01CA-D9B1-B34F4011BEC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54266" y="4922767"/>
                  <a:ext cx="196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EBD1139-39E3-C07A-9C7A-45EBF1C807FC}"/>
                    </a:ext>
                  </a:extLst>
                </p14:cNvPr>
                <p14:cNvContentPartPr/>
                <p14:nvPr/>
              </p14:nvContentPartPr>
              <p14:xfrm>
                <a:off x="6168466" y="5076127"/>
                <a:ext cx="92160" cy="172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EBD1139-39E3-C07A-9C7A-45EBF1C807F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59466" y="5067487"/>
                  <a:ext cx="109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2210DAB-88C8-7CD1-0A19-5EC5C78FB186}"/>
                    </a:ext>
                  </a:extLst>
                </p14:cNvPr>
                <p14:cNvContentPartPr/>
                <p14:nvPr/>
              </p14:nvContentPartPr>
              <p14:xfrm>
                <a:off x="6324706" y="4964527"/>
                <a:ext cx="245160" cy="171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2210DAB-88C8-7CD1-0A19-5EC5C78FB1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15706" y="4955527"/>
                  <a:ext cx="262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9F04710-C51C-000D-7EAE-539BCE56156D}"/>
                    </a:ext>
                  </a:extLst>
                </p14:cNvPr>
                <p14:cNvContentPartPr/>
                <p14:nvPr/>
              </p14:nvContentPartPr>
              <p14:xfrm>
                <a:off x="6575266" y="5099887"/>
                <a:ext cx="168480" cy="217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9F04710-C51C-000D-7EAE-539BCE5615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66626" y="5091247"/>
                  <a:ext cx="186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D379700-9D78-3C5C-7719-C5F6FF3C07BD}"/>
                    </a:ext>
                  </a:extLst>
                </p14:cNvPr>
                <p14:cNvContentPartPr/>
                <p14:nvPr/>
              </p14:nvContentPartPr>
              <p14:xfrm>
                <a:off x="6689026" y="4819447"/>
                <a:ext cx="165240" cy="398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D379700-9D78-3C5C-7719-C5F6FF3C07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80026" y="4810447"/>
                  <a:ext cx="1828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584C51D-FA88-AB2F-1025-3AA55057C9E0}"/>
                    </a:ext>
                  </a:extLst>
                </p14:cNvPr>
                <p14:cNvContentPartPr/>
                <p14:nvPr/>
              </p14:nvContentPartPr>
              <p14:xfrm>
                <a:off x="6761386" y="5346847"/>
                <a:ext cx="68400" cy="214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584C51D-FA88-AB2F-1025-3AA55057C9E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52386" y="5337847"/>
                  <a:ext cx="86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7171DEA-752B-DB56-3E4E-A27E8FB0E2A4}"/>
                    </a:ext>
                  </a:extLst>
                </p14:cNvPr>
                <p14:cNvContentPartPr/>
                <p14:nvPr/>
              </p14:nvContentPartPr>
              <p14:xfrm>
                <a:off x="6721426" y="5411647"/>
                <a:ext cx="181080" cy="72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7171DEA-752B-DB56-3E4E-A27E8FB0E2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12426" y="5402647"/>
                  <a:ext cx="198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E13FC99-B83D-B968-12E0-746A2617217E}"/>
                    </a:ext>
                  </a:extLst>
                </p14:cNvPr>
                <p14:cNvContentPartPr/>
                <p14:nvPr/>
              </p14:nvContentPartPr>
              <p14:xfrm>
                <a:off x="6866866" y="5295367"/>
                <a:ext cx="598320" cy="47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E13FC99-B83D-B968-12E0-746A2617217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58226" y="5286727"/>
                  <a:ext cx="6159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17B5F-3E3A-4655-97FB-BFC902A33B6D}"/>
                    </a:ext>
                  </a:extLst>
                </p14:cNvPr>
                <p14:cNvContentPartPr/>
                <p14:nvPr/>
              </p14:nvContentPartPr>
              <p14:xfrm>
                <a:off x="7329106" y="5430367"/>
                <a:ext cx="134640" cy="15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17B5F-3E3A-4655-97FB-BFC902A33B6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20466" y="5421727"/>
                  <a:ext cx="152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2740307-0B9E-CB40-B339-7C214C83E0C3}"/>
                    </a:ext>
                  </a:extLst>
                </p14:cNvPr>
                <p14:cNvContentPartPr/>
                <p14:nvPr/>
              </p14:nvContentPartPr>
              <p14:xfrm>
                <a:off x="7556986" y="5172967"/>
                <a:ext cx="117000" cy="2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2740307-0B9E-CB40-B339-7C214C83E0C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47986" y="5164327"/>
                  <a:ext cx="134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0DA3D0D-6CF2-885D-5790-465DD0EB02B3}"/>
                    </a:ext>
                  </a:extLst>
                </p14:cNvPr>
                <p14:cNvContentPartPr/>
                <p14:nvPr/>
              </p14:nvContentPartPr>
              <p14:xfrm>
                <a:off x="7814746" y="4865527"/>
                <a:ext cx="164160" cy="423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0DA3D0D-6CF2-885D-5790-465DD0EB02B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05746" y="4856527"/>
                  <a:ext cx="1818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12AA23F-C06A-5E21-243A-99EEB57169B6}"/>
                    </a:ext>
                  </a:extLst>
                </p14:cNvPr>
                <p14:cNvContentPartPr/>
                <p14:nvPr/>
              </p14:nvContentPartPr>
              <p14:xfrm>
                <a:off x="7945066" y="5052727"/>
                <a:ext cx="218160" cy="185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12AA23F-C06A-5E21-243A-99EEB57169B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36066" y="5044087"/>
                  <a:ext cx="235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8EB04DD-6318-5EEA-9AFB-3110D29A0B5A}"/>
                    </a:ext>
                  </a:extLst>
                </p14:cNvPr>
                <p14:cNvContentPartPr/>
                <p14:nvPr/>
              </p14:nvContentPartPr>
              <p14:xfrm>
                <a:off x="8195986" y="5189167"/>
                <a:ext cx="74880" cy="213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8EB04DD-6318-5EEA-9AFB-3110D29A0B5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87346" y="5180167"/>
                  <a:ext cx="92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310F062-186F-3519-83C1-3777EED04950}"/>
                    </a:ext>
                  </a:extLst>
                </p14:cNvPr>
                <p14:cNvContentPartPr/>
                <p14:nvPr/>
              </p14:nvContentPartPr>
              <p14:xfrm>
                <a:off x="8318026" y="5037967"/>
                <a:ext cx="180000" cy="162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310F062-186F-3519-83C1-3777EED049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09026" y="5029327"/>
                  <a:ext cx="197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708AC98-1FDA-9835-DA19-FA399CB6FFFD}"/>
                    </a:ext>
                  </a:extLst>
                </p14:cNvPr>
                <p14:cNvContentPartPr/>
                <p14:nvPr/>
              </p14:nvContentPartPr>
              <p14:xfrm>
                <a:off x="8549866" y="5143447"/>
                <a:ext cx="185400" cy="205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708AC98-1FDA-9835-DA19-FA399CB6FF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40866" y="5134447"/>
                  <a:ext cx="203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22A514-B5CF-6738-245A-A56DE16A18E1}"/>
                    </a:ext>
                  </a:extLst>
                </p14:cNvPr>
                <p14:cNvContentPartPr/>
                <p14:nvPr/>
              </p14:nvContentPartPr>
              <p14:xfrm>
                <a:off x="8658946" y="4889647"/>
                <a:ext cx="190800" cy="601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22A514-B5CF-6738-245A-A56DE16A18E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650306" y="4881007"/>
                  <a:ext cx="20844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1CFE31A-AC80-79B4-D230-C5E75874E17F}"/>
                    </a:ext>
                  </a:extLst>
                </p14:cNvPr>
                <p14:cNvContentPartPr/>
                <p14:nvPr/>
              </p14:nvContentPartPr>
              <p14:xfrm>
                <a:off x="8554186" y="4756447"/>
                <a:ext cx="306360" cy="81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1CFE31A-AC80-79B4-D230-C5E75874E17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45546" y="4747807"/>
                  <a:ext cx="324000" cy="83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A310D0C-7FEA-1D05-640B-050D2A0F58FF}"/>
                  </a:ext>
                </a:extLst>
              </p14:cNvPr>
              <p14:cNvContentPartPr/>
              <p14:nvPr/>
            </p14:nvContentPartPr>
            <p14:xfrm>
              <a:off x="5929066" y="4279807"/>
              <a:ext cx="2571480" cy="342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A310D0C-7FEA-1D05-640B-050D2A0F58F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920066" y="4271167"/>
                <a:ext cx="258912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18CFFB1-9F1F-81AC-06E4-D594FCAD02C2}"/>
              </a:ext>
            </a:extLst>
          </p:cNvPr>
          <p:cNvGrpSpPr/>
          <p:nvPr/>
        </p:nvGrpSpPr>
        <p:grpSpPr>
          <a:xfrm>
            <a:off x="7275826" y="3695527"/>
            <a:ext cx="1420560" cy="621000"/>
            <a:chOff x="7275826" y="3695527"/>
            <a:chExt cx="142056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7B385B-5A9A-4644-214F-843DD0CEEEA4}"/>
                    </a:ext>
                  </a:extLst>
                </p14:cNvPr>
                <p14:cNvContentPartPr/>
                <p14:nvPr/>
              </p14:nvContentPartPr>
              <p14:xfrm>
                <a:off x="7275826" y="4045087"/>
                <a:ext cx="615600" cy="271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7B385B-5A9A-4644-214F-843DD0CEEE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67186" y="4036447"/>
                  <a:ext cx="633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2F78D92-C926-EBFC-4209-B2FD9F159353}"/>
                    </a:ext>
                  </a:extLst>
                </p14:cNvPr>
                <p14:cNvContentPartPr/>
                <p14:nvPr/>
              </p14:nvContentPartPr>
              <p14:xfrm>
                <a:off x="7921666" y="3695527"/>
                <a:ext cx="325800" cy="568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2F78D92-C926-EBFC-4209-B2FD9F1593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12666" y="3686527"/>
                  <a:ext cx="34344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192C81C-78A6-A220-07BB-F425B3A32297}"/>
                    </a:ext>
                  </a:extLst>
                </p14:cNvPr>
                <p14:cNvContentPartPr/>
                <p14:nvPr/>
              </p14:nvContentPartPr>
              <p14:xfrm>
                <a:off x="8371306" y="4289887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192C81C-78A6-A220-07BB-F425B3A3229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62666" y="42812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2F3D7EF-37C1-6B21-8C77-B302411B843B}"/>
                    </a:ext>
                  </a:extLst>
                </p14:cNvPr>
                <p14:cNvContentPartPr/>
                <p14:nvPr/>
              </p14:nvContentPartPr>
              <p14:xfrm>
                <a:off x="8192026" y="4067407"/>
                <a:ext cx="78840" cy="150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2F3D7EF-37C1-6B21-8C77-B302411B843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83026" y="4058407"/>
                  <a:ext cx="96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7C2A546-6988-DAF7-D6D9-2087AA853A63}"/>
                    </a:ext>
                  </a:extLst>
                </p14:cNvPr>
                <p14:cNvContentPartPr/>
                <p14:nvPr/>
              </p14:nvContentPartPr>
              <p14:xfrm>
                <a:off x="8381746" y="3745927"/>
                <a:ext cx="192240" cy="121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7C2A546-6988-DAF7-D6D9-2087AA853A6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72746" y="3737287"/>
                  <a:ext cx="209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45389A9-2DAC-ABF8-5251-E0BA8FCBF0DA}"/>
                    </a:ext>
                  </a:extLst>
                </p14:cNvPr>
                <p14:cNvContentPartPr/>
                <p14:nvPr/>
              </p14:nvContentPartPr>
              <p14:xfrm>
                <a:off x="8359426" y="4157407"/>
                <a:ext cx="16560" cy="50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45389A9-2DAC-ABF8-5251-E0BA8FCBF0D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50786" y="4148767"/>
                  <a:ext cx="34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523085E-D94A-1EAF-C887-913EF70F8564}"/>
                    </a:ext>
                  </a:extLst>
                </p14:cNvPr>
                <p14:cNvContentPartPr/>
                <p14:nvPr/>
              </p14:nvContentPartPr>
              <p14:xfrm>
                <a:off x="8481466" y="4138327"/>
                <a:ext cx="41040" cy="73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523085E-D94A-1EAF-C887-913EF70F856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72466" y="4129687"/>
                  <a:ext cx="58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6F24507-2FD2-540E-19EE-FF822BE0A577}"/>
                    </a:ext>
                  </a:extLst>
                </p14:cNvPr>
                <p14:cNvContentPartPr/>
                <p14:nvPr/>
              </p14:nvContentPartPr>
              <p14:xfrm>
                <a:off x="8119666" y="3999727"/>
                <a:ext cx="267120" cy="243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6F24507-2FD2-540E-19EE-FF822BE0A57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11026" y="3991087"/>
                  <a:ext cx="284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2E065A7-780C-8F84-E55D-5C1AFDF3CE93}"/>
                    </a:ext>
                  </a:extLst>
                </p14:cNvPr>
                <p14:cNvContentPartPr/>
                <p14:nvPr/>
              </p14:nvContentPartPr>
              <p14:xfrm>
                <a:off x="8628346" y="4119967"/>
                <a:ext cx="68040" cy="110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2E065A7-780C-8F84-E55D-5C1AFDF3CE9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19346" y="4110967"/>
                  <a:ext cx="85680" cy="128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3B7B5258-C81C-717E-E890-0C719894A0D9}"/>
              </a:ext>
            </a:extLst>
          </p:cNvPr>
          <p:cNvSpPr txBox="1"/>
          <p:nvPr/>
        </p:nvSpPr>
        <p:spPr>
          <a:xfrm>
            <a:off x="2532441" y="-51183"/>
            <a:ext cx="39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Two equivalent models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D25D908-D6FB-7B6C-8EF9-EE49C14A38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2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8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6122"/>
    </mc:Choice>
    <mc:Fallback xmlns="">
      <p:transition advTm="106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45579</TotalTime>
  <Words>101</Words>
  <Application>Microsoft Macintosh PowerPoint</Application>
  <PresentationFormat>On-screen Show (4:3)</PresentationFormat>
  <Paragraphs>21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2185</cp:revision>
  <cp:lastPrinted>2020-01-02T19:55:03Z</cp:lastPrinted>
  <dcterms:created xsi:type="dcterms:W3CDTF">2003-03-02T22:33:52Z</dcterms:created>
  <dcterms:modified xsi:type="dcterms:W3CDTF">2023-10-24T23:13:04Z</dcterms:modified>
</cp:coreProperties>
</file>