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0"/>
  </p:notesMasterIdLst>
  <p:handoutMasterIdLst>
    <p:handoutMasterId r:id="rId11"/>
  </p:handoutMasterIdLst>
  <p:sldIdLst>
    <p:sldId id="1014" r:id="rId2"/>
    <p:sldId id="1003" r:id="rId3"/>
    <p:sldId id="1004" r:id="rId4"/>
    <p:sldId id="1011" r:id="rId5"/>
    <p:sldId id="1016" r:id="rId6"/>
    <p:sldId id="1015" r:id="rId7"/>
    <p:sldId id="1017" r:id="rId8"/>
    <p:sldId id="1018" r:id="rId9"/>
  </p:sldIdLst>
  <p:sldSz cx="9144000" cy="6858000" type="screen4x3"/>
  <p:notesSz cx="6997700" cy="9271000"/>
  <p:custDataLst>
    <p:tags r:id="rId12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9E7BC"/>
    <a:srgbClr val="FAE1DA"/>
    <a:srgbClr val="FDD08D"/>
    <a:srgbClr val="F2EEBF"/>
    <a:srgbClr val="FFCCCC"/>
    <a:srgbClr val="FF9900"/>
    <a:srgbClr val="899BFC"/>
    <a:srgbClr val="FF00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10/24/23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4:5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5 24575,'-3'-5'0,"-10"17"0,-15 14 0,-9 18 0,-7 13 0,-5 12 0,2-2 0,19-25 0,0 0 0,-19 26 0,21-22 0,1-1 0,-14 11 0,-7 23 0,13-34 0,-12 19 0,8-19 0,7 1 0,3-18 0,11-3 0,2-10 0,9-2 0,1-4 0,4-1 0,0 1 0,0-1 0,0 1 0,4 5 0,6 1 0,12 11 0,12 9 0,10 8 0,6 8 0,3 7 0,-9-12 0,8 18 0,2-8 0,-5 4 0,10 0 0,-15-10 0,0-6 0,-8-3 0,-10-13 0,-5-3 0,-7-11 0,0 0 0,-5-5 0,0 0 0,0-1 0,-5-3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1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24575,'34'0'0,"3"0"0,3 0 0,5 0 0,-4 0 0,13 0 0,-12 0 0,4 0 0,-14 0 0,-10 0 0,-7 0 0,-11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2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24575,'88'0'0,"1"0"0,-1 0 0,0 0 0,6 0 0,0 0 0,1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2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24575,'3'97'0,"0"-1"0,0 1 0,-1 0 0,1-1 0,1 13 0,-1 2 0,0-12 0,-1-26 0,-2-12 0,5-19 0,-4 10 0,4-24 0,-5-1 0,0-9 0,0-8 0,0-1 0,0-5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3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24575,'42'0'0,"4"0"0,24 0 0,-12 0 0,28 0 0,-1 0 0,-1 0 0,-4 4 0,0 3 0,-17 15 0,-61 44 0,3 21-409,-1-27 1,-1 2 408,-1 33 0,4-44 0,1-1 0,-6 31 0,5-7 0,0-3 0,-5-8 0,11 9 0,-11-14 0,11 11 0,-11-5 0,10 1 0,-4-1 817,0-3-817,4 4 0,-5-8 0,7 5 0,-7-23 0,5 7 0,-6-18 0,7 15 0,-2-14 0,-4 9 0,4 1 0,-8-5 0,3 10 0,0-3 0,1-1 0,0-7 0,-1-8 0,-5-10 0,0 3 0,0-3 0,0 0 0,0-2 0,0 6 0,0-7 0,0 17 0,0-13 0,0 9 0,0 0 0,0-4 0,0 4 0,0-10 0,0-1 0,0-5 0,-9-5 0,7 15 0,-7 20 0,9 21 0,-6 21 0,-1 0-494,-1 9 494,-4 3 0,8-42 0,0 0 0,-4 34 0,1 12 0,1-21 0,4 24 0,-4-16 0,6 6 0,0-16 0,0 5 0,0-13 0,0-2 0,0-3 0,0-5 0,0 0 0,0-2 494,0-1-494,0-4 0,0 5 0,0-7 0,0-1 0,6 9 0,1-7 0,-1 14 0,5-14 0,-10 14 0,10-6 0,-10-1 0,11 7 0,-11-14 0,10 13 0,-10-13 0,10 12 0,-9-4 0,3 8 0,-5-1 0,0-7 0,6 5 0,-5-12 0,5 12 0,-1-12 0,-4 12 0,10 16 0,-10 0 0,10 1 0,-9 9 0,8-34 0,-3 34 0,0-29 0,4 6 0,-10-16 0,5-10 0,-2-11 0,-3-7 0,3-6 0,-4-6 0,0 1 0,0 0 0,0-1 0,0 1 0,0-1 0,0 0 0,0 0 0,-3 1 0,-2-5 0,-4 0 0,-10-4 0,-3 0 0,-16 0 0,-10-17 0,5-3 0,-17-18 0,8-5 0,-12 8 0,4-8 0,6 17 0,-2 0 0,7 9 0,2 10 0,1 2 0,13 5 0,0 0 0,8 0 0,5 0 0,6 0 0,0 0 0,5 0 0,4 0 0,1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3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8 675 24575,'0'-25'0,"0"-4"0,-6-50 0,5 21 0,6-12 0,9 14 0,11 0 0,-6-5 0,2 19 0,-8-11 0,7 25 0,-7-16 0,0 26 0,2-13 0,-5 25 0,9-7 0,-5 12 0,0-4 0,9 5 0,-11 4 0,20 20 0,-24 6 0,27 34 0,-25-13 0,27 27 0,-27-49 0,8 8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3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24575,'0'8'0,"0"6"0,0 16 0,0 16 0,0 3 0,0 14 0,0 28 0,0-4-1325,0-24 0,0 6 1325,0 28 0,0 0 0,0-26 0,0 2 0,0 2 0,0 6 0,0-3 0,0 15 0,0-1 0,0-16 0,0 3 0,0 1-1119,0 2 1,0 1 0,0 1 1118,0 2 0,-1 0 0,2 0 0,1-2 0,1-1 0,1 0-789,2-4 0,0 0 1,1 0 788,-3 2 0,0 1 0,1-2 0,3-6 0,1-1 0,-1-1 0,-4-3 0,-2 0 0,1 0 0,3 3 0,0 1 0,1-6-254,1-1 1,0-4 253,-1 12 0,2-5 0,4 6 1725,-5-6-1725,-2-21 3088,-6-27-3088,0 6 3208,0 3-3208,0 21 857,0-3-857,0 14 0,0 11 0,0 12-404,0-35 1,0 2 403,0 3 0,0 1 0,0 1 0,0 1 0,0 3 0,0 1 0,0 0 0,0 0 0,0 0 0,0 0 0,0 0 0,0 0 0,0 1 0,0-2 0,0 36 0,0-42 0,0-2 0,0 23 0,0 6 0,0-18 0,4-16 0,-2-10 0,2-16 0,-4 2 807,0-14-807,0 4 0,0-9 0,0-1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3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24575,'6'3'0,"7"8"0,18 17 0,12 18 0,-8 20 0,10 10 0,-4-1 0,-5 5 0,-4-27 0,-7 23 0,-12-32 0,5 18 0,-7-27 0,-5-4 0,-1-16 0,-5-13 0,0-29 0,0-32 0,0-2 0,6-34 0,2 26 0,12-21 0,1 8 0,12 0 0,-1 21 0,7-2 0,-2 20 0,-1-1 0,-1 8 0,-7 9 0,-7 6 0,-3 6 0,-7 1 0,2 9 0,-4-3 0,-4 7 0,-1-3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3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24575,'0'-3'0,"0"-16"0,0-2 0,0-39 0,4 34 0,7-34 0,7 26 0,-1-7 0,-1 8 0,-1 8 0,-5 14 0,9 2 0,-5 9 0,1 0 0,-1 13 0,-4 11 0,-4 22 0,-1 27 0,-5-6 0,0 14 0,0-18 0,0 0 0,0-7 0,0-14 0,0-4 0,0-17 0,0-1 0,0-7 0,0-23 0,0-19 0,0-22 0,0-20 0,0 5 0,11-5 0,10-1 0,6 7 0,4 0 0,-7 18 0,4 6 0,-10 14 0,7 5 0,-10 8 0,0 8 0,-1 2 0,-1 4 0,-3 0 0,4 0 0,-5 0 0,0 14 0,1 4 0,1 21 0,-5 8 0,-1 2 0,-5 12 0,0-12 0,0 5 0,0-14 0,0-1 0,5-7 0,-4-10 0,8 2 0,-4-14 0,1 4 0,2-5 0,-4-1 0,5-3 0,0-1 0,0-4 0,8 4 0,-6 1 0,7 1 0,-5-2 0,-3-4 0,4 0 0,-5 0 0,0 0 0,-4 0 0,-1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3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24575,'0'-5'0,"0"2"0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3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3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24575,'0'89'0,"0"1"0,0 0 0,0-1 0,0 1 0,0 0 0,0-1 0,0 1 0,0 0 0,0 2 0,0 0 0,0 1 0,0-1 0,0 0 0,0 0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1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24575,'85'0'0,"-18"0"0,-14 0 0,-6 0 0,-5 0 0,-1 0 0,-21 0 0,-6 0 0,-5 0 0,-4 0 0,-1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3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24575,'0'93'0,"0"0"0,0 0 0,0 0 0,0 0 0,0-1 0,0 1 0,0 0 0,0 0 0,0 0 0,0 0 0,0 0 0,0 17 0,0 8 0,0 4 0,0-2 0,0-6 0,0-9 0,0-15 0,0-19 0,0-22 0,0-6 0,0-14 0,0-20 0,0-5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3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48 24575,'-14'-10'0,"26"2"0,4 8 0,36 0 0,6 0 0,25-13 0,0 10 0,16-10-1132,-6 13 1132,-43 0 0,1 0 0,1 0 0,-2 0 195,27 0-195,10 0 0,-29 0 0,13 0 0,-22 0 0,-8 0 0,-16 0 0,-11 0 0,-4 0 0,-6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3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24575,'25'0'0,"-4"-6"0,56-1 0,-11-6 0,15 0-602,10-1 602,-7 6 0,15 1 0,-31 7 0,19 0 149,-29 0-149,6 0 0,-3 0 0,-25 0 0,3 0 0,-19 0 113,-6 0 0,-4 0 0,-6 0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4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33 914 24575,'0'17'0,"0"4"0,0-6 0,0 10 0,0-9 0,0 8 0,0-10 0,0 0 0,4-5 0,1-5 0,13-4 0,4 0 0,0 0 0,2-9 0,-9-2 0,0 0 0,3-6 0,-8 6 0,0-8 0,-6 4 0,-4-2 0,0 6 0,0-7 0,0 3 0,0-10 0,0 3 0,-8-3 0,-3 5 0,-9 1 0,0 3 0,1 2 0,-1 9 0,0 0 0,1 5 0,-1 0 0,5 0 0,1 0 0,5 0 0,4 4 0,9-3 0,19 2 0,10-3 0,21-17 0,-5 3 0,7-23 0,0-2 0,-3-1 0,5-11 0,-7 6 0,-6-6 0,-8 2 0,-8 7 0,-11-3 0,-2 5 0,-5-1 0,1-4 0,-6 11 0,-1-4 0,-5 5 0,0 1 0,-9 5 0,-2 7 0,-9 5 0,-5 5 0,4 4 0,0 2 0,3 4 0,3 0 0,0 4 0,-4 11 0,6 28 0,-4 17 0,9 21 0,2 10-746,6-37 1,0 3 745,0 6 0,0 2 0,0 7 0,0 2-1063,0 11 0,0 3 1063,0 0 0,0 2 0,0-23 0,0 1 0,0 0 0,4 27 0,0-1 0,0 2 0,2-5 0,1-24 0,1-1-484,4 11 1,0-2 483,4 23-280,-1-36 1,-1-1 279,1 16 1205,10-6-1205,-13-36 2085,4-3-2085,-7-17 1133,1-6-1133,7-5 720,-1-4-720,3-14 0,1-11 0,-2-15 0,5-7 0,-5 7 0,-1-13 0,-6 17 0,-4-16 0,-2 12 0,-5-15 0,-5 13 0,-13-12 0,-8 11 0,-18-7 0,-1 5 0,-11 1 0,4 6 0,4 7 0,7 3 0,15 7 0,0 5 0,11-3 0,5-2 0,6-6 0,4 1 0,0-12 0,24-6 0,4-7 0,16 4 0,5 1 0,11-7-206,-14 11 0,-2 1 206,6-4 0,1 0 0,-9 9 0,-7 8 0,-14 7 0,-8 10 0,-3-1 412,-2 11-412,1-7 0,-4 7 0,-1-3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4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24575,'-5'4'0,"1"1"0,4 13 0,0-6 0,0 17 0,0-17 0,0 7 0,0-14 0,0-1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4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24575,'0'42'0,"0"21"0,0 32-1462,0-34 1,0 3 1461,0 4 0,0 2 0,0 8 0,0 3 0,0 6 0,0 1-722,0 1 0,0-1 722,0 2 0,0-5 0,0-23 0,0-2 291,3 6 1,1-4-292,4 8 0,0 12 0,-3-27 1337,-5-26-1337,0 2 1954,0-36-1954,0-18 493,-6-31-493,-7-19 0,-3-18-432,-4-2 432,6 8-418,6 20 1,1 0 417,-1-11 0,0-4 0,0-1 0,7 6 0,-3 14 0,0 1-29,4-13 29,0-9 0,0 0 0,0 10 0,0 8 0,5 11 0,1 13 413,5 1-413,0 13 851,3 0-851,-3 7 32,7-1-32,-2 5 0,3-4 0,1 12 0,-1-6 0,1 12 0,5-3 0,-4 4 0,4 0 0,-5 0 0,-6 0 0,5 4 0,-9 6 0,5 11 0,-5 5 0,-4 6 0,-1 14 0,-5-10 0,0 16 0,-12-5 0,-7 4 0,-14 10 0,-3-16 0,5 1 0,-2-11 0,15-8 0,-8-5 0,11-8 0,0-5 0,1-3 0,9-2 0,2-4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4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25 289 24575,'8'0'0,"0"0"0,16 0 0,-5 0 0,1 0 0,-1 0 0,1 0 0,0-4 0,-1-6 0,1-5 0,-5-5 0,-5-5 0,-6-2 0,1 0 0,-4-10 0,3 14 0,-4-9 0,0 13 0,0-1 0,-9 5 0,3 5 0,-12 6 0,-3 4 0,0 0 0,-4 0 0,5 0 0,0 0 0,1 4 0,-3 18 0,0 15 0,3 19 0,6 0 0,7 33 0,6-34 0,0 42 0,0-39 0,0 13 0,6-15 0,5-2 0,18-18 0,1-3 0,15-15 0,-11-2 0,11-5 0,-11-5 0,-1 0 0,-3-16 0,-17 8 0,1-8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4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91 24575,'5'-14'0,"-1"1"0,-4 5 0,0-1 0,0-5 0,0 4 0,0-3 0,-3 8 0,-2 1 0,-9 4 0,0 0 0,-1 9 0,6 7 0,0 11 0,2 11 0,1-4 0,1 11 0,5-11 0,0 4 0,0-11 0,0-2 0,0-5 0,0-6 0,9 0 0,-3-9 0,12 0 0,-3-5 0,5 0 0,-6 0 0,5 0 0,-9-9 0,4-2 0,-4-9 0,0 1 0,0-7 0,-4 5 0,-1-4 0,-5 0 0,0 4 0,0-5 0,0 7 0,0-1 0,0 5 0,0 1 0,0 5 0,0 0 0,0 1 0,0 10 0,0 10 0,0 13 0,4 7 0,2 0 0,5 1 0,0-1 0,-1 0 0,5-6 0,-4 0 0,8-7 0,-9-4 0,9-1 0,-9-5 0,3-4 0,1-1 0,-4-4 0,8 0 0,-8 0 0,8-4 0,-3-6 0,6-11 0,-6 0 0,-4 4 0,-7 8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4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24575,'0'0'0,"0"16"0,0 36 0,0 24 0,0-26 0,0 2-423,0 0 1,0 1 422,0 8 0,0-1 0,0 20 0,0-27 0,0-1 0,0 25 129,0 7-129,0-4 0,0-31 0,9-3 0,-6-13 0,6-12 634,-5-1-634,-3-12 20,3 1 1,-4-4-1,0-1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4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24575,'0'20'0,"-10"3"0,-17 36 0,-2 6 0,-7-12 0,5 3 0,8-24 0,-10 3 0,10-8 0,-3-5 0,11-8 0,1-5 0,5-4 0,0-1 0,-5-4 0,8-7 0,-3-4 0,18-7 0,2 7 0,14-3 0,2 8 0,-1 0 0,5 1 0,-5 5 0,7 0 0,-1 0 0,0 5 0,0 6 0,-4 10 0,-3 1 0,2 10 0,-5-10 0,0 4 0,-3-1 0,-8-9 0,4 8 0,-7-13 0,2 2 0,-1-4 0,-1 0 0,-3-4 0,-1-1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1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10 24575,'-6'-5'0,"-7"1"0,-23 4 0,-11 0 0,-2 5 0,-5 7 0,-1 1 0,-9 11 0,13-15 0,-18 8 0,27-5 0,-12-4 0,19 3 0,-2-11 0,24 4 0,-5-3 0,17 6 0,-3 5 0,4 9 0,0 15 0,0 4 0,6 22 0,8 4 0,8 25-1004,-1 2 1004,-6-38 0,-1 2 0,-5-1 0,-2 2 0,5 14 0,0 3-1032,-4 0 0,0 2 1032,1 15 0,0 3-1330,0-1 1,0 2 1329,-2-27 0,-1 2 0,0 4-930,-2 23 0,-1 5 0,0-5 930,0-22 0,0-3 0,0 4 0,-3 1 0,0 4 0,0 0 0,0-4 0,0 4 0,0-5 0,0 3 0,0 13 0,0 2 0,0 0 0,0 0 0,0-1 0,0 0 0,-3 3 0,0 1 0,-1-2 0,1-7 0,0-1 0,-2-1 0,-1 1 0,-1-1 0,0-1 0,1-3 0,-1-2 0,1-1-408,-1-7 0,1-1 0,0-2 408,2-1 0,0-1 0,1-2 116,-1 21 0,0-3-116,4-2 0,0-4 0,0-18 0,0-1 816,0 7 0,0-2-816,0 30 0,0-38 0,0 0 0,0 36 0,0-2 0,0-8 2939,0-16-2939,0-3 2664,0-23-2664,0-2 1727,0-11-1727,0-2 547,0-5-547,0-6 0,0 5 0,0-9 0,0 8 0,0-3 0,0 4 0,5 1 0,-4-5 0,3 3 0,0-8 0,-3 4 0,7-6 0,-3 1 0,4 0 0,-1-4 0,1 3 0,11-7 0,1 3 0,25-4 0,18 0 0,20 0 0,-10 0 0,13 0 0,-21-6 0,16-2 0,-9-5 0,-9 0 0,-10 6 0,-13-3 0,-8 9 0,-8-4 0,-10 5 0,-2 0 0,-8-4 0,-1 3 0,-4-3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4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26 24575,'4'-8'0,"0"-1"0,-7 5 0,-7 0 0,0 4 0,-14 0 0,12 0 0,-17 0 0,12 14 0,-5-2 0,2 19 0,9-4 0,-5-1 0,6-1 0,5-10 0,0 4 0,5-10 0,0 5 0,0-5 0,0 0 0,4 0 0,6 0 0,4-4 0,12-1 0,0 1 0,1-4 0,3 4 0,-3-5 0,0 0 0,3 0 0,-9 0 0,10 0 0,-10 0 0,4 0 0,-6 4 0,-4 1 0,-1 9 0,-4 7 0,-4 12 0,-2 1 0,-4 11 0,0-11 0,0 11 0,-15-10 0,1 4 0,-20-4 0,5-2 0,1-9 0,-4 3 0,5-16 0,-5 0 0,-1-6 0,1-5 0,5 0 0,-7 0 0,17 0 0,-5 0 0,17-4 0,-3-1 0,7-4 0,-3-5 0,4 8 0,0-3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3:2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10 24575,'-13'-5'0,"0"1"0,0 4 0,-1 0 0,-4 0 0,3 0 0,-8 0 0,6 0 0,-8 0 0,0 10 0,-2 1 0,1 6 0,0 2 0,7-4 0,4 5 0,0 5 0,4 8 0,-1 14 0,1 2 0,4-2 0,-5 13 0,11-9 0,-5 13 0,6 5 0,0-11 0,0 21 0,0-14 0,0-1 0,0-11 0,0-6 0,8-12 0,10 3 0,9-16 0,6 6 0,-1-12 0,-6-1 0,-1-5 0,-5 0 0,-1-5 0,-4 0 0,-1-5 0,-1 0 0,-3 0 0,4 0 0,-9 0 0,-1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3:2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50 200 24575,'-9'8'0,"-6"9"0,9-1 0,-8 8 0,13-4 0,-4 1 0,5 10 0,0-10 0,0 4 0,0 0 0,0-4 0,0 10 0,0-11 0,0 1 0,0 3 0,0-9 0,0 5 0,4-11 0,6-5 0,5-4 0,4 0 0,1 0 0,-1-5 0,6-1 0,-4-8 0,4-2 0,-5-3 0,-5 4 0,-2 1 0,1 0 0,-4 4 0,3 1 0,-4 1 0,-4 3 0,-1-4 0,-4 7 0,0 12 0,0 11 0,0 4 0,0 6 0,0-10 0,4 4 0,6-6 0,5-3 0,5 2 0,-1-7 0,1-1 0,5-6 0,-4-4 0,4 0 0,-10 0 0,3 0 0,-4-9 0,2-2 0,-2-14 0,-4 4 0,0-4 0,-5 0 0,4-2 0,-7-5 0,2 0 0,-4-1 0,0 7 0,0-5 0,0 10 0,0-5 0,0 11 0,0-3 0,-8 12 0,-3-3 0,-9 9 0,-5 0 0,4 0 0,-10 0 0,10 4 0,-5 6 0,7 5 0,4 0 0,1 3 0,4-3 0,5 5 0,1-1 0,4 1 0,0-1 0,0 1 0,0-6 0,0 5 0,0-9 0,0 3 0,3-8 0,2-1 0,8-4 0,2 0 0,10 0 0,-4-9 0,4 3 0,0-14 0,-4 9 0,4-4 0,0 0 0,-4 4 0,4-4 0,-5 5 0,-1 4 0,-4-2 0,3 7 0,-8-3 0,9 4 0,-9 0 0,3 0 0,-4 0 0,0 0 0,0 0 0,-4 9 0,3 1 0,-7 10 0,3-1 0,-4 1 0,0-1 0,0 1 0,0-6 0,0 0 0,0-5 0,0-1 0,0 1 0,0 0 0,0-30 0,5 4 0,1-32 0,5 15 0,0-5 0,4 7 0,1 5 0,0 2 0,3 10 0,-4 1 0,0 8 0,-2 2 0,-4 4 0,0 0 0,0 0 0,0 4 0,-5 17 0,0 9 0,-4 10 0,6 5 0,-5-5 0,9 0 0,-9-1 0,4-13 0,-1-1 0,1-10 0,4-1 0,0-6 0,4-3 0,2-1 0,5-4 0,5 0 0,1-5 0,1-10 0,6-9 0,-3-17 0,0-1 0,0-7 0,-7 2 0,1-6 0,-6 4 0,0-4 0,-7 6 0,1 0 0,-5 7 0,-2 6 0,-5 10 0,0 9 0,0 1 0,-4 9 0,-1 1 0,-4 4 0,0 0 0,-4 0 0,-2 9 0,-7 21 0,-2 21 0,4 23 0,-6 6 0,17-29 0,2-1 0,-6 20 0,5-18 0,2 2-1037,5 42 1037,-3-38 0,1 0 0,3 41 0,0-45 0,0-2 0,0 16-36,0 14 36,6-11 0,0-16 0,12 0 0,-1-15 0,4-12 1035,-5-3-1035,3-15 38,-4 4-38,-1-8 0,0-2 0,-1-4 0,-3 0 0,9-4 0,-8-12 0,4-13 0,-4-18 0,1-2 0,-5-12 0,-2 13 0,-5-6 0,0 7 0,0 0 0,0 7 0,-10 2 0,-6 10 0,-18 1 0,0 10 0,-5-4 0,7 14 0,0-8 0,5 10 0,7-1 0,10-3 0,6 4 0,4-14 0,0-3 0,28-12 0,11-17 0,-2 18 0,3 0-249,1-4 1,-1-1 248,-3 2 0,-1 0 0,38-26 0,-15 10 0,-4 0 0,-6 7 0,-20 10 0,1 13 0,-14 12 0,-2 13 0,-10 13 0,-4 16 497,-6 8-497,0 1 0,-5 3 0,5-10 0,-5 5 0,10-13 0,-3 5 0,4-10 0,0 4 0,0-10 0,0 3 0,0-8 0,0 3 0,8-3 0,-2-1 0,13-4 0,-5 3 0,6-7 0,-1 4 0,1-5 0,-1 0 0,-4 0 0,3 0 0,-8-4 0,4 3 0,-9-3 0,-1 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3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24575,'-11'2'0,"3"4"0,8 17 0,0-6 0,0 2 0,0-6 0,0-7 0,0 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3:3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55 24575,'5'-14'0,"-1"1"0,-8 8 0,-11 1 0,-7 4 0,-10 0 0,0 0 0,-7 6 0,10 9 0,-8 3 0,15 8 0,-4-6 0,15 0 0,-2-1 0,12 1 0,-3 5 0,4-9 0,0 3 0,0-6 0,0-3 0,0 4 0,4-6 0,5 2 0,6-5 0,5-1 0,-1-4 0,1 0 0,-1 0 0,1-4 0,-5-6 0,4-11 0,-7-6 0,2 1 0,-3-5 0,-1 4 0,0 1 0,-4-5 0,-1 15 0,-5-8 0,0 14 0,0-4 0,0 5 0,0 0 0,0 8 0,0 19 0,0 26 0,0 31 0,0 18-660,-4-33 0,0 3 660,4-5 0,-2 1 0,-5 14 0,0-2 0,5 29 0,-2-41 0,1-3 0,3 20 0,0 6 0,0-18 0,0-17 0,0-14 0,-4-12 0,-1-8 1320,-9-4-1320,-6 1 0,-1 0 0,-17-4 0,10-2 0,-11-4 0,1 0 0,9 0 0,-8 0 0,16 0 0,-4-9 0,10 3 0,0-18 0,10 8 0,0-15 0,5 5 0,0-13 0,0 5 0,0-11 0,5 5 0,12-2 0,15-5 0,4 10 0,21-13 0,-12 11 0,12 0 0,-14 4 0,3 11 0,-11 1 0,6-2 0,-18 13 0,4-2 0,-17 6 0,3 7 0,-4-7 0,-4 7 0,-1-3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3:3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71 24575,'0'-13'0,"0"0"0,0 0 0,0 3 0,0-3 0,-4 8 0,-5 1 0,-5 8 0,-1 6 0,2 5 0,7 0 0,2-2 0,4 1 0,0-4 0,0 3 0,0-4 0,0 0 0,0 0 0,0-1 0,0 1 0,0 0 0,8 0 0,-2 0 0,13 1 0,-9-1 0,3 0 0,-4 0 0,0-1 0,-1-3 0,1 3 0,-4-3 0,-1 4 0,-4-1 0,0 1 0,0 5 0,0-4 0,-4 8 0,-2-3 0,-8 0 0,-2 9 0,-10-7 0,5 4 0,-5-2 0,7-8 0,-1 3 0,1-4 0,4-1 0,1 1 0,5-5 0,0-1 0,0-4 0,0 0 0,5-4 0,0-6 0,4-5 0,0-5 0,0 1 0,0 4 0,0-4 0,0 4 0,4 1 0,1 0 0,0 9 0,-2 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3:3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24575,'5'0'0,"-2"0"0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3:3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24575,'0'9'0,"14"0"0,-2 0 0,14 6 0,-1 1 0,-4 9 0,5-3 0,1 10 0,-9 8 0,4 3 0,-10 10 0,0-6 0,-1-1 0,-4 7 0,-2-4 0,-5 5 0,0 8 0,-6-4 0,-12 8 0,-16-2 0,2-20 0,-18 12 0,11-6 0,-6 2 0,-6 1 0,13-11 0,2-7 0,9-7 0,11-8 0,3-6 0,4-6 0,4 1 0,-3-4 0,7-1 0,-3-4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3:3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1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24575,'0'77'0,"0"-1"0,0 0 0,0 1 0,0-2 0,0-12 0,0 16 0,0 1 0,0-33 0,0-12 0,0-11 0,0-10 0,6-4 0,6-6 0,12-1 0,0-3 0,4 0 0,0-7 0,-3-7 0,4-3 0,-4-7 0,-2 7 0,-3 2 0,-8 7 0,-6 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1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24575,'0'41'0,"0"0"0,0 30 0,0 9 0,0-27 0,0 42 0,0-42 0,0 28 0,0-25 0,0-2 0,0-14 0,0-7 0,0-12 0,0-8 0,0-4 0,0-4 0,0-2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1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24575,'-1'-9'0,"5"5"0,7-8 0,12 3 0,2-7 0,9 3 0,0 5 0,-1 0 0,-4 7 0,4-3 0,-9 4 0,4 0 0,-9 0 0,3 0 0,-2 0 0,-1 0 0,-7 0 0,-6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1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169 521 24575,'-3'-6'0,"-4"3"0,-3 0 0,0 3 0,1 0 0,-1 0 0,2 0 0,-9 0 0,5 0 0,-3 3 0,1 8 0,3 0 0,-4 8 0,4-5 0,4 0 0,1-3 0,5 2 0,-1-6 0,2 7 0,0-7 0,0 6 0,0-6 0,0 3 0,0-3 0,0-1 0,2-2 0,5-2 0,4-2 0,0 0 0,2 0 0,-2 0 0,0 0 0,2 0 0,-6-2 0,6-2 0,-5-6 0,2 2 0,0-5 0,-2 2 0,2-4 0,-3 1 0,0-4 0,0 6 0,-3-5 0,2 9 0,-5-2 0,4 7 0,-2 3 0,4 7 0,-4 3 0,3 1 0,-2 2 0,2-5 0,1 1 0,0-2 0,-1-1 0,0 1 0,1-4 0,-1 0 0,0-3 0,1 0 0,-1 0 0,1 0 0,-1 0 0,0 0 0,1 0 0,-1 0 0,1 0 0,-1 0 0,0-3 0,-2-1 0,-1-2 0,0 0 0,-3-1 0,3-3 0,-3-1 0,0-3 0,0 0 0,0 0 0,0-5 0,0 4 0,0-3 0,0 7 0,0-2 0,0 5 0,0-2 0,0 4 0,0 0 0,0-1 0,3 1 0,4-4 0,7 2 0,1-2 0,8 2 0,-4 1 0,0-1 0,-1 4 0,-4 1 0,0 3 0,-3 0 0,-1 0 0,-4 0 0,-2 5 0,-1 3 0,-3 9 0,0-2 0,0 7 0,0-2 0,0-1 0,-4-1 0,4-7 0,-4 2 0,4-6 0,0 3 0,0-3 0,0-1 0,3 0 0,1-2 0,5-2 0,2-2 0,3 0 0,0 0 0,1 0 0,-1 0 0,0 0 0,0 0 0,0-6 0,0-2 0,1-6 0,-1 0 0,0-1 0,0 1 0,-3 3 0,-1-2 0,-4 8 0,1-4 0,-3 6 0,-2-4 0,-2 1 0,0 0 0,0-1 0,0 1 0,-3 2 0,0-1 0,-7 4 0,2-2 0,-1 3 0,-1 0 0,-1 0 0,-3 3 0,2 8 0,-1 1 0,5 6 0,-3-4 0,4 0 0,3 1 0,1-1 0,3-3 0,0-2 0,0-2 0,0-1 0,2-2 0,2-1 0,6-3 0,-3 0 0,6-4 0,-6 1 0,3-4 0,-3 3 0,-1-1 0,0 4 0,1-2 0,-1 3 0,1 0 0,-1 0 0,0 3 0,1 4 0,1 12 0,-1 2 0,1 7 0,0 0 0,-3 1 0,-2 5 0,-3 5 0,0-4 0,0 9 0,0-9 0,-8 9 0,-1-8 0,-9-2 0,2-6 0,4-5 0,-2-4 0,3-3 0,0-6 0,1-4 0,0-2 0,3-1 0,-3-3 0,3 0 0,0-7 0,4-5 0,-4-11 0,6-12 0,-3 0 0,4-9 0,0 8 0,0-8 0,0 9 0,4 0 0,0 8 0,7 3 0,1 5 0,2 0 0,-3 5 0,3 3 0,-7 4 0,7 4 0,-4 0 0,1 2 0,2-2 0,-5 3 0,5-4 0,-2 4 0,3-7 0,0 3 0,0-3 0,0 0 0,0-3 0,7-8 0,-6 2 0,3-4 0,-8 6 0,0 2 0,-2-1 0,2 8 0,-6-4 0,1 8 0,-4-4 0,2 1 0,-3-2 0,-3 2 0,-4 2 0,0 2 0,-3 0 0,4 0 0,-1 0 0,1 0 0,3 2 0,0 2 0,9 2 0,2 1 0,10 0 0,1 1 0,5 0 0,-1-4 0,0 3 0,-3-6 0,2 2 0,-7-3 0,3 0 0,-3 0 0,-5 0 0,0 0 0,-4 0 0,1 0 0,0-6 0,0-6 0,0-12 0,1 0 0,1-15 0,-5 9 0,4-15 0,-3 5 0,1-6 0,2 0 0,-7 6 0,3 1 0,-4 9 0,0 2 0,0 9 0,0 1 0,0 7 0,0 9 0,0 21 0,-5 23 0,-1 19 0,-10 19 0,4 2 0,1-11 0,6 5 0,5-21 0,0 10 0,0-11 0,0-13 0,0-7 0,0-15 0,3-1 0,4-7 0,4-4 0,8-4 0,-4-3 0,-3 0 0,-6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2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24575,'-17'0'0,"-1"0"0,-5 0 0,0 0 0,-6 0 0,5 0 0,0 0 0,2 0 0,6 0 0,1 0 0,2 0 0,6 0 0,-7 0 0,7 0 0,0 0 0,4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2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62 133 24575,'10'-4'0,"-2"-7"0,17-2 0,-8-9 0,1 6 0,-3-3 0,-5 9 0,0 3 0,-6-3 0,-1 6 0,-3-6 0,-3 7 0,-8 0 0,-1 3 0,-10 0 0,7 0 0,-7 0 0,6 3 0,-2 4 0,4 1 0,-1 5 0,5-5 0,-1 5 0,8-6 0,-3 3 0,5-3 0,-2-1 0,3 0 0,0 1 0,0-1 0,6-3 0,-2 0 0,9-3 0,-6 0 0,6 0 0,-8 0 0,1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3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0 24575,'-18'0'0,"-5"0"0,-11 0 0,1 0 0,-6 0 0,0 0 0,-8 0 0,-2 6 0,-13-5 0,14 9 0,-7-9 0,15 9 0,7-4 0,7 0 0,11-2 0,2-4 0,8 4 0,1 1 0,4 4 0,0-1 0,0 1 0,0-1 0,0 1 0,0 0 0,0 5 0,0 6 0,0 7 0,0 5 0,0 7 0,0 1 0,0 14 0,0-5 0,0 12 0,0-5 0,0 0 0,0 5 0,0-5 0,0 7 0,0 1 0,-12-1 0,10-7 0,-10-2 0,7-14 0,4-1 0,-4-13 0,1-5 0,3-3 0,-3-8 0,4 4 0,0-5 0,0-1 0,0 1 0,4-5 0,11 0 0,7-4 0,10 0 0,0 0 0,7 0 0,1 0 0,7 0 0,-1 0 0,9 0 0,-7 0 0,6 0 0,-7-5 0,-7 4 0,-7-9 0,-7 9 0,-7-4 0,-4 5 0,-1-4 0,-6 3 0,-3-3 0,-1 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3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24575,'2'-5'0,"11"2"0,12 3 0,21 0 0,-4 0 0,6 0 0,-3 0 0,-11 0 0,4 0 0,-11 0 0,-7 0 0,-1 0 0,-9 0 0,-1 0 0,-5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3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10 290 24575,'-5'1'0,"1"-7"0,4-8 0,5-11 0,12-3 0,1-5 0,10-7 0,-2 11 0,-2-9 0,7 16 0,-10-4 0,5 10 0,-12 7 0,5 4 0,-5 5 0,1 0 0,-1 4 0,-5 11 0,1 14 0,-4 11 0,5 7 0,-10-7 0,9-1 0,-4-13 0,4-1 0,-5-5 0,3-5 0,-3-2 0,4-8 0,0-1 0,0-4 0,5 0 0,0 0 0,6-8 0,0-9 0,7-11 0,-5 1 0,1-5 0,-5 15 0,-6-7 0,1 13 0,-3-3 0,-2 9 0,-3 2 0,-1 3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3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24575,'19'0'0,"2"0"0,18 0 0,1 0 0,0 0 0,5 0 0,-11 0 0,5 0 0,-17 0 0,-7 0 0,-11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3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24575,'59'0'0,"29"0"0,-48 0 0,34 0 0,-41 0 0,6 0 0,-12 0 0,-7 0 0,-10 0 0,-6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3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24575,'0'-28'0,"0"4"0,9-1 0,2 5 0,8 5 0,1 1 0,-5 8 0,3 2 0,-3 4 0,5 0 0,-6 0 0,0 0 0,-1 0 0,-3 4 0,5 17 0,-10 17 0,5-2 0,-9 40 0,3-42 0,-4 51 0,0-41 0,0 19 0,0-17 0,0-11 0,0 2 0,0-16 0,0 5 0,-8-11 0,5-2 0,-14-7 0,11-6 0,-4-22 0,7-7 0,3-34 0,0 12 0,0-27 0,5 20 0,8-13 0,12 7 0,1 8 0,4 2 0,-8 14 0,0 6 0,-2 14 0,-5 6 0,3 4 0,-8 5 0,4 0 0,-1 5 0,-2 0 0,2 0 0,-4 9 0,1 2 0,-5 20 0,4-2 0,-8 9 0,4-6 0,-5 0 0,0 0 0,0 1 0,0-7 0,0-1 0,0-5 0,0-1 0,0-4 0,0 4 0,0-9 0,0 3 0,0-4 0,0 0 0,0 0 0,0 0 0,0-1 0,0 1 0,0-1 0,-4 1 0,3 4 0,-7 2 0,2 5 0,1-6 0,-4 5 0,8-9 0,-3 3 0,0-4 0,3-11 0,-3-17 0,4-8 0,0-18 0,5-3 0,2 0 0,5-6 0,3 14 0,-2-4 0,7 10 0,-3-5 0,0 13 0,2 0 0,-4 7 0,5 3 0,-5 2 0,3 5 0,-8 0 0,4 3 0,-6 2 0,1 4 0,0 0 0,0 0 0,-4 16 0,-1 9 0,-4 33 0,0-7 0,0 27 0,-6-20 0,-1 13 0,-5-15 0,5-8 0,-3-10 0,8-11 0,-2-2 0,4-10 0,0-2 0,0-4 0,0 0 0,3-4 0,7-1 0,4-4 0,6 0 0,0 0 0,-1 0 0,1-9 0,5-3 0,-13 1 0,2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1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24575,'13'-9'0,"21"-10"0,2 11 0,12-9 0,4 10 0,15-4 0,-7 10 0,11-6 0,-17 7 0,-12 0 0,5 0 0,-21 0 0,-1 0 0,-5 0 0,-6 0 0,-4 0 0,-7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3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24575,'6'-9'0,"14"-6"0,24 9 0,4-15 0,7 13 0,-2-9 0,3-1 0,-1 4 0,7-4 0,-20 11 0,4 2 0,-14 0 0,-5 4 0,-7-4 0,-6 5 0,-10 0 0,0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3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24575,'0'12'0,"0"80"0,0-26 0,0 4 0,0 1 0,0-3 0,0 19 0,0-36 0,0 11 0,0-27 0,0-9 0,0-16 0,0-6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3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1 696 24575,'10'0'0,"18"-17"0,17-5 0,35-32 0,-9 10-288,-24 12 1,0 0 287,15-8 0,11-14 0,-27 15 142,5-5-142,-16 15 0,-8 2 0,-11-5 0,-6 14 0,-5-12 433,-5 10-433,0-7 0,0 0 0,0-4 0,0 15 0,-14-9 0,1 14 0,-12-4 0,0 9 0,-2 2 0,0 4 0,-4 0 0,5 0 0,-7 0 0,7 0 0,0 0 0,7 9 0,-2 7 0,-1 25 0,4 8 0,-1 14 0,12 18 0,1-5 0,6 23 0,0-23-485,0 22 485,0-22 0,0 6 0,0-10 0,6-16 0,0 5 0,0-29 0,3 2 0,-8-26 485,7 1-485,-4-7 0,6-20 0,6-19 0,4-28 0,5 7 0,7-11 0,-6 4 0,11 5 0,-4-4 0,4 20 0,-7 3 0,-3 13 0,-7 7 0,-5 8 0,3 7 0,-8 2 0,9 4 0,-9 0 0,3 0 0,-4 0 0,0 9 0,1 7 0,-4 17 0,4 8 0,-9 6 0,9-1 0,-9 1 0,10 0 0,-10-7 0,9-7 0,-9-8 0,3-10 0,0-1 0,1-10 0,3 0 0,1-8 0,0-11 0,2-13 0,0-13 0,1-6 0,-1 1 0,-4 19 0,-2 7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4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24575,'0'38'0,"0"3"0,0 21 0,0 4 0,0 16 0,0-16 0,0 21 0,0-27 0,5 21 0,-3-32 0,3 4 0,0-20 0,-4-4 0,4-5 0,-5-14 0,0 3 0,0-8 0,0-1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4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24575,'20'0'0,"3"0"0,34-5 0,7-3 0,10-5 0,-8 5 0,4 2 0,-14 6 0,0 0 0,-2 0 0,-20 0 0,-2 0 0,-17 0 0,-2 0 0,-8 0 0,-1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4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24575,'0'34'0,"0"-4"0,0 3 0,0-2 0,0-4 0,0-1 0,0-1 0,0-14 0,0-2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4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24575,'76'0'0,"-15"0"0,-5 0 0,1 0 0,29 0 0,-20 0 0,6 0 0,-7 0 0,-18 0 0,-8 0 0,-13 0 0,-5 0 0,-11 0 0,-7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4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179 179 24575,'42'-42'0,"1"-1"0,8 2 0,-6 10 0,-18 19 0,13 3 0,-35 25 0,-1 8 0,-4 34 0,0-8 0,-5 19 0,-8-6 0,-14 10 0,5-8 0,-14 5 0,16-22 0,-16 8 0,11-9 0,-10-4 0,12-10 0,-4-7 0,8-6 0,-1-5 0,0-1 0,1-8 0,-1-2 0,0-4 0,5 0 0,1-9 0,5-2 0,3-14 0,2-8 0,4-7 0,0 0 0,0 1 0,0 6 0,0 7 0,0 0 0,0 12 0,4 0 0,-3 5 0,7 4 0,-4-3 0,5 7 0,5-3 0,6 4 0,7 0 0,-1 0 0,12 0 0,-10 0 0,25 0 0,-18 0 0,12 5 0,-15 5 0,0 7 0,-5 4 0,-2-5 0,-5 2 0,-6-7 0,5 3 0,-9-5 0,3 0 0,-4-4 0,0-1 0,0-4 0,0 0 0,0-9 0,0-2 0,1-14 0,-4-2 0,-1-12 0,0-1 0,-4-7 0,4 21 0,-5 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4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24575,'14'0'0,"0"0"0,6 0 0,-1 0 0,1 0 0,-1 0 0,-4 0 0,3 0 0,-8 0 0,8 0 0,-8 0 0,0 14 0,-7 18 0,-3-2 0,0 37 0,0-29 0,-5 32 0,3-22 0,-9 14 0,10-20 0,-15 4 0,14-19 0,-8-2 0,10-10 0,-8-1 0,5-5 0,-5-16 0,8-12 0,0-19 0,5-16 0,2-2 0,6-7 0,5-1 0,-4 8 0,3 2 0,-1 14 0,-3 1 0,2 12 0,-5 7 0,-1 6 0,0 9 0,0 1 0,4 4 0,-3 0 0,4 0 0,-5 0 0,4 9 0,-2 7 0,4 17 0,-3 15 0,0 16 0,-4-6 0,3 12 0,-9-14 0,3 0 0,-5-2 0,0-14 0,0-7 0,0-8 0,0-10 0,0-1 0,0-6 0,4-10 0,-3-17 0,8-15 0,-3-12 0,6-9 0,0-1 0,1-7 0,0-1 0,-1 8 0,0 2 0,4 14 0,-4 1 0,3 12 0,-5 7 0,4 5 0,-4 10 0,4 1 0,-5 4 0,-1 0 0,2 9 0,0 14 0,1 11 0,1 21 0,0 0 0,1 9 0,-6-8 0,-2-2 0,0-7 0,-3-1 0,7-11 0,-8-3 0,8-13 0,-8-4 0,7-1 0,-7-6 0,3-3 0,-4-1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4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24575,'18'0'0,"12"-17"0,18 8 0,-4-15 0,16 6 0,-11 10 0,7-8 0,-2 9 0,-13 1 0,-8 1 0,-8 5 0,-11 0 0,-4 0 0,-6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1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24575,'0'18'0,"0"17"0,0 23 0,0 7 0,0 23 0,0-3-908,0 8 908,0 6 0,0-37 223,0 23-223,0-34 0,0 21 0,0-16 0,0-9 0,0-19 685,0-4-685,0-14 0,0 0 0,0-6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4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24575,'0'8'0,"0"0"0,0 6 0,0-4 0,0 8 0,0-3 0,0 5 0,0-1 0,0 1 0,0-5 0,0 3 0,0-8 0,0 3 0,-3-8 0,2-1 0,-3-4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4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 24575,'0'18'0,"0"12"0,0-2 0,0 17 0,0-5 0,0 6 0,0 1 0,0 0 0,0 0 0,0-7 0,0-1 0,0-1 0,0-4 0,0 11 0,0-17 0,0 10 0,0-17 0,-5 4 0,0-6 0,-15 2 0,3-6 0,-20 1 0,9-6 0,-17 2 0,5-6 0,-1-1 0,-4-5 0,4 0 0,1 0 0,7-9 0,2-3 0,14-8 0,-7 0 0,13 5 0,-3-4 0,9 9 0,1-3 0,0 4 0,3 0 0,-3 4 0,4 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4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24575,'7'-5'0,"9"2"0,15 3 0,10 0 0,6 0 0,15 0 0,-18 0 0,24 0 0,-19 0 0,14 0 0,-8 0 0,-2 0 0,-12 0 0,-8 0 0,-13 0 0,-1 0 0,-13-4 0,2 3 0,-8-2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4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24575,'9'0'0,"-1"0"0,6 0 0,-4 0 0,8 0 0,-3 0 0,0 0 0,-2 0 0,-4 0 0,0 0 0,-4 3 0,-1 7 0,-4 17 0,5 7 0,-4 6 0,4 13 0,-5-11 0,0 19 0,0-24 0,0 14 0,0-33 0,0 18 0,0-20 0,0 8 0,0-9 0,0-2 0,0-4 0,-3-5 0,2-3 0,-3-11 0,4-10 0,0-7 0,0-5 0,0-7 0,5 5 0,1-11 0,6 4 0,-1 1 0,5 1 0,0 7 0,1 0 0,2 5 0,-8 2 0,8 6 0,-8-1 0,7 5 0,-7 1 0,2 8 0,-4-2 0,0 7 0,0-3 0,0 4 0,-1 0 0,1 0 0,-5 9 0,0 8 0,-4 9 0,0 6 0,0 7 0,0-5 0,0 4 0,0-11 0,0 4 0,0-10 0,0 4 0,0-10 0,0-2 0,0 1 0,0-4 0,0 3 0,0-4 0,0-8 0,0-7 0,0-14 0,0-7 0,0-5 0,10-7 0,3-1 0,5 0 0,3 1 0,-5 12 0,4 2 0,-5 5 0,4 5 0,-4-4 0,0 13 0,-2-7 0,-4 12 0,0-3 0,0 4 0,0 0 0,-4-4 0,2 3 0,-2-3 0,3 4 0,1 4 0,-4 6 0,3 10 0,-2 7 0,0 5 0,4 0 0,-9 6 0,8-10 0,-8 9 0,8-16 0,-8-1 0,3-6 0,-4-5 0,0 0 0,4-4 0,1-1 0,3-4 0,1 0 0,4 0 0,-3-4 0,9-6 0,-4-1 0,4-3 0,-4 0 0,-1-2 0,1-9 0,-3-2 0,-1-19 0,-7 25 0,-4-7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5:5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11045 263 24575,'0'25'0,"0"17"0,0 12 0,0 25 0,0 9 0,0 13-860,0-41 1,0 1 859,0 7 0,0 1 0,0 0 0,0 1 0,0 10 0,0-1 0,0-15 0,0-1 0,-1 16 0,2-1 0,2-19 0,0-2-186,-3 0 1,2 1 185,8 8 0,1-3-344,-7 15 344,5-23 0,2 1 0,-4 22 0,0-15 0,5 5 1226,-7-35-1226,1 0 825,-2-17-825,-4 0 383,0-1-383,0-5 0,0-1 0,0 0 0,0 0 0,0 1 0,0-1 0,0 1 0,0-1 0,0 1 0,0-1 0,0 1 0,-4-5 0,-1 4 0,-9-8 0,-1 8 0,-4-3 0,-7 5 0,-6 0 0,-16 2 0,-15 1 0,-19 7 0,27-12 0,-3 0-650,-5 3 1,-1 0 649,-9-3 0,-3 0-1297,-3 1 0,-2-2 1297,-6-2 0,-1-2 0,0 1 0,-2-1 0,20-3 0,-2-2 0,2 1 0,-21 0 0,1 0 0,19 0 0,-1 0 0,2 0-951,-19 0 0,2 0 951,-1 0 0,1 0 0,8 0 0,1 0-512,3 0 1,2 0 511,4 0 0,1 0 0,0-4 0,2 0 0,3 3 0,1 0 0,-5-2 0,-1-1 0,4 3 0,1 2 0,-5-1 0,1 0 0,3 0 0,3 0 570,-36 0-570,43 0 0,0 0 0,-31 0 0,35 0 0,-2 0 0,-41 0 0,2 0 0,37 0 0,0 0 0,-18 0 0,11 0 0,-1 0 0,-18 0 0,-15 0 0,6 0 0,6 7 0,-1-5 0,-6 11 0,-1-11 0,7 11 0,-16-11 0,48 1 0,1 0 0,-1-2 0,-1-2 0,-3 1 0,1 0 0,4 0 0,0 0 1112,-3 0 1,-4 0-1113,-26 3 0,-2 2 0,22-1 0,0 1 687,-12 2 1,2 1-688,-24 1 0,22 3 1049,-15-10-1049,9 11 0,9-11 0,1 4 472,16-6-472,2 0 0,7 0 0,6 0 820,8 0-820,13 0 307,7 0-307,8-22 0,-3 24 0,-8-6 0,-6 26 0,-18 4 0,-1-9 0,-13 3 0,-10-5 0,-29 6-685,42-12 1,-3-2 684,-12 2 0,-4 0 0,-3-4 0,-2-1-871,-6 1 1,-1-2 870,-5-2 0,0-2 0,6 1 0,0 0 0,-5 0 0,1 0 0,7 0 0,4 0 0,13 0 0,0 0-293,-4 0 1,2 0 292,-25 0 0,33 0 0,-1 0 0,6 0 0,-1 0 0,-4 0 0,-1 0-189,-41 0 189,3 0 0,13 0 0,7 0 0,23 0 0,0 0 0,-21 0 0,-27 0 0,41 0 1188,-17 0-1188,11 0 1783,-3 0-1783,-7 0 681,22 0-681,-19 6 232,24 1-232,-15 1 0,9 3 0,-5-4 0,4 6 0,0 0 0,-3-1 0,2 1 0,2 0 0,2 0 0,11-1 0,-4 0 0,12-6 0,-13 5 0,12-4 0,-4 5 0,5-1 0,1 1 0,4-1 0,2-5 0,11 3 0,-4-8 0,8 3 0,-3 0 0,4-3 0,-4 8 0,3-8 0,-3 3 0,4 1 0,0-4 0,1 3 0,-1-4 0,1-4 0,3-13 0,2-26 0,3-20 0,0-22 0,0-15 0,0-3 0,0 45 0,0-1 0,0-34 0,0 34 0,0-2 0,-1 2 0,2 2 0,4-51 0,-2 43 0,2 2 0,8-24 0,0-12 0,-5 6 0,3-8 0,-4 26 0,-1 20 0,1 1 0,0-4 0,4-35 0,-5 32 0,7-13 0,-1 9 0,0-3 0,-1 12 0,-4-11 0,3 15 0,-9 1 0,9 14 0,-9 10 0,3 6 0,-4 1 0,0-2 0,4 7 0,-3-5 0,7-2 0,-6-6 0,7-7 0,-3 0 0,0 0 0,3 1 0,-4 5 0,1 3 0,-2 4 0,1 1 0,-4 4 0,3-3 0,0 4 0,-3-5 0,4 0 0,-5-1 0,0 7 0,0 0 0,3 5 0,-2 0 0,3 1 0,-4-1 0,4 5 0,0-3 0,5 7 0,9-4 0,4 0 0,22 4 0,-2-10 0,30 9 0,-21-9 0,39 9 0,-3-11 0,-8 11 0,-17-1 0,1-1 0,19 4-707,-18 0 1,3 0 706,-10 0 0,-1 0-383,2-3 1,0 0 382,4-2 0,-2 0 0,38-3 0,-27-1 0,-1 2 0,14 5 0,-19-3 0,0 1 0,20 4 0,8 0 0,7 0 0,-16 0 0,-30 0 0,1 0 0,41 0 0,-45 1 0,0-2 0,31-5 0,-27 5 0,-2 1-267,12-7 267,-7 3 0,1 1 0,9 2 0,23-7 0,-10 8 0,0 0 0,-7 0 0,5 0 0,-14 0 0,14 0 0,-6 0 0,-1 0 0,-1 0 0,-8-6 1337,1 5-1337,-2-6 809,-6 7-809,-3 0 299,-6 0-299,0 0 0,-7 0 0,5-5 0,-11 3 0,-1-3 0,-2-1 0,-10 5 0,4-9 0,-6 4 0,5-4 0,-9-1 0,2 6 0,8 1 0,12 4 0,27 0 0,1 0 0,14 0 0,13 0-601,-36 0 1,3 0 600,4 0 0,1 0 0,9 0 0,0 0 0,-10 0 0,1 0 0,8 0 0,0 0 0,-8-1 0,-2 2 0,-9 1 0,0 2 0,5-1 0,0 3 0,2 5 0,-1 3 0,35 3-352,-33-5 1,-4 1 351,1 6 0,21-3 0,-22 4 0,13-6 0,-22-1 0,0-1 1157,-3-5-1157,-11-2 747,-1-5-747,-13 0 0,-2 0 0,-8 0 0,4 0 0,2 0 0,10 0 0,11 0 0,16 0 0,11 0 0,2 0 0,-13 1 0,3-2-1119,44-6 1119,-29 6 0,3 0 0,-5-3 0,0 0 0,-1 4 0,1 0 0,-2 0 0,0 0 0,-5 0 0,0 0 0,-1 0 0,0 0 0,1 0 0,0 0 0,-7 0 0,1 0 0,5 0 0,-1 0 0,-8 0 0,-1 0 0,6 0 0,-2 0-462,29 0 462,14 7 0,-23 2 0,16 6 0,-18-1 0,-9 0 0,-3 0 0,-19-2 0,10 1 1093,-24-2-1093,9 2 488,-16-3-488,0 1 0,-8-1 0,-4-5 0,0 0 0,6-5 0,20 0 0,19 0 0,29 0 0,0 0-358,-22 0 1,-1 0 357,20 0 0,-16 0 0,0 0 0,24 0 0,-34 0 0,2 0 0,36 0 0,-3 0-140,-16 0 140,-1 0 0,-9 0 0,-7 0 0,-2 0 0,-8 0 710,1-6-710,0 5 145,-7-10-145,-1 9 0,-7-8 0,0 3 0,-5-4 0,-2 4 0,-6-2 0,1 3 0,-1 0 0,-4 1 0,4 0 0,-9 4 0,3-4 0,-4 5 0,0 0 0,0 0 0,-1 0 0,-6 4 0,-4 1 0,-6 4 0,-1 1 0,4-1 0,-3-3 0,7 2 0,-7-7 0,4 4 0,-1-5 0,1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892 0 24575,'-59'69'0,"-1"0"0,0 0 0,0-1 0,0 1 0,0 0 0,0 0 0,-5 6 0,-4 4 0,1 0 0,6-7 0,10-12 0,16-17 0,4-6 0,0 7 0,12-13 0,8-11 0,2 1 0,1-3 0,8-8 0,-4 9 0,5-9 0,0 3 0,0-4 0,0 0 0,0 0 0,0 0 0,9 4 0,7 3 0,17 5 0,7 1 0,23 9 0,-19-6 0,24 12 0,-19-12 0,15 12 0,-7-5 0,0 6 0,-8-7 0,-6 5 0,-4-13 0,-4 11 0,-9-16 0,-3 7 0,-10-15 0,-4 4 0,0-5 0,-4 0 0,3-4 0,-7-1 0,3-4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24575,'0'-39'0,"4"3"0,6 21 0,1-4 0,2 9 0,-2-15 0,2 18 0,-6-12 0,6 18 0,-3-2 0,0 3 0,8 0 0,-8 0 0,8 0 0,-8 0 0,9 0 0,-13 14 0,3 17 0,-9 18 0,0 22 0,0-13 0,0 12 0,-7-6 0,1-6 0,-7 4 0,1-15 0,1-13 0,1-2 0,4-17 0,-2-1 0,7-6 0,-3 1 0,4-11 0,0-10 0,0-20 0,0-2 0,0-11 0,10 5 0,3-7 0,5 0 0,2 12 0,-8-2 0,2 21 0,-4-8 0,-1 13 0,0-2 0,0 4 0,0 4 0,0-3 0,0 7 0,0-3 0,-1 0 0,1 3 0,0-3 0,-1 4 0,0 0 0,0 3 0,-3 13 0,-2 0 0,2 14 0,-4-9 0,4 10 0,-5-4 0,0-1 0,0-5 0,0-3 0,0-8 0,0 4 0,4-6 0,-3 1 0,3-8 0,-4-6 0,0-15 0,5-7 0,1-5 0,10-7 0,-4-2 0,10-5 0,-4-1 0,6 0 0,-2 7 0,0 1 0,-6 17 0,-1-2 0,-6 14 0,0-4 0,0 9 0,0 1 0,0 4 0,-4 8 0,-2 8 0,-3 9 0,0 14 0,0-5 0,0 11 0,0-5 0,0 0 0,0 5 0,0-11 0,0-1 0,0-2 0,0-11 0,0 6 0,0-7 0,0-4 0,0 3 0,0-8 0,4 4 0,2 0 0,3-4 0,0 3 0,0-4 0,-4 0 0,2-4 0,-2 3 0,4-4 0,0 1 0,-1-1 0,-3 0 0,3-3 0,-4 3 0,1-4 0,-1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24575,'8'-10'0,"6"10"0,-9 17 0,9 16 0,-8 1 0,6 18 0,-6-10 0,0 12 0,-6-20 0,0 10 0,0-26 0,0 12 0,0-20 0,0-4 0,-4-7 0,3-25 0,-3-4 0,4-24 0,0 5 0,0-12 0,0 12 0,0 1 0,0 9 0,4 13 0,6 1 0,5 5 0,5 5 0,5 0 0,-4 9 0,4 1 0,0 5 0,-4 0 0,4 0 0,0 0 0,-8 0 0,7 0 0,-14 0 0,3 0 0,-4 4 0,-4-3 0,-1 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24575,'0'28'0,"10"7"0,7-6 0,13 10 0,17-2 0,-1 2 0,18 6 0,-7-8 0,-7-6 0,3 5 0,-16 0 0,10-3 0,-14 13 0,-1-22 0,-11 7 0,-6-11 0,-1-5 0,-9-2 0,-1 3 0,-4 5 0,-10 8 0,-16 18 0,-16 14 0,-14 17-211,26-34 1,2-1 210,-14 20 0,-13 18 0,15-26 0,-9 13 0,10-11 0,10-15 0,12-9 0,2-13 0,6-1 0,0-9 421,-1-1-421,2-5 0,-1-12 0,4 5 0,1-5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24575,'2'4'0,"24"0"0,16-4 0,2 0 0,14 0 0,-14 0 0,19 0 0,-13 0 0,-4 0 0,-14 0 0,-10 0 0,-3 0 0,-10 0 0,-5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2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24575,'23'0'0,"8"0"0,3 0 0,10 0 0,4-6 0,0 0 0,0-1 0,-10-3 0,1 8 0,-16-2 0,3 4 0,-17 0 0,-4 0 0,-2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24575,'89'0'0,"0"0"0,4 0 0,-21 0 0,-50 0 0,7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652 250 24575,'5'-8'0,"-1"-1"0,-4-10 0,0-3 0,0-10 0,0 5 0,0-10 0,4 19 0,1-18 0,4 24 0,-3-11 0,-9 17 0,-21 15 0,-19 19 0,-15 12 0,-10 12 0,-7 4 0,20-9 0,14-15 0,0-1 0,-15 15 0,-6 1 0,5-2 0,27-16 0,-3-6 0,17-4 0,3-9 0,7 4 0,2-6 0,4 1 0,0 0 0,4 0 0,11-4 0,13 3 0,28-6 0,-12 3 0,24-5 0,-19 6 0,15-5 0,-1 10 0,-7-4 0,-2 5 0,-14-1 0,-7 0 0,-8-1 0,-5 0 0,-5-1 0,-6 0 0,-5 10 0,-13 3 0,-16 19 0,-29 11 0,-11 11-484,21-22 1,0-1 483,-21 19 0,30-22 0,1 0 0,-27 20-4,12 3 4,-3-6 0,22-19 0,2-3 0,13-16 0,5 3 967,2-10-967,7 0 4,-3 0-4,4 0 0,0-1 0,0 1 0,4 0 0,1 0 0,3 0 0,6 0 0,1-4 0,4 4 0,7-8 0,0 3 0,6-4 0,0 0 0,7 0 0,8 0 0,2 0 0,12 0 0,-5 0 0,8 0 0,-8-5 0,-2-2 0,-8-4 0,-6-1 0,-1 6 0,-13-3 0,-1 3 0,-10 1 0,-1-4 0,-5 8 0,0-7 0,-1 7 0,-3-7 0,-1 3 0,0-12 0,-3 1 0,3-3 0,-4 0 0,0 9 0,0-4 0,0 6 0,0 3 0,0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24575,'5'-9'0,"-1"13"0,-4 16 0,0 22 0,0 0 0,0 25 0,0-23 0,0 26 0,0-6 0,0-6 0,0 11 0,0-20 0,0-2 0,0-8 0,0-12 0,0-2 0,0-10 0,0-2 0,0-4 0,0 0 0,0-8 0,0-12 0,0-11 0,0-17 0,0-1 0,0-7 0,0-7 0,10 5 0,3-5 0,17 6 0,1-1 0,6 5 0,-1 2 0,-1 7 0,-1 6 0,0 1 0,-8 12 0,-1 0 0,-5 11 0,-5 1 0,-2 4 0,-4 0 0,0 0 0,-4 3 0,-1 12 0,-4 7 0,-10 16 0,-3-4 0,-9 5 0,-6-6 0,5 0 0,-9-5 0,10-2 0,-9-10 0,4-1 0,1-5 0,0 0 0,7-4 0,-1-2 0,0 0 0,5-3 0,2 4 0,4-5 0,8 3 0,12-2 0,11 3 0,16 1 0,-4 1 0,11 0 0,-5 4 0,7-3 0,-7 4 0,-1 0 0,-7-5 0,-10 3 0,1-8 0,-12 3 0,2 0 0,-4-3 0,-4 3 0,-1-4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24575,'3'-10'0,"19"2"0,1 8 0,22 0 0,-11-5 0,11 4 0,-5-9 0,1 9 0,-8-5 0,-8 6 0,-10 0 0,-6 0 0,-5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24575,'28'0'0,"-5"0"0,18 0 0,-14 0 0,3 0 0,-13 0 0,2 0 0,-10 0 0,-1 0 0,-3 0 0,-1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24575,'0'44'0,"0"-5"0,0 44 0,0-35 0,0 25 0,0-26 0,0 2 0,0 5 0,0-7 0,0-7 0,0-2 0,0-5 0,0-12 0,0 9 0,0-19 0,0 8 0,0-14 0,0-1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9 122 24575,'-4'-12'0,"0"-3"0,4-12 0,4 5 0,1-1 0,4 9 0,0 9 0,4 1 0,-4 4 0,4 0 0,-5 4 0,-3 5 0,-2 6 0,-3 10 0,0 8 0,0 1 0,0-1 0,0-3 0,0-3 0,0 0 0,0-2 0,-4-11 0,-1 0 0,0-5 0,1 0 0,4-1 0,0-10 0,0-10 0,0-13 0,0-8 0,5 1 0,1 0 0,10 0 0,-5 5 0,4 2 0,-6 10 0,1 1 0,-2 9 0,-3-3 0,3 7 0,-3-3 0,3 1 0,1 2 0,0-3 0,-1 4 0,1 0 0,-1 0 0,0 0 0,1 0 0,-1 0 0,1 0 0,-5 4 0,0 5 0,-4 6 0,0 5 0,0-1 0,0 1 0,4-1 0,-2 1 0,2-1 0,-4-4 0,0 3 0,0-8 0,0 4 0,4-5 0,-3 0 0,3-1 0,0 1 0,0-4 0,5-1 0,-5 0 0,4-3 0,-3 3 0,4-4 0,0 0 0,-1 0 0,6 0 0,-4 0 0,8 0 0,-3 0 0,5 0 0,-6 0 0,5 0 0,-5 0 0,1-4 0,-1-1 0,-5 0 0,-1-3 0,1 7 0,0-3 0,-4 0 0,-1 3 0,-4-3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24575,'0'19'0,"0"11"0,0 38 0,0-3 0,0 14 0,0-6 0,0-7 0,0 20 0,0-9 0,0 8 0,0-4 0,0-32 0,0 3 0,0-24 0,0 4 0,0-17 0,0-2 0,4-8 0,1-1 0,9-4 0,6 0 0,7 0 0,5-5 0,-6-1 0,13-17 0,-10 5 0,6-10 0,-5 7 0,-17 10 0,1 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24575,'45'-10'0,"7"2"0,4-11 0,1-1 0,20 7 0,-19-1 0,-3 1 0,6 13 0,-19 0 0,10 0 0,-24 0 0,4 0 0,-13 0 0,-4 0 0,-5 0 0,-6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24575,'0'-7'0,"0"9"0,0 18 0,0 0 0,0 5 0,0-10 0,0-2 0,0-12 0,0-23 0,5-2 0,2-25 0,8 15 0,3-11 0,-1 11 0,10-6 0,-13 7 0,11 5 0,-14 8 0,7 5 0,-8 6 0,4 4 0,-5 1 0,-1 4 0,1 0 0,0 4 0,1 11 0,-1 1 0,-3 15 0,-2-4 0,-4 5 0,0 0 0,0-5 0,0-2 0,0-6 0,0-4 0,0-2 0,0-4 0,0 0 0,4-8 0,1-6 0,5-16 0,4 0 0,2-10 0,9 10 0,-3-5 0,3 6 0,-5 0 0,-1 5 0,-4 1 0,3 4 0,-7 1 0,2 4 0,-4 1 0,0 4 0,-1 0 0,1 0 0,-1 0 0,1 0 0,-5 4 0,5 5 0,-8 6 0,8 10 0,-8-4 0,8 10 0,-7-4 0,7-1 0,-8 5 0,3-15 0,-4 8 0,4-14 0,-3 4 0,3-5 0,-4-1 0,0-3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2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24575,'0'12'0,"0"6"0,0 30 0,0-2 0,0-5 0,0 11 0,0-16 0,0 10 0,0-24 0,0 2 0,0-14 0,0 3 0,0-4 0,0-4 0,0-1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 24575,'7'-10'0,"3"2"0,21 8 0,-3 0 0,5 0 0,-3 0 0,-3 0 0,5 0 0,0 0 0,-10 0 0,-3 0 0,-10 0 0,-4 7 0,-2 16 0,-3 10 0,0 14 0,0 7 0,0 2 0,0 15 0,0-6 0,0 15 0,0-15 0,0 6 0,0 0 0,0-7 0,0 7 0,0-8 0,0 16 0,0-19 0,0 25 0,0-27 0,0 13 0,0-16 0,0 0 0,0-15 0,0-7 0,0-8 0,0-10 0,0-1 0,0-6 0,0 1 0,-9-4 0,3 2 0,-12-1 0,3-2 0,-5 5 0,1-8 0,-7 4 0,5-1 0,-4-3 0,5 3 0,0-4 0,1 0 0,-1 0 0,0 0 0,1 0 0,4 0 0,1 0 0,5 0 0,0 0 0,1 0 0,3 0 0,1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24575,'-81'32'0,"0"0"0,2 26 0,24 6 0,54 6-533,-2-5 0,1 3 533,2 24 0,0-37 0,0 1 0,1-6 0,-2 1 0,-2 15 0,-1 0-696,3-8 1,0-1 695,-2 11 0,-1-1 0,-2 30-55,6-42 0,-1-2 55,-12 32-55,12 0 55,-6-5 483,7-24-483,-5-9 1313,4-14-1313,-4-8 762,5-10-762,0-1 64,0-6-64,0 1 0,8-4 0,8-1 0,9-4 0,7 0 0,0 0 0,6 0 0,-5 0 0,12 0 0,-11 0 0,4 0 0,-11 0 0,-2 0 0,-10 0 0,-1 0 0,-6 0 0,-3 0 0,-1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24575,'2'75'0,"1"0"0,-1 9 0,-1-13 0,-1-37 0,0 34 0,0-50 0,0 10 0,0-19 0,0-8 0,9-7 0,3-14 0,8-7 0,9-13 0,-6 6 0,13-15 0,-5 7 0,0-7 0,-2 6 0,-8 10 0,-4 8 0,-3 5 0,-5 5 0,0 2 0,0 8 0,-11 1 0,-5 12 0,-18 10 0,8 4 0,-10 10 0,12-12 0,-6 6 0,6-7 0,1 0 0,9 1 0,0-5 0,5 3 0,0-8 0,0 3 0,0-4 0,0 0 0,0 0 0,4-1 0,6-3 0,10-1 0,1-4 0,10 0 0,-10 0 0,10 0 0,-15 0 0,8 0 0,-14 0 0,3 0 0,-4 0 0,-4 0 0,-1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24575,'0'13'0,"0"1"0,0 11 0,0 1 0,0 7 0,0-7 0,0 11 0,0-9 0,10 17 0,-7-11 0,12 4 0,-14-11 0,4-7 0,-1-2 0,-3-8 0,3-8 0,-4-14 0,0-14 0,0-6 0,0 0 0,0 0 0,0-1 0,0 1 0,0 6 0,9 1 0,2 5 0,4 1 0,4 3 0,-4 2 0,4 4 0,1 0 0,-6 1 0,5 4 0,-9 1 0,3 0 0,-4 3 0,0-3 0,-4 4 0,-1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3 176 24575,'0'19'0,"0"9"0,0 19 0,0 18 0,0 16 0,0 3-823,0-31 0,0 2 823,0-2 0,0-1 0,0 37 0,0-20 0,0-4 0,0-4 199,0-3 1,0 0-200,0-8 0,0 6 0,0-17 0,0-18 0,0 3 1247,0-21-1247,0-38 0,0-15 0,0-37 0,0-3-468,0-3 468,0 15 0,0-18 0,0 27 0,0-13-39,0 10 39,0 16 0,0 2 0,4 14 0,2 1 0,5 7 467,4 0-467,2 0 40,4 0-40,0 5 0,6-5 0,1 4 0,6-1 0,-1 1 0,-6 8 0,3-2 0,-9 7 0,4 0 0,-5 5 0,-1 4 0,7 2 0,-5 4 0,4 0 0,-6 0 0,1 0 0,-1 0 0,-4 0 0,-1 9 0,-4 7 0,-5 11 0,0 11 0,-5 3 0,-11 13 0,-17 4 0,2-8 0,-25 14 0,19-27 0,-18 19 0,8-24 0,-2 9 0,-16-12 0,27-5 0,-18-3 0,29-11 0,-3 0 0,10-5 0,-3 0 0,8-5 0,-4 0 0,9 0 0,1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24575,'4'-1'0,"0"7"0,-4 21 0,0 7 0,0 7 0,0 4 0,0-12 0,0 0 0,0-8 0,0-10 0,0-1 0,0-6 0,0-7 0,9-7 0,1-8 0,11-11 0,-1-2 0,1 1 0,0-5 0,-2 10 0,-3-4 0,-2 10 0,-4-3 0,-1 8 0,0 0 0,-4 2 0,3 7 0,-7-7 0,-5 7 0,-2 6 0,-11 5 0,6 16 0,-8-5 0,7 9 0,-2-9 0,8 0 0,-3-3 0,8-8 0,-3 4 0,4-5 0,0-1 0,0 1 0,7-4 0,10-1 0,3-4 0,11 0 0,-10 0 0,9 0 0,-14 0 0,8 0 0,-14 0 0,9 0 0,-9 0 0,3 0 0,-8 0 0,-1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24575,'0'9'0,"0"4"0,0 2 0,0 4 0,0 1 0,0 5 0,0 8 0,0 0 0,0 27 0,0-9 0,0 20 0,0-15 0,0 5 0,0-5 0,0 0 0,0-2 0,0-19 0,0 2 0,0-21 0,0 8 0,0-14 0,0 0 0,0-7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1 24575,'-23'5'0,"-10"13"0,-10 13 0,-16 16 0,5 11 0,-15 7 0,28-19 0,-16 11 0,18-12 0,1-1 0,-3 0 0,19-13 0,5-9 0,-2 3 0,17-11 0,-7 0 0,9-2 0,0-2 0,0 8 0,9-3 0,7 0 0,25 12 0,-6-9 0,33 20 0,-29-9 0,29 10 0,-17-2 0,7 1 0,-9-2 0,-7 1 0,-8-8 0,-6-3 0,-8-5 0,-6-6 0,-4 3 0,-1-8 0,0 4 0,-4-9 0,-1-2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24575,'0'19'0,"0"2"0,0 11 0,0-5 0,0 3 0,0-9 0,0 4 0,0-10 0,0-1 0,0-6 0,0-7 0,0-12 0,0-11 0,0-17 0,0 5 0,0-11 0,10 5 0,2-1 0,11 2 0,-2 7 0,0 5 0,-1 2 0,0 5 0,-6 5 0,0 2 0,-5 4 0,4 4 0,-3 1 0,4 4 0,-5 0 0,0 0 0,-1 0 0,1 0 0,0 8 0,-4 8 0,-1 10 0,1 12 0,-4-4 0,9 5 0,-9-13 0,4-1 0,-5-5 0,0-5 0,0-2 0,0-4 0,4-15 0,1-2 0,-1-19 0,6 0 0,-5-5 0,6 0 0,-1 6 0,1 0 0,-2 7 0,1-1 0,4 5 0,-3 1 0,7 4 0,-8 5 0,4 0 0,-1 5 0,-3 0 0,4 0 0,-5 0 0,4 0 0,-3 0 0,4 4 0,-4 12 0,-1 0 0,2 15 0,-1-5 0,1 6 0,-5 1 0,-1-1 0,-5 0 0,0-6 0,0 5 0,0-15 0,0 8 0,0-14 0,0 4 0,0-5 0,0 0 0,0-5 0,0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24575,'0'13'0,"0"7"0,0 14 0,0-6 0,0 15 0,0-14 0,0 9 0,0-11 0,0 4 0,0-10 0,0 4 0,0-6 0,0-4 0,0-1 0,0-13 0,0-7 0,0-14 0,0-14 0,0 1 0,0-13 0,5 12 0,1-11 0,10 11 0,1-5 0,4 13 0,5 5 0,-5 2 0,4 7 0,-6 3 0,1 4 0,-1 5 0,1 0 0,0 0 0,-6 0 0,-4 0 0,-6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2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24575,'0'35'0,"0"8"0,0 21 0,0 1 0,0 24 0,0-29 0,0 19 0,0-24 0,0 9 0,0-9 0,0-1 0,0-7 0,0-7 0,0-7 0,0-13 0,0-1 0,0-9 0,0 3 0,0-8 0,0-1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210 143 24575,'0'-9'0,"0"-4"0,0-2 0,0 0 0,0 1 0,0 5 0,-7 0 0,-4 4 0,-8 1 0,-1 4 0,-5 0 0,4 0 0,-4-4 0,10 12 0,-4-6 0,8 22 0,-4-2 0,4 10 0,5 0 0,1 0 0,5-5 0,0 3 0,0-9 0,0 4 0,4-10 0,6-6 0,10-5 0,1-4 0,9 0 0,-3-9 0,-1-3 0,7-15 0,-11 0 0,4-1 0,-5 3 0,-6 10 0,-1-4 0,-5 13 0,0-7 0,-4 8 0,-8 0 0,-3 6 0,-11 4 0,7 4 0,-9 0 0,9 0 0,-4-3 0,9 2 0,-3-7 0,4 3 0,-5-4 0,1 0 0,-1 0 0,0 0 0,0 0 0,0 0 0,1 0 0,-1 3 0,0 2 0,0 9 0,-1 1 0,5 10 0,-8-4 0,5 16 0,-7-9 0,9 6 0,-4-4 0,5-9 0,-1 0 0,1-8 0,5-4 0,0 0 0,-4-4 0,3-17 0,-3-6 0,9-22 0,2-7 0,17-4 0,2-10 0,6 10 0,3 2 0,-5 3 0,4 15 0,-5-2 0,-4 17 0,-5 1 0,-1 10 0,6 0 0,-8 5 0,6 0 0,-8 0 0,6 15 0,-1 3 0,2 14 0,-5 6 0,-2-4 0,-3 11 0,-1-11 0,0-1 0,-6-2 0,0-15 0,-5 8 0,0-14 0,0 4 0,0-5 0,3-16 0,3-6 0,4-16 0,0 2 0,5-3 0,2 3 0,3 0 0,2-4 0,-3 15 0,2-8 0,-2 13 0,1-4 0,-5 6 0,3 3 0,-3 2 0,0 4 0,-2 0 0,1 0 0,-4 0 0,4 9 0,-4 8 0,0 16 0,1 0 0,-4 13 0,3-6 0,-9 7 0,4-7 0,-5-7 0,0-8 0,0-10 0,0-5 0,0-6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244 100 24575,'0'-11'0,"0"-4"0,0 2 0,0-1 0,0 0 0,0 4 0,0-3 0,-4 8 0,-6 1 0,-4 4 0,-6 0 0,-12 0 0,10 0 0,-10 8 0,5 10 0,10 3 0,-10 18 0,16-17 0,-6 16 0,12-12 0,0 1 0,5-2 0,0-10 0,0-2 0,4-4 0,11-4 0,1-2 0,14-3 0,-3 0 0,0 0 0,-2-4 0,0-6 0,-9-1 0,8-9 0,-14 10 0,4-8 0,-5 8 0,0-4 0,0 5 0,0 4 0,-4-3 0,3 7 0,-7 4 0,2 20 0,-3 17 0,0 24 0,-5-6 0,-2 20 0,-6-20 0,6 6 0,-4-10 0,10-14 0,-5-7 0,6-13 0,0-6 0,0-13 0,0-19 0,17-13 0,4-24 0,17-2 0,0-7 0,7-1 0,-5 6 0,-2 9 0,-3 8 0,-17 10 0,7 8 0,-13 0 0,1 14 0,-3 0 0,-2 2 0,-3 7 0,-1-3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24575,'-5'-2'0,"5"8"0,11 14 0,13 15 0,20 9 0,3 7 0,3-12 0,-3-3 0,-4 6 0,-2-15 0,10 23 0,-17-27 0,6 6 0,-8-8 0,-9 0 0,-4-5 0,-10-3 0,0-8 0,-4 3 0,-2-3 0,-3 8 0,0 7 0,-9 7 0,-18 21 0,-5 2 0,-7 8 0,2 3 0,6-5 0,-7 2 0,12-10 0,-2-8 0,17-14 0,-4-5 0,10-8 0,-3-4 0,3-4 0,-8-1 0,7-4 0,-3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24575,'20'0'0,"3"0"0,42 0 0,-7 0 0,6 0 0,-2 0 0,-7 0 0,1 0 0,-8-4 0,-15 2 0,-17-2 0,-7 4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24575,'96'0'0,"0"0"0,0 0 0,-13 0 0,-2 0 0,-22 0 0,-25 0 0,-27 0 0,6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813 315 24575,'5'-50'0,"16"-21"0,-7 33 0,12-11 0,-15 11 0,-6 22 0,0-8 0,-5 14 0,0-4 0,-15 10 0,-9 5 0,-19 23 0,-16 19 0,-10 20-501,29-27 0,-1 1 501,-4 4 0,0-1 0,-26 19-283,31-19 1,1-2 282,-20 4 0,4 10 0,7-16 0,20-7 0,6-8 972,8-7-972,9-5 595,1 0-595,4-1 0,0 1 0,4-4 0,18 4 0,1-8 0,22 9 0,-11-4 0,11 6 0,-5-6 0,1 4 0,-8-5 0,-2 6 0,-15-5 0,8 3 0,-14-8 0,3 7 0,-4-7 0,-4 7 0,-1-3 0,-4 4 0,0 0 0,0 4 0,-5 8 0,-13 13 0,-1 1 0,-17 13 0,0-6 0,-9 9 0,0-1 0,-6 8 0,6-5 0,-8 6 0,8-9 0,1 1 0,14-9 0,1-2 0,17-13 0,-2-2 0,13-6 0,-3-4 0,4 3 0,0-7 0,0 2 0,4-4 0,11 1 0,7-1 0,16-3 0,3 4 0,12-8 0,-4 3 0,4-5 0,1 0 0,-5 0 0,12 0 0,-12 0 0,5 0 0,-7 0 0,0 0 0,-7 0 0,5 0 0,-11 0 0,5 0 0,-7 0 0,-6-5 0,0 4 0,-12-7 0,0 7 0,-5-7 0,-1 3 0,1-4 0,-4-10 0,-1 2 0,-4-41 0,0 25 0,0-33 0,0 32 0,0 1 0,0 7 0,0 7 0,0 4 0,0 1 0,0 9 0,0 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24575,'0'18'0,"0"5"0,0 18 0,0 1 0,0 12 0,0 0 0,0 2 0,0 7 0,0-13 0,0 2 0,0-11 0,0-7 0,0 4 0,0-22 0,0 8 0,0-14 0,0 3 0,0-11 0,0-14 0,0-16 0,0-12 0,11-7 0,8-7 0,6 5 0,11-13 0,-4 12 0,6-6 0,-8 13 0,5 1 0,-13 15 0,4 1 0,-6 11 0,-5 5 0,-2 2 0,-4 7 0,-4 0 0,-1 23 0,-4 7 0,0 12 0,-17 6 0,2-7 0,-14 2 0,7-3 0,-6-6 0,6-6 0,-5 0 0,2-12 0,4-1 0,-4-3 0,10-2 0,-4-4 0,9-1 0,-4-4 0,6 0 0,14 4 0,7-3 0,16 7 0,9-2 0,-4 5 0,11 1 0,-4-1 0,-1 0 0,-1 5 0,-7 1 0,-6-1 0,-1-1 0,-10-6 0,-2 0 0,-4 0 0,-4-4 0,-1-1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24575,'3'0'0,"4"0"0,11 0 0,-3 0 0,-1 0 0,-5 0 0,0 0 0,-4 0 0,-2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24575,'13'0'0,"-1"0"0,2 0 0,-4 0 0,3 0 0,-4 0 0,0 0 0,-1 0 0,-3 0 0,-1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24575,'0'24'0,"0"-10"0,0 16 0,0-8 0,0 16 0,0-4 0,0 11 0,0-4 0,0 5 0,0-5 0,0 3 0,0-10 0,0-2 0,0-1 0,0-15 0,0 3 0,0-14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2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24575,'6'4'0,"2"0"0,26-4 0,8 0 0,6 0 0,6 0 0,-14 0 0,5 0 0,-25 0 0,1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9 288 24575,'-5'-4'0,"2"-5"0,7-10 0,6 3 0,0-2 0,4 9 0,-5 4 0,-1 1 0,6 4 0,-5 0 0,5 0 0,-5 7 0,-5 10 0,0 8 0,-4 2 0,0 4 0,0-5 0,0 1 0,0-2 0,0-10 0,0 3 0,0-8 0,0 4 0,0-13 0,0-13 0,0-23 0,5-1 0,14-32 0,0 30 0,19-24 0,-14 21 0,11-2 0,-16 4 0,6 11 0,-14 8 0,7 5 0,-8 10 0,4 1 0,-5 4 0,-1 0 0,1 0 0,0 0 0,0 9 0,-4 7 0,4 11 0,-8 5 0,4 7 0,-5-6 0,0 12 0,0-5 0,0 1 0,0-8 0,0-8 0,0-6 0,0-4 0,0-1 0,0-6 0,4-3 0,0-1 0,5-12 0,7-16 0,0-4 0,-3 4 0,-4 9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24575,'0'73'0,"0"0"0,0 21 0,0-6 0,0-2 0,0-28 0,0-3 0,0-1 0,0-14 0,0 4 0,0-10 0,8-2 0,-1-1 0,12-10 0,-13 10 0,12-10 0,-12 4 0,8-10 0,0 3 0,-8-8 0,7 4 0,-8-5 0,4-1 0,-1-3 0,6-1 0,-4-4 0,8 0 0,-3-4 0,6-12 0,0-13 0,1-4 0,1-13 0,-11 27 0,-2-2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24575,'40'0'0,"16"0"0,2 0 0,6 0 0,5 0 0,-11 0 0,13 0 0,-7 0 0,-9 0 0,-1 0 0,-13 0 0,-8 0 0,-13 0 0,-6 0 0,-9 0 0,-1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24575,'0'19'0,"0"2"0,0 6 0,0 4 0,0-5 0,0 7 0,0 5 0,0-5 0,0-1 0,0-1 0,0-10 0,0-1 0,0-1 0,0-9 0,0 3 0,0-15 0,0-11 0,0-12 0,0-21 0,5 5 0,2-21 0,10 13 0,8-12 0,0 12 0,4-5 0,-6 13 0,-2 8 0,0 8 0,-6 10 0,-2 1 0,-4 9 0,0 1 0,0 4 0,-1 0 0,-3 4 0,-1 5 0,-4 11 0,0 13 0,0 8 0,0 5 0,0 0 0,0 0 0,0-5 0,0-3 0,-4-11 0,3-2 0,-4-10 0,1-2 0,3-4 0,-3-15 0,4-7 0,0-16 0,0-10 0,5 6 0,1-12 0,5 5 0,5 0 0,-4 6 0,3 9 0,-5 5 0,0 1 0,-1 4 0,0 1 0,0 9 0,0-3 0,-1 7 0,1-2 0,-1 3 0,0 7 0,2 10 0,-5 3 0,4 11 0,-7-5 0,7 6 0,-3 1 0,0-1 0,4 0 0,-4 0 0,-1 0 0,5-6 0,-9 0 0,7-7 0,-7-4 0,8 3 0,-8-8 0,4 9 0,-5-9 0,0 3 0,0-4 0,0-4 0,0-1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 24575,'-1'-4'0,"12"0"0,5 4 0,15 0 0,2 0 0,0 0 0,0 0 0,-2 0 0,-15 0 0,3 0 0,-10 0 0,-1 7 0,-3 4 0,-1 19 0,2 20 0,-5-6 0,11 32 0,-10-8 0,4 25 0,-1-16-206,-5-17 0,1-3 206,4 1 0,-5-1 0,0 2 0,6 10 0,-4 21 0,4-16 0,-6 5 0,0-21 0,5 12 0,-3-21 0,3-2 0,-5-2 0,0-11 412,6 11-412,-5-11 0,4 4 0,-5-5 0,0-2 0,0 1 0,0-5 0,0 3 0,0-9 0,0 10 0,0-10 0,0 4 0,0-5 0,0-1 0,0 1 0,0-1 0,0-4 0,0-2 0,0-4 0,0 0 0,0 0 0,-11-4 0,-6-1 0,-12-4 0,-3 0 0,-7 0 0,6 0 0,-6 0 0,7 0 0,5 0 0,2 0 0,10 0 0,-3 0 0,8 0 0,-4 0 0,9 0 0,2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10 24575,'-6'-5'0,"-2"1"0,-19 4 0,0 0 0,-12 0 0,-1 0 0,5 0 0,-2 0 0,16 0 0,0 0 0,3 0 0,8 0 0,0 4 0,6 11 0,4 6 0,0 33 0,0-3 0,6 28 0,9 2-752,0 12 752,-4-42 0,-1 0 0,-2 0 0,-1 0 0,0-1 0,0 1 0,1 0 0,-1-1 0,1 34 0,-1-24 0,-1-1 0,-4 6-152,2-6 0,0-1 152,-4 2 0,0 20 0,0-24 0,0-2 0,0-14 740,0-7-740,0-7 316,0-12-316,0 5 0,0-9 0,0 3 0,0-4 0,0 0 0,0 0 0,0-1 0,3 1 0,2 0 0,0 0 0,3 0 0,-3 0 0,14 0 0,-3 1 0,15 0 0,-5 0 0,6 6 0,0-5 0,0 5 0,-5-2 0,-2-2 0,-10 1 0,-2-3 0,-4-2 0,0-3 0,0 3 0,-4-14 0,-2 8 0,-3-10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24575,'2'80'0,"-1"0"0,0 0 0,0-1 0,1 22 0,0-5 0,4-52 0,6-89 0,7-4 0,6-12 0,-2 12 0,-4-5 0,2 13 0,-9 8 0,3 8 0,-5 10 0,-1 1 0,-8 16 0,-7 10 0,-10 13 0,-7 14 0,6 1 0,-4 1 0,8-3 0,-2-11 0,9 4 0,2-10 0,4-1 0,0-1 0,0-9 0,0 3 0,14-3 0,4-5 0,14 0 0,0-5 0,-5 0 0,4 0 0,-5 0 0,-4 0 0,2 0 0,-14 0 0,4 0 0,-6 0 0,-3 0 0,-1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24575,'0'19'0,"0"73"0,0-36 0,-1-3 0,2-2 0,4-13 0,0-11 0,1-2 0,-1-5 0,-5-5 0,0-2 0,0-12 0,0-7 0,0-4 0,0-13 0,0 1 0,0-10 0,0-7 0,0 5 0,5-11 0,1 4 0,10 1 0,1 1 0,5 7 0,-1 0 0,0 5 0,-1 6 0,0 7 0,-5 8 0,-2 2 0,-4 4 0,0 0 0,0 0 0,0 0 0,-5 0 0,0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5 24575,'-17'0'0,"-7"0"0,-9 0 0,-1 0 0,-5 0 0,0 0 0,11 0 0,-16 0 0,27 0 0,-14 0 0,21-4 0,-9 3 0,13 1 0,-3 5 0,6 4 0,2 4 0,-3-4 0,4 8 0,0-3 0,0 5 0,0 6 0,0 2 0,0 5 0,0 0 0,0 14 0,0-4 0,6 27 0,1-18 0,13 34 0,-6-17 0,5 6 0,-5 3-417,7 19 417,-6-8 0,-3-36 0,-2-1 0,-3 26 0,5-4 0,-11 7 0,11-7 0,-10-2 0,3-15 0,-5 6 0,0-14 0,0 6 0,0-8 0,0-6 0,0 6 417,0-13-417,0 0 0,0-8 0,0-5 0,0-5 0,0 3 0,0-8 0,0 3 0,0-4 0,0-1 0,0 1 0,0-1 0,0 1 0,0 0 0,0 0 0,0-1 0,0 1 0,0-1 0,0 0 0,4-3 0,-3 3 0,6-7 0,-6 6 0,7-6 0,-3 7 0,4-7 0,0 7 0,-1-3 0,1-1 0,-1 4 0,1-7 0,-1 6 0,1-6 0,-1 7 0,1-7 0,0 6 0,5-1 0,-4-1 0,3-1 0,-4 0 0,0-3 0,0 3 0,-1-4 0,1 0 0,0 0 0,0 0 0,4 0 0,8 0 0,0 0 0,4 0 0,-5 0 0,-6 0 0,5 0 0,-4 0 0,-1 0 0,0-4 0,-1 3 0,-3-7 0,4 7 0,-5-3 0,0 4 0,0-4 0,-1 3 0,1-7 0,-4 4 0,-2-5 0,-3 0 0,0 4 0,0 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24575,'0'17'0,"0"10"0,0 36 0,0 0 0,0 9 0,0-7 0,0 6 0,0 10 0,0-21 0,0 27 0,0-43 0,0 16 0,0-26 0,0-1 0,0-2 0,9-14 0,-3 2 0,13-14 0,1-1 0,1-4 0,10 0 0,-5 0 0,6-5 0,-4-10 0,4-9 0,-9-9 0,4 5 0,-6-3 0,-10 19 0,-2-2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4:5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24575,'0'-39'0,"0"5"0,0-5 0,5 1 0,7-2 0,5-1 0,0 3 0,4 6 0,-6 5 0,11 6 0,-9 7 0,2 4 0,-6 5 0,2 1 0,4 4 0,-4 18 0,-6 14 0,-5 28 0,-4 6 0,0 12 0,0-13 0,0 14 0,0-15 0,-6 8 0,-5-17 0,-3-1 0,2-19 0,3-4 0,8-11 0,-4-6 0,5 0 0,-3-9 0,2-9 0,-3-6 0,4-9 0,0-6 0,0-8 0,0-1 0,0-11 0,5 4 0,7-6 0,12-1 0,1 1 0,5-1 0,-9 13 0,1-2 0,-6 16 0,3-4 0,-8 5 0,7 5 0,-7 1 0,7 0 0,-3 3 0,-1-3 0,5 5 0,-9 4 0,3 0 0,-4 1 0,0 3 0,0-3 0,0 4 0,-1 0 0,1 0 0,-1 4 0,-3 11 0,-1 7 0,-4 16 0,5 2 0,-4 7 0,4 0 0,-5-1 0,5-6 0,-4 6 0,4-13 0,-5 6 0,0-13 0,0 0 0,0-12 0,0 0 0,0-5 0,0-1 0,0-6 0,0-13 0,0-17 0,5-6 0,1-19 0,5 18 0,2-25 0,2 24 0,-2-17 0,3 20 0,-1 0 0,-4 2 0,8 10 0,-3-4 0,-1 5 0,3 0 0,-7 5 0,7-3 0,-8 8 0,8-4 0,-8 9 0,4-4 0,-5 8 0,0-7 0,-1 7 0,-3 1 0,-1 10 0,-4 9 0,0 8 0,0-1 0,4 5 0,-3-4 0,4 4 0,-5 1 0,5 1 0,-4-1 0,8-6 0,-8-1 0,8 0 0,-3-4 0,4 4 0,-1-10 0,1 3 0,-1-3 0,1 0 0,-1 3 0,5-7 0,-3 7 0,2-8 0,-3 9 0,-1-9 0,0 3 0,-4-4 0,3-4 0,-7 3 0,3-7 0,-4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2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24575,'0'18'0,"0"5"0,0 10 0,0-5 0,0 16 0,0-10 0,0 13 0,0 0 0,0 24 0,0-11 0,0 21 0,0-32 0,0 19 0,6-8 0,-4 13 0,9-8 0,-10-18 0,5-8 0,-6-13 0,0-1 0,0-10 0,0-1 0,0-10 0,0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24575,'18'-9'0,"19"-7"0,-7 9 0,30-10 0,-12 16 0,15-11 0,-7 11 0,-2-10 0,0 10 0,-6-4 0,-6 5 0,2 0 0,-26 0 0,3 0 0,-17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9 165 24575,'-5'8'0,"2"8"0,3 3 0,0 12 0,0-10 0,0 10 0,0-15 0,0 3 0,0-10 0,0 0 0,0-1 0,0-6 0,0-8 0,0-14 0,0-7 0,0 0 0,0-3 0,4 3 0,2-5 0,5-1 0,4 7 0,-4 0 0,3 7 0,-4 4 0,-1-4 0,0 13 0,0-7 0,0 12 0,0-3 0,0 4 0,-1 0 0,0 0 0,-3 15 0,-1-3 0,-4 25 0,0-9 0,0 11 0,0 0 0,0-6 0,0 12 0,0-11 0,0-1 0,0-7 0,0-7 0,0-4 0,0-2 0,0-4 0,3-4 0,2-5 0,5-21 0,0-9 0,1-17 0,7-7 0,0 5 0,1-5 0,2 14 0,-9 2 0,4 11 0,-6 2 0,-1 10 0,0 1 0,0 5 0,-4 8 0,-1 6 0,-4 15 0,0 7 0,0-1 0,5 5 0,-4-4 0,4-1 0,0 5 0,-4-10 0,8 4 0,-8-10 0,7-1 0,-3-5 0,0-1 0,3 1 0,-7 0 0,3 0 0,0-4 0,0-1 0,5-4 0,-5 0 0,0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24575,'2'-5'0,"11"1"0,18 4 0,-3 0 0,10 0 0,-5 0 0,-5 0 0,9 0 0,-16 0 0,-1 0 0,-6 0 0,-5 0 0,-1 0 0,-3 7 0,-2 16 0,-3 18 0,0 15 0,0 15 0,0 3 0,0-25 0,0 2-304,0 1 0,0 2 304,0 7 0,0 1-585,0-1 1,0 2 584,0 3 0,0 1 0,0-2 0,0-3-138,0-7 0,0-2 138,0 46 0,0-17 0,0 11 0,0-8 0,0-5 0,0-17 0,0 1 0,0-8 564,0-2-564,0-8 1187,0-5-1187,0 3 302,0-3-302,0-1 0,0-1 0,0-13 0,0-1 0,0-5 0,0-5 0,0-2 0,0-4 0,0 0 0,0-1 0,0 1 0,0-1 0,0 1 0,-4 0 0,-5 5 0,-12 1 0,0 5 0,-4-4 0,5 3 0,5-9 0,-3 4 0,7-5 0,-7 1 0,8-1 0,-4 0 0,0-4 0,4-1 0,-4 0 0,1-3 0,3 3 0,-4-4 0,5 0 0,1 0 0,3 0 0,1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24575,'0'18'0,"0"10"0,0 13 0,5 5 0,-3 8 0,8 2 0,-8 7 0,4-7 0,-6 6 0,0-14 0,5 6 0,-4-14 0,4-1 0,-5-7 0,0-5 0,0-7 0,0-2 0,0-8 0,0 4 0,0-5 0,0 0 0,0 0 0,0-12 0,6-23 0,4 3 0,9-35 0,9 20 0,-1-24 0,9 4 0,-10 2 0,4 2 0,-7 7 0,-6 12 0,0-2 0,-8 20 0,1-2 0,-1 10 0,-1 4 0,-3-3 0,-4 11 0,-12 8 0,-10 11 0,-10 19 0,-4-4 0,4 10 0,-5-4 0,12-2 0,0-1 0,8-7 0,6-7 0,4-1 0,2-5 0,4-1 0,0-4 0,0-1 0,0-5 0,4 4 0,6-2 0,10 3 0,7-4 0,5 1 0,-5-1 0,3 1 0,-9-5 0,10 3 0,-15-8 0,4 4 0,-11-5 0,-1 0 0,1 0 0,0 0 0,-4 0 0,-1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253 117 24575,'0'-13'0,"0"-3"0,0 6 0,0-7 0,0 6 0,0-6 0,0 7 0,-4 1 0,-6 1 0,0 7 0,-14-4 0,8 5 0,-10 0 0,1 0 0,4 0 0,-5 15 0,6-3 0,0 13 0,4 0 0,2-4 0,8 10 0,-3-10 0,8 4 0,-4-5 0,5-6 0,0 5 0,0-9 0,0 3 0,0-4 0,4-4 0,6-1 0,10-4 0,1 0 0,10 0 0,-4 0 0,5 0 0,-6-9 0,-1-2 0,-5-4 0,-1 1 0,1-1 0,-6 5 0,0-4 0,-5 9 0,0-3 0,0 7 0,-4 8 0,-1 16 0,-4 14 0,0 10 0,0 0 0,0 7 0,0-6 0,0 6 0,0-13 0,0-3 0,0-11 0,0-2 0,0-10 0,0-2 0,3-8 0,2-1 0,8-4 0,8-5 0,1-10 0,17-10 0,-9-10 0,7-6 0,4 3 0,-10-3 0,5 6 0,-9 7 0,-7 3 0,0 5 0,-5 5 0,-2 5 0,-4 3 0,0 6 0,-4-3 0,-2 4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36 152 24575,'0'22'0,"0"28"0,0-4 0,0 25 0,0 0 0,0 11 0,0 11 0,0-15 0,0 8 0,0-20 0,0 7 0,0-9 0,0-10 0,0-19 0,0-3 0,0-18 0,0 0 0,0-13 0,0-7 0,0-14 0,-4-7 0,2-12 0,-3-8 0,5-2 0,-5-12 0,3 4 0,-3-14 0,5 5 0,0-5 0,0-1 0,0 14 0,-6-12 0,5 22 0,-5 0 0,6 3 0,0 11 0,0 1 0,0 7 0,0 7 0,0-1 0,0 5 0,0 1 0,4 5 0,1 0 0,4 0 0,4 0 0,2 0 0,5-1 0,5-1 0,-4 6 0,10-5 0,2 9 0,0-4 0,6 5 0,-7 0 0,-5 0 0,-2 0 0,-6 0 0,-4 4 0,0 11 0,-5 7 0,-4 17 0,-2 1 0,-4 7 0,0-1 0,-5 8 0,-6-12 0,-17 25 0,3-30 0,-6 11 0,15-28 0,-2-2 0,3-7 0,-5 3 0,-5-8 0,4 2 0,-4-7 0,5 3 0,1-4 0,4 0 0,-4 0 0,9 0 0,0 0 0,6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24575,'0'22'0,"0"5"0,0 6 0,0 1 0,0 18 0,0-10 0,0 12 0,0-7 0,0-7 0,0-7 0,0-7 0,0-7 0,0-4 0,0-2 0,4-19 0,5-1 0,14-29 0,0 0 0,23-30 0,-13 13 0,14-20 0,-9 15 0,0 0 0,0 2 0,-7 13 0,-8 9 0,-4 13 0,-8 2 0,3 13 0,-5-7 0,0 12 0,-12 8 0,-5 10 0,-17 13 0,2 3 0,-5 0 0,11 0 0,-3-7 0,9 5 0,-3-15 0,3 8 0,6-9 0,-3 0 0,7-2 0,-3-4 0,4 0 0,0 0 0,0 0 0,0-1 0,0 1 0,0-1 0,4 1 0,1 0 0,4-4 0,4 3 0,2-3 0,5 5 0,-1 0 0,6 5 0,2 1 0,-1 5 0,5 0 0,-3 5 0,-1-3 0,5 4 0,-16-8 0,8 2 0,-13-6 0,3 3 0,-5-8 0,0 4 0,0-9 0,-4-2 0,-1-3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2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24575,'0'68'0,"0"-1"0,0 1 0,0 11 0,0-4 0,0-1 0,0-5 0,0 28 0,0-24 0,0-15 0,0-3 0,0-3 0,0-1 0,0 2 0,0 22 0,0-15 0,0 38 0,0-56 0,0 30 0,0-32 0,0 1 0,0-2 0,0-10 0,0-5 0,0-5 0,0-9 0,0 0 0,0-3 0,0-1 0,0-2 0,0-1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2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24575,'4'-3'0,"12"0"0,2 6 0,13 14 0,-15 1 0,5 16 0,0-9 0,-4 8 0,0-7 0,-5 7 0,-4-9 0,-3 0 0,2-2 0,-3-7 0,0 8 0,-1-12 0,0 3 0,-3-4 0,3-3 0,-3 3 0,0-3 0,0-1 0,3-3 0,-3 3 0,6-3 0,-3 3 0,4-2 0,-4 2 0,3-6 0,-3 3 0,4-3 0,-1 0 0,0-3 0,4-4 0,1-8 0,3 0 0,2-7 0,2 6 0,-1-7 0,11 1 0,-6-2 0,10-8 0,-7 5 0,7-8 0,-5 8 0,3-4 0,-10 11 0,0 0 0,-6 9 0,0 1 0,-3 3 0,-1 0 0,-4 1 0,1 2 0,-1 1 0,0 3 0,1 0 0,-1 0 0,0 0 0,-2-3 0,2 3 0,-6-9 0,3-3 0,-3 4 0,0-2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5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9 24575,'-7'-4'0,"-4"0"0,-19 4 0,2 0 0,-11 9 0,0 4 0,-1 10 0,-1-6 0,-4 5 0,17-10 0,-4 4 0,12-6 0,9-1 0,10-4 0,17 3 0,23-1 0,19 5 0,-7-4 0,17 9 0,-26-4 0,19 12 0,-19-3 0,-1-4 0,-25-7 0,-7-7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2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24575,'0'-6'0,"0"29"0,0-4 0,0 45 0,0-4 0,0 23 0,0-3 0,0-11 0,0 2 0,0-16 0,0 11 0,0-13 0,0-6 0,0-8 0,0-14 0,0-2 0,6-9 0,-2-3 0,10-4 0,-4-5 0,1-2 0,11-3 0,-9-2 0,21-21 0,-11 1 0,-2-1 0,-9 9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2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24575,'9'0'0,"2"0"0,7 0 0,1 0 0,9 0 0,-3 0 0,7 0 0,-3 0 0,5 0 0,0 0 0,0 0 0,0 0 0,-5 0 0,-1-3 0,-9 2 0,0-3 0,-9 4 0,-3 0 0,-4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3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269 895 24575,'0'-10'0,"0"0"0,0-1 0,0-7 0,0 7 0,0-4 0,-3 5 0,-1 0 0,-6 2 0,2-2 0,-9 6 0,5 1 0,-6 3 0,0 0 0,-2 0 0,-3 0 0,0 7 0,3 5 0,0 8 0,5 4 0,-1 4 0,3-4 0,1 9 0,4-9 0,3 4 0,2-5 0,3-4 0,0-1 0,0-3 0,6-1 0,2-3 0,6-1 0,0-3 0,0-3 0,1-1 0,-5-3 0,4 0 0,-7 0 0,3 0 0,0-6 0,-3-2 0,4-10 0,-4-2 0,4-3 0,-2-1 0,2 5 0,-3-3 0,-4 7 0,2 0 0,-5 5 0,1 3 0,-2 1 0,0-1 0,3 6 0,-2 5 0,4 7 0,-4 3 0,6 4 0,-3-3 0,3 4 0,0-9 0,3 1 0,-3-5 0,7 1 0,-4-3 0,4-1 0,5-3 0,-4 0 0,3 0 0,-4 0 0,0-3 0,-3-1 0,-1-6 0,-3-1 0,0-3 0,0-5 0,-3 4 0,0-8 0,-4 8 0,0-7 0,0 7 0,0-4 0,0 1 0,0 3 0,0-3 0,0 3 0,0 1 0,3 0 0,1 0 0,7-5 0,4 3 0,1 1 0,6 1 0,-3 5 0,9-2 0,3 3 0,-2 3 0,-7 2 0,-5 3 0,-9 0 0,1 0 0,-5 5 0,-1 7 0,-3 6 0,0 5 0,-7 1 0,5-5 0,-8 3 0,9-7 0,-3 3 0,4-3 0,0-5 0,0 0 0,0-3 0,3-1 0,4 1 0,8 0 0,4 0 0,4-2 0,1-2 0,-1-3 0,0 0 0,0 0 0,5 0 0,-7 0 0,6-7 0,-11-5 0,2-4 0,-3-6 0,-3 2 0,-1-8 0,-3 4 0,0-4 0,-4 5 0,0 0 0,-4 4 0,0 0 0,0 8 0,-6 1 0,-2 3 0,-7 3 0,1 1 0,3 3 0,-2 0 0,2 3 0,-4 9 0,4 8 0,-1 10 0,7-1 0,1 3 0,4-11 0,0 6 0,0-12 0,0 3 0,3-4 0,8-3 0,5 0 0,8-3 0,5 2 0,-8-1 0,3 1 0,-9-3 0,-5 0 0,0 3 0,-6 1 0,-1 7 0,-3 1 0,0 5 0,0 4 0,0 6 0,-7 2 0,-3 8 0,-12-8 0,3 4 0,-1-14 0,4 1 0,2-15 0,-1 2 0,4-10 0,-6-1 0,11-9 0,-12-11 0,16-8 0,-9-14 0,10 3 0,-4-3 0,5 10 0,0-3 0,0 7 0,0 1 0,7 2 0,5 6 0,18-6 0,1 8 0,14-5 0,-10 9 0,9 1 0,-4 1 0,1 3 0,3-4 0,-9 1 0,0-1 0,-8 1 0,-7-3 0,-2 0 0,-7-7 0,0-2 0,-4-7 0,1 2 0,-3-7 0,-2 7 0,-3-3 0,0 9 0,-3 4 0,0 5 0,-7 3 0,2 3 0,-5 1 0,2 3 0,0 0 0,-2 0 0,6 0 0,-7 26 0,9-10 0,-2 27 0,7-18 0,0 3 0,0-5 0,0-4 0,10 0 0,2-7 0,16-1 0,1-7 0,5 0 0,5-4 0,-3 0 0,4-12 0,-5-7 0,-4-8 0,0-13 0,-4 3 0,-4-8 0,1-14 0,-10 5 0,2-19 0,-6 6 0,-4 11 0,-2-14 0,-4 21 0,0-11 0,0 13 0,-3 13 0,-5-1 0,0 18 0,-2-4 0,6 20 0,1 10 0,3 11 0,0 14 0,0 13 0,5 6 0,-1-5 0,12 22 0,-3-30 0,8 29 0,2-21 0,-4 4 0,9-5 0,-10-8 0,3-9 0,-9-6 0,2-5 0,-6-9 0,2 0 0,-4-3 0,1-4 0,-1 0 0,0-3 0,1 0 0,-1 0 0,0 0 0,0 0 0,1 0 0,-4 0 0,0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3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7 24575,'-11'-4'0,"-7"2"0,-17 2 0,-11 0 0,-1 0 0,1 0 0,-4 0 0,8 0 0,-10 0 0,12 0 0,5 0 0,-3 0 0,12 0 0,-3 0 0,11 0 0,3 0 0,4 0 0,-2 0 0,6 0 0,-7 0 0,7 0 0,0 0 0,4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3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24575,'0'32'0,"0"0"0,0 40 0,0-2 0,0 20 0,0 8 0,0-31 0,0 17 0,0-34 0,0 4 0,0-10 0,3-18 0,4-4 0,4-14 0,7-2 0,6-6 0,0 0 0,9-3 0,-19 2 0,1-3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3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7 113 24575,'-3'-9'0,"0"2"0,6-5 0,8 4 0,15-12 0,-4 11 0,11-11 0,-9 15 0,0-9 0,4 12 0,-4-5 0,-5 7 0,-1 0 0,-4 0 0,-6 0 0,-2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3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177 679 24575,'-10'0'0,"-1"0"0,-3 0 0,0 0 0,3 0 0,-2 0 0,5 0 0,-5 0 0,2 0 0,-1 10 0,-2 3 0,5 15 0,-2-3 0,-1 8 0,6-4 0,-1-4 0,7 2 0,0-8 0,0 1 0,0-2 0,0-4 0,3-3 0,4-1 0,3-7 0,4 1 0,0-4 0,1-4 0,-1-7 0,2-10 0,-4-3 0,4-4 0,-8 4 0,3 1 0,-6 4 0,1 4 0,-5 1 0,1 7 0,1 3 0,1 8 0,3 10 0,0 6 0,1 3 0,2-4 0,2-1 0,2-3 0,4-4 0,-3-1 0,3-6 0,-3-1 0,-1-3 0,-3-2 0,-1-14 0,-2-1 0,0-16 0,0 9 0,-4-9 0,0 8 0,-4-3 0,0 5 0,0 3 0,0 2 0,0 4 0,0 3 0,3 1 0,0 3 0,4 1 0,-1-1 0,4 4 0,1-3 0,7 5 0,-3-2 0,3 3 0,-4 0 0,0 0 0,1 0 0,-5 0 0,0 0 0,-3 6 0,0 11 0,-3 3 0,0 13 0,-4-4 0,0 5 0,0 0 0,0 0 0,0-5 0,0-1 0,0-9 0,0-1 0,0-7 0,0-1 0,3-6 0,8-2 0,1-2 0,25 0 0,-14 0 0,22-12 0,-20-2 0,6-13 0,-6 2 0,2-6 0,-6 5 0,-3-8 0,-7 9 0,-3 1 0,-4 2 0,-1 7 0,-3-4 0,0 5 0,0 3 0,-6 4 0,-2 1 0,-6 5 0,3-2 0,-3 3 0,7 0 0,-3 0 0,4 0 0,-1 0 0,4 3 0,0 4 0,3 4 0,0 3 0,0 0 0,0 4 0,0 2 0,10 18 0,12 7 0,-3-3 0,13 10 0,-18-17 0,5 11 0,-6 0 0,-4-5 0,-4 3 0,-2-3 0,-3-1 0,-11 0 0,-4-10 0,-14-4 0,3-6 0,-12-6 0,7-6 0,-3-4 0,9-19 0,8-4 0,5-20 0,7-1 0,1-6 0,4 0 0,0 1 0,4-2 0,9 1 0,13-7 0,2 18 0,9-11 0,-6 18 0,6-8 0,0 3 0,-6 2 0,6-2 0,-15 11 0,0-3 0,-11 10 0,-7 5 0,-1 0 0,-3 3 0,-3 4 0,-1 0 0,-5 3 0,-2 0 0,-4 0 0,4 6 0,-3 11 0,5 3 0,-3 8 0,8 0 0,0-3 0,4 8 0,0-13 0,0 3 0,3-9 0,8-3 0,16 1 0,-2-8 0,19 0 0,-9-8 0,7-13 0,-10-7 0,11-31 0,-20 5 0,13-25 0,-20 1 0,-5-9 0,-6-8 0,-5 26 0,0-12 0,0 28 0,-8-5 0,0 14 0,-5 12 0,-1 8 0,6 6 0,-2 7 0,3 4 0,4 19 0,0 9 0,3 23 0,0-6 0,0 14 0,0-8 0,4 11 0,10-6 0,5-1 0,9-10 0,-2-7 0,-1-9 0,0-6 0,-2-8 0,0-1 0,-3-3 0,2-1 0,-10-3 0,5 0 0,-10-4 0,0 0 0,-4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3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24575,'0'-10'0,"6"1"0,14-6 0,18 0 0,-3-2 0,20-6 0,-23 13 0,25-18 0,-25 18 0,12-12 0,-20 10 0,0 2 0,-5 4 0,-5 2 0,-3 1 0,-4-1 0,-4 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4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 24575,'0'-8'0,"16"4"0,14-1 0,32-1 0,22-5-1474,-18 1 0,6-1 1474,11-6 0,10-2-1046,-18 6 0,8-1 0,2 0 1,-4 0 1045,7-1 0,-3 1 0,10-2 0,-18 3 0,8-1 0,5-1 0,2 0 0,-3 1 0,-4 3-804,-2 2 1,-4 2-1,-1 1 1,1 0 0,2 0 803,8-3 0,1-1 0,2 0 0,0 2 0,-1 1 0,2 3 0,0 1 0,0 2 0,-2 0 0,-2 0 0,3 0 0,-4 1 0,1 0 0,3 1 0,-6 0 0,3-1 0,1 1 0,0 2 0,-2 1 0,13 4 0,-1 2 0,-2 2 0,0 2 0,0 3 0,0 1 0,-2 3 0,-7 2-578,1 5 0,-7 2 1,1 4 577,8 6 0,1 4 0,-7 0 0,-24-9 0,-5 0 0,2 2 0,14 8 0,2 2 0,-2-1 0,-12-5 0,-2 0 0,-1 1-4,0-1 1,0 2 0,-4-1 3,11 13 0,-4-1 1131,0-2 1,-3-2-1132,-20-13 0,-1-1 0,7 3 0,-2-2 4241,7 11-4241,11 6 3214,-16-15-3214,-17-9 2165,-3-9-2165,-9-6 1008,-5-5-1008,0-3 0,-6-4 0,-1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5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1635 685 24575,'2'0'0,"7"-4"0,13-4 0,5-14 0,13-7 0,0-10 0,22-8 0,-8 0 0,15-8 0,-10 2 0,-8 12 0,-12 7 0,0 2 0,5-3 0,22-29 0,-29 30 0,0-3 0,-5 6 0,-6 9 0,-10 3 0,-3 8 0,-5 1 0,2 3 0,-4 3 0,-3 12 0,0 10 0,-3 16 0,0 19 0,0 16 0,-5 22-416,2-42 0,-1 2 416,-2 9 0,-1 3-599,4-4 0,0 1 599,-4 11 0,2 1 0,4-8 0,0 1 0,-4 3 0,-1-1 0,5-7 0,0-2 0,-4 0 0,-1 0-270,5-4 0,1-1 270,-2 1 0,-1 0 0,0-4 0,1 0 0,1 4 0,0-2 0,-4 20 0,0 20 0,4-29 0,-4 17 759,5-12-759,0-3 1212,0-5-1212,0 11 599,0-24-599,0 14 0,0-25 0,0 4 0,0-1 0,0-6 0,0-4 0,0-5 0,0-6 0,0-1 0,0-5 0,-5-2 0,1-8 0,-8-2 0,1-3 0,-3 2 0,-9-9 0,2 1 0,-24-19 0,6-1 0,-18-17 0,-6-3 0,8-3 0,-2 9 0,3-6 0,7 7 0,-9-5 0,5 2 0,7 7 0,1 4 0,11 3 0,2 4 0,9 7 0,2 0 0,5 9 0,3 1 0,-3 3 0,7 1 0,-3 2 0,4-2 0,-1 5 0,1-2 0,-4 0 0,2 2 0,-2-2 0,4 3 0,2-3 0,-1 3 0,1-6 0,-2 5 0,0-1 0,0 2 0,-1 0 0,1 0 0,0 0 0,-1 0 0,1 0 0,0 3 0,0-3 0,-1 6 0,1-2 0,-4-1 0,-1 3 0,-4-2 0,1 3 0,0 3 0,-5 7 0,-2 3 0,-4 5 0,-1 1 0,-11 16 0,2-3 0,-10 17 0,6-7 0,-2 6 0,0 3 0,-2 5 0,-4 0 0,3 7 0,-8-5 0,7 11-591,-9-4 591,8 6 0,-3-6 0,12-14 0,1 7 0,2-12 0,3 7 0,-4 0 0,10-7 0,-3 0 591,8-1-591,-8 7 0,12-16 0,-7 14 0,8-10 0,1 5 0,-4 1 0,2 4 0,2-9 0,-5 9 0,9-15 0,-3 8 0,4-15 0,0 4 0,0 0 0,1-4 0,3 10 0,-7 5 0,6-1 0,-6 6 0,7-15 0,-3-1 0,7-5 0,-7 0 0,7-5 0,-3-1 0,1-9 0,2-4 0,-2-1 0,3-7 0,0 3 0,0-4 0,0 0 0,0 1 0,0 3 0,0-3 0,0 3 0,-3-4 0,3 1 0,-3-1 0,0-2 0,0-1 0,-4-3 0,1-7 0,-2-21 0,4 15 0,-1-13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5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24575,'18'0'0,"2"0"0,49-6 0,-3-2 0,25-6-638,-40 7 1,0 0 637,1-1 0,0 1 0,42-1-183,4-5 183,-22 5 0,6 0 0,-18 2 0,-31 6 0,-12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3:5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38 243 24575,'-4'-18'0,"1"5"0,3-1 0,0 13 0,0 10 0,0 13 0,0 30 0,-5 2 0,4 20 0,-3 5-428,4 12 428,0 1 0,0-38 0,0-2 0,0 14 0,0 18 0,0-34 0,0 9 0,0-17 0,0-13 0,0-10 428,0-20-428,-4-9 0,3-34 0,-8-19 0,8-19 0,-2 29 0,1-1 0,2 3 0,0 1 0,0-45 0,0 1 0,0 25 0,0-13 0,0 15 0,4 7 0,5 13 0,3 13 0,5 1 0,-2 12 0,1-6 0,3 11 0,-4-2 0,8 2 0,-8 2 0,7 2 0,-2 4 0,3 5 0,0 3 0,-3 0 0,-2 0 0,-4 0 0,-3 10 0,0 3 0,-3 11 0,-4 4 0,-1 1 0,-3 0 0,-4 15 0,0-21 0,-14 21 0,0-17 0,-14 6 0,4-3 0,-2-3 0,9-7 0,2 0 0,5-9 0,-1-1 0,7-6 0,2-1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0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62 729 24575,'2'4'0,"5"-2"0,4-2 0,3 0 0,9 0 0,2 0 0,0-3 0,2-5 0,-6-13 0,-1-1 0,-2-7 0,-3 6 0,-10-6 0,2 5 0,-7 3 0,0 4 0,0 9 0,-11 1 0,-2 4 0,-10 3 0,-5 0 0,3 0 0,-9 13 0,12 0 0,-15 30 0,17 1 0,-5 6 0,11 6 0,4-1 0,0 6 0,4-2 0,2-7 0,4-6 0,0-6 0,0-5 0,0-7 0,6-9 0,6-3 0,12-5 0,11-7 0,11 0 0,2-4 0,9-13 0,-11-12 0,0-4 0,25-20 0,-22 7 0,-2 0 0,-2 0 0,0-17 0,-13 24 0,-1-18 0,-5 17 0,-12 1 0,-6 7 0,-5 4 0,-3 9 0,0-3 0,-6 14 0,-11-3 0,-8 7 0,-9 0 0,0 0 0,0 0 0,-12 19 0,16 0 0,-18 32 0,28-14 0,-9 15 0,10-5 0,5-5 0,1 3 0,8-12 0,1-3 0,4-6 0,0-10 0,0-4 0,9-6 0,14-6 0,3-15 0,9-3 0,-4-15 0,2-3 0,0 0 0,0-4 0,-6 5 0,-5 6 0,-1 6 0,-6 6 0,-5 9 0,0 3 0,-3 1 0,-1 5 0,0-2 0,1 6 0,-1 4 0,2 12 0,-1 2 0,1 7 0,0-5 0,3 0 0,-2-3 0,5-2 0,-3-7 0,7-1 0,-3-6 0,3 0 0,0-4 0,-2 0 0,6 0 0,-7-3 0,3-4 0,-2-18 0,-4-2 0,2-30 0,-9 1 0,0-24 0,-5-10 0,0-1 0,0 7 0,0-3 0,0 25 0,0-11 0,0 25 0,0 4 0,0 18 0,-3 7 0,2 9 0,-2 3 0,0 4 0,3 8 0,-3 18 0,3 6 0,0 15 0,0 16 0,0 3 0,0 25 0,0-12 0,0 12 0,0-30 0,4 18 0,2-26 0,0 9 0,2-7 0,-7-16 0,3-3 0,-4-17 0,0 1 0,3-10 0,-2 3 0,2-3 0,-1-4 0,2 0 0,2-9 0,1-11 0,4-3 0,2-13 0,3 4 0,2-10 0,4 2 0,-3-8 0,8 4 0,-9 0 0,3 6 0,-4 7 0,-2 5 0,0 3 0,-3 2 0,-2 4 0,-3 3 0,-15 9 0,-9 23 0,-11 10 0,-12 31 0,18-13 0,-19 32 0,28-31 0,-17 22 0,20-25 0,0 5 0,6-11 0,4-7 0,0-10 0,0-9 0,0-5 0,10-6 0,8-2 0,6-2 0,9-3 0,9-17 0,-9 4 0,14-21 0,-16 10 0,7-15 0,-5-1 0,-1 0 0,-8-2 0,-2 9 0,-4-9 0,-5 10 0,0-4 0,-5 9 0,-3 6 0,-2 2 0,-3 10 0,0-2 0,0 7 0,0 1 0,3 2 0,1 12 0,3 15 0,5 3 0,7 23 0,-6-22 0,9 22 0,-9-18 0,5 8 0,-5-10 0,-2-5 0,-7-1 0,0-8 0,-4 0 0,0-2 0,-7-6 0,-5 7 0,-12-5 0,0 2 0,-9-2 0,3-1 0,1 0 0,1 0 0,9-4 0,-4 0 0,8-4 0,-7 0 0,6 0 0,4 0 0,6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0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24575,'0'34'0,"0"2"0,0 22 0,0 11 0,0 7 0,0-7 0,5 1 0,-4-8 0,8-1 0,-8-2 0,3-19 0,-4 0 0,0-11 0,0-5 0,0-6 0,0 0 0,0-2 0,-11-1 0,6-5 0,-17-6 0,11 2 0,-17-1 0,8-1 0,-1 3 0,0-7 0,9 3 0,-6-3 0,7 0 0,-2 0 0,11 0 0,12 0 0,12-4 0,12-4 0,17-12 0,-13 5 0,25-9 0,-15 9 0,6-4 0,3 4 0,-10 2 0,-1 7 0,-11-1 0,-11 6 0,-6-3 0,-7 4 0,-1 0 0,-4 0 0,-2 0 0,-1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0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2 477 24575,'-1'-6'0,"19"-10"0,23-3 0,15-16 0,19-9 0,-4 0-354,-29 15 0,2 1 354,40-17 0,-17 5 0,-4 7 175,-10 8-175,-4 1 0,4 0 0,-14 7 0,-10 7 0,-5 0 533,3 5-533,-10-6 0,-1 6 0,-9-1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0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7 813 24575,'-3'15'0,"0"7"0,3 28 0,0 10 0,0-20 0,0 21 0,0-28 0,0 14 0,0-12 0,0-11 0,0-10 0,3-7 0,4-4 0,3-3 0,6-15 0,5-15 0,-7-7 0,4-18 0,-5 18 0,-3-14 0,-2 16 0,0 4 0,-4 8 0,3 9 0,-3 0 0,2 6 0,-3 3 0,3 5 0,1 0 0,0 10 0,3 3 0,2 10 0,8 1 0,-3 0 0,2-4 0,-3 2 0,-2-10 0,1 6 0,-5-11 0,4 3 0,-7-6 0,3-1 0,-4-3 0,1 0 0,-1 0 0,0-3 0,1-8 0,-3-9 0,0-15 0,-4-6 0,0-5 0,0 6 0,0-5 0,0 10 0,0 0 0,0 7 0,0 8 0,0 2 0,-3 7 0,-1 4 0,0 1 0,-1 6 0,7-3 0,6 3 0,7 0 0,13 0 0,1 0 0,5 0 0,5 0 0,1 0 0,1-8 0,-2 3 0,-10-11 0,-5 7 0,-6 2 0,-4 0 0,-3 4 0,-7-1 0,-12 1 0,-8 3 0,-7 0 0,-6 16 0,7-1 0,-9 30 0,8-2 0,-3 23 0,2-11 0,8 9 0,2-11 0,5 1 0,3-2 0,2-12 0,4-5 0,0-11 0,0-6 0,0-7 0,3-5 0,8-3 0,5-3 0,9-16 0,-5 1 0,2-19 0,-5 0 0,-4-1 0,0-5 0,-5 6 0,1 0 0,-1 0 0,-3 0 0,-1 0 0,-4 0 0,0 0 0,0 5 0,0 1 0,0 5 0,0 7 0,0 2 0,0 7 0,0 6 0,3 14 0,-2 4 0,7 26 0,-7-15 0,8 26 0,-4-16 0,4 8 0,0-7 0,-1-9 0,0-6 0,-1-6 0,-3-7 0,2-1 0,-5-4 0,5-2 0,-3-2 0,4-5 0,0-12 0,1-13 0,1-7 0,4-10 0,0 10 0,9-9 0,-4 8 0,3 2 0,-5 5 0,-1 13 0,0-1 0,-1 12 0,5-1 0,-4 6 0,3 0 0,-7 0 0,2 0 0,-5 10 0,3 8 0,-3 11 0,-3 10 0,-1-4 0,-4 5 0,0-15 0,0 2 0,0-15 0,0 5 0,0-10 0,0-2 0,0-14 0,3-11 0,2-9 0,3-5 0,1-6 0,4 0 0,1-1 0,3 6 0,-1 7 0,-4 5 0,2 6 0,-3 3 0,0 10 0,2 1 0,-5 3 0,1 0 0,-2 10 0,1 3 0,0 15 0,-1-4 0,2 9 0,1-13 0,-1 7 0,1-12 0,-2 0 0,2-5 0,-3-3 0,3 0 0,-4-4 0,4 0 0,1-3 0,3 0 0,1-10 0,-4-3 0,4-11 0,-6-9 0,8-9 0,-7-11 0,0-6 0,-5-7 0,-5-1 0,0-15 0,0 25 0,0-20 0,0 28 0,0-11 0,0-2 0,0 27 0,0-3 0,0 27 0,0 9 0,0 21 0,0 18 0,0 22 0,0 15 0,0 9 0,0-13 0,1-18 0,3-2 0,6 4 0,11 41 0,0-41 0,7 6 0,-4-12 0,3-13 0,-6-9 0,2-6 0,-7-9 0,2 0 0,-4-7 0,4-1 0,-3-3 0,8 0 0,-8-7 0,3-1 0,-4-6 0,1 0 0,-1 0 0,0 2 0,-3-1 0,-1 5 0,-6 1 0,-1 4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0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24575,'0'-9'0,"0"2"0,7-5 0,15-1 0,10-3 0,19-3 0,9-6 0,0 0 0,13-7 0,-24 16 0,8-11 0,-17 20 0,6-14 0,-11 11 0,-2 1 0,-14 2 0,-4 7 0,-5-4 0,-3 4 0,-4 0 0,0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0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24575,'-3'1'0,"-5"18"0,-11 23 0,3 19 0,-4 26 0,14-2-396,3-32 0,1 0 396,2 46 0,0-46 0,0 1 0,0 4 0,0-1 0,-3-5 0,1-2 0,8 32 195,11 2-195,6-52 0,16 22 0,-10-37 0,12 5 0,-1-12 597,-4-2-597,8-8 0,-14 0 0,-6 0 0,-9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0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6 336 24575,'-5'-7'0,"20"-7"0,12 4 0,25-14 0,3-6 0,13-8 0,4-6 0,7-1 0,-20 16 0,0-4 0,-18 18 0,-5-6 0,-3 7 0,-17 6 0,1 5 0,-12 3 0,1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0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24575,'-12'6'0,"3"18"0,9-2 0,0 29 0,0 3 0,0 13 0,0 7 0,0 8 0,0-24 0,0 12 0,0-22 0,4 5 0,-3-6 0,3-8 0,0-14 0,-4-2 0,3-12 0,-3-4 0,0-4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1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1052 24575,'2'2'0,"11"13"0,-4-3 0,10 15 0,-10-6 0,6 8 0,-6 0 0,3-5 0,-8-6 0,2-7 0,-5 2 0,2-13 0,-3-11 0,0-13 0,0-15 0,0 4 0,0-10 0,0 10 0,0-4 0,0 5 0,7 5 0,1 1 0,12 4 0,-4 7 0,3-1 0,-4 10 0,-1 1 0,-4 1 0,0 5 0,-3-2 0,-1 3 0,1 0 0,-1 0 0,-3 3 0,0 8 0,-3 9 0,0 9 0,0 10 0,0 2 0,0-1 0,3-1 0,2-5 0,3-5 0,0-5 0,-1-10 0,0-4 0,-1-6 0,4-1 0,-3-3 0,7-4 0,-3-7 0,4-10 0,2-13 0,1-2 0,-4-8 0,2 8 0,-7-3 0,4 5 0,-5 5 0,0 1 0,-4 4 0,0 8 0,-1-1 0,-3 9 0,4-1 0,-2 8 0,-1 9 0,1 8 0,2 7 0,0 0 0,0 5 0,3-4 0,-2 5 0,2-6 0,1-4 0,2-1 0,-2-7 0,5-1 0,-2-3 0,7 1 0,-2-4 0,6-1 0,-7-3 0,3 0 0,-3 0 0,-1 0 0,-3-3 0,2-1 0,-6-6 0,4-1 0,-4-7 0,1-6 0,-4-1 0,5-26 0,-8 6 0,4-26 0,-5 4 0,0-13 0,0-3 0,0 18 0,0-10 0,0 31 0,0-13 0,0 16 0,0 11 0,0 7 0,0 12 0,0 1 0,0 12 0,0 7 0,0 18 0,0 9 0,0 9 0,0 1 0,0 6 0,0-5 0,4 11 0,1-16 0,8 4 0,-4-13 0,6-3 0,-3-6 0,4-2 0,-2-10 0,1 5 0,-1-9 0,0 3 0,0-4 0,-3-4 0,-1 3 0,-4-5 0,1 2 0,-1-3 0,0 0 0,1 0 0,0-15 0,-3-15 0,4-25 0,-1-19 0,-2-17 0,5 12 0,-9-15 0,3 25 0,-4-5 0,0 8 0,0 18 0,-3 8 0,-4 16 0,-5 9 0,1 5 0,1 6 0,4 1 0,-1 3 0,1 0 0,-1 9 0,3 8 0,1 17 0,3 6 0,0 6 0,0 19 0,0-25 0,0 29 0,5-25 0,4 9 0,5-7 0,8-5 0,-4-12 0,3 1 0,-6-11 0,-1-1 0,1-7 0,-1 0 0,0-4 0,-3-1 0,-1 1 0,-4-3 0,0-1 0,1-3 0,-1 0 0,1 0 0,-1-3 0,1-8 0,0-5 0,5-8 0,-3-4 0,5 3 0,-1-3 0,-2 9 0,4 4 0,-8 5 0,3 6 0,0 1 0,1 3 0,3 0 0,-3 6 0,3 6 0,-2 12 0,1 5 0,2-4 0,-7 2 0,3-11 0,-4-2 0,-1-4 0,4-1 0,-3-4 0,2 0 0,-3-5 0,1-2 0,-4 1 0,0-2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5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24575,'3'-5'0,"7"-3"0,4 2 0,6 1 0,5-4 0,1 3 0,7 0 0,-1 1 0,0 5 0,-6 0 0,0 0 0,-12 0 0,5 4 0,-8 18 0,-1 16 0,-5 18 0,-5 0 0,0-3 0,0 1 0,0-5 0,0 12 0,0-19 0,0-1 0,0-16 0,0-10 0,-9-1 0,7-5 0,-7 0 0,9-11 0,0-25 0,0-15 0,0-21 0,18-9 0,5-1 0,19-17 0,-4 27 0,3-22 0,-4 32 0,10-21 0,-9 23 0,6 1 0,-15 16 0,4 5 0,-12 8 0,5 6 0,-12 5 0,0 5 0,-5 1 0,0 4 0,-1 0 0,1 0 0,-4 14 0,-1 10 0,-4 17 0,0 30 0,0-18 0,0 26 0,0-23 0,0-1 0,0-7 0,0-9 0,0-7 0,4-10 0,1 2 0,5-9 0,-1-1 0,5 0 0,1-4 0,-4-5 0,-2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1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24575,'8'0'0,"5"0"0,27-4 0,6-6 0,7-10 0,7-1 0,-13-2 0,4 4 0,-10 2 0,4 2 0,-9-1 0,2 6 0,-13-4 0,-8 8 0,-6-1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1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24575,'3'-10'0,"0"11"0,-3 19 0,0 13 0,0 25 0,0 10 0,0 2 0,0 2 0,0-6 0,0-11 0,0 3 0,0-22 0,7-3 0,1-17 0,7 2 0,3-14 0,1 3 0,1-7 0,7 0 0,-2-4 0,9-4 0,1-10 0,0-9 0,-2-6 0,-14 13 0,-7 4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1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24575,'7'-13'0,"9"-7"0,19 2 0,9-14 0,8 11 0,3-12 0,-16 21 0,15-10 0,-26 16 0,17-8 0,-16 9 0,-5 2 0,-9 3 0,-5 0 0,-6-6 0,-1 5 0,-3-5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1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250 976 24575,'0'-1'0,"0"-8"0,0-10 0,0-4 0,0-5 0,0 3 0,0-3 0,-7 5 0,-1 3 0,-11 5 0,4 4 0,-8 7 0,8 1 0,-7 3 0,2 0 0,-3 0 0,4 3 0,0 8 0,3 15 0,3 5 0,0 13 0,8-3 0,-3-1 0,7-1 0,-3-5 0,4-5 0,0-1 0,0-9 0,0-4 0,3-5 0,1-6 0,5-2 0,6-2 0,0 0 0,8-3 0,-7-8 0,7-7 0,-6-5 0,3-7 0,-4 6 0,0 0 0,-5 5 0,-1 5 0,-3 3 0,0 1 0,-4 4 0,3 2 0,-3 1 0,3 3 0,1 0 0,2 3 0,-1 8 0,5 1 0,-1 11 0,3-8 0,4 4 0,-4-5 0,3-2 0,0-2 0,-3-6 0,8 0 0,-4-4 0,1-11 0,4-12 0,-10-18 0,8-13 0,-10-12 0,2-8 0,-8-1 0,-1-13 0,-5 24 0,0-14 0,0 24 0,0-6 0,0 14 0,0 11 0,0 15 0,0 3 0,0 20 0,0 19 0,0 13 0,0 29 0,0-20 0,0 18 0,0-14 0,0 11 0,0-11 0,0-3 0,0-16 0,0-1 0,0-8 0,0-6 0,0 0 0,0-7 0,0 6 0,0-6 0,0 3 0,0-3 0,0-1 0,0-8 0,4-7 0,0-9 0,7-5 0,1-1 0,8 0 0,-4 5 0,8-6 0,-8 10 0,7-5 0,-4 8 0,1 1 0,-2 7 0,-4 1 0,0 3 0,-3 0 0,2 0 0,-6 0 0,3 0 0,-6 10 0,-1 3 0,-3 15 0,0-3 0,0 3 0,0-5 0,-3-4 0,-5 4 0,-3-8 0,-4 3 0,-4 1 0,-1-3 0,0 3 0,-3-7 0,8 2 0,-7-6 0,7 3 0,-8-7 0,8-1 0,-3-3 0,7 0 0,-3 0 0,7-3 0,-3-4 0,3-1 0,0-1 0,4 2 0,0 1 0,0 2 0,2-2 0,-2 3 0,12-3 0,0-1 0,17-1 0,-6 1 0,13-6 0,-4 4 0,5-7 0,0 3 0,1-9 0,-5 0 0,1-4 0,0-10 0,-3-1 0,-4-5 0,3-15 0,-15 18 0,7-24 0,-14 15 0,-1-5 0,-4-5 0,0 5 0,0 0 0,-4 2 0,-5 10 0,-4 2 0,0 14 0,-1 2 0,6 12 0,-2 1 0,4 6 0,-1 1 0,-3 3 0,3 7 0,-4 9 0,2 21 0,0 0 0,4 19 0,1-8 0,4 11 0,0 1 0,0-7 0,0 5 0,4-11 0,9 0 0,7-6 0,7-4 0,5-5 0,-6-5 0,14-3 0,-14-11 0,8-2 0,-11-7 0,0-4 0,1 0 0,-1 0 0,1-12 0,1-2 0,-4-15 0,-4 3 0,-1-7 0,-7 4 0,3-5 0,-4 5 0,-3 0 0,-1 6 0,-4 4 0,0 0 0,0 5 0,-3 3 0,-1 1 0,-6 7 0,3-3 0,-3 5 0,0-2 0,2 3 0,-5 0 0,6 0 0,-7 0 0,7 3 0,-4 8 0,4 15 0,-1 0 0,4 8 0,0-6 0,4-4 0,0 4 0,0-8 0,4 2 0,7-6 0,5 3 0,8-4 0,-1 1 0,5-4 0,-3 0 0,3-4 0,0-4 0,-4-1 0,9-3 0,-13 0 0,7-7 0,-7-1 0,-1-7 0,-4 0 0,-5 4 0,-3-6 0,0 5 0,-3 0 0,-1 6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1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1 873 24575,'8'-3'0,"0"0"0,12 3 0,-1 0 0,9-4 0,-4-4 0,1-8 0,-5-9 0,-5 1 0,-2-4 0,3-6 0,-11 4 0,7-9 0,-11 10 0,3 0 0,-4 14 0,0-3 0,0 11 0,-3-3 0,-4 6 0,-4 1 0,-3 3 0,0 0 0,-2 16 0,0 8 0,-2 16 0,4 1 0,5 8 0,0-1 0,8 5 0,-3-2 0,4-10 0,0-2 0,0-14 0,0-2 0,3-12 0,4-1 0,7-6 0,6-1 0,3-7 0,6-13 0,-2-11 0,0-9 0,-1-7 0,-3 3 0,5-5 0,-1 4 0,-5 7 0,-1 6 0,-6 10 0,-4 4 0,-1 5 0,3 6 0,-5 2 0,5 2 0,-7 0 0,-2 10 0,-2 8 0,-2 22 0,0-8 0,0 17 0,0-13 0,0 5 0,0-7 0,0-6 0,0-9 0,0-4 0,0-5 0,0-3 0,-2-4 0,-2 0 0,-3-3 0,1-3 0,2-8 0,1-5 0,3-7 0,0-1 0,0 1 0,0-1 0,0 5 0,0 0 0,3 9 0,1-4 0,6 7 0,7 0 0,-1 3 0,4 4 0,-5 0 0,-1 0 0,-4 3 0,4 4 0,-6 8 0,6 4 0,-6 1 0,3 2 0,-4-7 0,1 3 0,2-7 0,-2-1 0,1-3 0,1 0 0,-3-1 0,3-2 0,-3-1 0,3-3 0,-3 0 0,3-7 0,1-9 0,-2-5 0,3-12 0,-4 4 0,1-23 0,1 3 0,0-24 0,-4 6 0,-2-14 0,-4-1 0,0 6 0,0 20 0,0 1 0,0-15 0,0-17 0,0 46 0,0 13 0,0 13 0,0 0 0,-3 12 0,3 5 0,-3 15 0,3 12 0,0 18 0,0 6 0,0 6 0,0 7 0,0 1 0,0-11 0,0 7 0,0-21 0,4 10 0,1-12 0,7-5 0,-4-11 0,3-9 0,-1-5 0,-3-4 0,6 1 0,-5-3 0,5-1 0,-2-3 0,-1-3 0,4-4 0,-7-4 0,4-3 0,-4-4 0,0-1 0,1-5 0,0 5 0,-1-4 0,-3 8 0,0-3 0,-4 4 0,0 3 0,0 1 0,3 0 0,-2 2 0,5 1 0,-3-2 0,4 8 0,3-9 0,1 9 0,7-2 0,-3 3 0,3 0 0,-4 0 0,1 0 0,-5 0 0,0 3 0,-3 8 0,-3 5 0,-1 12 0,-3-4 0,0 24 0,0-20 0,0 11 0,0-20 0,0-5 0,0-4 0,0 0 0,0-3 0,3-4 0,8 0 0,10-3 0,8-4 0,12-14 0,-5-3 0,2-11 0,-7-3 0,-5 2 0,-3-7 0,-1 5 0,-9 1 0,-1 5 0,-8 5 0,0 6 0,-4 7 0,0 1 0,0 3 0,-3 4 0,-1 6 0,-3 9 0,0 7 0,3 4 0,0 5 0,4-3 0,0 7 0,0-7 0,0 3 0,0-5 0,11-3 0,1-1 0,8-7 0,2-1 0,-3-7 0,5-1 0,-5-3 0,3 0 0,-7-6 0,10-16 0,-8-10 0,1-14 0,-4 0 0,-5 0 0,0-6 0,0 10 0,-4-8 0,-1 19 0,-4-7 0,0 18 0,0 0 0,0 10 0,-3 6 0,-4 2 0,-8 2 0,0 0 0,0 0 0,1 10 0,3 3 0,-2 10 0,2 5 0,6 2 0,1 4 0,4-1 0,0 7 0,0-10 0,0 8 0,0-13 0,7-1 0,5-5 0,7-4 0,4-3 0,1-1 0,4-7 0,-4 0 0,9-4 0,-9 0 0,4-7 0,-3-11 0,1-9 0,-3-9 0,-1-4 0,-4-1 0,-4-5 0,-1 0 0,-4 5 0,-4 2 0,-1 10 0,-4-6 0,0 18 0,0-3 0,0 13 0,2 11 0,3 6 0,5 15 0,3 4 0,5 11 0,-5-5 0,3-1 0,-7-1 0,2-13 0,-3 3 0,-4-12 0,-1 2 0,-3-5 0,0 2 0,-9-7 0,-4 0 0,-14-3 0,-2 0 0,-5 0 0,5 0 0,1 0 0,5-4 0,3 4 0,2-4 0,7 4 0,4 0 0,4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1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24575,'-4'-7'0,"1"1"0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1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5 148 24575,'-5'0'0,"21"0"0,11 0 0,39 0 0,4-11 0,20-11-284,-40 10 0,-2-2 284,24-12 141,14 5-141,-38 10 0,11-3 0,-24 9 0,-5-3 0,-16 7 427,-4-2-427,-3 3 0,-4 0 0,0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2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24575,'51'7'0,"0"0"0,39 20 0,-63 1 0,10 18 0,-13-14 0,5 20 0,-7-9 0,-7 4 0,-2-3 0,-8 7 0,-2-4 0,-3 10 0,0-17 0,-17 6 0,-10-7 0,-7-2 0,-3 0 0,0-4 0,3 0 0,-3-1 0,7-10 0,10-3 0,5-8 0,5-1 0,4-3 0,-1-4 0,1 0 0,3-9 0,0-11 0,3 7 0,0-5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4:2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6 100 24575,'-3'-4'0,"0"2"0,6 3 0,-3-5 0,3-4 0,-3-5 0,0 2 0,0-3 0,0 3 0,0 1 0,0 4 0,0-4 0,-3 6 0,3 1 0,-3 6 0,3 3 0,0 1 0,0-1 0,0 1 0,3-4 0,4 0 0,12-7 0,-9 3 0,5-3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892 0 24575,'-59'69'0,"-1"0"0,0 0 0,0-1 0,0 1 0,0 0 0,0 0 0,-5 6 0,-4 4 0,1 0 0,6-7 0,10-12 0,16-17 0,4-6 0,0 7 0,12-13 0,8-11 0,2 1 0,1-3 0,8-8 0,-4 9 0,5-9 0,0 3 0,0-4 0,0 0 0,0 0 0,0 0 0,9 4 0,7 3 0,17 5 0,7 1 0,23 9 0,-19-6 0,24 12 0,-19-12 0,15 12 0,-7-5 0,0 6 0,-8-7 0,-6 5 0,-4-13 0,-4 11 0,-9-16 0,-3 7 0,-10-15 0,-4 4 0,0-5 0,-4 0 0,3-4 0,-7-1 0,3-4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5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24575,'7'-5'0,"4"1"0,12 4 0,18 0 0,1 0 0,12 0 0,-7 0 0,7 0 0,-12 0 0,4 0 0,-20 0 0,0 0 0,-7 0 0,-8 0 0,-2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24575,'0'-39'0,"4"3"0,6 21 0,1-4 0,2 9 0,-2-15 0,2 18 0,-6-12 0,6 18 0,-3-2 0,0 3 0,8 0 0,-8 0 0,8 0 0,-8 0 0,9 0 0,-13 14 0,3 17 0,-9 18 0,0 22 0,0-13 0,0 12 0,-7-6 0,1-6 0,-7 4 0,1-15 0,1-13 0,1-2 0,4-17 0,-2-1 0,7-6 0,-3 1 0,4-11 0,0-10 0,0-20 0,0-2 0,0-11 0,10 5 0,3-7 0,5 0 0,2 12 0,-8-2 0,2 21 0,-4-8 0,-1 13 0,0-2 0,0 4 0,0 4 0,0-3 0,0 7 0,0-3 0,-1 0 0,1 3 0,0-3 0,-1 4 0,0 0 0,0 3 0,-3 13 0,-2 0 0,2 14 0,-4-9 0,4 10 0,-5-4 0,0-1 0,0-5 0,0-3 0,0-8 0,0 4 0,4-6 0,-3 1 0,3-8 0,-4-6 0,0-15 0,5-7 0,1-5 0,10-7 0,-4-2 0,10-5 0,-4-1 0,6 0 0,-2 7 0,0 1 0,-6 17 0,-1-2 0,-6 14 0,0-4 0,0 9 0,0 1 0,0 4 0,-4 8 0,-2 8 0,-3 9 0,0 14 0,0-5 0,0 11 0,0-5 0,0 0 0,0 5 0,0-11 0,0-1 0,0-2 0,0-11 0,0 6 0,0-7 0,0-4 0,0 3 0,0-8 0,4 4 0,2 0 0,3-4 0,0 3 0,0-4 0,-4 0 0,2-4 0,-2 3 0,4-4 0,0 1 0,-1-1 0,-3 0 0,3-3 0,-4 3 0,1-4 0,-1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24575,'8'-10'0,"6"10"0,-9 17 0,9 16 0,-8 1 0,6 18 0,-6-10 0,0 12 0,-6-20 0,0 10 0,0-26 0,0 12 0,0-20 0,0-4 0,-4-7 0,3-25 0,-3-4 0,4-24 0,0 5 0,0-12 0,0 12 0,0 1 0,0 9 0,4 13 0,6 1 0,5 5 0,5 5 0,5 0 0,-4 9 0,4 1 0,0 5 0,-4 0 0,4 0 0,0 0 0,-8 0 0,7 0 0,-14 0 0,3 0 0,-4 4 0,-4-3 0,-1 3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24575,'0'28'0,"10"7"0,7-6 0,13 10 0,17-2 0,-1 2 0,18 6 0,-7-8 0,-7-6 0,3 5 0,-16 0 0,10-3 0,-14 13 0,-1-22 0,-11 7 0,-6-11 0,-1-5 0,-9-2 0,-1 3 0,-4 5 0,-10 8 0,-16 18 0,-16 14 0,-14 17-211,26-34 1,2-1 210,-14 20 0,-13 18 0,15-26 0,-9 13 0,10-11 0,10-15 0,12-9 0,2-13 0,6-1 0,0-9 421,-1-1-421,2-5 0,-1-12 0,4 5 0,1-5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24575,'2'4'0,"24"0"0,16-4 0,2 0 0,14 0 0,-14 0 0,19 0 0,-13 0 0,-4 0 0,-14 0 0,-10 0 0,-3 0 0,-10 0 0,-5 0 0,0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24575,'89'0'0,"0"0"0,4 0 0,-21 0 0,-50 0 0,7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652 250 24575,'5'-8'0,"-1"-1"0,-4-10 0,0-3 0,0-10 0,0 5 0,0-10 0,4 19 0,1-18 0,4 24 0,-3-11 0,-9 17 0,-21 15 0,-19 19 0,-15 12 0,-10 12 0,-7 4 0,20-9 0,14-15 0,0-1 0,-15 15 0,-6 1 0,5-2 0,27-16 0,-3-6 0,17-4 0,3-9 0,7 4 0,2-6 0,4 1 0,0 0 0,4 0 0,11-4 0,13 3 0,28-6 0,-12 3 0,24-5 0,-19 6 0,15-5 0,-1 10 0,-7-4 0,-2 5 0,-14-1 0,-7 0 0,-8-1 0,-5 0 0,-5-1 0,-6 0 0,-5 10 0,-13 3 0,-16 19 0,-29 11 0,-11 11-484,21-22 1,0-1 483,-21 19 0,30-22 0,1 0 0,-27 20-4,12 3 4,-3-6 0,22-19 0,2-3 0,13-16 0,5 3 967,2-10-967,7 0 4,-3 0-4,4 0 0,0-1 0,0 1 0,4 0 0,1 0 0,3 0 0,6 0 0,1-4 0,4 4 0,7-8 0,0 3 0,6-4 0,0 0 0,7 0 0,8 0 0,2 0 0,12 0 0,-5 0 0,8 0 0,-8-5 0,-2-2 0,-8-4 0,-6-1 0,-1 6 0,-13-3 0,-1 3 0,-10 1 0,-1-4 0,-5 8 0,0-7 0,-1 7 0,-3-7 0,-1 3 0,0-12 0,-3 1 0,3-3 0,-4 0 0,0 9 0,0-4 0,0 6 0,0 3 0,0 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24575,'5'-9'0,"-1"13"0,-4 16 0,0 22 0,0 0 0,0 25 0,0-23 0,0 26 0,0-6 0,0-6 0,0 11 0,0-20 0,0-2 0,0-8 0,0-12 0,0-2 0,0-10 0,0-2 0,0-4 0,0 0 0,0-8 0,0-12 0,0-11 0,0-17 0,0-1 0,0-7 0,0-7 0,10 5 0,3-5 0,17 6 0,1-1 0,6 5 0,-1 2 0,-1 7 0,-1 6 0,0 1 0,-8 12 0,-1 0 0,-5 11 0,-5 1 0,-2 4 0,-4 0 0,0 0 0,-4 3 0,-1 12 0,-4 7 0,-10 16 0,-3-4 0,-9 5 0,-6-6 0,5 0 0,-9-5 0,10-2 0,-9-10 0,4-1 0,1-5 0,0 0 0,7-4 0,-1-2 0,0 0 0,5-3 0,2 4 0,4-5 0,8 3 0,12-2 0,11 3 0,16 1 0,-4 1 0,11 0 0,-5 4 0,7-3 0,-7 4 0,-1 0 0,-7-5 0,-10 3 0,1-8 0,-12 3 0,2 0 0,-4-3 0,-4 3 0,-1-4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24575,'3'-10'0,"19"2"0,1 8 0,22 0 0,-11-5 0,11 4 0,-5-9 0,1 9 0,-8-5 0,-8 6 0,-10 0 0,-6 0 0,-5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24575,'28'0'0,"-5"0"0,18 0 0,-14 0 0,3 0 0,-13 0 0,2 0 0,-10 0 0,-1 0 0,-3 0 0,-1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24575,'0'44'0,"0"-5"0,0 44 0,0-35 0,0 25 0,0-26 0,0 2 0,0 5 0,0-7 0,0-7 0,0-2 0,0-5 0,0-12 0,0 9 0,0-19 0,0 8 0,0-14 0,0-1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5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24575,'0'46'0,"0"12"0,0 15 0,0-23 0,0 1-612,0 1 0,0 1 612,-1 9 0,2-1 0,1-2 0,2-4 0,3 32 332,7-1-332,-2-28 219,-5 6-219,-1-22 0,-6-5 0,0-24 0,0 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9 122 24575,'-4'-12'0,"0"-3"0,4-12 0,4 5 0,1-1 0,4 9 0,0 9 0,4 1 0,-4 4 0,4 0 0,-5 4 0,-3 5 0,-2 6 0,-3 10 0,0 8 0,0 1 0,0-1 0,0-3 0,0-3 0,0 0 0,0-2 0,-4-11 0,-1 0 0,0-5 0,1 0 0,4-1 0,0-10 0,0-10 0,0-13 0,0-8 0,5 1 0,1 0 0,10 0 0,-5 5 0,4 2 0,-6 10 0,1 1 0,-2 9 0,-3-3 0,3 7 0,-3-3 0,3 1 0,1 2 0,0-3 0,-1 4 0,1 0 0,-1 0 0,0 0 0,1 0 0,-1 0 0,1 0 0,-5 4 0,0 5 0,-4 6 0,0 5 0,0-1 0,0 1 0,4-1 0,-2 1 0,2-1 0,-4-4 0,0 3 0,0-8 0,0 4 0,4-5 0,-3 0 0,3-1 0,0 1 0,0-4 0,5-1 0,-5 0 0,4-3 0,-3 3 0,4-4 0,0 0 0,-1 0 0,6 0 0,-4 0 0,8 0 0,-3 0 0,5 0 0,-6 0 0,5 0 0,-5 0 0,1-4 0,-1-1 0,-5 0 0,-1-3 0,1 7 0,0-3 0,-4 0 0,-1 3 0,-4-3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24575,'0'19'0,"0"11"0,0 38 0,0-3 0,0 14 0,0-6 0,0-7 0,0 20 0,0-9 0,0 8 0,0-4 0,0-32 0,0 3 0,0-24 0,0 4 0,0-17 0,0-2 0,4-8 0,1-1 0,9-4 0,6 0 0,7 0 0,5-5 0,-6-1 0,13-17 0,-10 5 0,6-10 0,-5 7 0,-17 10 0,1 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24575,'45'-10'0,"7"2"0,4-11 0,1-1 0,20 7 0,-19-1 0,-3 1 0,6 13 0,-19 0 0,10 0 0,-24 0 0,4 0 0,-13 0 0,-4 0 0,-5 0 0,-6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24575,'0'-7'0,"0"9"0,0 18 0,0 0 0,0 5 0,0-10 0,0-2 0,0-12 0,0-23 0,5-2 0,2-25 0,8 15 0,3-11 0,-1 11 0,10-6 0,-13 7 0,11 5 0,-14 8 0,7 5 0,-8 6 0,4 4 0,-5 1 0,-1 4 0,1 0 0,0 4 0,1 11 0,-1 1 0,-3 15 0,-2-4 0,-4 5 0,0 0 0,0-5 0,0-2 0,0-6 0,0-4 0,0-2 0,0-4 0,0 0 0,4-8 0,1-6 0,5-16 0,4 0 0,2-10 0,9 10 0,-3-5 0,3 6 0,-5 0 0,-1 5 0,-4 1 0,3 4 0,-7 1 0,2 4 0,-4 1 0,0 4 0,-1 0 0,1 0 0,-1 0 0,1 0 0,-5 4 0,5 5 0,-8 6 0,8 10 0,-8-4 0,8 10 0,-7-4 0,7-1 0,-8 5 0,3-15 0,-4 8 0,4-14 0,-3 4 0,3-5 0,-4-1 0,0-3 0,0-1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 24575,'7'-10'0,"3"2"0,21 8 0,-3 0 0,5 0 0,-3 0 0,-3 0 0,5 0 0,0 0 0,-10 0 0,-3 0 0,-10 0 0,-4 7 0,-2 16 0,-3 10 0,0 14 0,0 7 0,0 2 0,0 15 0,0-6 0,0 15 0,0-15 0,0 6 0,0 0 0,0-7 0,0 7 0,0-8 0,0 16 0,0-19 0,0 25 0,0-27 0,0 13 0,0-16 0,0 0 0,0-15 0,0-7 0,0-8 0,0-10 0,0-1 0,0-6 0,0 1 0,-9-4 0,3 2 0,-12-1 0,3-2 0,-5 5 0,1-8 0,-7 4 0,5-1 0,-4-3 0,5 3 0,0-4 0,1 0 0,-1 0 0,0 0 0,1 0 0,4 0 0,1 0 0,5 0 0,0 0 0,1 0 0,3 0 0,1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24575,'-81'32'0,"0"0"0,2 26 0,24 6 0,54 6-533,-2-5 0,1 3 533,2 24 0,0-37 0,0 1 0,1-6 0,-2 1 0,-2 15 0,-1 0-696,3-8 1,0-1 695,-2 11 0,-1-1 0,-2 30-55,6-42 0,-1-2 55,-12 32-55,12 0 55,-6-5 483,7-24-483,-5-9 1313,4-14-1313,-4-8 762,5-10-762,0-1 64,0-6-64,0 1 0,8-4 0,8-1 0,9-4 0,7 0 0,0 0 0,6 0 0,-5 0 0,12 0 0,-11 0 0,4 0 0,-11 0 0,-2 0 0,-10 0 0,-1 0 0,-6 0 0,-3 0 0,-1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24575,'2'75'0,"1"0"0,-1 9 0,-1-13 0,-1-37 0,0 34 0,0-50 0,0 10 0,0-19 0,0-8 0,9-7 0,3-14 0,8-7 0,9-13 0,-6 6 0,13-15 0,-5 7 0,0-7 0,-2 6 0,-8 10 0,-4 8 0,-3 5 0,-5 5 0,0 2 0,0 8 0,-11 1 0,-5 12 0,-18 10 0,8 4 0,-10 10 0,12-12 0,-6 6 0,6-7 0,1 0 0,9 1 0,0-5 0,5 3 0,0-8 0,0 3 0,0-4 0,0 0 0,0 0 0,4-1 0,6-3 0,10-1 0,1-4 0,10 0 0,-10 0 0,10 0 0,-15 0 0,8 0 0,-14 0 0,3 0 0,-4 0 0,-4 0 0,-1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24575,'0'13'0,"0"1"0,0 11 0,0 1 0,0 7 0,0-7 0,0 11 0,0-9 0,10 17 0,-7-11 0,12 4 0,-14-11 0,4-7 0,-1-2 0,-3-8 0,3-8 0,-4-14 0,0-14 0,0-6 0,0 0 0,0 0 0,0-1 0,0 1 0,0 6 0,9 1 0,2 5 0,4 1 0,4 3 0,-4 2 0,4 4 0,1 0 0,-6 1 0,5 4 0,-9 1 0,3 0 0,-4 3 0,0-3 0,-4 4 0,-1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3 176 24575,'0'19'0,"0"9"0,0 19 0,0 18 0,0 16 0,0 3-823,0-31 0,0 2 823,0-2 0,0-1 0,0 37 0,0-20 0,0-4 0,0-4 199,0-3 1,0 0-200,0-8 0,0 6 0,0-17 0,0-18 0,0 3 1247,0-21-1247,0-38 0,0-15 0,0-37 0,0-3-468,0-3 468,0 15 0,0-18 0,0 27 0,0-13-39,0 10 39,0 16 0,0 2 0,4 14 0,2 1 0,5 7 467,4 0-467,2 0 40,4 0-40,0 5 0,6-5 0,1 4 0,6-1 0,-1 1 0,-6 8 0,3-2 0,-9 7 0,4 0 0,-5 5 0,-1 4 0,7 2 0,-5 4 0,4 0 0,-6 0 0,1 0 0,-1 0 0,-4 0 0,-1 9 0,-4 7 0,-5 11 0,0 11 0,-5 3 0,-11 13 0,-17 4 0,2-8 0,-25 14 0,19-27 0,-18 19 0,8-24 0,-2 9 0,-16-12 0,27-5 0,-18-3 0,29-11 0,-3 0 0,10-5 0,-3 0 0,8-5 0,-4 0 0,9 0 0,1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24575,'4'-1'0,"0"7"0,-4 21 0,0 7 0,0 7 0,0 4 0,0-12 0,0 0 0,0-8 0,0-10 0,0-1 0,0-6 0,0-7 0,9-7 0,1-8 0,11-11 0,-1-2 0,1 1 0,0-5 0,-2 10 0,-3-4 0,-2 10 0,-4-3 0,-1 8 0,0 0 0,-4 2 0,3 7 0,-7-7 0,-5 7 0,-2 6 0,-11 5 0,6 16 0,-8-5 0,7 9 0,-2-9 0,8 0 0,-3-3 0,8-8 0,-3 4 0,4-5 0,0-1 0,0 1 0,7-4 0,10-1 0,3-4 0,11 0 0,-10 0 0,9 0 0,-14 0 0,8 0 0,-14 0 0,9 0 0,-9 0 0,3 0 0,-8 0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01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24575,'0'41'0,"0"5"0,0 35 0,-6 3-1369,5-24 0,0 3 1369,-2 0 0,-1 2 0,0 8 0,1 2 0,2-1 0,0 0 0,-2 5 0,-1 1-652,0 1 0,0 0 652,3 5 0,0 1 0,-2 0 0,-2 0 0,1-5 0,1-3 0,2-14 0,0 0 0,-2 18 0,-1-1 0,0-25 0,1 0 143,2 22 0,0 1-143,-2-18 0,-1-3 0,4-2 0,0 0 0,0 3 0,0-2 0,0 22 0,-3-27 0,0 0 0,1 24 0,-1-27 0,0 2 0,3 41 0,0-3 0,0-8-90,0-1 90,0-8 0,0 7 0,0-7 0,0 0 0,0 6 0,0-13 0,0 13 0,0-5 0,0-1 0,0 6 0,0-13 1238,0 5-1238,0-8 1744,0 0-1744,0-7 754,0 6-754,0-20 110,0 10-110,0-12 0,0 7 0,5 0 0,-4-1 0,4 1 0,-5 0 0,0-7 0,0-1 0,0-13 0,0-5 0,0-20 0,0 8 0,0 6 0,0 18 0,0 7 0,0 21 0,0-1 0,0 21 0,0 1 0,0-1 0,0 0 0,0 1 0,0-9 0,0 6 0,0-14 0,0 7 0,5-16 0,-3 5 0,3-5 0,-5 0 0,6 5 0,-5-13 0,5 6 0,-6-7 0,0 0 0,0-7 0,0-7 0,0-8 0,0-5 0,0-6 0,0 5 0,0-9 0,0 3 0,0 1 0,0-4 0,0 8 0,0-3 0,0 5 0,0-6 0,0 0 0,0-5 0,0 0 0,0-1 0,0 1 0,0-4 0,0-1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24575,'0'9'0,"0"4"0,0 2 0,0 4 0,0 1 0,0 5 0,0 8 0,0 0 0,0 27 0,0-9 0,0 20 0,0-15 0,0 5 0,0-5 0,0 0 0,0-2 0,0-19 0,0 2 0,0-21 0,0 8 0,0-14 0,0 0 0,0-7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1 24575,'-23'5'0,"-10"13"0,-10 13 0,-16 16 0,5 11 0,-15 7 0,28-19 0,-16 11 0,18-12 0,1-1 0,-3 0 0,19-13 0,5-9 0,-2 3 0,17-11 0,-7 0 0,9-2 0,0-2 0,0 8 0,9-3 0,7 0 0,25 12 0,-6-9 0,33 20 0,-29-9 0,29 10 0,-17-2 0,7 1 0,-9-2 0,-7 1 0,-8-8 0,-6-3 0,-8-5 0,-6-6 0,-4 3 0,-1-8 0,0 4 0,-4-9 0,-1-2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24575,'0'19'0,"0"2"0,0 11 0,0-5 0,0 3 0,0-9 0,0 4 0,0-10 0,0-1 0,0-6 0,0-7 0,0-12 0,0-11 0,0-17 0,0 5 0,0-11 0,10 5 0,2-1 0,11 2 0,-2 7 0,0 5 0,-1 2 0,0 5 0,-6 5 0,0 2 0,-5 4 0,4 4 0,-3 1 0,4 4 0,-5 0 0,0 0 0,-1 0 0,1 0 0,0 8 0,-4 8 0,-1 10 0,1 12 0,-4-4 0,9 5 0,-9-13 0,4-1 0,-5-5 0,0-5 0,0-2 0,0-4 0,4-15 0,1-2 0,-1-19 0,6 0 0,-5-5 0,6 0 0,-1 6 0,1 0 0,-2 7 0,1-1 0,4 5 0,-3 1 0,7 4 0,-8 5 0,4 0 0,-1 5 0,-3 0 0,4 0 0,-5 0 0,4 0 0,-3 0 0,4 4 0,-4 12 0,-1 0 0,2 15 0,-1-5 0,1 6 0,-5 1 0,-1-1 0,-5 0 0,0-6 0,0 5 0,0-15 0,0 8 0,0-14 0,0 4 0,0-5 0,0 0 0,0-5 0,0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24575,'0'13'0,"0"7"0,0 14 0,0-6 0,0 15 0,0-14 0,0 9 0,0-11 0,0 4 0,0-10 0,0 4 0,0-6 0,0-4 0,0-1 0,0-13 0,0-7 0,0-14 0,0-14 0,0 1 0,0-13 0,5 12 0,1-11 0,10 11 0,1-5 0,4 13 0,5 5 0,-5 2 0,4 7 0,-6 3 0,1 4 0,-1 5 0,1 0 0,0 0 0,-6 0 0,-4 0 0,-6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210 143 24575,'0'-9'0,"0"-4"0,0-2 0,0 0 0,0 1 0,0 5 0,-7 0 0,-4 4 0,-8 1 0,-1 4 0,-5 0 0,4 0 0,-4-4 0,10 12 0,-4-6 0,8 22 0,-4-2 0,4 10 0,5 0 0,1 0 0,5-5 0,0 3 0,0-9 0,0 4 0,4-10 0,6-6 0,10-5 0,1-4 0,9 0 0,-3-9 0,-1-3 0,7-15 0,-11 0 0,4-1 0,-5 3 0,-6 10 0,-1-4 0,-5 13 0,0-7 0,-4 8 0,-8 0 0,-3 6 0,-11 4 0,7 4 0,-9 0 0,9 0 0,-4-3 0,9 2 0,-3-7 0,4 3 0,-5-4 0,1 0 0,-1 0 0,0 0 0,0 0 0,0 0 0,1 0 0,-1 3 0,0 2 0,0 9 0,-1 1 0,5 10 0,-8-4 0,5 16 0,-7-9 0,9 6 0,-4-4 0,5-9 0,-1 0 0,1-8 0,5-4 0,0 0 0,-4-4 0,3-17 0,-3-6 0,9-22 0,2-7 0,17-4 0,2-10 0,6 10 0,3 2 0,-5 3 0,4 15 0,-5-2 0,-4 17 0,-5 1 0,-1 10 0,6 0 0,-8 5 0,6 0 0,-8 0 0,6 15 0,-1 3 0,2 14 0,-5 6 0,-2-4 0,-3 11 0,-1-11 0,0-1 0,-6-2 0,0-15 0,-5 8 0,0-14 0,0 4 0,0-5 0,3-16 0,3-6 0,4-16 0,0 2 0,5-3 0,2 3 0,3 0 0,2-4 0,-3 15 0,2-8 0,-2 13 0,1-4 0,-5 6 0,3 3 0,-3 2 0,0 4 0,-2 0 0,1 0 0,-4 0 0,4 9 0,-4 8 0,0 16 0,1 0 0,-4 13 0,3-6 0,-9 7 0,4-7 0,-5-7 0,0-8 0,0-10 0,0-5 0,0-6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244 100 24575,'0'-11'0,"0"-4"0,0 2 0,0-1 0,0 0 0,0 4 0,0-3 0,-4 8 0,-6 1 0,-4 4 0,-6 0 0,-12 0 0,10 0 0,-10 8 0,5 10 0,10 3 0,-10 18 0,16-17 0,-6 16 0,12-12 0,0 1 0,5-2 0,0-10 0,0-2 0,4-4 0,11-4 0,1-2 0,14-3 0,-3 0 0,0 0 0,-2-4 0,0-6 0,-9-1 0,8-9 0,-14 10 0,4-8 0,-5 8 0,0-4 0,0 5 0,0 4 0,-4-3 0,3 7 0,-7 4 0,2 20 0,-3 17 0,0 24 0,-5-6 0,-2 20 0,-6-20 0,6 6 0,-4-10 0,10-14 0,-5-7 0,6-13 0,0-6 0,0-13 0,0-19 0,17-13 0,4-24 0,17-2 0,0-7 0,7-1 0,-5 6 0,-2 9 0,-3 8 0,-17 10 0,7 8 0,-13 0 0,1 14 0,-3 0 0,-2 2 0,-3 7 0,-1-3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24575,'-5'-2'0,"5"8"0,11 14 0,13 15 0,20 9 0,3 7 0,3-12 0,-3-3 0,-4 6 0,-2-15 0,10 23 0,-17-27 0,6 6 0,-8-8 0,-9 0 0,-4-5 0,-10-3 0,0-8 0,-4 3 0,-2-3 0,-3 8 0,0 7 0,-9 7 0,-18 21 0,-5 2 0,-7 8 0,2 3 0,6-5 0,-7 2 0,12-10 0,-2-8 0,17-14 0,-4-5 0,10-8 0,-3-4 0,3-4 0,-8-1 0,7-4 0,-3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24575,'20'0'0,"3"0"0,42 0 0,-7 0 0,6 0 0,-2 0 0,-7 0 0,1 0 0,-8-4 0,-15 2 0,-17-2 0,-7 4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24575,'96'0'0,"0"0"0,0 0 0,-13 0 0,-2 0 0,-22 0 0,-25 0 0,-27 0 0,6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813 315 24575,'5'-50'0,"16"-21"0,-7 33 0,12-11 0,-15 11 0,-6 22 0,0-8 0,-5 14 0,0-4 0,-15 10 0,-9 5 0,-19 23 0,-16 19 0,-10 20-501,29-27 0,-1 1 501,-4 4 0,0-1 0,-26 19-283,31-19 1,1-2 282,-20 4 0,4 10 0,7-16 0,20-7 0,6-8 972,8-7-972,9-5 595,1 0-595,4-1 0,0 1 0,4-4 0,18 4 0,1-8 0,22 9 0,-11-4 0,11 6 0,-5-6 0,1 4 0,-8-5 0,-2 6 0,-15-5 0,8 3 0,-14-8 0,3 7 0,-4-7 0,-4 7 0,-1-3 0,-4 4 0,0 0 0,0 4 0,-5 8 0,-13 13 0,-1 1 0,-17 13 0,0-6 0,-9 9 0,0-1 0,-6 8 0,6-5 0,-8 6 0,8-9 0,1 1 0,14-9 0,1-2 0,17-13 0,-2-2 0,13-6 0,-3-4 0,4 3 0,0-7 0,0 2 0,4-4 0,11 1 0,7-1 0,16-3 0,3 4 0,12-8 0,-4 3 0,4-5 0,1 0 0,-5 0 0,12 0 0,-12 0 0,5 0 0,-7 0 0,0 0 0,-7 0 0,5 0 0,-11 0 0,5 0 0,-7 0 0,-6-5 0,0 4 0,-12-7 0,0 7 0,-5-7 0,-1 3 0,1-4 0,-4-10 0,-1 2 0,-4-41 0,0 25 0,0-33 0,0 32 0,0 1 0,0 7 0,0 7 0,0 4 0,0 1 0,0 9 0,0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04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1 200 24575,'0'13'0,"9"-3"0,1 8 0,10-3 0,0 11 0,6-9 0,-9 7 0,7-9 0,-8-4 0,9 3 0,-9-9 0,8 1 0,-9-3 0,4-3 0,6 0 0,2 0 0,11 0 0,-4-4 0,11-8 0,-11-5 0,11-6 0,-11 1 0,11-1 0,-5 0 0,7 0 0,0-1 0,-1 1 0,-5 0 0,4 0 0,-5 5 0,6 2 0,0 4 0,-5 1 0,4 4 0,-11 2 0,4 5 0,1 0 0,1 0 0,1 0 0,4 0 0,-11 5 0,4 1 0,1 10 0,-5 1 0,11 6 0,-11-1 0,20 16 0,-18-13 0,6 11 0,-11-14 0,-10-3 0,4 2 0,-10-6 0,3 3 0,-7-3 0,2 0 0,-3 3 0,-1-8 0,1 8 0,-1-3 0,-4 0 0,0 3 0,-5-8 0,4 4 0,-3-6 0,3 1 0,-4 0 0,0-8 0,0-16 0,16-21 0,5-12 0,10 0 0,10-1 0,-3 7 0,13-3 0,-1 1 0,1 6 0,0 0 0,-2 7 0,6 5 0,-6 4 0,13 8 0,-14 2 0,6 1 0,-7 10 0,7-4 0,-5 5 0,12 0 0,-12 0 0,12 0 0,12 0 0,-13 0 0,19 5 0,-15 3 0,1 5 0,6 5 0,-7-4 0,-1 4 0,0 1 0,-7-6 0,-2 5 0,-7-6 0,0-1 0,7 2 0,-6-2 0,7 1 0,-9 0 0,8 0 0,-5 5 0,5-4 0,0 10 0,-5-4 0,5 0 0,-7 3 0,0-9 0,-1 9 0,-6-10 0,6 10 0,-13-10 0,6 5 0,-12-3 0,-2-2 0,-6 2 0,-4-9 0,-1-1 0,-6-4 0,8 0 0,27 0 0,-3 0 0,30 6 0,-15 6 0,8 2 0,-1 4 0,1-6 0,0 1 0,-7-6 0,5-1 0,-19-6 0,11 0 0,-13 0 0,0-5 0,6-2 0,-13-9 0,6-1 0,-7-4 0,0 4 0,1-4 0,-1 5 0,0-6 0,0 0 0,0 1 0,-5 0 0,4 5 0,-15-3 0,8 7 0,-9-6 0,0 7 0,-1-2 0,-1 3 0,-2 1 0,2 0 0,-4-5 0,0 4 0,0-4 0,4 5 0,-7 0 0,2 1 0,-8-1 0,0 1 0,0 3 0,0 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24575,'0'18'0,"0"5"0,0 18 0,0 1 0,0 12 0,0 0 0,0 2 0,0 7 0,0-13 0,0 2 0,0-11 0,0-7 0,0 4 0,0-22 0,0 8 0,0-14 0,0 3 0,0-11 0,0-14 0,0-16 0,0-12 0,11-7 0,8-7 0,6 5 0,11-13 0,-4 12 0,6-6 0,-8 13 0,5 1 0,-13 15 0,4 1 0,-6 11 0,-5 5 0,-2 2 0,-4 7 0,-4 0 0,-1 23 0,-4 7 0,0 12 0,-17 6 0,2-7 0,-14 2 0,7-3 0,-6-6 0,6-6 0,-5 0 0,2-12 0,4-1 0,-4-3 0,10-2 0,-4-4 0,9-1 0,-4-4 0,6 0 0,14 4 0,7-3 0,16 7 0,9-2 0,-4 5 0,11 1 0,-4-1 0,-1 0 0,-1 5 0,-7 1 0,-6-1 0,-1-1 0,-10-6 0,-2 0 0,-4 0 0,-4-4 0,-1-1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24575,'3'0'0,"4"0"0,11 0 0,-3 0 0,-1 0 0,-5 0 0,0 0 0,-4 0 0,-2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24575,'13'0'0,"-1"0"0,2 0 0,-4 0 0,3 0 0,-4 0 0,0 0 0,-1 0 0,-3 0 0,-1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24575,'0'24'0,"0"-10"0,0 16 0,0-8 0,0 16 0,0-4 0,0 11 0,0-4 0,0 5 0,0-5 0,0 3 0,0-10 0,0-2 0,0-1 0,0-15 0,0 3 0,0-14 0,0-1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9 288 24575,'-5'-4'0,"2"-5"0,7-10 0,6 3 0,0-2 0,4 9 0,-5 4 0,-1 1 0,6 4 0,-5 0 0,5 0 0,-5 7 0,-5 10 0,0 8 0,-4 2 0,0 4 0,0-5 0,0 1 0,0-2 0,0-10 0,0 3 0,0-8 0,0 4 0,0-13 0,0-13 0,0-23 0,5-1 0,14-32 0,0 30 0,19-24 0,-14 21 0,11-2 0,-16 4 0,6 11 0,-14 8 0,7 5 0,-8 10 0,4 1 0,-5 4 0,-1 0 0,1 0 0,0 0 0,0 9 0,-4 7 0,4 11 0,-8 5 0,4 7 0,-5-6 0,0 12 0,0-5 0,0 1 0,0-8 0,0-8 0,0-6 0,0-4 0,0-1 0,0-6 0,4-3 0,0-1 0,5-12 0,7-16 0,0-4 0,-3 4 0,-4 9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24575,'0'73'0,"0"0"0,0 21 0,0-6 0,0-2 0,0-28 0,0-3 0,0-1 0,0-14 0,0 4 0,0-10 0,8-2 0,-1-1 0,12-10 0,-13 10 0,12-10 0,-12 4 0,8-10 0,0 3 0,-8-8 0,7 4 0,-8-5 0,4-1 0,-1-3 0,6-1 0,-4-4 0,8 0 0,-3-4 0,6-12 0,0-13 0,1-4 0,1-13 0,-11 27 0,-2-2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24575,'40'0'0,"16"0"0,2 0 0,6 0 0,5 0 0,-11 0 0,13 0 0,-7 0 0,-9 0 0,-1 0 0,-13 0 0,-8 0 0,-13 0 0,-6 0 0,-9 0 0,-1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24575,'0'19'0,"0"2"0,0 6 0,0 4 0,0-5 0,0 7 0,0 5 0,0-5 0,0-1 0,0-1 0,0-10 0,0-1 0,0-1 0,0-9 0,0 3 0,0-15 0,0-11 0,0-12 0,0-21 0,5 5 0,2-21 0,10 13 0,8-12 0,0 12 0,4-5 0,-6 13 0,-2 8 0,0 8 0,-6 10 0,-2 1 0,-4 9 0,0 1 0,0 4 0,-1 0 0,-3 4 0,-1 5 0,-4 11 0,0 13 0,0 8 0,0 5 0,0 0 0,0 0 0,0-5 0,0-3 0,-4-11 0,3-2 0,-4-10 0,1-2 0,3-4 0,-3-15 0,4-7 0,0-16 0,0-10 0,5 6 0,1-12 0,5 5 0,5 0 0,-4 6 0,3 9 0,-5 5 0,0 1 0,-1 4 0,0 1 0,0 9 0,0-3 0,-1 7 0,1-2 0,-1 3 0,0 7 0,2 10 0,-5 3 0,4 11 0,-7-5 0,7 6 0,-3 1 0,0-1 0,4 0 0,-4 0 0,-1 0 0,5-6 0,-9 0 0,7-7 0,-7-4 0,8 3 0,-8-8 0,4 9 0,-5-9 0,0 3 0,0-4 0,0-4 0,0-1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 24575,'-1'-4'0,"12"0"0,5 4 0,15 0 0,2 0 0,0 0 0,0 0 0,-2 0 0,-15 0 0,3 0 0,-10 0 0,-1 7 0,-3 4 0,-1 19 0,2 20 0,-5-6 0,11 32 0,-10-8 0,4 25 0,-1-16-206,-5-17 0,1-3 206,4 1 0,-5-1 0,0 2 0,6 10 0,-4 21 0,4-16 0,-6 5 0,0-21 0,5 12 0,-3-21 0,3-2 0,-5-2 0,0-11 412,6 11-412,-5-11 0,4 4 0,-5-5 0,0-2 0,0 1 0,0-5 0,0 3 0,0-9 0,0 10 0,0-10 0,0 4 0,0-5 0,0-1 0,0 1 0,0-1 0,0-4 0,0-2 0,0-4 0,0 0 0,0 0 0,-11-4 0,-6-1 0,-12-4 0,-3 0 0,-7 0 0,6 0 0,-6 0 0,7 0 0,5 0 0,2 0 0,10 0 0,-3 0 0,8 0 0,-4 0 0,9 0 0,2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10 24575,'-6'-5'0,"-2"1"0,-19 4 0,0 0 0,-12 0 0,-1 0 0,5 0 0,-2 0 0,16 0 0,0 0 0,3 0 0,8 0 0,0 4 0,6 11 0,4 6 0,0 33 0,0-3 0,6 28 0,9 2-752,0 12 752,-4-42 0,-1 0 0,-2 0 0,-1 0 0,0-1 0,0 1 0,1 0 0,-1-1 0,1 34 0,-1-24 0,-1-1 0,-4 6-152,2-6 0,0-1 152,-4 2 0,0 20 0,0-24 0,0-2 0,0-14 740,0-7-740,0-7 316,0-12-316,0 5 0,0-9 0,0 3 0,0-4 0,0 0 0,0 0 0,0-1 0,3 1 0,2 0 0,0 0 0,3 0 0,-3 0 0,14 0 0,-3 1 0,15 0 0,-5 0 0,6 6 0,0-5 0,0 5 0,-5-2 0,-2-2 0,-10 1 0,-2-3 0,-4-2 0,0-3 0,0 3 0,-4-14 0,-2 8 0,-3-10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05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24575,'6'-10'0,"13"2"0,42 8 0,-1 0 0,28 0 0,-14 0 0,7 0 0,-21 0 0,16 0 0,-16 0 0,13 0 0,-9 0 0,-9 0 0,-29 0 0,-6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24575,'2'80'0,"-1"0"0,0 0 0,0-1 0,1 22 0,0-5 0,4-52 0,6-89 0,7-4 0,6-12 0,-2 12 0,-4-5 0,2 13 0,-9 8 0,3 8 0,-5 10 0,-1 1 0,-8 16 0,-7 10 0,-10 13 0,-7 14 0,6 1 0,-4 1 0,8-3 0,-2-11 0,9 4 0,2-10 0,4-1 0,0-1 0,0-9 0,0 3 0,14-3 0,4-5 0,14 0 0,0-5 0,-5 0 0,4 0 0,-5 0 0,-4 0 0,2 0 0,-14 0 0,4 0 0,-6 0 0,-3 0 0,-1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24575,'0'19'0,"0"73"0,0-36 0,-1-3 0,2-2 0,4-13 0,0-11 0,1-2 0,-1-5 0,-5-5 0,0-2 0,0-12 0,0-7 0,0-4 0,0-13 0,0 1 0,0-10 0,0-7 0,0 5 0,5-11 0,1 4 0,10 1 0,1 1 0,5 7 0,-1 0 0,0 5 0,-1 6 0,0 7 0,-5 8 0,-2 2 0,-4 4 0,0 0 0,0 0 0,0 0 0,-5 0 0,0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5 24575,'-17'0'0,"-7"0"0,-9 0 0,-1 0 0,-5 0 0,0 0 0,11 0 0,-16 0 0,27 0 0,-14 0 0,21-4 0,-9 3 0,13 1 0,-3 5 0,6 4 0,2 4 0,-3-4 0,4 8 0,0-3 0,0 5 0,0 6 0,0 2 0,0 5 0,0 0 0,0 14 0,0-4 0,6 27 0,1-18 0,13 34 0,-6-17 0,5 6 0,-5 3-417,7 19 417,-6-8 0,-3-36 0,-2-1 0,-3 26 0,5-4 0,-11 7 0,11-7 0,-10-2 0,3-15 0,-5 6 0,0-14 0,0 6 0,0-8 0,0-6 0,0 6 417,0-13-417,0 0 0,0-8 0,0-5 0,0-5 0,0 3 0,0-8 0,0 3 0,0-4 0,0-1 0,0 1 0,0-1 0,0 1 0,0 0 0,0 0 0,0-1 0,0 1 0,0-1 0,0 0 0,4-3 0,-3 3 0,6-7 0,-6 6 0,7-6 0,-3 7 0,4-7 0,0 7 0,-1-3 0,1-1 0,-1 4 0,1-7 0,-1 6 0,1-6 0,-1 7 0,1-7 0,0 6 0,5-1 0,-4-1 0,3-1 0,-4 0 0,0-3 0,0 3 0,-1-4 0,1 0 0,0 0 0,0 0 0,4 0 0,8 0 0,0 0 0,4 0 0,-5 0 0,-6 0 0,5 0 0,-4 0 0,-1 0 0,0-4 0,-1 3 0,-3-7 0,4 7 0,-5-3 0,0 4 0,0-4 0,-1 3 0,1-7 0,-4 4 0,-2-5 0,-3 0 0,0 4 0,0 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24575,'0'17'0,"0"10"0,0 36 0,0 0 0,0 9 0,0-7 0,0 6 0,0 10 0,0-21 0,0 27 0,0-43 0,0 16 0,0-26 0,0-1 0,0-2 0,9-14 0,-3 2 0,13-14 0,1-1 0,1-4 0,10 0 0,-5 0 0,6-5 0,-4-10 0,4-9 0,-9-9 0,4 5 0,-6-3 0,-10 19 0,-2-2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24575,'18'-9'0,"19"-7"0,-7 9 0,30-10 0,-12 16 0,15-11 0,-7 11 0,-2-10 0,0 10 0,-6-4 0,-6 5 0,2 0 0,-26 0 0,3 0 0,-17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9 165 24575,'-5'8'0,"2"8"0,3 3 0,0 12 0,0-10 0,0 10 0,0-15 0,0 3 0,0-10 0,0 0 0,0-1 0,0-6 0,0-8 0,0-14 0,0-7 0,0 0 0,0-3 0,4 3 0,2-5 0,5-1 0,4 7 0,-4 0 0,3 7 0,-4 4 0,-1-4 0,0 13 0,0-7 0,0 12 0,0-3 0,0 4 0,-1 0 0,0 0 0,-3 15 0,-1-3 0,-4 25 0,0-9 0,0 11 0,0 0 0,0-6 0,0 12 0,0-11 0,0-1 0,0-7 0,0-7 0,0-4 0,0-2 0,0-4 0,3-4 0,2-5 0,5-21 0,0-9 0,1-17 0,7-7 0,0 5 0,1-5 0,2 14 0,-9 2 0,4 11 0,-6 2 0,-1 10 0,0 1 0,0 5 0,-4 8 0,-1 6 0,-4 15 0,0 7 0,0-1 0,5 5 0,-4-4 0,4-1 0,0 5 0,-4-10 0,8 4 0,-8-10 0,7-1 0,-3-5 0,0-1 0,3 1 0,-7 0 0,3 0 0,0-4 0,0-1 0,5-4 0,-5 0 0,0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24575,'2'-5'0,"11"1"0,18 4 0,-3 0 0,10 0 0,-5 0 0,-5 0 0,9 0 0,-16 0 0,-1 0 0,-6 0 0,-5 0 0,-1 0 0,-3 7 0,-2 16 0,-3 18 0,0 15 0,0 15 0,0 3 0,0-25 0,0 2-304,0 1 0,0 2 304,0 7 0,0 1-585,0-1 1,0 2 584,0 3 0,0 1 0,0-2 0,0-3-138,0-7 0,0-2 138,0 46 0,0-17 0,0 11 0,0-8 0,0-5 0,0-17 0,0 1 0,0-8 564,0-2-564,0-8 1187,0-5-1187,0 3 302,0-3-302,0-1 0,0-1 0,0-13 0,0-1 0,0-5 0,0-5 0,0-2 0,0-4 0,0 0 0,0-1 0,0 1 0,0-1 0,0 1 0,-4 0 0,-5 5 0,-12 1 0,0 5 0,-4-4 0,5 3 0,5-9 0,-3 4 0,7-5 0,-7 1 0,8-1 0,-4 0 0,0-4 0,4-1 0,-4 0 0,1-3 0,3 3 0,-4-4 0,5 0 0,1 0 0,3 0 0,1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24575,'0'18'0,"0"10"0,0 13 0,5 5 0,-3 8 0,8 2 0,-8 7 0,4-7 0,-6 6 0,0-14 0,5 6 0,-4-14 0,4-1 0,-5-7 0,0-5 0,0-7 0,0-2 0,0-8 0,0 4 0,0-5 0,0 0 0,0 0 0,0-12 0,6-23 0,4 3 0,9-35 0,9 20 0,-1-24 0,9 4 0,-10 2 0,4 2 0,-7 7 0,-6 12 0,0-2 0,-8 20 0,1-2 0,-1 10 0,-1 4 0,-3-3 0,-4 11 0,-12 8 0,-10 11 0,-10 19 0,-4-4 0,4 10 0,-5-4 0,12-2 0,0-1 0,8-7 0,6-7 0,4-1 0,2-5 0,4-1 0,0-4 0,0-1 0,0-5 0,4 4 0,6-2 0,10 3 0,7-4 0,5 1 0,-5-1 0,3 1 0,-9-5 0,10 3 0,-15-8 0,4 4 0,-11-5 0,-1 0 0,1 0 0,0 0 0,-4 0 0,-1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253 117 24575,'0'-13'0,"0"-3"0,0 6 0,0-7 0,0 6 0,0-6 0,0 7 0,-4 1 0,-6 1 0,0 7 0,-14-4 0,8 5 0,-10 0 0,1 0 0,4 0 0,-5 15 0,6-3 0,0 13 0,4 0 0,2-4 0,8 10 0,-3-10 0,8 4 0,-4-5 0,5-6 0,0 5 0,0-9 0,0 3 0,0-4 0,4-4 0,6-1 0,10-4 0,1 0 0,10 0 0,-4 0 0,5 0 0,-6-9 0,-1-2 0,-5-4 0,-1 1 0,1-1 0,-6 5 0,0-4 0,-5 9 0,0-3 0,0 7 0,-4 8 0,-1 16 0,-4 14 0,0 10 0,0 0 0,0 7 0,0-6 0,0 6 0,0-13 0,0-3 0,0-11 0,0-2 0,0-10 0,0-2 0,3-8 0,2-1 0,8-4 0,8-5 0,1-10 0,17-10 0,-9-10 0,7-6 0,4 3 0,-10-3 0,5 6 0,-9 7 0,-7 3 0,0 5 0,-5 5 0,-2 5 0,-4 3 0,0 6 0,-4-3 0,-2 4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36 152 24575,'0'22'0,"0"28"0,0-4 0,0 25 0,0 0 0,0 11 0,0 11 0,0-15 0,0 8 0,0-20 0,0 7 0,0-9 0,0-10 0,0-19 0,0-3 0,0-18 0,0 0 0,0-13 0,0-7 0,0-14 0,-4-7 0,2-12 0,-3-8 0,5-2 0,-5-12 0,3 4 0,-3-14 0,5 5 0,0-5 0,0-1 0,0 14 0,-6-12 0,5 22 0,-5 0 0,6 3 0,0 11 0,0 1 0,0 7 0,0 7 0,0-1 0,0 5 0,0 1 0,4 5 0,1 0 0,4 0 0,4 0 0,2 0 0,5-1 0,5-1 0,-4 6 0,10-5 0,2 9 0,0-4 0,6 5 0,-7 0 0,-5 0 0,-2 0 0,-6 0 0,-4 4 0,0 11 0,-5 7 0,-4 17 0,-2 1 0,-4 7 0,0-1 0,-5 8 0,-6-12 0,-17 25 0,3-30 0,-6 11 0,15-28 0,-2-2 0,3-7 0,-5 3 0,-5-8 0,4 2 0,-4-7 0,5 3 0,1-4 0,4 0 0,-4 0 0,9 0 0,0 0 0,6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06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24575,'0'39'0,"0"9"0,0 1 0,0 5 0,0 0 0,0 2 0,0-6 0,0-4 0,0-14 0,0 0 0,0-10 0,0 2 0,0-18 0,0 2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24575,'0'22'0,"0"5"0,0 6 0,0 1 0,0 18 0,0-10 0,0 12 0,0-7 0,0-7 0,0-7 0,0-7 0,0-7 0,0-4 0,0-2 0,4-19 0,5-1 0,14-29 0,0 0 0,23-30 0,-13 13 0,14-20 0,-9 15 0,0 0 0,0 2 0,-7 13 0,-8 9 0,-4 13 0,-8 2 0,3 13 0,-5-7 0,0 12 0,-12 8 0,-5 10 0,-17 13 0,2 3 0,-5 0 0,11 0 0,-3-7 0,9 5 0,-3-15 0,3 8 0,6-9 0,-3 0 0,7-2 0,-3-4 0,4 0 0,0 0 0,0 0 0,0-1 0,0 1 0,0-1 0,4 1 0,1 0 0,4-4 0,4 3 0,2-3 0,5 5 0,-1 0 0,6 5 0,2 1 0,-1 5 0,5 0 0,-3 5 0,-1-3 0,5 4 0,-16-8 0,8 2 0,-13-6 0,3 3 0,-5-8 0,0 4 0,0-9 0,-4-2 0,-1-3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9:14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1017 24575,'19'-14'0,"5"-15"0,17-8 0,4-14 0,15-9 0,2-3-617,-26 24 1,1-1 616,0-1 0,-2 1 0,21-24-202,5-10 202,-7 12 0,1 0 0,-20 22 0,0 3 0,11-10 0,13-6 0,-22 18 0,5-2 0,-14 13 907,4 3-907,-16 11 528,3 0-528,-10 1 0,0 4 0,0 1 0,-4 0 0,-5 3 0,-5-2 0,-3 3 0,-6 0 0,-1 4 0,-5 1 0,5 5 0,-3-1 0,3 1 0,0-1 0,-3 1 0,3-1 0,0 0 0,1 1 0,5-2 0,0-3 0,0 3 0,1-7 0,3 7 0,8-7 0,13-2 0,4-5 0,10-9 0,-9-1 0,5 0 0,-7 2 0,-4 5 0,-2-1 0,-4 1 0,0 4 0,0 1 0,-4 1 0,-2 13 0,-7 3 0,-2 16 0,-10 3 0,4 0 0,-4 0 0,6 0 0,4-5 0,1-2 0,0-6 0,4-4 0,-3-1 0,4-9 0,0-1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9:15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24575,'12'-8'0,"5"-1"0,8-1 0,2-1 0,-1 5 0,-2 1 0,-14 5 0,3 0 0,1 0 0,-4 0 0,4 0 0,-1 0 0,-3 0 0,4 0 0,0 0 0,-4 9 0,5 8 0,-10 4 0,5 9 0,-9-3 0,3 5 0,-4 6 0,0 2 0,0 7 0,0 0 0,0 0 0,-5 0 0,-1-7 0,-6 5 0,-3-12 0,3 0 0,-4-2 0,2-10 0,3 0 0,-3-3 0,0-3 0,3 0 0,-7-1 0,8-5 0,-4 0 0,0 0 0,-1-4 0,0 0 0,2-5 0,-1 0 0,4-8 0,0-3 0,6-8 0,4-1 0,0 1 0,0-7 0,0 5 0,0 1 0,0 1 0,0 4 0,4-4 0,6-1 0,5 5 0,1-4 0,2 8 0,-3-3 0,0 8 0,3 2 0,-8 4 0,9 0 0,-9 0 0,3 0 0,-3 9 0,-1 7 0,2 10 0,0 13 0,-1-6 0,1 1 0,0-4 0,-1-9 0,0 4 0,-1-10 0,1 4 0,-5-9 0,3 3 0,-7-4 0,7-4 0,-8-1 0,4-4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9:17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24575,'54'65'0,"-10"-11"0,-44 6 0,0-23 0,0 16 0,0-12 0,0-12 0,-4 0 0,3-15 0,-3-6 0,4-6 0,0-14 0,0-9 0,5-12 0,1-5 0,10 4 0,1-12 0,6 6 0,5-2 0,-4 3 0,4 6 0,-8 6 0,1 2 0,-2 5 0,-4 5 0,-1 5 0,-1 2 0,-3 7 0,4-4 0,-5 5 0,0 0 0,-1 0 0,1 0 0,0 0 0,0 0 0,0 0 0,-5 4 0,0 1 0,-4 8 0,0 8 0,0 5 0,0 1 0,0 4 0,0 2 0,0 1 0,0 4 0,0-11 0,0 4 0,0-10 0,0 4 0,0-10 0,0 3 0,0-8 0,0 4 0,4-10 0,-3 4 0,7-7 0,-4 3 0,5-4 0,0 0 0,-5 0 0,0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9:19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1276 24575,'9'-14'0,"18"-17"0,12-23 0,30-10-2037,-4-4 2037,-21 30 0,0 0 0,-3 1 0,0-1 0,5-8 0,1 1 0,-3 10 0,0 1 376,29-30-376,2 9 0,-22 10 0,-2-1 402,-2 3-402,-13 13 0,-6 2 0,-6 16 1033,-13-1-1033,2 12 226,-4-3-226,0 4 0,-5-7 0,9 1 0,12-25 0,3 12 0,14-22 0,-9 12 0,2-6 0,-7 7 0,-1 1 0,-8 12 0,-4 1 0,-1 5 0,-5 0 0,-8 4 0,-7 1 0,-4 4 0,-8 0 0,3 4 0,0 1 0,-4 9 0,4-3 0,0 7 0,-4-7 0,4 8 0,-10-8 0,4 3 0,-4 1 0,5-5 0,5 4 0,-3-4 0,7-5 0,-2-1 0,4-4 0,0 0 0,0 0 0,0 0 0,0 0 0,0 0 0,5-3 0,0-2 0,18-9 0,12-10 0,8 1 0,21-8 0,-13 8 0,14-8 0,-2 5 0,-10-3 0,2 11 0,-14 2 0,-5 6 0,-7 0 0,-6 4 0,-6-2 0,1 7 0,-8 1 0,-7 9 0,-9 11 0,-5 1 0,-1 10 0,0-4 0,4 5 0,-2-6 0,7 5 0,2-10 0,5 4 0,5-10 0,0 4 0,0-9 0,0 3 0,-4-8 0,4 3 0,-4-4 0,4 1 0,0-2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9:20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37 24575,'23'-9'0,"2"-3"0,2 6 0,3 0 0,-3 2 0,5 4 0,7 0 0,-11 0 0,4 0 0,-7 0 0,-9 0 0,3 0 0,-10 9 0,-4 7 0,5 17 0,-9 23 0,4-12 0,-5 41 0,0-45 0,-11 37 0,-4-19 0,-16 2 0,-2 4 0,1-15 0,-3-5 0,11-5 0,-3-12 0,7-6 0,4-2 0,-2-9 0,7 4 0,-7-8 0,7-3 0,-7-3 0,8 0 0,-4 0 0,5 0 0,4-4 0,-4-11 0,8-1 0,-4-15 0,5 4 0,0-5 0,0 5 0,0 2 0,0 10 0,4-3 0,1 12 0,4-2 0,0 8 0,-1 0 0,6 0 0,1 0 0,4 0 0,6 0 0,2 5 0,5 6 0,0 6 0,2 10 0,-2-4 0,2 5 0,-1-1 0,0-4 0,-5-1 0,-3-2 0,-6-9 0,-4 2 0,4-3 0,-9-1 0,-1-4 0,-5-1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9:21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 24575,'0'-14'0,"4"9"0,5-13 0,1 12 0,4-4 0,-5 6 0,4 4 0,-3 0 0,4 0 0,-5 0 0,-1 0 0,6 0 0,-4 4 0,3 1 0,-8 14 0,-1-3 0,-4 15 0,0-10 0,0 9 0,0-3 0,0-5 0,0 7 0,-5-13 0,4 10 0,-7-16 0,7 3 0,-3-8 0,4 4 0,-9-4 0,7 2 0,-7-9 0,9-4 0,0-14 0,10-7 0,2-12 0,10 5 0,6-5 0,-5 6 0,4 5 0,0-4 0,-6 15 0,6-9 0,-12 20 0,-2-7 0,-4 12 0,0-3 0,0 4 0,0 0 0,-1 0 0,1 0 0,0 0 0,0 0 0,0 0 0,-4 4 0,-1 5 0,-4 12 0,0 5 0,0 7 0,0-7 0,0 5 0,0-10 0,0 4 0,0-5 0,0-1 0,0-4 0,0-1 0,0-6 0,0 1 0,0 0 0,3-4 0,2-1 0,4-4 0,4 0 0,2 0 0,10-10 0,-4-1 0,4-9 0,-5 0 0,-1 0 0,-4 5 0,4 1 0,-9 0 0,4 8 0,-5-7 0,0 12 0,-4-7 0,3 7 0,-7-3 0,2 4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1205 24575,'29'-87'0,"-1"1"0,0-1 0,1 0 0,-1 1 0,1-1 0,-2-3 0,-2-3 0,0 4 0,0 12 0,2 19 0,9 15 0,-1 13 0,4-8 0,1 11 0,-12 1 0,5 4 0,-12 3 0,3 3 0,-6 4 0,-4 2 0,0 3 0,1-1 0,-5 4 0,0-2 0,-3 6 0,-1-3 0,0 0 0,1 2 0,-4-2 0,0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4:5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24575,'0'13'0,"0"7"0,0 13 0,0 1 0,0 4 0,0 1 0,0 1 0,0 7 0,0-7 0,0 5 0,0-22 0,0 13 0,0-19 0,0 3 0,0-6 0,0-6 0,0-10 0,-5-10 0,4-13 0,-4-7 0,5 0 0,0-7 0,0 5 0,0-5 0,0 7 0,0 0 0,0 0 0,0 5 0,0 2 0,4 10 0,1 1 0,4 0 0,0 4 0,5 1 0,1 0 0,4 8 0,1-3 0,-1 4 0,1 0 0,-1 0 0,-4 0 0,-1 0 0,-6 0 0,1 0 0,0 0 0,0 4 0,-1 0 0,-3 5 0,-1-1 0,-4-3 0,0-1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06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24575,'3'0'0,"23"0"0,-3 0 0,43 0 0,-34 0 0,36 0 0,-25 0 0,11 0 0,-14 0 0,-7 0 0,-8 0 0,-10 0 0,-2 0 0,-8 0 0,-1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24575,'2'0'0,"7"0"0,5 0 0,13 0 0,3 0 0,11-8 0,0 2 0,3-7 0,-9 4 0,5 0 0,-6 1 0,-5 0 0,-5 3 0,-6-2 0,-4 6 0,-3-2 0,-1 3 0,-4-3 0,1 3 0,-6-1 0,-2 8 0,-6 4 0,-3 3 0,2 0 0,-6 0 0,6 4 0,-5-3 0,4 4 0,-1-1 0,2-3 0,1 3 0,0-4 0,0 1 0,3-5 0,-3 4 0,3-7 0,1 6 0,0-5 0,3 1 0,-3-2 0,2-1 0,-2 0 0,3 1 0,0-1 0,0 0 0,0 0 0,0 1 0,0-1 0,0 1 0,0-1 0,0 0 0,3-3 0,-3 0 0,3-3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24575,'0'-13'0,"0"0"0,0-6 0,0 0 0,0-4 0,0-1 0,0 1 0,0 0 0,0 3 0,0 2 0,0 7 0,0 1 0,3 6 0,0 2 0,3 2 0,1 0 0,2 0 0,2 0 0,-1 2 0,3 5 0,-5 4 0,6 7 0,-3-2 0,1 6 0,1-7 0,-5 3 0,2-7 0,0 2 0,-2-5 0,1 1 0,-2-5 0,-1-1 0,1-3 0,-1 0 0,0 0 0,1 0 0,0-7 0,-1 0 0,5-8 0,-4 1 0,7 0 0,-6-5 0,5 4 0,-1-3 0,-2 7 0,1-2 0,-5 5 0,1-5 0,0 8 0,-1-4 0,1 5 0,-1 1 0,-2-3 0,-1 5 0,-3-1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24575,'0'77'0,"0"-1"0,0-3 0,0-22 0,0-45 0,-3 34 0,5-28 0,2 25 0,11-44 0,0-1 0,9-17 0,-3 4 0,6-15 0,-2 9 0,3-8 0,-2 3 0,-3 1 0,-3 2 0,-5 9 0,0 2 0,-4 7 0,-1 1 0,-4 4 0,1 2 0,-4-1 0,-5 6 0,-3 4 0,-7 5 0,4 8 0,-6-2 0,6 2 0,-3-4 0,4 0 0,0-3 0,0 2 0,1-5 0,-1 1 0,3-2 0,-1-1 0,4 1 0,-2-1 0,3 0 0,-3-2 0,3 1 0,-3-2 0,3 3 0,3 0 0,0 1 0,4-1 0,7 1 0,-3 0 0,8 1 0,-5-1 0,4 0 0,-3 0 0,8 1 0,-8-1 0,7 1 0,-7-1 0,4 0 0,-1 1 0,-6-1 0,5 0 0,-10-1 0,7 1 0,-7 0 0,3-3 0,-4-1 0,-2-1 0,1-1 0,-1 2 0,-1 0 0,0-2 0,-3 1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24575,'0'6'0,"0"4"0,0 1 0,0 7 0,0-3 0,0 7 0,0-2 0,0 3 0,0-4 0,0-1 0,4 0 0,7-5 0,1 4 0,10-5 0,-6-4 0,11 3 0,-2-6 0,9-1 0,0 0 0,-9-4 0,6 0 0,-10-3 0,7-10 0,-4 0 0,-3-10 0,-2 3 0,-3-9 0,0 5 0,0-9 0,-4 9 0,1-9 0,-5 4 0,0-1 0,0 2 0,-4 9 0,0-4 0,-4 8 0,0 0 0,0 5 0,0 4 0,-3-1 0,-4 0 0,0 1 0,-11 2 0,6-2 0,-6 5 0,4-2 0,-1 3 0,-3 0 0,3 0 0,-10 3 0,5 1 0,-1 7 0,2 4 0,4 0 0,0 8 0,3-4 0,-2 0 0,5 8 0,-2-6 0,3 7 0,0 0 0,0-4 0,3 9 0,2-4 0,3 0 0,0 4 0,0-4 0,0 0 0,0 4 0,0-9 0,3 4 0,5-4 0,3-5 0,1 3 0,2-7 0,-3 4 0,3-5 0,-3 0 0,3 0 0,-3 0 0,0-3 0,6 0 0,-5-5 0,16 5 0,-7-6 0,9 2 0,-2-7 0,-4 0 0,9 0 0,-4-4 0,7-9 0,-1-7 0,2-7 0,-6 0 0,5 0 0,-9 1 0,3 0 0,-9 5 0,2 1 0,-12 9 0,3 1 0,-7 3 0,-1 1 0,1 2 0,-4 1 0,0 3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24575,'27'0'0,"-11"0"0,21 0 0,-6 0 0,4 0 0,0 0 0,-3 0 0,-3 0 0,-3 0 0,-7 0 0,-9 0 0,0 0 0,-3 0 0,0 0 0,-4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 24575,'-2'-4'0,"-6"1"0,-6 3 0,-13 0 0,10 0 0,-10 0 0,8 0 0,-1 0 0,-2 0 0,7 0 0,-3 0 0,3 0 0,2 0 0,2 0 0,-1 0 0,7 3 0,0 0 0,5 4 0,0-1 0,0 4 0,0 0 0,0 9 0,0 0 0,0 4 0,0 0 0,0 5 0,0-3 0,0 3 0,0-5 0,0 5 0,0-3 0,0 8 0,0-9 0,0 4 0,0-5 0,0 1 0,0-1 0,0-4 0,0 0 0,0-5 0,0 0 0,0-3 0,0-1 0,0-4 0,0 0 0,0 1 0,2-4 0,2 0 0,2-3 0,0 0 0,1 0 0,2 0 0,2 0 0,3-3 0,1 2 0,3-2 0,-3-1 0,3 4 0,-3-7 0,-1 6 0,0-5 0,0 5 0,-3-2 0,-1 3 0,-4 0 0,0 0 0,1 0 0,-4 0 0,0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24575,'20'0'0,"1"0"0,-2 0 0,4 0 0,-4 0 0,4 0 0,1 0 0,-5 0 0,3 0 0,-10 0 0,2 0 0,-8 0 0,1 0 0,-1 0 0,-3 0 0,0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 24575,'-3'8'0,"0"4"0,3 19 0,0-9 0,0 15 0,0-7 0,0 1 0,0 7 0,0-9 0,0 0 0,0-1 0,0-5 0,0 1 0,0-5 0,0-4 0,0-2 0,0-6 0,0 3 0,0-12 0,0-3 0,3-8 0,1-1 0,3-1 0,0-3 0,1 3 0,3-8 0,-3 4 0,6 0 0,-2-4 0,3 4 0,5-6 0,-3 2 0,3-1 0,-1-1 0,-2 2 0,2 2 0,-7 3 0,1 4 0,-5-1 0,2 5 0,-3-4 0,3 7 0,-2-3 0,2 3 0,-4 0 0,0 1 0,1-1 0,-1 1 0,1 2 0,-1 1 0,0 3 0,1-3 0,-1 3 0,1-3 0,-1 3 0,0 0 0,0 0 0,1 0 0,-1 0 0,-3 2 0,3 2 0,-6 2 0,3 1 0,-3-1 0,0 1 0,0-1 0,0 0 0,0 1 0,0-1 0,0 1 0,0-1 0,0 0 0,0 1 0,0 3 0,0 0 0,0 1 0,0 2 0,-3-5 0,-1 5 0,-2-6 0,-1 7 0,0-7 0,0 3 0,1-4 0,-4 1 0,2-1 0,-5 1 0,-2-3 0,0 2 0,-8-5 0,8 2 0,-3-3 0,4 0 0,3 0 0,1 0 0,3 0 0,1 0 0,-1 0 0,1 0 0,2 3 0,2 0 0,2 3 0,0 0 0,0 1 0,0-1 0,6 1 0,2 0 0,6 0 0,4 0 0,-2 3 0,6-1 0,-3 5 0,4-2 0,0 3 0,1 1 0,-1-1 0,0 1 0,5-4 0,-3 3 0,3-6 0,-9 2 0,3-3 0,-10-2 0,5 2 0,-9-2 0,2-2 0,-4 2 0,0-6 0,-2 3 0,-1-3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7 399 24575,'-6'4'0,"12"-11"0,0-2 0,8-12 0,5 0 0,-9-2 0,12 2 0,-12-7 0,8 11 0,-3-6 0,-6 4 0,8 6 0,-9-4 0,3 6 0,-4 0 0,-1 1 0,-3 3 0,4 1 0,-1-1 0,-2 1 0,1-1 0,-4-3 0,2 3 0,0-6 0,-2 5 0,2-2 0,-3 4 0,0-1 0,3 1 0,-2-1 0,2 1 0,-3-1 0,0 1 0,0-1 0,0 1 0,0 0 0,-6 3 0,2 0 0,-9 3 0,6 0 0,-7 0 0,7 0 0,-7 0 0,7 0 0,-3 0 0,4 0 0,-1 0 0,1 0 0,-1 0 0,1 3 0,3 0 0,0 3 0,0 1 0,2-1 0,-2 1 0,3 2 0,0-1 0,0 5 0,0-6 0,0 6 0,0-2 0,0 3 0,0 1 0,0 3 0,0-3 0,0 7 0,0-6 0,0 6 0,0-3 0,0 0 0,0 3 0,0-2 0,0 7 0,0-2 0,4 3 0,-3-5 0,2 0 0,-3-3 0,0 2 0,0-7 0,3 3 0,-2-7 0,2 2 0,-3-5 0,0 2 0,0-4 0,0 0 0,3-2 0,-2 2 0,2-6 0,-3 3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24575,'8'3'0,"12"0"0,36-3 0,14 0 0,-18-5 0,3-1-1244,3 0 1,3-3 1243,29-9 0,0 0 0,-24 10 0,1-1 0,29-8 0,0 0 0,-28 9 0,-2 0 0,14-2 0,-1-1 0,-21 3 0,1 2 0,28-2 0,-6 3 47,-16 3-47,10-1 0,-2-1 0,-20 4 0,28 0 0,-28 0 0,-1 0 0,-16 0 1839,2 0-1839,-14 0 601,4 0-601,-8 0 0,2 0 0,-3 0 0,5 0 0,-9 0 0,3-3 0,-3 2 0,0-8 0,0 4 0,-2-5 0,-5 0 0,-1 5 0,-4-1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10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0 496 24575,'0'8'0,"0"0"0,0 20 0,0 5 0,0 1 0,0-1 0,0-8 0,0-5 0,0-6 0,0 5 0,0-4 0,0-1 0,0 4 0,0-9 0,0-3 0,0-12 0,0-14 0,6-14 0,0 0 0,10-11 0,2 5 0,5-7 0,7-7 0,-5 5 0,4 1 0,0 8 0,-7 8 0,1 3 0,-9 9 0,-4 10 0,-2 6 0,1 4 0,0 0 0,0 0 0,-1 4 0,-3 6 0,-1 10 0,-4 6 0,0 6 0,0-5 0,0 4 0,0-10 0,0 4 0,0-6 0,0-4 0,0-1 0,0-5 0,0-1 0,0 1 0,4-4 0,1-1 0,4-4 0,-1 0 0,1 0 0,0 0 0,5 0 0,1-9 0,4-2 0,-4-8 0,4-1 0,-4 0 0,0 1 0,-1-1 0,-4 5 0,-1 1 0,0 5 0,-4 0 0,-1 1 0,-4-6 0,0 4 0,0 43 0,0 2 0,0 42 0,0-13 0,0-1 0,0 17 0,0-12-259,-1-3 1,2 0 258,4 3 0,-2-8 0,1-1 0,9 7 0,0 0 0,-1 3 0,0-27 0,-5-2 0,-3-14 0,-4-12 517,0 0-517,0-5 0,-3-8 0,-8-12 0,5-11 0,-16-32 0,19 10 0,-15-43 0,16 18 0,-1 20 0,0-2 0,3-25 0,0-12 0,0 14 0,0-8 0,0 1 0,11 7 0,3 2 0,11 9 0,6 5 0,-6 10 0,4 7 0,-8 15 0,-1 0 0,-5 7 0,4 3 0,-4 2 0,0 5 0,3 3 0,-8-2 0,9 7 0,-5-3 0,1 4 0,4 0 0,-9-4 0,8 3 0,-8-3 0,4 4 0,-5 0 0,-1 0 0,1 0 0,0 0 0,-4 4 0,-1 11 0,-4 7 0,0 24 0,0-4 0,0 12 0,-10-7 0,2 0 0,-14-1 0,4-5 0,-4-3 0,1-11 0,-5-1 0,5-7 0,-17-2 0,10-2 0,-11-9 0,7-1 0,5-5 0,2 0 0,5 0 0,5 0 0,2 0 0,11 0 0,22 0 0,4 0 0,17 0 0,-3 0 0,-4 0 0,11 0 0,-5 0 0,1 0 0,4 0 0,-11 0 0,4-5 0,-6-1 0,-5-4 0,-2-5 0,-5 4 0,-1-7 0,1 7 0,-5-8 0,0-2 0,-6 0 0,2-10 0,0-2 0,0-1 0,0-11 0,-5 11 0,4-5 0,-9 12 0,4 2 0,-5 5 0,0 5 0,0 2 0,0 4 0,0 7 0,0 13 0,0 17 0,0 20 0,0 0 0,-5 6 0,4 0 0,-5-5 0,6 5 0,0-13 0,0-8 0,0-8 0,0-6 0,0-4 0,0-1 0,4-6 0,1-3 0,4-1 0,5-4 0,0 0 0,7-14 0,6-5 0,-5-14 0,6 0 0,-7 0 0,1 1 0,-1 0 0,-4-7 0,-1 5 0,-5-5 0,-5 7 0,-1 6 0,-5 1 0,0 10 0,0 1 0,0 5 0,-4 11 0,3 17 0,-2 14 0,3 14 0,0 0 0,0 6 0,0-4 0,0-2 0,0-8 0,0-7 0,0-10 0,4 2 0,6-14 0,0 4 0,9-9 0,1-1 0,1-4 0,10 0 0,-10 0 0,9 0 0,-9-4 0,10-7 0,-9-10 0,10-8 0,-9-3 0,0-8 0,-2 0 0,-8-7 0,4-8 0,-5 7 0,-5-7 0,-2 1 0,-5 5 0,0 2 0,0 1 0,0 12 0,0 1 0,0 8 0,0 5 0,-4 5 0,-1 2 0,-4 8 0,0-3 0,1 7 0,3 10 0,2 22 0,3 9 0,0 30 0,0-12 0,0 21 0,0-13 0,0 5 0,0-15 0,5-2 0,6-14 0,0-7 0,4-7 0,-5-7 0,-1-4 0,1-1 0,-1-6 0,4-3 0,-3-1 0,4-4 0,-5 0 0,-1 0 0,1 0 0,0 0 0,0 0 0,0-4 0,0-1 0,-1 0 0,-3 1 0,-1 4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155 378 24575,'-2'-3'0,"-10"0"0,1 3 0,-4 0 0,-2 0 0,8-3 0,-12-1 0,12 0 0,-8-5 0,6 4 0,0-5 0,1 3 0,4 3 0,2-4 0,10 7 0,6-5 0,14 6 0,3 0 0,5-4 0,5-1 0,-3-4 0,8 0 0,-8-3 0,3-2 0,-10-2 0,4-1 0,-9 1 0,1-4 0,-7 5 0,-6-8 0,-2 8 0,-2-4 0,-1 1 0,0 3 0,1-8 0,-4 8 0,0-3 0,-4 7 0,2 1 0,-1 3 0,2 9 0,-3 17 0,-8 17 0,1 23 0,-13 15 0,7 17-546,2-38 1,0 2 545,1 3 0,0 2 0,-2 3 0,-1 1 0,3 0 0,0-3 0,-11 36-302,8-2 302,-6-28 0,7 1 0,-2-14 0,5-13 0,1-17 0,1-6 1074,0-7-1074,0-4 319,1-4-319,-1-3 0,1 0 0,-1 0 0,0-7 0,4-5 0,-4-7 0,6-4 0,-3 3 0,4-2 0,0 7 0,0 0 0,0 1 0,0 7 0,0-3 0,0 3 0,3 4 0,4-3 0,4 5 0,3-2 0,5 3 0,0 0 0,9 0 0,1 0 0,5 0 0,5 0 0,-4 3 0,10 2 0,-5 8 0,1-3 0,-2 3 0,-5-4 0,-5-1 0,-1 0 0,-9-4 0,0 0 0,-5-4 0,0 0 0,-3 0 0,-1 0 0,0 0 0,-3 0 0,3 0 0,-4 0 0,0-3 0,1-4 0,0-11 0,-3 2 0,2-4 0,-5 6 0,2 6 0,-3 1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24575,'5'0'0,"5"0"0,28 0 0,-15 0 0,31 0 0,-14 0 0,13 0 0,-11 0 0,1 0 0,-7 0 0,10 0 0,-6 0 0,0 0 0,-6 0 0,-9 0 0,7 0 0,-16 0 0,11-4 0,-12 4 0,4-14 0,-11 11 0,-1-7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24575,'6'0'0,"1"0"0,2 0 0,-2 0 0,2 0 0,-11 0 0,-10 0 0,-7 0 0,-7 0 0,-3 0 0,5 0 0,-4 0 0,4 0 0,1 0 0,4 0 0,-4 0 0,11 0 0,-2 0 0,11 5 0,0 7 0,3 6 0,0 21 0,0-1 0,0 20 0,5-5 0,-4 20 0,8 3-659,-8 22 659,2-48 0,-1 0 0,-2 3 0,0 2 0,3 3 0,0 0 0,-2 1 0,-1 0 0,3 0 0,0 0 0,-3 3 0,0 0 0,0-3 0,0 0-564,0 4 1,0 0 563,0 0 0,0 0 0,0 0 0,0 1 0,0-1 0,0 0 0,0-3 0,0-2 0,0 1 0,0-2-132,0-2 1,0-2 131,0 27 0,0-19 0,0-4 0,0-5 0,0-2 0,0 2 0,0 4 0,0 11 0,0 5 613,0-17-613,0 9 1148,0-17-1148,4 10 288,-3-15-288,8 9 0,-8-16 0,6 0 0,-2-7 0,2-5 0,-2 0 0,1-3 0,-2-2 0,3-4 0,-3 0 0,3 0 0,-7 1 0,6-5 0,-5 4 0,5-7 0,-6 3 0,3-4 0,-3 1 0,0-1 0,3-2 0,-2 1 0,4-1 0,-1-1 0,2 0 0,0-3 0,0 0 0,4 0 0,5 0 0,9 0 0,0 0 0,14 0 0,-8-8 0,9 3 0,-6-7 0,1 3 0,0 1 0,-5-1 0,-1 5 0,-8-3 0,-2 6 0,-7-2 0,2 3 0,-6-3 0,3 2 0,-4-1 0,1 2 0,-1 0 0,-2-3 0,-1 2 0,-3-2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24575,'2'0'0,"3"0"0,12 0 0,-2 0 0,3 0 0,1 0 0,-4 0 0,3 0 0,-4 0 0,1-3 0,-1 2 0,-4-5 0,4 5 0,-7-4 0,6 4 0,-5-2 0,1 3 0,-3 0 0,1 0 0,-4 3 0,0 8 0,-3 4 0,0 9 0,0-1 0,0 5 0,0-3 0,0 7 0,0-2 0,0 4 0,0 5 0,0-4 0,0 10 0,0 8 0,0 2 0,0 11 0,0-1 0,0-15 0,0 19 0,0 2 0,0-11 0,0 25 0,0-36 0,0 31 0,0-11 0,0-6 0,0 14 0,0-19 0,0 23 0,0-25 0,0 14 0,0-21 0,0 17 0,0-7 0,0 0 0,0-5 0,0 3 0,0-9 0,0 3 0,0 1 0,0-4 0,0 9 0,0-9 0,0 10 0,0-11 0,0 5 0,0 0 0,0-10 0,0 8 0,0-9 0,0-1 0,0 5 0,0-10 0,0 10 0,0-10 0,0 4 0,0-5 0,0 5 0,0-4 0,0 5 0,0-6 0,0-5 0,0 4 0,0-4 0,0 0 0,0 4 0,0-9 0,0 9 0,0-8 0,0-1 0,0-2 0,0-7 0,0 3 0,0-3 0,0 5 0,0-8 0,0 8 0,0-13 0,0 3 0,0-4 0,0 1 0,0-1 0,0 0 0,0 0 0,0 0 0,0 0 0,0 0 0,0 1 0,0-1 0,0 0 0,0 1 0,0-1 0,0 0 0,0 4 0,0-3 0,0 3 0,3 0 0,-2-3 0,2 3 0,-3-4 0,0 1 0,-5-4 0,-3 0 0,-9-3 0,-3 0 0,-3 0 0,-1 0 0,1 0 0,0 0 0,-1 0 0,5 0 0,1 0 0,7 0 0,1 0 0,3 0 0,1 0 0,2 2 0,2-1 0,2 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2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2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1205 24575,'29'-87'0,"-1"1"0,0-1 0,1 0 0,-1 1 0,1-1 0,-2-3 0,-2-3 0,0 4 0,0 12 0,2 19 0,9 15 0,-1 13 0,4-8 0,1 11 0,-12 1 0,5 4 0,-12 3 0,3 3 0,-6 4 0,-4 2 0,0 3 0,1-1 0,-5 4 0,0-2 0,-3 6 0,-1-3 0,0 0 0,1 2 0,-4-2 0,0 3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2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24575,'2'0'0,"7"0"0,5 0 0,13 0 0,3 0 0,11-8 0,0 2 0,3-7 0,-9 4 0,5 0 0,-6 1 0,-5 0 0,-5 3 0,-6-2 0,-4 6 0,-3-2 0,-1 3 0,-4-3 0,1 3 0,-6-1 0,-2 8 0,-6 4 0,-3 3 0,2 0 0,-6 0 0,6 4 0,-5-3 0,4 4 0,-1-1 0,2-3 0,1 3 0,0-4 0,0 1 0,3-5 0,-3 4 0,3-7 0,1 6 0,0-5 0,3 1 0,-3-2 0,2-1 0,-2 0 0,3 1 0,0-1 0,0 0 0,0 0 0,0 1 0,0-1 0,0 1 0,0-1 0,0 0 0,3-3 0,-3 0 0,3-3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2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24575,'0'-13'0,"0"0"0,0-6 0,0 0 0,0-4 0,0-1 0,0 1 0,0 0 0,0 3 0,0 2 0,0 7 0,0 1 0,3 6 0,0 2 0,3 2 0,1 0 0,2 0 0,2 0 0,-1 2 0,3 5 0,-5 4 0,6 7 0,-3-2 0,1 6 0,1-7 0,-5 3 0,2-7 0,0 2 0,-2-5 0,1 1 0,-2-5 0,-1-1 0,1-3 0,-1 0 0,0 0 0,1 0 0,0-7 0,-1 0 0,5-8 0,-4 1 0,7 0 0,-6-5 0,5 4 0,-1-3 0,-2 7 0,1-2 0,-5 5 0,1-5 0,0 8 0,-1-4 0,1 5 0,-1 1 0,-2-3 0,-1 5 0,-3-1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2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24575,'0'77'0,"0"-1"0,0-3 0,0-22 0,0-45 0,-3 34 0,5-28 0,2 25 0,11-44 0,0-1 0,9-17 0,-3 4 0,6-15 0,-2 9 0,3-8 0,-2 3 0,-3 1 0,-3 2 0,-5 9 0,0 2 0,-4 7 0,-1 1 0,-4 4 0,1 2 0,-4-1 0,-5 6 0,-3 4 0,-7 5 0,4 8 0,-6-2 0,6 2 0,-3-4 0,4 0 0,0-3 0,0 2 0,1-5 0,-1 1 0,3-2 0,-1-1 0,4 1 0,-2-1 0,3 0 0,-3-2 0,3 1 0,-3-2 0,3 3 0,3 0 0,0 1 0,4-1 0,7 1 0,-3 0 0,8 1 0,-5-1 0,4 0 0,-3 0 0,8 1 0,-8-1 0,7 1 0,-7-1 0,4 0 0,-1 1 0,-6-1 0,5 0 0,-10-1 0,7 1 0,-7 0 0,3-3 0,-4-1 0,-2-1 0,1-1 0,-1 2 0,-1 0 0,0-2 0,-3 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2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24575,'0'6'0,"0"4"0,0 1 0,0 7 0,0-3 0,0 7 0,0-2 0,0 3 0,0-4 0,0-1 0,4 0 0,7-5 0,1 4 0,10-5 0,-6-4 0,11 3 0,-2-6 0,9-1 0,0 0 0,-9-4 0,6 0 0,-10-3 0,7-10 0,-4 0 0,-3-10 0,-2 3 0,-3-9 0,0 5 0,0-9 0,-4 9 0,1-9 0,-5 4 0,0-1 0,0 2 0,-4 9 0,0-4 0,-4 8 0,0 0 0,0 5 0,0 4 0,-3-1 0,-4 0 0,0 1 0,-11 2 0,6-2 0,-6 5 0,4-2 0,-1 3 0,-3 0 0,3 0 0,-10 3 0,5 1 0,-1 7 0,2 4 0,4 0 0,0 8 0,3-4 0,-2 0 0,5 8 0,-2-6 0,3 7 0,0 0 0,0-4 0,3 9 0,2-4 0,3 0 0,0 4 0,0-4 0,0 0 0,0 4 0,0-9 0,3 4 0,5-4 0,3-5 0,1 3 0,2-7 0,-3 4 0,3-5 0,-3 0 0,3 0 0,-3 0 0,0-3 0,6 0 0,-5-5 0,16 5 0,-7-6 0,9 2 0,-2-7 0,-4 0 0,9 0 0,-4-4 0,7-9 0,-1-7 0,2-7 0,-6 0 0,5 0 0,-9 1 0,3 0 0,-9 5 0,2 1 0,-12 9 0,3 1 0,-7 3 0,-1 1 0,1 2 0,-4 1 0,0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10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24575,'30'0'0,"-9"0"0,30 0 0,-15 0 0,26 0 0,-14 0 0,6 0 0,-14 0 0,-2 0 0,-11 0 0,-2 0 0,-6 0 0,-8 0 0,-2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2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24575,'27'0'0,"-11"0"0,21 0 0,-6 0 0,4 0 0,0 0 0,-3 0 0,-3 0 0,-3 0 0,-7 0 0,-9 0 0,0 0 0,-3 0 0,0 0 0,-4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2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 24575,'-2'-4'0,"-6"1"0,-6 3 0,-13 0 0,10 0 0,-10 0 0,8 0 0,-1 0 0,-2 0 0,7 0 0,-3 0 0,3 0 0,2 0 0,2 0 0,-1 0 0,7 3 0,0 0 0,5 4 0,0-1 0,0 4 0,0 0 0,0 9 0,0 0 0,0 4 0,0 0 0,0 5 0,0-3 0,0 3 0,0-5 0,0 5 0,0-3 0,0 8 0,0-9 0,0 4 0,0-5 0,0 1 0,0-1 0,0-4 0,0 0 0,0-5 0,0 0 0,0-3 0,0-1 0,0-4 0,0 0 0,0 1 0,2-4 0,2 0 0,2-3 0,0 0 0,1 0 0,2 0 0,2 0 0,3-3 0,1 2 0,3-2 0,-3-1 0,3 4 0,-3-7 0,-1 6 0,0-5 0,0 5 0,-3-2 0,-1 3 0,-4 0 0,0 0 0,1 0 0,-4 0 0,0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2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24575,'20'0'0,"1"0"0,-2 0 0,4 0 0,-4 0 0,4 0 0,1 0 0,-5 0 0,3 0 0,-10 0 0,2 0 0,-8 0 0,1 0 0,-1 0 0,-3 0 0,0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2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 24575,'-3'8'0,"0"4"0,3 19 0,0-9 0,0 15 0,0-7 0,0 1 0,0 7 0,0-9 0,0 0 0,0-1 0,0-5 0,0 1 0,0-5 0,0-4 0,0-2 0,0-6 0,0 3 0,0-12 0,0-3 0,3-8 0,1-1 0,3-1 0,0-3 0,1 3 0,3-8 0,-3 4 0,6 0 0,-2-4 0,3 4 0,5-6 0,-3 2 0,3-1 0,-1-1 0,-2 2 0,2 2 0,-7 3 0,1 4 0,-5-1 0,2 5 0,-3-4 0,3 7 0,-2-3 0,2 3 0,-4 0 0,0 1 0,1-1 0,-1 1 0,1 2 0,-1 1 0,0 3 0,1-3 0,-1 3 0,1-3 0,-1 3 0,0 0 0,0 0 0,1 0 0,-1 0 0,-3 2 0,3 2 0,-6 2 0,3 1 0,-3-1 0,0 1 0,0-1 0,0 0 0,0 1 0,0-1 0,0 1 0,0-1 0,0 0 0,0 1 0,0 3 0,0 0 0,0 1 0,0 2 0,-3-5 0,-1 5 0,-2-6 0,-1 7 0,0-7 0,0 3 0,1-4 0,-4 1 0,2-1 0,-5 1 0,-2-3 0,0 2 0,-8-5 0,8 2 0,-3-3 0,4 0 0,3 0 0,1 0 0,3 0 0,1 0 0,-1 0 0,1 0 0,2 3 0,2 0 0,2 3 0,0 0 0,0 1 0,0-1 0,6 1 0,2 0 0,6 0 0,4 0 0,-2 3 0,6-1 0,-3 5 0,4-2 0,0 3 0,1 1 0,-1-1 0,0 1 0,5-4 0,-3 3 0,3-6 0,-9 2 0,3-3 0,-10-2 0,5 2 0,-9-2 0,2-2 0,-4 2 0,0-6 0,-2 3 0,-1-3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2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7 399 24575,'-6'4'0,"12"-11"0,0-2 0,8-12 0,5 0 0,-9-2 0,12 2 0,-12-7 0,8 11 0,-3-6 0,-6 4 0,8 6 0,-9-4 0,3 6 0,-4 0 0,-1 1 0,-3 3 0,4 1 0,-1-1 0,-2 1 0,1-1 0,-4-3 0,2 3 0,0-6 0,-2 5 0,2-2 0,-3 4 0,0-1 0,3 1 0,-2-1 0,2 1 0,-3-1 0,0 1 0,0-1 0,0 1 0,0 0 0,-6 3 0,2 0 0,-9 3 0,6 0 0,-7 0 0,7 0 0,-7 0 0,7 0 0,-3 0 0,4 0 0,-1 0 0,1 0 0,-1 0 0,1 3 0,3 0 0,0 3 0,0 1 0,2-1 0,-2 1 0,3 2 0,0-1 0,0 5 0,0-6 0,0 6 0,0-2 0,0 3 0,0 1 0,0 3 0,0-3 0,0 7 0,0-6 0,0 6 0,0-3 0,0 0 0,0 3 0,0-2 0,0 7 0,0-2 0,4 3 0,-3-5 0,2 0 0,-3-3 0,0 2 0,0-7 0,3 3 0,-2-7 0,2 2 0,-3-5 0,0 2 0,0-4 0,0 0 0,3-2 0,-2 2 0,2-6 0,-3 3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2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24575,'8'3'0,"12"0"0,36-3 0,14 0 0,-18-5 0,3-1-1244,3 0 1,3-3 1243,29-9 0,0 0 0,-24 10 0,1-1 0,29-8 0,0 0 0,-28 9 0,-2 0 0,14-2 0,-1-1 0,-21 3 0,1 2 0,28-2 0,-6 3 47,-16 3-47,10-1 0,-2-1 0,-20 4 0,28 0 0,-28 0 0,-1 0 0,-16 0 1839,2 0-1839,-14 0 601,4 0-601,-8 0 0,2 0 0,-3 0 0,5 0 0,-9 0 0,3-3 0,-3 2 0,0-8 0,0 4 0,-2-5 0,-5 0 0,-1 5 0,-4-1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2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155 378 24575,'-2'-3'0,"-10"0"0,1 3 0,-4 0 0,-2 0 0,8-3 0,-12-1 0,12 0 0,-8-5 0,6 4 0,0-5 0,1 3 0,4 3 0,2-4 0,10 7 0,6-5 0,14 6 0,3 0 0,5-4 0,5-1 0,-3-4 0,8 0 0,-8-3 0,3-2 0,-10-2 0,4-1 0,-9 1 0,1-4 0,-7 5 0,-6-8 0,-2 8 0,-2-4 0,-1 1 0,0 3 0,1-8 0,-4 8 0,0-3 0,-4 7 0,2 1 0,-1 3 0,2 9 0,-3 17 0,-8 17 0,1 23 0,-13 15 0,7 17-546,2-38 1,0 2 545,1 3 0,0 2 0,-2 3 0,-1 1 0,3 0 0,0-3 0,-11 36-302,8-2 302,-6-28 0,7 1 0,-2-14 0,5-13 0,1-17 0,1-6 1074,0-7-1074,0-4 319,1-4-319,-1-3 0,1 0 0,-1 0 0,0-7 0,4-5 0,-4-7 0,6-4 0,-3 3 0,4-2 0,0 7 0,0 0 0,0 1 0,0 7 0,0-3 0,0 3 0,3 4 0,4-3 0,4 5 0,3-2 0,5 3 0,0 0 0,9 0 0,1 0 0,5 0 0,5 0 0,-4 3 0,10 2 0,-5 8 0,1-3 0,-2 3 0,-5-4 0,-5-1 0,-1 0 0,-9-4 0,0 0 0,-5-4 0,0 0 0,-3 0 0,-1 0 0,0 0 0,-3 0 0,3 0 0,-4 0 0,0-3 0,1-4 0,0-11 0,-3 2 0,2-4 0,-5 6 0,2 6 0,-3 1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2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24575,'5'0'0,"5"0"0,28 0 0,-15 0 0,31 0 0,-14 0 0,13 0 0,-11 0 0,1 0 0,-7 0 0,10 0 0,-6 0 0,0 0 0,-6 0 0,-9 0 0,7 0 0,-16 0 0,11-4 0,-12 4 0,4-14 0,-11 11 0,-1-7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2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24575,'6'0'0,"1"0"0,2 0 0,-2 0 0,2 0 0,-11 0 0,-10 0 0,-7 0 0,-7 0 0,-3 0 0,5 0 0,-4 0 0,4 0 0,1 0 0,4 0 0,-4 0 0,11 0 0,-2 0 0,11 5 0,0 7 0,3 6 0,0 21 0,0-1 0,0 20 0,5-5 0,-4 20 0,8 3-659,-8 22 659,2-48 0,-1 0 0,-2 3 0,0 2 0,3 3 0,0 0 0,-2 1 0,-1 0 0,3 0 0,0 0 0,-3 3 0,0 0 0,0-3 0,0 0-564,0 4 1,0 0 563,0 0 0,0 0 0,0 0 0,0 1 0,0-1 0,0 0 0,0-3 0,0-2 0,0 1 0,0-2-132,0-2 1,0-2 131,0 27 0,0-19 0,0-4 0,0-5 0,0-2 0,0 2 0,0 4 0,0 11 0,0 5 613,0-17-613,0 9 1148,0-17-1148,4 10 288,-3-15-288,8 9 0,-8-16 0,6 0 0,-2-7 0,2-5 0,-2 0 0,1-3 0,-2-2 0,3-4 0,-3 0 0,3 0 0,-7 1 0,6-5 0,-5 4 0,5-7 0,-6 3 0,3-4 0,-3 1 0,0-1 0,3-2 0,-2 1 0,4-1 0,-1-1 0,2 0 0,0-3 0,0 0 0,4 0 0,5 0 0,9 0 0,0 0 0,14 0 0,-8-8 0,9 3 0,-6-7 0,1 3 0,0 1 0,-5-1 0,-1 5 0,-8-3 0,-2 6 0,-7-2 0,2 3 0,-6-3 0,3 2 0,-4-1 0,1 2 0,-1 0 0,-2-3 0,-1 2 0,-3-2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2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24575,'2'0'0,"3"0"0,12 0 0,-2 0 0,3 0 0,1 0 0,-4 0 0,3 0 0,-4 0 0,1-3 0,-1 2 0,-4-5 0,4 5 0,-7-4 0,6 4 0,-5-2 0,1 3 0,-3 0 0,1 0 0,-4 3 0,0 8 0,-3 4 0,0 9 0,0-1 0,0 5 0,0-3 0,0 7 0,0-2 0,0 4 0,0 5 0,0-4 0,0 10 0,0 8 0,0 2 0,0 11 0,0-1 0,0-15 0,0 19 0,0 2 0,0-11 0,0 25 0,0-36 0,0 31 0,0-11 0,0-6 0,0 14 0,0-19 0,0 23 0,0-25 0,0 14 0,0-21 0,0 17 0,0-7 0,0 0 0,0-5 0,0 3 0,0-9 0,0 3 0,0 1 0,0-4 0,0 9 0,0-9 0,0 10 0,0-11 0,0 5 0,0 0 0,0-10 0,0 8 0,0-9 0,0-1 0,0 5 0,0-10 0,0 10 0,0-10 0,0 4 0,0-5 0,0 5 0,0-4 0,0 5 0,0-6 0,0-5 0,0 4 0,0-4 0,0 0 0,0 4 0,0-9 0,0 9 0,0-8 0,0-1 0,0-2 0,0-7 0,0 3 0,0-3 0,0 5 0,0-8 0,0 8 0,0-13 0,0 3 0,0-4 0,0 1 0,0-1 0,0 0 0,0 0 0,0 0 0,0 0 0,0 0 0,0 1 0,0-1 0,0 0 0,0 1 0,0-1 0,0 0 0,0 4 0,0-3 0,0 3 0,3 0 0,-2-3 0,2 3 0,-3-4 0,0 1 0,-5-4 0,-3 0 0,-9-3 0,-3 0 0,-3 0 0,-1 0 0,1 0 0,0 0 0,-1 0 0,5 0 0,1 0 0,7 0 0,1 0 0,3 0 0,1 0 0,2 2 0,2-1 0,2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12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14 299 24575,'-5'47'0,"2"12"0,3-35 0,0 8 0,0-19 0,-4-4 0,3 0 0,5 5 0,2-8 0,8 6 0,0-6 0,-4-1 0,8-1 0,-8-4 0,8 0 0,-8 0 0,14-5 0,-7 0 0,15-17 0,-10-1 0,1-10 0,-3 0 0,-3 1 0,4 0 0,0 5 0,-1 2 0,-1 5 0,1 5 0,-5 1 0,9 4 0,-13 1 0,13 3 0,-9 2 0,4 4 0,1 0 0,0 0 0,3 0 0,-7 4 0,2 11 0,-3 7 0,-4 4 0,5 5 0,-6-4 0,1 5 0,-1 0 0,-4 0 0,4 7 0,-8-11 0,8 9 0,-9-16 0,4 4 0,-5-5 0,0-5 0,0-2 0,0-4 0,3-4 0,2-5 0,0-15 0,3-7 0,-1-17 0,4-1 0,1-14 0,0 5 0,11-12 0,-2 5 0,9 0 0,1 0 0,0 7 0,0 6 0,2 8 0,-6 8 0,12 10 0,-5 6 0,5 1 0,-1 9 0,-4-4 0,11 5 0,-11 0 0,11 0 0,-11 0 0,5 0 0,-7 0 0,0 0 0,0 0 0,-5 4 0,3 2 0,-9 9 0,5-4 0,-7 3 0,-4-5 0,3 1 0,-3-1 0,0 1 0,3-1 0,-3 1 0,10 0 0,-4 0 0,10 1 0,-10-2 0,10 2 0,10 4 0,-6-3 0,12-1 0,-15-7 0,0-4 0,0 0 0,0 0 0,1 0 0,-1-4 0,-6-6 0,0-2 0,-11-6 0,3 2 0,-7-4 0,3 1 0,-4-1 0,0-5 0,-4 4 0,-2-5 0,-4 16 0,0 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0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249 743 24575,'-48'-13'0,"23"12"0,-34-14 0,42 15 0,4 0 0,2 0 0,0 6 0,-3 2 0,6 10 0,-6 1 0,5 9 0,-3-3 0,8 8 0,0-9 0,4 9 0,0-9 0,0 4 0,0-8 0,0-2 0,0-4 0,3-3 0,4-1 0,0-7 0,11 1 0,-7-4 0,12-4 0,-7-7 0,7-7 0,-1-11 0,-1 3 0,0-4 0,-6 11 0,-3 1 0,-2 7 0,-4 1 0,1 3 0,-1 4 0,-3 3 0,0 3 0,-3 7 0,0 0 0,3 5 0,1-1 0,3 0 0,3 0 0,-2 0 0,6-3 0,-3 0 0,3-4 0,-3-1 0,2-2 0,-6-1 0,3-3 0,-4 0 0,1 0 0,-1 0 0,1 0 0,0-10 0,0-3 0,4-11 0,-2-4 0,2 3 0,-2-7 0,-1 7 0,0-3 0,-1 4 0,1 1 0,0 4 0,-1 0 0,0 9 0,0 0 0,-1 3 0,4 4 0,-3 0 0,3 3 0,0 0 0,-3 0 0,3 0 0,-4 2 0,1 5 0,-3 4 0,-1 3 0,-3-3 0,0-1 0,0-4 0,0 1 0,0-1 0,0-5 0,0-5 0,-6-6 0,1-5 0,-5 4 0,3 1 0,1 7 0,-1-3 0,1 5 0,-1-2 0,1 3 0,-1 0 0,0 7 0,4 1 0,-4 10 0,6 1 0,-2 4 0,3-3 0,0-2 0,0-4 0,0 0 0,0 0 0,3-3 0,4-1 0,8-3 0,0-3 0,3 0 0,0-4 0,-6 0 0,5 0 0,-9 0 0,5 0 0,-6 0 0,4-6 0,-5-2 0,1-7 0,1-3 0,-1-1 0,1-5 0,0-4 0,0-1 0,-3-5 0,-1 0 0,-4-6 0,0 0 0,0-1 0,0-4 0,0 5 0,0-1 0,0 2 0,0 9 0,0 2 0,0 9 0,0 0 0,-3 11 0,2-1 0,-2 16 0,3 8 0,0 12 0,0 6 0,0 7 0,0-5 0,4 9 0,5-8 0,4 3 0,4-10 0,-1 4 0,0-13 0,0 7 0,-2-11 0,1 2 0,-1-4 0,0-3 0,-3-1 0,-1-3 0,-4-4 0,0 0 0,1-3 0,-1 0 0,0 0 0,0 0 0,0 0 0,1 0 0,-1-6 0,-3-6 0,3-2 0,-5-9 0,2 8 0,0-3 0,-2 7 0,2-2 0,-3 6 0,0-6 0,0 6 0,0-5 0,0 5 0,0-3 0,0 3 0,-3 1 0,3-1 0,-3 1 0,0 2 0,2-2 0,-1 11 0,2 4 0,0 9 0,3 10 0,2-7 0,6 6 0,0-12 0,4 3 0,-4-7 0,2-1 0,-2-3 0,0 0 0,-2-3 0,1-1 0,-2-3 0,1 0 0,-2 0 0,-1-3 0,1-4 0,-3-8 0,2-1 0,-5-2 0,2 0 0,-3-2 0,0 1 0,0-3 0,0 2 0,0 1 0,0 1 0,0 7 0,0 1 0,0 3 0,0 6 0,0 5 0,0 7 0,0 3 0,0 0 0,3-3 0,0-1 0,4-4 0,-1 1 0,8-4 0,-2 0 0,10-3 0,-7 0 0,7 0 0,-7 0 0,8 0 0,-8-6 0,3 1 0,-7-5 0,-1 3 0,-4 1 0,1-4 0,-1 2 0,-2-5 0,-1 2 0,-3-3 0,0-1 0,0 1 0,0 0 0,0-1 0,0 5 0,0 0 0,-3 3 0,-4 0 0,-4 4 0,0-1 0,-2 4 0,2 0 0,-3 0 0,3 0 0,1 0 0,3 11 0,-1 6 0,0 8 0,4 3 0,0-5 0,4 1 0,0-5 0,0-4 0,0-5 0,0-4 0,3-2 0,1-2 0,5-2 0,-1 0 0,5 0 0,-6-2 0,7-2 0,-7-6 0,3-2 0,-3 2 0,0 0 0,-1 3 0,1 1 0,-1 2 0,4-2 0,-3 5 0,3-2 0,0 3 0,-3 0 0,3 0 0,0 0 0,-3 0 0,6 0 0,-5 0 0,1 0 0,1-3 0,4-4 0,-2-4 0,4-3 0,-5-4 0,1-2 0,3-8 0,-6 4 0,4-20 0,-9 12 0,1-19 0,-5 10 0,0 1 0,0 1 0,-4 9 0,-8 1 0,-2 6 0,-5 6 0,4 2 0,1 8 0,3 3 0,1 1 0,4 3 0,-1 0 0,4 9 0,0 8 0,3 11 0,0 6 0,0-1 0,12 6 0,3-3 0,12 0 0,-1-6 0,3-9 0,-4-1 0,8-3 0,-8-5 0,-1 0 0,-2-8 0,-7-1 0,3-3 0,-7 0 0,-4 0 0,-4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0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24575,'0'-6'0,"15"-5"0,9-2 0,17-9 0,-1 7 0,24-18 0,-28 21 0,46-24 0,-51 29 0,38-17 0,-32 17 0,10-6 0,-2 8 0,-15-3 0,4 8 0,-19-4 0,3 4 0,-11 0 0,3 0 0,-4 0 0,-2 0 0,-1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0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173 606 24575,'-60'0'0,"9"-3"0,37 8 0,-1 4 0,3 15 0,4 0 0,1 9 0,6-4 0,-3 1 0,4 2 0,0-2 0,0-1 0,3-5 0,4-9 0,8-5 0,4-6 0,5 0 0,-1-4 0,0 0 0,1-7 0,-4-5 0,-1-8 0,-5 0 0,-2-2 0,-1 6 0,-4-6 0,-3 7 0,0-8 0,-4-2 0,0 4 0,0-1 0,0 9 0,0 6 0,0 2 0,0 13 0,3 4 0,1 10 0,4-3 0,0 5 0,-1-5 0,4-1 0,-4-4 0,7-3 0,-7-1 0,7-3 0,-7-3 0,6-1 0,-5-3 0,2 0 0,-4-6 0,1-2 0,0-10 0,1-2 0,0-3 0,-4 4 0,3-4 0,-6 4 0,6-5 0,-6 5 0,5-3 0,-2 6 0,4-2 0,-1 7 0,-1 1 0,1 4 0,-1 2 0,4 1 0,-3 3 0,7 0 0,-7 0 0,3 6 0,-3-1 0,0 8 0,-1-6 0,-2 3 0,-1-3 0,-6-4 0,-4-3 0,-3-7 0,-5-4 0,1-4 0,3 5 0,-2 3 0,9 1 0,-6 5 0,7-2 0,-3 9 0,2 5 0,1 13 0,3 5 0,0 0 0,0-1 0,0-5 0,0 0 0,3-3 0,5-2 0,7-7 0,4 0 0,0-7 0,0 0 0,-1-4 0,-3 0 0,3-4 0,-3-7 0,-3-10 0,-1-8 0,-2 0 0,-1-9 0,-3-4 0,-1-11 0,-4 0 0,0 7 0,0-4 0,0 8 0,0-9 0,-4 10 0,-1 2 0,-3 10 0,3 5 0,-1 6 0,5 7 0,-2 12 0,3 19 0,0 13 0,3 7 0,7 10 0,0-7 0,8 8 0,-4-10 0,3-2 0,0-10 0,-2-5 0,0-5 0,-1-5 0,0-3 0,-3-1 0,2-3 0,-6-1 0,3-2 0,-3 2 0,-1-6 0,1 3 0,-1-3 0,0 0 0,1 0 0,-4-6 0,3-1 0,-5-7 0,2-4 0,-3-2 0,0 1 0,0-4 0,0 8 0,0 0 0,0 5 0,0 4 0,0-1 0,0 6 0,0 9 0,0 7 0,0 8 0,3 1 0,2-1 0,5-4 0,2-1 0,-2-7 0,4-1 0,-7-6 0,3-1 0,0-3 0,-3 0 0,3-3 0,-7-8 0,0-9 0,1-10 0,-3-3 0,3-1 0,-4 4 0,0 2 0,0 9 0,0 0 0,0 9 0,0 0 0,0 3 0,0 9 0,3 7 0,1 9 0,8 5 0,0 1 0,3-1 0,0-4 0,4-3 0,0-6 0,9-2 0,-3-3 0,8-2 0,-9-3 0,4 0 0,-4-7 0,0-6 0,-4-12 0,-3 0 0,-5-3 0,-4 5 0,-1-1 0,-2 5 0,-2 1 0,-3 3 0,0 1 0,0 3 0,-3 1 0,0 7 0,-7 0 0,-1 3 0,-3 0 0,-1 0 0,1 0 0,0 6 0,2 6 0,-1 3 0,4 8 0,2-8 0,0 3 0,6-4 0,-2-3 0,3-1 0,0-4 0,3-2 0,4-1 0,3-3 0,4 0 0,0 0 0,-3 0 0,2 0 0,-2-3 0,0 2 0,2-6 0,-6 7 0,7-3 0,-7 0 0,3 2 0,0-2 0,-3 0 0,6 2 0,-2-1 0,0-1 0,2-1 0,-2-3 0,0 0 0,2 0 0,-6-3 0,7-1 0,-6-4 0,2-3 0,-6-6 0,0-5 0,-4-5 0,0 0 0,0 0 0,-4-1 0,-1 6 0,-6 1 0,2 9 0,-1 4 0,3 5 0,0 3 0,1 4 0,3 2 0,0 17 0,3 0 0,0 17 0,4-4 0,3 0 0,10 0 0,4-5 0,0 1 0,2-8 0,-3-3 0,3-6 0,0 0 0,-4-4 0,0 0 0,-5-4 0,0 0 0,-3 0 0,-1-3 0,-7 2 0,0-2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0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24575,'1'-3'0,"5"-8"0,23-12 0,0-8 0,19-8 0,-3-6 0,11 3 0,3-10 0,-14 24 0,8-14 0,-17 26 0,6-11 0,-7 10 0,-2 4 0,-13-2 0,12 10 0,-16-8 0,7 12 0,-4-9 0,-4 9 0,-3-3 0,-6 4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892 0 24575,'-59'69'0,"-1"0"0,0 0 0,0-1 0,0 1 0,0 0 0,0 0 0,-5 6 0,-4 4 0,1 0 0,6-7 0,10-12 0,16-17 0,4-6 0,0 7 0,12-13 0,8-11 0,2 1 0,1-3 0,8-8 0,-4 9 0,5-9 0,0 3 0,0-4 0,0 0 0,0 0 0,0 0 0,9 4 0,7 3 0,17 5 0,7 1 0,23 9 0,-19-6 0,24 12 0,-19-12 0,15 12 0,-7-5 0,0 6 0,-8-7 0,-6 5 0,-4-13 0,-4 11 0,-9-16 0,-3 7 0,-10-15 0,-4 4 0,0-5 0,-4 0 0,3-4 0,-7-1 0,3-4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24575,'0'-39'0,"4"3"0,6 21 0,1-4 0,2 9 0,-2-15 0,2 18 0,-6-12 0,6 18 0,-3-2 0,0 3 0,8 0 0,-8 0 0,8 0 0,-8 0 0,9 0 0,-13 14 0,3 17 0,-9 18 0,0 22 0,0-13 0,0 12 0,-7-6 0,1-6 0,-7 4 0,1-15 0,1-13 0,1-2 0,4-17 0,-2-1 0,7-6 0,-3 1 0,4-11 0,0-10 0,0-20 0,0-2 0,0-11 0,10 5 0,3-7 0,5 0 0,2 12 0,-8-2 0,2 21 0,-4-8 0,-1 13 0,0-2 0,0 4 0,0 4 0,0-3 0,0 7 0,0-3 0,-1 0 0,1 3 0,0-3 0,-1 4 0,0 0 0,0 3 0,-3 13 0,-2 0 0,2 14 0,-4-9 0,4 10 0,-5-4 0,0-1 0,0-5 0,0-3 0,0-8 0,0 4 0,4-6 0,-3 1 0,3-8 0,-4-6 0,0-15 0,5-7 0,1-5 0,10-7 0,-4-2 0,10-5 0,-4-1 0,6 0 0,-2 7 0,0 1 0,-6 17 0,-1-2 0,-6 14 0,0-4 0,0 9 0,0 1 0,0 4 0,-4 8 0,-2 8 0,-3 9 0,0 14 0,0-5 0,0 11 0,0-5 0,0 0 0,0 5 0,0-11 0,0-1 0,0-2 0,0-11 0,0 6 0,0-7 0,0-4 0,0 3 0,0-8 0,4 4 0,2 0 0,3-4 0,0 3 0,0-4 0,-4 0 0,2-4 0,-2 3 0,4-4 0,0 1 0,-1-1 0,-3 0 0,3-3 0,-4 3 0,1-4 0,-1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24575,'8'-10'0,"6"10"0,-9 17 0,9 16 0,-8 1 0,6 18 0,-6-10 0,0 12 0,-6-20 0,0 10 0,0-26 0,0 12 0,0-20 0,0-4 0,-4-7 0,3-25 0,-3-4 0,4-24 0,0 5 0,0-12 0,0 12 0,0 1 0,0 9 0,4 13 0,6 1 0,5 5 0,5 5 0,5 0 0,-4 9 0,4 1 0,0 5 0,-4 0 0,4 0 0,0 0 0,-8 0 0,7 0 0,-14 0 0,3 0 0,-4 4 0,-4-3 0,-1 3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24575,'0'28'0,"10"7"0,7-6 0,13 10 0,17-2 0,-1 2 0,18 6 0,-7-8 0,-7-6 0,3 5 0,-16 0 0,10-3 0,-14 13 0,-1-22 0,-11 7 0,-6-11 0,-1-5 0,-9-2 0,-1 3 0,-4 5 0,-10 8 0,-16 18 0,-16 14 0,-14 17-211,26-34 1,2-1 210,-14 20 0,-13 18 0,15-26 0,-9 13 0,10-11 0,10-15 0,12-9 0,2-13 0,6-1 0,0-9 421,-1-1-421,2-5 0,-1-12 0,4 5 0,1-5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24575,'2'4'0,"24"0"0,16-4 0,2 0 0,14 0 0,-14 0 0,19 0 0,-13 0 0,-4 0 0,-14 0 0,-10 0 0,-3 0 0,-10 0 0,-5 0 0,0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24575,'89'0'0,"0"0"0,4 0 0,-21 0 0,-50 0 0,7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13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169 115 24575,'-61'-5'0,"-4"66"0,45-30 0,-3 65 0,23-54 0,0 20 0,0-14 0,0 13 0,0-24 0,0 1 0,0-18 0,4-5 0,12-6 0,5 0 0,12-8 0,5 4 0,-4-5 0,11 0 0,-11 0 0,12-16 0,-10-4 0,-6-15 0,-4 2 0,-13-6 0,3-9 0,-4-8 0,-5-7 0,-1 6 0,-6-4 0,0 19 0,0-11 0,-4 25 0,-7-10 0,-5 22 0,-4-9 0,0 19 0,1-3 0,-1 9 0,0 0 0,0 0 0,1 0 0,4 0 0,0 14 0,6-1 0,-2 17 0,5-9 0,2 4 0,4-5 0,0 0 0,0-1 0,14 1 0,10-4 0,10-6 0,11-5 0,-5-5 0,0 0 0,-1 0 0,-1 0 0,-4 0 0,-1 0 0,-2 0 0,-19 0 0,2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652 250 24575,'5'-8'0,"-1"-1"0,-4-10 0,0-3 0,0-10 0,0 5 0,0-10 0,4 19 0,1-18 0,4 24 0,-3-11 0,-9 17 0,-21 15 0,-19 19 0,-15 12 0,-10 12 0,-7 4 0,20-9 0,14-15 0,0-1 0,-15 15 0,-6 1 0,5-2 0,27-16 0,-3-6 0,17-4 0,3-9 0,7 4 0,2-6 0,4 1 0,0 0 0,4 0 0,11-4 0,13 3 0,28-6 0,-12 3 0,24-5 0,-19 6 0,15-5 0,-1 10 0,-7-4 0,-2 5 0,-14-1 0,-7 0 0,-8-1 0,-5 0 0,-5-1 0,-6 0 0,-5 10 0,-13 3 0,-16 19 0,-29 11 0,-11 11-484,21-22 1,0-1 483,-21 19 0,30-22 0,1 0 0,-27 20-4,12 3 4,-3-6 0,22-19 0,2-3 0,13-16 0,5 3 967,2-10-967,7 0 4,-3 0-4,4 0 0,0-1 0,0 1 0,4 0 0,1 0 0,3 0 0,6 0 0,1-4 0,4 4 0,7-8 0,0 3 0,6-4 0,0 0 0,7 0 0,8 0 0,2 0 0,12 0 0,-5 0 0,8 0 0,-8-5 0,-2-2 0,-8-4 0,-6-1 0,-1 6 0,-13-3 0,-1 3 0,-10 1 0,-1-4 0,-5 8 0,0-7 0,-1 7 0,-3-7 0,-1 3 0,0-12 0,-3 1 0,3-3 0,-4 0 0,0 9 0,0-4 0,0 6 0,0 3 0,0 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24575,'5'-9'0,"-1"13"0,-4 16 0,0 22 0,0 0 0,0 25 0,0-23 0,0 26 0,0-6 0,0-6 0,0 11 0,0-20 0,0-2 0,0-8 0,0-12 0,0-2 0,0-10 0,0-2 0,0-4 0,0 0 0,0-8 0,0-12 0,0-11 0,0-17 0,0-1 0,0-7 0,0-7 0,10 5 0,3-5 0,17 6 0,1-1 0,6 5 0,-1 2 0,-1 7 0,-1 6 0,0 1 0,-8 12 0,-1 0 0,-5 11 0,-5 1 0,-2 4 0,-4 0 0,0 0 0,-4 3 0,-1 12 0,-4 7 0,-10 16 0,-3-4 0,-9 5 0,-6-6 0,5 0 0,-9-5 0,10-2 0,-9-10 0,4-1 0,1-5 0,0 0 0,7-4 0,-1-2 0,0 0 0,5-3 0,2 4 0,4-5 0,8 3 0,12-2 0,11 3 0,16 1 0,-4 1 0,11 0 0,-5 4 0,7-3 0,-7 4 0,-1 0 0,-7-5 0,-10 3 0,1-8 0,-12 3 0,2 0 0,-4-3 0,-4 3 0,-1-4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24575,'3'-10'0,"19"2"0,1 8 0,22 0 0,-11-5 0,11 4 0,-5-9 0,1 9 0,-8-5 0,-8 6 0,-10 0 0,-6 0 0,-5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24575,'28'0'0,"-5"0"0,18 0 0,-14 0 0,3 0 0,-13 0 0,2 0 0,-10 0 0,-1 0 0,-3 0 0,-1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3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24575,'0'44'0,"0"-5"0,0 44 0,0-35 0,0 25 0,0-26 0,0 2 0,0 5 0,0-7 0,0-7 0,0-2 0,0-5 0,0-12 0,0 9 0,0-19 0,0 8 0,0-14 0,0-1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9 122 24575,'-4'-12'0,"0"-3"0,4-12 0,4 5 0,1-1 0,4 9 0,0 9 0,4 1 0,-4 4 0,4 0 0,-5 4 0,-3 5 0,-2 6 0,-3 10 0,0 8 0,0 1 0,0-1 0,0-3 0,0-3 0,0 0 0,0-2 0,-4-11 0,-1 0 0,0-5 0,1 0 0,4-1 0,0-10 0,0-10 0,0-13 0,0-8 0,5 1 0,1 0 0,10 0 0,-5 5 0,4 2 0,-6 10 0,1 1 0,-2 9 0,-3-3 0,3 7 0,-3-3 0,3 1 0,1 2 0,0-3 0,-1 4 0,1 0 0,-1 0 0,0 0 0,1 0 0,-1 0 0,1 0 0,-5 4 0,0 5 0,-4 6 0,0 5 0,0-1 0,0 1 0,4-1 0,-2 1 0,2-1 0,-4-4 0,0 3 0,0-8 0,0 4 0,4-5 0,-3 0 0,3-1 0,0 1 0,0-4 0,5-1 0,-5 0 0,4-3 0,-3 3 0,4-4 0,0 0 0,-1 0 0,6 0 0,-4 0 0,8 0 0,-3 0 0,5 0 0,-6 0 0,5 0 0,-5 0 0,1-4 0,-1-1 0,-5 0 0,-1-3 0,1 7 0,0-3 0,-4 0 0,-1 3 0,-4-3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24575,'0'19'0,"0"11"0,0 38 0,0-3 0,0 14 0,0-6 0,0-7 0,0 20 0,0-9 0,0 8 0,0-4 0,0-32 0,0 3 0,0-24 0,0 4 0,0-17 0,0-2 0,4-8 0,1-1 0,9-4 0,6 0 0,7 0 0,5-5 0,-6-1 0,13-17 0,-10 5 0,6-10 0,-5 7 0,-17 10 0,1 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24575,'45'-10'0,"7"2"0,4-11 0,1-1 0,20 7 0,-19-1 0,-3 1 0,6 13 0,-19 0 0,10 0 0,-24 0 0,4 0 0,-13 0 0,-4 0 0,-5 0 0,-6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24575,'0'-7'0,"0"9"0,0 18 0,0 0 0,0 5 0,0-10 0,0-2 0,0-12 0,0-23 0,5-2 0,2-25 0,8 15 0,3-11 0,-1 11 0,10-6 0,-13 7 0,11 5 0,-14 8 0,7 5 0,-8 6 0,4 4 0,-5 1 0,-1 4 0,1 0 0,0 4 0,1 11 0,-1 1 0,-3 15 0,-2-4 0,-4 5 0,0 0 0,0-5 0,0-2 0,0-6 0,0-4 0,0-2 0,0-4 0,0 0 0,4-8 0,1-6 0,5-16 0,4 0 0,2-10 0,9 10 0,-3-5 0,3 6 0,-5 0 0,-1 5 0,-4 1 0,3 4 0,-7 1 0,2 4 0,-4 1 0,0 4 0,-1 0 0,1 0 0,-1 0 0,1 0 0,-5 4 0,5 5 0,-8 6 0,8 10 0,-8-4 0,8 10 0,-7-4 0,7-1 0,-8 5 0,3-15 0,-4 8 0,4-14 0,-3 4 0,3-5 0,-4-1 0,0-3 0,0-1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 24575,'7'-10'0,"3"2"0,21 8 0,-3 0 0,5 0 0,-3 0 0,-3 0 0,5 0 0,0 0 0,-10 0 0,-3 0 0,-10 0 0,-4 7 0,-2 16 0,-3 10 0,0 14 0,0 7 0,0 2 0,0 15 0,0-6 0,0 15 0,0-15 0,0 6 0,0 0 0,0-7 0,0 7 0,0-8 0,0 16 0,0-19 0,0 25 0,0-27 0,0 13 0,0-16 0,0 0 0,0-15 0,0-7 0,0-8 0,0-10 0,0-1 0,0-6 0,0 1 0,-9-4 0,3 2 0,-12-1 0,3-2 0,-5 5 0,1-8 0,-7 4 0,5-1 0,-4-3 0,5 3 0,0-4 0,1 0 0,-1 0 0,0 0 0,1 0 0,4 0 0,1 0 0,5 0 0,0 0 0,1 0 0,3 0 0,1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18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0 602 24575,'0'17'0,"0"7"0,0 2 0,0 13 0,0 8 0,0 9 0,0 7 0,0-7 0,0-2 0,5-14 0,-4-1 0,8-12 0,-3-2 0,3-10 0,0-2 0,0-8 0,0-1 0,5-4 0,0-9 0,7-7 0,-1-11 0,-3-11 0,4-2 0,-8-7 0,4 6 0,-6-4 0,0 4 0,1 1 0,-6 7 0,-1 7 0,-5 7 0,0 4 0,0 1 0,0 13 0,0 12 0,0 10 0,0 6 0,0 4 0,0-5 0,0 1 0,0 3 0,0-13 0,0 7 0,0-10 0,0 1 0,0-1 0,0-5 0,4-1 0,1 1 0,8 1 0,-3-5 0,9-1 0,-4-4 0,-1 0 0,0 0 0,-1 0 0,-3 0 0,4 0 0,-5 0 0,0 0 0,-1 0 0,1 0 0,0-4 0,0-6 0,1-10 0,0-7 0,2-27 0,0 2 0,2-28 0,-1 7 0,0-1 0,-5 19 0,-1 1 0,0-11 0,-3 11 0,0 0 0,2-12 0,-5 0 0,5 4 0,-6 15 0,0 12 0,0 8 0,0 13 0,0 5 0,0 16 0,-11 20 0,8 12 0,-14 30 0,10-11 0,-7 21 0,7-6 0,1 0 0,6-2 0,0-15 0,0-2 0,0-7 0,0-7 0,0-1 0,9-7 0,-2-6 0,12-1 0,-4-6 0,5 1 0,-6-5 0,5-1 0,-4-5 0,4 1 0,-4-5 0,3 0 0,-3-5 0,0 0 0,-2 0 0,1 0 0,-4 0 0,3 0 0,1 0 0,-4-4 0,8-6 0,-7-11 0,4-5 0,-4-7 0,-1 1 0,1 0 0,0-1 0,-5 1 0,-1 0 0,-5 25 0,0 23 0,0 30 0,0 25 0,5-6 0,-4 24-739,5-39 0,1 3 739,-3 10 0,1 1 0,2-9 0,1-1-397,-1 11 1,1-2 396,6 35 0,-6-45 0,-1-1 0,1 33 0,3-23 0,-9-28 0,3-2 0,-5-18 1417,0 0-1417,0-13 854,0-12-854,0-11 0,0-16 0,0-10 0,0-8 0,0-24 0,-7-5 0,6-8-1173,-6-7 1173,7 49 0,0 0 0,0-36-360,0 33 1,0 1 359,0-22-110,0-14 110,0 15 0,0 10 0,0 9 1123,0 15-1123,0 7 758,4 8-758,2 5 121,3 0-121,6 5 0,0 1 0,0 4 0,3 1 0,-4-1 0,6 5 0,0 0 0,-6 5 0,5 0 0,-9 0 0,3 0 0,-3 15 0,0 2 0,1 22 0,1 8 0,-6 2 0,0 5 0,-6-8 0,0 1 0,0-7 0,0 5 0,0-17 0,-5 9 0,-5-16 0,-6 0 0,-3-7 0,-7-9 0,5 0 0,-10-5 0,10 0 0,-4 0 0,5 0 0,6 0 0,0-4 0,5 3 0,4-7 0,-3 7 0,7-7 0,-3 4 0,13-1 0,7-3 0,17 1 0,1 1 0,4-4 0,1 4 0,-6-5 0,12-1 0,-17 2 0,9-2 0,-10-3 0,0-1 0,-2-4 0,-5-6 0,0 5 0,-4-10 0,-1 5 0,-4-7 0,0 1 0,-5 0 0,-2 5 0,-4 2 0,0 10 0,0 1 0,0 5 0,0 0 0,0 12 0,0 15 0,0 9 0,0 18 0,0-12 0,0 12 0,0-11 0,0 5 0,0-7 0,0-5 0,0-7 0,0-2 0,0-8 0,4 0 0,1-6 0,4-4 0,5 0 0,0 0 0,7-15 0,0-9 0,7-11 0,-4-4 0,-2 5 0,-1 2 0,-10 6 0,4-5 0,-5 10 0,1-10 0,-1 10 0,0-10 0,-4 10 0,-1 0 0,-5 7 0,0 5 0,0 0 0,0 0 0,0 8 0,0 12 0,0 24 0,-6 14 0,5 6 0,-5 15 0,6-12 0,0 6 0,0-3 0,0-12 0,0-2 0,0-14 0,0-8 0,4-5 0,1-5 0,5-2 0,-2-4 0,1-4 0,0-1 0,5-4 0,-4 0 0,8 0 0,-3-5 0,5-10 0,2-14 0,0-5 0,1-18 0,0 9 0,-3-18 0,3 5 0,-10 0 0,5-6 0,-5 6 0,-6 0 0,-2-6 0,-5 14 0,0-7 0,0 15 0,0 1 0,0 12 0,0 2 0,-4 5 0,-1 6 0,-5 0 0,2 9 0,3-3 0,-3 7 0,4-2 0,-5 11 0,-1 9 0,5 16 0,0 7 0,5 14 0,0-5 0,0 12 0,0-12 0,0 12 0,0-12 0,4-2 0,2-8 0,10-7 0,1 0 0,3-5 0,-4-7 0,2-6 0,-8-5 0,4 1 0,-1-6 0,-3 0 0,4-4 0,0 0 0,-4 0 0,3-4 0,-3-11 0,-1-1 0,2-15 0,-1 4 0,1-5 0,-1 5 0,-4 7 0,3 1 0,-8 9 0,3-4 0,-4 5 0,0 4 0,0 1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24575,'-81'32'0,"0"0"0,2 26 0,24 6 0,54 6-533,-2-5 0,1 3 533,2 24 0,0-37 0,0 1 0,1-6 0,-2 1 0,-2 15 0,-1 0-696,3-8 1,0-1 695,-2 11 0,-1-1 0,-2 30-55,6-42 0,-1-2 55,-12 32-55,12 0 55,-6-5 483,7-24-483,-5-9 1313,4-14-1313,-4-8 762,5-10-762,0-1 64,0-6-64,0 1 0,8-4 0,8-1 0,9-4 0,7 0 0,0 0 0,6 0 0,-5 0 0,12 0 0,-11 0 0,4 0 0,-11 0 0,-2 0 0,-10 0 0,-1 0 0,-6 0 0,-3 0 0,-1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24575,'2'75'0,"1"0"0,-1 9 0,-1-13 0,-1-37 0,0 34 0,0-50 0,0 10 0,0-19 0,0-8 0,9-7 0,3-14 0,8-7 0,9-13 0,-6 6 0,13-15 0,-5 7 0,0-7 0,-2 6 0,-8 10 0,-4 8 0,-3 5 0,-5 5 0,0 2 0,0 8 0,-11 1 0,-5 12 0,-18 10 0,8 4 0,-10 10 0,12-12 0,-6 6 0,6-7 0,1 0 0,9 1 0,0-5 0,5 3 0,0-8 0,0 3 0,0-4 0,0 0 0,0 0 0,4-1 0,6-3 0,10-1 0,1-4 0,10 0 0,-10 0 0,10 0 0,-15 0 0,8 0 0,-14 0 0,3 0 0,-4 0 0,-4 0 0,-1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24575,'0'13'0,"0"1"0,0 11 0,0 1 0,0 7 0,0-7 0,0 11 0,0-9 0,10 17 0,-7-11 0,12 4 0,-14-11 0,4-7 0,-1-2 0,-3-8 0,3-8 0,-4-14 0,0-14 0,0-6 0,0 0 0,0 0 0,0-1 0,0 1 0,0 6 0,9 1 0,2 5 0,4 1 0,4 3 0,-4 2 0,4 4 0,1 0 0,-6 1 0,5 4 0,-9 1 0,3 0 0,-4 3 0,0-3 0,-4 4 0,-1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4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3 176 24575,'0'19'0,"0"9"0,0 19 0,0 18 0,0 16 0,0 3-823,0-31 0,0 2 823,0-2 0,0-1 0,0 37 0,0-20 0,0-4 0,0-4 199,0-3 1,0 0-200,0-8 0,0 6 0,0-17 0,0-18 0,0 3 1247,0-21-1247,0-38 0,0-15 0,0-37 0,0-3-468,0-3 468,0 15 0,0-18 0,0 27 0,0-13-39,0 10 39,0 16 0,0 2 0,4 14 0,2 1 0,5 7 467,4 0-467,2 0 40,4 0-40,0 5 0,6-5 0,1 4 0,6-1 0,-1 1 0,-6 8 0,3-2 0,-9 7 0,4 0 0,-5 5 0,-1 4 0,7 2 0,-5 4 0,4 0 0,-6 0 0,1 0 0,-1 0 0,-4 0 0,-1 9 0,-4 7 0,-5 11 0,0 11 0,-5 3 0,-11 13 0,-17 4 0,2-8 0,-25 14 0,19-27 0,-18 19 0,8-24 0,-2 9 0,-16-12 0,27-5 0,-18-3 0,29-11 0,-3 0 0,10-5 0,-3 0 0,8-5 0,-4 0 0,9 0 0,1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24575,'4'-1'0,"0"7"0,-4 21 0,0 7 0,0 7 0,0 4 0,0-12 0,0 0 0,0-8 0,0-10 0,0-1 0,0-6 0,0-7 0,9-7 0,1-8 0,11-11 0,-1-2 0,1 1 0,0-5 0,-2 10 0,-3-4 0,-2 10 0,-4-3 0,-1 8 0,0 0 0,-4 2 0,3 7 0,-7-7 0,-5 7 0,-2 6 0,-11 5 0,6 16 0,-8-5 0,7 9 0,-2-9 0,8 0 0,-3-3 0,8-8 0,-3 4 0,4-5 0,0-1 0,0 1 0,7-4 0,10-1 0,3-4 0,11 0 0,-10 0 0,9 0 0,-14 0 0,8 0 0,-14 0 0,9 0 0,-9 0 0,3 0 0,-8 0 0,-1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24575,'0'9'0,"0"4"0,0 2 0,0 4 0,0 1 0,0 5 0,0 8 0,0 0 0,0 27 0,0-9 0,0 20 0,0-15 0,0 5 0,0-5 0,0 0 0,0-2 0,0-19 0,0 2 0,0-21 0,0 8 0,0-14 0,0 0 0,0-7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1 24575,'-23'5'0,"-10"13"0,-10 13 0,-16 16 0,5 11 0,-15 7 0,28-19 0,-16 11 0,18-12 0,1-1 0,-3 0 0,19-13 0,5-9 0,-2 3 0,17-11 0,-7 0 0,9-2 0,0-2 0,0 8 0,9-3 0,7 0 0,25 12 0,-6-9 0,33 20 0,-29-9 0,29 10 0,-17-2 0,7 1 0,-9-2 0,-7 1 0,-8-8 0,-6-3 0,-8-5 0,-6-6 0,-4 3 0,-1-8 0,0 4 0,-4-9 0,-1-2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24575,'0'19'0,"0"2"0,0 11 0,0-5 0,0 3 0,0-9 0,0 4 0,0-10 0,0-1 0,0-6 0,0-7 0,0-12 0,0-11 0,0-17 0,0 5 0,0-11 0,10 5 0,2-1 0,11 2 0,-2 7 0,0 5 0,-1 2 0,0 5 0,-6 5 0,0 2 0,-5 4 0,4 4 0,-3 1 0,4 4 0,-5 0 0,0 0 0,-1 0 0,1 0 0,0 8 0,-4 8 0,-1 10 0,1 12 0,-4-4 0,9 5 0,-9-13 0,4-1 0,-5-5 0,0-5 0,0-2 0,0-4 0,4-15 0,1-2 0,-1-19 0,6 0 0,-5-5 0,6 0 0,-1 6 0,1 0 0,-2 7 0,1-1 0,4 5 0,-3 1 0,7 4 0,-8 5 0,4 0 0,-1 5 0,-3 0 0,4 0 0,-5 0 0,4 0 0,-3 0 0,4 4 0,-4 12 0,-1 0 0,2 15 0,-1-5 0,1 6 0,-5 1 0,-1-1 0,-5 0 0,0-6 0,0 5 0,0-15 0,0 8 0,0-14 0,0 4 0,0-5 0,0 0 0,0-5 0,0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24575,'0'13'0,"0"7"0,0 14 0,0-6 0,0 15 0,0-14 0,0 9 0,0-11 0,0 4 0,0-10 0,0 4 0,0-6 0,0-4 0,0-1 0,0-13 0,0-7 0,0-14 0,0-14 0,0 1 0,0-13 0,5 12 0,1-11 0,10 11 0,1-5 0,4 13 0,5 5 0,-5 2 0,4 7 0,-6 3 0,1 4 0,-1 5 0,1 0 0,0 0 0,-6 0 0,-4 0 0,-6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210 143 24575,'0'-9'0,"0"-4"0,0-2 0,0 0 0,0 1 0,0 5 0,-7 0 0,-4 4 0,-8 1 0,-1 4 0,-5 0 0,4 0 0,-4-4 0,10 12 0,-4-6 0,8 22 0,-4-2 0,4 10 0,5 0 0,1 0 0,5-5 0,0 3 0,0-9 0,0 4 0,4-10 0,6-6 0,10-5 0,1-4 0,9 0 0,-3-9 0,-1-3 0,7-15 0,-11 0 0,4-1 0,-5 3 0,-6 10 0,-1-4 0,-5 13 0,0-7 0,-4 8 0,-8 0 0,-3 6 0,-11 4 0,7 4 0,-9 0 0,9 0 0,-4-3 0,9 2 0,-3-7 0,4 3 0,-5-4 0,1 0 0,-1 0 0,0 0 0,0 0 0,0 0 0,1 0 0,-1 3 0,0 2 0,0 9 0,-1 1 0,5 10 0,-8-4 0,5 16 0,-7-9 0,9 6 0,-4-4 0,5-9 0,-1 0 0,1-8 0,5-4 0,0 0 0,-4-4 0,3-17 0,-3-6 0,9-22 0,2-7 0,17-4 0,2-10 0,6 10 0,3 2 0,-5 3 0,4 15 0,-5-2 0,-4 17 0,-5 1 0,-1 10 0,6 0 0,-8 5 0,6 0 0,-8 0 0,6 15 0,-1 3 0,2 14 0,-5 6 0,-2-4 0,-3 11 0,-1-11 0,0-1 0,-6-2 0,0-15 0,-5 8 0,0-14 0,0 4 0,0-5 0,3-16 0,3-6 0,4-16 0,0 2 0,5-3 0,2 3 0,3 0 0,2-4 0,-3 15 0,2-8 0,-2 13 0,1-4 0,-5 6 0,3 3 0,-3 2 0,0 4 0,-2 0 0,1 0 0,-4 0 0,4 9 0,-4 8 0,0 16 0,1 0 0,-4 13 0,3-6 0,-9 7 0,4-7 0,-5-7 0,0-8 0,0-10 0,0-5 0,0-6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18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24575,'18'0'0,"12"-6"0,-8 5 0,22-14 0,-16 7 0,16-14 0,-10 10 0,4-4 0,-11 10 0,-2 1 0,-10 5 0,-2 0 0,0 0 0,-3 0 0,-1 0 0,-6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4:5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244 100 24575,'0'-11'0,"0"-4"0,0 2 0,0-1 0,0 0 0,0 4 0,0-3 0,-4 8 0,-6 1 0,-4 4 0,-6 0 0,-12 0 0,10 0 0,-10 8 0,5 10 0,10 3 0,-10 18 0,16-17 0,-6 16 0,12-12 0,0 1 0,5-2 0,0-10 0,0-2 0,4-4 0,11-4 0,1-2 0,14-3 0,-3 0 0,0 0 0,-2-4 0,0-6 0,-9-1 0,8-9 0,-14 10 0,4-8 0,-5 8 0,0-4 0,0 5 0,0 4 0,-4-3 0,3 7 0,-7 4 0,2 20 0,-3 17 0,0 24 0,-5-6 0,-2 20 0,-6-20 0,6 6 0,-4-10 0,10-14 0,-5-7 0,6-13 0,0-6 0,0-13 0,0-19 0,17-13 0,4-24 0,17-2 0,0-7 0,7-1 0,-5 6 0,-2 9 0,-3 8 0,-17 10 0,7 8 0,-13 0 0,1 14 0,-3 0 0,-2 2 0,-3 7 0,-1-3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24575,'-5'-2'0,"5"8"0,11 14 0,13 15 0,20 9 0,3 7 0,3-12 0,-3-3 0,-4 6 0,-2-15 0,10 23 0,-17-27 0,6 6 0,-8-8 0,-9 0 0,-4-5 0,-10-3 0,0-8 0,-4 3 0,-2-3 0,-3 8 0,0 7 0,-9 7 0,-18 21 0,-5 2 0,-7 8 0,2 3 0,6-5 0,-7 2 0,12-10 0,-2-8 0,17-14 0,-4-5 0,10-8 0,-3-4 0,3-4 0,-8-1 0,7-4 0,-3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24575,'20'0'0,"3"0"0,42 0 0,-7 0 0,6 0 0,-2 0 0,-7 0 0,1 0 0,-8-4 0,-15 2 0,-17-2 0,-7 4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24575,'96'0'0,"0"0"0,0 0 0,-13 0 0,-2 0 0,-22 0 0,-25 0 0,-27 0 0,6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813 315 24575,'5'-50'0,"16"-21"0,-7 33 0,12-11 0,-15 11 0,-6 22 0,0-8 0,-5 14 0,0-4 0,-15 10 0,-9 5 0,-19 23 0,-16 19 0,-10 20-501,29-27 0,-1 1 501,-4 4 0,0-1 0,-26 19-283,31-19 1,1-2 282,-20 4 0,4 10 0,7-16 0,20-7 0,6-8 972,8-7-972,9-5 595,1 0-595,4-1 0,0 1 0,4-4 0,18 4 0,1-8 0,22 9 0,-11-4 0,11 6 0,-5-6 0,1 4 0,-8-5 0,-2 6 0,-15-5 0,8 3 0,-14-8 0,3 7 0,-4-7 0,-4 7 0,-1-3 0,-4 4 0,0 0 0,0 4 0,-5 8 0,-13 13 0,-1 1 0,-17 13 0,0-6 0,-9 9 0,0-1 0,-6 8 0,6-5 0,-8 6 0,8-9 0,1 1 0,14-9 0,1-2 0,17-13 0,-2-2 0,13-6 0,-3-4 0,4 3 0,0-7 0,0 2 0,4-4 0,11 1 0,7-1 0,16-3 0,3 4 0,12-8 0,-4 3 0,4-5 0,1 0 0,-5 0 0,12 0 0,-12 0 0,5 0 0,-7 0 0,0 0 0,-7 0 0,5 0 0,-11 0 0,5 0 0,-7 0 0,-6-5 0,0 4 0,-12-7 0,0 7 0,-5-7 0,-1 3 0,1-4 0,-4-10 0,-1 2 0,-4-41 0,0 25 0,0-33 0,0 32 0,0 1 0,0 7 0,0 7 0,0 4 0,0 1 0,0 9 0,0 2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24575,'0'18'0,"0"5"0,0 18 0,0 1 0,0 12 0,0 0 0,0 2 0,0 7 0,0-13 0,0 2 0,0-11 0,0-7 0,0 4 0,0-22 0,0 8 0,0-14 0,0 3 0,0-11 0,0-14 0,0-16 0,0-12 0,11-7 0,8-7 0,6 5 0,11-13 0,-4 12 0,6-6 0,-8 13 0,5 1 0,-13 15 0,4 1 0,-6 11 0,-5 5 0,-2 2 0,-4 7 0,-4 0 0,-1 23 0,-4 7 0,0 12 0,-17 6 0,2-7 0,-14 2 0,7-3 0,-6-6 0,6-6 0,-5 0 0,2-12 0,4-1 0,-4-3 0,10-2 0,-4-4 0,9-1 0,-4-4 0,6 0 0,14 4 0,7-3 0,16 7 0,9-2 0,-4 5 0,11 1 0,-4-1 0,-1 0 0,-1 5 0,-7 1 0,-6-1 0,-1-1 0,-10-6 0,-2 0 0,-4 0 0,-4-4 0,-1-1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24575,'3'0'0,"4"0"0,11 0 0,-3 0 0,-1 0 0,-5 0 0,0 0 0,-4 0 0,-2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24575,'13'0'0,"-1"0"0,2 0 0,-4 0 0,3 0 0,-4 0 0,0 0 0,-1 0 0,-3 0 0,-1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24575,'0'24'0,"0"-10"0,0 16 0,0-8 0,0 16 0,0-4 0,0 11 0,0-4 0,0 5 0,0-5 0,0 3 0,0-10 0,0-2 0,0-1 0,0-15 0,0 3 0,0-14 0,0-1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9 288 24575,'-5'-4'0,"2"-5"0,7-10 0,6 3 0,0-2 0,4 9 0,-5 4 0,-1 1 0,6 4 0,-5 0 0,5 0 0,-5 7 0,-5 10 0,0 8 0,-4 2 0,0 4 0,0-5 0,0 1 0,0-2 0,0-10 0,0 3 0,0-8 0,0 4 0,0-13 0,0-13 0,0-23 0,5-1 0,14-32 0,0 30 0,19-24 0,-14 21 0,11-2 0,-16 4 0,6 11 0,-14 8 0,7 5 0,-8 10 0,4 1 0,-5 4 0,-1 0 0,1 0 0,0 0 0,0 9 0,-4 7 0,4 11 0,-8 5 0,4 7 0,-5-6 0,0 12 0,0-5 0,0 1 0,0-8 0,0-8 0,0-6 0,0-4 0,0-1 0,0-6 0,4-3 0,0-1 0,5-12 0,7-16 0,0-4 0,-3 4 0,-4 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19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24575,'7'0'0,"6"0"0,38 0 0,-7 0 0,33 0 0,-26 0 0,11 0 0,-8 0 0,-6 0 0,-6 0 0,-11 0 0,-16 0 0,-1 0 0,-9 0 0,-1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24575,'0'73'0,"0"0"0,0 21 0,0-6 0,0-2 0,0-28 0,0-3 0,0-1 0,0-14 0,0 4 0,0-10 0,8-2 0,-1-1 0,12-10 0,-13 10 0,12-10 0,-12 4 0,8-10 0,0 3 0,-8-8 0,7 4 0,-8-5 0,4-1 0,-1-3 0,6-1 0,-4-4 0,8 0 0,-3-4 0,6-12 0,0-13 0,1-4 0,1-13 0,-11 27 0,-2-2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0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24575,'40'0'0,"16"0"0,2 0 0,6 0 0,5 0 0,-11 0 0,13 0 0,-7 0 0,-9 0 0,-1 0 0,-13 0 0,-8 0 0,-13 0 0,-6 0 0,-9 0 0,-1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24575,'0'19'0,"0"2"0,0 6 0,0 4 0,0-5 0,0 7 0,0 5 0,0-5 0,0-1 0,0-1 0,0-10 0,0-1 0,0-1 0,0-9 0,0 3 0,0-15 0,0-11 0,0-12 0,0-21 0,5 5 0,2-21 0,10 13 0,8-12 0,0 12 0,4-5 0,-6 13 0,-2 8 0,0 8 0,-6 10 0,-2 1 0,-4 9 0,0 1 0,0 4 0,-1 0 0,-3 4 0,-1 5 0,-4 11 0,0 13 0,0 8 0,0 5 0,0 0 0,0 0 0,0-5 0,0-3 0,-4-11 0,3-2 0,-4-10 0,1-2 0,3-4 0,-3-15 0,4-7 0,0-16 0,0-10 0,5 6 0,1-12 0,5 5 0,5 0 0,-4 6 0,3 9 0,-5 5 0,0 1 0,-1 4 0,0 1 0,0 9 0,0-3 0,-1 7 0,1-2 0,-1 3 0,0 7 0,2 10 0,-5 3 0,4 11 0,-7-5 0,7 6 0,-3 1 0,0-1 0,4 0 0,-4 0 0,-1 0 0,5-6 0,-9 0 0,7-7 0,-7-4 0,8 3 0,-8-8 0,4 9 0,-5-9 0,0 3 0,0-4 0,0-4 0,0-1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 24575,'-1'-4'0,"12"0"0,5 4 0,15 0 0,2 0 0,0 0 0,0 0 0,-2 0 0,-15 0 0,3 0 0,-10 0 0,-1 7 0,-3 4 0,-1 19 0,2 20 0,-5-6 0,11 32 0,-10-8 0,4 25 0,-1-16-206,-5-17 0,1-3 206,4 1 0,-5-1 0,0 2 0,6 10 0,-4 21 0,4-16 0,-6 5 0,0-21 0,5 12 0,-3-21 0,3-2 0,-5-2 0,0-11 412,6 11-412,-5-11 0,4 4 0,-5-5 0,0-2 0,0 1 0,0-5 0,0 3 0,0-9 0,0 10 0,0-10 0,0 4 0,0-5 0,0-1 0,0 1 0,0-1 0,0-4 0,0-2 0,0-4 0,0 0 0,0 0 0,-11-4 0,-6-1 0,-12-4 0,-3 0 0,-7 0 0,6 0 0,-6 0 0,7 0 0,5 0 0,2 0 0,10 0 0,-3 0 0,8 0 0,-4 0 0,9 0 0,2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10 24575,'-6'-5'0,"-2"1"0,-19 4 0,0 0 0,-12 0 0,-1 0 0,5 0 0,-2 0 0,16 0 0,0 0 0,3 0 0,8 0 0,0 4 0,6 11 0,4 6 0,0 33 0,0-3 0,6 28 0,9 2-752,0 12 752,-4-42 0,-1 0 0,-2 0 0,-1 0 0,0-1 0,0 1 0,1 0 0,-1-1 0,1 34 0,-1-24 0,-1-1 0,-4 6-152,2-6 0,0-1 152,-4 2 0,0 20 0,0-24 0,0-2 0,0-14 740,0-7-740,0-7 316,0-12-316,0 5 0,0-9 0,0 3 0,0-4 0,0 0 0,0 0 0,0-1 0,3 1 0,2 0 0,0 0 0,3 0 0,-3 0 0,14 0 0,-3 1 0,15 0 0,-5 0 0,6 6 0,0-5 0,0 5 0,-5-2 0,-2-2 0,-10 1 0,-2-3 0,-4-2 0,0-3 0,0 3 0,-4-14 0,-2 8 0,-3-10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24575,'2'80'0,"-1"0"0,0 0 0,0-1 0,1 22 0,0-5 0,4-52 0,6-89 0,7-4 0,6-12 0,-2 12 0,-4-5 0,2 13 0,-9 8 0,3 8 0,-5 10 0,-1 1 0,-8 16 0,-7 10 0,-10 13 0,-7 14 0,6 1 0,-4 1 0,8-3 0,-2-11 0,9 4 0,2-10 0,4-1 0,0-1 0,0-9 0,0 3 0,14-3 0,4-5 0,14 0 0,0-5 0,-5 0 0,4 0 0,-5 0 0,-4 0 0,2 0 0,-14 0 0,4 0 0,-6 0 0,-3 0 0,-1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24575,'0'19'0,"0"73"0,0-36 0,-1-3 0,2-2 0,4-13 0,0-11 0,1-2 0,-1-5 0,-5-5 0,0-2 0,0-12 0,0-7 0,0-4 0,0-13 0,0 1 0,0-10 0,0-7 0,0 5 0,5-11 0,1 4 0,10 1 0,1 1 0,5 7 0,-1 0 0,0 5 0,-1 6 0,0 7 0,-5 8 0,-2 2 0,-4 4 0,0 0 0,0 0 0,0 0 0,-5 0 0,0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5 24575,'-17'0'0,"-7"0"0,-9 0 0,-1 0 0,-5 0 0,0 0 0,11 0 0,-16 0 0,27 0 0,-14 0 0,21-4 0,-9 3 0,13 1 0,-3 5 0,6 4 0,2 4 0,-3-4 0,4 8 0,0-3 0,0 5 0,0 6 0,0 2 0,0 5 0,0 0 0,0 14 0,0-4 0,6 27 0,1-18 0,13 34 0,-6-17 0,5 6 0,-5 3-417,7 19 417,-6-8 0,-3-36 0,-2-1 0,-3 26 0,5-4 0,-11 7 0,11-7 0,-10-2 0,3-15 0,-5 6 0,0-14 0,0 6 0,0-8 0,0-6 0,0 6 417,0-13-417,0 0 0,0-8 0,0-5 0,0-5 0,0 3 0,0-8 0,0 3 0,0-4 0,0-1 0,0 1 0,0-1 0,0 1 0,0 0 0,0 0 0,0-1 0,0 1 0,0-1 0,0 0 0,4-3 0,-3 3 0,6-7 0,-6 6 0,7-6 0,-3 7 0,4-7 0,0 7 0,-1-3 0,1-1 0,-1 4 0,1-7 0,-1 6 0,1-6 0,-1 7 0,1-7 0,0 6 0,5-1 0,-4-1 0,3-1 0,-4 0 0,0-3 0,0 3 0,-1-4 0,1 0 0,0 0 0,0 0 0,4 0 0,8 0 0,0 0 0,4 0 0,-5 0 0,-6 0 0,5 0 0,-4 0 0,-1 0 0,0-4 0,-1 3 0,-3-7 0,4 7 0,-5-3 0,0 4 0,0-4 0,-1 3 0,1-7 0,-4 4 0,-2-5 0,-3 0 0,0 4 0,0 1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1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24575,'0'17'0,"0"10"0,0 36 0,0 0 0,0 9 0,0-7 0,0 6 0,0 10 0,0-21 0,0 27 0,0-43 0,0 16 0,0-26 0,0-1 0,0-2 0,9-14 0,-3 2 0,13-14 0,1-1 0,1-4 0,10 0 0,-5 0 0,6-5 0,-4-10 0,4-9 0,-9-9 0,4 5 0,-6-3 0,-10 19 0,-2-2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24575,'18'-9'0,"19"-7"0,-7 9 0,30-10 0,-12 16 0,15-11 0,-7 11 0,-2-10 0,0 10 0,-6-4 0,-6 5 0,2 0 0,-26 0 0,3 0 0,-17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3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860 359 24575,'0'-17'0,"0"-7"0,0-9 0,0-1 0,0-11 0,0 5 0,0 5 0,5-3 0,-4 17 0,4-4 0,-1 14 0,-3-1 0,2 7 0,-3-4 0,-7 4 0,-3 1 0,-14 4 0,-9 0 0,-14 0 0,-8 0 0,-26 0 0,22 0 0,-28 6 0,29-5 0,-13 5 0,8-6 0,7 5 0,2-3 0,14 3 0,6-5 0,9 0 0,6 4 0,4-3 0,1 4 0,5-5 0,4 3 0,-3-2 0,7 6 0,-2-2 0,3 3 0,0 1 0,0 0 0,0 0 0,4 4 0,6-2 0,5 7 0,4-7 0,6 8 0,2-8 0,5 10 0,6-9 0,-4 8 0,11-7 0,-5 8 0,0-4 0,5 6 0,-11-1 0,6 6 0,-8-5 0,2 4 0,-8-6 0,0 5 0,-11-10 0,4 8 0,-9-14 0,4 3 0,-5-4 0,-1 0 0,-3 0 0,3-4 0,-7 2 0,3-2 0,-4 3 0,0 1 0,0 5 0,0 0 0,0 1 0,-9 3 0,2 3 0,-11 0 0,6 4 0,-6-6 0,6 6 0,-7 2 0,2 5 0,-5 0 0,1 0 0,-1 0 0,1 0 0,-1 0 0,0 6 0,-6-3 0,5 4 0,-5-6 0,6 6 0,5-5 0,-6 11 0,6-11 0,-1 11 0,3-11 0,3 11 0,1-11 0,0 5 0,0-13 0,5-1 0,2-5 0,0-6 0,3 0 0,-3-5 0,4 0 0,0-1 0,3-3 0,2-1 0,4-4 0,-1 0 0,6 0 0,1 0 0,10 0 0,2 0 0,5 0 0,6 0 0,10 0 0,16 0 0,-13 0 0,17 0 0,-12 0 0,9 0 0,5 0 0,-14 0 0,-2 0 0,-7 0 0,-7 0 0,-7 0 0,-8 0 0,-10 0 0,-1 0 0,-5 0 0,0 0 0,-1 0 0,-3-3 0,-1-13 0,-4-5 0,0-18 0,0 5 0,-5-11 0,4 11 0,-5-4 0,6 11 0,0 2 0,0 5 0,0 6 0,0 0 0,0 5 0,0 0 0,0 4 0,0 1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9 165 24575,'-5'8'0,"2"8"0,3 3 0,0 12 0,0-10 0,0 10 0,0-15 0,0 3 0,0-10 0,0 0 0,0-1 0,0-6 0,0-8 0,0-14 0,0-7 0,0 0 0,0-3 0,4 3 0,2-5 0,5-1 0,4 7 0,-4 0 0,3 7 0,-4 4 0,-1-4 0,0 13 0,0-7 0,0 12 0,0-3 0,0 4 0,-1 0 0,0 0 0,-3 15 0,-1-3 0,-4 25 0,0-9 0,0 11 0,0 0 0,0-6 0,0 12 0,0-11 0,0-1 0,0-7 0,0-7 0,0-4 0,0-2 0,0-4 0,3-4 0,2-5 0,5-21 0,0-9 0,1-17 0,7-7 0,0 5 0,1-5 0,2 14 0,-9 2 0,4 11 0,-6 2 0,-1 10 0,0 1 0,0 5 0,-4 8 0,-1 6 0,-4 15 0,0 7 0,0-1 0,5 5 0,-4-4 0,4-1 0,0 5 0,-4-10 0,8 4 0,-8-10 0,7-1 0,-3-5 0,0-1 0,3 1 0,-7 0 0,3 0 0,0-4 0,0-1 0,5-4 0,-5 0 0,0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24575,'2'-5'0,"11"1"0,18 4 0,-3 0 0,10 0 0,-5 0 0,-5 0 0,9 0 0,-16 0 0,-1 0 0,-6 0 0,-5 0 0,-1 0 0,-3 7 0,-2 16 0,-3 18 0,0 15 0,0 15 0,0 3 0,0-25 0,0 2-304,0 1 0,0 2 304,0 7 0,0 1-585,0-1 1,0 2 584,0 3 0,0 1 0,0-2 0,0-3-138,0-7 0,0-2 138,0 46 0,0-17 0,0 11 0,0-8 0,0-5 0,0-17 0,0 1 0,0-8 564,0-2-564,0-8 1187,0-5-1187,0 3 302,0-3-302,0-1 0,0-1 0,0-13 0,0-1 0,0-5 0,0-5 0,0-2 0,0-4 0,0 0 0,0-1 0,0 1 0,0-1 0,0 1 0,-4 0 0,-5 5 0,-12 1 0,0 5 0,-4-4 0,5 3 0,5-9 0,-3 4 0,7-5 0,-7 1 0,8-1 0,-4 0 0,0-4 0,4-1 0,-4 0 0,1-3 0,3 3 0,-4-4 0,5 0 0,1 0 0,3 0 0,1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24575,'0'18'0,"0"10"0,0 13 0,5 5 0,-3 8 0,8 2 0,-8 7 0,4-7 0,-6 6 0,0-14 0,5 6 0,-4-14 0,4-1 0,-5-7 0,0-5 0,0-7 0,0-2 0,0-8 0,0 4 0,0-5 0,0 0 0,0 0 0,0-12 0,6-23 0,4 3 0,9-35 0,9 20 0,-1-24 0,9 4 0,-10 2 0,4 2 0,-7 7 0,-6 12 0,0-2 0,-8 20 0,1-2 0,-1 10 0,-1 4 0,-3-3 0,-4 11 0,-12 8 0,-10 11 0,-10 19 0,-4-4 0,4 10 0,-5-4 0,12-2 0,0-1 0,8-7 0,6-7 0,4-1 0,2-5 0,4-1 0,0-4 0,0-1 0,0-5 0,4 4 0,6-2 0,10 3 0,7-4 0,5 1 0,-5-1 0,3 1 0,-9-5 0,10 3 0,-15-8 0,4 4 0,-11-5 0,-1 0 0,1 0 0,0 0 0,-4 0 0,-1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253 117 24575,'0'-13'0,"0"-3"0,0 6 0,0-7 0,0 6 0,0-6 0,0 7 0,-4 1 0,-6 1 0,0 7 0,-14-4 0,8 5 0,-10 0 0,1 0 0,4 0 0,-5 15 0,6-3 0,0 13 0,4 0 0,2-4 0,8 10 0,-3-10 0,8 4 0,-4-5 0,5-6 0,0 5 0,0-9 0,0 3 0,0-4 0,4-4 0,6-1 0,10-4 0,1 0 0,10 0 0,-4 0 0,5 0 0,-6-9 0,-1-2 0,-5-4 0,-1 1 0,1-1 0,-6 5 0,0-4 0,-5 9 0,0-3 0,0 7 0,-4 8 0,-1 16 0,-4 14 0,0 10 0,0 0 0,0 7 0,0-6 0,0 6 0,0-13 0,0-3 0,0-11 0,0-2 0,0-10 0,0-2 0,3-8 0,2-1 0,8-4 0,8-5 0,1-10 0,17-10 0,-9-10 0,7-6 0,4 3 0,-10-3 0,5 6 0,-9 7 0,-7 3 0,0 5 0,-5 5 0,-2 5 0,-4 3 0,0 6 0,-4-3 0,-2 4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36 152 24575,'0'22'0,"0"28"0,0-4 0,0 25 0,0 0 0,0 11 0,0 11 0,0-15 0,0 8 0,0-20 0,0 7 0,0-9 0,0-10 0,0-19 0,0-3 0,0-18 0,0 0 0,0-13 0,0-7 0,0-14 0,-4-7 0,2-12 0,-3-8 0,5-2 0,-5-12 0,3 4 0,-3-14 0,5 5 0,0-5 0,0-1 0,0 14 0,-6-12 0,5 22 0,-5 0 0,6 3 0,0 11 0,0 1 0,0 7 0,0 7 0,0-1 0,0 5 0,0 1 0,4 5 0,1 0 0,4 0 0,4 0 0,2 0 0,5-1 0,5-1 0,-4 6 0,10-5 0,2 9 0,0-4 0,6 5 0,-7 0 0,-5 0 0,-2 0 0,-6 0 0,-4 4 0,0 11 0,-5 7 0,-4 17 0,-2 1 0,-4 7 0,0-1 0,-5 8 0,-6-12 0,-17 25 0,3-30 0,-6 11 0,15-28 0,-2-2 0,3-7 0,-5 3 0,-5-8 0,4 2 0,-4-7 0,5 3 0,1-4 0,4 0 0,-4 0 0,9 0 0,0 0 0,6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24575,'0'22'0,"0"5"0,0 6 0,0 1 0,0 18 0,0-10 0,0 12 0,0-7 0,0-7 0,0-7 0,0-7 0,0-7 0,0-4 0,0-2 0,4-19 0,5-1 0,14-29 0,0 0 0,23-30 0,-13 13 0,14-20 0,-9 15 0,0 0 0,0 2 0,-7 13 0,-8 9 0,-4 13 0,-8 2 0,3 13 0,-5-7 0,0 12 0,-12 8 0,-5 10 0,-17 13 0,2 3 0,-5 0 0,11 0 0,-3-7 0,9 5 0,-3-15 0,3 8 0,6-9 0,-3 0 0,7-2 0,-3-4 0,4 0 0,0 0 0,0 0 0,0-1 0,0 1 0,0-1 0,4 1 0,1 0 0,4-4 0,4 3 0,2-3 0,5 5 0,-1 0 0,6 5 0,2 1 0,-1 5 0,5 0 0,-3 5 0,-1-3 0,5 4 0,-16-8 0,8 2 0,-13-6 0,3 3 0,-5-8 0,0 4 0,0-9 0,-4-2 0,-1-3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5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1:1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0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249 743 24575,'-48'-13'0,"23"12"0,-34-14 0,42 15 0,4 0 0,2 0 0,0 6 0,-3 2 0,6 10 0,-6 1 0,5 9 0,-3-3 0,8 8 0,0-9 0,4 9 0,0-9 0,0 4 0,0-8 0,0-2 0,0-4 0,3-3 0,4-1 0,0-7 0,11 1 0,-7-4 0,12-4 0,-7-7 0,7-7 0,-1-11 0,-1 3 0,0-4 0,-6 11 0,-3 1 0,-2 7 0,-4 1 0,1 3 0,-1 4 0,-3 3 0,0 3 0,-3 7 0,0 0 0,3 5 0,1-1 0,3 0 0,3 0 0,-2 0 0,6-3 0,-3 0 0,3-4 0,-3-1 0,2-2 0,-6-1 0,3-3 0,-4 0 0,1 0 0,-1 0 0,1 0 0,0-10 0,0-3 0,4-11 0,-2-4 0,2 3 0,-2-7 0,-1 7 0,0-3 0,-1 4 0,1 1 0,0 4 0,-1 0 0,0 9 0,0 0 0,-1 3 0,4 4 0,-3 0 0,3 3 0,0 0 0,-3 0 0,3 0 0,-4 2 0,1 5 0,-3 4 0,-1 3 0,-3-3 0,0-1 0,0-4 0,0 1 0,0-1 0,0-5 0,0-5 0,-6-6 0,1-5 0,-5 4 0,3 1 0,1 7 0,-1-3 0,1 5 0,-1-2 0,1 3 0,-1 0 0,0 7 0,4 1 0,-4 10 0,6 1 0,-2 4 0,3-3 0,0-2 0,0-4 0,0 0 0,0 0 0,3-3 0,4-1 0,8-3 0,0-3 0,3 0 0,0-4 0,-6 0 0,5 0 0,-9 0 0,5 0 0,-6 0 0,4-6 0,-5-2 0,1-7 0,1-3 0,-1-1 0,1-5 0,0-4 0,0-1 0,-3-5 0,-1 0 0,-4-6 0,0 0 0,0-1 0,0-4 0,0 5 0,0-1 0,0 2 0,0 9 0,0 2 0,0 9 0,0 0 0,-3 11 0,2-1 0,-2 16 0,3 8 0,0 12 0,0 6 0,0 7 0,0-5 0,4 9 0,5-8 0,4 3 0,4-10 0,-1 4 0,0-13 0,0 7 0,-2-11 0,1 2 0,-1-4 0,0-3 0,-3-1 0,-1-3 0,-4-4 0,0 0 0,1-3 0,-1 0 0,0 0 0,0 0 0,0 0 0,1 0 0,-1-6 0,-3-6 0,3-2 0,-5-9 0,2 8 0,0-3 0,-2 7 0,2-2 0,-3 6 0,0-6 0,0 6 0,0-5 0,0 5 0,0-3 0,0 3 0,-3 1 0,3-1 0,-3 1 0,0 2 0,2-2 0,-1 11 0,2 4 0,0 9 0,3 10 0,2-7 0,6 6 0,0-12 0,4 3 0,-4-7 0,2-1 0,-2-3 0,0 0 0,-2-3 0,1-1 0,-2-3 0,1 0 0,-2 0 0,-1-3 0,1-4 0,-3-8 0,2-1 0,-5-2 0,2 0 0,-3-2 0,0 1 0,0-3 0,0 2 0,0 1 0,0 1 0,0 7 0,0 1 0,0 3 0,0 6 0,0 5 0,0 7 0,0 3 0,0 0 0,3-3 0,0-1 0,4-4 0,-1 1 0,8-4 0,-2 0 0,10-3 0,-7 0 0,7 0 0,-7 0 0,8 0 0,-8-6 0,3 1 0,-7-5 0,-1 3 0,-4 1 0,1-4 0,-1 2 0,-2-5 0,-1 2 0,-3-3 0,0-1 0,0 1 0,0 0 0,0-1 0,0 5 0,0 0 0,-3 3 0,-4 0 0,-4 4 0,0-1 0,-2 4 0,2 0 0,-3 0 0,3 0 0,1 0 0,3 11 0,-1 6 0,0 8 0,4 3 0,0-5 0,4 1 0,0-5 0,0-4 0,0-5 0,0-4 0,3-2 0,1-2 0,5-2 0,-1 0 0,5 0 0,-6-2 0,7-2 0,-7-6 0,3-2 0,-3 2 0,0 0 0,-1 3 0,1 1 0,-1 2 0,4-2 0,-3 5 0,3-2 0,0 3 0,-3 0 0,3 0 0,0 0 0,-3 0 0,6 0 0,-5 0 0,1 0 0,1-3 0,4-4 0,-2-4 0,4-3 0,-5-4 0,1-2 0,3-8 0,-6 4 0,4-20 0,-9 12 0,1-19 0,-5 10 0,0 1 0,0 1 0,-4 9 0,-8 1 0,-2 6 0,-5 6 0,4 2 0,1 8 0,3 3 0,1 1 0,4 3 0,-1 0 0,4 9 0,0 8 0,3 11 0,0 6 0,0-1 0,12 6 0,3-3 0,12 0 0,-1-6 0,3-9 0,-4-1 0,8-3 0,-8-5 0,-1 0 0,-2-8 0,-7-1 0,3-3 0,-7 0 0,-4 0 0,-4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0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24575,'0'-6'0,"15"-5"0,9-2 0,17-9 0,-1 7 0,24-18 0,-28 21 0,46-24 0,-51 29 0,38-17 0,-32 17 0,10-6 0,-2 8 0,-15-3 0,4 8 0,-19-4 0,3 4 0,-11 0 0,3 0 0,-4 0 0,-2 0 0,-1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3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24575,'0'90'0,"0"-34"0,0-5 0,0-11 0,0 16 0,0-36 0,0-2 0,0-8 0,0 4 0,0-5 0,0 0 0,4-12 0,6-9 0,1-13 0,9-7 0,-3 0 0,5-7 0,-5 5 0,4-4 0,-10 11 0,5-4 0,-2 10 0,-3-4 0,3 10 0,-5 1 0,0 5 0,0 0 0,0 0 0,-1 4 0,-3-2 0,3 6 0,-3-3 0,0 0 0,2 3 0,-10 1 0,2 10 0,-14 10 0,4 1 0,-9 9 0,4-9 0,0 4 0,2-5 0,5-5 0,-1-2 0,5-4 0,1 0 0,0 0 0,3-1 0,-3 1 0,4-1 0,0 0 0,0 1 0,0 0 0,0 4 0,4-3 0,2 8 0,7-3 0,8 1 0,0 2 0,4-6 0,1 2 0,-5-4 0,9 1 0,-13-2 0,7 1 0,-15-5 0,5 0 0,-5-1 0,-1-3 0,-3 3 0,-1-4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0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173 606 24575,'-60'0'0,"9"-3"0,37 8 0,-1 4 0,3 15 0,4 0 0,1 9 0,6-4 0,-3 1 0,4 2 0,0-2 0,0-1 0,3-5 0,4-9 0,8-5 0,4-6 0,5 0 0,-1-4 0,0 0 0,1-7 0,-4-5 0,-1-8 0,-5 0 0,-2-2 0,-1 6 0,-4-6 0,-3 7 0,0-8 0,-4-2 0,0 4 0,0-1 0,0 9 0,0 6 0,0 2 0,0 13 0,3 4 0,1 10 0,4-3 0,0 5 0,-1-5 0,4-1 0,-4-4 0,7-3 0,-7-1 0,7-3 0,-7-3 0,6-1 0,-5-3 0,2 0 0,-4-6 0,1-2 0,0-10 0,1-2 0,0-3 0,-4 4 0,3-4 0,-6 4 0,6-5 0,-6 5 0,5-3 0,-2 6 0,4-2 0,-1 7 0,-1 1 0,1 4 0,-1 2 0,4 1 0,-3 3 0,7 0 0,-7 0 0,3 6 0,-3-1 0,0 8 0,-1-6 0,-2 3 0,-1-3 0,-6-4 0,-4-3 0,-3-7 0,-5-4 0,1-4 0,3 5 0,-2 3 0,9 1 0,-6 5 0,7-2 0,-3 9 0,2 5 0,1 13 0,3 5 0,0 0 0,0-1 0,0-5 0,0 0 0,3-3 0,5-2 0,7-7 0,4 0 0,0-7 0,0 0 0,-1-4 0,-3 0 0,3-4 0,-3-7 0,-3-10 0,-1-8 0,-2 0 0,-1-9 0,-3-4 0,-1-11 0,-4 0 0,0 7 0,0-4 0,0 8 0,0-9 0,-4 10 0,-1 2 0,-3 10 0,3 5 0,-1 6 0,5 7 0,-2 12 0,3 19 0,0 13 0,3 7 0,7 10 0,0-7 0,8 8 0,-4-10 0,3-2 0,0-10 0,-2-5 0,0-5 0,-1-5 0,0-3 0,-3-1 0,2-3 0,-6-1 0,3-2 0,-3 2 0,-1-6 0,1 3 0,-1-3 0,0 0 0,1 0 0,-4-6 0,3-1 0,-5-7 0,2-4 0,-3-2 0,0 1 0,0-4 0,0 8 0,0 0 0,0 5 0,0 4 0,0-1 0,0 6 0,0 9 0,0 7 0,0 8 0,3 1 0,2-1 0,5-4 0,2-1 0,-2-7 0,4-1 0,-7-6 0,3-1 0,0-3 0,-3 0 0,3-3 0,-7-8 0,0-9 0,1-10 0,-3-3 0,3-1 0,-4 4 0,0 2 0,0 9 0,0 0 0,0 9 0,0 0 0,0 3 0,0 9 0,3 7 0,1 9 0,8 5 0,0 1 0,3-1 0,0-4 0,4-3 0,0-6 0,9-2 0,-3-3 0,8-2 0,-9-3 0,4 0 0,-4-7 0,0-6 0,-4-12 0,-3 0 0,-5-3 0,-4 5 0,-1-1 0,-2 5 0,-2 1 0,-3 3 0,0 1 0,0 3 0,-3 1 0,0 7 0,-7 0 0,-1 3 0,-3 0 0,-1 0 0,1 0 0,0 6 0,2 6 0,-1 3 0,4 8 0,2-8 0,0 3 0,6-4 0,-2-3 0,3-1 0,0-4 0,3-2 0,4-1 0,3-3 0,4 0 0,0 0 0,-3 0 0,2 0 0,-2-3 0,0 2 0,2-6 0,-6 7 0,7-3 0,-7 0 0,3 2 0,0-2 0,-3 0 0,6 2 0,-2-1 0,0-1 0,2-1 0,-2-3 0,0 0 0,2 0 0,-6-3 0,7-1 0,-6-4 0,2-3 0,-6-6 0,0-5 0,-4-5 0,0 0 0,0 0 0,-4-1 0,-1 6 0,-6 1 0,2 9 0,-1 4 0,3 5 0,0 3 0,1 4 0,3 2 0,0 17 0,3 0 0,0 17 0,4-4 0,3 0 0,10 0 0,4-5 0,0 1 0,2-8 0,-3-3 0,3-6 0,0 0 0,-4-4 0,0 0 0,-5-4 0,0 0 0,-3 0 0,-1-3 0,-7 2 0,0-2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0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24575,'1'-3'0,"5"-8"0,23-12 0,0-8 0,19-8 0,-3-6 0,11 3 0,3-10 0,-14 24 0,8-14 0,-17 26 0,6-11 0,-7 10 0,-2 4 0,-13-2 0,12 10 0,-16-8 0,7 12 0,-4-9 0,-4 9 0,-3-3 0,-6 4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38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1699 24575,'-3'-5'0,"0"-7"0,3-16 0,4-14 0,10-11 0,19-15 0,6-2 0,11-14-325,-19 44 1,0-1 324,-4-4 0,1-1-541,9 0 1,3 0 540,0-4 0,2 0 0,3-2 0,3-1 0,4 0 0,1 1 0,-1 2 0,0 2 0,2 3 0,-1 1 0,-6 0 0,0 3 0,7 8 0,-1 2 0,-7-4 0,0 1 0,2 10 0,1 1 0,-3-3 0,0 0 0,41-12 0,2-1-71,-25 13 71,12-5 0,-26 12 0,15-7 611,-12 11-611,-1-3 1113,-6 8-1113,-10-3 77,2 8-77,-14-2 0,4 7 0,-9-7 0,-1 6 0,-7-2 0,2 3 0,-5 0 0,1 0 0,-2 0 0,-4 0 0,0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39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24575,'8'0'0,"5"0"0,21 0 0,0 0 0,5 0 0,-4 0 0,10 0 0,1 4 0,-4-3 0,3 11 0,-6-6 0,-4 6 0,4-3 0,-5-1 0,-9 0 0,2 4 0,-12-7 0,0 4 0,-2-5 0,-5 0 0,2 2 0,-4-3 0,-3 3 0,0 1 0,-3-1 0,0 0 0,-3 0 0,-4 4 0,-8 6 0,-7 9 0,-3-3 0,-2 13 0,2-8 0,-3 9 0,1 1 0,0-1 0,4 0 0,1-6 0,6 3 0,-1-4 0,1 0 0,3-1 0,2-5 0,0 0 0,2 5 0,-2-8 0,3 7 0,4-7 0,-3-1 0,6-4 0,-5-5 0,6-4 0,-3 0 0,3-2 0,0-1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45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353 208 24575,'4'-3'0,"-2"-4"0,-2-12 0,0-2 0,0-12 0,0 9 0,0-4 0,0 8 0,-3 2 0,-1 7 0,-2 1 0,-4 3 0,-1 4 0,-4-1 0,1 4 0,0 0 0,-4 0 0,2 7 0,-7 6 0,7 6 0,-4 5 0,8 0 0,-4 4 0,7 1 0,1 5 0,0-1 0,7 6 0,-3-4 0,4 22 0,0-23 0,0 21 0,0-13 0,8 5 0,-2 5 0,12-7 0,-4 1 0,0 0 0,-1 0 0,-4 0 0,0-1 0,0-4 0,-4 4 0,-1-10 0,-4 4 0,0-5 0,0 0 0,0-5 0,0-2 0,0-3 0,0-5 0,-7 3 0,2-7 0,-5 0 0,0-2 0,2-2 0,-6 0 0,3-1 0,1-3 0,-8 0 0,6 0 0,-10-3 0,2-1 0,-3-3 0,0 0 0,0 0 0,10 0 0,2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46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24575,'22'0'0,"13"0"0,13 0 0,18 0 0,1-10 0,7 3 0,7-14 0,-28 14 0,23-12 0,-37 12 0,19-7 0,-22 9 0,-7-3 0,-7 8 0,-10-4 0,2 4 0,-10 0 0,-2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47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24575,'3'-7'0,"13"1"0,0 6 0,28 0 0,-16 0 0,21-4 0,-13-1 0,4-4 0,-1 0 0,-5 0 0,-5 5 0,-5 0 0,-9 1 0,-5 2 0,-4-2 0,0 3 0,-2 0 0,-1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47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24575,'18'0'0,"9"0"0,13 0 0,6-5 0,0 0 0,0-4 0,0 0 0,-6-4 0,5 3 0,-15-2 0,-1 4 0,-11 4 0,-7 1 0,-1 3 0,-4 0 0,-2-3 0,-1 2 0,-3-1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48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24575,'0'4'0,"8"11"0,2 17 0,8 8 0,0 6 0,-8-5 0,3 9 0,-8-13 0,7 8 0,-6-6 0,1-13 0,-3 6 0,-4-16 0,4 1 0,-4-9 0,0-2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48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1 623 24575,'7'0'0,"79"-19"0,-15 5-2436,16-15 1,7-3 2435,-27 14 0,1-2 0,2-9 0,5-5 0,-4 6 0,10 9 0,-2 2 0,5-12 0,5 0 0,-15 14 0,4 2 0,-3-1 0,22-6 0,1 0 0,-22 6 0,4 2 0,-2-1 0,-5 0 0,0 0 0,-4 4 0,10 3 0,-1 2 0,-13-5 0,2-1 0,1 0 0,28 2 0,-1 0-282,-10 0 1,-1 2 281,-4 2 0,-2 1 0,-5 3 0,-2 0 459,-9 0 0,-3 0-459,38 0 0,-4 0 0,-30 0 0,6 0 0,2 0 2322,-22 0-2322,4 0 1831,-14 0-1831,-6 0 363,-8-3-363,-2 2 0,-8-2 0,-4-3 0,-1 1 0,-2-22 0,-5 19 0,1-13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4:5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24575,'27'0'0,"-4"0"0,14 0 0,-9 5 0,18 6 0,-11 12 0,12 14 0,-5-5 0,1 8 0,-3-10 0,-3 12 0,-2-5 0,-5-2 0,3-2 0,-16-11 0,8 4 0,-19-11 0,7-2 0,-8-4 0,4 0 0,-4-1 0,-2 1 0,-3-1 0,0 1 0,0 5 0,-4 0 0,-1 6 0,-5-1 0,0 1 0,0 5 0,0-4 0,-1 9 0,-4-3 0,3 11 0,-16 9 0,7 9 0,-4-1 0,-4 7 0,8-7 0,-16 9 0,10-1 0,-3-7 0,6-2 0,6-14 0,2-7 0,6-13 0,0-1 0,5-9 0,1 3 0,4-12 0,0-18 0,0 8 0,0-12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3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24575,'22'0'0,"0"0"0,-3 0 0,1 0 0,0 0 0,-6 0 0,0 0 0,-9 0 0,-2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49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24575,'-4'19'0,"3"4"0,2 38 0,0 8 0,4 13 0,-5-30 0,0 2-879,2-1 1,1 1 878,-3 5 0,1 0-11,4-1 0,0-3 11,-3 31 0,7 5 0,-3-14 0,4-3 0,-3-1 0,3-31 0,-8-7 0,4-13 0,-6-13 0,0 1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50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1 144 24575,'18'0'0,"9"0"0,19-9 0,7 3 0,13-19 0,2 8 0,-12-3 0,1 1 0,-16 5 0,-1 0 0,-5 5 0,-15 2 0,-2 7 0,-14-3 0,2 3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50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24575,'0'36'0,"0"50"0,-5-22 0,7-7 0,0 0 0,-6 6 0,9 15 0,0-23 0,0 11 0,5-7 0,-1-5 0,1-8 0,2-11 0,-3-3 0,-1-11 0,-1 6 0,-4-16 0,4 3 0,-3-10 0,-1-2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51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0 179 24575,'13'0'0,"6"0"0,-3 0 0,7 0 0,0 0 0,-3 0 0,2 0 0,-3 0 0,-3 0 0,2-3 0,-3-9 0,-2-1 0,6-10 0,-14 8 0,5-8 0,-9 8 0,2-3 0,-3 3 0,0 1 0,-3 3 0,0 1 0,-7 7 0,-1 0 0,-7 3 0,3 0 0,-4 0 0,5 0 0,0 3 0,-1 8 0,0 5 0,-2 17 0,5-7 0,-5 17 0,7-8 0,-3 11 0,3 6 0,5-5 0,1 5 0,4-7 0,0 1 0,0-6 0,0-5 0,0-3 0,7-7 0,8 9 0,5-13 0,6 4 0,-3-9 0,1-4 0,-1-1 0,-4-3 0,4-4 0,-8-1 0,7-3 0,-7 0 0,8 0 0,-8 0 0,3 0 0,-3-10 0,-1 1 0,1-9 0,-1 4 0,0-1 0,0 4 0,-6 4 0,-1 4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52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5 153 24575,'-4'0'0,"9"-3"0,10-2 0,13-3 0,1 0 0,1 0 0,2-1 0,-2 5 0,-1 0 0,-5 4 0,-2 0 0,-10 0 0,-1 6 0,-8 11 0,-3 13 0,0 16 0,0-4 0,-9 8 0,-2-4 0,-7-4 0,4 4 0,2-17 0,4-5 0,1-6 0,0-7 0,3-1 0,1-18 0,3-12 0,4-22 0,5 0 0,17-22 0,-10 19 0,18-15 0,-14 8 0,3 9 0,0-2 0,-11 16 0,0 5 0,-5 5 0,0 9 0,0 0 0,-4 3 0,-2 6 0,-8 5 0,-4 11 0,-4 4 0,-1 5 0,0 4 0,3-4 0,1 4 0,8-4 0,0-1 0,4 0 0,0-3 0,0-2 0,0-7 0,0 2 0,3-6 0,1 3 0,6-3 0,4 0 0,2 0 0,2-3 0,0-1 0,-3-3 0,8 0 0,-8 0 0,3 0 0,-4 0 0,0 0 0,1 0 0,-1 0 0,-3 0 0,-2 0 0,-2-2 0,-1 1 0,1-2 0,-4 0 0,0 3 0,-3-3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57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1 229 24575,'0'-9'0,"0"-2"0,0-3 0,0 0 0,7-5 0,-2 4 0,5-3 0,-3 4 0,4 2 0,-4 2 0,3 4 0,-4 2 0,1 1 0,-1 3 0,0 0 0,0 0 0,1 0 0,3 0 0,0 0 0,1 0 0,2 3 0,-2 1 0,0 3 0,2 0 0,-2-3 0,3-1 0,0-3 0,4 0 0,-3 0 0,3 0 0,1 0 0,-4-3 0,3-1 0,-3-11 0,0-1 0,0-7 0,-3-1 0,-4 12 0,-5 1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55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24575,'3'3'0,"13"-4"0,-4-3 0,15-4 0,-3-4 0,1 0 0,3-1 0,0 1 0,-8 8 0,0 0 0,-3 4 0,-9 0 0,3 3 0,-8 13 0,-3 6 0,0 12 0,0 5 0,-5 7 0,-10 14 0,3-11 0,-11 8 0,9-16 0,-4 5 0,0-10 0,5-3 0,2-14 0,6 0 0,-1-9 0,6-5 0,-3-18 0,3-14 0,7-8 0,9-21 0,8 6 0,5-5 0,1-2 0,-6 14 0,3-9 0,-8 11 0,2 2 0,-8 9 0,-1 6 0,-2 6 0,-2 3 0,2 5 0,-6 0 0,-1 3 0,-6 4 0,-4 3 0,-4 11 0,-9 11 0,3 3 0,-5 9 0,5 0 0,4 1 0,0 10 0,8-10 0,1 9 0,4-13 0,0 2 0,0-10 0,3-3 0,8-5 0,15-4 0,0-3 0,17-3 0,-7-2 0,4-3 0,5 0 0,-10-3 0,4-2 0,-5-7 0,-9 3 0,-2-3 0,-9 5 0,-3 3 0,-1 1 0,-7 3 0,0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56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6 379 24575,'-3'-8'0,"0"-1"0,11-20 0,2 2 0,8-17 0,-2 18 0,6-13 0,-2 17 0,-1-7 0,-1 8 0,-10 3 0,6 10 0,-4 2 0,4 6 0,-1 0 0,1 6 0,-3 2 0,3 10 0,-2 2 0,3-1 0,-1-1 0,0-7 0,1-1 0,-1-6 0,9-1 0,-7-3 0,11-7 0,-6-11 0,5-9 0,1-10 0,0 5 0,-6 7 0,-1 1 0,-9 12 0,0-5 0,-5 13 0,1-3 0,-1 7 0,-2 0 0,-1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58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24575,'16'0'0,"7"-4"0,23-6 0,-11 4 0,3-6 0,-3 3 0,0 3 0,-4-5 0,-4 10 0,-19-2 0,3 3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59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24575,'58'2'0,"0"-1"0,41 2 0,-65-3 0,-1 0 0,-3-3 0,-3-5 0,-4-4 0,-10 3 0,-3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3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24575,'18'0'0,"5"0"0,-2 0 0,10 0 0,-4 0 0,-1 0 0,11 0 0,-19 0 0,8 0 0,-13 0 0,-3 0 0,0 0 0,-7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6:59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672 219 24575,'-61'41'0,"0"0"0,1-4 0,16-2 0,38-1 0,-8-5 0,12-1 0,-5-5 0,7-4 0,0-1 0,0-3 0,3-5 0,8-3 0,9-4 0,5-3 0,7 0 0,-7-4 0,9-9 0,-4-6 0,3-12 0,-3 3 0,-8-1 0,-2 5 0,-8 0 0,-1 1 0,-7-5 0,0 3 0,-4-18 0,0 16 0,-20-37 0,8 39 0,-26-28 0,0 19 0,-11 8 0,-7-3 0,-7 23 0,8 2 0,1 4 0,-3 0 0,9 5 0,-5 8 0,5 7 0,8 7 0,9-5 0,6-2 0,7-8 0,7-3 0,1-2 0,6 0 0,2-4 0,2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00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468 14 24575,'1'-7'0,"-9"1"0,-8 13 0,-7-2 0,-16 11 0,2-2 0,-5-4 0,-1 3 0,7-8 0,-4 7 0,0-2 0,1 2 0,9-7 0,0 2 0,12-3 0,7 0 0,1 2 0,7-3 0,0 4 0,3-1 0,0 0 0,0 4 0,0 5 0,3 4 0,1 4 0,4 5 0,1 1 0,-1 5 0,0-1 0,1 1 0,0 6 0,-1-5 0,1 4 0,-1-10 0,0 4 0,0-9 0,0 0 0,-4-1 0,3-8 0,-7 0 0,3-5 0,0-4 0,-2 0 0,2 1 0,0-4 0,0 0 0,0 0 0,3-2 0,-2 2 0,2-3 0,0 2 0,1-1 0,-1 2 0,1-3 0,2 0 0,2 0 0,7 0 0,-3 0 0,3 0 0,0 0 0,2 0 0,-1-3 0,3-1 0,-7-4 0,8-3 0,-8 3 0,0-3 0,-2 7 0,-6-1 0,0 4 0,-4-2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01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1 195 24575,'-1'-3'0,"10"-7"0,16 4 0,5-9 0,10 5 0,-2-6 0,-1-2 0,2 3 0,-8-2 0,-3 9 0,-5 0 0,-4 4 0,-7-3 0,-3 4 0,-8-7 0,5-10 0,-5 10 0,3-5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01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372 1 24575,'3'2'0,"0"19"0,-11 7 0,-9 38 0,-9-3 0,-3 26 0,-3 0-659,16-36 1,1 2 658,0-1 0,0 1 0,-3 6 0,-1 1 0,4-6 0,0-2 0,-4 5 0,1-2 321,-2 18-321,-6 9 0,16-40 0,-6 14 0,3-18 0,8-5 996,-1-15-996,5-3 0,-2-10 0,3 0 0,0-4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02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482 206 24575,'1'-4'0,"-6"1"0,-5 3 0,-8 0 0,-2 0 0,1 0 0,-3 0 0,2 0 0,1 0 0,-4 12 0,2 2 0,0 10 0,0 11 0,8-9 0,-8 13 0,14-10 0,-5 1 0,12 3 0,0-13 0,0 7 0,0-11 0,0 2 0,0-8 0,0 0 0,11-3 0,2-3 0,10-1 0,16-3 0,-12 0 0,19-12 0,-17 1 0,3-14 0,-3 3 0,-3-9 0,0 0 0,-7 0 0,2-8 0,-12 8 0,0-8 0,-5-6 0,-4 13 0,0-12 0,-7 15 0,-12-2 0,-8 1 0,-14 6 0,5 3 0,-9 6 0,5 7 0,-6 4 0,6 4 0,-4 0 0,9 0 0,0 0 0,7 7 0,5 1 0,0 4 0,3 2 0,2-6 0,7 2 0,1-3 0,4-3 0,0-2 0,-1-2 0,4 0 0,0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04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229 169 24575,'3'-5'0,"0"1"0,-3-8 0,0 1 0,0-3 0,0 3 0,0-6 0,0 5 0,0-11 0,0 11 0,0-5 0,0 10 0,-3-6 0,0 8 0,-11 0 0,-2 5 0,-4 0 0,-2 0 0,2 11 0,-1 2 0,-2 8 0,6 6 0,-2-6 0,6 7 0,-2 0 0,6-4 0,1 4 0,1-4 0,6-5 0,-3-1 0,4-4 0,0-3 0,0-1 0,0-4 0,6-2 0,6-1 0,8-3 0,7 0 0,-2 0 0,8 0 0,-4 0 0,0 0 0,-1 0 0,-5 0 0,0 0 0,-3 0 0,-2 0 0,-4 0 0,-3 0 0,-2 0 0,-2 0 0,-1 2 0,-2 2 0,-1 2 0,-3 4 0,0 1 0,0 7 0,0-3 0,0 7 0,0-7 0,-7 3 0,3-3 0,-14-1 0,6 1 0,-7-4 0,1 0 0,-1-4 0,-4 1 0,-1-4 0,1 0 0,-1-4 0,5 0 0,1 0 0,7 0 0,1 0 0,3 0 0,1 0 0,0 0 0,2-9 0,1 7 0,3-7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05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08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426 208 24575,'0'-13'0,"0"1"0,0-6 0,0-5 0,0 6 0,0-10 0,0 3 0,0 7 0,0-9 0,0 14 0,-3 0 0,-4 6 0,-8 6 0,-8 0 0,-2 0 0,-9 12 0,2 13 0,0 4 0,-5 17 0,9-9 0,-5 6 0,10 2 0,5-9 0,2-2 0,10-1 0,-1-13 0,7 7 0,0-11 0,0-1 0,7-5 0,5-3 0,7 0 0,9-3 0,1 0 0,5-4 0,-1 0 0,-3 0 0,-2 3 0,-9 1 0,-1 11 0,-6-3 0,-5 20 0,-4 0 0,-3 8 0,-9 11 0,0-15 0,-14 11 0,0-8 0,0-2 0,-3-2 0,6-10 0,-5-5 0,2-8 0,0-5 0,-1-3 0,5-4 0,-5-11 0,8-7 0,-5-13 0,4-3 0,4 5 0,1 1 0,4 5 0,4 7 0,0 2 0,4 8 0,0 2 0,0 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09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24575,'5'-4'0,"6"2"0,3 2 0,13 0 0,-7 0 0,13-8 0,-4 2 0,0-6 0,-1 4 0,-8 1 0,6 2 0,-10-4 0,3 7 0,-5-4 0,-7 6 0,0 0 0,-5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09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24575,'13'0'0,"8"0"0,3 0 0,9 0 0,-9 0 0,4 0 0,-5 0 0,1 0 0,-9 0 0,-1 0 0,-7-6 0,-3 4 0,-1-4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3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24575,'0'23'0,"0"2"0,0 7 0,0 7 0,0-5 0,0 18 0,0-22 0,0 15 0,0-29 0,0 14 0,0-15 0,0 5 0,0-7 0,0-5 0,0 5 0,0 2 0,0 4 0,0 1 0,0-5 0,0 3 0,0-8 0,0 4 0,0-5 0,0-1 0,0-3 0,0-1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11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126 222 24575,'-16'6'0,"10"6"0,-20 24 0,19 1 0,-16 14 0,17 1 0,-2 1 0,8-5 0,0 7 0,0-13 0,0 4 0,0-7 0,0-5 0,0-5 0,0-5 0,11-5 0,-3-11 0,19 3 0,-6-10 0,11 2 0,-3-3 0,1 0 0,2 0 0,-3 0 0,5 0 0,0-7 0,-5-2 0,0-12 0,-9 1 0,4-5 0,-6-4 0,3-11 0,-8 8 0,1-28 0,-6 26 0,-2-23 0,-2 10 0,-4-5 0,0-8 0,0 8 0,-4 0 0,-5 7 0,-5 4 0,-7 6 0,-1 6 0,-2 8 0,0 1 0,-4 4 0,3 4 0,-3 4 0,5 4 0,0 4 0,-5 0 0,3 0 0,-8 0 0,9 7 0,-5 6 0,9 3 0,-5 13 0,9-9 0,-1 9 0,2-1 0,6-4 0,-3 9 0,7-4 0,1 0 0,4 4 0,0-8 0,0 9 0,0-13 0,0 0 0,0-11 0,7-4 0,9 2 0,5-4 0,23 0 0,-12-4 0,18 0 0,-9-4 0,4-5 0,1-2 0,-6-2 0,-1 5 0,-5-1 0,-9 1 0,2 4 0,-12-3 0,0 7 0,-5-4 0,-4 1 0,1 3 0,-4-6 0,0 5 0,-3-1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11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7 24575,'-5'-4'0,"-5"1"0,-15 11 0,-2 10 0,-7 10 0,5 12 0,2 8 0,8 5 0,9 12 0,5-4 0,5 11 0,0-5 0,0 6 0,0 1 0,8-18 0,10 28 0,0-46 0,17 34 0,-7-40 0,6 11 0,2-11 0,-4 0 0,-2-14 0,4 2 0,-14-11 0,3-1 0,-9-5 0,1-3 0,-5 0 0,-3 0 0,-4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12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40 24575,'4'-2'0,"-2"-5"0,-2 0 0,0-3 0,0 3 0,-6 4 0,-2 0 0,-10 3 0,3 0 0,-3 0 0,-5 0 0,6 0 0,-6 3 0,5 5 0,6 3 0,-7 12 0,14 2 0,-3 14 0,8 1 0,0 11 0,0-4 0,0-1 0,15 19 0,-4-30 0,18 28 0,-7-32 0,5 14 0,-4-3 0,-1-2 0,-8-1 0,-3-10 0,-3-1 0,-3-5 0,-2 0 0,-3-4 0,0 0 0,0-1 0,-6-6 0,-2 2 0,-6-7 0,-1 0 0,1 0 0,0-3 0,0-1 0,-5-3 0,10 0 0,-1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12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1 187 24575,'0'-5'0,"8"0"0,17-13 0,16 7 0,6-14 0,17 8 0,-15-6 0,4 8 0,-3-3 0,-8 8 0,16-4 0,-16 5 0,2 3 0,-14 2 0,-7 1 0,-4 2 0,-12-2 0,0 3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13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92 24575,'-10'-7'0,"10"1"0,5 6 0,13 0 0,1-3 0,9-2 0,2-3 0,-1 0 0,-1-1 0,-9 5 0,-5 1 0,-4 3 0,1-11 0,-7 2 0,3-3 0,-7 6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14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69 481 24575,'3'3'0,"0"13"0,1 5 0,0 8 0,9 14 0,-4-20 0,5 26 0,-7-23 0,2 13 0,4 0 0,-7-12 0,5 1 0,-7-14 0,0-3 0,-1-1 0,-3-9 0,-4-14 0,-5-14 0,-5-14 0,-4 0 0,-1-9 0,1 2 0,-1-5 0,-1-4 0,6 9 0,0-4 0,5 12 0,0 0 0,4 11 0,1-4 0,4 9 0,0 0 0,0 2 0,0 6 0,0-6 0,7 3 0,5-1 0,9-4 0,8 7 0,1-4 0,9 4 0,-4-1 0,9 4 0,-8 2 0,3 3 0,-5 4 0,0 2 0,-5 3 0,-5 0 0,-6 0 0,-7 0 0,-4 9 0,-4 3 0,-3 15 0,-13 8 0,-8 12 0,-7-8 0,-11 13 0,7-19 0,-7 15 0,2-14 0,-1 3 0,7-11 0,1-4 0,6-6 0,5-1 0,4-8 0,1 4 0,7-8 0,5 0 0,11-3 0,14 0 0,12 0 0,0 0 0,9 0 0,-4 0 0,6 0 0,0 0 0,-6 0 0,0 4 0,-11-3 0,-1 6 0,-9-6 0,-1 6 0,-7-7 0,-1 3 0,-4-3 0,0 0 0,-2 0 0,-1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15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24575,'4'0'0,"-2"0"0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16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174 296 24575,'10'0'0,"2"0"0,-1 0 0,-1-3 0,4-1 0,-4-6 0,2-6 0,-2 1 0,2-12 0,-4 11 0,4-16 0,-8 15 0,0-14 0,-4 14 0,0-10 0,-3 12 0,-9-4 0,0 4 0,-10 3 0,-2 1 0,-1 7 0,-3 0 0,4 4 0,1 0 0,4 0 0,-4 0 0,8 0 0,-4 10 0,4 3 0,3 6 0,1 4 0,3-4 0,4 0 0,0-1 0,4-3 0,0-1 0,0-3 0,0-2 0,7-2 0,5 0 0,7-3 0,4 0 0,1-4 0,-5 0 0,3 0 0,-7 0 0,4 0 0,-9 0 0,-3 0 0,-4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16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24575,'0'20'0,"0"1"0,0 7 0,0 1 0,0 0 0,0 0 0,0-10 0,0-1 0,0-7 0,0-1 0,0-4 0,0-3 0,0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17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24575,'20'0'0,"11"0"0,5 0 0,16 0 0,-10 0 0,14 13 0,-14-1 0,6 19 0,-6 4 0,-18-3 0,14 21 0,-27-26 0,13 25 0,-20-16 0,0 22 0,-4-19 0,0 29 0,0-23 0,0 10 0,0-5 0,0-10 0,0 6 0,0-5 0,-3-2 0,-2-5 0,0-9 0,-6 2 0,10-12 0,-12 0 0,12-5 0,-5-6 0,6-2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4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24575,'0'2'0,"0"25"0,0 1 0,0 32 0,0 7 0,0-7 0,0-7 0,0 0 0,0-4 0,0 37 0,0-36 0,0 6 0,0-2 0,0-8 0,0-11 0,0-3 0,0-13 0,0 1 0,0-1 0,0-4 0,0-1 0,3-5 0,2-1 0,9-3 0,-4-1 0,8-4 0,-3 0 0,4 0 0,1 0 0,0 0 0,-1 0 0,1-4 0,-5-1 0,3-1 0,-3-2 0,-1 3 0,0 0 0,-5-3 0,-4 7 0,-1-3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18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136 165 24575,'3'3'0,"8"0"0,0-6 0,16-2 0,-11-5 0,11-3 0,-7 2 0,-5 0 0,3 4 0,-11 0 0,3 3 0,-4 1 0,1 3 0,-4-6 0,-2 4 0,-5-4 0,-6 6 0,-4 0 0,-6 0 0,-3 0 0,0 0 0,-1 0 0,1 0 0,-5 0 0,3 0 0,1 0 0,1 0 0,8 0 0,-3-3 0,7-5 0,-3-3 0,6-7 0,1-1 0,3 6 0,4 2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23:47:21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439 0 24575,'-2'0'0,"-3"0"0,-5 0 0,0 0 0,3 3 0,1-2 0,-1 4 0,1-1 0,-8 3 0,-2 4 0,-8 5 0,-6 10 0,-9 13 0,0 5 0,-13 13 0,21-13 0,-8 14 0,11-14 0,2 14 0,2-10 0,10 10 0,9-11 0,0 11 0,5-11 0,23 7 0,6-4 0,27 1 0,5 9-549,4 0 549,3 8 0,-8-3 0,-8-12 0,-21-12 0,-1 1 0,19 15 0,-2 21 0,-5 3 0,-21-16 0,3 31 0,-9-13 0,-9 7 0,-1 0 0,-5 0 0,-10 8 0,-6-15 0,-11-7 0,-3-6 0,1-15 0,-2 10 0,2-15 0,6-5 0,2-15 0,5 0 0,7-13 549,3-1-549,11-13 0,7 0 0,6-3 0,5 0 0,0 0 0,-3 0 0,-2 0 0,-4 3 0,0 1 0,-2 15 0,-1 8 0,-2 19 0,-4 7 0,-1 5 0,-4 15 0,0-5 0,0 20-836,0 3 836,0 9 0,0-43 0,0 2 0,0-1 0,0 2 0,0 7 0,0 1-649,0-4 1,0 1 648,1 7 0,-2 0 0,-1-8 0,-1 1 0,-4 7 0,0 0 0,3-8 0,0 0 0,-5 4 0,0-1 0,5-4 0,1 0-296,0 7 0,-1-2 296,1-15 0,1-1 0,1 8 0,2-3 0,-1 11 0,0 4 0,0-12 755,0 12-755,0-9 1308,3-1-1308,8 8 662,4-19-662,5 11 0,6 8 0,-11-30 0,9 30 0,-9-28 0,8 16 0,-4-16 0,4 8 0,-1-14 0,2 9 0,3-7 0,12 10 0,-10-15 0,14 10 0,-16-11 0,9 0 0,-3 4 0,15 4 0,-15-11 0,8 3 0,-18-20 0,-3-1 0,-2-4 0,-4-3 0,-3-1 0,6-3 0,4 4 0,13 5 0,6 5 0,6 4 0,6-3 0,23 5 0,11-3-578,-34-7 0,2-1 578,0 0 0,-1-1 0,1-1 0,-2-2 0,34 1 0,-21-2 0,-1-2 0,1-2 0,-8 0 0,-2 0 0,0 0 0,10 0 0,-12 0 0,-2-4 0,-10-1 1156,-7-7-1156,-10 3 0,-6-5 0,-4 6 0,-3-2 0,-1 3 0,-4 4 0,-2-3 0,-2 3 0,-2-16 0,0 13 0,0-9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4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2154 337 24575,'-6'0'0,"-1"-3"0,-2-1 0,-3-10 0,-2 5 0,-9-10 0,6 4 0,-10-2 0,10-6 0,-11 2 0,6-4 0,-8 3 0,0-3 0,5 8 0,-5-8 0,2 7 0,-3-2 0,-2 3 0,-1 3 0,1 3 0,-6 6 0,6-2 0,-10 6 0,4-3 0,-5 4 0,-1 0 0,-7 0 0,4 0 0,-10 4 0,5 2 0,0 7 0,1-2 0,0 2 0,4 1 0,-1-4 0,3 3 0,8-1 0,-1 1 0,5 4 0,0 0 0,-1-4 0,6 3 0,-4-3 0,9 3 0,-4-1 0,-1 6 0,0-4 0,-1 4 0,-3-4 0,2 4 0,2-4 0,-2 9 0,7-5 0,-2 4 0,2-4 0,3 3 0,2-5 0,0 1 0,2 3 0,-1-7 0,-2 7 0,3-4 0,-3 6 0,5-6 0,0 3 0,0-2 0,-1 3 0,1 3 0,-2 3 0,2-1 0,2 3 0,-2-2 0,5 4 0,-5-4 0,6-1 0,1-5 0,1 0 0,3 4 0,0-3 0,-3 3 0,6 1 0,-2 0 0,3 1 0,-4 4 0,3-4 0,-3 0 0,4 3 0,0-8 0,0 4 0,0-5 0,0 0 0,0 1 0,0-5 0,0-1 0,0-4 0,0 1 0,0-1 0,0 0 0,0 0 0,0 1 0,3-5 0,1 4 0,3-4 0,0 5 0,0-2 0,0 1 0,-1-3 0,1 2 0,0-6 0,0 6 0,-1-5 0,4 5 0,1-6 0,0 3 0,2 0 0,-3-2 0,1 5 0,2-6 0,2 4 0,0-1 0,3-2 0,-4 6 0,0-7 0,-3 7 0,3-6 0,-3 2 0,3 0 0,0-2 0,0 5 0,-3-5 0,2 2 0,-6-4 0,6 1 0,-5 0 0,5 0 0,-2 0 0,3 0 0,-3-1 0,2 1 0,-2 0 0,-1 0 0,3 0 0,-5-1 0,5 1 0,-2 0 0,-1 0 0,4 0 0,-4 0 0,4 0 0,0 0 0,-3-1 0,2 1 0,-2 0 0,3 0 0,1 0 0,-1 0 0,-4 0 0,4 0 0,-4 0 0,1 0 0,2 0 0,-2-1 0,3 1 0,4 1 0,-2-4 0,6 3 0,-3-6 0,4 5 0,1-5 0,-1 3 0,5-4 0,7 0 0,-5 0 0,9 0 0,-15 0 0,9 0 0,-9 0 0,9 0 0,-9 0 0,4 0 0,0 0 0,-3 0 0,3-4 0,-5 0 0,5-1 0,-3-2 0,-1 7 0,-2-4 0,-3 4 0,1 0 0,2 0 0,-3 0 0,4 0 0,-4 0 0,4 0 0,-4 0 0,4 0 0,1 0 0,-5 0 0,3-3 0,-3 2 0,7-3 0,-2 4 0,-3-3 0,-2 2 0,-5-2 0,0 0 0,4-1 0,-3-4 0,4 1 0,-1-4 0,-3 3 0,3-6 0,2-2 0,-5 0 0,9-8 0,-9 8 0,9-3 0,-4-1 0,-1 4 0,5-8 0,-8 9 0,7-2 0,-8 4 0,0 5 0,-2-6 0,-6 7 0,7-7 0,-7 7 0,3-3 0,0 0 0,-3 3 0,6-7 0,1-3 0,1 1 0,3-4 0,-4 8 0,-3-1 0,-1 5 0,0-5 0,-3 6 0,3-3 0,-4 3 0,1 1 0,-1-4 0,1 3 0,0-7 0,0-1 0,0 0 0,4-3 0,-3 3 0,2 1 0,-3 0 0,0-1 0,0 5 0,-3-4 0,2 3 0,-6-3 0,4 0 0,-4 0 0,3-1 0,-2 1 0,2 0 0,-3-1 0,0 1 0,0 0 0,0-1 0,0 5 0,0-4 0,0-3 0,0 1 0,0-4 0,0 1 0,0 0 0,0 0 0,-4-3 0,0 2 0,-1-3 0,-2 0 0,3 3 0,0-2 0,-2 6 0,5-2 0,-5 4 0,1-4 0,1 2 0,-3-6 0,3 3 0,-4-9 0,4 3 0,-4-3 0,4 5 0,0 0 0,-3-1 0,2 1 0,1 4 0,-3 0 0,3 5 0,0 0 0,-2 3 0,2-2 0,-3-4 0,0 1 0,3-9 0,-2 10 0,1-8 0,-2 8 0,-1-7 0,1 7 0,0-4 0,0 9 0,-3-1 0,2 5 0,-5-1 0,5 0 0,-5 0 0,6 3 0,-3-2 0,0 2 0,3-2 0,-3 2 0,3-2 0,1 3 0,-1-1 0,1-2 0,-1 6 0,1-3 0,-1 3 0,1 0 0,-1 0 0,1 0 0,-1 0 0,1 0 0,-1 0 0,4 0 0,0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3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1 646 24575,'0'3'0,"4"-1"0,15-2 0,6-3 0,20-11 0,-7-6 0,14-13 0,-13-6 0,-6 6 0,4-14 0,-14 12 0,5-7 0,-2 2 0,-12 5 0,8-5 0,-13 10 0,0-9 0,-2 15 0,-3 0 0,0 2 0,-1 2 0,-3 1 0,-3 1 0,-4 4 0,-4 2 0,-8 2 0,0 2 0,0 1 0,-3-1 0,6 1 0,-6 3 0,10 0 0,-5 4 0,9 0 0,-5 0 0,5 0 0,-2 0 0,4 3 0,2 8 0,-2 5 0,5 12 0,-2 12 0,3 2 0,0 15 0,0-4 0,0 13 0,0 1 0,0-10 0,4 4 0,6-13 0,0 10 0,8-6 0,-8-5 0,3-9 0,-5-4 0,1-5 0,-2-1 0,1-9 0,-4-1 0,2-3 0,-5-5 0,2 0 0,-3-3 0,0-1 0,3-2 0,0-4 0,4-11 0,0-5 0,1-7 0,0-5 0,0 3 0,4-8 0,0 4 0,2-5 0,1 5 0,-6 5 0,1 6 0,-3 7 0,0 1 0,-1 4 0,0 2 0,0 1 0,0 3 0,-2 3 0,2 8 0,-2 1 0,0 10 0,3-3 0,-3 0 0,3 4 0,1-4 0,-4 4 0,3-3 0,-3 2 0,3-10 0,0 5 0,0-10 0,-1 3 0,-2-3 0,2-1 0,-3-3 0,3 0 0,-2-3 0,-1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3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24575,'0'60'0,"0"7"0,0-40 0,0 8 0,0-17 0,0-4 0,0 0 0,-4 1 0,-3-4 0,-4-1 0,-7-3 0,6-3 0,-6 3 0,14-6 0,-2 2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3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24575,'19'29'0,"1"6"0,-4 2 0,4 7 0,-10-4 0,8 6 0,-3 5 0,-6-9 0,-1 9 0,-7-21 0,3 8 0,-4-18 0,0 12 0,0-16 0,-3 11 0,-1-15 0,-10 3 0,-2-5 0,-8-1 0,1 2 0,0-7 0,-1 0 0,1-4 0,-1 0 0,5 0 0,-3 0 0,10 0 0,-6 0 0,11 0 0,-3 0 0,7 0 0,0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4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24575,'22'0'0,"7"0"0,17 0 0,7 0 0,-10 0 0,12 0 0,-18 0 0,14 0 0,1 0 0,-15 0 0,7 0 0,-23 0 0,6 0 0,-16 0 0,3 0 0,-7 0 0,-4 0 0,0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4:2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92 24575,'0'-7'0,"0"1"0,0 0 0,0-1 0,0 1 0,0-1 0,0 1 0,0-3 0,-6 5 0,5-8 0,-6 7 0,1-2 0,4 1 0,-4 3 0,6 4 0,0 18 0,0 12 0,5 28 0,0 2 0,6 20 0,-5 18-764,-1-45 0,1 1 764,-3 8 0,0 0 0,3-1 0,1 1-457,-1 4 1,1 1 456,-1-4 0,0-1 0,1 1 0,-1-2 0,5 31 0,-4-22 0,-1-3 0,0 0 0,0-6 0,-1 0 0,-4-1 0,4 7 0,-1-3 0,-3-17 1455,4 3-1455,-2-21 986,-2 4-986,2-11 0,-3-4 0,0 0 0,0-9 0,0 4 0,0-7 0,0 3 0,0-4 0,0-2 0,0-2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4:2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24575,'5'6'0,"1"-1"0,11 8 0,1-1 0,-6 2 0,6-2 0,-10 1 0,5-2 0,-2-3 0,3 5 0,-6-9 0,1 6 0,-5 0 0,3-3 0,-1 3 0,1-4 0,-1 1 0,1-1 0,-1 1 0,-2-1 0,-2 1 0,1-1 0,-2 0 0,2 1 0,-1-4 0,-1-2 0,2-9 0,-3-6 0,7-5 0,-2-5 0,10-4 0,-3 4 0,1-4 0,2 4 0,-7 5 0,6 1 0,-6 3 0,2 5 0,-4 0 0,1 3 0,-1 4 0,1 0 0,-1 3 0,-2-3 0,1 2 0,-4-2 0,1 3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4:4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24575,'-12'0'0,"-10"0"0,5 0 0,-10 4 0,8 0 0,-9 4 0,3-4 0,-3 7 0,5-9 0,3 8 0,-2-9 0,10 5 0,-10-6 0,11 6 0,-4-2 0,8 3 0,1-1 0,2 0 0,-2-2 0,-1 2 0,4-3 0,0 3 0,3 0 0,0 0 0,0 0 0,0 0 0,0 1 0,0 3 0,0 0 0,0 9 0,0 0 0,0 4 0,0 1 0,0 4 0,3-4 0,2 9 0,-1-9 0,3 4 0,-2 0 0,-1-3 0,4 3 0,-4-5 0,4 1 0,-4-1 0,3-4 0,-6 4 0,2-8 0,0 3 0,-2-4 0,5 1 0,-5-5 0,2 0 0,-3-3 0,0-1 0,3 0 0,-3 1 0,3-1 0,0-3 0,0 0 0,3-3 0,4 0 0,0 0 0,5 0 0,3 0 0,-3-3 0,3-1 0,1 0 0,-4-2 0,3 2 0,-4-4 0,1 1 0,-1 3 0,0-2 0,-3 5 0,-1-5 0,-4 2 0,0 1 0,1-3 0,-1 5 0,1-2 0,-1 0 0,1 3 0,-1-6 0,0 5 0,0-4 0,1 1 0,-1-2 0,0 2 0,-2-2 0,1 6 0,-4-3 0,1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4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24575,'19'0'0,"2"0"0,18-5 0,-5-6 0,11 3 0,-5-1 0,7 9 0,0 0 0,0 0 0,-7 0 0,-2 0 0,-11 0 0,-3 0 0,-9 0 0,4 0 0,-9 0 0,-1 0 0,-5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4:4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24575,'64'-16'0,"4"-2"0,-49 12 0,8 0 0,-21 6 0,0 0 0,1 0 0,-1 0 0,0 0 0,0 0 0,0-3 0,1 2 0,-1-2 0,-2-3 0,1 4 0,-1-4 0,2 6 0,-2 0 0,-2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4:4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24575,'0'-9'0,"0"0"0,0-1 0,0-5 0,0-4 0,0 0 0,3-9 0,2 8 0,6-8 0,-2 8 0,5-2 0,-9 10 0,8-2 0,-5 7 0,3 0 0,-4 0 0,-1 4 0,1 0 0,0 3 0,3 0 0,0 0 0,-3 0 0,6 0 0,-5 0 0,1 0 0,1 3 0,-3 1 0,3 2 0,-3 1 0,2-1 0,-1-2 0,2 2 0,-1-2 0,-1 2 0,5 1 0,-6 0 0,3 0 0,-3-1 0,-1-3 0,0 3 0,1-5 0,-1 2 0,1 0 0,-1-3 0,0 3 0,0-3 0,0 0 0,0 0 0,1 0 0,-1-3 0,-3 0 0,3-4 0,-3 1 0,1-1 0,2 1 0,-6-1 0,6 0 0,-5 1 0,4-1 0,-4 1 0,5 2 0,-5-1 0,1 1 0,1 0 0,-2-1 0,2 1 0,-3-2 0,3-1 0,-3-3 0,6 3 0,-5-3 0,2 3 0,-1 1 0,-1-1 0,5 4 0,-6-3 0,3 3 0,0 0 0,-3-3 0,3 5 0,-3-1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4:4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927 1 24575,'-85'7'0,"0"0"0,1 0 0,-1 0 0,-25 2 0,4 0 0,36 5 0,47 7 0,-10 2 0,17 0 0,-3-4 0,3 5 0,1-1 0,-1 0 0,0 5 0,0-4 0,-1 9 0,5-4 0,-4 5 0,7-1 0,-8 1 0,8-1 0,-3-3 0,4 2 0,3-8 0,-2 4 0,3-5 0,-1 0 0,2 5 0,0-4 0,2 9 0,-3-4 0,4 5 0,0-1 0,0 1 0,0 0 0,0 0 0,0-5 0,0 4 0,0-9 0,0 4 0,0-4 0,0-1 0,0 0 0,0 1 0,0-1 0,0 0 0,0 1 0,4-1 0,4 15 0,0-11 0,4 8 0,-1-13 0,-3-3 0,6 1 0,-3-2 0,1 0 0,1-3 0,-1 8 0,3-8 0,0 7 0,-1-7 0,2 8 0,-2-8 0,1 7 0,0-7 0,-1 3 0,1-3 0,3-1 0,-3 1 0,7 0 0,-6-4 0,2 0 0,0-3 0,-3-1 0,8 0 0,-8 1 0,18 3 0,-16-6 0,16 2 0,-14-7 0,0 0 0,4 0 0,1 0 0,0 0 0,4 0 0,0 0 0,2 0 0,4-4 0,-5-4 0,3-2 0,-2-1 0,-1 3 0,-1-4 0,-5 3 0,1-2 0,-1 3 0,-4 0 0,4 1 0,-8-1 0,3-2 0,0 1 0,-3-1 0,4-1 0,-5 3 0,0-5 0,0 2 0,12-15 0,-9 9 0,8-9 0,-13 12 0,1 0 0,-1-5 0,2 4 0,-2-3 0,2-1 0,-6 0 0,3-5 0,0 1 0,-2-1 0,2 1 0,-3 0 0,0-6 0,3 5 0,-1-9 0,1 8 0,-3-8 0,0 9 0,1-9 0,-5 8 0,0-7 0,-1 7 0,-2-8 0,3 4 0,-4-5 0,0 4 0,0 2 0,0 0 0,0 8 0,0-8 0,0 9 0,0-4 0,0 3 0,0-2 0,0 7 0,0-18 0,-7 11 0,1-12 0,-5 6 0,6 3 0,-5-3 0,5 9 0,-7-4 0,5 8 0,-1-8 0,1 8 0,0-3 0,-4 3 0,3 1 0,-2 0 0,3 0 0,0-1 0,-4 1 0,3 0 0,-2 3 0,3 1 0,-3 0 0,3 3 0,-3-3 0,0 6 0,2-5 0,-2 4 0,0-5 0,3 3 0,-3 0 0,0 1 0,2-1 0,-2 0 0,4 1 0,-1 2 0,1-2 0,-4 3 0,3-1 0,-10-5 0,9 4 0,-5-2 0,3 1 0,3 5 0,-3-5 0,4 6 0,-4-3 0,2 3 0,-5 0 0,5 0 0,-5 0 0,2 0 0,0 0 0,-2 0 0,2 0 0,0 0 0,-2 0 0,6 0 0,-7 0 0,10 0 0,-3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4:4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24575,'0'10'0,"0"1"0,0 15 0,0-3 0,0 1 0,0-1 0,0 5 0,0 1 0,0 0 0,0-1 0,0 0 0,0-7 0,0 6 0,0-15 0,0 5 0,0-10 0,0 3 0,0-3 0,0-1 0,0-5 0,0-10 0,0-6 0,0-9 0,0-4 0,0 4 0,3-5 0,2 6 0,2 0 0,1-1 0,0 5 0,-1 0 0,0 5 0,3 0 0,-2 3 0,2 1 0,-4 3 0,1 1 0,-1 2 0,0 1 0,1 3 0,-1 0 0,0 0 0,-2 3 0,-2 0 0,-2 4 0,0 3 0,0-3 0,0 6 0,0-2 0,0 0 0,-3-1 0,3-1 0,-6-1 0,2 2 0,-2-4 0,-1 0 0,4 1 0,-3-1 0,3 0 0,-4 1 0,1-4 0,-1 3 0,1-3 0,-1 4 0,3-1 0,-1-2 0,1 2 0,0-3 0,-1 0 0,6 0 0,4-3 0,5 0 0,4 0 0,0 0 0,5 0 0,-4 0 0,7 0 0,-7 0 0,4 0 0,-5 0 0,0 0 0,-3 0 0,-1 0 0,-4 0 0,0 0 0,1 0 0,-4 0 0,0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4:4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24575,'0'36'0,"0"35"0,0 3 0,0-24 0,0 2 0,0 38 0,0 8-1193,0-44 0,0 1 1193,0 3 0,0 2 0,0-1 0,0 0 0,0 4 0,0-2 0,0-9 0,0-2 360,0 4 1,0-2-361,0 19 0,0-20 0,0-1 0,0 5 403,0 39-403,0-39 0,0 11 0,0-7 1228,0-5-1228,0-8 34,0 0-34,0-15 0,4 3 0,-3-18 0,2 1 0,-3-10 0,0 3 0,0-4 0,0-2 0,0-1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4:5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24575,'9'0'0,"3"0"0,-1 3 0,3 4 0,-3 8 0,3-3 0,-6 6 0,2-7 0,0 3 0,-2 0 0,3 0 0,-4 1 0,0-5 0,0 4 0,-1-7 0,-2 3 0,-1-4 0,0 1 0,-3-1 0,3 0 0,-3 1 0,3-4 0,0 0 0,3 0 0,0-3 0,1 3 0,-1-3 0,0 0 0,1 0 0,-1 0 0,1 0 0,2-6 0,2-2 0,0-7 0,3 1 0,-3 0 0,0 0 0,2-1 0,-5 1 0,5 3 0,-5-3 0,2 7 0,-3-3 0,3 3 0,-3 0 0,3 0 0,-4 1 0,1-1 0,-1 4 0,-2-3 0,1 6 0,-4-3 0,2 3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4:5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82 489 24575,'2'95'0,"0"0"0,0-17 0,1-9 0,2-3 0,-1-26 0,0-11 0,-3-5 0,2-9 0,-3-2 0,0-6 0,0 3 0,0-9 0,0-14 0,0-14 0,-9-26 0,-4-16 0,-9-13 0,5-8 0,1 14 0,10-4 0,-3 13 0,8-1 0,-8 2 0,8 18 0,-4 3 0,5 15 0,0 2 0,0 9 0,0 1 0,0 3 0,0 1 0,4 0 0,3-1 0,4 4 0,3-2 0,0 2 0,4-1 0,-3 2 0,3 2 0,-3 1 0,-1 3 0,0-2 0,0 5 0,0-5 0,1 5 0,-1-2 0,0 3 0,-3 0 0,2 0 0,-6 0 0,3 0 0,-4 0 0,1 0 0,0 6 0,-1 2 0,-2 10 0,-1 1 0,-3 9 0,0 2 0,0-1 0,0 4 0,0-4 0,0 0 0,0-1 0,-3-5 0,-5 1 0,0-5 0,-7 3 0,7-6 0,-10-1 0,6-2 0,-11-4 0,4 1 0,-5-2 0,5 0 0,-3-1 0,0-3 0,6 0 0,-4-4 0,12 0 0,1 0 0,5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4:5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24575,'0'59'0,"0"-27"0,0 57 0,0-48 0,0 30 0,0-34 0,0 19 0,0-24 0,0 13 0,0-11 0,0-9 0,0-2 0,0-9 0,0-3 0,0-12 0,0-9 0,0-16 0,0-3 0,0-10 0,4 3 0,1-8 0,4 8 0,-1-3 0,1 10 0,-1 0 0,-1 10 0,1-3 0,2 6 0,-2 1 0,2 2 0,0 5 0,-2-2 0,2 3 0,-4 1 0,1 2 0,-1 1 0,0 3 0,-2 3 0,-1 8 0,-6 0 0,-5 12 0,-1-4 0,-5 4 0,1 1 0,2-5 0,-4-1 0,7-4 0,-2 1 0,3-1 0,0-4 0,3 0 0,-2-3 0,6-1 0,-3 0 0,8-2 0,7-2 0,12-2 0,5 0 0,5 4 0,0-3 0,-5 3 0,-1-1 0,-9-2 0,4 6 0,-12-6 0,3 2 0,-7-3 0,-1 0 0,1 0 0,-4 3 0,3-2 0,-5 2 0,1-3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4:5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843 84 24575,'-5'-3'0,"0"0"0,-3 3 0,-2 0 0,2-3 0,-5 2 0,2-5 0,-3 2 0,-4-3 0,2-1 0,-6 4 0,2-6 0,-8 4 0,4-2 0,-9-3 0,4 9 0,-1-5 0,-3 7 0,9 0 0,-4 0 0,4 0 0,1 0 0,-1 3 0,1 1 0,0 8 0,-1 0 0,1 3 0,-1 5 0,-1 1 0,4 3 0,-3 2 0,6 2 0,-3 2 0,0 9 0,6-3 0,-6 3 0,8 0 0,-5-3 0,4 3 0,2 0 0,-1-4 0,4 5 0,-4-1 0,8-4 0,-3 4 0,7 0 0,-2-4 0,3 10 0,0-10 0,0 4 0,0-5 0,0 0 0,0 0 0,0 5 0,0-3 0,0 3 0,0-5 0,0 0 0,0 0 0,3 0 0,2 0 0,3-5 0,4-1 0,-3 0 0,6-4 0,-4 0 0,1-1 0,2-8 0,-3 3 0,3-3 0,4 5 0,1-4 0,-4 5 0,3-2 0,-7-4 0,5 7 0,-2-6 0,1 2 0,-4-4 0,2 0 0,-2 0 0,0-3 0,2 3 0,-2-4 0,0 1 0,2 2 0,-6-5 0,7 2 0,-3 0 0,-1-3 0,4 4 0,-4-5 0,4 1 0,1 0 0,-1 1 0,0-1 0,4 0 0,-2 0 0,2-2 0,0 1 0,-3-5 0,4 2 0,-5-3 0,4 0 0,8 0 0,-6 0 0,9 0 0,-10 0 0,5 0 0,-1 0 0,0 0 0,5-3 0,-3-5 0,8-2 0,-9-4 0,9 4 0,-8-5 0,3 6 0,-5-2 0,0 0 0,0 2 0,-4-5 0,4 5 0,-4-5 0,4 2 0,2-8 0,-2 3 0,-2-6 0,1 6 0,-5-6 0,1 8 0,-2-8 0,-2 8 0,-2-4 0,-2 5 0,0 0 0,-2 0 0,2-1 0,-2-3 0,-1 3 0,-3-8 0,3 4 0,-3-15 0,0 3 0,0-9 0,0 6 0,-3 5 0,2-3 0,-3 7 0,0-7 0,0 7 0,0-7 0,0 2 0,0-9 0,0 4 0,0-5 0,0 1 0,-4 4 0,0-5 0,-5 6 0,-3 0 0,3 5 0,-3-4 0,4 9 0,-4-4 0,4 8 0,-4-2 0,5 3 0,-4-1 0,2-2 0,-4 6 0,5-2 0,-7 0 0,4 2 0,-4 1 0,1 2 0,0 1 0,-1 1 0,-5-8 0,4 6 0,-5-8 0,7 7 0,0 3 0,-1-3 0,1 6 0,0-2 0,0 3 0,-1-1 0,4 2 0,-2 2 0,2-2 0,0 5 0,1-5 0,0 2 0,3 0 0,-3-2 0,4 5 0,-1-5 0,1 3 0,-1-1 0,1-1 0,-1 4 0,1-5 0,2 3 0,-1 0 0,4-3 0,-5 2 0,6-2 0,-6 0 0,5-1 0,-4 1 0,4-1 0,-2 1 0,3 0 0,0-1 0,-2 1 0,1-1 0,-2-2 0,0 1 0,0-2 0,-1 4 0,-2-1 0,6 4 0,-3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4:5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24575,'95'-7'0,"-1"0"0,0 1 0,0-1 0,0 1 0,1-1 0,2-1 0,7 0 0,-1-1 0,-6 1 0,-10-1 0,-17 2-913,-3-2 0,-9 0 913,31-6 0,-10 2 0,-32 12 590,-8-3-590,-14 4 302,-2 0-302,-8 0 0,-5 0 0,0 0 934,-4 0-934,1 0 0,-1 0 0,-2 0 0,-1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4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24575,'0'8'0,"0"1"0,0 4 0,0-3 0,0 4 0,0-1 0,0-4 0,0-3 0,0-8 0,0-11 0,4-2 0,2-5 0,3 1 0,1-1 0,4 5 0,-3-4 0,7 4 0,-7 0 0,7-3 0,-3 7 0,5-8 0,-5 13 0,3-7 0,-8 8 0,3-1 0,-4 2 0,0 4 0,0 0 0,0 0 0,-1 4 0,-3 5 0,-1 6 0,-4 10 0,0-4 0,0 10 0,0-5 0,0 1 0,0-2 0,0-10 0,0 3 0,0-8 0,0 4 0,0-5 0,0-8 0,0-7 0,4-8 0,2-11 0,4 3 0,0-3 0,0 0 0,0 4 0,0 0 0,4 3 0,-4 7 0,4-7 0,-5 8 0,5 0 0,-4 2 0,3 7 0,-4-3 0,0 4 0,0 0 0,-1 0 0,-3 4 0,-2 6 0,-3 4 0,0 6 0,0 0 0,0-6 0,0 0 0,0-5 0,0 0 0,0-1 0,0 1 0,0 0 0,0-1 0,0-3 0,0-2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4:5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24575,'21'0'0,"13"0"0,8 0 0,3 0 0,-5 0 0,-6 0 0,0 0 0,-5 0 0,-5-3 0,-2 2 0,-10 1 0,5 4 0,-10-1 0,7 3 0,-7-5 0,0 5 0,-1-2 0,-3 2 0,1 1 0,-1-1 0,-3 0 0,0 4 0,0 1 0,0 7 0,0 1 0,-4 5 0,-4 4 0,-10 2 0,0 4 0,-9 3 0,9-3 0,-7-3 0,3-2 0,2-5 0,0 1 0,5-6 0,3-4 0,2-5 0,4-4 0,-1 0 0,1-2 0,-1-1 0,-3-3 0,0 0 0,-13-4 0,13 3 0,-6-3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4:5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5 24575,'-5'-5'0,"-13"16"0,2 6 0,-20 24 0,1 3 0,-11 12 0,-3 15 0,2-7 0,-3 13 0,21-25 0,-10 14 0,19-24 0,-4 4 0,6-7 0,6-9 0,8 2 0,-3-15 0,7 9 0,-3-18 0,3 9 0,0-6 0,0 0 0,0 2 0,0-2 0,7 7 0,11 3 0,13 5 0,11 1 0,0 1 0,3-1 0,2 2 0,1-2 0,3 2 0,-10-7 0,-6 4 0,-7-9 0,-7-1 0,-3-5 0,-8-4 0,0 0 0,-3-1 0,-1 1 0,-2-4 0,-1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0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24575,'0'-6'0,"0"-8"0,0 2 0,3-3 0,5-2 0,-1 5 0,7-7 0,-9 9 0,8-4 0,-5 3 0,2 3 0,0-1 0,-3 8 0,2-1 0,-1 2 0,2 0 0,-4 0 0,0 0 0,-2 15 0,2-1 0,-5 19 0,3-4 0,-4 5 0,0 0 0,0 0 0,0-1 0,0-3 0,0 2 0,0-7 0,0 3 0,0-5 0,0 1 0,0-1 0,0-4 0,0-1 0,0-4 0,0 1 0,0-5 0,0 0 0,0-3 0,0-1 0,0 1 0,0-1 0,0 0 0,0 1 0,0-9 0,0-7 0,0-14 0,0-2 0,0-8 0,4-1 0,0-1 0,5-10 0,0 10 0,4-5 0,-4 6 0,7 0 0,-4 5 0,1-4 0,2 8 0,-6 1 0,5 6 0,-6 4 0,2 3 0,-4 1 0,1 3 0,-1 4 0,0 0 0,0 3 0,-3 6 0,0 6 0,-3 7 0,0 9 0,4-3 0,-4 8 0,4-4 0,-4 0 0,0-1 0,0-9 0,0 4 0,3-12 0,-3 7 0,3-7 0,-3 3 0,0 0 0,0 0 0,0-3 0,0-1 0,0-4 0,0 1 0,0-1 0,0 0 0,0-7 0,3-4 0,-2-12 0,6-3 0,-2-8 0,2 4 0,2-9 0,-1 3 0,0-4 0,1 5 0,-1 1 0,-1 4 0,1 1 0,0 4 0,-1 0 0,0 5 0,0 3 0,0-2 0,-1 5 0,-2-2 0,2 4 0,-2 2 0,2-2 0,0 3 0,0 0 0,-2 2 0,-2 12 0,-2 5 0,0 12 0,0 1 0,0 1 0,0 2 0,4-7 0,-4 8 0,4-13 0,-1 7 0,-2-12 0,3 0 0,-1-5 0,-3-4 0,3 1 0,-3-1 0,3 1 0,-2-1 0,2 0 0,-3-2 0,0-2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0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24575,'0'16'0,"0"-2"0,0 13 0,0-6 0,0 17 0,0-12 0,0 7 0,0-10 0,3-3 0,-2 2 0,2-10 0,0-1 0,-2-6 0,2-1 0,-3-6 0,0-3 0,0-12 0,3-2 0,2-10 0,3 5 0,0-4 0,0-1 0,0 5 0,0-4 0,2 8 0,-1 2 0,4 4 0,-5-1 0,2 4 0,0 1 0,-3 7 0,3-4 0,-3 7 0,-1-3 0,0 3 0,1 0 0,-1 0 0,1 0 0,-1 0 0,1 0 0,-4 0 0,0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0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24575,'-4'-1'0,"2"5"0,21 13 0,5 8 0,3-2 0,7 7 0,-7-8 0,9 5 0,1 1 0,0-1 0,3 1 0,-8-6 0,1-2 0,-5-3 0,-3-2 0,-1 1 0,-2-8 0,-7 2 0,-3-3 0,-3 0 0,-5 3 0,2-6 0,1-1 0,-1-3 0,-2 2 0,-2 2 0,-2 2 0,0 0 0,0 0 0,0 1 0,0-1 0,-3 4 0,-1 5 0,-12 10 0,-3 6 0,-14 11 0,9-5 0,-13 11 0,13-12 0,-9 11 0,5-10 0,5 3 0,-3-4 0,9-7 0,-1 0 0,4-9 0,6-2 0,-3-4 0,4 0 0,0-3 0,0-1 0,4-4 0,-3 1 0,5-1 0,-2 1 0,1-4 0,-2 0 0,1-3 0,0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0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11 24575,'3'-10'0,"-3"10"0,-13 15 0,-7 22 0,-19 14 0,2 10 0,-13 22-703,1-7 703,25-28 0,0 0 0,-31 32 0,24-10-126,-7-10 126,11 1 0,6-17 0,-12 11 0,23-30 0,-3-1 699,7-10-699,5-3 130,-2-1-130,3-4 0,0 0 0,2 1 0,19 4 0,8 7 0,7 0 0,22 16 0,-29-16 0,31 22 0,-24-17 0,8 10 0,-4-5 0,-5-6 0,-8-1 0,-5-6 0,-8-4 0,-3-1 0,-1-4 0,-4-2 0,-2-1 0,-1-3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0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24575,'0'-17'0,"0"2"0,0 6 0,0 1 0,0-5 0,0 5 0,6-2 0,2 3 0,3 3 0,2-2 0,-6 5 0,6-2 0,-2 3 0,0 0 0,2 0 0,-6 0 0,4 6 0,-8 6 0,4 12 0,-6 11 0,3 18 0,-4-10 0,0 9 0,0-7 0,0-8 0,0 4 0,0-13 0,0-5 0,0-7 0,0-2 0,0-8 0,0 0 0,0-7 0,0-8 0,0-14 0,0-6 0,0-5 0,0-6 0,0-1 0,0-10 0,0 3 0,4-4 0,1 12 0,3 0 0,0 11 0,1 1 0,-2 9 0,0 4 0,0 5 0,-1 3 0,1 4 0,-1 0 0,0 3 0,0 0 0,0 0 0,1 10 0,0 3 0,1 10 0,0 5 0,-3 1 0,2 5 0,-6 0 0,7 5 0,-7 2 0,3 5 0,-4-6 0,4 0 0,-3-11 0,2-1 0,0-9 0,-2-1 0,2-7 0,-3-1 0,0-4 0,0-5 0,0-13 0,4-10 0,1-12 0,0-5 0,2 4 0,-2-10 0,4 10 0,-1-4 0,1 5 0,-1 4 0,0 2 0,-1 9 0,1 1 0,-1 7 0,0-3 0,-1 7 0,1 0 0,-1 1 0,1 5 0,-1-2 0,1 3 0,-1 0 0,0 0 0,0 3 0,-3 4 0,3 8 0,-5 4 0,7 9 0,-4 1 0,1 5 0,2 0 0,-2 5 0,0-3 0,3 8 0,-3-8 0,4 3 0,-1-5 0,-3-9 0,-1 2 0,-4-15 0,0-1 0,0-8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0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24575,'3'-6'0,"0"6"0,-3 4 0,0 11 0,0 20 0,0-3 0,0 18 0,0-19 0,4 12 0,0-17 0,5 12 0,-5-17 0,0 6 0,-4-16 0,0 3 0,0-7 0,0-6 0,0-13 0,0 0 0,0-13 0,0 5 0,0-3 0,0 0 0,0-6 0,0 5 0,0-4 0,4 4 0,0 1 0,7 3 0,0 2 0,0 4 0,2 3 0,-5 0 0,5 4 0,-5 4 0,2-3 0,-4 5 0,4-2 0,-3 3 0,3 0 0,-4 0 0,-2 0 0,-1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0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24575,'0'-13'0,"0"0"0,0-1 0,0 0 0,0-5 0,0 4 0,6-3 0,-1 3 0,5 4 0,-6-2 0,5 8 0,-5-1 0,6 6 0,-4 0 0,-3 3 0,0 13 0,-3 5 0,0 13 0,0 5 0,0 7 0,0 0 0,0 6 0,0-12 0,0-6 0,0-6 0,0-8 0,0-2 0,0-7 0,0-1 0,0-4 0,0 0 0,0 1 0,0-1 0,0 0 0,0 0 0,0 1 0,0-1 0,0 0 0,0 1 0,0-1 0,0-8 0,0-3 0,0-8 0,0-5 0,4-2 0,0-8 0,4 4 0,0-5 0,0 1 0,0 4 0,1-9 0,-2 8 0,1-3 0,4 0 0,1 3 0,-1-3 0,3 5 0,-4 3 0,4 2 0,-4 7 0,-1 1 0,0 3 0,-3 1 0,3 2 0,-4 1 0,1 3 0,-1 0 0,0 0 0,1 0 0,-1 0 0,-3 10 0,0 3 0,-3 15 0,0 2 0,0 9 0,0-4 0,0 10 0,0-5 0,0 1 0,0-2 0,0-5 0,3-5 0,-2-1 0,3-8 0,-4-2 0,3-7 0,-3-1 0,3-4 0,-3 0 0,0-7 0,0-8 0,0-9 0,4-6 0,-4 1 0,8-5 0,-4 3 0,4-8 0,0 9 0,0-5 0,0 6 0,0 4 0,-1 0 0,0 5 0,3 0 0,-2-1 0,2 4 0,-3-2 0,3 5 0,-2-2 0,2 3 0,-4 4 0,1-3 0,-1 5 0,0-2 0,1 3 0,-1 0 0,0 0 0,-3 3 0,0 4 0,-3 8 0,3 4 0,-2 5 0,2-1 0,1 5 0,-3-7 0,6 6 0,-6-12 0,6 3 0,-7-4 0,4-3 0,-2-1 0,-1-4 0,2 1 0,-3-1 0,3 1 0,-2-1 0,4-2 0,-1-2 0,2-2 0,-3 0 0,0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1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281 130 24575,'0'-10'0,"0"3"0,0-11 0,-3 10 0,2-10 0,-5 8 0,-1-1 0,-1-3 0,-10 2 0,6 4 0,-3-2 0,-2 10 0,1-3 0,-4 3 0,-2 0 0,7 0 0,-8 0 0,8 0 0,-3 3 0,3 4 0,1 4 0,3 3 0,0 0 0,7 5 0,-2-4 0,5 7 0,-2-6 0,3 2 0,0-8 0,0 4 0,3-7 0,8 4 0,1-5 0,10-1 0,-7-2 0,8-3 0,-8 0 0,7 0 0,-7-3 0,4-5 0,-4-7 0,-1 0 0,1-7 0,-3 2 0,2 1 0,-6 0 0,2 9 0,-3 0 0,-4 3 0,3 4 0,-5 2 0,1 12 0,-2 21 0,0 5 0,0 20 0,0-15 0,0 15 0,0-16 0,0 11 0,0-12 0,0-6 0,0-6 0,0-12 0,0 2 0,0-11 0,0 3 0,3-7 0,4-3 0,9-17 0,1-5 0,9-18 0,-3 3 0,5-8 0,-1 3 0,0 0 0,1 2 0,-6 9 0,-2 2 0,-5 9 0,-3 6 0,-2 4 0,-4 3 0,0 1 0,1 2 0,-4 1 0,0 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6:5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24575,'18'0'0,"0"0"0,2 0 0,-1 0 0,-4 0 0,3 0 0,-3 0 0,4 0 0,-5 0 0,-1 0 0,-9 7 0,0 4 0,-4 12 0,0 4 0,0 5 0,0 0 0,0 0 0,0 0 0,0 7 0,0-5 0,0 11 0,0-5 0,0 7 0,0 0 0,0 0 0,0-1 0,0 1 0,6 7 0,-5-6 0,5 13 0,-6-12 0,0 5 0,0 0 0,0-5 0,0-1 0,0-3 0,0-12 0,0 1 0,0-4 0,0-9 0,0 4 0,0-10 0,0 4 0,0-9 0,0 3 0,0 1 0,0-4 0,0 17 0,0-10 0,0 11 0,0-9 0,0-4 0,0 4 0,0-9 0,0 3 0,0-4 0,0 0 0,0 0 0,0-1 0,0 1 0,0 0 0,0-1 0,0 1 0,0-1 0,0 0 0,0 1 0,-9-5 0,-8 5 0,-9-8 0,-7 8 0,1-7 0,-7 8 0,-1-9 0,-1 9 0,3-9 0,11 8 0,2-8 0,5 4 0,0-1 0,5-3 0,1 3 0,6-4 0,3 0 0,1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1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24575,'-1'4'0,"11"6"0,11 13 0,11 4 0,5 4 0,5 3 0,4 11 0,5 1 0,-15-10 0,11 7 0,-18-11 0,14 4 0,-11 0 0,0-5 0,-15-12 0,2 4 0,-8-16 0,0 1 0,-4-2 0,-2-3 0,-1 1 0,-1 1 0,0-2 0,-3 3 0,0 0 0,0 0 0,0 1 0,0 3 0,-3 0 0,-6 19 0,-4-3 0,-5 18 0,-5 3 0,-2 12 0,-5 2 0,-1 11 0,2-17 0,-1 8 0,1-9 0,-4 0 0,3-2 0,2-11 0,2-1 0,9-11 0,-1-3 0,4-11 0,9-5 0,-4-4 0,6 1 0,-1-1 0,1-2 0,3-1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1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24575,'0'36'0,"0"8"0,0 35 0,0 12 0,0-8 0,0 13 0,0-14-1916,0-6 1916,0-18 0,0 4 0,0-5 0,0 3-751,0 23 0,0 2 751,0-6 0,0-2 0,0-2 0,0-2 0,0-5 0,0-1-18,-1-3 1,2-1 17,1-4 0,1 0 0,-3 3 0,1 0 0,4-7 0,1 0 0,-3 3 0,1 0 0,-1-4 0,0 0 0,3-1 0,-1 1 0,-2 0 0,0 0 0,3-4 0,0 0-158,-3 3 0,1 0 158,6 39 0,-9-14 0,4 0 0,-1-16 841,-2 5-841,6-7 1611,-7-8-1611,7-12 936,-7 5-936,7-10 381,-4-1-381,1-1 0,1-9 0,-5 4 0,6-4 0,-6-1 0,3-4 0,-1 3 0,-2-6 0,5-2 0,-5 0 0,5-7 0,-6 3 0,3-4 0,-3 1 0,0-1 0,0 0 0,0-2 0,0-1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1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24575,'66'0'0,"-1"0"0,-12 0 0,-1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1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0 772 24575,'0'-9'0,"0"0"0,0-5 0,0 2 0,0-15 0,0 6 0,0-12 0,0-1 0,0-2 0,0-3 0,0 0 0,0-1 0,0-6 0,0 0 0,0 0 0,0 5 0,0 2 0,0 5 0,0 0 0,0 4 0,0 6 0,0 6 0,0 4 0,0 0 0,0 3 0,0 1 0,0 3 0,0 1 0,0-1 0,0 1 0,0-1 0,0 1 0,0 0 0,3 2 0,8 2 0,14 2 0,24 0 0,5 0 0,12 4 0,0 2 0,1 4 0,14 6 0,1-4 0,8 4 0,-21-6 0,-17-4 0,-3-1 0,0 5 0,3-4 0,2-1 0,6 5 0,17 1 0,9 0 0,-28-2 0,29 2 0,-20 0 0,-5-1 0,2 0 0,-4-5 0,1 3 0,5-6 0,-13 2 0,5-4 0,-11 0 0,5 0 0,-6 0 0,0 0 0,0 0 0,0 0 0,-6 0 0,5 0 0,-5 4 0,6-3 0,-5 7 0,3-3 0,-9 0 0,5 2 0,-11-2 0,-1 3 0,-9-4 0,0 3 0,-9-6 0,0 2 0,-3-3 0,-1 0 0,12 0 0,8 0 0,21 0 0,12 0 0,16 0 0,8 0 0,7-5 0,-7-1 0,4-5 0,-11 5 0,11-4 0,-29 9 0,19-4 0,-27 5 0,10 0 0,-9 0 0,-5 0 0,-5 0 0,-7 0 0,-6 0 0,-8 0 0,-5 0 0,-6 0 0,-2 0 0,-4 10 0,0 13 0,-3 19 0,0 18 0,0 14 0,0-8 0,0 6-715,0 2 0,0 1 715,0 6 0,0 2-1148,0 14 0,0-1 1148,0-19 0,0 2 0,0-10 0,0 3 0,0 0 0,0-3 0,0-1 0,0 1 0,0-1 0,0 1 0,0-1 0,0 0 0,0 0 0,0-1 0,0 24 0,0-1-709,0-4 1,0-3 708,3-8 0,0-2 0,0-6 0,1-1 0,2-2 0,0-1-336,0-5 0,0 0 336,1 5 0,-1-2 0,-3-9 0,1-2 0,1 8 0,1-1 735,0 35-735,5 6 0,-4-28 2109,2 8-2109,-3-23 0,4 10 1618,0-6-1618,-1-6 877,1-1-877,-5-16 476,2-2-476,-6-11 0,3 0 0,-4-4 0,0 0 0,2-9 0,-1 4 0,2-7 0,-3 6 0,0-5 0,3 2 0,-3-4 0,3 0 0,-3 1 0,3-1 0,-7-2 0,-5-1 0,-19-3 0,-8 4 0,-16 1 0,-15 5 0,-10 1 0,-20 0-484,47-7 0,0-2 484,-4 1 0,0 0 0,-3-3 0,0 0 0,-1 0 0,-2 0 0,-6 0 0,0 0 0,-3 0 0,0 0-907,-8 0 1,-1 0 906,-2 0 0,1 0 0,-1 0 0,1 0 0,4 0 0,2 0-542,4 0 1,3 0 541,5-1 0,3 2-585,-30 3 585,23-1 0,2 1 0,-17 7 0,21-5 0,0 0 0,-9 4 795,3-4-795,5 2 1724,-1-7-1724,-11 4 1209,11-5-1209,1 0 721,8 0-721,6 0 0,0 0 0,6 0 0,0 0 0,6 0 0,0 0 0,0 0 0,0 0 0,0 0 0,0 0 0,0 0 0,0 0 0,0 0 0,0 0 0,0 0 0,0 0 0,5 0 0,1 0 0,5 0 0,-1 0 0,2 0 0,-1 0 0,0 0 0,4 0 0,0 0 0,1 0 0,6 0 0,-5 0 0,6 0 0,0 0 0,1 0 0,4 0 0,-1 0 0,1 0 0,2-5 0,2-3 0,2-5 0,0-5 0,0-2 0,0-8 0,0-6 0,0 3 0,0-7 0,0 18 0,0-8 0,0 13 0,0 0 0,0 2 0,0 6 0,0-3 0,0 4 0,-6 2 0,4-2 0,-4 3 0,6-7 0,0 6 0,0-3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2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24575,'71'0'0,"-1"0"0,1 0 0,-2 0 0,-15 0 0,0 0-2088,6 0 1,5 0 2087,29 1 0,4-2-1169,-4-8 1,2-3 1168,-17 6 0,2 1 0,-1-3 0,-6-3 0,-2-3 0,-2 2-130,19-1 0,-1 3 130,10-1 0,-1 0 0,-15 0 0,-1 2 0,9 3 0,1 2 0,5-7 0,-3 2 0,-11 7 0,-2 2 0,1-3 0,-4 0-241,-20 3 1,-2 0 240,2-5 0,-2-1 1572,23 3-1572,11-12 0,-15 9 0,-12-4 2796,-4 0-2796,-12 1 2133,-10-3-2133,-3 3 718,-9-3-718,-5 8 34,-4-3-34,-6 7 0,-2-6 0,-1 5 0,-2-2 0,-1 3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5:2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24575,'0'-4'0,"11"1"0,16 3 0,12 0 0,14 5 0,2 5 0,5 5 0,-14 3 0,-1 5 0,1-4 0,-4 3 0,5 1 0,-13-5 0,-4 3 0,-2-12 0,-12 4 0,-2-11 0,-7 7 0,-3-5 0,1 2 0,-4 0 0,2 1 0,-3 2 0,-4 6 0,-13 10 0,-7 6 0,-18 7 0,-8 6 0,-2 3 0,2-11 0,0 13 0,1-17 0,3 12 0,-7-9 0,20-5 0,0-8 0,8-2 0,6-5 0,4-3 0,5-2 0,4-4 0,2 0 0,-2-2 0,6-1 0,-3-3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6:0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24575,'-10'0'0,"0"0"0,-4 0 0,3 0 0,-3 0 0,-1 0 0,0 0 0,0 0 0,2 3 0,2 1 0,0 0 0,1 2 0,4-5 0,-1 5 0,-3-2 0,3 2 0,-3-2 0,3 2 0,1-3 0,-1 4 0,1-1 0,-1 0 0,1 1 0,-1-1 0,0 4 0,0 1 0,1 0 0,2 2 0,1-2 0,0 3 0,2-3 0,-2-2 0,3-2 0,0 3 0,0-3 0,0 3 0,0-4 0,5 1 0,7 0 0,7 0 0,4-3 0,5 3 0,-3-2 0,3 3 0,0 0 0,-4 3 0,0 1 0,-5 3 0,-5-1 0,1 4 0,-1-2 0,1 6 0,-3-3 0,3 9 0,-6-3 0,3 7 0,-4-7 0,0 7 0,0-7 0,-3 3 0,-2-5 0,-3 1 0,0-5 0,0-1 0,0 0 0,0-6 0,0 6 0,-3-11 0,-4 6 0,-8-5 0,0 2 0,-7-2 0,2 0 0,-8 0 0,3-4 0,-3 0 0,5-4 0,-1 0 0,5 0 0,-3-4 0,6-3 0,-2-4 0,3-8 0,3 0 0,1-9 0,6 3 0,1-8 0,4 9 0,0-9 0,0 8 0,0-8 0,0 4 0,0-5 0,8 0 0,6-1 0,4 5 0,8-5 0,-10 14 0,9-9 0,-9 18 0,3-7 0,-1 11 0,-6 1 0,5 0 0,-3 6 0,-3-2 0,6 3 0,-10 0 0,3 0 0,-4 0 0,1 0 0,-4 0 0,0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6:0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24575,'9'0'0,"6"-3"0,0-4 0,13-11 0,-7 2 0,9-10 0,0 0 0,-9 4 0,10-12 0,-16 17 0,10-12 0,-9 9 0,1 0 0,-6-2 0,-4 2 0,-2 1 0,-2-4 0,-3 4 0,0 0 0,0 0 0,0 5 0,-3 0 0,-8 2 0,-1 2 0,-10 2 0,2 1 0,-3 2 0,-1 2 0,1 3 0,-1 0 0,1 0 0,4 0 0,0 0 0,5 0 0,3 0 0,1 0 0,4 2 0,2 9 0,1 5 0,3 7 0,0 11 0,0 8 0,0 5 0,0 17 0,0-9 0,4 5 0,2-3 0,3-4 0,-3 7 0,2-1 0,-2-6 0,-1-1 0,-1-12 0,-4-1 0,0-10 0,3 0 0,-2-10 0,3-4 0,-4-2 0,0-6 0,0 3 0,2-6 0,2-11 0,3-5 0,4-10 0,1-2 0,4-4 0,-1 4 0,2-5 0,-6 10 0,4-3 0,-4 6 0,1 1 0,1 5 0,-6 4 0,3-1 0,-4 3 0,1 1 0,-1 3 0,0 0 0,1 6 0,-4 10 0,0 9 0,1 9 0,0-5 0,1-1 0,2-4 0,-6-5 0,5-1 0,-2-7 0,0-1 0,1-4 0,-4 1 0,5-4 0,-3 0 0,4-3 0,-1 0 0,-2 0 0,-2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6:0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7 24575,'-8'-4'0,"-5"2"0,-7 2 0,-5 11 0,5 2 0,-5 12 0,4 0 0,-1 4 0,-2-2 0,10 6 0,-2-12 0,11 11 0,2-19 0,3 9 0,0-15 0,0 6 0,0-2 0,0-1 0,0-1 0,7-2 0,9-3 0,5 2 0,7-1 0,0 3 0,-4 0 0,9 0 0,-13 0 0,7 0 0,-11 2 0,2 1 0,-3 7 0,-4 2 0,0 3 0,-2 10 0,-5-2 0,0 13 0,-4-8 0,0 8 0,0-9 0,0 10 0,-4-10 0,-8 1 0,-1-8 0,-6-8 0,0-1 0,3-5 0,-6-2 0,3-5 0,0-4 0,-4-3 0,8 0 0,-7 0 0,6-3 0,1-8 0,1-1 0,6-10 0,-3 2 0,7-3 0,0-1 0,4 1 0,0 0 0,0-5 0,0 3 0,4-8 0,8 8 0,2-8 0,10 11 0,-7-6 0,1 12 0,1 1 0,-4 4 0,4 4 0,-5 3 0,0 1 0,0 3 0,-3 0 0,-4 0 0,-4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6:0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24575,'3'-4'0,"8"1"0,4 3 0,13 0 0,2 0 0,4 0 0,-5 0 0,-1 0 0,0 0 0,-4 0 0,0 0 0,-1 0 0,-12 0 0,7 0 0,-8 0 0,1 0 0,-1 0 0,-7 0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7:0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24575,'-18'0'0,"0"0"0,-7 0 0,4 0 0,-4 0 0,5 0 0,0 0 0,1 0 0,-1 0 0,0 0 0,6 0 0,0 0 0,5 0 0,0 0 0,4 3 0,1 7 0,4 10 0,0 7 0,0 11 0,0 2 0,0 22 0,0-11 0,0 18 0,0-5 0,0 10 0,0-24 0,0 0 0,0 21 0,0 26 0,7-31 0,-4-17 0,2 2 0,8 19 0,1 27 0,-7-31 0,4 15 0,-9 0 0,4-8 0,-6-2 0,0-15 0,0-2 0,0-14 0,0 5 0,0-17 0,0 9 0,0-16 0,0 5 0,0-7 0,0 1 0,0-6 0,0 0 0,0-5 0,0 0 0,0-1 0,0 1 0,0-1 0,4-3 0,0-1 0,5 0 0,0-4 0,0 8 0,4-7 0,2 8 0,4-8 0,6 3 0,-4 0 0,16-3 0,-14 4 0,14 0 0,-11-4 0,1 4 0,-2-5 0,-5 4 0,-6-3 0,0 3 0,-5-4 0,0 0 0,-1 0 0,-3 0 0,-1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6:1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24575,'0'6'0,"0"4"0,0 0 0,0 8 0,0-2 0,0 6 0,0-3 0,0 5 0,0-5 0,0 3 0,0-3 0,3 5 0,5 4 0,1-4 0,3 9 0,-4-12 0,0 10 0,0-10 0,0 7 0,-4-5 0,3 1 0,-3-1 0,1 0 0,-2 1 0,-3-1 0,0 0 0,0 1 0,-3-1 0,-5 0 0,-4-4 0,-3 4 0,0-8 0,-4 4 0,4-5 0,-7 1 0,7-4 0,-8 1 0,4-5 0,-4-3 0,-1 0 0,1-4 0,0 0 0,-1 0 0,1 0 0,0 0 0,6-7 0,0 0 0,6-8 0,0 1 0,0 0 0,7 3 0,-2 1 0,5 4 0,-2 2 0,3 1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6:1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1146 3124 24575,'-23'7'0,"3"-1"0,7-6 0,0 0 0,5 0 0,-1 0 0,-1 0 0,-1 0 0,-3 0 0,-5 0 0,4 0 0,-3 0 0,-1 0 0,0 0 0,-9 0 0,4-7 0,-15-7 0,3-8 0,-5-6 0,-4 1 0,16 1 0,-5-5 0,0-7 0,1 0 0,-18-18 0,22 19 0,-9-12 0,15 10 0,-4-3 0,-1 0 0,1-2 0,-1 2 0,5 1 0,-3-3 0,8 8 0,-4-3 0,5 5 0,0 0 0,0 0 0,4 0 0,-3 0 0,2 0 0,-3 0 0,4 0 0,-2 5 0,5-4 0,-4 8 0,4-7 0,-1 7 0,3-3 0,-1 0 0,1-17 0,3 8 0,2-13 0,3 16 0,0-5 0,0-2 0,0-5 0,0 1 0,0-1 0,0 0 0,0 1 0,-5-1 0,4 6 0,-6 0 0,6 6 0,-7 5 0,7-4 0,-6 4 0,6-10 0,-3 4 0,4-22 0,0 13 0,0-21 0,0 5 0,0-1 0,0 2 0,8 7 0,3 0 0,8 4 0,4-4 0,-4 6 0,8 5 0,-4 0 0,8 4 0,14-16 0,-10 18 0,12-17 0,-16 25 0,6-5 0,-2 9 0,0 2 0,-1 4 0,-5 1 0,4-1 0,1 0 0,1 3 0,10 1 0,-5 0 0,0 3 0,5-3 0,-5 4 0,0 0 0,5 4 0,-10-2 0,0 6 0,-3-3 0,-3 4 0,1 0 0,2 0 0,-2 0 0,-1 0 0,4 0 0,-4 0 0,5 0 0,20 4 0,-15 1 0,15 4 0,-15-1 0,-3 1 0,3 3 0,-5 2 0,0 3 0,0-1 0,-5 1 0,4-1 0,-8 4 0,8-2 0,-2 8 0,-1-9 0,5 9 0,-6-8 0,8 8 0,-3-8 0,2 8 0,-1-3 0,0-1 0,2 5 0,-7-5 0,6 5 0,-10-2 0,5 2 0,-6-2 0,-4 0 0,-1-1 0,-4-1 0,-1 1 0,5 19 0,-6-10 0,5 15 0,-9-8 0,2-6 0,-3 6 0,-1-11 0,0 4 0,-3-4 0,2 0 0,-6 4 0,6-4 0,-6 0 0,6 4 0,-6-4 0,3 5 0,-4 0 0,4 6 0,-3-5 0,3 9 0,-4-8 0,0 8 0,0-8 0,0 8 0,0-9 0,0 4 0,0 0 0,0-4 0,0 4 0,0-5 0,0-1 0,-4 1 0,0 0 0,-4-5 0,-1 3 0,1-7 0,-3 13 0,5-12 0,-4 7 0,1 1 0,0-13 0,-4 17 0,1-8 0,2 5 0,-6 5 0,2-1 0,-3-4 0,-1 4 0,5-5 0,-3-1 0,3 1 0,-4-1 0,1-3 0,-6 4 0,5-10 0,-8 6 0,8-2 0,-8-1 0,8 1 0,-7-4 0,7 0 0,-2 0 0,3-1 0,-4 1 0,3 0 0,-2 0 0,-8 10 0,9-12 0,-9 12 0,13-19 0,-1 3 0,-4-3 0,4-1 0,-3 1 0,4-4 0,-5 3 0,4-6 0,-7 7 0,7-7 0,-8 3 0,8-4 0,-3 3 0,0-2 0,2 3 0,-6-4 0,7 0 0,-8-2 0,4 1 0,-5-1 0,1 2 0,0-2 0,-1 2 0,-4-7 0,4 4 0,0-4 0,1 0 0,4 0 0,0 0 0,-4 0 0,8 0 0,-3 0 0,7 0 0,-2 0 0,5 0 0,-5 0 0,6 0 0,-2 0 0,2 0 0,1 0 0,-1 0 0,1 0 0,-1 0 0,1 0 0,0 0 0,-1 0 0,1 0 0,0 0 0,0 0 0,0 0 0,-1 0 0,-3-3 0,6 2 0,-2-2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6:1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24575,'5'0'0,"-2"0"0,12 0 0,-8 0 0,3 0 0,-4 0 0,-2 0 0,-2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6:4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24575,'0'5'0,"0"9"0,0 24 0,0 16 0,0 29 0,0 9-583,0-39 1,0 1 582,0 3 0,0 1 0,0-3 0,0-1-88,0 1 1,0-2 87,0 31 0,0-5 0,0-12 0,0 0 0,0-13 0,0-18 0,0-9 860,0-12-860,6 0 480,5-8-480,3-4 0,11-7 0,-4-4 0,12-9 0,-2-6 0,5-4 0,-4 0 0,2 5 0,-13-2 0,6 7 0,-11-1 0,-4 9 0,-6 3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6:4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24575,'13'-10'0,"9"-1"0,-2 3 0,13-8 0,2 6 0,0-3 0,22-6 0,-28 13 0,26-3 0,-24 5 0,5 3 0,-3-3 0,-5 4 0,-14 0 0,1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6:5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24575,'0'16'0,"0"19"0,0-7 0,0 21 0,0-18 0,0 2 0,0-5 0,0-11 0,0 5 0,0-15 0,0-9 0,0-12 0,0-13 0,7-7 0,3-4 0,3-3 0,3 6 0,-6-3 0,5 13 0,-3-3 0,0 9 0,2 1 0,-7 7 0,6 1 0,-5 3 0,2 3 0,-4 1 0,0 3 0,1 0 0,-1 0 0,1 0 0,-1 0 0,1 6 0,0 6 0,0 12 0,-2 5 0,2 5 0,-6 0 0,3-6 0,-4 0 0,0-9 0,0 0 0,0-9 0,0 0 0,0-3 0,0-1 0,0 0 0,2-5 0,-1-5 0,5-11 0,-2-4 0,4-9 0,4 3 0,0-3 0,0 0 0,3 4 0,-3 0 0,-1 6 0,3 3 0,-6 1 0,5 3 0,-5 1 0,2 3 0,-4 3 0,0 1 0,1 3 0,-1 0 0,1 0 0,-1 0 0,-2 3 0,-1 8 0,0 1 0,-3 10 0,4-3 0,-4 1 0,0 2 0,0-3 0,0 4 0,3-4 0,-2 0 0,2-5 0,-3 0 0,0 0 0,0-3 0,0-1 0,0-4 0,0 0 0,0 1 0,0-1 0,0-2 0,0-1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6:5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5 103 24575,'-4'0'0,"5"-6"0,24-4 0,-7-5 0,19 2 0,-17-2 0,13 6 0,-9-2 0,4 2 0,-8 2 0,-2 3 0,-4 0 0,-3 4 0,-2 0 0,-3 9 0,-2 3 0,-1 25 0,-3-10 0,0 35 0,0-17 0,4 27 0,-3 3 0,9 8 0,-9-13 0,5-18 0,-1-2 0,-4 4 0,9 34 0,-4-35 0,-1-5 0,-1-4 0,-4-10 0,4-5 0,-3-5 0,2-2 0,-3-7 0,0 8 0,0-8 0,0 7 0,0-3 0,0 5 0,0-1 0,0-4 0,0 3 0,0-2 0,0-1 0,0-1 0,0-4 0,0 1 0,0-5 0,0 4 0,0-4 0,-3 1 0,-1 2 0,-6-5 0,2 5 0,-5-5 0,2 2 0,-8-3 0,4 1 0,-7-4 0,2-1 0,1-3 0,1 0 0,3 0 0,1 0 0,3 0 0,1 0 0,4 0 0,0 0 0,2 0 0,2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6:5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24575,'-12'0'0,"-1"0"0,-6 0 0,0 0 0,-5 0 0,1 0 0,4 0 0,0 0 0,5 0 0,3 0 0,-2 0 0,6 0 0,-3 0 0,6 5 0,2 3 0,2 9 0,0 2 0,0 4 0,0 5 0,0 6 0,0 13 0,0 6 0,0 6 0,0 0 0,4 6 0,2 3 0,4-7 0,1 25 0,-2-39 0,2 30 0,-2-29 0,0 5 0,1 4 0,-1-15 0,0 8 0,-4-15 0,-1-1 0,-1-6 0,-2-9 0,2-1 0,-3-7 0,0-1 0,0-4 0,0 1 0,0-1 0,0 0 0,0 1 0,0-1 0,0 0 0,0 1 0,0-1 0,0 0 0,0 1 0,0-1 0,0 0 0,3 1 0,-2-1 0,1 0 0,-2 0 0,3-2 0,-2 1 0,4-1 0,-1-1 0,-1 3 0,3-5 0,-3 1 0,3 1 0,1-2 0,-1 2 0,0 0 0,1-3 0,-1 3 0,0 0 0,1-2 0,-1 2 0,8-3 0,-2 3 0,6-3 0,-4 4 0,4-4 0,-3 3 0,7-2 0,-7 2 0,7 0 0,-7-2 0,3 5 0,-4-5 0,1 5 0,-1-2 0,-3 0 0,-2 2 0,-2-5 0,-1 2 0,-2 0 0,1 0 0,-4 4 0,2-1 0,-3 0 0,0 1 0,0-1 0,0 0 0,0 1 0,0-1 0,0 1 0,0-1 0,0-3 0,0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6:5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3210 1 24575,'-12'0'0,"-7"0"0,3 0 0,-12 0 0,8 0 0,-12 0 0,1 0 0,1 0 0,-8 3 0,3 2 0,0 4 0,-10 0 0,4 4 0,-5-3 0,0 3 0,0-3 0,1 3 0,-7-3 0,5 3 0,-5 0 0,6-2 0,6 1 0,-4 1 0,3-3 0,0 7 0,3-8 0,-1 4 0,4-5 0,-9 1 0,9 0 0,-10 0 0,6-1 0,-7 1 0,0 0 0,1 0 0,-14 1 0,16-1 0,-14 1 0,11-1 0,-1 4 0,-5-3 0,12 3 0,-5-4 0,5 0 0,0 0 0,1 3 0,6-3 0,-1 4 0,1-5 0,-1 0 0,5 0 0,-4 1 0,4-1 0,-1 0 0,2 0 0,0 0 0,3 0 0,-3 0 0,5 0 0,-1 0 0,5-1 0,-3 1 0,6-1 0,-6 1 0,7-1 0,-8 1 0,8-1 0,-4 0 0,1 1 0,3-1 0,-4 0 0,1-3 0,-4 6 0,2-6 0,-4 3 0,8 0 0,-2-3 0,0 3 0,-2 0 0,1-2 0,-3 2 0,6-3 0,-6 3 0,7 1 0,-8-1 0,4-3 0,-5 3 0,1-2 0,-1 2 0,5 1 0,-3-4 0,6 2 0,-2-2 0,4 0 0,-1 3 0,1-3 0,0 3 0,3-1 0,-5 4 0,4-2 0,-2 2 0,1-3 0,5-1 0,-2 1 0,4-1 0,-1 0 0,1 1 0,-1-1 0,1 1 0,-1-1 0,1 1 0,-1-1 0,1 0 0,-1 1 0,1-1 0,2 1 0,-1-1 0,1 0 0,0 1 0,1-1 0,0-2 0,-2-2 0,-3-2 0,0 0 0,-2 0 0,2 0 0,-1 0 0,2 0 0,0 0 0,1 0 0,2 0 0,2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7:0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93 24575,'-7'16'0,"-13"15"0,6-9 0,-10 16 0,13-23 0,1 2 0,6-7 0,-2-3 0,5-1 0,-1 1 0,2-1 0,-3-2 0,2 1 0,-2-1 0,0 2 0,3 1 0,-6-1 0,5 0 0,-5-2 0,6 2 0,-3-3 0,3 4 0,5-4 0,-1 0 0,8-3 0,-1 0 0,3 0 0,0 0 0,4 3 0,-2 1 0,6 0 0,-7 3 0,7-7 0,-7 7 0,4-3 0,-5 0 0,0 2 0,-3-3 0,-2 1 0,-2-1 0,-1-3 0,1 3 0,-1-2 0,-5 1 0,-5-2 0,-6 0 0,0 0 0,0 0 0,0 0 0,2 0 0,-5 0 0,2 0 0,0-2 0,-2 1 0,2-5 0,0 5 0,-2-2 0,2 0 0,0 2 0,-2-2 0,6 0 0,-3 2 0,3-2 0,1 3 0,-1 0 0,1 0 0,-1-3 0,1 3 0,0-3 0,-1 3 0,1 0 0,3-3 0,-3 3 0,3-3 0,0 0 0,-3 2 0,3-2 0,-1 1 0,2-2 0,2-2 0,0 0 0,0-4 0,0-1 0,0-3 0,0-5 0,0-5 0,3 0 0,5-9 0,5 4 0,4-1 0,-1 2 0,-1 5 0,-3 4 0,-1 0 0,-4 8 0,-1 1 0,1 7 0,-1-3 0,-2 3 0,1-1 0,-1 1 0,-1 3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7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24575,'0'2'0,"0"11"0,0 18 0,0 3 0,0 11 0,0-5 0,0 14 0,0-5 0,0 12 0,0-18 0,0-3 0,0-10 0,0-9 0,0 0 0,0-8 0,0-4 0,0 0 0,0-8 0,5-6 0,5-16 0,6 0 0,5-10 0,0-2 0,1-1 0,0-4 0,-1 11 0,-5 2 0,-2 5 0,-5 5 0,1 1 0,-2 5 0,1 0 0,0 1 0,-1 3 0,-3 5 0,-2 5 0,-12 8 0,-2 7 0,-5 7 0,-4-1 0,3 5 0,-2-10 0,2 4 0,3-5 0,4-1 0,5-4 0,-4-1 0,8-5 0,-3-1 0,4 1 0,0 0 0,0 0 0,0 0 0,0 0 0,9 0 0,2-4 0,14 4 0,2-8 0,5 9 0,0-9 0,0 8 0,0-7 0,0 2 0,-5 1 0,-2-4 0,-10 3 0,-2-4 0,0 4 0,-7-3 0,2 3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7:0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9650 6415 24575,'0'-6'0,"0"-3"0,0 2 0,0-3 0,0 3 0,3 1 0,0 0 0,1 0 0,1 3 0,-4-3 0,4 6 0,-4-6 0,5 5 0,-3-4 0,1 1 0,1-2 0,-4-1 0,5 1 0,-6 0 0,6-1 0,-5 1 0,5-4 0,-2-1 0,0 0 0,2-2 0,-2 2 0,0-3 0,2-5 0,-2 4 0,1-8 0,1 4 0,-5-4 0,6 3 0,-3-2 0,0 3 0,2-1 0,-5 2 0,6 0 0,-6 2 0,5-2 0,-5 0 0,5 2 0,-5-2 0,2 0 0,0 2 0,-2-6 0,2 3 0,1-5 0,-3 5 0,2-3 0,0 7 0,-2-8 0,2 4 0,-3-5 0,0 1 0,0 0 0,0-1 0,0 1 0,0-1 0,0 1 0,0 0 0,0-1 0,0 1 0,0-16 0,0 12 0,0-16 0,0 14 0,0-5 0,0 0 0,0 0 0,0 0 0,0-5 0,0 3 0,0-8 0,-4 8 0,-1-8 0,-4-8 0,-1-10 0,0-4 0,0 6 0,-4 2 0,3-2 0,-4 0 0,1-6 0,3 7 0,-8 0 0,8 0 0,-7 6 0,7-5 0,-6 11 0,6-5 0,-5 12 0,6 1 0,-2 5 0,0 4 0,3 2 0,-2 9 0,3 1 0,1 3 0,0-2 0,0 6 0,4-2 0,-5-1 0,-6-8 0,-7-18 0,-12-5 0,2-13 0,-8 2 0,1-12 0,-9 3 0,-4-12-551,-2 12 551,-1-4 0,-7-4 0,6 7 0,-7-6 0,9 8 0,1 1 0,-1 4-131,12 9 131,-23-14 0,15 15 0,-17-12 0,-3 9 0,10 9 0,-18-7 0,7 12 0,-8-5 0,22 16 0,-16-9 0,21 7 0,-15-3 0,11-3 0,3 7 0,10 0 547,3 5-547,4 2 135,5 4-135,3 1 0,7 5 0,6 0 0,4 7 0,3 1 0,1 3 0,-8-3 0,-7-10 0,-10-6 0,-11-14 0,-2-1 0,-12-11 0,-8-4-534,-15-7 534,35 24 0,-1 0 0,-4-2 0,0-1 0,4 3 0,1-1 0,-5-4 0,0 1 0,-30-21 0,34 27 0,1 0 0,-34-25 0,2 15 0,-7-8 0,8 15 0,-6-5 0,0 6 0,8 1-85,5 4 85,-2 2 0,9 5 0,-7 0 0,8 0 0,8 1 0,6 4 531,6 2-531,5 5 88,2-1-88,13 5 0,-4-3 0,14 6 0,0-2 0,-2 3 0,-26 0 0,-17 0 0,-28-10 0,-7-3-493,42 3 0,-2-3 493,-11-4 0,-3-3-1178,-9-1 1,-5-1 1177,-15-6 0,-4-2 0,29 8 0,-1-1 0,2 1 0,-17-3 0,1-2 0,19 5 0,-1-3 0,2 2 0,-10-5 0,0-1 0,13 4 0,-2-3 0,0 1 0,-26-10 0,0-1 0,5-1 0,-1-1 0,0 3 0,4 2 0,22 9 0,4 0-274,-5-2 1,2 2 273,-19-8 0,-7-3-40,8 9 40,15 4 837,14 5-837,15 9 2389,8-1-2389,12 10 652,-1-2-652,-25 3 50,-9 0-50,-34 10 0,-11-2-845,0 8 845,38-9 0,0-2 0,-39 1 0,28-1 0,-9 0 0,6-1-980,5-3 0,-1 0 980,-11 1 0,-8 1 0,5 0 0,0-3 0,3 0 0,-11 0 0,-2 0 0,2 0 0,1 0 0,9 0 0,3 0-414,7-3 0,2 0 414,4 1 0,2-2 0,6-5 0,2 1 0,-29 0 0,0-7 0,23 10 725,-18-6-725,18 1 1949,-3 5-1949,17 1 959,2 0-959,9 3 0,2-3 0,9 4 0,-4 0 0,12 0 0,-3 0 0,7 0 0,1 0 0,-1 0 0,4 0 0,0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7:0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24575,'0'6'0,"0"0"0,0 0 0,0 4 0,0 0 0,0 0 0,0 3 0,0-6 0,0 3 0,0 0 0,0-3 0,0 6 0,0-2 0,0 3 0,3 0 0,8 1 0,2 8 0,6-2 0,-3 7 0,5 5 0,-4-7 0,8 9 0,-8-12 0,3 6 0,-8-12 0,3 5 0,-8-11 0,3-1 0,-4 0 0,-2-4 0,-1-2 0,-3-2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19:07:0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24575,'6'0'0,"4"0"0,7 0 0,22-13 0,-15-2 0,25-13 0,-25 3 0,18-2 0,-14 1 0,13-1 0,-10 8 0,-3-1 0,-11 8 0,-4 1 0,-6 4 0,0-2 0,-1 7 0,1-4 0,-4 6 0,0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7:0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24575,'0'12'0,"0"2"0,0 0 0,0 0 0,0-1 0,0-3 0,0 9 0,0-9 0,0 8 0,0-8 0,0 14 0,0-13 0,0 9 0,4-11 0,-3-1 0,7 1 0,-3 0 0,-1-8 0,0-2 0,-4-12 0,0-2 0,0-5 0,0 0 0,4 1 0,6-1 0,5 0 0,5 1 0,0-1 0,-1 0 0,-4 5 0,3 1 0,-3 5 0,5-1 0,-6 0 0,0 1 0,-5 4 0,0-3 0,-1 7 0,1-3 0,-4 0 0,3 3 0,-3-3 0,3 4 0,0 0 0,1 0 0,-1 0 0,0 0 0,0 0 0,-3 0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4:5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24575,'4'5'0,"5"-2"0,11-3 0,28 0 0,-10 0 0,22 0 0,-20 0 0,7 0 0,-7 0 0,12 0 0,-22 0 0,9 0 0,-20 0 0,-4 0 0,-1 0 0,-9 0 0,-2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7:0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24575,'-5'8'0,"1"-7"0,4 6 0,0-6 0,0 7 0,0 0 0,0-3 0,0-2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7:1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24575,'0'-12'0,"0"-5"0,0 7 0,4-4 0,1 1 0,9 2 0,-3-3 0,7 9 0,-8-8 0,4 11 0,0-7 0,-4 9 0,4 0 0,-5 0 0,0 0 0,-1 0 0,1 0 0,0 0 0,-1 0 0,-3 4 0,3 6 0,-7 4 0,4 6 0,-5-1 0,0 1 0,0 0 0,0-1 0,0 1 0,0-1 0,0-4 0,0-1 0,0-1 0,0-3 0,0 9 0,0-9 0,0 3 0,0-4 0,0 0 0,0 0 0,0 0 0,0-1 0,0 1 0,0 0 0,0-1 0,0-11 0,0-3 0,0-18 0,0-3 0,4 1 0,2-5 0,4 4 0,1 0 0,-1-4 0,0 10 0,0-4 0,4 5 0,-3 5 0,3-3 0,-5 8 0,0-4 0,0 5 0,0 4 0,-1 1 0,1 4 0,-1 0 0,0 0 0,0 0 0,-3 4 0,-1 11 0,-4 1 0,0 9 0,0 1 0,0 0 0,0 1 0,0 4 0,0-5 0,0 1 0,0-2 0,0-10 0,4 3 0,-3-8 0,4 8 0,-2-7 0,-2 2 0,3-4 0,0 0 0,-3 0 0,7-5 0,-7 4 0,7-7 0,-7 3 0,2-4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7:4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24575,'0'29'0,"0"5"0,0 12 0,0 1 0,0 0 0,0 0 0,0-7 0,0 5 0,0-11 0,0 4 0,0-11 0,0-2 0,0-6 0,0 0 0,0-5 0,0-5 0,0-5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7:4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24575,'4'0'0,"16"0"0,22 0 0,6 0 0,22 0 0,-4 0 0,16 0 0,-1 0 0,-30 0 0,-2 0 0,22 0-450,-8 0 1,0 0 449,11 0 0,-23 0 0,1 0-189,28 0 189,-7 0 0,9 0 0,-16 0 0,3 0 0,-20 0 0,-7 0 890,-11 0-890,-16 0 198,-1 0-198,-5 0 0,-1 0 0,-3-4 0,-1 4 0,-4-4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7:4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24575,'0'-18'0,"0"5"0,5-6 0,0 9 0,16-16 0,-10 15 0,10-10 0,-7 12 0,-8-1 0,11 5 0,-11 1 0,8 4 0,-6 0 0,1 0 0,-4 12 0,-1 12 0,-4 13 0,0 10 0,0 0 0,0 0 0,0-1 0,0 1 0,0 0 0,0-7 0,0-7 0,0-8 0,0-10 0,0-2 0,0-4 0,0 0 0,0-11 0,0-17 0,4-8 0,3-18 0,4 11 0,0-5 0,5 0 0,1 5 0,5-4 0,0 5 0,-1 1 0,7-1 0,-6 0 0,5 5 0,-6 3 0,-2 5 0,1 5 0,-5-4 0,-2 12 0,2-6 0,-6 12 0,5-3 0,-5 4 0,0 0 0,-1 0 0,-3 12 0,-2 5 0,-3 19 0,0 4 0,0 7 0,0-7 0,0 5 0,0-11 0,0 5 0,0-7 0,0-6 0,0 0 0,4-12 0,1 0 0,4-5 0,0 0 0,0-5 0,-4 0 0,-1-4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7:5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24575,'0'-18'0,"0"-6"0,0 3 0,0-4 0,0-7 0,0 9 0,5-14 0,-4 16 0,8 4 0,-4 0 0,4 7 0,1-1 0,3 3 0,-3 8 0,4 0 0,-6 0 0,1 0 0,0 0 0,5 0 0,-4 0 0,3 0 0,1 4 0,-4 1 0,3 5 0,1-1 0,-4 0 0,8 5 0,-8-4 0,9 8 0,-5-7 0,1 2 0,4-3 0,-5 4 0,6-4 0,-1 5 0,1-6 0,-1 1 0,1 0 0,-1 0 0,-4-1 0,3 0 0,-8 0 0,9-3 0,-9-2 0,3-4 0,-4 0 0,5 0 0,-4 0 0,4 0 0,-1 0 0,2 0 0,0-4 0,3-6 0,-7-5 0,7-5 0,-7 1 0,3-7 0,-4 5 0,0-4 0,0 0 0,0 4 0,1-10 0,-1 10 0,0-4 0,-1 10 0,-3 1 0,1 5 0,-6 0 0,3 8 0,-4 1 0,0 14 0,0-4 0,0 8 0,0-3 0,0 4 0,0 1 0,0-5 0,0 3 0,5-3 0,0 4 0,5 1 0,4-5 0,-3 4 0,7-9 0,-2 5 0,-1-1 0,3-3 0,-3 3 0,0-5 0,4 1 0,-5-5 0,6-1 0,-1-4 0,1 0 0,-1 0 0,1 0 0,-1 0 0,1 0 0,5 0 0,-4 0 0,4 0 0,-5 0 0,5 0 0,1 0 0,1 0 0,4-5 0,-5-1 0,6-9 0,1 3 0,-7-8 0,5 3 0,-5-3 0,1 3 0,4-3 0,-10 9 0,9-9 0,-9 8 0,4-3 0,-5 5 0,0 0 0,-1 1 0,-4 3 0,3-3 0,-8 8 0,13-3 0,-12 4 0,6 0 0,-8 0 0,0 0 0,4 0 0,-2 0 0,7 0 0,-8 0 0,4 4 0,-1 5 0,-2 12 0,3 0 0,-3 9 0,-1-3 0,1 5 0,-1-6 0,0 5 0,-4-10 0,3 0 0,-8-8 0,3-4 0,-4 0 0,0 0 0,0-4 0,0-1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7:5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24575,'0'52'0,"0"-1"0,0-4 0,0 0 0,0 0 0,5-1 0,-3 1 0,3 0 0,-5-7 0,0-7 0,0-2 0,0-10 0,0-1 0,0-6 0,0-6 0,0-3 0,0-1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7:5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25 106 24575,'0'-8'0,"0"0"0,0-1 0,0 0 0,0 0 0,0 0 0,0 1 0,3-1 0,2 4 0,4-2 0,4 6 0,2-8 0,5 4 0,-1-1 0,1 2 0,-1 4 0,7 0 0,-10 0 0,13 0 0,-13 0 0,5 0 0,-3 0 0,-3 4 0,0 12 0,-1-5 0,-3 19 0,-1-2 0,-4 6 0,-1 11 0,-5 3 0,0 0 0,-15 1 0,0-3 0,-8-11 0,3-2 0,8-8 0,-2-10 0,5-1 0,-5-5 0,4 0 0,-8 0 0,7 0 0,-13-3 0,8 2 0,-9-7 0,5 8 0,0-8 0,1 3 0,4-4 0,1 0 0,5 0 0,0 0 0,0 0 0,5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7:5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24575,'0'17'0,"0"16"0,0-10 0,0 16 0,0-7 0,0 6 0,0-4 0,0 5 0,0-7 0,0 0 0,0-10 0,0-3 0,0-10 0,0-4 0,0-2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7:5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24575,'-5'8'0,"-1"6"0,-8 11 0,-3 6 0,2-10 0,0 4 0,5-6 0,4 6 0,-7-8 0,7 2 0,-4-5 0,-3-3 0,11 7 0,-10-11 0,11 5 0,-7-11 0,7 7 0,-7-7 0,-1 3 0,0-4 0,0-4 0,2 4 0,6-8 0,0 7 0,6-3 0,3 4 0,6 0 0,1 0 0,4 0 0,1 0 0,0 0 0,-1 0 0,1 0 0,-1 5 0,1 0 0,-1 5 0,1 0 0,-1 0 0,-4-1 0,4 1 0,-9-2 0,3 2 0,-4-1 0,0-1 0,0 1 0,-4 0 0,2-4 0,-6-1 0,3-4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4:5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24575,'28'0'0,"23"0"0,-20 0 0,36 0 0,-23 0 0,12 0 0,-9 0 0,-8 0 0,-7 0 0,-10 0 0,-3 0 0,-5 0 0,-8 0 0,2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7:5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24575,'0'13'0,"0"-3"0,0 8 0,0-8 0,0 3 0,0-4 0,0-4 0,0-1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7:5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24575,'0'13'0,"0"7"0,0 1 0,0 4 0,0-5 0,0-1 0,0-4 0,0-1 0,0-1 0,0-7 0,0 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7:5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24575,'0'18'0,"0"-2"0,0 21 0,0-2 0,0 5 0,0 5 0,0 3 0,0 0 0,5 6 0,-4-7 0,4 0 0,-5-7 0,0-7 0,0-12 0,0-8 0,0-4 0,0-33 0,0-1 0,0-30 0,0 0 0,0 28 0,0-2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8:0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9 387 24575,'-5'1'0,"1"-7"0,4-14 0,0-7 0,0-12 0,5 5 0,1-11 0,10 11 0,1-5 0,4 13 0,0-5 0,-1 10 0,-4-5 0,2 11 0,-3 1 0,0 8 0,4 2 0,-9 4 0,3 0 0,1 0 0,-4 0 0,3 0 0,-4 0 0,-4 0 0,-1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8:0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24575,'8'0'0,"11"0"0,2 0 0,12 0 0,-7 0 0,-1 0 0,-5 0 0,-1 0 0,-4 0 0,-1 0 0,-9 0 0,-1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8:0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24575,'19'0'0,"16"0"0,-5 0 0,21 0 0,-9 0 0,0 0 0,4 0 0,-14 0 0,-5 0 0,-2 0 0,-6 0 0,-8 0 0,-2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8:0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24575,'-8'69'0,"-1"-13"0,0-65 0,0 3 0,-5-8 0,4 5 0,-4 0 0,5 4 0,5-3 0,-4 7 0,7-6 0,-7 6 0,3-3 0,-3 12 0,3 3 0,-3 7 0,7 1 0,-3 1 0,4 5 0,0-4 0,-5 4 0,4-10 0,-3-1 0,4-6 0,0 1 0,0 0 0,0 0 0,-4-4 0,-1-1 0,-3-8 0,3-6 0,2-4 0,3-6 0,0-5 0,-5 4 0,4-10 0,-3 10 0,4-5 0,-4 11 0,3-3 0,-3 8 0,0-4 0,3 6 0,-7 3 0,7-3 0,-3 7 0,4-3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8:0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24575,'0'30'0,"0"-4"0,0 19 0,0 2 0,0 2 0,0 12 0,0 3 0,0-6 0,0 11 0,0-20 0,0-1 0,0-3 0,0-22 0,0 8 0,0-21 0,0 3 0,0-4 0,0-5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8:0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8:0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24575,'5'0'0,"-2"0"0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1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24575,'0'46'0,"0"12"0,0 34-2531,0 4 2531,0-26 0,0 4 0,0-9 0,0 0 0,0 15 0,0 0 0,0-11 0,0-1 0,0 7 0,0-4 0,0 22-52,0-29 1,0-2 51,0 9 261,0-20 0,0-1-261,0 16 0,0-10 0,5-18 1252,5-11-1252,1-11 746,2-3-746,1-12 114,6 3-114,1-4 0,10-5 0,-2-19 0,5-2 0,-13 0 0,-5 10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8:0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8:2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24575,'0'-5'0,"0"2"0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8:2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24575,'0'-12'0,"4"-5"0,6 2 0,5-5 0,5 0 0,0 1 0,-1 3 0,1-2 0,-1 7 0,1-4 0,-5 10 0,3-4 0,-3 8 0,-1-3 0,5 4 0,-9 0 0,8 0 0,-8 0 0,9 0 0,-9 0 0,3 4 0,-4 5 0,-4 12 0,0 5 0,-5 6 0,0 0 0,0 7 0,0-5 0,0 4 0,0-5 0,0-1 0,-5 0 0,-1 0 0,-5 0 0,5-5 0,-4 4 0,9-10 0,-8-1 0,8-2 0,-7-7 0,7 2 0,-3-4 0,1-4 0,2-8 0,-3-20 0,4-10 0,11-14 0,2 0 0,16-2 0,-4 2 0,5-2 0,-7 9 0,-1 1 0,-2 12 0,1 2 0,-2 6 0,-4-1 0,4 5 0,-9 1 0,9 4 0,-9 1 0,3 4 0,-4-3 0,0 7 0,-1-7 0,1 7 0,0-3 0,-1 4 0,-3 3 0,-1 2 0,-4 14 0,0 3 0,0 10 0,0 0 0,0 7 0,0 1 0,0 1 0,0 4 0,0-12 0,0 6 0,0-7 0,0-5 0,0-7 0,0-2 0,0-8 0,0 4 0,0-5 0,3-4 0,2-1 0,9-4 0,0 0 0,6 0 0,-9 0 0,-2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8:2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24575,'37'0'0,"-1"0"0,3 0 0,8 0 0,9 0 0,0 0 0,-9 0 0,-8 0 0,-7 0 0,0 0 0,-5 0 0,4 0 0,-15 0 0,8 0 0,-9 0 0,-1 0 0,0 0 0,-6 0 0,-3 0 0,-1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8:2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24575,'0'28'0,"0"0"0,0 11 0,0 26 0,0-24 0,0 27 0,0-33 0,0 5 0,0 5 0,0-17 0,0 4 0,0-17 0,0-2 0,0-4 0,0-1 0,0 1 0,-5 4 0,4 2 0,-8 4 0,4 1 0,-5-5 0,5 3 0,-3-8 0,7 4 0,-3-5 0,4-1 0,-4-3 0,3-5 0,-2-1 0,3-3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8:39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 24575,'0'8'0,"0"1"0,0-1 0,0 6 0,0 1 0,0 4 0,0 7 0,0-5 0,0 9 0,0-9 0,0 4 0,0 1 0,0-5 0,0 4 0,0-6 0,0 1 0,0-1 0,0 1 0,0-1 0,0-4 0,0 4 0,0-9 0,0 3 0,0-4 0,0 0 0,0-1 0,0 1 0,0-1 0,3-4 0,-2 4 0,3-4 0,-4 5 0,0-1 0,0 1 0,0-1 0,0 1 0,0 0 0,0 0 0,0-1 0,0 1 0,0 0 0,0 0 0,4-1 0,1 1 0,3 0 0,6 0 0,0 0 0,11 1 0,2 1 0,12 0 0,8-5 0,2 4 0,29-9 0,-25 5 0,0-6 0,0 0 0,2 0 0,42 0 0,-31 0 0,-11 0 0,1 0 0,18 0 0,-20 0 0,-1 0 0,14 0 0,6 0 0,-1 0 0,-17 0 0,7 0 0,-14 0 0,6 5 0,-7-4 0,-7 4 0,-1-5 0,-7 0 0,1 0 0,-1 0 0,-6 0 0,-1 0 0,1 0 0,-10 0 0,8 0 0,-9 0 0,-1 0 0,5 0 0,-9 0 0,3 0 0,-4 0 0,0 0 0,0 0 0,0 0 0,-1 0 0,1 0 0,-4-7 0,-2-9 0,-8-23 0,-2-3 0,-6-20 0,7-21 0,0 5 0,6-7 0,0 15 0,0 14 0,0-7 0,0 13 0,0 4 0,0 19 0,0 2 0,0 10 0,0 2 0,4 8 0,-3 1 0,2 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8:58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0 24575,'0'6'0,"0"11"0,0 30 0,0 9 0,0 7 0,0 9 0,0 1-205,0-23 0,0 0 205,0 36 0,0-1 0,0 2 0,0-19 0,0-9 0,0 2 0,0 28 0,0-38 0,0 1 0,0 4 0,0-2 0,0 26 0,0-20 0,0 1 0,0-9 0,0-2 0,0 3 0,0-1 0,0 35 0,-4-23 0,0-1 0,2 23 0,-2-20 0,0 1-443,4-15 0,0-2 443,-3 6 0,-1 0 0,4-4 0,-1 0-161,-12 42 161,12-6 0,-5-5 0,0 1 0,4-2 0,-10-2 0,11-15 0,-5-1 0,6-9 388,0-1-388,0-12 896,0 18-896,0-18 173,0 12-173,0-7 0,0-1 0,0 1 0,0-7 0,0-1 0,0 0 0,0-6 0,0 0 0,0-2 0,0-10 0,-5 4 0,4 0 0,-3-4 0,4 5 0,0 2 0,0-1 0,0 8 0,0-2 0,-5-1 0,4 0 0,-4 6 0,5-4 0,0 19 0,0-11 0,0 12 0,0-8 0,0 8 0,0 2 0,0 7 0,0 0 0,0-1 0,0 2 0,0-9 0,0 7 0,0-13 0,0 5 0,0-8 0,0 1 0,0 7 0,0-5 0,0 12 0,0-5 0,0 7 0,0 0 0,0 1 0,0-1 0,0 0 0,0 0 0,0 14 0,0-24 0,0 6 0,0-26 0,0-1 0,0 6 0,0-4 0,0 5 0,0-1 0,0-4 0,5 4 0,-4-6 0,4-5 0,0 4 0,-4-5 0,3 6 0,1 0 0,-4 7 0,4-5 0,-5 11 0,0-11 0,0 4 0,0-6 0,0-5 0,0-2 0,0-6 0,0-4 0,0-1 0,0-6 0,0-3 0,0-1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9:02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24575,'57'-3'0,"0"1"0,21-1 0,-3 2 0,9 1 0,-25 0 0,-2 0 0,15 0 0,-9 0 0,-7 0 0,-2 0 0,-14 0 0,-1 0 0,-7 0 0,-5 0 0,4 0 0,-10 0 0,4 0 0,-6 0 0,1 0 0,0 0 0,-1 0 0,-4 0 0,-1 0 0,-6 0 0,1 0 0,0 0 0,0 0 0,-4-7 0,-2 19 0,-3 5 0,0 48 0,0 12 0,0-26 0,0 0 0,0 27-349,0-14 0,0 0 349,0 4 0,-3 8 0,-1-1 0,2-10 0,-2-7 0,1 0 0,3 11 0,0 21 0,0-35 0,0 1 0,0 42 0,0 0 0,0-39 0,0-1 0,0 24 0,0-30 0,0 2 0,0 5 0,0 0 0,0 31 0,0 8 0,0-2 0,0-19 0,0 16 0,0-3 0,0-16 0,0-3 0,0-15 0,0-9 0,0-8 0,0-17 0,0-3 698,-4-14-698,3 6 0,-3 27 0,4 14 0,0 30 0,0-1 0,0-8 0,0 7 0,0-7 0,0 9 0,0 0 0,0-1 0,0-7 0,0-3 0,0-15 0,0 5 0,0-12 0,0 13 0,0-14 0,0 14 0,0-8 0,0 2 0,0 5 0,0-13 0,0 13 0,0-12 0,5 5 0,-4-7 0,4-1 0,-5 1 0,0-7 0,0 6 0,0-13 0,0 6 0,0-7 0,0 6 0,0-10 0,0 9 0,0-11 0,0 6 0,0-5 0,0 4 0,0-5 0,0 6 0,0-5 0,0-2 0,0-5 0,0-6 0,0 0 0,0-5 0,0-1 0,0 25 0,0 14 0,0 11 0,0 39 0,0-42 0,0 42 0,0-39 0,0 13 0,0-15 0,0-8 0,0-15 0,0-8 0,0-5 0,0-1 0,0-4 0,0 3 0,0-3 0,0 5 0,0-1 0,0 1 0,0 5 0,0-4 0,0 4 0,0-6 0,0 1 0,0-1 0,0 1 0,0 5 0,0-4 0,0 9 0,0-9 0,0 10 0,0-4 0,0-1 0,0-1 0,0-5 0,0-1 0,0 1 0,0-5 0,0-2 0,0-4 0,0 0 0,0 0 0,-3-5 0,-2 0 0,-3-4 0,-1 0 0,0 0 0,-5 0 0,4-4 0,-4 3 0,1-3 0,2 4 0,-7-4 0,3 3 0,-10-4 0,-2 5 0,-5 0 0,-7-5 0,-1 4 0,-7-10 0,0 10 0,0-4 0,0 5 0,0 0 0,0 0 0,7-5 0,-6 4 0,13-4 0,-6 5 0,6-5 0,7 4 0,-5-9 0,10 5 0,-5-1 0,7 1 0,-1 1 0,0 3 0,5-4 0,2 5 0,4 0 0,0 0 0,1 0 0,-1 0 0,1 0 0,0 0 0,3-3 0,-2 2 0,6-7 0,-2 3 0,3 0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9:09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24575,'0'14'0,"0"-5"0,0 26 0,0-2 0,0 1 0,0 11 0,0-11 0,0 18 0,0-16 0,0 10 0,0-8 0,0-4 0,0 5 0,0-17 0,0 2 0,0-15 0,0 5 0,0-13 0,0-7 0,0-14 0,0-6 0,0-7 0,4 7 0,2-5 0,4 4 0,0 0 0,-4 2 0,3 5 0,-4 1 0,4 4 0,-3-4 0,2 9 0,-3-4 0,4 1 0,0 2 0,0-7 0,0 8 0,5-4 0,1 4 0,0 1 0,-1-1 0,-1 1 0,-3 4 0,4-4 0,-1 8 0,-3-2 0,4 3 0,0 0 0,-4 0 0,3 0 0,1 0 0,-4 0 0,4 0 0,-1 0 0,-3 0 0,4 0 0,-5 0 0,-1 0 0,1 3 0,0 2 0,0 0 0,0-1 0,0 0 0,-1-3 0,1 3 0,-4 0 0,2-3 0,-6 3 0,3-4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5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24575,'-1'-9'0,"26"2"0,22 7 0,26 0 0,17 0-1873,-11 0 0,7 0 1873,7 0 0,7 0-966,-12 0 0,7 0 1,1 0 965,4-1 0,0 1 0,-1 1 0,-14 1 0,-1 1 0,6 0 0,-12-2 0,8-2 0,1 1 0,-2 0 0,-9 2 0,2 3 0,-7 1 0,7-1 0,-2-4 0,9-1 0,2-1 0,-3 1 0,-7 2 0,4 3 0,-7 2 0,3-2 0,20-4 0,4-1 0,-4 1-698,-16 2 1,-3 0 0,0 0 697,-1-3 0,1 0 0,-3 0 0,21 0 0,-2 0-412,-4 0 1,-5 0 411,-24 0 0,0 0 0,23 0 0,-5 0 0,0 0 616,-8-3 0,0-1-616,14-4 0,8-6 0,-2 6 3209,-10-4-3209,-15 5 2737,4-6-2737,-28 6 1363,11-4-1363,-25 10 887,9-9-887,-16 9 130,4-4-130,0 5 0,-4-4 0,10 3 0,-10-4 0,4 1 0,0 3 0,-8-4 0,7 5 0,-14 0 0,3 0 0,-4-4 0,0 3 0,0-3 0,0 4 0,-5-3 0,0-2 0,-4-3 0,0-1 0,0 4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1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24575,'23'-9'0,"9"-1"0,8-1 0,14 4 0,10 2 0,-12 5 0,24 0 0,-38 0 0,30 0 0,-19 0 0,7 0 0,-8 0 0,-3 0 0,-11 0 0,-2 0 0,-1 0 0,-15 0 0,0 0 0,-12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5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24575,'8'0'0,"12"0"0,33 0 0,5 5 0,31 10 0,-4 6 0,-8 1 0,10 4 0,-29-7 0,6 7 0,-10-7 0,-14-3 0,-7-5 0,-8-1 0,-15-1 0,-2-1 0,-8 6 0,-9 6 0,-11 15 0,-16 2 0,-11 20 0,2-5 0,-1 8 0,2-4 0,-1-11 0,1-2 0,2-7 0,14-8 0,1-6 0,12-8 0,2-5 0,4-4 0,4-9 0,1 3 0,4-7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5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24575,'13'0'0,"21"0"0,-10 0 0,27 0 0,-16 0 0,11 0 0,1 0 0,-7 0 0,-1 0 0,-7 0 0,-6 0 0,0 0 0,-8 0 0,-7 0 0,-3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0:1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24575,'0'-13'0,"0"22"0,0 20 0,0 25 0,0 10 0,0 2 0,0 22 0,0-12 0,0-1 0,0 3 0,0-20 0,0 13 0,0-21 0,0-4 0,0-24 0,0-3 0,0-10 0,0-4 0,0-2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0:1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24575,'5'-12'0,"-2"7"0,-3-2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0:1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24575,'85'-22'0,"0"-1"0,0 1 0,0-1 0,1 1 0,-1-1 0,-4 2 0,1-1 0,0 1 0,0-1 0,-1 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0:1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24575,'33'0'0,"26"0"0,-26 0 0,22 0 0,-23-5 0,-10 4 0,-3-8 0,-10 8 0,-4-7 0,-1 7 0,-4-3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0:1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24575,'-5'3'0,"2"7"0,3 16 0,0 16 0,0 1 0,0 25 0,0-31 0,0 58 0,0-52 0,0 43 0,0-36 0,0 13 0,0-7 0,0-9 0,0-2 0,0-17 0,0 4 0,0-17 0,0 3 0,0-3 0,0 4 0,0-5 0,0-1 0,0-4 0,0 0 0,0 0 0,0 0 0,0-4 0,0-1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0:2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24575,'23'0'0,"16"0"0,19-12 0,15-4 0,9 1 0,-16 3 0,12 12 0,-12 0 0,7 0 0,-1 0 0,-16 0 0,-9 0 0,-8 0 0,-7 0 0,-10 0 0,2 0 0,-9 0 0,-1 0 0,0 0 0,-10 0 0,0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0:2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82 632 24575,'0'8'0,"0"-5"0,0 19 0,0-7 0,0 4 0,0 1 0,0-1 0,0-4 0,0-1 0,0-6 0,4-3 0,12-1 0,0-4 0,4 0 0,4 0 0,-8 0 0,10-5 0,-7 0 0,-3-15 0,3-2 0,-7-5 0,3-4 0,-9 4 0,3-5 0,-8-7 0,4 11 0,-5-9 0,0 15 0,-9-3 0,-7 5 0,-11 4 0,-5 5 0,0 6 0,-1 5 0,1 0 0,5 0 0,2 0 0,5 0 0,1 0 0,4 0 0,5 4 0,2 1 0,7 3 0,8-3 0,10-1 0,12-4 0,10-10 0,-5 2 0,11-14 0,-5 4 0,1-4 0,4-2 0,-11 7 0,-1-3 0,-3 8 0,-9-7 0,0 8 0,-3-3 0,-8 5 0,4 0 0,-5-5 0,-4 4 0,-1-9 0,-4 4 0,0-4 0,0-1 0,0 0 0,0 1 0,0-1 0,-4 5 0,-5-4 0,-2 9 0,-7 0 0,8 2 0,-9 7 0,9-3 0,-4 4 0,5 0 0,0 0 0,0 4 0,4 18 0,1 2 0,4 45 0,0-7 0,0 38 0,0-32 0,0 2 0,0-8 0,0 0-483,0 13 0,0-1 483,3-12 0,1-2 0,0-7 0,0-2 0,10 36-306,0 8 306,-2-34 0,2 19 0,-2-30 0,-1-4 0,-1-20 0,0-5 951,0-8-951,-2-8 321,1-1-321,5-4 0,6 0 0,2-14 0,4-4 0,-3-21 0,-1-1 0,-4-7 0,0-8 0,-7 7 0,2-14 0,-7 13 0,0-12 0,-6 12 0,0-5 0,-21-2 0,2 18 0,-26-5 0,11 21 0,-5 5 0,7 6 0,0 6 0,5 5 0,2 0 0,5 0 0,5 0 0,1 0 0,10-4 0,0-5 0,4-6 0,8-5 0,17-8 0,5 0 0,19-10 0,-5-4 0,5 9 0,-6-8 0,-9 18 0,-8-4 0,-11 12 0,-5 5 0,-7 6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0:2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24575,'-5'2'0,"2"0"0,3 15 0,0-2 0,0 5 0,0-6 0,0 5 0,0-9 0,0 8 0,0-8 0,0 8 0,0-3 0,0 0 0,0 3 0,0-8 0,0 4 0,0-6 0,0 1 0,0-4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1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24575,'0'19'0,"0"-3"0,0 9 0,0-6 0,0 1 0,0-1 0,0-4 0,0-1 0,0-6 0,0-14 0,0-7 0,5-16 0,-4-3 0,8-1 0,2 1 0,1 0 0,4 0 0,-6 5 0,4 6 0,-3 2 0,3 9 0,-5-4 0,0 9 0,0 1 0,4 4 0,-3 0 0,4 0 0,-5 0 0,0 0 0,0 9 0,-4 7 0,-1 17 0,-4 1 0,0 5 0,0-7 0,0-5 0,0-2 0,0-10 0,0-2 0,0-4 0,0 0 0,0-24 0,5 0 0,0-18 0,6 3 0,-1 3 0,1-5 0,4 5 0,0 2 0,1 5 0,2 0 0,-3 5 0,5 1 0,-1 4 0,-4 4 0,3 2 0,-8 4 0,9 0 0,-9 0 0,8 0 0,-8 0 0,4 4 0,-5 6 0,0 4 0,2 12 0,-1-5 0,0 9 0,0-3 0,-4 5 0,4 0 0,-9-5 0,4-2 0,-1-6 0,-3-4 0,3-1 0,-4-5 0,0-4 0,0-2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0:2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24575,'13'0'0,"9"0"0,-10 0 0,17 0 0,-17 0 0,12 0 0,-14 0 0,8 0 0,-12 14 0,8 4 0,-8 14 0,5 7 0,-5 1 0,-1 7 0,-5-1 0,0-5 0,0 4 0,0-11 0,0-1 0,0-8 0,-4-10 0,3-2 0,-3-4 0,4 0 0,-4-4 0,3-12 0,-2-10 0,3-13 0,0-8 0,0-3 0,0-6 0,0 7 0,5 1 0,1 7 0,4-1 0,1 7 0,-2 5 0,1 3 0,-1 7 0,1-7 0,-1 12 0,0-7 0,0 8 0,0 0 0,-1-3 0,1 7 0,0-3 0,0 4 0,-1 0 0,1 0 0,0 0 0,0 0 0,0 0 0,0 9 0,-4 2 0,4 8 0,-4 1 0,5 0 0,0 5 0,-4-4 0,3 4 0,-8-6 0,7-4 0,-7 4 0,3-9 0,0 3 0,-3-4 0,3 0 0,-4 0 0,4 0 0,-3-1 0,7-3 0,-4-1 0,5-4 0,0 0 0,-1 0 0,1 0 0,0 0 0,5-9 0,1-7 0,6-11 0,1-6 0,-6 1 0,4 0 0,-3 0 0,-1 5 0,0-4 0,-7 15 0,1-9 0,-5 11 0,0-6 0,-5 5 0,0-4 0,0 9 0,0-4 0,0 6 0,-4 3 0,-1 1 0,-8 4 0,2 0 0,-2 0 0,-1 0 0,3 9 0,-3 7 0,4 5 0,-2 16 0,2-8 0,-1 9 0,5-6 0,1 1 0,5-1 0,0-6 0,0 0 0,0-7 0,0 1 0,0-1 0,0-4 0,0-1 0,4-1 0,1-3 0,4 4 0,0-5 0,0 0 0,0-4 0,0-1 0,0-4 0,-1 3 0,1-2 0,0 3 0,0-4 0,0 0 0,0 0 0,4 0 0,-3 0 0,9 0 0,-5 0 0,6 0 0,-5-4 0,3-1 0,-3-4 0,9-10 0,-4 2 0,0-7 0,-2 5 0,-2-7 0,0 0 0,0-7 0,-1 1 0,-3 0 0,4-1 0,-6 1 0,1 0 0,-5-1 0,-1 7 0,-5 0 0,0 11 0,0 2 0,0 4 0,0 0 0,0 0 0,4 4 0,-3-3 0,3 14 0,-4 6 0,0 13 0,0 1 0,0 5 0,0-4 0,0 11 0,0-4 0,5 11 0,1-11 0,5-1 0,-1-2 0,5-10 0,-4 4 0,3-10 0,-5-2 0,0-4 0,0 0 0,-1 0 0,1-4 0,0-1 0,0-4 0,0 0 0,-1 0 0,1 0 0,0 0 0,0 0 0,0 0 0,-1 0 0,1 0 0,0 0 0,0-14 0,1-4 0,1-21 0,1-2 0,-1-6 0,1 0 0,-1 7 0,-4-5 0,2 11 0,-8-5 0,4 12 0,0 2 0,-4 10 0,3 1 0,-4 6 0,0 10 0,0 4 0,0 12 0,0 8 0,0-5 0,0 4 0,0 0 0,0-4 0,4 4 0,2-5 0,3-1 0,1-4 0,-1-2 0,0-4 0,0 0 0,0-4 0,-1-1 0,1-4 0,0 0 0,5 0 0,-4 0 0,3-4 0,1-1 0,-4-9 0,4-2 0,-4-3 0,0-1 0,0 0 0,0 1 0,-1-1 0,-3 0 0,3 1 0,-8 4 0,7-4 0,-7 9 0,8-4 0,-8 5 0,6 5 0,-2 0 0,3 4 0,-4 4 0,4 5 0,-7 12 0,8 5 0,-7 7 0,2-1 0,-4 0 0,5 0 0,-4 0 0,4 0 0,-5 1 0,0-1 0,0-6 0,0 0 0,0-7 0,0-4 0,0-1 0,0-6 0,4 1 0,-3-11 0,3-5 0,-4-16 0,0-4 0,0-5 0,0 0 0,0-1 0,0 6 0,9-3 0,-2 8 0,12-3 0,-8 10 0,7 1 0,-7 0 0,7 3 0,-7-3 0,7 5 0,-8 4 0,8-4 0,-8 4 0,9-5 0,-4 5 0,-1-4 0,5 8 0,-9-7 0,3 7 0,1-3 0,-4 0 0,4 3 0,-5-3 0,-1 4 0,1 0 0,0 0 0,0 0 0,-1 0 0,1 0 0,-4 11 0,-2 12 0,-8 14 0,4 17 0,-10-6 0,10 14 0,-4-14 0,5 6 0,0-7 0,0-7 0,0-1 0,0-13 0,0 0 0,0-7 0,0-4 0,4-1 0,1-6 0,4-3 0,0-1 0,4-4 0,-3 0 0,9 0 0,-9-4 0,8-5 0,-3-12 0,6-6 0,-4-11 0,4-3 0,-8-5 0,4-1 0,0 0 0,-4 0 0,4 1 0,-6-1 0,-5 7 0,5-5 0,-10 11 0,4-5 0,-5 7 0,0-1 0,0 7 0,0 0 0,0 7 0,0 4 0,-8-3 0,-2 12 0,-5-2 0,2 8 0,-1 0 0,-1 0 0,-5 0 0,1 9 0,-2 7 0,5 11 0,-5 12 0,9-6 0,0 6 0,2 0 0,9-11 0,-4 9 0,5-16 0,0 4 0,0-10 0,0-1 0,0-6 0,3-3 0,7-1 0,4-4 0,6 0 0,-1-4 0,1-6 0,7-12 0,-5-5 0,11-8 0,-4 1 0,5 5 0,-5-4 0,2 10 0,-14 3 0,7 5 0,-14 6 0,4-1 0,-6 5 0,1 1 0,-4 16 0,-1 19 0,-4 9 0,0 29 0,0-11 0,0 14 0,0-16 0,0-9 0,0-8 0,0-17 0,0 2 0,0-14 0,0 3 0,0-4 0,4-15 0,1-7 0,5-22 0,7-5 0,1-7 0,5 0 0,1 0 0,-2 6 0,-4 2 0,1 13 0,-8 5 0,3 3 0,-5 8 0,0 0 0,0 2 0,-1 7 0,1-3 0,-1 4 0,0 0 0,1 4 0,0 5 0,-5 6 0,1 4 0,-1 1 0,2 0 0,-1-1 0,3-4 0,-7 3 0,7-8 0,-3 9 0,0-9 0,4 3 0,-4-4 0,0 5 0,2-4 0,-6 4 0,7-6 0,-7 1 0,7-4 0,-3-1 0,4-4 0,-1 0 0,1 0 0,0 0 0,0 0 0,0-4 0,6-18 0,1-2 0,2-21 0,3 5 0,-3-7 0,5 0 0,-5 6 0,-2 2 0,-5 7 0,0 5 0,-1-4 0,0 10 0,-4 1 0,-2 6 0,-4 5 0,0 0 0,0 0 0,-3 4 0,-7 1 0,0 13 0,-10 7 0,9 11 0,-5 5 0,5 0 0,5 0 0,1-5 0,5-2 0,0-5 0,0-1 0,0-4 0,0-1 0,0-6 0,0 1 0,4 0 0,6-4 0,0 3 0,8-7 0,-3 7 0,5-7 0,-6 8 0,0-4 0,-5-1 0,0 4 0,0-3 0,0 4 0,-5 5 0,0 6 0,-4 1 0,0 4 0,0 0 0,0-4 0,0 4 0,0 1 0,0-5 0,0 4 0,-4-6 0,-2 1 0,-8-5 0,-1 4 0,-5-9 0,0 9 0,1-8 0,-1 3 0,0-9 0,-5 0 0,4-5 0,0 0 0,3 0 0,8-4 0,-4-1 0,5-4 0,0 0 0,4 0 0,1 0 0,0 1 0,3 3 0,-2 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0:3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0 24575,'0'26'0,"-11"10"0,-3 20 0,-13 25 0,-2 13-1194,11-32 0,-2 2 1194,-4 4 0,-1 1 0,0 5 0,-1 0 0,-3 1 0,1-1 0,2 1 0,2-2-70,8-17 0,-1-1 70,-5 5 0,1-2 0,-2 27 0,-6 8 0,10-25 0,7-13 0,5-23 0,3-11 1749,4-1-1749,0-30 0,0 10 0,0-15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0:3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220 364 24575,'-3'0'0,"1"0"0,-15 0 0,7 0 0,-4 0 0,0 9 0,4-3 0,-4 12 0,9-8 0,1 4 0,4-6 0,0 1 0,0-1 0,7-3 0,4 3 0,7-3 0,1 1 0,1 3 0,0-4 0,-5 9 0,-1 7 0,-3 5 0,-5 13 0,-2-5 0,-4 5 0,0-1 0,0-4 0,-4 5 0,-6-13 0,-13 6 0,-4-14 0,-6 8 0,6-15 0,-4 5 0,4-11 0,1 0 0,0-5 0,11 0 0,2 0 0,4 0 0,15 0 0,1 0 0,20 0 0,-6 0 0,10 0 0,2 0 0,1 0 0,-1 0 0,-2-5 0,-10-5 0,10-6 0,-9-10 0,4-2 0,-10-4 0,5 0 0,-9 0 0,3-1 0,-5 7 0,0 0 0,-4 7 0,-2-1 0,-4 5 0,0 1 0,0 13 0,0 19 0,0 18 0,0 13 0,0 29 0,0-25 0,0 34 0,0-21 0,6 8 0,-5-10 0,10-10 0,-10-14 0,5-7 0,-6-12 0,4-3 0,-3-8 0,3 4 0,-4-13 0,0-12 0,-5-17 0,-1-13 0,-1-13 0,-5-19 0,11-3 0,-6 1 0,7-3 0,0 20 0,0-22 0,0 22 0,0-11 0,0 20 0,5 1 0,1 9 0,9 7 0,1 5 0,5 7 0,-2 1 0,1 8 0,-1 1 0,1 6 0,0 4 0,-1 0 0,-4 0 0,3 0 0,-8 0 0,4 0 0,-5 0 0,-4 8 0,-1 9 0,-4 16 0,0 7 0,0 7 0,-5-7 0,-7 5 0,-5-11 0,-14 13 0,3-18 0,-3 1 0,6-15 0,5-5 0,0 0 0,1-1 0,4-3 0,1-2 0,0-4 0,4 0 0,-3 0 0,4 0 0,0 0 0,12 0 0,9 0 0,13 0 0,7 0 0,0 0 0,7-10 0,-5 2 0,4-13 0,-5 4 0,-1 1 0,-6-4 0,6-3 0,-10 2 0,4-6 0,-6 7 0,-5 1 0,4-7 0,-7 0 0,3-7 0,-4 1 0,0 0 0,-1 0 0,-4-1 0,4 6 0,-9-3 0,3 9 0,0-5 0,-3 11 0,4 2 0,-5 4 0,0 0 0,0 7 0,0 20 0,0 11 0,0 25 0,0 10 0,0 2 0,-6 5 0,5-15 0,-5-9 0,6-8 0,0-12 0,0-2 0,0-10 0,0-2 0,4-8 0,1-1 0,3-4 0,6 0 0,1 0 0,5-14 0,-4 1 0,3-12 0,-8 0 0,8 4 0,-8-10 0,4 10 0,-5-10 0,0 10 0,0-5 0,0 7 0,0-1 0,0 0 0,-1 5 0,-4-3 0,-1 8 0,0-4 0,-3 5 0,7 4 0,-7-3 0,3 14 0,-4 1 0,0 23 0,0-2 0,0 17 0,0-11 0,0 5 0,0-7 0,0-10 0,0 2 0,0-14 0,0 3 0,0-15 0,0-5 0,0-11 0,0-7 0,0-2 0,5-5 0,0 5 0,6-4 0,-1 10 0,0-4 0,-1 10 0,1-3 0,-1 11 0,0-5 0,0 7 0,0 0 0,-1 1 0,1 4 0,-1 0 0,1 0 0,-5 8 0,6 23 0,-4-1 0,1 22 0,2-18 0,-7 5 0,2-7 0,1-6 0,-4-5 0,3-8 0,-4-4 0,4 0 0,1-4 0,4-1 0,0-4 0,-1 0 0,6 0 0,1-4 0,4-6 0,2-11 0,6-7 0,-4-5 0,5-7 0,-6 6 0,1-11 0,-2 11 0,-3-12 0,3 13 0,-9-13 0,4 6 0,-4-1 0,-1-4 0,-5 11 0,4-5 0,-9 13 0,4 0 0,-5 7 0,0 4 0,-7 5 0,-4 6 0,-13 4 0,3 4 0,-6 12 0,7 6 0,3 5 0,2-2 0,5-6 0,5 1 0,0-5 0,5-2 0,0-4 0,0 0 0,0 0 0,0 0 0,9-4 0,8 3 0,4-6 0,9 2 0,-3 1 0,5-4 0,0 9 0,-5-9 0,-2 8 0,-6-8 0,1 8 0,-5-8 0,-2 7 0,-4-3 0,0 4 0,-4 5 0,-1 0 0,-4 12 0,0 7 0,-5 7 0,-6 0 0,-2-1 0,-7-7 0,3 0 0,-4-5 0,1-6 0,0-7 0,0-4 0,-5 0 0,4-5 0,-4 0 0,-1-5 0,5 0 0,-4 0 0,5 0 0,0 0 0,5-4 0,2-1 0,4-4 0,0 0 0,4 5 0,1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00:3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24575,'-4'4'0,"0"5"0,4 1 0,0 9 0,0 1 0,0-4 0,0 3 0,0-10 0,0 0 0,4 0 0,0-1 0,5-3 0,0-1 0,-5-8 0,0-5 0,-4-1 0,0-4 0,0 0 0,-4 4 0,-1-4 0,-4 10 0,-5-5 0,4 8 0,-3-3 0,4 4 0,0 0 0,0 0 0,4 3 0,1 2 0,8 3 0,6-3 0,-1-1 0,5-4 0,-1 0 0,-3 0 0,4 0 0,-5 0 0,0 0 0,-5-4 0,0-1 0,-4-3 0,0-1 0,0 0 0,0 4 0,0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2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24575,'0'25'0,"0"4"0,0 11 0,0 13 0,0-4 0,0 7 0,0 5 0,0 4 0,0-7 0,0 11 0,0-20 0,0 5 0,0-1 0,0-16 0,0 7 0,0-27 0,0 7 0,0-14 0,0 3 0,0-4 0,0-4 0,0-2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2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24575,'7'-4'0,"9"0"0,23 4 0,-4 0 0,42 0 0,-30 0 0,31 0 0,-29 0 0,5 0 0,-14 0 0,-7 0 0,-8 0 0,-11 0 0,0 0 0,-9 0 0,-2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2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24575,'0'42'0,"0"-3"0,0 30 0,0 7 0,0-8 0,0 19 0,0-29 0,0 13 0,0-8 0,0-7 0,0-8 0,0-10 0,0-11 0,0 3 0,0-9 0,0 4 0,0-5 0,0-5 0,0 3 0,0-12 0,0 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2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2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24575,'4'0'0,"0"0"0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55:2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24575,'0'-5'0,"0"1"0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43.png"/><Relationship Id="rId21" Type="http://schemas.openxmlformats.org/officeDocument/2006/relationships/image" Target="../media/image2695.png"/><Relationship Id="rId63" Type="http://schemas.openxmlformats.org/officeDocument/2006/relationships/image" Target="../media/image2716.png"/><Relationship Id="rId159" Type="http://schemas.openxmlformats.org/officeDocument/2006/relationships/customXml" Target="../ink/ink78.xml"/><Relationship Id="rId170" Type="http://schemas.openxmlformats.org/officeDocument/2006/relationships/image" Target="../media/image2767.png"/><Relationship Id="rId191" Type="http://schemas.openxmlformats.org/officeDocument/2006/relationships/customXml" Target="../ink/ink94.xml"/><Relationship Id="rId205" Type="http://schemas.openxmlformats.org/officeDocument/2006/relationships/customXml" Target="../ink/ink102.xml"/><Relationship Id="rId226" Type="http://schemas.openxmlformats.org/officeDocument/2006/relationships/image" Target="../media/image2792.png"/><Relationship Id="rId247" Type="http://schemas.openxmlformats.org/officeDocument/2006/relationships/customXml" Target="../ink/ink124.xml"/><Relationship Id="rId107" Type="http://schemas.openxmlformats.org/officeDocument/2006/relationships/image" Target="../media/image2737.png"/><Relationship Id="rId11" Type="http://schemas.openxmlformats.org/officeDocument/2006/relationships/image" Target="../media/image2690.png"/><Relationship Id="rId32" Type="http://schemas.openxmlformats.org/officeDocument/2006/relationships/customXml" Target="../ink/ink15.xml"/><Relationship Id="rId53" Type="http://schemas.openxmlformats.org/officeDocument/2006/relationships/image" Target="../media/image2711.png"/><Relationship Id="rId74" Type="http://schemas.openxmlformats.org/officeDocument/2006/relationships/customXml" Target="../ink/ink36.xml"/><Relationship Id="rId128" Type="http://schemas.openxmlformats.org/officeDocument/2006/relationships/customXml" Target="../ink/ink62.xml"/><Relationship Id="rId149" Type="http://schemas.openxmlformats.org/officeDocument/2006/relationships/customXml" Target="../ink/ink73.xml"/><Relationship Id="rId5" Type="http://schemas.openxmlformats.org/officeDocument/2006/relationships/image" Target="../media/image2687.png"/><Relationship Id="rId95" Type="http://schemas.openxmlformats.org/officeDocument/2006/relationships/image" Target="../media/image2731.png"/><Relationship Id="rId160" Type="http://schemas.openxmlformats.org/officeDocument/2006/relationships/image" Target="../media/image2762.png"/><Relationship Id="rId181" Type="http://schemas.openxmlformats.org/officeDocument/2006/relationships/customXml" Target="../ink/ink89.xml"/><Relationship Id="rId216" Type="http://schemas.openxmlformats.org/officeDocument/2006/relationships/customXml" Target="../ink/ink108.xml"/><Relationship Id="rId237" Type="http://schemas.openxmlformats.org/officeDocument/2006/relationships/customXml" Target="../ink/ink119.xml"/><Relationship Id="rId258" Type="http://schemas.openxmlformats.org/officeDocument/2006/relationships/image" Target="../media/image2807.png"/><Relationship Id="rId22" Type="http://schemas.openxmlformats.org/officeDocument/2006/relationships/customXml" Target="../ink/ink10.xml"/><Relationship Id="rId43" Type="http://schemas.openxmlformats.org/officeDocument/2006/relationships/image" Target="../media/image2706.png"/><Relationship Id="rId64" Type="http://schemas.openxmlformats.org/officeDocument/2006/relationships/customXml" Target="../ink/ink31.xml"/><Relationship Id="rId118" Type="http://schemas.openxmlformats.org/officeDocument/2006/relationships/customXml" Target="../ink/ink57.xml"/><Relationship Id="rId139" Type="http://schemas.openxmlformats.org/officeDocument/2006/relationships/image" Target="../media/image2753.png"/><Relationship Id="rId85" Type="http://schemas.openxmlformats.org/officeDocument/2006/relationships/image" Target="../media/image2726.png"/><Relationship Id="rId150" Type="http://schemas.openxmlformats.org/officeDocument/2006/relationships/image" Target="../media/image2757.png"/><Relationship Id="rId171" Type="http://schemas.openxmlformats.org/officeDocument/2006/relationships/customXml" Target="../ink/ink84.xml"/><Relationship Id="rId192" Type="http://schemas.openxmlformats.org/officeDocument/2006/relationships/image" Target="../media/image2778.png"/><Relationship Id="rId206" Type="http://schemas.openxmlformats.org/officeDocument/2006/relationships/image" Target="../media/image2783.png"/><Relationship Id="rId227" Type="http://schemas.openxmlformats.org/officeDocument/2006/relationships/customXml" Target="../ink/ink114.xml"/><Relationship Id="rId248" Type="http://schemas.openxmlformats.org/officeDocument/2006/relationships/image" Target="../media/image2803.png"/><Relationship Id="rId12" Type="http://schemas.openxmlformats.org/officeDocument/2006/relationships/customXml" Target="../ink/ink5.xml"/><Relationship Id="rId33" Type="http://schemas.openxmlformats.org/officeDocument/2006/relationships/image" Target="../media/image2701.png"/><Relationship Id="rId108" Type="http://schemas.openxmlformats.org/officeDocument/2006/relationships/customXml" Target="../ink/ink53.xml"/><Relationship Id="rId129" Type="http://schemas.openxmlformats.org/officeDocument/2006/relationships/image" Target="../media/image2749.png"/><Relationship Id="rId54" Type="http://schemas.openxmlformats.org/officeDocument/2006/relationships/customXml" Target="../ink/ink26.xml"/><Relationship Id="rId75" Type="http://schemas.openxmlformats.org/officeDocument/2006/relationships/image" Target="../media/image2722.png"/><Relationship Id="rId96" Type="http://schemas.openxmlformats.org/officeDocument/2006/relationships/customXml" Target="../ink/ink47.xml"/><Relationship Id="rId140" Type="http://schemas.openxmlformats.org/officeDocument/2006/relationships/customXml" Target="../ink/ink68.xml"/><Relationship Id="rId161" Type="http://schemas.openxmlformats.org/officeDocument/2006/relationships/customXml" Target="../ink/ink79.xml"/><Relationship Id="rId182" Type="http://schemas.openxmlformats.org/officeDocument/2006/relationships/image" Target="../media/image2773.png"/><Relationship Id="rId217" Type="http://schemas.openxmlformats.org/officeDocument/2006/relationships/customXml" Target="../ink/ink109.xml"/><Relationship Id="rId6" Type="http://schemas.openxmlformats.org/officeDocument/2006/relationships/customXml" Target="../ink/ink2.xml"/><Relationship Id="rId238" Type="http://schemas.openxmlformats.org/officeDocument/2006/relationships/image" Target="../media/image2798.png"/><Relationship Id="rId259" Type="http://schemas.openxmlformats.org/officeDocument/2006/relationships/customXml" Target="../ink/ink131.xml"/><Relationship Id="rId23" Type="http://schemas.openxmlformats.org/officeDocument/2006/relationships/image" Target="../media/image2696.png"/><Relationship Id="rId119" Type="http://schemas.openxmlformats.org/officeDocument/2006/relationships/image" Target="../media/image2744.png"/><Relationship Id="rId44" Type="http://schemas.openxmlformats.org/officeDocument/2006/relationships/customXml" Target="../ink/ink21.xml"/><Relationship Id="rId65" Type="http://schemas.openxmlformats.org/officeDocument/2006/relationships/image" Target="../media/image2717.png"/><Relationship Id="rId86" Type="http://schemas.openxmlformats.org/officeDocument/2006/relationships/customXml" Target="../ink/ink42.xml"/><Relationship Id="rId130" Type="http://schemas.openxmlformats.org/officeDocument/2006/relationships/customXml" Target="../ink/ink63.xml"/><Relationship Id="rId151" Type="http://schemas.openxmlformats.org/officeDocument/2006/relationships/customXml" Target="../ink/ink74.xml"/><Relationship Id="rId172" Type="http://schemas.openxmlformats.org/officeDocument/2006/relationships/image" Target="../media/image2768.png"/><Relationship Id="rId193" Type="http://schemas.openxmlformats.org/officeDocument/2006/relationships/customXml" Target="../ink/ink95.xml"/><Relationship Id="rId207" Type="http://schemas.openxmlformats.org/officeDocument/2006/relationships/customXml" Target="../ink/ink103.xml"/><Relationship Id="rId228" Type="http://schemas.openxmlformats.org/officeDocument/2006/relationships/image" Target="../media/image2793.png"/><Relationship Id="rId249" Type="http://schemas.openxmlformats.org/officeDocument/2006/relationships/customXml" Target="../ink/ink125.xml"/><Relationship Id="rId13" Type="http://schemas.openxmlformats.org/officeDocument/2006/relationships/image" Target="../media/image2691.png"/><Relationship Id="rId109" Type="http://schemas.openxmlformats.org/officeDocument/2006/relationships/image" Target="../media/image2738.png"/><Relationship Id="rId260" Type="http://schemas.openxmlformats.org/officeDocument/2006/relationships/image" Target="../media/image2808.png"/><Relationship Id="rId34" Type="http://schemas.openxmlformats.org/officeDocument/2006/relationships/customXml" Target="../ink/ink16.xml"/><Relationship Id="rId55" Type="http://schemas.openxmlformats.org/officeDocument/2006/relationships/image" Target="../media/image2712.png"/><Relationship Id="rId76" Type="http://schemas.openxmlformats.org/officeDocument/2006/relationships/customXml" Target="../ink/ink37.xml"/><Relationship Id="rId97" Type="http://schemas.openxmlformats.org/officeDocument/2006/relationships/image" Target="../media/image2732.png"/><Relationship Id="rId120" Type="http://schemas.openxmlformats.org/officeDocument/2006/relationships/customXml" Target="../ink/ink58.xml"/><Relationship Id="rId141" Type="http://schemas.openxmlformats.org/officeDocument/2006/relationships/image" Target="../media/image2324.png"/><Relationship Id="rId7" Type="http://schemas.openxmlformats.org/officeDocument/2006/relationships/image" Target="../media/image2688.png"/><Relationship Id="rId162" Type="http://schemas.openxmlformats.org/officeDocument/2006/relationships/image" Target="../media/image2763.png"/><Relationship Id="rId183" Type="http://schemas.openxmlformats.org/officeDocument/2006/relationships/customXml" Target="../ink/ink90.xml"/><Relationship Id="rId218" Type="http://schemas.openxmlformats.org/officeDocument/2006/relationships/image" Target="../media/image2788.png"/><Relationship Id="rId239" Type="http://schemas.openxmlformats.org/officeDocument/2006/relationships/customXml" Target="../ink/ink120.xml"/><Relationship Id="rId250" Type="http://schemas.openxmlformats.org/officeDocument/2006/relationships/image" Target="../media/image2804.png"/><Relationship Id="rId24" Type="http://schemas.openxmlformats.org/officeDocument/2006/relationships/customXml" Target="../ink/ink11.xml"/><Relationship Id="rId45" Type="http://schemas.openxmlformats.org/officeDocument/2006/relationships/image" Target="../media/image2707.png"/><Relationship Id="rId66" Type="http://schemas.openxmlformats.org/officeDocument/2006/relationships/customXml" Target="../ink/ink32.xml"/><Relationship Id="rId87" Type="http://schemas.openxmlformats.org/officeDocument/2006/relationships/image" Target="../media/image2727.png"/><Relationship Id="rId110" Type="http://schemas.openxmlformats.org/officeDocument/2006/relationships/customXml" Target="../ink/ink54.xml"/><Relationship Id="rId131" Type="http://schemas.openxmlformats.org/officeDocument/2006/relationships/image" Target="../media/image2750.png"/><Relationship Id="rId152" Type="http://schemas.openxmlformats.org/officeDocument/2006/relationships/image" Target="../media/image2758.png"/><Relationship Id="rId173" Type="http://schemas.openxmlformats.org/officeDocument/2006/relationships/customXml" Target="../ink/ink85.xml"/><Relationship Id="rId194" Type="http://schemas.openxmlformats.org/officeDocument/2006/relationships/image" Target="../media/image2779.png"/><Relationship Id="rId208" Type="http://schemas.openxmlformats.org/officeDocument/2006/relationships/image" Target="../media/image2784.png"/><Relationship Id="rId229" Type="http://schemas.openxmlformats.org/officeDocument/2006/relationships/customXml" Target="../ink/ink115.xml"/><Relationship Id="rId240" Type="http://schemas.openxmlformats.org/officeDocument/2006/relationships/image" Target="../media/image2799.png"/><Relationship Id="rId261" Type="http://schemas.openxmlformats.org/officeDocument/2006/relationships/customXml" Target="../ink/ink132.xml"/><Relationship Id="rId14" Type="http://schemas.openxmlformats.org/officeDocument/2006/relationships/customXml" Target="../ink/ink6.xml"/><Relationship Id="rId35" Type="http://schemas.openxmlformats.org/officeDocument/2006/relationships/image" Target="../media/image2702.png"/><Relationship Id="rId56" Type="http://schemas.openxmlformats.org/officeDocument/2006/relationships/customXml" Target="../ink/ink27.xml"/><Relationship Id="rId77" Type="http://schemas.openxmlformats.org/officeDocument/2006/relationships/image" Target="../media/image2666.png"/><Relationship Id="rId100" Type="http://schemas.openxmlformats.org/officeDocument/2006/relationships/customXml" Target="../ink/ink49.xml"/><Relationship Id="rId8" Type="http://schemas.openxmlformats.org/officeDocument/2006/relationships/customXml" Target="../ink/ink3.xml"/><Relationship Id="rId98" Type="http://schemas.openxmlformats.org/officeDocument/2006/relationships/customXml" Target="../ink/ink48.xml"/><Relationship Id="rId121" Type="http://schemas.openxmlformats.org/officeDocument/2006/relationships/image" Target="../media/image2745.png"/><Relationship Id="rId142" Type="http://schemas.openxmlformats.org/officeDocument/2006/relationships/customXml" Target="../ink/ink69.xml"/><Relationship Id="rId163" Type="http://schemas.openxmlformats.org/officeDocument/2006/relationships/customXml" Target="../ink/ink80.xml"/><Relationship Id="rId184" Type="http://schemas.openxmlformats.org/officeDocument/2006/relationships/image" Target="../media/image2774.png"/><Relationship Id="rId219" Type="http://schemas.openxmlformats.org/officeDocument/2006/relationships/customXml" Target="../ink/ink110.xml"/><Relationship Id="rId230" Type="http://schemas.openxmlformats.org/officeDocument/2006/relationships/image" Target="../media/image2794.png"/><Relationship Id="rId251" Type="http://schemas.openxmlformats.org/officeDocument/2006/relationships/customXml" Target="../ink/ink126.xml"/><Relationship Id="rId25" Type="http://schemas.openxmlformats.org/officeDocument/2006/relationships/image" Target="../media/image2697.png"/><Relationship Id="rId46" Type="http://schemas.openxmlformats.org/officeDocument/2006/relationships/customXml" Target="../ink/ink22.xml"/><Relationship Id="rId67" Type="http://schemas.openxmlformats.org/officeDocument/2006/relationships/image" Target="../media/image2718.png"/><Relationship Id="rId88" Type="http://schemas.openxmlformats.org/officeDocument/2006/relationships/customXml" Target="../ink/ink43.xml"/><Relationship Id="rId111" Type="http://schemas.openxmlformats.org/officeDocument/2006/relationships/image" Target="../media/image1537.png"/><Relationship Id="rId132" Type="http://schemas.openxmlformats.org/officeDocument/2006/relationships/customXml" Target="../ink/ink64.xml"/><Relationship Id="rId153" Type="http://schemas.openxmlformats.org/officeDocument/2006/relationships/customXml" Target="../ink/ink75.xml"/><Relationship Id="rId174" Type="http://schemas.openxmlformats.org/officeDocument/2006/relationships/image" Target="../media/image2769.png"/><Relationship Id="rId195" Type="http://schemas.openxmlformats.org/officeDocument/2006/relationships/customXml" Target="../ink/ink96.xml"/><Relationship Id="rId209" Type="http://schemas.openxmlformats.org/officeDocument/2006/relationships/customXml" Target="../ink/ink104.xml"/><Relationship Id="rId220" Type="http://schemas.openxmlformats.org/officeDocument/2006/relationships/image" Target="../media/image2789.png"/><Relationship Id="rId241" Type="http://schemas.openxmlformats.org/officeDocument/2006/relationships/customXml" Target="../ink/ink121.xml"/><Relationship Id="rId15" Type="http://schemas.openxmlformats.org/officeDocument/2006/relationships/image" Target="../media/image2692.png"/><Relationship Id="rId36" Type="http://schemas.openxmlformats.org/officeDocument/2006/relationships/customXml" Target="../ink/ink17.xml"/><Relationship Id="rId57" Type="http://schemas.openxmlformats.org/officeDocument/2006/relationships/image" Target="../media/image2713.png"/><Relationship Id="rId262" Type="http://schemas.openxmlformats.org/officeDocument/2006/relationships/image" Target="../media/image2809.png"/><Relationship Id="rId78" Type="http://schemas.openxmlformats.org/officeDocument/2006/relationships/customXml" Target="../ink/ink38.xml"/><Relationship Id="rId99" Type="http://schemas.openxmlformats.org/officeDocument/2006/relationships/image" Target="../media/image2733.png"/><Relationship Id="rId101" Type="http://schemas.openxmlformats.org/officeDocument/2006/relationships/image" Target="../media/image2734.png"/><Relationship Id="rId122" Type="http://schemas.openxmlformats.org/officeDocument/2006/relationships/customXml" Target="../ink/ink59.xml"/><Relationship Id="rId143" Type="http://schemas.openxmlformats.org/officeDocument/2006/relationships/image" Target="../media/image2754.png"/><Relationship Id="rId164" Type="http://schemas.openxmlformats.org/officeDocument/2006/relationships/image" Target="../media/image2764.png"/><Relationship Id="rId185" Type="http://schemas.openxmlformats.org/officeDocument/2006/relationships/customXml" Target="../ink/ink91.xml"/><Relationship Id="rId9" Type="http://schemas.openxmlformats.org/officeDocument/2006/relationships/image" Target="../media/image2689.png"/><Relationship Id="rId210" Type="http://schemas.openxmlformats.org/officeDocument/2006/relationships/image" Target="../media/image2785.png"/><Relationship Id="rId26" Type="http://schemas.openxmlformats.org/officeDocument/2006/relationships/customXml" Target="../ink/ink12.xml"/><Relationship Id="rId231" Type="http://schemas.openxmlformats.org/officeDocument/2006/relationships/customXml" Target="../ink/ink116.xml"/><Relationship Id="rId252" Type="http://schemas.openxmlformats.org/officeDocument/2006/relationships/customXml" Target="../ink/ink127.xml"/><Relationship Id="rId47" Type="http://schemas.openxmlformats.org/officeDocument/2006/relationships/image" Target="../media/image2708.png"/><Relationship Id="rId68" Type="http://schemas.openxmlformats.org/officeDocument/2006/relationships/customXml" Target="../ink/ink33.xml"/><Relationship Id="rId89" Type="http://schemas.openxmlformats.org/officeDocument/2006/relationships/image" Target="../media/image2728.png"/><Relationship Id="rId112" Type="http://schemas.openxmlformats.org/officeDocument/2006/relationships/customXml" Target="../ink/ink55.xml"/><Relationship Id="rId133" Type="http://schemas.openxmlformats.org/officeDocument/2006/relationships/image" Target="../media/image2751.png"/><Relationship Id="rId154" Type="http://schemas.openxmlformats.org/officeDocument/2006/relationships/image" Target="../media/image2759.png"/><Relationship Id="rId175" Type="http://schemas.openxmlformats.org/officeDocument/2006/relationships/customXml" Target="../ink/ink86.xml"/><Relationship Id="rId196" Type="http://schemas.openxmlformats.org/officeDocument/2006/relationships/image" Target="../media/image2780.png"/><Relationship Id="rId200" Type="http://schemas.openxmlformats.org/officeDocument/2006/relationships/image" Target="../media/image2322.png"/><Relationship Id="rId16" Type="http://schemas.openxmlformats.org/officeDocument/2006/relationships/customXml" Target="../ink/ink7.xml"/><Relationship Id="rId221" Type="http://schemas.openxmlformats.org/officeDocument/2006/relationships/customXml" Target="../ink/ink111.xml"/><Relationship Id="rId242" Type="http://schemas.openxmlformats.org/officeDocument/2006/relationships/image" Target="../media/image2800.png"/><Relationship Id="rId263" Type="http://schemas.openxmlformats.org/officeDocument/2006/relationships/customXml" Target="../ink/ink133.xml"/><Relationship Id="rId37" Type="http://schemas.openxmlformats.org/officeDocument/2006/relationships/image" Target="../media/image2703.png"/><Relationship Id="rId58" Type="http://schemas.openxmlformats.org/officeDocument/2006/relationships/customXml" Target="../ink/ink28.xml"/><Relationship Id="rId79" Type="http://schemas.openxmlformats.org/officeDocument/2006/relationships/image" Target="../media/image2723.png"/><Relationship Id="rId102" Type="http://schemas.openxmlformats.org/officeDocument/2006/relationships/customXml" Target="../ink/ink50.xml"/><Relationship Id="rId123" Type="http://schemas.openxmlformats.org/officeDocument/2006/relationships/image" Target="../media/image2746.png"/><Relationship Id="rId144" Type="http://schemas.openxmlformats.org/officeDocument/2006/relationships/customXml" Target="../ink/ink70.xml"/><Relationship Id="rId90" Type="http://schemas.openxmlformats.org/officeDocument/2006/relationships/customXml" Target="../ink/ink44.xml"/><Relationship Id="rId165" Type="http://schemas.openxmlformats.org/officeDocument/2006/relationships/customXml" Target="../ink/ink81.xml"/><Relationship Id="rId186" Type="http://schemas.openxmlformats.org/officeDocument/2006/relationships/image" Target="../media/image2775.png"/><Relationship Id="rId211" Type="http://schemas.openxmlformats.org/officeDocument/2006/relationships/customXml" Target="../ink/ink105.xml"/><Relationship Id="rId232" Type="http://schemas.openxmlformats.org/officeDocument/2006/relationships/image" Target="../media/image2795.png"/><Relationship Id="rId253" Type="http://schemas.openxmlformats.org/officeDocument/2006/relationships/image" Target="../media/image2805.png"/><Relationship Id="rId27" Type="http://schemas.openxmlformats.org/officeDocument/2006/relationships/image" Target="../media/image2698.png"/><Relationship Id="rId48" Type="http://schemas.openxmlformats.org/officeDocument/2006/relationships/customXml" Target="../ink/ink23.xml"/><Relationship Id="rId69" Type="http://schemas.openxmlformats.org/officeDocument/2006/relationships/image" Target="../media/image2719.png"/><Relationship Id="rId134" Type="http://schemas.openxmlformats.org/officeDocument/2006/relationships/customXml" Target="../ink/ink65.xml"/><Relationship Id="rId80" Type="http://schemas.openxmlformats.org/officeDocument/2006/relationships/customXml" Target="../ink/ink39.xml"/><Relationship Id="rId155" Type="http://schemas.openxmlformats.org/officeDocument/2006/relationships/customXml" Target="../ink/ink76.xml"/><Relationship Id="rId176" Type="http://schemas.openxmlformats.org/officeDocument/2006/relationships/image" Target="../media/image2770.png"/><Relationship Id="rId197" Type="http://schemas.openxmlformats.org/officeDocument/2006/relationships/customXml" Target="../ink/ink97.xml"/><Relationship Id="rId201" Type="http://schemas.openxmlformats.org/officeDocument/2006/relationships/customXml" Target="../ink/ink100.xml"/><Relationship Id="rId222" Type="http://schemas.openxmlformats.org/officeDocument/2006/relationships/image" Target="../media/image2790.png"/><Relationship Id="rId243" Type="http://schemas.openxmlformats.org/officeDocument/2006/relationships/customXml" Target="../ink/ink122.xml"/><Relationship Id="rId264" Type="http://schemas.openxmlformats.org/officeDocument/2006/relationships/image" Target="../media/image2810.png"/><Relationship Id="rId17" Type="http://schemas.openxmlformats.org/officeDocument/2006/relationships/image" Target="../media/image2693.png"/><Relationship Id="rId38" Type="http://schemas.openxmlformats.org/officeDocument/2006/relationships/customXml" Target="../ink/ink18.xml"/><Relationship Id="rId59" Type="http://schemas.openxmlformats.org/officeDocument/2006/relationships/image" Target="../media/image2714.png"/><Relationship Id="rId103" Type="http://schemas.openxmlformats.org/officeDocument/2006/relationships/image" Target="../media/image2735.png"/><Relationship Id="rId124" Type="http://schemas.openxmlformats.org/officeDocument/2006/relationships/customXml" Target="../ink/ink60.xml"/><Relationship Id="rId70" Type="http://schemas.openxmlformats.org/officeDocument/2006/relationships/customXml" Target="../ink/ink34.xml"/><Relationship Id="rId91" Type="http://schemas.openxmlformats.org/officeDocument/2006/relationships/image" Target="../media/image2729.png"/><Relationship Id="rId145" Type="http://schemas.openxmlformats.org/officeDocument/2006/relationships/customXml" Target="../ink/ink71.xml"/><Relationship Id="rId166" Type="http://schemas.openxmlformats.org/officeDocument/2006/relationships/image" Target="../media/image2765.png"/><Relationship Id="rId187" Type="http://schemas.openxmlformats.org/officeDocument/2006/relationships/customXml" Target="../ink/ink92.xml"/><Relationship Id="rId1" Type="http://schemas.microsoft.com/office/2007/relationships/media" Target="../media/media2.m4a"/><Relationship Id="rId212" Type="http://schemas.openxmlformats.org/officeDocument/2006/relationships/image" Target="../media/image2786.png"/><Relationship Id="rId233" Type="http://schemas.openxmlformats.org/officeDocument/2006/relationships/customXml" Target="../ink/ink117.xml"/><Relationship Id="rId254" Type="http://schemas.openxmlformats.org/officeDocument/2006/relationships/customXml" Target="../ink/ink128.xml"/><Relationship Id="rId28" Type="http://schemas.openxmlformats.org/officeDocument/2006/relationships/customXml" Target="../ink/ink13.xml"/><Relationship Id="rId49" Type="http://schemas.openxmlformats.org/officeDocument/2006/relationships/image" Target="../media/image2709.png"/><Relationship Id="rId60" Type="http://schemas.openxmlformats.org/officeDocument/2006/relationships/customXml" Target="../ink/ink29.xml"/><Relationship Id="rId81" Type="http://schemas.openxmlformats.org/officeDocument/2006/relationships/image" Target="../media/image2724.png"/><Relationship Id="rId135" Type="http://schemas.openxmlformats.org/officeDocument/2006/relationships/image" Target="../media/image2446.png"/><Relationship Id="rId156" Type="http://schemas.openxmlformats.org/officeDocument/2006/relationships/image" Target="../media/image2760.png"/><Relationship Id="rId177" Type="http://schemas.openxmlformats.org/officeDocument/2006/relationships/customXml" Target="../ink/ink87.xml"/><Relationship Id="rId198" Type="http://schemas.openxmlformats.org/officeDocument/2006/relationships/customXml" Target="../ink/ink98.xml"/><Relationship Id="rId202" Type="http://schemas.openxmlformats.org/officeDocument/2006/relationships/image" Target="../media/image2781.png"/><Relationship Id="rId223" Type="http://schemas.openxmlformats.org/officeDocument/2006/relationships/customXml" Target="../ink/ink112.xml"/><Relationship Id="rId244" Type="http://schemas.openxmlformats.org/officeDocument/2006/relationships/image" Target="../media/image2801.png"/><Relationship Id="rId18" Type="http://schemas.openxmlformats.org/officeDocument/2006/relationships/customXml" Target="../ink/ink8.xml"/><Relationship Id="rId39" Type="http://schemas.openxmlformats.org/officeDocument/2006/relationships/image" Target="../media/image2704.png"/><Relationship Id="rId265" Type="http://schemas.openxmlformats.org/officeDocument/2006/relationships/image" Target="../media/image1.png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25" Type="http://schemas.openxmlformats.org/officeDocument/2006/relationships/image" Target="../media/image2747.png"/><Relationship Id="rId146" Type="http://schemas.openxmlformats.org/officeDocument/2006/relationships/image" Target="../media/image2755.png"/><Relationship Id="rId167" Type="http://schemas.openxmlformats.org/officeDocument/2006/relationships/customXml" Target="../ink/ink82.xml"/><Relationship Id="rId188" Type="http://schemas.openxmlformats.org/officeDocument/2006/relationships/image" Target="../media/image2776.png"/><Relationship Id="rId71" Type="http://schemas.openxmlformats.org/officeDocument/2006/relationships/image" Target="../media/image2720.png"/><Relationship Id="rId92" Type="http://schemas.openxmlformats.org/officeDocument/2006/relationships/customXml" Target="../ink/ink45.xml"/><Relationship Id="rId213" Type="http://schemas.openxmlformats.org/officeDocument/2006/relationships/customXml" Target="../ink/ink106.xml"/><Relationship Id="rId234" Type="http://schemas.openxmlformats.org/officeDocument/2006/relationships/image" Target="../media/image2796.png"/><Relationship Id="rId2" Type="http://schemas.openxmlformats.org/officeDocument/2006/relationships/audio" Target="../media/media2.m4a"/><Relationship Id="rId29" Type="http://schemas.openxmlformats.org/officeDocument/2006/relationships/image" Target="../media/image2699.png"/><Relationship Id="rId255" Type="http://schemas.openxmlformats.org/officeDocument/2006/relationships/customXml" Target="../ink/ink129.xml"/><Relationship Id="rId40" Type="http://schemas.openxmlformats.org/officeDocument/2006/relationships/customXml" Target="../ink/ink19.xml"/><Relationship Id="rId115" Type="http://schemas.openxmlformats.org/officeDocument/2006/relationships/image" Target="../media/image2742.png"/><Relationship Id="rId136" Type="http://schemas.openxmlformats.org/officeDocument/2006/relationships/customXml" Target="../ink/ink66.xml"/><Relationship Id="rId157" Type="http://schemas.openxmlformats.org/officeDocument/2006/relationships/customXml" Target="../ink/ink77.xml"/><Relationship Id="rId178" Type="http://schemas.openxmlformats.org/officeDocument/2006/relationships/image" Target="../media/image2771.png"/><Relationship Id="rId61" Type="http://schemas.openxmlformats.org/officeDocument/2006/relationships/image" Target="../media/image2715.png"/><Relationship Id="rId82" Type="http://schemas.openxmlformats.org/officeDocument/2006/relationships/customXml" Target="../ink/ink40.xml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image" Target="../media/image2694.png"/><Relationship Id="rId224" Type="http://schemas.openxmlformats.org/officeDocument/2006/relationships/image" Target="../media/image2791.png"/><Relationship Id="rId245" Type="http://schemas.openxmlformats.org/officeDocument/2006/relationships/customXml" Target="../ink/ink123.xml"/><Relationship Id="rId30" Type="http://schemas.openxmlformats.org/officeDocument/2006/relationships/customXml" Target="../ink/ink14.xml"/><Relationship Id="rId105" Type="http://schemas.openxmlformats.org/officeDocument/2006/relationships/image" Target="../media/image2736.png"/><Relationship Id="rId126" Type="http://schemas.openxmlformats.org/officeDocument/2006/relationships/customXml" Target="../ink/ink61.xml"/><Relationship Id="rId147" Type="http://schemas.openxmlformats.org/officeDocument/2006/relationships/customXml" Target="../ink/ink72.xml"/><Relationship Id="rId168" Type="http://schemas.openxmlformats.org/officeDocument/2006/relationships/image" Target="../media/image2766.png"/><Relationship Id="rId51" Type="http://schemas.openxmlformats.org/officeDocument/2006/relationships/image" Target="../media/image2710.png"/><Relationship Id="rId72" Type="http://schemas.openxmlformats.org/officeDocument/2006/relationships/customXml" Target="../ink/ink35.xml"/><Relationship Id="rId93" Type="http://schemas.openxmlformats.org/officeDocument/2006/relationships/image" Target="../media/image2730.png"/><Relationship Id="rId189" Type="http://schemas.openxmlformats.org/officeDocument/2006/relationships/customXml" Target="../ink/ink93.xml"/><Relationship Id="rId3" Type="http://schemas.openxmlformats.org/officeDocument/2006/relationships/slideLayout" Target="../slideLayouts/slideLayout2.xml"/><Relationship Id="rId214" Type="http://schemas.openxmlformats.org/officeDocument/2006/relationships/image" Target="../media/image2787.png"/><Relationship Id="rId235" Type="http://schemas.openxmlformats.org/officeDocument/2006/relationships/customXml" Target="../ink/ink118.xml"/><Relationship Id="rId256" Type="http://schemas.openxmlformats.org/officeDocument/2006/relationships/image" Target="../media/image2806.png"/><Relationship Id="rId116" Type="http://schemas.openxmlformats.org/officeDocument/2006/relationships/customXml" Target="../ink/ink56.xml"/><Relationship Id="rId137" Type="http://schemas.openxmlformats.org/officeDocument/2006/relationships/image" Target="../media/image2752.png"/><Relationship Id="rId158" Type="http://schemas.openxmlformats.org/officeDocument/2006/relationships/image" Target="../media/image2761.png"/><Relationship Id="rId20" Type="http://schemas.openxmlformats.org/officeDocument/2006/relationships/customXml" Target="../ink/ink9.xml"/><Relationship Id="rId41" Type="http://schemas.openxmlformats.org/officeDocument/2006/relationships/image" Target="../media/image2705.png"/><Relationship Id="rId62" Type="http://schemas.openxmlformats.org/officeDocument/2006/relationships/customXml" Target="../ink/ink30.xml"/><Relationship Id="rId83" Type="http://schemas.openxmlformats.org/officeDocument/2006/relationships/image" Target="../media/image2725.png"/><Relationship Id="rId179" Type="http://schemas.openxmlformats.org/officeDocument/2006/relationships/customXml" Target="../ink/ink88.xml"/><Relationship Id="rId190" Type="http://schemas.openxmlformats.org/officeDocument/2006/relationships/image" Target="../media/image2777.png"/><Relationship Id="rId204" Type="http://schemas.openxmlformats.org/officeDocument/2006/relationships/image" Target="../media/image2782.png"/><Relationship Id="rId225" Type="http://schemas.openxmlformats.org/officeDocument/2006/relationships/customXml" Target="../ink/ink113.xml"/><Relationship Id="rId246" Type="http://schemas.openxmlformats.org/officeDocument/2006/relationships/image" Target="../media/image2802.png"/><Relationship Id="rId106" Type="http://schemas.openxmlformats.org/officeDocument/2006/relationships/customXml" Target="../ink/ink52.xml"/><Relationship Id="rId127" Type="http://schemas.openxmlformats.org/officeDocument/2006/relationships/image" Target="../media/image2748.png"/><Relationship Id="rId10" Type="http://schemas.openxmlformats.org/officeDocument/2006/relationships/customXml" Target="../ink/ink4.xml"/><Relationship Id="rId31" Type="http://schemas.openxmlformats.org/officeDocument/2006/relationships/image" Target="../media/image2700.png"/><Relationship Id="rId52" Type="http://schemas.openxmlformats.org/officeDocument/2006/relationships/customXml" Target="../ink/ink25.xml"/><Relationship Id="rId73" Type="http://schemas.openxmlformats.org/officeDocument/2006/relationships/image" Target="../media/image2721.png"/><Relationship Id="rId94" Type="http://schemas.openxmlformats.org/officeDocument/2006/relationships/customXml" Target="../ink/ink46.xml"/><Relationship Id="rId148" Type="http://schemas.openxmlformats.org/officeDocument/2006/relationships/image" Target="../media/image2756.png"/><Relationship Id="rId169" Type="http://schemas.openxmlformats.org/officeDocument/2006/relationships/customXml" Target="../ink/ink83.xml"/><Relationship Id="rId4" Type="http://schemas.openxmlformats.org/officeDocument/2006/relationships/customXml" Target="../ink/ink1.xml"/><Relationship Id="rId180" Type="http://schemas.openxmlformats.org/officeDocument/2006/relationships/image" Target="../media/image2772.png"/><Relationship Id="rId215" Type="http://schemas.openxmlformats.org/officeDocument/2006/relationships/customXml" Target="../ink/ink107.xml"/><Relationship Id="rId236" Type="http://schemas.openxmlformats.org/officeDocument/2006/relationships/image" Target="../media/image2797.png"/><Relationship Id="rId257" Type="http://schemas.openxmlformats.org/officeDocument/2006/relationships/customXml" Target="../ink/ink130.xml"/><Relationship Id="rId42" Type="http://schemas.openxmlformats.org/officeDocument/2006/relationships/customXml" Target="../ink/ink20.xml"/><Relationship Id="rId84" Type="http://schemas.openxmlformats.org/officeDocument/2006/relationships/customXml" Target="../ink/ink41.xml"/><Relationship Id="rId138" Type="http://schemas.openxmlformats.org/officeDocument/2006/relationships/customXml" Target="../ink/ink6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65.png"/><Relationship Id="rId21" Type="http://schemas.openxmlformats.org/officeDocument/2006/relationships/image" Target="../media/image2814.png"/><Relationship Id="rId42" Type="http://schemas.openxmlformats.org/officeDocument/2006/relationships/customXml" Target="../ink/ink153.xml"/><Relationship Id="rId63" Type="http://schemas.openxmlformats.org/officeDocument/2006/relationships/image" Target="../media/image2835.png"/><Relationship Id="rId84" Type="http://schemas.openxmlformats.org/officeDocument/2006/relationships/customXml" Target="../ink/ink174.xml"/><Relationship Id="rId138" Type="http://schemas.openxmlformats.org/officeDocument/2006/relationships/customXml" Target="../ink/ink201.xml"/><Relationship Id="rId159" Type="http://schemas.openxmlformats.org/officeDocument/2006/relationships/image" Target="../media/image2888.png"/><Relationship Id="rId170" Type="http://schemas.openxmlformats.org/officeDocument/2006/relationships/customXml" Target="../ink/ink217.xml"/><Relationship Id="rId191" Type="http://schemas.openxmlformats.org/officeDocument/2006/relationships/image" Target="../media/image2906.png"/><Relationship Id="rId205" Type="http://schemas.openxmlformats.org/officeDocument/2006/relationships/image" Target="../media/image2914.png"/><Relationship Id="rId107" Type="http://schemas.openxmlformats.org/officeDocument/2006/relationships/image" Target="../media/image2859.png"/><Relationship Id="rId11" Type="http://schemas.openxmlformats.org/officeDocument/2006/relationships/image" Target="../media/image28090.png"/><Relationship Id="rId32" Type="http://schemas.openxmlformats.org/officeDocument/2006/relationships/customXml" Target="../ink/ink148.xml"/><Relationship Id="rId53" Type="http://schemas.openxmlformats.org/officeDocument/2006/relationships/image" Target="../media/image2830.png"/><Relationship Id="rId74" Type="http://schemas.openxmlformats.org/officeDocument/2006/relationships/customXml" Target="../ink/ink169.xml"/><Relationship Id="rId128" Type="http://schemas.openxmlformats.org/officeDocument/2006/relationships/customXml" Target="../ink/ink196.xml"/><Relationship Id="rId149" Type="http://schemas.openxmlformats.org/officeDocument/2006/relationships/image" Target="../media/image2883.png"/><Relationship Id="rId5" Type="http://schemas.openxmlformats.org/officeDocument/2006/relationships/image" Target="../media/image28060.png"/><Relationship Id="rId95" Type="http://schemas.openxmlformats.org/officeDocument/2006/relationships/image" Target="../media/image2853.png"/><Relationship Id="rId160" Type="http://schemas.openxmlformats.org/officeDocument/2006/relationships/customXml" Target="../ink/ink212.xml"/><Relationship Id="rId181" Type="http://schemas.openxmlformats.org/officeDocument/2006/relationships/image" Target="../media/image2900.png"/><Relationship Id="rId22" Type="http://schemas.openxmlformats.org/officeDocument/2006/relationships/customXml" Target="../ink/ink143.xml"/><Relationship Id="rId43" Type="http://schemas.openxmlformats.org/officeDocument/2006/relationships/image" Target="../media/image2825.png"/><Relationship Id="rId64" Type="http://schemas.openxmlformats.org/officeDocument/2006/relationships/customXml" Target="../ink/ink164.xml"/><Relationship Id="rId118" Type="http://schemas.openxmlformats.org/officeDocument/2006/relationships/customXml" Target="../ink/ink191.xml"/><Relationship Id="rId139" Type="http://schemas.openxmlformats.org/officeDocument/2006/relationships/image" Target="../media/image2877.png"/><Relationship Id="rId85" Type="http://schemas.openxmlformats.org/officeDocument/2006/relationships/image" Target="../media/image2847.png"/><Relationship Id="rId150" Type="http://schemas.openxmlformats.org/officeDocument/2006/relationships/customXml" Target="../ink/ink207.xml"/><Relationship Id="rId171" Type="http://schemas.openxmlformats.org/officeDocument/2006/relationships/image" Target="../media/image2895.png"/><Relationship Id="rId192" Type="http://schemas.openxmlformats.org/officeDocument/2006/relationships/customXml" Target="../ink/ink228.xml"/><Relationship Id="rId206" Type="http://schemas.openxmlformats.org/officeDocument/2006/relationships/customXml" Target="../ink/ink235.xml"/><Relationship Id="rId12" Type="http://schemas.openxmlformats.org/officeDocument/2006/relationships/customXml" Target="../ink/ink138.xml"/><Relationship Id="rId33" Type="http://schemas.openxmlformats.org/officeDocument/2006/relationships/image" Target="../media/image2820.png"/><Relationship Id="rId108" Type="http://schemas.openxmlformats.org/officeDocument/2006/relationships/customXml" Target="../ink/ink186.xml"/><Relationship Id="rId129" Type="http://schemas.openxmlformats.org/officeDocument/2006/relationships/image" Target="../media/image2872.png"/><Relationship Id="rId54" Type="http://schemas.openxmlformats.org/officeDocument/2006/relationships/customXml" Target="../ink/ink159.xml"/><Relationship Id="rId75" Type="http://schemas.openxmlformats.org/officeDocument/2006/relationships/image" Target="../media/image2842.png"/><Relationship Id="rId96" Type="http://schemas.openxmlformats.org/officeDocument/2006/relationships/customXml" Target="../ink/ink180.xml"/><Relationship Id="rId140" Type="http://schemas.openxmlformats.org/officeDocument/2006/relationships/customXml" Target="../ink/ink202.xml"/><Relationship Id="rId161" Type="http://schemas.openxmlformats.org/officeDocument/2006/relationships/image" Target="../media/image2889.png"/><Relationship Id="rId182" Type="http://schemas.openxmlformats.org/officeDocument/2006/relationships/customXml" Target="../ink/ink223.xml"/><Relationship Id="rId6" Type="http://schemas.openxmlformats.org/officeDocument/2006/relationships/customXml" Target="../ink/ink135.xml"/><Relationship Id="rId23" Type="http://schemas.openxmlformats.org/officeDocument/2006/relationships/image" Target="../media/image2815.png"/><Relationship Id="rId119" Type="http://schemas.openxmlformats.org/officeDocument/2006/relationships/image" Target="../media/image2866.png"/><Relationship Id="rId44" Type="http://schemas.openxmlformats.org/officeDocument/2006/relationships/customXml" Target="../ink/ink154.xml"/><Relationship Id="rId65" Type="http://schemas.openxmlformats.org/officeDocument/2006/relationships/image" Target="../media/image2836.png"/><Relationship Id="rId86" Type="http://schemas.openxmlformats.org/officeDocument/2006/relationships/customXml" Target="../ink/ink175.xml"/><Relationship Id="rId130" Type="http://schemas.openxmlformats.org/officeDocument/2006/relationships/customXml" Target="../ink/ink197.xml"/><Relationship Id="rId151" Type="http://schemas.openxmlformats.org/officeDocument/2006/relationships/image" Target="../media/image2884.png"/><Relationship Id="rId172" Type="http://schemas.openxmlformats.org/officeDocument/2006/relationships/customXml" Target="../ink/ink218.xml"/><Relationship Id="rId193" Type="http://schemas.openxmlformats.org/officeDocument/2006/relationships/image" Target="../media/image2907.png"/><Relationship Id="rId207" Type="http://schemas.openxmlformats.org/officeDocument/2006/relationships/image" Target="../media/image2915.png"/><Relationship Id="rId13" Type="http://schemas.openxmlformats.org/officeDocument/2006/relationships/image" Target="../media/image28100.png"/><Relationship Id="rId109" Type="http://schemas.openxmlformats.org/officeDocument/2006/relationships/image" Target="../media/image2860.png"/><Relationship Id="rId34" Type="http://schemas.openxmlformats.org/officeDocument/2006/relationships/customXml" Target="../ink/ink149.xml"/><Relationship Id="rId55" Type="http://schemas.openxmlformats.org/officeDocument/2006/relationships/image" Target="../media/image2831.png"/><Relationship Id="rId76" Type="http://schemas.openxmlformats.org/officeDocument/2006/relationships/customXml" Target="../ink/ink170.xml"/><Relationship Id="rId97" Type="http://schemas.openxmlformats.org/officeDocument/2006/relationships/image" Target="../media/image2854.png"/><Relationship Id="rId120" Type="http://schemas.openxmlformats.org/officeDocument/2006/relationships/customXml" Target="../ink/ink192.xml"/><Relationship Id="rId141" Type="http://schemas.openxmlformats.org/officeDocument/2006/relationships/image" Target="../media/image2878.png"/><Relationship Id="rId7" Type="http://schemas.openxmlformats.org/officeDocument/2006/relationships/image" Target="../media/image28070.png"/><Relationship Id="rId162" Type="http://schemas.openxmlformats.org/officeDocument/2006/relationships/customXml" Target="../ink/ink213.xml"/><Relationship Id="rId183" Type="http://schemas.openxmlformats.org/officeDocument/2006/relationships/image" Target="../media/image2902.png"/><Relationship Id="rId24" Type="http://schemas.openxmlformats.org/officeDocument/2006/relationships/customXml" Target="../ink/ink144.xml"/><Relationship Id="rId45" Type="http://schemas.openxmlformats.org/officeDocument/2006/relationships/image" Target="../media/image2826.png"/><Relationship Id="rId66" Type="http://schemas.openxmlformats.org/officeDocument/2006/relationships/customXml" Target="../ink/ink165.xml"/><Relationship Id="rId87" Type="http://schemas.openxmlformats.org/officeDocument/2006/relationships/image" Target="../media/image2848.png"/><Relationship Id="rId110" Type="http://schemas.openxmlformats.org/officeDocument/2006/relationships/customXml" Target="../ink/ink187.xml"/><Relationship Id="rId131" Type="http://schemas.openxmlformats.org/officeDocument/2006/relationships/image" Target="../media/image2873.png"/><Relationship Id="rId152" Type="http://schemas.openxmlformats.org/officeDocument/2006/relationships/customXml" Target="../ink/ink208.xml"/><Relationship Id="rId173" Type="http://schemas.openxmlformats.org/officeDocument/2006/relationships/image" Target="../media/image2896.png"/><Relationship Id="rId194" Type="http://schemas.openxmlformats.org/officeDocument/2006/relationships/customXml" Target="../ink/ink229.xml"/><Relationship Id="rId208" Type="http://schemas.openxmlformats.org/officeDocument/2006/relationships/customXml" Target="../ink/ink236.xml"/><Relationship Id="rId19" Type="http://schemas.openxmlformats.org/officeDocument/2006/relationships/image" Target="../media/image2813.png"/><Relationship Id="rId14" Type="http://schemas.openxmlformats.org/officeDocument/2006/relationships/customXml" Target="../ink/ink139.xml"/><Relationship Id="rId30" Type="http://schemas.openxmlformats.org/officeDocument/2006/relationships/customXml" Target="../ink/ink147.xml"/><Relationship Id="rId35" Type="http://schemas.openxmlformats.org/officeDocument/2006/relationships/image" Target="../media/image2821.png"/><Relationship Id="rId56" Type="http://schemas.openxmlformats.org/officeDocument/2006/relationships/customXml" Target="../ink/ink160.xml"/><Relationship Id="rId77" Type="http://schemas.openxmlformats.org/officeDocument/2006/relationships/image" Target="../media/image2843.png"/><Relationship Id="rId100" Type="http://schemas.openxmlformats.org/officeDocument/2006/relationships/customXml" Target="../ink/ink182.xml"/><Relationship Id="rId105" Type="http://schemas.openxmlformats.org/officeDocument/2006/relationships/image" Target="../media/image2858.png"/><Relationship Id="rId126" Type="http://schemas.openxmlformats.org/officeDocument/2006/relationships/customXml" Target="../ink/ink195.xml"/><Relationship Id="rId147" Type="http://schemas.openxmlformats.org/officeDocument/2006/relationships/image" Target="../media/image2882.png"/><Relationship Id="rId168" Type="http://schemas.openxmlformats.org/officeDocument/2006/relationships/customXml" Target="../ink/ink216.xml"/><Relationship Id="rId8" Type="http://schemas.openxmlformats.org/officeDocument/2006/relationships/customXml" Target="../ink/ink136.xml"/><Relationship Id="rId51" Type="http://schemas.openxmlformats.org/officeDocument/2006/relationships/image" Target="../media/image2829.png"/><Relationship Id="rId72" Type="http://schemas.openxmlformats.org/officeDocument/2006/relationships/customXml" Target="../ink/ink168.xml"/><Relationship Id="rId93" Type="http://schemas.openxmlformats.org/officeDocument/2006/relationships/image" Target="../media/image2852.png"/><Relationship Id="rId98" Type="http://schemas.openxmlformats.org/officeDocument/2006/relationships/customXml" Target="../ink/ink181.xml"/><Relationship Id="rId121" Type="http://schemas.openxmlformats.org/officeDocument/2006/relationships/image" Target="../media/image2867.png"/><Relationship Id="rId142" Type="http://schemas.openxmlformats.org/officeDocument/2006/relationships/customXml" Target="../ink/ink203.xml"/><Relationship Id="rId163" Type="http://schemas.openxmlformats.org/officeDocument/2006/relationships/image" Target="../media/image2890.png"/><Relationship Id="rId184" Type="http://schemas.openxmlformats.org/officeDocument/2006/relationships/customXml" Target="../ink/ink224.xml"/><Relationship Id="rId189" Type="http://schemas.openxmlformats.org/officeDocument/2006/relationships/image" Target="../media/image2905.png"/><Relationship Id="rId3" Type="http://schemas.openxmlformats.org/officeDocument/2006/relationships/slideLayout" Target="../slideLayouts/slideLayout2.xml"/><Relationship Id="rId214" Type="http://schemas.openxmlformats.org/officeDocument/2006/relationships/image" Target="../media/image1.png"/><Relationship Id="rId25" Type="http://schemas.openxmlformats.org/officeDocument/2006/relationships/image" Target="../media/image2816.png"/><Relationship Id="rId46" Type="http://schemas.openxmlformats.org/officeDocument/2006/relationships/customXml" Target="../ink/ink155.xml"/><Relationship Id="rId67" Type="http://schemas.openxmlformats.org/officeDocument/2006/relationships/image" Target="../media/image2837.png"/><Relationship Id="rId116" Type="http://schemas.openxmlformats.org/officeDocument/2006/relationships/customXml" Target="../ink/ink190.xml"/><Relationship Id="rId137" Type="http://schemas.openxmlformats.org/officeDocument/2006/relationships/image" Target="../media/image2876.png"/><Relationship Id="rId158" Type="http://schemas.openxmlformats.org/officeDocument/2006/relationships/customXml" Target="../ink/ink211.xml"/><Relationship Id="rId20" Type="http://schemas.openxmlformats.org/officeDocument/2006/relationships/customXml" Target="../ink/ink142.xml"/><Relationship Id="rId41" Type="http://schemas.openxmlformats.org/officeDocument/2006/relationships/image" Target="../media/image2824.png"/><Relationship Id="rId62" Type="http://schemas.openxmlformats.org/officeDocument/2006/relationships/customXml" Target="../ink/ink163.xml"/><Relationship Id="rId83" Type="http://schemas.openxmlformats.org/officeDocument/2006/relationships/image" Target="../media/image2846.png"/><Relationship Id="rId88" Type="http://schemas.openxmlformats.org/officeDocument/2006/relationships/customXml" Target="../ink/ink176.xml"/><Relationship Id="rId111" Type="http://schemas.openxmlformats.org/officeDocument/2006/relationships/image" Target="../media/image2862.png"/><Relationship Id="rId132" Type="http://schemas.openxmlformats.org/officeDocument/2006/relationships/customXml" Target="../ink/ink198.xml"/><Relationship Id="rId153" Type="http://schemas.openxmlformats.org/officeDocument/2006/relationships/image" Target="../media/image2885.png"/><Relationship Id="rId174" Type="http://schemas.openxmlformats.org/officeDocument/2006/relationships/customXml" Target="../ink/ink219.xml"/><Relationship Id="rId179" Type="http://schemas.openxmlformats.org/officeDocument/2006/relationships/image" Target="../media/image2899.png"/><Relationship Id="rId195" Type="http://schemas.openxmlformats.org/officeDocument/2006/relationships/image" Target="../media/image2908.png"/><Relationship Id="rId209" Type="http://schemas.openxmlformats.org/officeDocument/2006/relationships/image" Target="../media/image2916.png"/><Relationship Id="rId190" Type="http://schemas.openxmlformats.org/officeDocument/2006/relationships/customXml" Target="../ink/ink227.xml"/><Relationship Id="rId204" Type="http://schemas.openxmlformats.org/officeDocument/2006/relationships/customXml" Target="../ink/ink234.xml"/><Relationship Id="rId15" Type="http://schemas.openxmlformats.org/officeDocument/2006/relationships/image" Target="../media/image2811.png"/><Relationship Id="rId36" Type="http://schemas.openxmlformats.org/officeDocument/2006/relationships/customXml" Target="../ink/ink150.xml"/><Relationship Id="rId57" Type="http://schemas.openxmlformats.org/officeDocument/2006/relationships/image" Target="../media/image2832.png"/><Relationship Id="rId106" Type="http://schemas.openxmlformats.org/officeDocument/2006/relationships/customXml" Target="../ink/ink185.xml"/><Relationship Id="rId127" Type="http://schemas.openxmlformats.org/officeDocument/2006/relationships/image" Target="../media/image2870.png"/><Relationship Id="rId10" Type="http://schemas.openxmlformats.org/officeDocument/2006/relationships/customXml" Target="../ink/ink137.xml"/><Relationship Id="rId31" Type="http://schemas.openxmlformats.org/officeDocument/2006/relationships/image" Target="../media/image2819.png"/><Relationship Id="rId52" Type="http://schemas.openxmlformats.org/officeDocument/2006/relationships/customXml" Target="../ink/ink158.xml"/><Relationship Id="rId73" Type="http://schemas.openxmlformats.org/officeDocument/2006/relationships/image" Target="../media/image2840.png"/><Relationship Id="rId78" Type="http://schemas.openxmlformats.org/officeDocument/2006/relationships/customXml" Target="../ink/ink171.xml"/><Relationship Id="rId94" Type="http://schemas.openxmlformats.org/officeDocument/2006/relationships/customXml" Target="../ink/ink179.xml"/><Relationship Id="rId99" Type="http://schemas.openxmlformats.org/officeDocument/2006/relationships/image" Target="../media/image2855.png"/><Relationship Id="rId101" Type="http://schemas.openxmlformats.org/officeDocument/2006/relationships/image" Target="../media/image2856.png"/><Relationship Id="rId122" Type="http://schemas.openxmlformats.org/officeDocument/2006/relationships/customXml" Target="../ink/ink193.xml"/><Relationship Id="rId143" Type="http://schemas.openxmlformats.org/officeDocument/2006/relationships/image" Target="../media/image2879.png"/><Relationship Id="rId148" Type="http://schemas.openxmlformats.org/officeDocument/2006/relationships/customXml" Target="../ink/ink206.xml"/><Relationship Id="rId164" Type="http://schemas.openxmlformats.org/officeDocument/2006/relationships/customXml" Target="../ink/ink214.xml"/><Relationship Id="rId169" Type="http://schemas.openxmlformats.org/officeDocument/2006/relationships/image" Target="../media/image2894.png"/><Relationship Id="rId185" Type="http://schemas.openxmlformats.org/officeDocument/2006/relationships/image" Target="../media/image2903.png"/><Relationship Id="rId4" Type="http://schemas.openxmlformats.org/officeDocument/2006/relationships/customXml" Target="../ink/ink134.xml"/><Relationship Id="rId9" Type="http://schemas.openxmlformats.org/officeDocument/2006/relationships/image" Target="../media/image28080.png"/><Relationship Id="rId180" Type="http://schemas.openxmlformats.org/officeDocument/2006/relationships/customXml" Target="../ink/ink222.xml"/><Relationship Id="rId210" Type="http://schemas.openxmlformats.org/officeDocument/2006/relationships/customXml" Target="../ink/ink237.xml"/><Relationship Id="rId26" Type="http://schemas.openxmlformats.org/officeDocument/2006/relationships/customXml" Target="../ink/ink145.xml"/><Relationship Id="rId47" Type="http://schemas.openxmlformats.org/officeDocument/2006/relationships/image" Target="../media/image2827.png"/><Relationship Id="rId68" Type="http://schemas.openxmlformats.org/officeDocument/2006/relationships/customXml" Target="../ink/ink166.xml"/><Relationship Id="rId89" Type="http://schemas.openxmlformats.org/officeDocument/2006/relationships/image" Target="../media/image2849.png"/><Relationship Id="rId112" Type="http://schemas.openxmlformats.org/officeDocument/2006/relationships/customXml" Target="../ink/ink188.xml"/><Relationship Id="rId133" Type="http://schemas.openxmlformats.org/officeDocument/2006/relationships/image" Target="../media/image2874.png"/><Relationship Id="rId154" Type="http://schemas.openxmlformats.org/officeDocument/2006/relationships/customXml" Target="../ink/ink209.xml"/><Relationship Id="rId175" Type="http://schemas.openxmlformats.org/officeDocument/2006/relationships/image" Target="../media/image2897.png"/><Relationship Id="rId196" Type="http://schemas.openxmlformats.org/officeDocument/2006/relationships/customXml" Target="../ink/ink230.xml"/><Relationship Id="rId200" Type="http://schemas.openxmlformats.org/officeDocument/2006/relationships/customXml" Target="../ink/ink232.xml"/><Relationship Id="rId16" Type="http://schemas.openxmlformats.org/officeDocument/2006/relationships/customXml" Target="../ink/ink140.xml"/><Relationship Id="rId37" Type="http://schemas.openxmlformats.org/officeDocument/2006/relationships/image" Target="../media/image2822.png"/><Relationship Id="rId58" Type="http://schemas.openxmlformats.org/officeDocument/2006/relationships/customXml" Target="../ink/ink161.xml"/><Relationship Id="rId79" Type="http://schemas.openxmlformats.org/officeDocument/2006/relationships/image" Target="../media/image2844.png"/><Relationship Id="rId102" Type="http://schemas.openxmlformats.org/officeDocument/2006/relationships/customXml" Target="../ink/ink183.xml"/><Relationship Id="rId123" Type="http://schemas.openxmlformats.org/officeDocument/2006/relationships/image" Target="../media/image2868.png"/><Relationship Id="rId144" Type="http://schemas.openxmlformats.org/officeDocument/2006/relationships/customXml" Target="../ink/ink204.xml"/><Relationship Id="rId90" Type="http://schemas.openxmlformats.org/officeDocument/2006/relationships/customXml" Target="../ink/ink177.xml"/><Relationship Id="rId165" Type="http://schemas.openxmlformats.org/officeDocument/2006/relationships/image" Target="../media/image2892.png"/><Relationship Id="rId186" Type="http://schemas.openxmlformats.org/officeDocument/2006/relationships/customXml" Target="../ink/ink225.xml"/><Relationship Id="rId211" Type="http://schemas.openxmlformats.org/officeDocument/2006/relationships/image" Target="../media/image2917.png"/><Relationship Id="rId27" Type="http://schemas.openxmlformats.org/officeDocument/2006/relationships/image" Target="../media/image2817.png"/><Relationship Id="rId48" Type="http://schemas.openxmlformats.org/officeDocument/2006/relationships/customXml" Target="../ink/ink156.xml"/><Relationship Id="rId69" Type="http://schemas.openxmlformats.org/officeDocument/2006/relationships/image" Target="../media/image2838.png"/><Relationship Id="rId113" Type="http://schemas.openxmlformats.org/officeDocument/2006/relationships/image" Target="../media/image2863.png"/><Relationship Id="rId134" Type="http://schemas.openxmlformats.org/officeDocument/2006/relationships/customXml" Target="../ink/ink199.xml"/><Relationship Id="rId80" Type="http://schemas.openxmlformats.org/officeDocument/2006/relationships/customXml" Target="../ink/ink172.xml"/><Relationship Id="rId155" Type="http://schemas.openxmlformats.org/officeDocument/2006/relationships/image" Target="../media/image2886.png"/><Relationship Id="rId176" Type="http://schemas.openxmlformats.org/officeDocument/2006/relationships/customXml" Target="../ink/ink220.xml"/><Relationship Id="rId197" Type="http://schemas.openxmlformats.org/officeDocument/2006/relationships/image" Target="../media/image2909.png"/><Relationship Id="rId201" Type="http://schemas.openxmlformats.org/officeDocument/2006/relationships/image" Target="../media/image2912.png"/><Relationship Id="rId17" Type="http://schemas.openxmlformats.org/officeDocument/2006/relationships/image" Target="../media/image2812.png"/><Relationship Id="rId38" Type="http://schemas.openxmlformats.org/officeDocument/2006/relationships/customXml" Target="../ink/ink151.xml"/><Relationship Id="rId59" Type="http://schemas.openxmlformats.org/officeDocument/2006/relationships/image" Target="../media/image2833.png"/><Relationship Id="rId103" Type="http://schemas.openxmlformats.org/officeDocument/2006/relationships/image" Target="../media/image2857.png"/><Relationship Id="rId124" Type="http://schemas.openxmlformats.org/officeDocument/2006/relationships/customXml" Target="../ink/ink194.xml"/><Relationship Id="rId70" Type="http://schemas.openxmlformats.org/officeDocument/2006/relationships/customXml" Target="../ink/ink167.xml"/><Relationship Id="rId91" Type="http://schemas.openxmlformats.org/officeDocument/2006/relationships/image" Target="../media/image2850.png"/><Relationship Id="rId145" Type="http://schemas.openxmlformats.org/officeDocument/2006/relationships/image" Target="../media/image2880.png"/><Relationship Id="rId166" Type="http://schemas.openxmlformats.org/officeDocument/2006/relationships/customXml" Target="../ink/ink215.xml"/><Relationship Id="rId187" Type="http://schemas.openxmlformats.org/officeDocument/2006/relationships/image" Target="../media/image2904.png"/><Relationship Id="rId1" Type="http://schemas.microsoft.com/office/2007/relationships/media" Target="../media/media3.m4a"/><Relationship Id="rId212" Type="http://schemas.openxmlformats.org/officeDocument/2006/relationships/customXml" Target="../ink/ink238.xml"/><Relationship Id="rId28" Type="http://schemas.openxmlformats.org/officeDocument/2006/relationships/customXml" Target="../ink/ink146.xml"/><Relationship Id="rId49" Type="http://schemas.openxmlformats.org/officeDocument/2006/relationships/image" Target="../media/image2828.png"/><Relationship Id="rId114" Type="http://schemas.openxmlformats.org/officeDocument/2006/relationships/customXml" Target="../ink/ink189.xml"/><Relationship Id="rId60" Type="http://schemas.openxmlformats.org/officeDocument/2006/relationships/customXml" Target="../ink/ink162.xml"/><Relationship Id="rId81" Type="http://schemas.openxmlformats.org/officeDocument/2006/relationships/image" Target="../media/image2845.png"/><Relationship Id="rId135" Type="http://schemas.openxmlformats.org/officeDocument/2006/relationships/image" Target="../media/image2875.png"/><Relationship Id="rId156" Type="http://schemas.openxmlformats.org/officeDocument/2006/relationships/customXml" Target="../ink/ink210.xml"/><Relationship Id="rId177" Type="http://schemas.openxmlformats.org/officeDocument/2006/relationships/image" Target="../media/image2898.png"/><Relationship Id="rId198" Type="http://schemas.openxmlformats.org/officeDocument/2006/relationships/customXml" Target="../ink/ink231.xml"/><Relationship Id="rId202" Type="http://schemas.openxmlformats.org/officeDocument/2006/relationships/customXml" Target="../ink/ink233.xml"/><Relationship Id="rId18" Type="http://schemas.openxmlformats.org/officeDocument/2006/relationships/customXml" Target="../ink/ink141.xml"/><Relationship Id="rId39" Type="http://schemas.openxmlformats.org/officeDocument/2006/relationships/image" Target="../media/image2823.png"/><Relationship Id="rId50" Type="http://schemas.openxmlformats.org/officeDocument/2006/relationships/customXml" Target="../ink/ink157.xml"/><Relationship Id="rId104" Type="http://schemas.openxmlformats.org/officeDocument/2006/relationships/customXml" Target="../ink/ink184.xml"/><Relationship Id="rId125" Type="http://schemas.openxmlformats.org/officeDocument/2006/relationships/image" Target="../media/image2869.png"/><Relationship Id="rId146" Type="http://schemas.openxmlformats.org/officeDocument/2006/relationships/customXml" Target="../ink/ink205.xml"/><Relationship Id="rId167" Type="http://schemas.openxmlformats.org/officeDocument/2006/relationships/image" Target="../media/image2893.png"/><Relationship Id="rId188" Type="http://schemas.openxmlformats.org/officeDocument/2006/relationships/customXml" Target="../ink/ink226.xml"/><Relationship Id="rId71" Type="http://schemas.openxmlformats.org/officeDocument/2006/relationships/image" Target="../media/image2839.png"/><Relationship Id="rId92" Type="http://schemas.openxmlformats.org/officeDocument/2006/relationships/customXml" Target="../ink/ink178.xml"/><Relationship Id="rId213" Type="http://schemas.openxmlformats.org/officeDocument/2006/relationships/image" Target="../media/image2918.png"/><Relationship Id="rId2" Type="http://schemas.openxmlformats.org/officeDocument/2006/relationships/audio" Target="../media/media3.m4a"/><Relationship Id="rId29" Type="http://schemas.openxmlformats.org/officeDocument/2006/relationships/image" Target="../media/image2818.png"/><Relationship Id="rId40" Type="http://schemas.openxmlformats.org/officeDocument/2006/relationships/customXml" Target="../ink/ink152.xml"/><Relationship Id="rId115" Type="http://schemas.openxmlformats.org/officeDocument/2006/relationships/image" Target="../media/image2864.png"/><Relationship Id="rId136" Type="http://schemas.openxmlformats.org/officeDocument/2006/relationships/customXml" Target="../ink/ink200.xml"/><Relationship Id="rId157" Type="http://schemas.openxmlformats.org/officeDocument/2006/relationships/image" Target="../media/image2887.png"/><Relationship Id="rId178" Type="http://schemas.openxmlformats.org/officeDocument/2006/relationships/customXml" Target="../ink/ink221.xml"/><Relationship Id="rId61" Type="http://schemas.openxmlformats.org/officeDocument/2006/relationships/image" Target="../media/image2834.png"/><Relationship Id="rId82" Type="http://schemas.openxmlformats.org/officeDocument/2006/relationships/customXml" Target="../ink/ink173.xml"/><Relationship Id="rId199" Type="http://schemas.openxmlformats.org/officeDocument/2006/relationships/image" Target="../media/image2911.png"/><Relationship Id="rId203" Type="http://schemas.openxmlformats.org/officeDocument/2006/relationships/image" Target="../media/image291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870.png"/><Relationship Id="rId21" Type="http://schemas.openxmlformats.org/officeDocument/2006/relationships/image" Target="../media/image2835.png"/><Relationship Id="rId42" Type="http://schemas.openxmlformats.org/officeDocument/2006/relationships/customXml" Target="../ink/ink258.xml"/><Relationship Id="rId63" Type="http://schemas.openxmlformats.org/officeDocument/2006/relationships/image" Target="../media/image2858.png"/><Relationship Id="rId84" Type="http://schemas.openxmlformats.org/officeDocument/2006/relationships/customXml" Target="../ink/ink279.xml"/><Relationship Id="rId138" Type="http://schemas.openxmlformats.org/officeDocument/2006/relationships/image" Target="../media/image28950.png"/><Relationship Id="rId159" Type="http://schemas.openxmlformats.org/officeDocument/2006/relationships/customXml" Target="../ink/ink326.xml"/><Relationship Id="rId170" Type="http://schemas.openxmlformats.org/officeDocument/2006/relationships/image" Target="../media/image2923.png"/><Relationship Id="rId107" Type="http://schemas.openxmlformats.org/officeDocument/2006/relationships/image" Target="../media/image2883.png"/><Relationship Id="rId11" Type="http://schemas.openxmlformats.org/officeDocument/2006/relationships/image" Target="../media/image29040.png"/><Relationship Id="rId32" Type="http://schemas.openxmlformats.org/officeDocument/2006/relationships/customXml" Target="../ink/ink253.xml"/><Relationship Id="rId53" Type="http://schemas.openxmlformats.org/officeDocument/2006/relationships/image" Target="../media/image2853.png"/><Relationship Id="rId74" Type="http://schemas.openxmlformats.org/officeDocument/2006/relationships/customXml" Target="../ink/ink274.xml"/><Relationship Id="rId128" Type="http://schemas.openxmlformats.org/officeDocument/2006/relationships/customXml" Target="../ink/ink304.xml"/><Relationship Id="rId149" Type="http://schemas.openxmlformats.org/officeDocument/2006/relationships/customXml" Target="../ink/ink316.xml"/><Relationship Id="rId5" Type="http://schemas.openxmlformats.org/officeDocument/2006/relationships/image" Target="../media/image29000.png"/><Relationship Id="rId95" Type="http://schemas.openxmlformats.org/officeDocument/2006/relationships/image" Target="../media/image2876.png"/><Relationship Id="rId160" Type="http://schemas.openxmlformats.org/officeDocument/2006/relationships/customXml" Target="../ink/ink327.xml"/><Relationship Id="rId22" Type="http://schemas.openxmlformats.org/officeDocument/2006/relationships/customXml" Target="../ink/ink248.xml"/><Relationship Id="rId43" Type="http://schemas.openxmlformats.org/officeDocument/2006/relationships/image" Target="../media/image2847.png"/><Relationship Id="rId64" Type="http://schemas.openxmlformats.org/officeDocument/2006/relationships/customXml" Target="../ink/ink269.xml"/><Relationship Id="rId118" Type="http://schemas.openxmlformats.org/officeDocument/2006/relationships/customXml" Target="../ink/ink296.xml"/><Relationship Id="rId139" Type="http://schemas.openxmlformats.org/officeDocument/2006/relationships/customXml" Target="../ink/ink310.xml"/><Relationship Id="rId85" Type="http://schemas.openxmlformats.org/officeDocument/2006/relationships/image" Target="../media/image2870.png"/><Relationship Id="rId150" Type="http://schemas.openxmlformats.org/officeDocument/2006/relationships/customXml" Target="../ink/ink317.xml"/><Relationship Id="rId171" Type="http://schemas.openxmlformats.org/officeDocument/2006/relationships/image" Target="../media/image1.png"/><Relationship Id="rId12" Type="http://schemas.openxmlformats.org/officeDocument/2006/relationships/customXml" Target="../ink/ink243.xml"/><Relationship Id="rId33" Type="http://schemas.openxmlformats.org/officeDocument/2006/relationships/image" Target="../media/image2842.png"/><Relationship Id="rId108" Type="http://schemas.openxmlformats.org/officeDocument/2006/relationships/customXml" Target="../ink/ink291.xml"/><Relationship Id="rId129" Type="http://schemas.openxmlformats.org/officeDocument/2006/relationships/customXml" Target="../ink/ink305.xml"/><Relationship Id="rId54" Type="http://schemas.openxmlformats.org/officeDocument/2006/relationships/customXml" Target="../ink/ink264.xml"/><Relationship Id="rId70" Type="http://schemas.openxmlformats.org/officeDocument/2006/relationships/customXml" Target="../ink/ink272.xml"/><Relationship Id="rId75" Type="http://schemas.openxmlformats.org/officeDocument/2006/relationships/image" Target="../media/image2865.png"/><Relationship Id="rId91" Type="http://schemas.openxmlformats.org/officeDocument/2006/relationships/image" Target="../media/image2874.png"/><Relationship Id="rId96" Type="http://schemas.openxmlformats.org/officeDocument/2006/relationships/customXml" Target="../ink/ink285.xml"/><Relationship Id="rId140" Type="http://schemas.openxmlformats.org/officeDocument/2006/relationships/image" Target="../media/image28960.png"/><Relationship Id="rId145" Type="http://schemas.openxmlformats.org/officeDocument/2006/relationships/customXml" Target="../ink/ink313.xml"/><Relationship Id="rId161" Type="http://schemas.openxmlformats.org/officeDocument/2006/relationships/customXml" Target="../ink/ink328.xml"/><Relationship Id="rId166" Type="http://schemas.openxmlformats.org/officeDocument/2006/relationships/image" Target="../media/image2920.png"/><Relationship Id="rId1" Type="http://schemas.microsoft.com/office/2007/relationships/media" Target="../media/media4.m4a"/><Relationship Id="rId6" Type="http://schemas.openxmlformats.org/officeDocument/2006/relationships/customXml" Target="../ink/ink240.xml"/><Relationship Id="rId23" Type="http://schemas.openxmlformats.org/officeDocument/2006/relationships/image" Target="../media/image2836.png"/><Relationship Id="rId28" Type="http://schemas.openxmlformats.org/officeDocument/2006/relationships/customXml" Target="../ink/ink251.xml"/><Relationship Id="rId49" Type="http://schemas.openxmlformats.org/officeDocument/2006/relationships/image" Target="../media/image2850.png"/><Relationship Id="rId114" Type="http://schemas.openxmlformats.org/officeDocument/2006/relationships/customXml" Target="../ink/ink294.xml"/><Relationship Id="rId119" Type="http://schemas.openxmlformats.org/officeDocument/2006/relationships/image" Target="../media/image28880.png"/><Relationship Id="rId44" Type="http://schemas.openxmlformats.org/officeDocument/2006/relationships/customXml" Target="../ink/ink259.xml"/><Relationship Id="rId60" Type="http://schemas.openxmlformats.org/officeDocument/2006/relationships/customXml" Target="../ink/ink267.xml"/><Relationship Id="rId65" Type="http://schemas.openxmlformats.org/officeDocument/2006/relationships/image" Target="../media/image2859.png"/><Relationship Id="rId81" Type="http://schemas.openxmlformats.org/officeDocument/2006/relationships/image" Target="../media/image2868.png"/><Relationship Id="rId86" Type="http://schemas.openxmlformats.org/officeDocument/2006/relationships/customXml" Target="../ink/ink280.xml"/><Relationship Id="rId130" Type="http://schemas.openxmlformats.org/officeDocument/2006/relationships/image" Target="../media/image28900.png"/><Relationship Id="rId135" Type="http://schemas.openxmlformats.org/officeDocument/2006/relationships/customXml" Target="../ink/ink308.xml"/><Relationship Id="rId151" Type="http://schemas.openxmlformats.org/officeDocument/2006/relationships/customXml" Target="../ink/ink318.xml"/><Relationship Id="rId156" Type="http://schemas.openxmlformats.org/officeDocument/2006/relationships/customXml" Target="../ink/ink323.xml"/><Relationship Id="rId13" Type="http://schemas.openxmlformats.org/officeDocument/2006/relationships/image" Target="../media/image29050.png"/><Relationship Id="rId18" Type="http://schemas.openxmlformats.org/officeDocument/2006/relationships/customXml" Target="../ink/ink246.xml"/><Relationship Id="rId39" Type="http://schemas.openxmlformats.org/officeDocument/2006/relationships/image" Target="../media/image2845.png"/><Relationship Id="rId109" Type="http://schemas.openxmlformats.org/officeDocument/2006/relationships/image" Target="../media/image29070.png"/><Relationship Id="rId34" Type="http://schemas.openxmlformats.org/officeDocument/2006/relationships/customXml" Target="../ink/ink254.xml"/><Relationship Id="rId50" Type="http://schemas.openxmlformats.org/officeDocument/2006/relationships/customXml" Target="../ink/ink262.xml"/><Relationship Id="rId55" Type="http://schemas.openxmlformats.org/officeDocument/2006/relationships/image" Target="../media/image2854.png"/><Relationship Id="rId76" Type="http://schemas.openxmlformats.org/officeDocument/2006/relationships/customXml" Target="../ink/ink275.xml"/><Relationship Id="rId97" Type="http://schemas.openxmlformats.org/officeDocument/2006/relationships/image" Target="../media/image2877.png"/><Relationship Id="rId104" Type="http://schemas.openxmlformats.org/officeDocument/2006/relationships/customXml" Target="../ink/ink289.xml"/><Relationship Id="rId120" Type="http://schemas.openxmlformats.org/officeDocument/2006/relationships/customXml" Target="../ink/ink297.xml"/><Relationship Id="rId125" Type="http://schemas.openxmlformats.org/officeDocument/2006/relationships/customXml" Target="../ink/ink301.xml"/><Relationship Id="rId141" Type="http://schemas.openxmlformats.org/officeDocument/2006/relationships/customXml" Target="../ink/ink311.xml"/><Relationship Id="rId146" Type="http://schemas.openxmlformats.org/officeDocument/2006/relationships/image" Target="../media/image28990.png"/><Relationship Id="rId167" Type="http://schemas.openxmlformats.org/officeDocument/2006/relationships/customXml" Target="../ink/ink332.xml"/><Relationship Id="rId7" Type="http://schemas.openxmlformats.org/officeDocument/2006/relationships/image" Target="../media/image29020.png"/><Relationship Id="rId71" Type="http://schemas.openxmlformats.org/officeDocument/2006/relationships/image" Target="../media/image2863.png"/><Relationship Id="rId92" Type="http://schemas.openxmlformats.org/officeDocument/2006/relationships/customXml" Target="../ink/ink283.xml"/><Relationship Id="rId162" Type="http://schemas.openxmlformats.org/officeDocument/2006/relationships/customXml" Target="../ink/ink329.xml"/><Relationship Id="rId2" Type="http://schemas.openxmlformats.org/officeDocument/2006/relationships/audio" Target="../media/media4.m4a"/><Relationship Id="rId29" Type="http://schemas.openxmlformats.org/officeDocument/2006/relationships/image" Target="../media/image2839.png"/><Relationship Id="rId24" Type="http://schemas.openxmlformats.org/officeDocument/2006/relationships/customXml" Target="../ink/ink249.xml"/><Relationship Id="rId40" Type="http://schemas.openxmlformats.org/officeDocument/2006/relationships/customXml" Target="../ink/ink257.xml"/><Relationship Id="rId45" Type="http://schemas.openxmlformats.org/officeDocument/2006/relationships/image" Target="../media/image2848.png"/><Relationship Id="rId66" Type="http://schemas.openxmlformats.org/officeDocument/2006/relationships/customXml" Target="../ink/ink270.xml"/><Relationship Id="rId87" Type="http://schemas.openxmlformats.org/officeDocument/2006/relationships/image" Target="../media/image2872.png"/><Relationship Id="rId110" Type="http://schemas.openxmlformats.org/officeDocument/2006/relationships/customXml" Target="../ink/ink292.xml"/><Relationship Id="rId115" Type="http://schemas.openxmlformats.org/officeDocument/2006/relationships/image" Target="../media/image28860.png"/><Relationship Id="rId131" Type="http://schemas.openxmlformats.org/officeDocument/2006/relationships/customXml" Target="../ink/ink306.xml"/><Relationship Id="rId136" Type="http://schemas.openxmlformats.org/officeDocument/2006/relationships/image" Target="../media/image28940.png"/><Relationship Id="rId157" Type="http://schemas.openxmlformats.org/officeDocument/2006/relationships/customXml" Target="../ink/ink324.xml"/><Relationship Id="rId61" Type="http://schemas.openxmlformats.org/officeDocument/2006/relationships/image" Target="../media/image2857.png"/><Relationship Id="rId82" Type="http://schemas.openxmlformats.org/officeDocument/2006/relationships/customXml" Target="../ink/ink278.xml"/><Relationship Id="rId152" Type="http://schemas.openxmlformats.org/officeDocument/2006/relationships/customXml" Target="../ink/ink319.xml"/><Relationship Id="rId19" Type="http://schemas.openxmlformats.org/officeDocument/2006/relationships/image" Target="../media/image2834.png"/><Relationship Id="rId14" Type="http://schemas.openxmlformats.org/officeDocument/2006/relationships/customXml" Target="../ink/ink244.xml"/><Relationship Id="rId30" Type="http://schemas.openxmlformats.org/officeDocument/2006/relationships/customXml" Target="../ink/ink252.xml"/><Relationship Id="rId35" Type="http://schemas.openxmlformats.org/officeDocument/2006/relationships/image" Target="../media/image2843.png"/><Relationship Id="rId56" Type="http://schemas.openxmlformats.org/officeDocument/2006/relationships/customXml" Target="../ink/ink265.xml"/><Relationship Id="rId77" Type="http://schemas.openxmlformats.org/officeDocument/2006/relationships/image" Target="../media/image2866.png"/><Relationship Id="rId100" Type="http://schemas.openxmlformats.org/officeDocument/2006/relationships/customXml" Target="../ink/ink287.xml"/><Relationship Id="rId105" Type="http://schemas.openxmlformats.org/officeDocument/2006/relationships/image" Target="../media/image2882.png"/><Relationship Id="rId126" Type="http://schemas.openxmlformats.org/officeDocument/2006/relationships/customXml" Target="../ink/ink302.xml"/><Relationship Id="rId147" Type="http://schemas.openxmlformats.org/officeDocument/2006/relationships/customXml" Target="../ink/ink314.xml"/><Relationship Id="rId168" Type="http://schemas.openxmlformats.org/officeDocument/2006/relationships/image" Target="../media/image2922.png"/><Relationship Id="rId8" Type="http://schemas.openxmlformats.org/officeDocument/2006/relationships/customXml" Target="../ink/ink241.xml"/><Relationship Id="rId51" Type="http://schemas.openxmlformats.org/officeDocument/2006/relationships/image" Target="../media/image2852.png"/><Relationship Id="rId72" Type="http://schemas.openxmlformats.org/officeDocument/2006/relationships/customXml" Target="../ink/ink273.xml"/><Relationship Id="rId93" Type="http://schemas.openxmlformats.org/officeDocument/2006/relationships/image" Target="../media/image2875.png"/><Relationship Id="rId98" Type="http://schemas.openxmlformats.org/officeDocument/2006/relationships/customXml" Target="../ink/ink286.xml"/><Relationship Id="rId121" Type="http://schemas.openxmlformats.org/officeDocument/2006/relationships/image" Target="../media/image28890.png"/><Relationship Id="rId142" Type="http://schemas.openxmlformats.org/officeDocument/2006/relationships/image" Target="../media/image28970.png"/><Relationship Id="rId163" Type="http://schemas.openxmlformats.org/officeDocument/2006/relationships/customXml" Target="../ink/ink330.xml"/><Relationship Id="rId3" Type="http://schemas.openxmlformats.org/officeDocument/2006/relationships/slideLayout" Target="../slideLayouts/slideLayout2.xml"/><Relationship Id="rId25" Type="http://schemas.openxmlformats.org/officeDocument/2006/relationships/image" Target="../media/image2837.png"/><Relationship Id="rId46" Type="http://schemas.openxmlformats.org/officeDocument/2006/relationships/customXml" Target="../ink/ink260.xml"/><Relationship Id="rId67" Type="http://schemas.openxmlformats.org/officeDocument/2006/relationships/image" Target="../media/image2860.png"/><Relationship Id="rId116" Type="http://schemas.openxmlformats.org/officeDocument/2006/relationships/customXml" Target="../ink/ink295.xml"/><Relationship Id="rId137" Type="http://schemas.openxmlformats.org/officeDocument/2006/relationships/customXml" Target="../ink/ink309.xml"/><Relationship Id="rId158" Type="http://schemas.openxmlformats.org/officeDocument/2006/relationships/customXml" Target="../ink/ink325.xml"/><Relationship Id="rId20" Type="http://schemas.openxmlformats.org/officeDocument/2006/relationships/customXml" Target="../ink/ink247.xml"/><Relationship Id="rId41" Type="http://schemas.openxmlformats.org/officeDocument/2006/relationships/image" Target="../media/image2846.png"/><Relationship Id="rId62" Type="http://schemas.openxmlformats.org/officeDocument/2006/relationships/customXml" Target="../ink/ink268.xml"/><Relationship Id="rId83" Type="http://schemas.openxmlformats.org/officeDocument/2006/relationships/image" Target="../media/image2869.png"/><Relationship Id="rId88" Type="http://schemas.openxmlformats.org/officeDocument/2006/relationships/customXml" Target="../ink/ink281.xml"/><Relationship Id="rId111" Type="http://schemas.openxmlformats.org/officeDocument/2006/relationships/image" Target="../media/image28840.png"/><Relationship Id="rId132" Type="http://schemas.openxmlformats.org/officeDocument/2006/relationships/image" Target="../media/image28920.png"/><Relationship Id="rId153" Type="http://schemas.openxmlformats.org/officeDocument/2006/relationships/customXml" Target="../ink/ink320.xml"/><Relationship Id="rId15" Type="http://schemas.openxmlformats.org/officeDocument/2006/relationships/image" Target="../media/image29060.png"/><Relationship Id="rId36" Type="http://schemas.openxmlformats.org/officeDocument/2006/relationships/customXml" Target="../ink/ink255.xml"/><Relationship Id="rId57" Type="http://schemas.openxmlformats.org/officeDocument/2006/relationships/image" Target="../media/image2855.png"/><Relationship Id="rId106" Type="http://schemas.openxmlformats.org/officeDocument/2006/relationships/customXml" Target="../ink/ink290.xml"/><Relationship Id="rId127" Type="http://schemas.openxmlformats.org/officeDocument/2006/relationships/customXml" Target="../ink/ink303.xml"/><Relationship Id="rId10" Type="http://schemas.openxmlformats.org/officeDocument/2006/relationships/customXml" Target="../ink/ink242.xml"/><Relationship Id="rId31" Type="http://schemas.openxmlformats.org/officeDocument/2006/relationships/image" Target="../media/image2840.png"/><Relationship Id="rId52" Type="http://schemas.openxmlformats.org/officeDocument/2006/relationships/customXml" Target="../ink/ink263.xml"/><Relationship Id="rId73" Type="http://schemas.openxmlformats.org/officeDocument/2006/relationships/image" Target="../media/image2864.png"/><Relationship Id="rId78" Type="http://schemas.openxmlformats.org/officeDocument/2006/relationships/customXml" Target="../ink/ink276.xml"/><Relationship Id="rId94" Type="http://schemas.openxmlformats.org/officeDocument/2006/relationships/customXml" Target="../ink/ink284.xml"/><Relationship Id="rId99" Type="http://schemas.openxmlformats.org/officeDocument/2006/relationships/image" Target="../media/image2878.png"/><Relationship Id="rId101" Type="http://schemas.openxmlformats.org/officeDocument/2006/relationships/image" Target="../media/image2879.png"/><Relationship Id="rId122" Type="http://schemas.openxmlformats.org/officeDocument/2006/relationships/customXml" Target="../ink/ink298.xml"/><Relationship Id="rId143" Type="http://schemas.openxmlformats.org/officeDocument/2006/relationships/customXml" Target="../ink/ink312.xml"/><Relationship Id="rId148" Type="http://schemas.openxmlformats.org/officeDocument/2006/relationships/customXml" Target="../ink/ink315.xml"/><Relationship Id="rId164" Type="http://schemas.openxmlformats.org/officeDocument/2006/relationships/image" Target="../media/image2919.png"/><Relationship Id="rId169" Type="http://schemas.openxmlformats.org/officeDocument/2006/relationships/customXml" Target="../ink/ink333.xml"/><Relationship Id="rId4" Type="http://schemas.openxmlformats.org/officeDocument/2006/relationships/customXml" Target="../ink/ink239.xml"/><Relationship Id="rId9" Type="http://schemas.openxmlformats.org/officeDocument/2006/relationships/image" Target="../media/image29030.png"/><Relationship Id="rId26" Type="http://schemas.openxmlformats.org/officeDocument/2006/relationships/customXml" Target="../ink/ink250.xml"/><Relationship Id="rId47" Type="http://schemas.openxmlformats.org/officeDocument/2006/relationships/image" Target="../media/image2849.png"/><Relationship Id="rId68" Type="http://schemas.openxmlformats.org/officeDocument/2006/relationships/customXml" Target="../ink/ink271.xml"/><Relationship Id="rId89" Type="http://schemas.openxmlformats.org/officeDocument/2006/relationships/image" Target="../media/image2873.png"/><Relationship Id="rId112" Type="http://schemas.openxmlformats.org/officeDocument/2006/relationships/customXml" Target="../ink/ink293.xml"/><Relationship Id="rId133" Type="http://schemas.openxmlformats.org/officeDocument/2006/relationships/customXml" Target="../ink/ink307.xml"/><Relationship Id="rId154" Type="http://schemas.openxmlformats.org/officeDocument/2006/relationships/customXml" Target="../ink/ink321.xml"/><Relationship Id="rId16" Type="http://schemas.openxmlformats.org/officeDocument/2006/relationships/customXml" Target="../ink/ink245.xml"/><Relationship Id="rId37" Type="http://schemas.openxmlformats.org/officeDocument/2006/relationships/image" Target="../media/image2844.png"/><Relationship Id="rId58" Type="http://schemas.openxmlformats.org/officeDocument/2006/relationships/customXml" Target="../ink/ink266.xml"/><Relationship Id="rId79" Type="http://schemas.openxmlformats.org/officeDocument/2006/relationships/image" Target="../media/image2867.png"/><Relationship Id="rId102" Type="http://schemas.openxmlformats.org/officeDocument/2006/relationships/customXml" Target="../ink/ink288.xml"/><Relationship Id="rId123" Type="http://schemas.openxmlformats.org/officeDocument/2006/relationships/customXml" Target="../ink/ink299.xml"/><Relationship Id="rId144" Type="http://schemas.openxmlformats.org/officeDocument/2006/relationships/image" Target="../media/image28980.png"/><Relationship Id="rId90" Type="http://schemas.openxmlformats.org/officeDocument/2006/relationships/customXml" Target="../ink/ink282.xml"/><Relationship Id="rId165" Type="http://schemas.openxmlformats.org/officeDocument/2006/relationships/customXml" Target="../ink/ink331.xml"/><Relationship Id="rId27" Type="http://schemas.openxmlformats.org/officeDocument/2006/relationships/image" Target="../media/image2838.png"/><Relationship Id="rId48" Type="http://schemas.openxmlformats.org/officeDocument/2006/relationships/customXml" Target="../ink/ink261.xml"/><Relationship Id="rId69" Type="http://schemas.openxmlformats.org/officeDocument/2006/relationships/image" Target="../media/image2862.png"/><Relationship Id="rId113" Type="http://schemas.openxmlformats.org/officeDocument/2006/relationships/image" Target="../media/image28850.png"/><Relationship Id="rId134" Type="http://schemas.openxmlformats.org/officeDocument/2006/relationships/image" Target="../media/image28930.png"/><Relationship Id="rId80" Type="http://schemas.openxmlformats.org/officeDocument/2006/relationships/customXml" Target="../ink/ink277.xml"/><Relationship Id="rId155" Type="http://schemas.openxmlformats.org/officeDocument/2006/relationships/customXml" Target="../ink/ink322.xml"/><Relationship Id="rId17" Type="http://schemas.openxmlformats.org/officeDocument/2006/relationships/image" Target="../media/image2833.png"/><Relationship Id="rId38" Type="http://schemas.openxmlformats.org/officeDocument/2006/relationships/customXml" Target="../ink/ink256.xml"/><Relationship Id="rId59" Type="http://schemas.openxmlformats.org/officeDocument/2006/relationships/image" Target="../media/image2856.png"/><Relationship Id="rId103" Type="http://schemas.openxmlformats.org/officeDocument/2006/relationships/image" Target="../media/image2880.png"/><Relationship Id="rId124" Type="http://schemas.openxmlformats.org/officeDocument/2006/relationships/customXml" Target="../ink/ink30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1.xml"/><Relationship Id="rId21" Type="http://schemas.openxmlformats.org/officeDocument/2006/relationships/image" Target="../media/image2835.png"/><Relationship Id="rId42" Type="http://schemas.openxmlformats.org/officeDocument/2006/relationships/customXml" Target="../ink/ink353.xml"/><Relationship Id="rId63" Type="http://schemas.openxmlformats.org/officeDocument/2006/relationships/image" Target="../media/image2858.png"/><Relationship Id="rId84" Type="http://schemas.openxmlformats.org/officeDocument/2006/relationships/customXml" Target="../ink/ink374.xml"/><Relationship Id="rId138" Type="http://schemas.openxmlformats.org/officeDocument/2006/relationships/image" Target="../media/image2934.png"/><Relationship Id="rId159" Type="http://schemas.openxmlformats.org/officeDocument/2006/relationships/customXml" Target="../ink/ink412.xml"/><Relationship Id="rId170" Type="http://schemas.openxmlformats.org/officeDocument/2006/relationships/image" Target="../media/image2952.png"/><Relationship Id="rId191" Type="http://schemas.openxmlformats.org/officeDocument/2006/relationships/customXml" Target="../ink/ink428.xml"/><Relationship Id="rId107" Type="http://schemas.openxmlformats.org/officeDocument/2006/relationships/image" Target="../media/image2883.png"/><Relationship Id="rId11" Type="http://schemas.openxmlformats.org/officeDocument/2006/relationships/image" Target="../media/image29040.png"/><Relationship Id="rId32" Type="http://schemas.openxmlformats.org/officeDocument/2006/relationships/customXml" Target="../ink/ink348.xml"/><Relationship Id="rId53" Type="http://schemas.openxmlformats.org/officeDocument/2006/relationships/image" Target="../media/image2853.png"/><Relationship Id="rId74" Type="http://schemas.openxmlformats.org/officeDocument/2006/relationships/customXml" Target="../ink/ink369.xml"/><Relationship Id="rId128" Type="http://schemas.openxmlformats.org/officeDocument/2006/relationships/image" Target="../media/image2928.png"/><Relationship Id="rId149" Type="http://schemas.openxmlformats.org/officeDocument/2006/relationships/customXml" Target="../ink/ink407.xml"/><Relationship Id="rId5" Type="http://schemas.openxmlformats.org/officeDocument/2006/relationships/image" Target="../media/image29000.png"/><Relationship Id="rId95" Type="http://schemas.openxmlformats.org/officeDocument/2006/relationships/image" Target="../media/image2876.png"/><Relationship Id="rId160" Type="http://schemas.openxmlformats.org/officeDocument/2006/relationships/image" Target="../media/image2946.png"/><Relationship Id="rId181" Type="http://schemas.openxmlformats.org/officeDocument/2006/relationships/customXml" Target="../ink/ink423.xml"/><Relationship Id="rId22" Type="http://schemas.openxmlformats.org/officeDocument/2006/relationships/customXml" Target="../ink/ink343.xml"/><Relationship Id="rId43" Type="http://schemas.openxmlformats.org/officeDocument/2006/relationships/image" Target="../media/image2847.png"/><Relationship Id="rId64" Type="http://schemas.openxmlformats.org/officeDocument/2006/relationships/customXml" Target="../ink/ink364.xml"/><Relationship Id="rId118" Type="http://schemas.openxmlformats.org/officeDocument/2006/relationships/image" Target="../media/image2923.png"/><Relationship Id="rId139" Type="http://schemas.openxmlformats.org/officeDocument/2006/relationships/customXml" Target="../ink/ink402.xml"/><Relationship Id="rId85" Type="http://schemas.openxmlformats.org/officeDocument/2006/relationships/image" Target="../media/image2870.png"/><Relationship Id="rId150" Type="http://schemas.openxmlformats.org/officeDocument/2006/relationships/image" Target="../media/image2940.png"/><Relationship Id="rId171" Type="http://schemas.openxmlformats.org/officeDocument/2006/relationships/customXml" Target="../ink/ink418.xml"/><Relationship Id="rId192" Type="http://schemas.openxmlformats.org/officeDocument/2006/relationships/image" Target="../media/image2964.png"/><Relationship Id="rId12" Type="http://schemas.openxmlformats.org/officeDocument/2006/relationships/customXml" Target="../ink/ink338.xml"/><Relationship Id="rId33" Type="http://schemas.openxmlformats.org/officeDocument/2006/relationships/image" Target="../media/image2842.png"/><Relationship Id="rId108" Type="http://schemas.openxmlformats.org/officeDocument/2006/relationships/customXml" Target="../ink/ink386.xml"/><Relationship Id="rId129" Type="http://schemas.openxmlformats.org/officeDocument/2006/relationships/customXml" Target="../ink/ink397.xml"/><Relationship Id="rId54" Type="http://schemas.openxmlformats.org/officeDocument/2006/relationships/customXml" Target="../ink/ink359.xml"/><Relationship Id="rId75" Type="http://schemas.openxmlformats.org/officeDocument/2006/relationships/image" Target="../media/image2865.png"/><Relationship Id="rId96" Type="http://schemas.openxmlformats.org/officeDocument/2006/relationships/customXml" Target="../ink/ink380.xml"/><Relationship Id="rId140" Type="http://schemas.openxmlformats.org/officeDocument/2006/relationships/image" Target="../media/image2935.png"/><Relationship Id="rId161" Type="http://schemas.openxmlformats.org/officeDocument/2006/relationships/customXml" Target="../ink/ink413.xml"/><Relationship Id="rId182" Type="http://schemas.openxmlformats.org/officeDocument/2006/relationships/image" Target="../media/image2958.png"/><Relationship Id="rId6" Type="http://schemas.openxmlformats.org/officeDocument/2006/relationships/customXml" Target="../ink/ink335.xml"/><Relationship Id="rId23" Type="http://schemas.openxmlformats.org/officeDocument/2006/relationships/image" Target="../media/image2836.png"/><Relationship Id="rId119" Type="http://schemas.openxmlformats.org/officeDocument/2006/relationships/customXml" Target="../ink/ink392.xml"/><Relationship Id="rId44" Type="http://schemas.openxmlformats.org/officeDocument/2006/relationships/customXml" Target="../ink/ink354.xml"/><Relationship Id="rId65" Type="http://schemas.openxmlformats.org/officeDocument/2006/relationships/image" Target="../media/image2859.png"/><Relationship Id="rId86" Type="http://schemas.openxmlformats.org/officeDocument/2006/relationships/customXml" Target="../ink/ink375.xml"/><Relationship Id="rId130" Type="http://schemas.openxmlformats.org/officeDocument/2006/relationships/image" Target="../media/image2929.png"/><Relationship Id="rId151" Type="http://schemas.openxmlformats.org/officeDocument/2006/relationships/customXml" Target="../ink/ink408.xml"/><Relationship Id="rId172" Type="http://schemas.openxmlformats.org/officeDocument/2006/relationships/image" Target="../media/image2953.png"/><Relationship Id="rId193" Type="http://schemas.openxmlformats.org/officeDocument/2006/relationships/customXml" Target="../ink/ink429.xml"/><Relationship Id="rId13" Type="http://schemas.openxmlformats.org/officeDocument/2006/relationships/image" Target="../media/image29050.png"/><Relationship Id="rId109" Type="http://schemas.openxmlformats.org/officeDocument/2006/relationships/image" Target="../media/image29070.png"/><Relationship Id="rId34" Type="http://schemas.openxmlformats.org/officeDocument/2006/relationships/customXml" Target="../ink/ink349.xml"/><Relationship Id="rId55" Type="http://schemas.openxmlformats.org/officeDocument/2006/relationships/image" Target="../media/image2854.png"/><Relationship Id="rId76" Type="http://schemas.openxmlformats.org/officeDocument/2006/relationships/customXml" Target="../ink/ink370.xml"/><Relationship Id="rId97" Type="http://schemas.openxmlformats.org/officeDocument/2006/relationships/image" Target="../media/image2877.png"/><Relationship Id="rId120" Type="http://schemas.openxmlformats.org/officeDocument/2006/relationships/image" Target="../media/image2924.png"/><Relationship Id="rId141" Type="http://schemas.openxmlformats.org/officeDocument/2006/relationships/customXml" Target="../ink/ink403.xml"/><Relationship Id="rId7" Type="http://schemas.openxmlformats.org/officeDocument/2006/relationships/image" Target="../media/image29020.png"/><Relationship Id="rId71" Type="http://schemas.openxmlformats.org/officeDocument/2006/relationships/image" Target="../media/image2863.png"/><Relationship Id="rId92" Type="http://schemas.openxmlformats.org/officeDocument/2006/relationships/customXml" Target="../ink/ink378.xml"/><Relationship Id="rId162" Type="http://schemas.openxmlformats.org/officeDocument/2006/relationships/image" Target="../media/image2947.png"/><Relationship Id="rId183" Type="http://schemas.openxmlformats.org/officeDocument/2006/relationships/customXml" Target="../ink/ink424.xml"/><Relationship Id="rId2" Type="http://schemas.openxmlformats.org/officeDocument/2006/relationships/audio" Target="../media/media5.m4a"/><Relationship Id="rId29" Type="http://schemas.openxmlformats.org/officeDocument/2006/relationships/image" Target="../media/image2839.png"/><Relationship Id="rId24" Type="http://schemas.openxmlformats.org/officeDocument/2006/relationships/customXml" Target="../ink/ink344.xml"/><Relationship Id="rId40" Type="http://schemas.openxmlformats.org/officeDocument/2006/relationships/customXml" Target="../ink/ink352.xml"/><Relationship Id="rId45" Type="http://schemas.openxmlformats.org/officeDocument/2006/relationships/image" Target="../media/image2848.png"/><Relationship Id="rId66" Type="http://schemas.openxmlformats.org/officeDocument/2006/relationships/customXml" Target="../ink/ink365.xml"/><Relationship Id="rId87" Type="http://schemas.openxmlformats.org/officeDocument/2006/relationships/image" Target="../media/image2872.png"/><Relationship Id="rId110" Type="http://schemas.openxmlformats.org/officeDocument/2006/relationships/customXml" Target="../ink/ink387.xml"/><Relationship Id="rId115" Type="http://schemas.openxmlformats.org/officeDocument/2006/relationships/customXml" Target="../ink/ink390.xml"/><Relationship Id="rId131" Type="http://schemas.openxmlformats.org/officeDocument/2006/relationships/customXml" Target="../ink/ink398.xml"/><Relationship Id="rId136" Type="http://schemas.openxmlformats.org/officeDocument/2006/relationships/image" Target="../media/image2933.png"/><Relationship Id="rId157" Type="http://schemas.openxmlformats.org/officeDocument/2006/relationships/customXml" Target="../ink/ink411.xml"/><Relationship Id="rId178" Type="http://schemas.openxmlformats.org/officeDocument/2006/relationships/image" Target="../media/image2956.png"/><Relationship Id="rId61" Type="http://schemas.openxmlformats.org/officeDocument/2006/relationships/image" Target="../media/image2857.png"/><Relationship Id="rId82" Type="http://schemas.openxmlformats.org/officeDocument/2006/relationships/customXml" Target="../ink/ink373.xml"/><Relationship Id="rId152" Type="http://schemas.openxmlformats.org/officeDocument/2006/relationships/image" Target="../media/image2942.png"/><Relationship Id="rId173" Type="http://schemas.openxmlformats.org/officeDocument/2006/relationships/customXml" Target="../ink/ink419.xml"/><Relationship Id="rId194" Type="http://schemas.openxmlformats.org/officeDocument/2006/relationships/image" Target="../media/image2965.png"/><Relationship Id="rId199" Type="http://schemas.openxmlformats.org/officeDocument/2006/relationships/image" Target="../media/image1.png"/><Relationship Id="rId19" Type="http://schemas.openxmlformats.org/officeDocument/2006/relationships/image" Target="../media/image2834.png"/><Relationship Id="rId14" Type="http://schemas.openxmlformats.org/officeDocument/2006/relationships/customXml" Target="../ink/ink339.xml"/><Relationship Id="rId30" Type="http://schemas.openxmlformats.org/officeDocument/2006/relationships/customXml" Target="../ink/ink347.xml"/><Relationship Id="rId35" Type="http://schemas.openxmlformats.org/officeDocument/2006/relationships/image" Target="../media/image2843.png"/><Relationship Id="rId56" Type="http://schemas.openxmlformats.org/officeDocument/2006/relationships/customXml" Target="../ink/ink360.xml"/><Relationship Id="rId77" Type="http://schemas.openxmlformats.org/officeDocument/2006/relationships/image" Target="../media/image2866.png"/><Relationship Id="rId100" Type="http://schemas.openxmlformats.org/officeDocument/2006/relationships/customXml" Target="../ink/ink382.xml"/><Relationship Id="rId105" Type="http://schemas.openxmlformats.org/officeDocument/2006/relationships/image" Target="../media/image2882.png"/><Relationship Id="rId126" Type="http://schemas.openxmlformats.org/officeDocument/2006/relationships/image" Target="../media/image2927.png"/><Relationship Id="rId147" Type="http://schemas.openxmlformats.org/officeDocument/2006/relationships/customXml" Target="../ink/ink406.xml"/><Relationship Id="rId168" Type="http://schemas.openxmlformats.org/officeDocument/2006/relationships/image" Target="../media/image2950.png"/><Relationship Id="rId8" Type="http://schemas.openxmlformats.org/officeDocument/2006/relationships/customXml" Target="../ink/ink336.xml"/><Relationship Id="rId51" Type="http://schemas.openxmlformats.org/officeDocument/2006/relationships/image" Target="../media/image2852.png"/><Relationship Id="rId72" Type="http://schemas.openxmlformats.org/officeDocument/2006/relationships/customXml" Target="../ink/ink368.xml"/><Relationship Id="rId93" Type="http://schemas.openxmlformats.org/officeDocument/2006/relationships/image" Target="../media/image2875.png"/><Relationship Id="rId98" Type="http://schemas.openxmlformats.org/officeDocument/2006/relationships/customXml" Target="../ink/ink381.xml"/><Relationship Id="rId121" Type="http://schemas.openxmlformats.org/officeDocument/2006/relationships/customXml" Target="../ink/ink393.xml"/><Relationship Id="rId142" Type="http://schemas.openxmlformats.org/officeDocument/2006/relationships/image" Target="../media/image2936.png"/><Relationship Id="rId163" Type="http://schemas.openxmlformats.org/officeDocument/2006/relationships/customXml" Target="../ink/ink414.xml"/><Relationship Id="rId184" Type="http://schemas.openxmlformats.org/officeDocument/2006/relationships/image" Target="../media/image2959.png"/><Relationship Id="rId189" Type="http://schemas.openxmlformats.org/officeDocument/2006/relationships/customXml" Target="../ink/ink427.xml"/><Relationship Id="rId3" Type="http://schemas.openxmlformats.org/officeDocument/2006/relationships/slideLayout" Target="../slideLayouts/slideLayout2.xml"/><Relationship Id="rId25" Type="http://schemas.openxmlformats.org/officeDocument/2006/relationships/image" Target="../media/image2837.png"/><Relationship Id="rId46" Type="http://schemas.openxmlformats.org/officeDocument/2006/relationships/customXml" Target="../ink/ink355.xml"/><Relationship Id="rId67" Type="http://schemas.openxmlformats.org/officeDocument/2006/relationships/image" Target="../media/image2860.png"/><Relationship Id="rId116" Type="http://schemas.openxmlformats.org/officeDocument/2006/relationships/image" Target="../media/image2922.png"/><Relationship Id="rId137" Type="http://schemas.openxmlformats.org/officeDocument/2006/relationships/customXml" Target="../ink/ink401.xml"/><Relationship Id="rId158" Type="http://schemas.openxmlformats.org/officeDocument/2006/relationships/image" Target="../media/image2945.png"/><Relationship Id="rId20" Type="http://schemas.openxmlformats.org/officeDocument/2006/relationships/customXml" Target="../ink/ink342.xml"/><Relationship Id="rId41" Type="http://schemas.openxmlformats.org/officeDocument/2006/relationships/image" Target="../media/image2846.png"/><Relationship Id="rId62" Type="http://schemas.openxmlformats.org/officeDocument/2006/relationships/customXml" Target="../ink/ink363.xml"/><Relationship Id="rId83" Type="http://schemas.openxmlformats.org/officeDocument/2006/relationships/image" Target="../media/image2869.png"/><Relationship Id="rId88" Type="http://schemas.openxmlformats.org/officeDocument/2006/relationships/customXml" Target="../ink/ink376.xml"/><Relationship Id="rId111" Type="http://schemas.openxmlformats.org/officeDocument/2006/relationships/customXml" Target="../ink/ink388.xml"/><Relationship Id="rId132" Type="http://schemas.openxmlformats.org/officeDocument/2006/relationships/image" Target="../media/image2930.png"/><Relationship Id="rId153" Type="http://schemas.openxmlformats.org/officeDocument/2006/relationships/customXml" Target="../ink/ink409.xml"/><Relationship Id="rId174" Type="http://schemas.openxmlformats.org/officeDocument/2006/relationships/image" Target="../media/image2954.png"/><Relationship Id="rId179" Type="http://schemas.openxmlformats.org/officeDocument/2006/relationships/customXml" Target="../ink/ink422.xml"/><Relationship Id="rId195" Type="http://schemas.openxmlformats.org/officeDocument/2006/relationships/customXml" Target="../ink/ink430.xml"/><Relationship Id="rId190" Type="http://schemas.openxmlformats.org/officeDocument/2006/relationships/image" Target="../media/image2963.png"/><Relationship Id="rId15" Type="http://schemas.openxmlformats.org/officeDocument/2006/relationships/image" Target="../media/image29060.png"/><Relationship Id="rId36" Type="http://schemas.openxmlformats.org/officeDocument/2006/relationships/customXml" Target="../ink/ink350.xml"/><Relationship Id="rId57" Type="http://schemas.openxmlformats.org/officeDocument/2006/relationships/image" Target="../media/image2855.png"/><Relationship Id="rId106" Type="http://schemas.openxmlformats.org/officeDocument/2006/relationships/customXml" Target="../ink/ink385.xml"/><Relationship Id="rId127" Type="http://schemas.openxmlformats.org/officeDocument/2006/relationships/customXml" Target="../ink/ink396.xml"/><Relationship Id="rId10" Type="http://schemas.openxmlformats.org/officeDocument/2006/relationships/customXml" Target="../ink/ink337.xml"/><Relationship Id="rId31" Type="http://schemas.openxmlformats.org/officeDocument/2006/relationships/image" Target="../media/image2840.png"/><Relationship Id="rId52" Type="http://schemas.openxmlformats.org/officeDocument/2006/relationships/customXml" Target="../ink/ink358.xml"/><Relationship Id="rId73" Type="http://schemas.openxmlformats.org/officeDocument/2006/relationships/image" Target="../media/image2864.png"/><Relationship Id="rId78" Type="http://schemas.openxmlformats.org/officeDocument/2006/relationships/customXml" Target="../ink/ink371.xml"/><Relationship Id="rId94" Type="http://schemas.openxmlformats.org/officeDocument/2006/relationships/customXml" Target="../ink/ink379.xml"/><Relationship Id="rId99" Type="http://schemas.openxmlformats.org/officeDocument/2006/relationships/image" Target="../media/image2878.png"/><Relationship Id="rId101" Type="http://schemas.openxmlformats.org/officeDocument/2006/relationships/image" Target="../media/image2879.png"/><Relationship Id="rId122" Type="http://schemas.openxmlformats.org/officeDocument/2006/relationships/image" Target="../media/image2925.png"/><Relationship Id="rId143" Type="http://schemas.openxmlformats.org/officeDocument/2006/relationships/customXml" Target="../ink/ink404.xml"/><Relationship Id="rId148" Type="http://schemas.openxmlformats.org/officeDocument/2006/relationships/image" Target="../media/image2939.png"/><Relationship Id="rId164" Type="http://schemas.openxmlformats.org/officeDocument/2006/relationships/image" Target="../media/image2948.png"/><Relationship Id="rId169" Type="http://schemas.openxmlformats.org/officeDocument/2006/relationships/customXml" Target="../ink/ink417.xml"/><Relationship Id="rId185" Type="http://schemas.openxmlformats.org/officeDocument/2006/relationships/customXml" Target="../ink/ink425.xml"/><Relationship Id="rId4" Type="http://schemas.openxmlformats.org/officeDocument/2006/relationships/customXml" Target="../ink/ink334.xml"/><Relationship Id="rId9" Type="http://schemas.openxmlformats.org/officeDocument/2006/relationships/image" Target="../media/image29030.png"/><Relationship Id="rId180" Type="http://schemas.openxmlformats.org/officeDocument/2006/relationships/image" Target="../media/image2957.png"/><Relationship Id="rId26" Type="http://schemas.openxmlformats.org/officeDocument/2006/relationships/customXml" Target="../ink/ink345.xml"/><Relationship Id="rId47" Type="http://schemas.openxmlformats.org/officeDocument/2006/relationships/image" Target="../media/image2849.png"/><Relationship Id="rId68" Type="http://schemas.openxmlformats.org/officeDocument/2006/relationships/customXml" Target="../ink/ink366.xml"/><Relationship Id="rId89" Type="http://schemas.openxmlformats.org/officeDocument/2006/relationships/image" Target="../media/image2873.png"/><Relationship Id="rId112" Type="http://schemas.openxmlformats.org/officeDocument/2006/relationships/image" Target="../media/image2919.png"/><Relationship Id="rId133" Type="http://schemas.openxmlformats.org/officeDocument/2006/relationships/customXml" Target="../ink/ink399.xml"/><Relationship Id="rId154" Type="http://schemas.openxmlformats.org/officeDocument/2006/relationships/image" Target="../media/image2943.png"/><Relationship Id="rId175" Type="http://schemas.openxmlformats.org/officeDocument/2006/relationships/customXml" Target="../ink/ink420.xml"/><Relationship Id="rId196" Type="http://schemas.openxmlformats.org/officeDocument/2006/relationships/image" Target="../media/image2966.png"/><Relationship Id="rId16" Type="http://schemas.openxmlformats.org/officeDocument/2006/relationships/customXml" Target="../ink/ink340.xml"/><Relationship Id="rId37" Type="http://schemas.openxmlformats.org/officeDocument/2006/relationships/image" Target="../media/image2844.png"/><Relationship Id="rId58" Type="http://schemas.openxmlformats.org/officeDocument/2006/relationships/customXml" Target="../ink/ink361.xml"/><Relationship Id="rId79" Type="http://schemas.openxmlformats.org/officeDocument/2006/relationships/image" Target="../media/image2867.png"/><Relationship Id="rId102" Type="http://schemas.openxmlformats.org/officeDocument/2006/relationships/customXml" Target="../ink/ink383.xml"/><Relationship Id="rId123" Type="http://schemas.openxmlformats.org/officeDocument/2006/relationships/customXml" Target="../ink/ink394.xml"/><Relationship Id="rId144" Type="http://schemas.openxmlformats.org/officeDocument/2006/relationships/image" Target="../media/image2937.png"/><Relationship Id="rId90" Type="http://schemas.openxmlformats.org/officeDocument/2006/relationships/customXml" Target="../ink/ink377.xml"/><Relationship Id="rId165" Type="http://schemas.openxmlformats.org/officeDocument/2006/relationships/customXml" Target="../ink/ink415.xml"/><Relationship Id="rId186" Type="http://schemas.openxmlformats.org/officeDocument/2006/relationships/image" Target="../media/image2960.png"/><Relationship Id="rId27" Type="http://schemas.openxmlformats.org/officeDocument/2006/relationships/image" Target="../media/image2838.png"/><Relationship Id="rId48" Type="http://schemas.openxmlformats.org/officeDocument/2006/relationships/customXml" Target="../ink/ink356.xml"/><Relationship Id="rId69" Type="http://schemas.openxmlformats.org/officeDocument/2006/relationships/image" Target="../media/image2862.png"/><Relationship Id="rId113" Type="http://schemas.openxmlformats.org/officeDocument/2006/relationships/customXml" Target="../ink/ink389.xml"/><Relationship Id="rId134" Type="http://schemas.openxmlformats.org/officeDocument/2006/relationships/image" Target="../media/image2932.png"/><Relationship Id="rId80" Type="http://schemas.openxmlformats.org/officeDocument/2006/relationships/customXml" Target="../ink/ink372.xml"/><Relationship Id="rId155" Type="http://schemas.openxmlformats.org/officeDocument/2006/relationships/customXml" Target="../ink/ink410.xml"/><Relationship Id="rId176" Type="http://schemas.openxmlformats.org/officeDocument/2006/relationships/image" Target="../media/image2955.png"/><Relationship Id="rId197" Type="http://schemas.openxmlformats.org/officeDocument/2006/relationships/customXml" Target="../ink/ink431.xml"/><Relationship Id="rId17" Type="http://schemas.openxmlformats.org/officeDocument/2006/relationships/image" Target="../media/image2833.png"/><Relationship Id="rId38" Type="http://schemas.openxmlformats.org/officeDocument/2006/relationships/customXml" Target="../ink/ink351.xml"/><Relationship Id="rId59" Type="http://schemas.openxmlformats.org/officeDocument/2006/relationships/image" Target="../media/image2856.png"/><Relationship Id="rId103" Type="http://schemas.openxmlformats.org/officeDocument/2006/relationships/image" Target="../media/image2880.png"/><Relationship Id="rId124" Type="http://schemas.openxmlformats.org/officeDocument/2006/relationships/image" Target="../media/image2926.png"/><Relationship Id="rId70" Type="http://schemas.openxmlformats.org/officeDocument/2006/relationships/customXml" Target="../ink/ink367.xml"/><Relationship Id="rId91" Type="http://schemas.openxmlformats.org/officeDocument/2006/relationships/image" Target="../media/image2874.png"/><Relationship Id="rId145" Type="http://schemas.openxmlformats.org/officeDocument/2006/relationships/customXml" Target="../ink/ink405.xml"/><Relationship Id="rId166" Type="http://schemas.openxmlformats.org/officeDocument/2006/relationships/image" Target="../media/image2949.png"/><Relationship Id="rId187" Type="http://schemas.openxmlformats.org/officeDocument/2006/relationships/customXml" Target="../ink/ink426.xml"/><Relationship Id="rId1" Type="http://schemas.microsoft.com/office/2007/relationships/media" Target="../media/media5.m4a"/><Relationship Id="rId28" Type="http://schemas.openxmlformats.org/officeDocument/2006/relationships/customXml" Target="../ink/ink346.xml"/><Relationship Id="rId49" Type="http://schemas.openxmlformats.org/officeDocument/2006/relationships/image" Target="../media/image2850.png"/><Relationship Id="rId114" Type="http://schemas.openxmlformats.org/officeDocument/2006/relationships/image" Target="../media/image2920.png"/><Relationship Id="rId60" Type="http://schemas.openxmlformats.org/officeDocument/2006/relationships/customXml" Target="../ink/ink362.xml"/><Relationship Id="rId81" Type="http://schemas.openxmlformats.org/officeDocument/2006/relationships/image" Target="../media/image2868.png"/><Relationship Id="rId135" Type="http://schemas.openxmlformats.org/officeDocument/2006/relationships/customXml" Target="../ink/ink400.xml"/><Relationship Id="rId156" Type="http://schemas.openxmlformats.org/officeDocument/2006/relationships/image" Target="../media/image2944.png"/><Relationship Id="rId177" Type="http://schemas.openxmlformats.org/officeDocument/2006/relationships/customXml" Target="../ink/ink421.xml"/><Relationship Id="rId198" Type="http://schemas.openxmlformats.org/officeDocument/2006/relationships/image" Target="../media/image2967.png"/><Relationship Id="rId18" Type="http://schemas.openxmlformats.org/officeDocument/2006/relationships/customXml" Target="../ink/ink341.xml"/><Relationship Id="rId39" Type="http://schemas.openxmlformats.org/officeDocument/2006/relationships/image" Target="../media/image2845.png"/><Relationship Id="rId50" Type="http://schemas.openxmlformats.org/officeDocument/2006/relationships/customXml" Target="../ink/ink357.xml"/><Relationship Id="rId104" Type="http://schemas.openxmlformats.org/officeDocument/2006/relationships/customXml" Target="../ink/ink384.xml"/><Relationship Id="rId125" Type="http://schemas.openxmlformats.org/officeDocument/2006/relationships/customXml" Target="../ink/ink395.xml"/><Relationship Id="rId146" Type="http://schemas.openxmlformats.org/officeDocument/2006/relationships/image" Target="../media/image2938.png"/><Relationship Id="rId167" Type="http://schemas.openxmlformats.org/officeDocument/2006/relationships/customXml" Target="../ink/ink416.xml"/><Relationship Id="rId188" Type="http://schemas.openxmlformats.org/officeDocument/2006/relationships/image" Target="../media/image2962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3.xml"/><Relationship Id="rId21" Type="http://schemas.openxmlformats.org/officeDocument/2006/relationships/image" Target="../media/image29170.png"/><Relationship Id="rId42" Type="http://schemas.openxmlformats.org/officeDocument/2006/relationships/customXml" Target="../ink/ink451.xml"/><Relationship Id="rId47" Type="http://schemas.openxmlformats.org/officeDocument/2006/relationships/image" Target="../media/image29320.png"/><Relationship Id="rId63" Type="http://schemas.openxmlformats.org/officeDocument/2006/relationships/image" Target="../media/image29400.png"/><Relationship Id="rId68" Type="http://schemas.openxmlformats.org/officeDocument/2006/relationships/customXml" Target="../ink/ink464.xml"/><Relationship Id="rId84" Type="http://schemas.openxmlformats.org/officeDocument/2006/relationships/customXml" Target="../ink/ink472.xml"/><Relationship Id="rId89" Type="http://schemas.openxmlformats.org/officeDocument/2006/relationships/image" Target="../media/image29550.png"/><Relationship Id="rId16" Type="http://schemas.openxmlformats.org/officeDocument/2006/relationships/customXml" Target="../ink/ink438.xml"/><Relationship Id="rId11" Type="http://schemas.openxmlformats.org/officeDocument/2006/relationships/image" Target="../media/image29120.png"/><Relationship Id="rId32" Type="http://schemas.openxmlformats.org/officeDocument/2006/relationships/customXml" Target="../ink/ink446.xml"/><Relationship Id="rId37" Type="http://schemas.openxmlformats.org/officeDocument/2006/relationships/image" Target="../media/image29260.png"/><Relationship Id="rId53" Type="http://schemas.openxmlformats.org/officeDocument/2006/relationships/image" Target="../media/image29350.png"/><Relationship Id="rId58" Type="http://schemas.openxmlformats.org/officeDocument/2006/relationships/customXml" Target="../ink/ink459.xml"/><Relationship Id="rId74" Type="http://schemas.openxmlformats.org/officeDocument/2006/relationships/customXml" Target="../ink/ink467.xml"/><Relationship Id="rId79" Type="http://schemas.openxmlformats.org/officeDocument/2006/relationships/image" Target="../media/image29490.png"/><Relationship Id="rId102" Type="http://schemas.openxmlformats.org/officeDocument/2006/relationships/customXml" Target="../ink/ink481.xml"/><Relationship Id="rId5" Type="http://schemas.openxmlformats.org/officeDocument/2006/relationships/image" Target="../media/image29080.png"/><Relationship Id="rId90" Type="http://schemas.openxmlformats.org/officeDocument/2006/relationships/customXml" Target="../ink/ink475.xml"/><Relationship Id="rId95" Type="http://schemas.openxmlformats.org/officeDocument/2006/relationships/image" Target="../media/image29580.png"/><Relationship Id="rId22" Type="http://schemas.openxmlformats.org/officeDocument/2006/relationships/customXml" Target="../ink/ink441.xml"/><Relationship Id="rId27" Type="http://schemas.openxmlformats.org/officeDocument/2006/relationships/image" Target="../media/image29200.png"/><Relationship Id="rId43" Type="http://schemas.openxmlformats.org/officeDocument/2006/relationships/image" Target="../media/image29290.png"/><Relationship Id="rId48" Type="http://schemas.openxmlformats.org/officeDocument/2006/relationships/customXml" Target="../ink/ink454.xml"/><Relationship Id="rId64" Type="http://schemas.openxmlformats.org/officeDocument/2006/relationships/customXml" Target="../ink/ink462.xml"/><Relationship Id="rId69" Type="http://schemas.openxmlformats.org/officeDocument/2006/relationships/image" Target="../media/image29440.png"/><Relationship Id="rId80" Type="http://schemas.openxmlformats.org/officeDocument/2006/relationships/customXml" Target="../ink/ink470.xml"/><Relationship Id="rId85" Type="http://schemas.openxmlformats.org/officeDocument/2006/relationships/image" Target="../media/image29530.png"/><Relationship Id="rId12" Type="http://schemas.openxmlformats.org/officeDocument/2006/relationships/customXml" Target="../ink/ink436.xml"/><Relationship Id="rId17" Type="http://schemas.openxmlformats.org/officeDocument/2006/relationships/image" Target="../media/image29150.png"/><Relationship Id="rId33" Type="http://schemas.openxmlformats.org/officeDocument/2006/relationships/image" Target="../media/image29240.png"/><Relationship Id="rId38" Type="http://schemas.openxmlformats.org/officeDocument/2006/relationships/customXml" Target="../ink/ink449.xml"/><Relationship Id="rId59" Type="http://schemas.openxmlformats.org/officeDocument/2006/relationships/image" Target="../media/image29380.png"/><Relationship Id="rId103" Type="http://schemas.openxmlformats.org/officeDocument/2006/relationships/image" Target="../media/image29630.png"/><Relationship Id="rId20" Type="http://schemas.openxmlformats.org/officeDocument/2006/relationships/customXml" Target="../ink/ink440.xml"/><Relationship Id="rId41" Type="http://schemas.openxmlformats.org/officeDocument/2006/relationships/image" Target="../media/image29280.png"/><Relationship Id="rId54" Type="http://schemas.openxmlformats.org/officeDocument/2006/relationships/customXml" Target="../ink/ink457.xml"/><Relationship Id="rId62" Type="http://schemas.openxmlformats.org/officeDocument/2006/relationships/customXml" Target="../ink/ink461.xml"/><Relationship Id="rId70" Type="http://schemas.openxmlformats.org/officeDocument/2006/relationships/customXml" Target="../ink/ink465.xml"/><Relationship Id="rId75" Type="http://schemas.openxmlformats.org/officeDocument/2006/relationships/image" Target="../media/image29470.png"/><Relationship Id="rId83" Type="http://schemas.openxmlformats.org/officeDocument/2006/relationships/image" Target="../media/image29520.png"/><Relationship Id="rId88" Type="http://schemas.openxmlformats.org/officeDocument/2006/relationships/customXml" Target="../ink/ink474.xml"/><Relationship Id="rId91" Type="http://schemas.openxmlformats.org/officeDocument/2006/relationships/image" Target="../media/image29560.png"/><Relationship Id="rId96" Type="http://schemas.openxmlformats.org/officeDocument/2006/relationships/customXml" Target="../ink/ink478.xml"/><Relationship Id="rId1" Type="http://schemas.microsoft.com/office/2007/relationships/media" Target="../media/media6.m4a"/><Relationship Id="rId6" Type="http://schemas.openxmlformats.org/officeDocument/2006/relationships/customXml" Target="../ink/ink433.xml"/><Relationship Id="rId15" Type="http://schemas.openxmlformats.org/officeDocument/2006/relationships/image" Target="../media/image29140.png"/><Relationship Id="rId23" Type="http://schemas.openxmlformats.org/officeDocument/2006/relationships/image" Target="../media/image29180.png"/><Relationship Id="rId28" Type="http://schemas.openxmlformats.org/officeDocument/2006/relationships/customXml" Target="../ink/ink444.xml"/><Relationship Id="rId36" Type="http://schemas.openxmlformats.org/officeDocument/2006/relationships/customXml" Target="../ink/ink448.xml"/><Relationship Id="rId49" Type="http://schemas.openxmlformats.org/officeDocument/2006/relationships/image" Target="../media/image29330.png"/><Relationship Id="rId57" Type="http://schemas.openxmlformats.org/officeDocument/2006/relationships/image" Target="../media/image29370.png"/><Relationship Id="rId106" Type="http://schemas.openxmlformats.org/officeDocument/2006/relationships/image" Target="../media/image1.png"/><Relationship Id="rId10" Type="http://schemas.openxmlformats.org/officeDocument/2006/relationships/customXml" Target="../ink/ink435.xml"/><Relationship Id="rId31" Type="http://schemas.openxmlformats.org/officeDocument/2006/relationships/image" Target="../media/image29230.png"/><Relationship Id="rId44" Type="http://schemas.openxmlformats.org/officeDocument/2006/relationships/customXml" Target="../ink/ink452.xml"/><Relationship Id="rId52" Type="http://schemas.openxmlformats.org/officeDocument/2006/relationships/customXml" Target="../ink/ink456.xml"/><Relationship Id="rId60" Type="http://schemas.openxmlformats.org/officeDocument/2006/relationships/customXml" Target="../ink/ink460.xml"/><Relationship Id="rId65" Type="http://schemas.openxmlformats.org/officeDocument/2006/relationships/image" Target="../media/image29420.png"/><Relationship Id="rId73" Type="http://schemas.openxmlformats.org/officeDocument/2006/relationships/image" Target="../media/image29460.png"/><Relationship Id="rId78" Type="http://schemas.openxmlformats.org/officeDocument/2006/relationships/customXml" Target="../ink/ink469.xml"/><Relationship Id="rId81" Type="http://schemas.openxmlformats.org/officeDocument/2006/relationships/image" Target="../media/image29500.png"/><Relationship Id="rId86" Type="http://schemas.openxmlformats.org/officeDocument/2006/relationships/customXml" Target="../ink/ink473.xml"/><Relationship Id="rId94" Type="http://schemas.openxmlformats.org/officeDocument/2006/relationships/customXml" Target="../ink/ink477.xml"/><Relationship Id="rId99" Type="http://schemas.openxmlformats.org/officeDocument/2006/relationships/image" Target="../media/image29600.png"/><Relationship Id="rId101" Type="http://schemas.openxmlformats.org/officeDocument/2006/relationships/image" Target="../media/image29620.png"/><Relationship Id="rId4" Type="http://schemas.openxmlformats.org/officeDocument/2006/relationships/customXml" Target="../ink/ink432.xml"/><Relationship Id="rId9" Type="http://schemas.openxmlformats.org/officeDocument/2006/relationships/image" Target="../media/image29110.png"/><Relationship Id="rId13" Type="http://schemas.openxmlformats.org/officeDocument/2006/relationships/image" Target="../media/image29130.png"/><Relationship Id="rId18" Type="http://schemas.openxmlformats.org/officeDocument/2006/relationships/customXml" Target="../ink/ink439.xml"/><Relationship Id="rId39" Type="http://schemas.openxmlformats.org/officeDocument/2006/relationships/image" Target="../media/image29270.png"/><Relationship Id="rId34" Type="http://schemas.openxmlformats.org/officeDocument/2006/relationships/customXml" Target="../ink/ink447.xml"/><Relationship Id="rId50" Type="http://schemas.openxmlformats.org/officeDocument/2006/relationships/customXml" Target="../ink/ink455.xml"/><Relationship Id="rId55" Type="http://schemas.openxmlformats.org/officeDocument/2006/relationships/image" Target="../media/image29360.png"/><Relationship Id="rId76" Type="http://schemas.openxmlformats.org/officeDocument/2006/relationships/customXml" Target="../ink/ink468.xml"/><Relationship Id="rId97" Type="http://schemas.openxmlformats.org/officeDocument/2006/relationships/image" Target="../media/image29590.png"/><Relationship Id="rId104" Type="http://schemas.openxmlformats.org/officeDocument/2006/relationships/customXml" Target="../ink/ink482.xml"/><Relationship Id="rId7" Type="http://schemas.openxmlformats.org/officeDocument/2006/relationships/image" Target="../media/image29090.png"/><Relationship Id="rId71" Type="http://schemas.openxmlformats.org/officeDocument/2006/relationships/image" Target="../media/image29450.png"/><Relationship Id="rId92" Type="http://schemas.openxmlformats.org/officeDocument/2006/relationships/customXml" Target="../ink/ink476.xml"/><Relationship Id="rId2" Type="http://schemas.openxmlformats.org/officeDocument/2006/relationships/audio" Target="../media/media6.m4a"/><Relationship Id="rId29" Type="http://schemas.openxmlformats.org/officeDocument/2006/relationships/image" Target="../media/image29220.png"/><Relationship Id="rId24" Type="http://schemas.openxmlformats.org/officeDocument/2006/relationships/customXml" Target="../ink/ink442.xml"/><Relationship Id="rId40" Type="http://schemas.openxmlformats.org/officeDocument/2006/relationships/customXml" Target="../ink/ink450.xml"/><Relationship Id="rId45" Type="http://schemas.openxmlformats.org/officeDocument/2006/relationships/image" Target="../media/image29300.png"/><Relationship Id="rId66" Type="http://schemas.openxmlformats.org/officeDocument/2006/relationships/customXml" Target="../ink/ink463.xml"/><Relationship Id="rId87" Type="http://schemas.openxmlformats.org/officeDocument/2006/relationships/image" Target="../media/image29540.png"/><Relationship Id="rId61" Type="http://schemas.openxmlformats.org/officeDocument/2006/relationships/image" Target="../media/image29390.png"/><Relationship Id="rId82" Type="http://schemas.openxmlformats.org/officeDocument/2006/relationships/customXml" Target="../ink/ink471.xml"/><Relationship Id="rId19" Type="http://schemas.openxmlformats.org/officeDocument/2006/relationships/image" Target="../media/image29160.png"/><Relationship Id="rId14" Type="http://schemas.openxmlformats.org/officeDocument/2006/relationships/customXml" Target="../ink/ink437.xml"/><Relationship Id="rId30" Type="http://schemas.openxmlformats.org/officeDocument/2006/relationships/customXml" Target="../ink/ink445.xml"/><Relationship Id="rId35" Type="http://schemas.openxmlformats.org/officeDocument/2006/relationships/image" Target="../media/image29250.png"/><Relationship Id="rId56" Type="http://schemas.openxmlformats.org/officeDocument/2006/relationships/customXml" Target="../ink/ink458.xml"/><Relationship Id="rId77" Type="http://schemas.openxmlformats.org/officeDocument/2006/relationships/image" Target="../media/image29480.png"/><Relationship Id="rId100" Type="http://schemas.openxmlformats.org/officeDocument/2006/relationships/customXml" Target="../ink/ink480.xml"/><Relationship Id="rId105" Type="http://schemas.openxmlformats.org/officeDocument/2006/relationships/image" Target="../media/image29640.png"/><Relationship Id="rId8" Type="http://schemas.openxmlformats.org/officeDocument/2006/relationships/customXml" Target="../ink/ink434.xml"/><Relationship Id="rId51" Type="http://schemas.openxmlformats.org/officeDocument/2006/relationships/image" Target="../media/image29340.png"/><Relationship Id="rId72" Type="http://schemas.openxmlformats.org/officeDocument/2006/relationships/customXml" Target="../ink/ink466.xml"/><Relationship Id="rId93" Type="http://schemas.openxmlformats.org/officeDocument/2006/relationships/image" Target="../media/image29570.png"/><Relationship Id="rId98" Type="http://schemas.openxmlformats.org/officeDocument/2006/relationships/customXml" Target="../ink/ink479.xml"/><Relationship Id="rId3" Type="http://schemas.openxmlformats.org/officeDocument/2006/relationships/slideLayout" Target="../slideLayouts/slideLayout2.xml"/><Relationship Id="rId25" Type="http://schemas.openxmlformats.org/officeDocument/2006/relationships/image" Target="../media/image29190.png"/><Relationship Id="rId46" Type="http://schemas.openxmlformats.org/officeDocument/2006/relationships/customXml" Target="../ink/ink453.xml"/><Relationship Id="rId67" Type="http://schemas.openxmlformats.org/officeDocument/2006/relationships/image" Target="../media/image294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1420347" y="2819400"/>
            <a:ext cx="6303329" cy="158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9E. How to extract the</a:t>
            </a:r>
          </a:p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averages?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638A22C-33DC-25D8-F063-16DD82CC0C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330"/>
    </mc:Choice>
    <mc:Fallback xmlns="">
      <p:transition advClick="0" advTm="4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09E3A-6924-2C82-4CC1-7D6F7E96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B7B5258-C81C-717E-E890-0C719894A0D9}"/>
              </a:ext>
            </a:extLst>
          </p:cNvPr>
          <p:cNvSpPr txBox="1"/>
          <p:nvPr/>
        </p:nvSpPr>
        <p:spPr>
          <a:xfrm>
            <a:off x="2298408" y="-51183"/>
            <a:ext cx="4376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Finding the averages &lt;…&gt;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C60DC05-AB46-7607-F99C-DF4E20BC8CAA}"/>
              </a:ext>
            </a:extLst>
          </p:cNvPr>
          <p:cNvGrpSpPr/>
          <p:nvPr/>
        </p:nvGrpSpPr>
        <p:grpSpPr>
          <a:xfrm>
            <a:off x="1016728" y="1172938"/>
            <a:ext cx="1076400" cy="632520"/>
            <a:chOff x="1016728" y="1172938"/>
            <a:chExt cx="1076400" cy="63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81C982D-E38F-6615-CAAD-E43CD633E0B6}"/>
                    </a:ext>
                  </a:extLst>
                </p14:cNvPr>
                <p14:cNvContentPartPr/>
                <p14:nvPr/>
              </p14:nvContentPartPr>
              <p14:xfrm>
                <a:off x="1016728" y="1172938"/>
                <a:ext cx="255960" cy="632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81C982D-E38F-6615-CAAD-E43CD633E0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8088" y="1163938"/>
                  <a:ext cx="27360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D59AB9F-A274-F89F-B05A-EE5FCD7039E0}"/>
                    </a:ext>
                  </a:extLst>
                </p14:cNvPr>
                <p14:cNvContentPartPr/>
                <p14:nvPr/>
              </p14:nvContentPartPr>
              <p14:xfrm>
                <a:off x="1293928" y="1347178"/>
                <a:ext cx="369000" cy="274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D59AB9F-A274-F89F-B05A-EE5FCD7039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84928" y="1338538"/>
                  <a:ext cx="386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E3E061E-E4AC-942D-27A0-BD6C34DE61B6}"/>
                    </a:ext>
                  </a:extLst>
                </p14:cNvPr>
                <p14:cNvContentPartPr/>
                <p14:nvPr/>
              </p14:nvContentPartPr>
              <p14:xfrm>
                <a:off x="1738888" y="1544458"/>
                <a:ext cx="84600" cy="168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E3E061E-E4AC-942D-27A0-BD6C34DE61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29888" y="1535458"/>
                  <a:ext cx="102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40C917F-74F9-B7FB-07E0-C304E87C70F3}"/>
                    </a:ext>
                  </a:extLst>
                </p14:cNvPr>
                <p14:cNvContentPartPr/>
                <p14:nvPr/>
              </p14:nvContentPartPr>
              <p14:xfrm>
                <a:off x="1881448" y="1229098"/>
                <a:ext cx="211680" cy="478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40C917F-74F9-B7FB-07E0-C304E87C70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2808" y="1220458"/>
                  <a:ext cx="229320" cy="49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09D7F5F-E026-C1C4-D4C9-6E4F14E9DC42}"/>
              </a:ext>
            </a:extLst>
          </p:cNvPr>
          <p:cNvGrpSpPr/>
          <p:nvPr/>
        </p:nvGrpSpPr>
        <p:grpSpPr>
          <a:xfrm>
            <a:off x="2366728" y="1347538"/>
            <a:ext cx="184680" cy="137520"/>
            <a:chOff x="2366728" y="1347538"/>
            <a:chExt cx="18468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EC6118A-790E-BE2A-572B-8124E54D349D}"/>
                    </a:ext>
                  </a:extLst>
                </p14:cNvPr>
                <p14:cNvContentPartPr/>
                <p14:nvPr/>
              </p14:nvContentPartPr>
              <p14:xfrm>
                <a:off x="2366728" y="1347538"/>
                <a:ext cx="174240" cy="3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EC6118A-790E-BE2A-572B-8124E54D34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57728" y="1338898"/>
                  <a:ext cx="191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48BD236-54DA-EE5C-EFD9-439EB8C7907E}"/>
                    </a:ext>
                  </a:extLst>
                </p14:cNvPr>
                <p14:cNvContentPartPr/>
                <p14:nvPr/>
              </p14:nvContentPartPr>
              <p14:xfrm>
                <a:off x="2384008" y="1484698"/>
                <a:ext cx="16740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48BD236-54DA-EE5C-EFD9-439EB8C790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75008" y="1475698"/>
                  <a:ext cx="1850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2A19ACD-0DBD-28A0-CFC7-88AA54C6438B}"/>
              </a:ext>
            </a:extLst>
          </p:cNvPr>
          <p:cNvGrpSpPr/>
          <p:nvPr/>
        </p:nvGrpSpPr>
        <p:grpSpPr>
          <a:xfrm>
            <a:off x="786508" y="4036917"/>
            <a:ext cx="751320" cy="619920"/>
            <a:chOff x="1101328" y="2941978"/>
            <a:chExt cx="751320" cy="6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BE22F64-09A9-ED1B-34D0-8C54F32A5FB0}"/>
                    </a:ext>
                  </a:extLst>
                </p14:cNvPr>
                <p14:cNvContentPartPr/>
                <p14:nvPr/>
              </p14:nvContentPartPr>
              <p14:xfrm>
                <a:off x="1237768" y="2941978"/>
                <a:ext cx="81000" cy="583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BE22F64-09A9-ED1B-34D0-8C54F32A5FB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28768" y="2932978"/>
                  <a:ext cx="986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295F57A-4055-1229-2200-798440ABE3E9}"/>
                    </a:ext>
                  </a:extLst>
                </p14:cNvPr>
                <p14:cNvContentPartPr/>
                <p14:nvPr/>
              </p14:nvContentPartPr>
              <p14:xfrm>
                <a:off x="1101328" y="3420778"/>
                <a:ext cx="280440" cy="15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295F57A-4055-1229-2200-798440ABE3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92688" y="3412138"/>
                  <a:ext cx="298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D14E64C-BCD6-AF73-90DD-A2E2FC3F9CDA}"/>
                    </a:ext>
                  </a:extLst>
                </p14:cNvPr>
                <p14:cNvContentPartPr/>
                <p14:nvPr/>
              </p14:nvContentPartPr>
              <p14:xfrm>
                <a:off x="1414528" y="3438778"/>
                <a:ext cx="204840" cy="123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D14E64C-BCD6-AF73-90DD-A2E2FC3F9CD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05888" y="3430138"/>
                  <a:ext cx="222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C1BC685-AFCE-429C-EF06-582AA36F1024}"/>
                    </a:ext>
                  </a:extLst>
                </p14:cNvPr>
                <p14:cNvContentPartPr/>
                <p14:nvPr/>
              </p14:nvContentPartPr>
              <p14:xfrm>
                <a:off x="1682728" y="3382618"/>
                <a:ext cx="14868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C1BC685-AFCE-429C-EF06-582AA36F10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74088" y="3373978"/>
                  <a:ext cx="166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5C81A5F-D21C-12AA-56BF-13C8F1DF485D}"/>
                    </a:ext>
                  </a:extLst>
                </p14:cNvPr>
                <p14:cNvContentPartPr/>
                <p14:nvPr/>
              </p14:nvContentPartPr>
              <p14:xfrm>
                <a:off x="1712968" y="3473338"/>
                <a:ext cx="13968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5C81A5F-D21C-12AA-56BF-13C8F1DF485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04328" y="3464338"/>
                  <a:ext cx="1573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BC20F5F-451F-8B9B-CD5B-92B61DDB9D7A}"/>
                  </a:ext>
                </a:extLst>
              </p14:cNvPr>
              <p14:cNvContentPartPr/>
              <p14:nvPr/>
            </p14:nvContentPartPr>
            <p14:xfrm>
              <a:off x="1876948" y="3573237"/>
              <a:ext cx="378000" cy="22806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BC20F5F-451F-8B9B-CD5B-92B61DDB9D7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68308" y="3564597"/>
                <a:ext cx="395640" cy="22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E059962-8FB4-9AC0-D200-E95BE9D1C818}"/>
                  </a:ext>
                </a:extLst>
              </p14:cNvPr>
              <p14:cNvContentPartPr/>
              <p14:nvPr/>
            </p14:nvContentPartPr>
            <p14:xfrm>
              <a:off x="2196628" y="3814437"/>
              <a:ext cx="360" cy="270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E059962-8FB4-9AC0-D200-E95BE9D1C81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87628" y="3805437"/>
                <a:ext cx="180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CAA8B33-2421-C2BF-D384-4B497A635B71}"/>
                  </a:ext>
                </a:extLst>
              </p14:cNvPr>
              <p14:cNvContentPartPr/>
              <p14:nvPr/>
            </p14:nvContentPartPr>
            <p14:xfrm>
              <a:off x="2106628" y="3989397"/>
              <a:ext cx="224640" cy="28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CAA8B33-2421-C2BF-D384-4B497A635B7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97988" y="3980397"/>
                <a:ext cx="242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4F78AC5-025F-C323-4360-543886C295EB}"/>
                  </a:ext>
                </a:extLst>
              </p14:cNvPr>
              <p14:cNvContentPartPr/>
              <p14:nvPr/>
            </p14:nvContentPartPr>
            <p14:xfrm>
              <a:off x="2354308" y="3748557"/>
              <a:ext cx="360" cy="356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4F78AC5-025F-C323-4360-543886C295E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45668" y="3739917"/>
                <a:ext cx="180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5E99AF2-BCE7-3F54-ADC7-8D9E027C0CDD}"/>
                  </a:ext>
                </a:extLst>
              </p14:cNvPr>
              <p14:cNvContentPartPr/>
              <p14:nvPr/>
            </p14:nvContentPartPr>
            <p14:xfrm>
              <a:off x="2601628" y="3944757"/>
              <a:ext cx="151560" cy="12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5E99AF2-BCE7-3F54-ADC7-8D9E027C0CD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92988" y="3936117"/>
                <a:ext cx="1692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488AE76-AD09-12A8-722B-7155222D3C00}"/>
                  </a:ext>
                </a:extLst>
              </p14:cNvPr>
              <p14:cNvContentPartPr/>
              <p14:nvPr/>
            </p14:nvContentPartPr>
            <p14:xfrm>
              <a:off x="2698468" y="3894717"/>
              <a:ext cx="360" cy="1393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488AE76-AD09-12A8-722B-7155222D3C0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89468" y="3886077"/>
                <a:ext cx="180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7FFC31B-E9F5-ABEF-15B4-CF3E28AE833C}"/>
                  </a:ext>
                </a:extLst>
              </p14:cNvPr>
              <p14:cNvContentPartPr/>
              <p14:nvPr/>
            </p14:nvContentPartPr>
            <p14:xfrm>
              <a:off x="2849668" y="3740277"/>
              <a:ext cx="360" cy="3074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7FFC31B-E9F5-ABEF-15B4-CF3E28AE833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40668" y="3731277"/>
                <a:ext cx="180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DECB820-0D41-392F-845E-B14210E8C587}"/>
                  </a:ext>
                </a:extLst>
              </p14:cNvPr>
              <p14:cNvContentPartPr/>
              <p14:nvPr/>
            </p14:nvContentPartPr>
            <p14:xfrm>
              <a:off x="3162508" y="3960957"/>
              <a:ext cx="114480" cy="32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DECB820-0D41-392F-845E-B14210E8C5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53508" y="3952317"/>
                <a:ext cx="1321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3B57EA3D-491C-1B0C-32E0-1D3FDD911394}"/>
                  </a:ext>
                </a:extLst>
              </p14:cNvPr>
              <p14:cNvContentPartPr/>
              <p14:nvPr/>
            </p14:nvContentPartPr>
            <p14:xfrm>
              <a:off x="3347908" y="3748197"/>
              <a:ext cx="9360" cy="351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3B57EA3D-491C-1B0C-32E0-1D3FDD9113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38908" y="3739197"/>
                <a:ext cx="270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45491102-D6F6-303A-B94E-7AAA385093E2}"/>
                  </a:ext>
                </a:extLst>
              </p14:cNvPr>
              <p14:cNvContentPartPr/>
              <p14:nvPr/>
            </p14:nvContentPartPr>
            <p14:xfrm>
              <a:off x="1887194" y="3163071"/>
              <a:ext cx="159840" cy="1015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45491102-D6F6-303A-B94E-7AAA385093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78554" y="3154431"/>
                <a:ext cx="1774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0DE97247-8BEC-6557-BBF4-9628E38D1836}"/>
                  </a:ext>
                </a:extLst>
              </p14:cNvPr>
              <p14:cNvContentPartPr/>
              <p14:nvPr/>
            </p14:nvContentPartPr>
            <p14:xfrm>
              <a:off x="1970714" y="3163071"/>
              <a:ext cx="338040" cy="36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0DE97247-8BEC-6557-BBF4-9628E38D183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62074" y="3154431"/>
                <a:ext cx="3556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13EE5D8-3198-39C4-7B55-5E55C46E6198}"/>
                  </a:ext>
                </a:extLst>
              </p14:cNvPr>
              <p14:cNvContentPartPr/>
              <p14:nvPr/>
            </p14:nvContentPartPr>
            <p14:xfrm>
              <a:off x="2454194" y="2904591"/>
              <a:ext cx="314280" cy="3110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13EE5D8-3198-39C4-7B55-5E55C46E619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45554" y="2895951"/>
                <a:ext cx="33192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521CE3D-24EB-5728-D1ED-0DEF60F7E6DE}"/>
                  </a:ext>
                </a:extLst>
              </p14:cNvPr>
              <p14:cNvContentPartPr/>
              <p14:nvPr/>
            </p14:nvContentPartPr>
            <p14:xfrm>
              <a:off x="2862434" y="3077031"/>
              <a:ext cx="165240" cy="36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521CE3D-24EB-5728-D1ED-0DEF60F7E6D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53434" y="3068031"/>
                <a:ext cx="1828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A2A2ACFB-C078-FC2D-3052-011DFE8C2729}"/>
                  </a:ext>
                </a:extLst>
              </p14:cNvPr>
              <p14:cNvContentPartPr/>
              <p14:nvPr/>
            </p14:nvContentPartPr>
            <p14:xfrm>
              <a:off x="2945954" y="3083871"/>
              <a:ext cx="19440" cy="3679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A2A2ACFB-C078-FC2D-3052-011DFE8C272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36954" y="3075231"/>
                <a:ext cx="37080" cy="38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FB3AFBD1-8A96-2215-95F8-F5744FF9D752}"/>
              </a:ext>
            </a:extLst>
          </p:cNvPr>
          <p:cNvGrpSpPr/>
          <p:nvPr/>
        </p:nvGrpSpPr>
        <p:grpSpPr>
          <a:xfrm>
            <a:off x="2060548" y="3607797"/>
            <a:ext cx="2345040" cy="3183120"/>
            <a:chOff x="2375368" y="2512858"/>
            <a:chExt cx="2345040" cy="31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6ED449E-B086-30F7-DE8E-74CC58E52F29}"/>
                    </a:ext>
                  </a:extLst>
                </p14:cNvPr>
                <p14:cNvContentPartPr/>
                <p14:nvPr/>
              </p14:nvContentPartPr>
              <p14:xfrm>
                <a:off x="4685848" y="2512858"/>
                <a:ext cx="34560" cy="2379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6ED449E-B086-30F7-DE8E-74CC58E52F2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77208" y="2504218"/>
                  <a:ext cx="52200" cy="23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7A8D99C-990B-6A3C-5942-B2D9EDBF98E3}"/>
                    </a:ext>
                  </a:extLst>
                </p14:cNvPr>
                <p14:cNvContentPartPr/>
                <p14:nvPr/>
              </p14:nvContentPartPr>
              <p14:xfrm>
                <a:off x="2375368" y="4940338"/>
                <a:ext cx="2122920" cy="200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7A8D99C-990B-6A3C-5942-B2D9EDBF98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66728" y="4931698"/>
                  <a:ext cx="2140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1DA9C64-6195-DCCC-86A7-A333BBD900C2}"/>
                    </a:ext>
                  </a:extLst>
                </p14:cNvPr>
                <p14:cNvContentPartPr/>
                <p14:nvPr/>
              </p14:nvContentPartPr>
              <p14:xfrm>
                <a:off x="2547088" y="5250298"/>
                <a:ext cx="297000" cy="6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1DA9C64-6195-DCCC-86A7-A333BBD900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38448" y="5241658"/>
                  <a:ext cx="314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DB5B3CC-6362-7E6C-8E3C-6313EDF04634}"/>
                    </a:ext>
                  </a:extLst>
                </p14:cNvPr>
                <p14:cNvContentPartPr/>
                <p14:nvPr/>
              </p14:nvContentPartPr>
              <p14:xfrm>
                <a:off x="2709448" y="5250298"/>
                <a:ext cx="360" cy="187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DB5B3CC-6362-7E6C-8E3C-6313EDF0463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00448" y="5241658"/>
                  <a:ext cx="18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FADD7B5-397C-812A-E62F-4681725ACD5C}"/>
                    </a:ext>
                  </a:extLst>
                </p14:cNvPr>
                <p14:cNvContentPartPr/>
                <p14:nvPr/>
              </p14:nvContentPartPr>
              <p14:xfrm>
                <a:off x="2630968" y="5444338"/>
                <a:ext cx="162360" cy="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FADD7B5-397C-812A-E62F-4681725ACD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21968" y="5435338"/>
                  <a:ext cx="180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5D540E4-D950-BB6A-DDAA-856FE42D5A3E}"/>
                    </a:ext>
                  </a:extLst>
                </p14:cNvPr>
                <p14:cNvContentPartPr/>
                <p14:nvPr/>
              </p14:nvContentPartPr>
              <p14:xfrm>
                <a:off x="2814928" y="5179738"/>
                <a:ext cx="717840" cy="516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5D540E4-D950-BB6A-DDAA-856FE42D5A3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05928" y="5171098"/>
                  <a:ext cx="73548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9428C6C-FFF3-66B3-2C53-E96E94A56350}"/>
                    </a:ext>
                  </a:extLst>
                </p14:cNvPr>
                <p14:cNvContentPartPr/>
                <p14:nvPr/>
              </p14:nvContentPartPr>
              <p14:xfrm>
                <a:off x="3339808" y="5327698"/>
                <a:ext cx="169920" cy="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9428C6C-FFF3-66B3-2C53-E96E94A5635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31168" y="5319058"/>
                  <a:ext cx="187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DAA9317-07D4-8931-A689-347359259D5A}"/>
              </a:ext>
            </a:extLst>
          </p:cNvPr>
          <p:cNvGrpSpPr/>
          <p:nvPr/>
        </p:nvGrpSpPr>
        <p:grpSpPr>
          <a:xfrm>
            <a:off x="4486948" y="5963997"/>
            <a:ext cx="1094760" cy="882000"/>
            <a:chOff x="4801768" y="4869058"/>
            <a:chExt cx="1094760" cy="88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5572F08-1249-C7BF-7511-11651BA8C608}"/>
                    </a:ext>
                  </a:extLst>
                </p14:cNvPr>
                <p14:cNvContentPartPr/>
                <p14:nvPr/>
              </p14:nvContentPartPr>
              <p14:xfrm>
                <a:off x="4801768" y="4869058"/>
                <a:ext cx="808200" cy="236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5572F08-1249-C7BF-7511-11651BA8C60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93128" y="4860418"/>
                  <a:ext cx="825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11CBC60-9C30-75B9-B4D7-2CCAC31A4ED4}"/>
                    </a:ext>
                  </a:extLst>
                </p14:cNvPr>
                <p14:cNvContentPartPr/>
                <p14:nvPr/>
              </p14:nvContentPartPr>
              <p14:xfrm>
                <a:off x="4841008" y="5259298"/>
                <a:ext cx="211320" cy="232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11CBC60-9C30-75B9-B4D7-2CCAC31A4ED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32008" y="5250298"/>
                  <a:ext cx="228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5A07CF6-57B5-6472-81B6-4C9B7EF348B7}"/>
                    </a:ext>
                  </a:extLst>
                </p14:cNvPr>
                <p14:cNvContentPartPr/>
                <p14:nvPr/>
              </p14:nvContentPartPr>
              <p14:xfrm>
                <a:off x="5078608" y="5085058"/>
                <a:ext cx="795600" cy="666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5A07CF6-57B5-6472-81B6-4C9B7EF348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69608" y="5076058"/>
                  <a:ext cx="81324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37DBC8C-E214-D1DA-D477-3AF0B71BE923}"/>
                    </a:ext>
                  </a:extLst>
                </p14:cNvPr>
                <p14:cNvContentPartPr/>
                <p14:nvPr/>
              </p14:nvContentPartPr>
              <p14:xfrm>
                <a:off x="5761888" y="5229058"/>
                <a:ext cx="134640" cy="33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37DBC8C-E214-D1DA-D477-3AF0B71BE92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52888" y="5220058"/>
                  <a:ext cx="152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023A3A6-610F-1424-9E4A-CDD2DCA9E5C7}"/>
                    </a:ext>
                  </a:extLst>
                </p14:cNvPr>
                <p14:cNvContentPartPr/>
                <p14:nvPr/>
              </p14:nvContentPartPr>
              <p14:xfrm>
                <a:off x="5208568" y="5281258"/>
                <a:ext cx="186480" cy="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023A3A6-610F-1424-9E4A-CDD2DCA9E5C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99568" y="5272258"/>
                  <a:ext cx="2041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6FE659E-B7A2-A9AD-151F-E1011AE85817}"/>
              </a:ext>
            </a:extLst>
          </p:cNvPr>
          <p:cNvGrpSpPr/>
          <p:nvPr/>
        </p:nvGrpSpPr>
        <p:grpSpPr>
          <a:xfrm>
            <a:off x="2925268" y="1047999"/>
            <a:ext cx="453960" cy="936720"/>
            <a:chOff x="3107608" y="824458"/>
            <a:chExt cx="453960" cy="93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7D6BF0B-93CD-36DB-B347-950BFFDDA7BD}"/>
                    </a:ext>
                  </a:extLst>
                </p14:cNvPr>
                <p14:cNvContentPartPr/>
                <p14:nvPr/>
              </p14:nvContentPartPr>
              <p14:xfrm>
                <a:off x="3107608" y="824458"/>
                <a:ext cx="389160" cy="571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7D6BF0B-93CD-36DB-B347-950BFFDDA7B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98968" y="815818"/>
                  <a:ext cx="40680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A4BD6DE-98B9-9F51-7FDE-FC1376821ADE}"/>
                    </a:ext>
                  </a:extLst>
                </p14:cNvPr>
                <p14:cNvContentPartPr/>
                <p14:nvPr/>
              </p14:nvContentPartPr>
              <p14:xfrm>
                <a:off x="3161968" y="1597738"/>
                <a:ext cx="139320" cy="154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A4BD6DE-98B9-9F51-7FDE-FC1376821AD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52968" y="1589098"/>
                  <a:ext cx="156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4633091-CDAA-E830-34AE-D11EA40E15A6}"/>
                    </a:ext>
                  </a:extLst>
                </p14:cNvPr>
                <p14:cNvContentPartPr/>
                <p14:nvPr/>
              </p14:nvContentPartPr>
              <p14:xfrm>
                <a:off x="3385528" y="1630858"/>
                <a:ext cx="50400" cy="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4633091-CDAA-E830-34AE-D11EA40E15A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76528" y="1622218"/>
                  <a:ext cx="68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4BDF183-F7A2-38CF-08EE-1733CD032465}"/>
                    </a:ext>
                  </a:extLst>
                </p14:cNvPr>
                <p14:cNvContentPartPr/>
                <p14:nvPr/>
              </p14:nvContentPartPr>
              <p14:xfrm>
                <a:off x="3400288" y="1707178"/>
                <a:ext cx="9504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4BDF183-F7A2-38CF-08EE-1733CD03246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91288" y="1698178"/>
                  <a:ext cx="11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9A03A89-8026-8A8A-AE5C-CA40E6B4BF47}"/>
                    </a:ext>
                  </a:extLst>
                </p14:cNvPr>
                <p14:cNvContentPartPr/>
                <p14:nvPr/>
              </p14:nvContentPartPr>
              <p14:xfrm>
                <a:off x="3561208" y="1569658"/>
                <a:ext cx="360" cy="191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9A03A89-8026-8A8A-AE5C-CA40E6B4BF4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52208" y="1560658"/>
                  <a:ext cx="1800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1293BE66-38F5-BEC0-37AD-EC2DF7020EA2}"/>
              </a:ext>
            </a:extLst>
          </p:cNvPr>
          <p:cNvGrpSpPr/>
          <p:nvPr/>
        </p:nvGrpSpPr>
        <p:grpSpPr>
          <a:xfrm>
            <a:off x="3573988" y="1055919"/>
            <a:ext cx="602640" cy="689760"/>
            <a:chOff x="3756328" y="832378"/>
            <a:chExt cx="60264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C10F190-C555-E80F-D7B5-90D22FD9D565}"/>
                    </a:ext>
                  </a:extLst>
                </p14:cNvPr>
                <p14:cNvContentPartPr/>
                <p14:nvPr/>
              </p14:nvContentPartPr>
              <p14:xfrm>
                <a:off x="3847768" y="901498"/>
                <a:ext cx="92880" cy="313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C10F190-C555-E80F-D7B5-90D22FD9D5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39128" y="892858"/>
                  <a:ext cx="1105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73C9C44-5CC4-4D23-D0AA-259191AA982B}"/>
                    </a:ext>
                  </a:extLst>
                </p14:cNvPr>
                <p14:cNvContentPartPr/>
                <p14:nvPr/>
              </p14:nvContentPartPr>
              <p14:xfrm>
                <a:off x="3801328" y="1123978"/>
                <a:ext cx="189360" cy="12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73C9C44-5CC4-4D23-D0AA-259191AA982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92328" y="1115338"/>
                  <a:ext cx="207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07871B6-50B9-7846-FF89-EC5242BF5052}"/>
                    </a:ext>
                  </a:extLst>
                </p14:cNvPr>
                <p14:cNvContentPartPr/>
                <p14:nvPr/>
              </p14:nvContentPartPr>
              <p14:xfrm>
                <a:off x="3985648" y="1183378"/>
                <a:ext cx="156240" cy="90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07871B6-50B9-7846-FF89-EC5242BF505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77008" y="1174378"/>
                  <a:ext cx="173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554206E-D73E-626E-71F3-09C630A46D08}"/>
                    </a:ext>
                  </a:extLst>
                </p14:cNvPr>
                <p14:cNvContentPartPr/>
                <p14:nvPr/>
              </p14:nvContentPartPr>
              <p14:xfrm>
                <a:off x="4209928" y="878458"/>
                <a:ext cx="149040" cy="572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554206E-D73E-626E-71F3-09C630A46D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01288" y="869818"/>
                  <a:ext cx="16668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96AAC92-82EB-2BE3-52E0-CFCC892141CC}"/>
                    </a:ext>
                  </a:extLst>
                </p14:cNvPr>
                <p14:cNvContentPartPr/>
                <p14:nvPr/>
              </p14:nvContentPartPr>
              <p14:xfrm>
                <a:off x="3756328" y="832378"/>
                <a:ext cx="163440" cy="689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96AAC92-82EB-2BE3-52E0-CFCC892141C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47328" y="823738"/>
                  <a:ext cx="181080" cy="70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403C673-E8E9-ED91-3FF9-F081C5C8F885}"/>
              </a:ext>
            </a:extLst>
          </p:cNvPr>
          <p:cNvGrpSpPr/>
          <p:nvPr/>
        </p:nvGrpSpPr>
        <p:grpSpPr>
          <a:xfrm>
            <a:off x="4292188" y="1657119"/>
            <a:ext cx="293400" cy="204840"/>
            <a:chOff x="4474528" y="1433578"/>
            <a:chExt cx="29340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FC94139-9CBB-DDAF-851B-920118540508}"/>
                    </a:ext>
                  </a:extLst>
                </p14:cNvPr>
                <p14:cNvContentPartPr/>
                <p14:nvPr/>
              </p14:nvContentPartPr>
              <p14:xfrm>
                <a:off x="4474528" y="1433578"/>
                <a:ext cx="150120" cy="204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FC94139-9CBB-DDAF-851B-92011854050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65528" y="1424938"/>
                  <a:ext cx="167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F300E7F-583F-FCD6-7C1A-732BC2BAF2AF}"/>
                    </a:ext>
                  </a:extLst>
                </p14:cNvPr>
                <p14:cNvContentPartPr/>
                <p14:nvPr/>
              </p14:nvContentPartPr>
              <p14:xfrm>
                <a:off x="4652368" y="1483618"/>
                <a:ext cx="115560" cy="101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F300E7F-583F-FCD6-7C1A-732BC2BAF2A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43368" y="1474978"/>
                  <a:ext cx="133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D963B03-530D-98F0-4FF5-029CD7B787C9}"/>
                    </a:ext>
                  </a:extLst>
                </p14:cNvPr>
                <p14:cNvContentPartPr/>
                <p14:nvPr/>
              </p14:nvContentPartPr>
              <p14:xfrm>
                <a:off x="4651288" y="1604938"/>
                <a:ext cx="3600" cy="15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D963B03-530D-98F0-4FF5-029CD7B787C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42648" y="1595938"/>
                  <a:ext cx="2124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FAAAFE43-BD94-A499-A524-96EA58A902FF}"/>
                  </a:ext>
                </a:extLst>
              </p14:cNvPr>
              <p14:cNvContentPartPr/>
              <p14:nvPr/>
            </p14:nvContentPartPr>
            <p14:xfrm>
              <a:off x="2922101" y="746319"/>
              <a:ext cx="149760" cy="1360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FAAAFE43-BD94-A499-A524-96EA58A902F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913101" y="737679"/>
                <a:ext cx="16740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FAE54CF-F455-54DB-7D2A-B9495D77D5C8}"/>
              </a:ext>
            </a:extLst>
          </p:cNvPr>
          <p:cNvGrpSpPr/>
          <p:nvPr/>
        </p:nvGrpSpPr>
        <p:grpSpPr>
          <a:xfrm>
            <a:off x="4791328" y="1016338"/>
            <a:ext cx="516600" cy="282240"/>
            <a:chOff x="4791328" y="1016338"/>
            <a:chExt cx="51660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9A0A9AC-6003-CE9E-D33C-2A23EB4A0BC0}"/>
                    </a:ext>
                  </a:extLst>
                </p14:cNvPr>
                <p14:cNvContentPartPr/>
                <p14:nvPr/>
              </p14:nvContentPartPr>
              <p14:xfrm>
                <a:off x="4977448" y="1016338"/>
                <a:ext cx="360" cy="189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9A0A9AC-6003-CE9E-D33C-2A23EB4A0BC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68808" y="1007698"/>
                  <a:ext cx="18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1737A76-EA48-D800-DE5D-5E3FB3527E3B}"/>
                    </a:ext>
                  </a:extLst>
                </p14:cNvPr>
                <p14:cNvContentPartPr/>
                <p14:nvPr/>
              </p14:nvContentPartPr>
              <p14:xfrm>
                <a:off x="4791328" y="1295338"/>
                <a:ext cx="516600" cy="3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1737A76-EA48-D800-DE5D-5E3FB3527E3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82688" y="1286698"/>
                  <a:ext cx="53424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9D4004DD-BFC3-80C6-40CB-25803003E050}"/>
                  </a:ext>
                </a:extLst>
              </p14:cNvPr>
              <p14:cNvContentPartPr/>
              <p14:nvPr/>
            </p14:nvContentPartPr>
            <p14:xfrm>
              <a:off x="4922008" y="1476058"/>
              <a:ext cx="201240" cy="1947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9D4004DD-BFC3-80C6-40CB-25803003E05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913024" y="1467058"/>
                <a:ext cx="218849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B0BA7E68-EDA0-5FE0-BABB-3F64095B60D0}"/>
                  </a:ext>
                </a:extLst>
              </p14:cNvPr>
              <p14:cNvContentPartPr/>
              <p14:nvPr/>
            </p14:nvContentPartPr>
            <p14:xfrm>
              <a:off x="4778728" y="816178"/>
              <a:ext cx="705240" cy="13068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B0BA7E68-EDA0-5FE0-BABB-3F64095B60D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769728" y="807538"/>
                <a:ext cx="72288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A8A68D92-A077-F45A-DCC0-A2D878CA3595}"/>
              </a:ext>
            </a:extLst>
          </p:cNvPr>
          <p:cNvGrpSpPr/>
          <p:nvPr/>
        </p:nvGrpSpPr>
        <p:grpSpPr>
          <a:xfrm>
            <a:off x="5737768" y="618898"/>
            <a:ext cx="276120" cy="431280"/>
            <a:chOff x="5737768" y="618898"/>
            <a:chExt cx="27612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7F05967-94F6-8ACF-3FEE-889556D42E98}"/>
                    </a:ext>
                  </a:extLst>
                </p14:cNvPr>
                <p14:cNvContentPartPr/>
                <p14:nvPr/>
              </p14:nvContentPartPr>
              <p14:xfrm>
                <a:off x="5742448" y="669658"/>
                <a:ext cx="4680" cy="201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7F05967-94F6-8ACF-3FEE-889556D42E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33448" y="660658"/>
                  <a:ext cx="22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2D1E146-5320-6284-11DC-54EE991B31EA}"/>
                    </a:ext>
                  </a:extLst>
                </p14:cNvPr>
                <p14:cNvContentPartPr/>
                <p14:nvPr/>
              </p14:nvContentPartPr>
              <p14:xfrm>
                <a:off x="5737768" y="618898"/>
                <a:ext cx="126000" cy="196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2D1E146-5320-6284-11DC-54EE991B31E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29128" y="609898"/>
                  <a:ext cx="143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3CE1E28-4EB3-6EAC-73E6-5AB6E2FB3BC8}"/>
                    </a:ext>
                  </a:extLst>
                </p14:cNvPr>
                <p14:cNvContentPartPr/>
                <p14:nvPr/>
              </p14:nvContentPartPr>
              <p14:xfrm>
                <a:off x="5878888" y="853618"/>
                <a:ext cx="360" cy="136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3CE1E28-4EB3-6EAC-73E6-5AB6E2FB3B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69888" y="844618"/>
                  <a:ext cx="18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D0FA211-6CB0-4B42-02AF-AE3307A43E51}"/>
                    </a:ext>
                  </a:extLst>
                </p14:cNvPr>
                <p14:cNvContentPartPr/>
                <p14:nvPr/>
              </p14:nvContentPartPr>
              <p14:xfrm>
                <a:off x="5891848" y="882058"/>
                <a:ext cx="122040" cy="138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D0FA211-6CB0-4B42-02AF-AE3307A43E5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82848" y="873418"/>
                  <a:ext cx="139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68D4A84-7A81-8680-E300-0EB82DBF95E3}"/>
                    </a:ext>
                  </a:extLst>
                </p14:cNvPr>
                <p14:cNvContentPartPr/>
                <p14:nvPr/>
              </p14:nvContentPartPr>
              <p14:xfrm>
                <a:off x="5913808" y="1020298"/>
                <a:ext cx="360" cy="29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68D4A84-7A81-8680-E300-0EB82DBF95E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04808" y="1011658"/>
                  <a:ext cx="18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BA9BF5D-2A33-A773-60DE-747E837749C6}"/>
                    </a:ext>
                  </a:extLst>
                </p14:cNvPr>
                <p14:cNvContentPartPr/>
                <p14:nvPr/>
              </p14:nvContentPartPr>
              <p14:xfrm>
                <a:off x="5770168" y="838858"/>
                <a:ext cx="360" cy="63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BA9BF5D-2A33-A773-60DE-747E837749C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61168" y="829858"/>
                  <a:ext cx="1800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C9A2E42-312A-C62D-9093-4953F7F82064}"/>
              </a:ext>
            </a:extLst>
          </p:cNvPr>
          <p:cNvGrpSpPr/>
          <p:nvPr/>
        </p:nvGrpSpPr>
        <p:grpSpPr>
          <a:xfrm>
            <a:off x="7503928" y="1083298"/>
            <a:ext cx="900360" cy="250560"/>
            <a:chOff x="7503928" y="1083298"/>
            <a:chExt cx="90036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CE0370F-AFBD-9C31-DF2A-0478DAB9CE76}"/>
                    </a:ext>
                  </a:extLst>
                </p14:cNvPr>
                <p14:cNvContentPartPr/>
                <p14:nvPr/>
              </p14:nvContentPartPr>
              <p14:xfrm>
                <a:off x="7503928" y="1085458"/>
                <a:ext cx="4680" cy="198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CE0370F-AFBD-9C31-DF2A-0478DAB9CE7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95288" y="1076818"/>
                  <a:ext cx="22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B48F53C-0119-C74B-452C-B12A1BDACBB1}"/>
                    </a:ext>
                  </a:extLst>
                </p14:cNvPr>
                <p14:cNvContentPartPr/>
                <p14:nvPr/>
              </p14:nvContentPartPr>
              <p14:xfrm>
                <a:off x="7543888" y="1114618"/>
                <a:ext cx="96480" cy="139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B48F53C-0119-C74B-452C-B12A1BDACBB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34888" y="1105978"/>
                  <a:ext cx="114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FCFADAD-42C2-0867-FF97-72F9626AB72C}"/>
                    </a:ext>
                  </a:extLst>
                </p14:cNvPr>
                <p14:cNvContentPartPr/>
                <p14:nvPr/>
              </p14:nvContentPartPr>
              <p14:xfrm>
                <a:off x="7710568" y="1153858"/>
                <a:ext cx="75600" cy="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FCFADAD-42C2-0867-FF97-72F9626AB7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01928" y="1145218"/>
                  <a:ext cx="93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0B24265-0B6A-66B4-A66E-D48C701BF6C6}"/>
                    </a:ext>
                  </a:extLst>
                </p14:cNvPr>
                <p14:cNvContentPartPr/>
                <p14:nvPr/>
              </p14:nvContentPartPr>
              <p14:xfrm>
                <a:off x="7742608" y="1241698"/>
                <a:ext cx="140040" cy="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0B24265-0B6A-66B4-A66E-D48C701BF6C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33608" y="1232698"/>
                  <a:ext cx="157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7513673-293B-2804-E780-23FF91A14381}"/>
                    </a:ext>
                  </a:extLst>
                </p14:cNvPr>
                <p14:cNvContentPartPr/>
                <p14:nvPr/>
              </p14:nvContentPartPr>
              <p14:xfrm>
                <a:off x="7505728" y="1235578"/>
                <a:ext cx="74520" cy="982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7513673-293B-2804-E780-23FF91A1438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96728" y="1226578"/>
                  <a:ext cx="92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7CFE1B2-BDE6-A068-CB3E-230456E18157}"/>
                    </a:ext>
                  </a:extLst>
                </p14:cNvPr>
                <p14:cNvContentPartPr/>
                <p14:nvPr/>
              </p14:nvContentPartPr>
              <p14:xfrm>
                <a:off x="8018368" y="1083298"/>
                <a:ext cx="360" cy="246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7CFE1B2-BDE6-A068-CB3E-230456E1815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09728" y="1074658"/>
                  <a:ext cx="180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F94DAF0-30FA-1221-44D3-FD4AE7BA3B6F}"/>
                    </a:ext>
                  </a:extLst>
                </p14:cNvPr>
                <p14:cNvContentPartPr/>
                <p14:nvPr/>
              </p14:nvContentPartPr>
              <p14:xfrm>
                <a:off x="8119168" y="1302538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F94DAF0-30FA-1221-44D3-FD4AE7BA3B6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10168" y="129389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F572F10-C876-E8E4-A6FE-FD27D1B6DFBC}"/>
                    </a:ext>
                  </a:extLst>
                </p14:cNvPr>
                <p14:cNvContentPartPr/>
                <p14:nvPr/>
              </p14:nvContentPartPr>
              <p14:xfrm>
                <a:off x="8236888" y="1302538"/>
                <a:ext cx="324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F572F10-C876-E8E4-A6FE-FD27D1B6DFB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28248" y="1293898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B16B335-C364-DF06-0B23-630D56686AFE}"/>
                    </a:ext>
                  </a:extLst>
                </p14:cNvPr>
                <p14:cNvContentPartPr/>
                <p14:nvPr/>
              </p14:nvContentPartPr>
              <p14:xfrm>
                <a:off x="8403928" y="1302538"/>
                <a:ext cx="360" cy="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B16B335-C364-DF06-0B23-630D56686AF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94928" y="129389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CC23C991-DC19-08EC-11A1-386A27012B8B}"/>
                  </a:ext>
                </a:extLst>
              </p14:cNvPr>
              <p14:cNvContentPartPr/>
              <p14:nvPr/>
            </p14:nvContentPartPr>
            <p14:xfrm>
              <a:off x="2904568" y="2145298"/>
              <a:ext cx="360" cy="36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CC23C991-DC19-08EC-11A1-386A27012B8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895568" y="2136658"/>
                <a:ext cx="1800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8FBA853E-8C97-B0EE-9155-026F1A06571D}"/>
              </a:ext>
            </a:extLst>
          </p:cNvPr>
          <p:cNvGrpSpPr/>
          <p:nvPr/>
        </p:nvGrpSpPr>
        <p:grpSpPr>
          <a:xfrm>
            <a:off x="8481688" y="1081858"/>
            <a:ext cx="497160" cy="396000"/>
            <a:chOff x="8481688" y="1081858"/>
            <a:chExt cx="49716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B23ECC0-3F8C-982B-9610-67EA40A9A26D}"/>
                    </a:ext>
                  </a:extLst>
                </p14:cNvPr>
                <p14:cNvContentPartPr/>
                <p14:nvPr/>
              </p14:nvContentPartPr>
              <p14:xfrm>
                <a:off x="8481688" y="1081858"/>
                <a:ext cx="249840" cy="1987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B23ECC0-3F8C-982B-9610-67EA40A9A26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472688" y="1073218"/>
                  <a:ext cx="267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E5F8749-3010-E76E-F148-D0E301E8BA0A}"/>
                    </a:ext>
                  </a:extLst>
                </p14:cNvPr>
                <p14:cNvContentPartPr/>
                <p14:nvPr/>
              </p14:nvContentPartPr>
              <p14:xfrm>
                <a:off x="8770048" y="1209658"/>
                <a:ext cx="208800" cy="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E5F8749-3010-E76E-F148-D0E301E8BA0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61408" y="1201018"/>
                  <a:ext cx="226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6ADCD1E-A27C-CBB9-9694-7414E68AAA67}"/>
                    </a:ext>
                  </a:extLst>
                </p14:cNvPr>
                <p14:cNvContentPartPr/>
                <p14:nvPr/>
              </p14:nvContentPartPr>
              <p14:xfrm>
                <a:off x="8854648" y="1243858"/>
                <a:ext cx="20520" cy="234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6ADCD1E-A27C-CBB9-9694-7414E68AAA6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46008" y="1234858"/>
                  <a:ext cx="38160" cy="25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8C27478D-77AA-F5EB-E754-A99542DC8F92}"/>
                  </a:ext>
                </a:extLst>
              </p14:cNvPr>
              <p14:cNvContentPartPr/>
              <p14:nvPr/>
            </p14:nvContentPartPr>
            <p14:xfrm>
              <a:off x="2864968" y="1981858"/>
              <a:ext cx="681120" cy="2833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8C27478D-77AA-F5EB-E754-A99542DC8F92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856328" y="1972858"/>
                <a:ext cx="6987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66234783-3485-A9C8-2EB0-11DA84650354}"/>
                  </a:ext>
                </a:extLst>
              </p14:cNvPr>
              <p14:cNvContentPartPr/>
              <p14:nvPr/>
            </p14:nvContentPartPr>
            <p14:xfrm>
              <a:off x="3119668" y="3633016"/>
              <a:ext cx="34200" cy="23342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66234783-3485-A9C8-2EB0-11DA8465035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110668" y="3624016"/>
                <a:ext cx="51840" cy="23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4C0B07A3-D148-A9EA-6A68-2DB975A4E8D8}"/>
                  </a:ext>
                </a:extLst>
              </p14:cNvPr>
              <p14:cNvContentPartPr/>
              <p14:nvPr/>
            </p14:nvContentPartPr>
            <p14:xfrm>
              <a:off x="3144508" y="3600616"/>
              <a:ext cx="388080" cy="22579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4C0B07A3-D148-A9EA-6A68-2DB975A4E8D8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135508" y="3591976"/>
                <a:ext cx="405720" cy="22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26412701-6783-0E1E-1C2A-61D6D027258E}"/>
                  </a:ext>
                </a:extLst>
              </p14:cNvPr>
              <p14:cNvContentPartPr/>
              <p14:nvPr/>
            </p14:nvContentPartPr>
            <p14:xfrm>
              <a:off x="3347908" y="3340930"/>
              <a:ext cx="163800" cy="1872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26412701-6783-0E1E-1C2A-61D6D027258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339268" y="3332290"/>
                <a:ext cx="18144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B9536F1A-B903-ED5F-FEAF-C63BE260FF04}"/>
              </a:ext>
            </a:extLst>
          </p:cNvPr>
          <p:cNvGrpSpPr/>
          <p:nvPr/>
        </p:nvGrpSpPr>
        <p:grpSpPr>
          <a:xfrm>
            <a:off x="3256634" y="2356618"/>
            <a:ext cx="2862374" cy="931733"/>
            <a:chOff x="3256634" y="2356618"/>
            <a:chExt cx="2862374" cy="93173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CDB72EB-8519-77AA-C265-CEA8B8A4A523}"/>
                    </a:ext>
                  </a:extLst>
                </p14:cNvPr>
                <p14:cNvContentPartPr/>
                <p14:nvPr/>
              </p14:nvContentPartPr>
              <p14:xfrm>
                <a:off x="3256634" y="3124911"/>
                <a:ext cx="1905120" cy="60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CDB72EB-8519-77AA-C265-CEA8B8A4A52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247634" y="3115911"/>
                  <a:ext cx="1922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7325C63-CA8A-6140-4660-D94E003209E2}"/>
                    </a:ext>
                  </a:extLst>
                </p14:cNvPr>
                <p14:cNvContentPartPr/>
                <p14:nvPr/>
              </p14:nvContentPartPr>
              <p14:xfrm>
                <a:off x="5066714" y="3021591"/>
                <a:ext cx="277200" cy="266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7325C63-CA8A-6140-4660-D94E003209E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57714" y="3012951"/>
                  <a:ext cx="2948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0B9458D-65D0-1156-B0B1-E9BA720ACEF6}"/>
                    </a:ext>
                  </a:extLst>
                </p14:cNvPr>
                <p14:cNvContentPartPr/>
                <p14:nvPr/>
              </p14:nvContentPartPr>
              <p14:xfrm>
                <a:off x="5135474" y="3104751"/>
                <a:ext cx="162360" cy="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0B9458D-65D0-1156-B0B1-E9BA720ACEF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26834" y="3096111"/>
                  <a:ext cx="180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705C9CA-2030-C334-CCE0-0F13A542593A}"/>
                    </a:ext>
                  </a:extLst>
                </p14:cNvPr>
                <p14:cNvContentPartPr/>
                <p14:nvPr/>
              </p14:nvContentPartPr>
              <p14:xfrm>
                <a:off x="3471568" y="2685658"/>
                <a:ext cx="360" cy="2962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705C9CA-2030-C334-CCE0-0F13A542593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62568" y="2676658"/>
                  <a:ext cx="180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5F1A920-288C-5789-00A0-9DA71541B1F1}"/>
                    </a:ext>
                  </a:extLst>
                </p14:cNvPr>
                <p14:cNvContentPartPr/>
                <p14:nvPr/>
              </p14:nvContentPartPr>
              <p14:xfrm>
                <a:off x="3494968" y="2800498"/>
                <a:ext cx="3240" cy="9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5F1A920-288C-5789-00A0-9DA71541B1F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85968" y="2791858"/>
                  <a:ext cx="20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28B3A13-17CF-7F4D-B061-5A033E01FDF1}"/>
                    </a:ext>
                  </a:extLst>
                </p14:cNvPr>
                <p14:cNvContentPartPr/>
                <p14:nvPr/>
              </p14:nvContentPartPr>
              <p14:xfrm>
                <a:off x="3329728" y="2751178"/>
                <a:ext cx="331560" cy="87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28B3A13-17CF-7F4D-B061-5A033E01FDF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321088" y="2742538"/>
                  <a:ext cx="349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FEDA3F6-E0A1-009B-36B5-C25AA27BD10C}"/>
                    </a:ext>
                  </a:extLst>
                </p14:cNvPr>
                <p14:cNvContentPartPr/>
                <p14:nvPr/>
              </p14:nvContentPartPr>
              <p14:xfrm>
                <a:off x="3493888" y="2814538"/>
                <a:ext cx="97920" cy="10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FEDA3F6-E0A1-009B-36B5-C25AA27BD10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485248" y="2805538"/>
                  <a:ext cx="115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42C18B9-9A70-D541-0DB9-9391B2ED1164}"/>
                    </a:ext>
                  </a:extLst>
                </p14:cNvPr>
                <p14:cNvContentPartPr/>
                <p14:nvPr/>
              </p14:nvContentPartPr>
              <p14:xfrm>
                <a:off x="3602248" y="2652538"/>
                <a:ext cx="3240" cy="329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42C18B9-9A70-D541-0DB9-9391B2ED116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93608" y="2643898"/>
                  <a:ext cx="208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2C25F49-7DA5-BC05-001F-D50C6D2FCE9C}"/>
                    </a:ext>
                  </a:extLst>
                </p14:cNvPr>
                <p14:cNvContentPartPr/>
                <p14:nvPr/>
              </p14:nvContentPartPr>
              <p14:xfrm>
                <a:off x="3328648" y="2907418"/>
                <a:ext cx="324720" cy="20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2C25F49-7DA5-BC05-001F-D50C6D2FCE9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320008" y="2898418"/>
                  <a:ext cx="342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FF6E949-54AC-5167-F832-CDC92AC0EE45}"/>
                    </a:ext>
                  </a:extLst>
                </p14:cNvPr>
                <p14:cNvContentPartPr/>
                <p14:nvPr/>
              </p14:nvContentPartPr>
              <p14:xfrm>
                <a:off x="3771088" y="2632738"/>
                <a:ext cx="255240" cy="506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FF6E949-54AC-5167-F832-CDC92AC0EE4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762088" y="2623738"/>
                  <a:ext cx="2728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2A6ED27-AA8C-A676-9D21-75F9DAF66270}"/>
                    </a:ext>
                  </a:extLst>
                </p14:cNvPr>
                <p14:cNvContentPartPr/>
                <p14:nvPr/>
              </p14:nvContentPartPr>
              <p14:xfrm>
                <a:off x="3806368" y="2756218"/>
                <a:ext cx="3600" cy="87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2A6ED27-AA8C-A676-9D21-75F9DAF6627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797728" y="2747218"/>
                  <a:ext cx="21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CA51AAE-88C9-20A1-99B8-F80FC8B8076B}"/>
                    </a:ext>
                  </a:extLst>
                </p14:cNvPr>
                <p14:cNvContentPartPr/>
                <p14:nvPr/>
              </p14:nvContentPartPr>
              <p14:xfrm>
                <a:off x="4124608" y="2612578"/>
                <a:ext cx="1116000" cy="2952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CA51AAE-88C9-20A1-99B8-F80FC8B8076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115608" y="2603578"/>
                  <a:ext cx="11336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F5995A0-3CEC-DFA7-96B9-6B8169D54A06}"/>
                    </a:ext>
                  </a:extLst>
                </p14:cNvPr>
                <p14:cNvContentPartPr/>
                <p14:nvPr/>
              </p14:nvContentPartPr>
              <p14:xfrm>
                <a:off x="5323408" y="2364538"/>
                <a:ext cx="179280" cy="577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F5995A0-3CEC-DFA7-96B9-6B8169D54A0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14768" y="2355538"/>
                  <a:ext cx="19692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35C5384-E430-2DD2-9288-8DE373894F83}"/>
                    </a:ext>
                  </a:extLst>
                </p14:cNvPr>
                <p14:cNvContentPartPr/>
                <p14:nvPr/>
              </p14:nvContentPartPr>
              <p14:xfrm>
                <a:off x="5456248" y="2502418"/>
                <a:ext cx="662760" cy="4640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35C5384-E430-2DD2-9288-8DE373894F8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447608" y="2493418"/>
                  <a:ext cx="6804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4B2B782-B2C0-2C25-E8B9-00CEB0A1F435}"/>
                    </a:ext>
                  </a:extLst>
                </p14:cNvPr>
                <p14:cNvContentPartPr/>
                <p14:nvPr/>
              </p14:nvContentPartPr>
              <p14:xfrm>
                <a:off x="5802208" y="2356618"/>
                <a:ext cx="36360" cy="511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4B2B782-B2C0-2C25-E8B9-00CEB0A1F43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93208" y="2347618"/>
                  <a:ext cx="5400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32707FFC-F10F-0DDB-7EEF-2559A65775A0}"/>
              </a:ext>
            </a:extLst>
          </p:cNvPr>
          <p:cNvGrpSpPr/>
          <p:nvPr/>
        </p:nvGrpSpPr>
        <p:grpSpPr>
          <a:xfrm>
            <a:off x="3700708" y="3497277"/>
            <a:ext cx="4752720" cy="2256301"/>
            <a:chOff x="3700708" y="3497277"/>
            <a:chExt cx="4752720" cy="22563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F0B4C30-DD01-C49C-6B12-6CBFE5D9E1AC}"/>
                    </a:ext>
                  </a:extLst>
                </p14:cNvPr>
                <p14:cNvContentPartPr/>
                <p14:nvPr/>
              </p14:nvContentPartPr>
              <p14:xfrm>
                <a:off x="3792868" y="3699597"/>
                <a:ext cx="360" cy="297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F0B4C30-DD01-C49C-6B12-6CBFE5D9E1A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784228" y="3690957"/>
                  <a:ext cx="180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7E15EC0-E8D3-E450-45B6-ACAAB2547A35}"/>
                    </a:ext>
                  </a:extLst>
                </p14:cNvPr>
                <p14:cNvContentPartPr/>
                <p14:nvPr/>
              </p14:nvContentPartPr>
              <p14:xfrm>
                <a:off x="3700708" y="3833877"/>
                <a:ext cx="193680" cy="3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7E15EC0-E8D3-E450-45B6-ACAAB2547A3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92068" y="3824877"/>
                  <a:ext cx="211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149BE0B-7582-76CB-27D1-B720C50D4366}"/>
                    </a:ext>
                  </a:extLst>
                </p14:cNvPr>
                <p14:cNvContentPartPr/>
                <p14:nvPr/>
              </p14:nvContentPartPr>
              <p14:xfrm>
                <a:off x="4021108" y="3676557"/>
                <a:ext cx="360" cy="319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149BE0B-7582-76CB-27D1-B720C50D436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012468" y="3667557"/>
                  <a:ext cx="180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61B04C2-E72F-C4D2-20C3-0F793D84937F}"/>
                    </a:ext>
                  </a:extLst>
                </p14:cNvPr>
                <p14:cNvContentPartPr/>
                <p14:nvPr/>
              </p14:nvContentPartPr>
              <p14:xfrm>
                <a:off x="4236388" y="3840717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61B04C2-E72F-C4D2-20C3-0F793D84937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27388" y="38317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B15EF8A-FDDA-8FFE-18B5-49814D0D6F26}"/>
                    </a:ext>
                  </a:extLst>
                </p14:cNvPr>
                <p14:cNvContentPartPr/>
                <p14:nvPr/>
              </p14:nvContentPartPr>
              <p14:xfrm>
                <a:off x="4434388" y="3833157"/>
                <a:ext cx="324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B15EF8A-FDDA-8FFE-18B5-49814D0D6F2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25748" y="3824517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269DF62-6B9D-FE4B-C44C-3F88C2F9322C}"/>
                    </a:ext>
                  </a:extLst>
                </p14:cNvPr>
                <p14:cNvContentPartPr/>
                <p14:nvPr/>
              </p14:nvContentPartPr>
              <p14:xfrm>
                <a:off x="4647148" y="3830277"/>
                <a:ext cx="360" cy="3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269DF62-6B9D-FE4B-C44C-3F88C2F9322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638148" y="3821277"/>
                  <a:ext cx="18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DC9AB34-0BFB-E313-CDA6-1654B75097C9}"/>
                    </a:ext>
                  </a:extLst>
                </p14:cNvPr>
                <p14:cNvContentPartPr/>
                <p14:nvPr/>
              </p14:nvContentPartPr>
              <p14:xfrm>
                <a:off x="4835788" y="3827037"/>
                <a:ext cx="22932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DC9AB34-0BFB-E313-CDA6-1654B75097C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826788" y="3818037"/>
                  <a:ext cx="246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DC30F15-742F-646F-8742-48DA38DACDFA}"/>
                    </a:ext>
                  </a:extLst>
                </p14:cNvPr>
                <p14:cNvContentPartPr/>
                <p14:nvPr/>
              </p14:nvContentPartPr>
              <p14:xfrm>
                <a:off x="5074828" y="3633717"/>
                <a:ext cx="13680" cy="405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DC30F15-742F-646F-8742-48DA38DACDF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066188" y="3624717"/>
                  <a:ext cx="313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3C971DB-07C8-17B8-EB3C-DA5AD484FC89}"/>
                    </a:ext>
                  </a:extLst>
                </p14:cNvPr>
                <p14:cNvContentPartPr/>
                <p14:nvPr/>
              </p14:nvContentPartPr>
              <p14:xfrm>
                <a:off x="5105068" y="3497277"/>
                <a:ext cx="359640" cy="2179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3C971DB-07C8-17B8-EB3C-DA5AD484FC8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096428" y="3488637"/>
                  <a:ext cx="377280" cy="21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F1814B6-EFF0-DFB7-DFB8-D19EEC7BA2E7}"/>
                    </a:ext>
                  </a:extLst>
                </p14:cNvPr>
                <p14:cNvContentPartPr/>
                <p14:nvPr/>
              </p14:nvContentPartPr>
              <p14:xfrm>
                <a:off x="5647948" y="3509157"/>
                <a:ext cx="144360" cy="243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F1814B6-EFF0-DFB7-DFB8-D19EEC7BA2E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39308" y="3500157"/>
                  <a:ext cx="162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0D17F72-C158-79B6-CE40-902239996894}"/>
                    </a:ext>
                  </a:extLst>
                </p14:cNvPr>
                <p14:cNvContentPartPr/>
                <p14:nvPr/>
              </p14:nvContentPartPr>
              <p14:xfrm>
                <a:off x="5717428" y="3564957"/>
                <a:ext cx="59400" cy="2082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0D17F72-C158-79B6-CE40-90223999689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708428" y="3555957"/>
                  <a:ext cx="77040" cy="21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304963A-36EF-FA64-49C8-624D8C7256EE}"/>
                    </a:ext>
                  </a:extLst>
                </p14:cNvPr>
                <p14:cNvContentPartPr/>
                <p14:nvPr/>
              </p14:nvContentPartPr>
              <p14:xfrm>
                <a:off x="5657308" y="5373957"/>
                <a:ext cx="265320" cy="326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304963A-36EF-FA64-49C8-624D8C7256E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648668" y="5364957"/>
                  <a:ext cx="2829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A6FD6EE-DFFB-292C-9367-9EAE4F7228A8}"/>
                    </a:ext>
                  </a:extLst>
                </p14:cNvPr>
                <p14:cNvContentPartPr/>
                <p14:nvPr/>
              </p14:nvContentPartPr>
              <p14:xfrm>
                <a:off x="5994268" y="4417437"/>
                <a:ext cx="239760" cy="238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A6FD6EE-DFFB-292C-9367-9EAE4F7228A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985628" y="4408437"/>
                  <a:ext cx="257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BD0DF29-DCA9-5EC9-AD3A-293F12E185A2}"/>
                    </a:ext>
                  </a:extLst>
                </p14:cNvPr>
                <p14:cNvContentPartPr/>
                <p14:nvPr/>
              </p14:nvContentPartPr>
              <p14:xfrm>
                <a:off x="6363988" y="4497357"/>
                <a:ext cx="360" cy="3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BD0DF29-DCA9-5EC9-AD3A-293F12E185A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354988" y="4488717"/>
                  <a:ext cx="18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84FB031-6CCB-48F7-E4FF-22D4879A45E5}"/>
                    </a:ext>
                  </a:extLst>
                </p14:cNvPr>
                <p14:cNvContentPartPr/>
                <p14:nvPr/>
              </p14:nvContentPartPr>
              <p14:xfrm>
                <a:off x="6375148" y="4610037"/>
                <a:ext cx="360" cy="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84FB031-6CCB-48F7-E4FF-22D4879A45E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66148" y="46010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0BE3C8C-8FE7-C5F6-849A-B3105359A045}"/>
                    </a:ext>
                  </a:extLst>
                </p14:cNvPr>
                <p14:cNvContentPartPr/>
                <p14:nvPr/>
              </p14:nvContentPartPr>
              <p14:xfrm>
                <a:off x="6640468" y="4307997"/>
                <a:ext cx="360" cy="523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0BE3C8C-8FE7-C5F6-849A-B3105359A04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631468" y="4299357"/>
                  <a:ext cx="1800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97F5BA5-194A-1674-7AF8-46D46AC81B45}"/>
                    </a:ext>
                  </a:extLst>
                </p14:cNvPr>
                <p14:cNvContentPartPr/>
                <p14:nvPr/>
              </p14:nvContentPartPr>
              <p14:xfrm>
                <a:off x="6762148" y="4220517"/>
                <a:ext cx="360" cy="756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97F5BA5-194A-1674-7AF8-46D46AC81B4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753148" y="4211517"/>
                  <a:ext cx="1800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E23AD8B-EFED-FA32-6B97-9DC8AF9A0FDC}"/>
                    </a:ext>
                  </a:extLst>
                </p14:cNvPr>
                <p14:cNvContentPartPr/>
                <p14:nvPr/>
              </p14:nvContentPartPr>
              <p14:xfrm>
                <a:off x="6542908" y="4504557"/>
                <a:ext cx="408960" cy="17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E23AD8B-EFED-FA32-6B97-9DC8AF9A0FD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533908" y="4495917"/>
                  <a:ext cx="426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E63523D-533C-F38F-A0C4-38843BCB5547}"/>
                    </a:ext>
                  </a:extLst>
                </p14:cNvPr>
                <p14:cNvContentPartPr/>
                <p14:nvPr/>
              </p14:nvContentPartPr>
              <p14:xfrm>
                <a:off x="6563068" y="4662957"/>
                <a:ext cx="362160" cy="24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E63523D-533C-F38F-A0C4-38843BCB554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54428" y="4653957"/>
                  <a:ext cx="379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5B387E9-9057-CC7A-50D2-53083F8CFEB1}"/>
                    </a:ext>
                  </a:extLst>
                </p14:cNvPr>
                <p14:cNvContentPartPr/>
                <p14:nvPr/>
              </p14:nvContentPartPr>
              <p14:xfrm>
                <a:off x="7109548" y="4202157"/>
                <a:ext cx="318960" cy="849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5B387E9-9057-CC7A-50D2-53083F8CFEB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100548" y="4193517"/>
                  <a:ext cx="336600" cy="86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5E0B9E8-4364-21B6-0BEA-272BA4CE9AB3}"/>
                    </a:ext>
                  </a:extLst>
                </p14:cNvPr>
                <p14:cNvContentPartPr/>
                <p14:nvPr/>
              </p14:nvContentPartPr>
              <p14:xfrm>
                <a:off x="7169308" y="4489797"/>
                <a:ext cx="3600" cy="38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5E0B9E8-4364-21B6-0BEA-272BA4CE9AB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60308" y="4480797"/>
                  <a:ext cx="21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4F32557-BF05-7BB6-6F1F-0BDACA760C3E}"/>
                    </a:ext>
                  </a:extLst>
                </p14:cNvPr>
                <p14:cNvContentPartPr/>
                <p14:nvPr/>
              </p14:nvContentPartPr>
              <p14:xfrm>
                <a:off x="7598788" y="4406277"/>
                <a:ext cx="122760" cy="599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4F32557-BF05-7BB6-6F1F-0BDACA760C3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590148" y="4397277"/>
                  <a:ext cx="14040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5F9C214-EE46-50A5-580B-7DBB026CE892}"/>
                    </a:ext>
                  </a:extLst>
                </p14:cNvPr>
                <p14:cNvContentPartPr/>
                <p14:nvPr/>
              </p14:nvContentPartPr>
              <p14:xfrm>
                <a:off x="7775188" y="4424277"/>
                <a:ext cx="117000" cy="281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5F9C214-EE46-50A5-580B-7DBB026CE89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766188" y="4415637"/>
                  <a:ext cx="134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9DD82DB-90FF-8943-6B4F-0A21D09F4966}"/>
                    </a:ext>
                  </a:extLst>
                </p14:cNvPr>
                <p14:cNvContentPartPr/>
                <p14:nvPr/>
              </p14:nvContentPartPr>
              <p14:xfrm>
                <a:off x="7951588" y="4517517"/>
                <a:ext cx="159120" cy="134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9DD82DB-90FF-8943-6B4F-0A21D09F496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942588" y="4508877"/>
                  <a:ext cx="176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BB8C035-6BDB-1F5B-5C01-433B7DB8B10C}"/>
                    </a:ext>
                  </a:extLst>
                </p14:cNvPr>
                <p14:cNvContentPartPr/>
                <p14:nvPr/>
              </p14:nvContentPartPr>
              <p14:xfrm>
                <a:off x="8124028" y="4307637"/>
                <a:ext cx="11160" cy="393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BB8C035-6BDB-1F5B-5C01-433B7DB8B10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115388" y="4298997"/>
                  <a:ext cx="288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63830C1-8C65-9F51-9E04-DB401E626DB7}"/>
                    </a:ext>
                  </a:extLst>
                </p14:cNvPr>
                <p14:cNvContentPartPr/>
                <p14:nvPr/>
              </p14:nvContentPartPr>
              <p14:xfrm>
                <a:off x="8089468" y="4421757"/>
                <a:ext cx="179280" cy="216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63830C1-8C65-9F51-9E04-DB401E626DB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080468" y="4412757"/>
                  <a:ext cx="196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54D347E-8393-B267-993E-59CED23DA5E0}"/>
                    </a:ext>
                  </a:extLst>
                </p14:cNvPr>
                <p14:cNvContentPartPr/>
                <p14:nvPr/>
              </p14:nvContentPartPr>
              <p14:xfrm>
                <a:off x="8310868" y="4424637"/>
                <a:ext cx="142560" cy="253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54D347E-8393-B267-993E-59CED23DA5E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02228" y="4415997"/>
                  <a:ext cx="1602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FD5E29F-2FCB-637F-036B-051821FAC0EA}"/>
                    </a:ext>
                  </a:extLst>
                </p14:cNvPr>
                <p14:cNvContentPartPr/>
                <p14:nvPr/>
              </p14:nvContentPartPr>
              <p14:xfrm>
                <a:off x="6760888" y="5155258"/>
                <a:ext cx="131760" cy="391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FD5E29F-2FCB-637F-036B-051821FAC0E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52248" y="5146618"/>
                  <a:ext cx="1494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4750019-0860-437A-F0F5-3574F7E78074}"/>
                    </a:ext>
                  </a:extLst>
                </p14:cNvPr>
                <p14:cNvContentPartPr/>
                <p14:nvPr/>
              </p14:nvContentPartPr>
              <p14:xfrm>
                <a:off x="6954568" y="5250658"/>
                <a:ext cx="682200" cy="5029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4750019-0860-437A-F0F5-3574F7E7807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945568" y="5241658"/>
                  <a:ext cx="69984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CB6E7CF-E79D-67C5-3993-4379D49FD6B0}"/>
                    </a:ext>
                  </a:extLst>
                </p14:cNvPr>
                <p14:cNvContentPartPr/>
                <p14:nvPr/>
              </p14:nvContentPartPr>
              <p14:xfrm>
                <a:off x="7564408" y="5212138"/>
                <a:ext cx="7200" cy="345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CB6E7CF-E79D-67C5-3993-4379D49FD6B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55408" y="5203498"/>
                  <a:ext cx="24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89D98E5-B2E4-A72E-D369-A38630006A3F}"/>
                    </a:ext>
                  </a:extLst>
                </p14:cNvPr>
                <p14:cNvContentPartPr/>
                <p14:nvPr/>
              </p14:nvContentPartPr>
              <p14:xfrm>
                <a:off x="7594288" y="5297818"/>
                <a:ext cx="181800" cy="434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89D98E5-B2E4-A72E-D369-A38630006A3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585288" y="5289178"/>
                  <a:ext cx="1994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8E469D1-31E7-AD7C-0C45-374D70A750A8}"/>
                    </a:ext>
                  </a:extLst>
                </p14:cNvPr>
                <p14:cNvContentPartPr/>
                <p14:nvPr/>
              </p14:nvContentPartPr>
              <p14:xfrm>
                <a:off x="7786168" y="5319058"/>
                <a:ext cx="88200" cy="1692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8E469D1-31E7-AD7C-0C45-374D70A750A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777528" y="5310058"/>
                  <a:ext cx="105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BD85AA1-1D95-D10A-774C-A6A5FDCA8DDE}"/>
                    </a:ext>
                  </a:extLst>
                </p14:cNvPr>
                <p14:cNvContentPartPr/>
                <p14:nvPr/>
              </p14:nvContentPartPr>
              <p14:xfrm>
                <a:off x="7884088" y="5429578"/>
                <a:ext cx="3240" cy="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BD85AA1-1D95-D10A-774C-A6A5FDCA8DD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75088" y="5420578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B2F7622-6140-BDD6-45A6-AFF56B22DEB4}"/>
                    </a:ext>
                  </a:extLst>
                </p14:cNvPr>
                <p14:cNvContentPartPr/>
                <p14:nvPr/>
              </p14:nvContentPartPr>
              <p14:xfrm>
                <a:off x="7936288" y="5097658"/>
                <a:ext cx="155880" cy="429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B2F7622-6140-BDD6-45A6-AFF56B22DEB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27648" y="5088658"/>
                  <a:ext cx="1735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47ACFEF-B7AA-D1F9-D38D-9BA316C1CD4A}"/>
                    </a:ext>
                  </a:extLst>
                </p14:cNvPr>
                <p14:cNvContentPartPr/>
                <p14:nvPr/>
              </p14:nvContentPartPr>
              <p14:xfrm>
                <a:off x="7936288" y="5410498"/>
                <a:ext cx="360" cy="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47ACFEF-B7AA-D1F9-D38D-9BA316C1CD4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27648" y="540149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DB0BD7-5B15-69EF-8406-91EE560FAA18}"/>
              </a:ext>
            </a:extLst>
          </p:cNvPr>
          <p:cNvGrpSpPr/>
          <p:nvPr/>
        </p:nvGrpSpPr>
        <p:grpSpPr>
          <a:xfrm>
            <a:off x="1962946" y="1859167"/>
            <a:ext cx="614880" cy="380880"/>
            <a:chOff x="1962946" y="1859167"/>
            <a:chExt cx="61488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E8760D-4EDB-E1C2-656F-0C8FBF9E1B0F}"/>
                    </a:ext>
                  </a:extLst>
                </p14:cNvPr>
                <p14:cNvContentPartPr/>
                <p14:nvPr/>
              </p14:nvContentPartPr>
              <p14:xfrm>
                <a:off x="2024866" y="1859167"/>
                <a:ext cx="94680" cy="266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E8760D-4EDB-E1C2-656F-0C8FBF9E1B0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016226" y="1850167"/>
                  <a:ext cx="1123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4A89403-C501-BD50-75DF-82A015690ED6}"/>
                    </a:ext>
                  </a:extLst>
                </p14:cNvPr>
                <p14:cNvContentPartPr/>
                <p14:nvPr/>
              </p14:nvContentPartPr>
              <p14:xfrm>
                <a:off x="1962946" y="2028007"/>
                <a:ext cx="135720" cy="3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4A89403-C501-BD50-75DF-82A015690ED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953946" y="2019007"/>
                  <a:ext cx="153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745BB3C-5506-03DB-42DA-3707B0290BAC}"/>
                    </a:ext>
                  </a:extLst>
                </p14:cNvPr>
                <p14:cNvContentPartPr/>
                <p14:nvPr/>
              </p14:nvContentPartPr>
              <p14:xfrm>
                <a:off x="2120626" y="1862767"/>
                <a:ext cx="438480" cy="377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745BB3C-5506-03DB-42DA-3707B0290BA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111986" y="1853767"/>
                  <a:ext cx="4561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3296339-599A-1F07-8509-CA929B3C4C72}"/>
                    </a:ext>
                  </a:extLst>
                </p14:cNvPr>
                <p14:cNvContentPartPr/>
                <p14:nvPr/>
              </p14:nvContentPartPr>
              <p14:xfrm>
                <a:off x="2483146" y="1966807"/>
                <a:ext cx="9468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3296339-599A-1F07-8509-CA929B3C4C7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474146" y="1957807"/>
                  <a:ext cx="11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5A3D48C-2440-0299-7D3F-81D8284ABA7F}"/>
                    </a:ext>
                  </a:extLst>
                </p14:cNvPr>
                <p14:cNvContentPartPr/>
                <p14:nvPr/>
              </p14:nvContentPartPr>
              <p14:xfrm>
                <a:off x="2438506" y="1985887"/>
                <a:ext cx="65880" cy="47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5A3D48C-2440-0299-7D3F-81D8284ABA7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429506" y="1977247"/>
                  <a:ext cx="83520" cy="65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82AE48EB-877F-EFF7-BD62-91EE1504E1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770"/>
    </mc:Choice>
    <mc:Fallback xmlns="">
      <p:transition advTm="77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09E3A-6924-2C82-4CC1-7D6F7E96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B7B5258-C81C-717E-E890-0C719894A0D9}"/>
              </a:ext>
            </a:extLst>
          </p:cNvPr>
          <p:cNvSpPr txBox="1"/>
          <p:nvPr/>
        </p:nvSpPr>
        <p:spPr>
          <a:xfrm>
            <a:off x="769150" y="-51183"/>
            <a:ext cx="7435049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Average of target easy: probabilities must </a:t>
            </a:r>
          </a:p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peak on the  n neurons</a:t>
            </a:r>
          </a:p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3E04F-6835-84AB-172E-B4CC6878C448}"/>
              </a:ext>
            </a:extLst>
          </p:cNvPr>
          <p:cNvGrpSpPr/>
          <p:nvPr/>
        </p:nvGrpSpPr>
        <p:grpSpPr>
          <a:xfrm>
            <a:off x="773069" y="1175771"/>
            <a:ext cx="4011840" cy="1143000"/>
            <a:chOff x="817648" y="400738"/>
            <a:chExt cx="4011840" cy="11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0F6203B-6640-8972-02D9-C9CCDEDED092}"/>
                    </a:ext>
                  </a:extLst>
                </p14:cNvPr>
                <p14:cNvContentPartPr/>
                <p14:nvPr/>
              </p14:nvContentPartPr>
              <p14:xfrm>
                <a:off x="912328" y="752098"/>
                <a:ext cx="232560" cy="422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0F6203B-6640-8972-02D9-C9CCDEDED0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3328" y="743098"/>
                  <a:ext cx="2502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B6F0432-22E8-69DF-BE5B-36A16A8DC02D}"/>
                    </a:ext>
                  </a:extLst>
                </p14:cNvPr>
                <p14:cNvContentPartPr/>
                <p14:nvPr/>
              </p14:nvContentPartPr>
              <p14:xfrm>
                <a:off x="935368" y="1010578"/>
                <a:ext cx="138240" cy="3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B6F0432-22E8-69DF-BE5B-36A16A8DC0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6728" y="1001938"/>
                  <a:ext cx="155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848A26-BE37-FC5F-1EE9-D45D5072CCF5}"/>
                    </a:ext>
                  </a:extLst>
                </p14:cNvPr>
                <p14:cNvContentPartPr/>
                <p14:nvPr/>
              </p14:nvContentPartPr>
              <p14:xfrm>
                <a:off x="953728" y="512338"/>
                <a:ext cx="212760" cy="116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848A26-BE37-FC5F-1EE9-D45D5072CC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5088" y="503338"/>
                  <a:ext cx="230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FF0D24-1567-2C1D-EBE3-2EE98B72D6E6}"/>
                    </a:ext>
                  </a:extLst>
                </p14:cNvPr>
                <p14:cNvContentPartPr/>
                <p14:nvPr/>
              </p14:nvContentPartPr>
              <p14:xfrm>
                <a:off x="1278808" y="872338"/>
                <a:ext cx="11484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FF0D24-1567-2C1D-EBE3-2EE98B72D6E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70168" y="863698"/>
                  <a:ext cx="132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72301E-11DE-2C92-3DE3-5983A588F05D}"/>
                    </a:ext>
                  </a:extLst>
                </p14:cNvPr>
                <p14:cNvContentPartPr/>
                <p14:nvPr/>
              </p14:nvContentPartPr>
              <p14:xfrm>
                <a:off x="1260808" y="1001938"/>
                <a:ext cx="14220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072301E-11DE-2C92-3DE3-5983A588F05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52168" y="993298"/>
                  <a:ext cx="159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BFFDF44-C7F5-04FD-603D-17395289880B}"/>
                    </a:ext>
                  </a:extLst>
                </p14:cNvPr>
                <p14:cNvContentPartPr/>
                <p14:nvPr/>
              </p14:nvContentPartPr>
              <p14:xfrm>
                <a:off x="1576888" y="879898"/>
                <a:ext cx="282960" cy="243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BFFDF44-C7F5-04FD-603D-1739528988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67888" y="870898"/>
                  <a:ext cx="300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9707E9E-BE74-7360-8100-948D0E2A3E3F}"/>
                    </a:ext>
                  </a:extLst>
                </p14:cNvPr>
                <p14:cNvContentPartPr/>
                <p14:nvPr/>
              </p14:nvContentPartPr>
              <p14:xfrm>
                <a:off x="1828888" y="690898"/>
                <a:ext cx="212040" cy="54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9707E9E-BE74-7360-8100-948D0E2A3E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20248" y="682258"/>
                  <a:ext cx="229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0C277C0-54A5-52DC-C5A7-14FED5C893F2}"/>
                    </a:ext>
                  </a:extLst>
                </p14:cNvPr>
                <p14:cNvContentPartPr/>
                <p14:nvPr/>
              </p14:nvContentPartPr>
              <p14:xfrm>
                <a:off x="1951288" y="743098"/>
                <a:ext cx="360" cy="235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0C277C0-54A5-52DC-C5A7-14FED5C893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42648" y="734098"/>
                  <a:ext cx="18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1C3A680-2463-7C8F-0826-8803262EC479}"/>
                    </a:ext>
                  </a:extLst>
                </p14:cNvPr>
                <p14:cNvContentPartPr/>
                <p14:nvPr/>
              </p14:nvContentPartPr>
              <p14:xfrm>
                <a:off x="2070808" y="761458"/>
                <a:ext cx="317520" cy="374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1C3A680-2463-7C8F-0826-8803262EC47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62168" y="752458"/>
                  <a:ext cx="3351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B1D4E76-E2C9-33FE-C563-A7866819428F}"/>
                    </a:ext>
                  </a:extLst>
                </p14:cNvPr>
                <p14:cNvContentPartPr/>
                <p14:nvPr/>
              </p14:nvContentPartPr>
              <p14:xfrm>
                <a:off x="2778568" y="720778"/>
                <a:ext cx="8640" cy="289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B1D4E76-E2C9-33FE-C563-A786681942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69928" y="712138"/>
                  <a:ext cx="262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0BC8954-3370-75B7-0FE1-0F25811574D3}"/>
                    </a:ext>
                  </a:extLst>
                </p14:cNvPr>
                <p14:cNvContentPartPr/>
                <p14:nvPr/>
              </p14:nvContentPartPr>
              <p14:xfrm>
                <a:off x="2677408" y="903298"/>
                <a:ext cx="231840" cy="14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0BC8954-3370-75B7-0FE1-0F25811574D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68768" y="894298"/>
                  <a:ext cx="249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E6141D-6EA1-6FAC-D2F5-738E1CD3A838}"/>
                    </a:ext>
                  </a:extLst>
                </p14:cNvPr>
                <p14:cNvContentPartPr/>
                <p14:nvPr/>
              </p14:nvContentPartPr>
              <p14:xfrm>
                <a:off x="3156208" y="708178"/>
                <a:ext cx="360" cy="81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CE6141D-6EA1-6FAC-D2F5-738E1CD3A8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47568" y="699538"/>
                  <a:ext cx="18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D9B80A0-4BDE-A1E9-032D-7FC412810888}"/>
                    </a:ext>
                  </a:extLst>
                </p14:cNvPr>
                <p14:cNvContentPartPr/>
                <p14:nvPr/>
              </p14:nvContentPartPr>
              <p14:xfrm>
                <a:off x="3095368" y="908698"/>
                <a:ext cx="24732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D9B80A0-4BDE-A1E9-032D-7FC41281088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86728" y="899698"/>
                  <a:ext cx="264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0A4DEA6-DDC9-5DCC-0029-ADF99A5E7456}"/>
                    </a:ext>
                  </a:extLst>
                </p14:cNvPr>
                <p14:cNvContentPartPr/>
                <p14:nvPr/>
              </p14:nvContentPartPr>
              <p14:xfrm>
                <a:off x="3103288" y="1028578"/>
                <a:ext cx="213480" cy="288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0A4DEA6-DDC9-5DCC-0029-ADF99A5E74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94648" y="1019938"/>
                  <a:ext cx="2311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811687-0310-8A8E-EC86-6E69D1A1F12E}"/>
                    </a:ext>
                  </a:extLst>
                </p14:cNvPr>
                <p14:cNvContentPartPr/>
                <p14:nvPr/>
              </p14:nvContentPartPr>
              <p14:xfrm>
                <a:off x="3499648" y="844258"/>
                <a:ext cx="265320" cy="216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811687-0310-8A8E-EC86-6E69D1A1F12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90648" y="835258"/>
                  <a:ext cx="282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01FB58-8C19-A810-92AA-D170596A7A7A}"/>
                    </a:ext>
                  </a:extLst>
                </p14:cNvPr>
                <p14:cNvContentPartPr/>
                <p14:nvPr/>
              </p14:nvContentPartPr>
              <p14:xfrm>
                <a:off x="3738328" y="659578"/>
                <a:ext cx="175320" cy="40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01FB58-8C19-A810-92AA-D170596A7A7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29688" y="650938"/>
                  <a:ext cx="192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7E0A0A5-9651-5D55-F1E5-1B5B440CF505}"/>
                    </a:ext>
                  </a:extLst>
                </p14:cNvPr>
                <p14:cNvContentPartPr/>
                <p14:nvPr/>
              </p14:nvContentPartPr>
              <p14:xfrm>
                <a:off x="3843088" y="678298"/>
                <a:ext cx="3240" cy="71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7E0A0A5-9651-5D55-F1E5-1B5B440CF5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34448" y="669658"/>
                  <a:ext cx="20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167D317-B09D-6E13-40DF-C5349425DFC0}"/>
                    </a:ext>
                  </a:extLst>
                </p14:cNvPr>
                <p14:cNvContentPartPr/>
                <p14:nvPr/>
              </p14:nvContentPartPr>
              <p14:xfrm>
                <a:off x="4033888" y="749218"/>
                <a:ext cx="184680" cy="273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167D317-B09D-6E13-40DF-C5349425DFC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25248" y="740578"/>
                  <a:ext cx="202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8018A4E-F177-FEDB-92A9-352A38A6E6AD}"/>
                    </a:ext>
                  </a:extLst>
                </p14:cNvPr>
                <p14:cNvContentPartPr/>
                <p14:nvPr/>
              </p14:nvContentPartPr>
              <p14:xfrm>
                <a:off x="4043248" y="741658"/>
                <a:ext cx="239400" cy="6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8018A4E-F177-FEDB-92A9-352A38A6E6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34608" y="733018"/>
                  <a:ext cx="257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56E78EA-6B3E-66BC-EE8A-164422D79393}"/>
                    </a:ext>
                  </a:extLst>
                </p14:cNvPr>
                <p14:cNvContentPartPr/>
                <p14:nvPr/>
              </p14:nvContentPartPr>
              <p14:xfrm>
                <a:off x="4331608" y="804298"/>
                <a:ext cx="308520" cy="194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56E78EA-6B3E-66BC-EE8A-164422D793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22608" y="795298"/>
                  <a:ext cx="326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FA54892-02EB-4456-1D08-CAA77FFFDABC}"/>
                    </a:ext>
                  </a:extLst>
                </p14:cNvPr>
                <p14:cNvContentPartPr/>
                <p14:nvPr/>
              </p14:nvContentPartPr>
              <p14:xfrm>
                <a:off x="817648" y="400738"/>
                <a:ext cx="4011840" cy="1143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FA54892-02EB-4456-1D08-CAA77FFFDAB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8648" y="391738"/>
                  <a:ext cx="4029480" cy="116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09E40EE-7D5B-EFA7-ED13-E48D95227410}"/>
                  </a:ext>
                </a:extLst>
              </p14:cNvPr>
              <p14:cNvContentPartPr/>
              <p14:nvPr/>
            </p14:nvContentPartPr>
            <p14:xfrm>
              <a:off x="646203" y="2861403"/>
              <a:ext cx="321480" cy="599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09E40EE-7D5B-EFA7-ED13-E48D9522741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7203" y="2852408"/>
                <a:ext cx="339120" cy="616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3F29653-62FA-4B69-3450-F9AE76FC944C}"/>
                  </a:ext>
                </a:extLst>
              </p14:cNvPr>
              <p14:cNvContentPartPr/>
              <p14:nvPr/>
            </p14:nvContentPartPr>
            <p14:xfrm>
              <a:off x="927363" y="3060123"/>
              <a:ext cx="248760" cy="231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3F29653-62FA-4B69-3450-F9AE76FC944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18350" y="3051123"/>
                <a:ext cx="266426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26D66D-6416-83B8-E9AA-4A805DB148F8}"/>
                  </a:ext>
                </a:extLst>
              </p14:cNvPr>
              <p14:cNvContentPartPr/>
              <p14:nvPr/>
            </p14:nvContentPartPr>
            <p14:xfrm>
              <a:off x="1184403" y="3229323"/>
              <a:ext cx="129960" cy="169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26D66D-6416-83B8-E9AA-4A805DB148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75403" y="3220323"/>
                <a:ext cx="1476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E42812-D1FE-2EF3-5D81-1B0AC5AFADC6}"/>
                  </a:ext>
                </a:extLst>
              </p14:cNvPr>
              <p14:cNvContentPartPr/>
              <p14:nvPr/>
            </p14:nvContentPartPr>
            <p14:xfrm>
              <a:off x="1320843" y="2971563"/>
              <a:ext cx="209880" cy="495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E42812-D1FE-2EF3-5D81-1B0AC5AFADC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11843" y="2962563"/>
                <a:ext cx="2275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16F7589-7560-8249-3316-5DE86E1A4E06}"/>
                  </a:ext>
                </a:extLst>
              </p14:cNvPr>
              <p14:cNvContentPartPr/>
              <p14:nvPr/>
            </p14:nvContentPartPr>
            <p14:xfrm>
              <a:off x="1722603" y="3070563"/>
              <a:ext cx="168120" cy="3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16F7589-7560-8249-3316-5DE86E1A4E0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13584" y="3061563"/>
                <a:ext cx="185798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578B4C3-D429-3A22-DA6F-48F8A65F8522}"/>
                  </a:ext>
                </a:extLst>
              </p14:cNvPr>
              <p14:cNvContentPartPr/>
              <p14:nvPr/>
            </p14:nvContentPartPr>
            <p14:xfrm>
              <a:off x="1744203" y="3228243"/>
              <a:ext cx="1425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578B4C3-D429-3A22-DA6F-48F8A65F852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35180" y="3219243"/>
                <a:ext cx="160245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8E636160-B2E3-E5E3-D61C-E0E366B89E59}"/>
              </a:ext>
            </a:extLst>
          </p:cNvPr>
          <p:cNvGrpSpPr/>
          <p:nvPr/>
        </p:nvGrpSpPr>
        <p:grpSpPr>
          <a:xfrm>
            <a:off x="2207523" y="2479803"/>
            <a:ext cx="2099520" cy="1190520"/>
            <a:chOff x="2435848" y="2147818"/>
            <a:chExt cx="2099520" cy="11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9D0DBD-76C5-08E6-2E17-ED5324B11EF5}"/>
                    </a:ext>
                  </a:extLst>
                </p14:cNvPr>
                <p14:cNvContentPartPr/>
                <p14:nvPr/>
              </p14:nvContentPartPr>
              <p14:xfrm>
                <a:off x="2509648" y="2344738"/>
                <a:ext cx="313560" cy="530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9D0DBD-76C5-08E6-2E17-ED5324B11EF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00648" y="2336098"/>
                  <a:ext cx="33120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FAEA30-8082-7689-65EE-6239E08050EE}"/>
                    </a:ext>
                  </a:extLst>
                </p14:cNvPr>
                <p14:cNvContentPartPr/>
                <p14:nvPr/>
              </p14:nvContentPartPr>
              <p14:xfrm>
                <a:off x="2435848" y="3080938"/>
                <a:ext cx="170280" cy="257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FAEA30-8082-7689-65EE-6239E08050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26848" y="3071938"/>
                  <a:ext cx="187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901CED2-0DCF-5275-D527-B48690757486}"/>
                    </a:ext>
                  </a:extLst>
                </p14:cNvPr>
                <p14:cNvContentPartPr/>
                <p14:nvPr/>
              </p14:nvContentPartPr>
              <p14:xfrm>
                <a:off x="2677768" y="3122338"/>
                <a:ext cx="122400" cy="14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901CED2-0DCF-5275-D527-B4869075748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69128" y="3113338"/>
                  <a:ext cx="140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94581EF-3527-15CE-73A3-712C371DC390}"/>
                    </a:ext>
                  </a:extLst>
                </p14:cNvPr>
                <p14:cNvContentPartPr/>
                <p14:nvPr/>
              </p14:nvContentPartPr>
              <p14:xfrm>
                <a:off x="2703328" y="3200818"/>
                <a:ext cx="7632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94581EF-3527-15CE-73A3-712C371DC39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94328" y="3191818"/>
                  <a:ext cx="93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4A34D53-075B-F10B-0B3A-BDAB11FDA084}"/>
                    </a:ext>
                  </a:extLst>
                </p14:cNvPr>
                <p14:cNvContentPartPr/>
                <p14:nvPr/>
              </p14:nvContentPartPr>
              <p14:xfrm>
                <a:off x="2915368" y="3013618"/>
                <a:ext cx="360" cy="246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4A34D53-075B-F10B-0B3A-BDAB11FDA08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06368" y="3004618"/>
                  <a:ext cx="18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81C4D8E-39A5-8DBF-8787-5F66CB4B490A}"/>
                    </a:ext>
                  </a:extLst>
                </p14:cNvPr>
                <p14:cNvContentPartPr/>
                <p14:nvPr/>
              </p14:nvContentPartPr>
              <p14:xfrm>
                <a:off x="2504968" y="2147818"/>
                <a:ext cx="190080" cy="114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81C4D8E-39A5-8DBF-8787-5F66CB4B490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96328" y="2138818"/>
                  <a:ext cx="207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B38F99-0CC2-8D5D-5DE1-0036583E4EDB}"/>
                    </a:ext>
                  </a:extLst>
                </p14:cNvPr>
                <p14:cNvContentPartPr/>
                <p14:nvPr/>
              </p14:nvContentPartPr>
              <p14:xfrm>
                <a:off x="3253768" y="2317378"/>
                <a:ext cx="104040" cy="334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B38F99-0CC2-8D5D-5DE1-0036583E4E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44768" y="2308738"/>
                  <a:ext cx="1216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7B7BBD2-B0C8-6D5E-775D-B6E7478FC25E}"/>
                    </a:ext>
                  </a:extLst>
                </p14:cNvPr>
                <p14:cNvContentPartPr/>
                <p14:nvPr/>
              </p14:nvContentPartPr>
              <p14:xfrm>
                <a:off x="3114808" y="2529778"/>
                <a:ext cx="238680" cy="35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7B7BBD2-B0C8-6D5E-775D-B6E7478FC25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05808" y="2520778"/>
                  <a:ext cx="256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8208D1-9C4C-5C8C-27EE-49A2835CC93D}"/>
                    </a:ext>
                  </a:extLst>
                </p14:cNvPr>
                <p14:cNvContentPartPr/>
                <p14:nvPr/>
              </p14:nvContentPartPr>
              <p14:xfrm>
                <a:off x="3402808" y="2628418"/>
                <a:ext cx="206280" cy="131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8208D1-9C4C-5C8C-27EE-49A2835CC9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93808" y="2619778"/>
                  <a:ext cx="223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CF0A5F7-FF70-BB0C-02ED-DC01ADD5B957}"/>
                    </a:ext>
                  </a:extLst>
                </p14:cNvPr>
                <p14:cNvContentPartPr/>
                <p14:nvPr/>
              </p14:nvContentPartPr>
              <p14:xfrm>
                <a:off x="3657688" y="2314858"/>
                <a:ext cx="123120" cy="53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CF0A5F7-FF70-BB0C-02ED-DC01ADD5B95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49048" y="2306218"/>
                  <a:ext cx="14076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7105D25-6CAA-76B0-C761-495024649805}"/>
                    </a:ext>
                  </a:extLst>
                </p14:cNvPr>
                <p14:cNvContentPartPr/>
                <p14:nvPr/>
              </p14:nvContentPartPr>
              <p14:xfrm>
                <a:off x="3021568" y="2300818"/>
                <a:ext cx="144000" cy="628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7105D25-6CAA-76B0-C761-49502464980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12568" y="2292178"/>
                  <a:ext cx="16164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54B98C-BA6C-AE63-81D9-01E9F7E78974}"/>
                    </a:ext>
                  </a:extLst>
                </p14:cNvPr>
                <p14:cNvContentPartPr/>
                <p14:nvPr/>
              </p14:nvContentPartPr>
              <p14:xfrm>
                <a:off x="3843088" y="2837218"/>
                <a:ext cx="134640" cy="167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54B98C-BA6C-AE63-81D9-01E9F7E7897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34088" y="2828578"/>
                  <a:ext cx="152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EB46EDB-6BB5-B701-AD6A-A676BD9D2FF8}"/>
                    </a:ext>
                  </a:extLst>
                </p14:cNvPr>
                <p14:cNvContentPartPr/>
                <p14:nvPr/>
              </p14:nvContentPartPr>
              <p14:xfrm>
                <a:off x="4018408" y="2861698"/>
                <a:ext cx="84600" cy="143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EB46EDB-6BB5-B701-AD6A-A676BD9D2FF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09768" y="2853058"/>
                  <a:ext cx="102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72B4805-2CB8-B9D1-EDF9-DB82522617EC}"/>
                    </a:ext>
                  </a:extLst>
                </p14:cNvPr>
                <p14:cNvContentPartPr/>
                <p14:nvPr/>
              </p14:nvContentPartPr>
              <p14:xfrm>
                <a:off x="4252408" y="2376778"/>
                <a:ext cx="194760" cy="47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72B4805-2CB8-B9D1-EDF9-DB82522617E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43408" y="2368138"/>
                  <a:ext cx="2124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EBF05C7-781C-1F4C-FE82-ADE9DCBD61F6}"/>
                    </a:ext>
                  </a:extLst>
                </p14:cNvPr>
                <p14:cNvContentPartPr/>
                <p14:nvPr/>
              </p14:nvContentPartPr>
              <p14:xfrm>
                <a:off x="4417648" y="2652898"/>
                <a:ext cx="117720" cy="101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EBF05C7-781C-1F4C-FE82-ADE9DCBD61F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09008" y="2643898"/>
                  <a:ext cx="135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B1FC5C-02CB-D6F4-07BC-AFF28E29013F}"/>
                    </a:ext>
                  </a:extLst>
                </p14:cNvPr>
                <p14:cNvContentPartPr/>
                <p14:nvPr/>
              </p14:nvContentPartPr>
              <p14:xfrm>
                <a:off x="4255648" y="2308018"/>
                <a:ext cx="360" cy="276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B1FC5C-02CB-D6F4-07BC-AFF28E2901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46648" y="2299018"/>
                  <a:ext cx="1800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0AA39DD-2275-52BB-0F41-9F1C66302EEE}"/>
              </a:ext>
            </a:extLst>
          </p:cNvPr>
          <p:cNvGrpSpPr/>
          <p:nvPr/>
        </p:nvGrpSpPr>
        <p:grpSpPr>
          <a:xfrm>
            <a:off x="642095" y="5090821"/>
            <a:ext cx="1934280" cy="432360"/>
            <a:chOff x="888928" y="3844858"/>
            <a:chExt cx="193428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B580B20-4F4C-4E82-5CDB-AAE9387F7294}"/>
                    </a:ext>
                  </a:extLst>
                </p14:cNvPr>
                <p14:cNvContentPartPr/>
                <p14:nvPr/>
              </p14:nvContentPartPr>
              <p14:xfrm>
                <a:off x="888928" y="3860338"/>
                <a:ext cx="219240" cy="388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B580B20-4F4C-4E82-5CDB-AAE9387F729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9928" y="3851698"/>
                  <a:ext cx="2368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CD87AC5-52B4-BBEB-5116-3BEBD6C7DB41}"/>
                    </a:ext>
                  </a:extLst>
                </p14:cNvPr>
                <p14:cNvContentPartPr/>
                <p14:nvPr/>
              </p14:nvContentPartPr>
              <p14:xfrm>
                <a:off x="1128328" y="3928738"/>
                <a:ext cx="204480" cy="153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CD87AC5-52B4-BBEB-5116-3BEBD6C7DB4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9688" y="3919738"/>
                  <a:ext cx="222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20C66CB-D96E-E717-78E6-A2C58AA20B7A}"/>
                    </a:ext>
                  </a:extLst>
                </p14:cNvPr>
                <p14:cNvContentPartPr/>
                <p14:nvPr/>
              </p14:nvContentPartPr>
              <p14:xfrm>
                <a:off x="1347928" y="4052578"/>
                <a:ext cx="95040" cy="137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20C66CB-D96E-E717-78E6-A2C58AA20B7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38928" y="4043578"/>
                  <a:ext cx="112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CE70D52-6C95-F123-FE51-287DE859DC78}"/>
                    </a:ext>
                  </a:extLst>
                </p14:cNvPr>
                <p14:cNvContentPartPr/>
                <p14:nvPr/>
              </p14:nvContentPartPr>
              <p14:xfrm>
                <a:off x="1561408" y="3920098"/>
                <a:ext cx="313920" cy="173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CE70D52-6C95-F123-FE51-287DE859DC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52408" y="3911098"/>
                  <a:ext cx="331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60F55B6-5400-E5AD-E000-3B48EBED0159}"/>
                    </a:ext>
                  </a:extLst>
                </p14:cNvPr>
                <p14:cNvContentPartPr/>
                <p14:nvPr/>
              </p14:nvContentPartPr>
              <p14:xfrm>
                <a:off x="1966408" y="4024858"/>
                <a:ext cx="217440" cy="252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60F55B6-5400-E5AD-E000-3B48EBED015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57768" y="4016218"/>
                  <a:ext cx="2350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C7142BF-2F2A-2F63-6DB0-D8E046827F62}"/>
                    </a:ext>
                  </a:extLst>
                </p14:cNvPr>
                <p14:cNvContentPartPr/>
                <p14:nvPr/>
              </p14:nvContentPartPr>
              <p14:xfrm>
                <a:off x="2171608" y="3844858"/>
                <a:ext cx="192240" cy="377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C7142BF-2F2A-2F63-6DB0-D8E046827F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62968" y="3835858"/>
                  <a:ext cx="2098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29DFC9A-01B3-A776-6717-CCF7B8F63551}"/>
                    </a:ext>
                  </a:extLst>
                </p14:cNvPr>
                <p14:cNvContentPartPr/>
                <p14:nvPr/>
              </p14:nvContentPartPr>
              <p14:xfrm>
                <a:off x="2603968" y="3965818"/>
                <a:ext cx="183600" cy="4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29DFC9A-01B3-A776-6717-CCF7B8F6355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94968" y="3957178"/>
                  <a:ext cx="20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DC42BC3-BB11-5CB3-C5A1-CF26833F772B}"/>
                    </a:ext>
                  </a:extLst>
                </p14:cNvPr>
                <p14:cNvContentPartPr/>
                <p14:nvPr/>
              </p14:nvContentPartPr>
              <p14:xfrm>
                <a:off x="2619808" y="4086418"/>
                <a:ext cx="20340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DC42BC3-BB11-5CB3-C5A1-CF26833F77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10808" y="4077418"/>
                  <a:ext cx="2210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A1219AF-2F71-4D25-2DB5-0F81AEDF0370}"/>
              </a:ext>
            </a:extLst>
          </p:cNvPr>
          <p:cNvGrpSpPr/>
          <p:nvPr/>
        </p:nvGrpSpPr>
        <p:grpSpPr>
          <a:xfrm>
            <a:off x="2909735" y="4569541"/>
            <a:ext cx="3423960" cy="1262160"/>
            <a:chOff x="3156568" y="3323578"/>
            <a:chExt cx="3423960" cy="12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BAD1249-3515-443F-74D4-7A302098F44B}"/>
                    </a:ext>
                  </a:extLst>
                </p14:cNvPr>
                <p14:cNvContentPartPr/>
                <p14:nvPr/>
              </p14:nvContentPartPr>
              <p14:xfrm>
                <a:off x="3156568" y="3598618"/>
                <a:ext cx="339120" cy="579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BAD1249-3515-443F-74D4-7A302098F44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47928" y="3589978"/>
                  <a:ext cx="35676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C30B8E0-E96F-939A-471A-B302D7CB018A}"/>
                    </a:ext>
                  </a:extLst>
                </p14:cNvPr>
                <p14:cNvContentPartPr/>
                <p14:nvPr/>
              </p14:nvContentPartPr>
              <p14:xfrm>
                <a:off x="3168448" y="4358578"/>
                <a:ext cx="164880" cy="227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C30B8E0-E96F-939A-471A-B302D7CB018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59448" y="4349578"/>
                  <a:ext cx="182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7CF8856-C417-B2C6-E853-4D12F36A4054}"/>
                    </a:ext>
                  </a:extLst>
                </p14:cNvPr>
                <p14:cNvContentPartPr/>
                <p14:nvPr/>
              </p14:nvContentPartPr>
              <p14:xfrm>
                <a:off x="3408568" y="4379098"/>
                <a:ext cx="3024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7CF8856-C417-B2C6-E853-4D12F36A405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99568" y="4370098"/>
                  <a:ext cx="47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8EE2E13-C43F-3BB5-328E-A4B674D35138}"/>
                    </a:ext>
                  </a:extLst>
                </p14:cNvPr>
                <p14:cNvContentPartPr/>
                <p14:nvPr/>
              </p14:nvContentPartPr>
              <p14:xfrm>
                <a:off x="3392728" y="4434538"/>
                <a:ext cx="3528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8EE2E13-C43F-3BB5-328E-A4B674D3513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83728" y="4425538"/>
                  <a:ext cx="52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CB1F94-538A-7630-0C5D-F66125B01059}"/>
                    </a:ext>
                  </a:extLst>
                </p14:cNvPr>
                <p14:cNvContentPartPr/>
                <p14:nvPr/>
              </p14:nvContentPartPr>
              <p14:xfrm>
                <a:off x="3590008" y="4309978"/>
                <a:ext cx="360" cy="18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CB1F94-538A-7630-0C5D-F66125B0105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81008" y="4300978"/>
                  <a:ext cx="18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1A4D38F-836A-4F6D-0BE9-CB0DC171EAB4}"/>
                    </a:ext>
                  </a:extLst>
                </p14:cNvPr>
                <p14:cNvContentPartPr/>
                <p14:nvPr/>
              </p14:nvContentPartPr>
              <p14:xfrm>
                <a:off x="3277168" y="3323578"/>
                <a:ext cx="173880" cy="160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1A4D38F-836A-4F6D-0BE9-CB0DC171EAB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68528" y="3314938"/>
                  <a:ext cx="191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209305-99E1-A6DB-0697-EF82B70E864C}"/>
                    </a:ext>
                  </a:extLst>
                </p14:cNvPr>
                <p14:cNvContentPartPr/>
                <p14:nvPr/>
              </p14:nvContentPartPr>
              <p14:xfrm>
                <a:off x="3977368" y="3544618"/>
                <a:ext cx="108360" cy="339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209305-99E1-A6DB-0697-EF82B70E864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68728" y="3535618"/>
                  <a:ext cx="1260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5E7FE5A-6251-444B-024B-ED5C4FEE093C}"/>
                    </a:ext>
                  </a:extLst>
                </p14:cNvPr>
                <p14:cNvContentPartPr/>
                <p14:nvPr/>
              </p14:nvContentPartPr>
              <p14:xfrm>
                <a:off x="3845968" y="3755578"/>
                <a:ext cx="2541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5E7FE5A-6251-444B-024B-ED5C4FEE093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36968" y="3746938"/>
                  <a:ext cx="271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ED0FC39-1F20-01F0-4738-91D28CEFDEDA}"/>
                    </a:ext>
                  </a:extLst>
                </p14:cNvPr>
                <p14:cNvContentPartPr/>
                <p14:nvPr/>
              </p14:nvContentPartPr>
              <p14:xfrm>
                <a:off x="4099768" y="3784738"/>
                <a:ext cx="174240" cy="194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ED0FC39-1F20-01F0-4738-91D28CEFDE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91128" y="3776098"/>
                  <a:ext cx="191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F875FD7-F34D-2449-BF4C-32D68F9C4296}"/>
                    </a:ext>
                  </a:extLst>
                </p14:cNvPr>
                <p14:cNvContentPartPr/>
                <p14:nvPr/>
              </p14:nvContentPartPr>
              <p14:xfrm>
                <a:off x="4283728" y="3536338"/>
                <a:ext cx="126000" cy="674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F875FD7-F34D-2449-BF4C-32D68F9C429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75088" y="3527338"/>
                  <a:ext cx="14364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98992D1-40CC-5DC2-BB62-00F5BE9253E2}"/>
                    </a:ext>
                  </a:extLst>
                </p14:cNvPr>
                <p14:cNvContentPartPr/>
                <p14:nvPr/>
              </p14:nvContentPartPr>
              <p14:xfrm>
                <a:off x="3705928" y="3591418"/>
                <a:ext cx="166320" cy="657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98992D1-40CC-5DC2-BB62-00F5BE9253E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96928" y="3582778"/>
                  <a:ext cx="1839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717A800-6CFF-D464-51A7-C4DCDC3F3161}"/>
                    </a:ext>
                  </a:extLst>
                </p14:cNvPr>
                <p14:cNvContentPartPr/>
                <p14:nvPr/>
              </p14:nvContentPartPr>
              <p14:xfrm>
                <a:off x="4533568" y="4096498"/>
                <a:ext cx="118080" cy="201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717A800-6CFF-D464-51A7-C4DCDC3F316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24568" y="4087498"/>
                  <a:ext cx="135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D02220C-4ADA-51E0-0878-C8972177B385}"/>
                    </a:ext>
                  </a:extLst>
                </p14:cNvPr>
                <p14:cNvContentPartPr/>
                <p14:nvPr/>
              </p14:nvContentPartPr>
              <p14:xfrm>
                <a:off x="4691968" y="4158418"/>
                <a:ext cx="87480" cy="168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D02220C-4ADA-51E0-0878-C8972177B38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82968" y="4149778"/>
                  <a:ext cx="105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FDD1E71-34EC-7669-ECE1-D95E3D71EC29}"/>
                    </a:ext>
                  </a:extLst>
                </p14:cNvPr>
                <p14:cNvContentPartPr/>
                <p14:nvPr/>
              </p14:nvContentPartPr>
              <p14:xfrm>
                <a:off x="4901848" y="3452818"/>
                <a:ext cx="238680" cy="753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FDD1E71-34EC-7669-ECE1-D95E3D71EC2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93208" y="3443818"/>
                  <a:ext cx="256320" cy="77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91A56E0-6566-6050-7653-73439B1D4991}"/>
                    </a:ext>
                  </a:extLst>
                </p14:cNvPr>
                <p14:cNvContentPartPr/>
                <p14:nvPr/>
              </p14:nvContentPartPr>
              <p14:xfrm>
                <a:off x="5210008" y="3632098"/>
                <a:ext cx="113760" cy="307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91A56E0-6566-6050-7653-73439B1D499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01008" y="3623458"/>
                  <a:ext cx="1314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F4DA368-7A58-2BAA-A388-3B0F5DB4E4C2}"/>
                    </a:ext>
                  </a:extLst>
                </p14:cNvPr>
                <p14:cNvContentPartPr/>
                <p14:nvPr/>
              </p14:nvContentPartPr>
              <p14:xfrm>
                <a:off x="5152768" y="3793738"/>
                <a:ext cx="215280" cy="29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F4DA368-7A58-2BAA-A388-3B0F5DB4E4C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43768" y="3785098"/>
                  <a:ext cx="232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BCDEB7D-C9EA-D88E-747D-A1738BC46222}"/>
                    </a:ext>
                  </a:extLst>
                </p14:cNvPr>
                <p14:cNvContentPartPr/>
                <p14:nvPr/>
              </p14:nvContentPartPr>
              <p14:xfrm>
                <a:off x="5355808" y="3871858"/>
                <a:ext cx="152280" cy="153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BCDEB7D-C9EA-D88E-747D-A1738BC4622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47168" y="3863218"/>
                  <a:ext cx="169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9ACD97B-CF75-CFA6-146D-407DFC9EE901}"/>
                    </a:ext>
                  </a:extLst>
                </p14:cNvPr>
                <p14:cNvContentPartPr/>
                <p14:nvPr/>
              </p14:nvContentPartPr>
              <p14:xfrm>
                <a:off x="5512768" y="3388018"/>
                <a:ext cx="104760" cy="843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9ACD97B-CF75-CFA6-146D-407DFC9EE9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04128" y="3379018"/>
                  <a:ext cx="122400" cy="86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7D8C76C-F300-46D2-4DC3-A73D063734C8}"/>
                    </a:ext>
                  </a:extLst>
                </p14:cNvPr>
                <p14:cNvContentPartPr/>
                <p14:nvPr/>
              </p14:nvContentPartPr>
              <p14:xfrm>
                <a:off x="5698168" y="4132138"/>
                <a:ext cx="126360" cy="271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7D8C76C-F300-46D2-4DC3-A73D063734C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89168" y="4123498"/>
                  <a:ext cx="144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C79D67B-7260-7FC9-0EEC-601C347F672D}"/>
                    </a:ext>
                  </a:extLst>
                </p14:cNvPr>
                <p14:cNvContentPartPr/>
                <p14:nvPr/>
              </p14:nvContentPartPr>
              <p14:xfrm>
                <a:off x="5829568" y="4242658"/>
                <a:ext cx="258840" cy="235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C79D67B-7260-7FC9-0EEC-601C347F67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20568" y="4233658"/>
                  <a:ext cx="276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92887A-1386-08C4-A4B5-9CCD6E584549}"/>
                    </a:ext>
                  </a:extLst>
                </p14:cNvPr>
                <p14:cNvContentPartPr/>
                <p14:nvPr/>
              </p14:nvContentPartPr>
              <p14:xfrm>
                <a:off x="6180208" y="3651898"/>
                <a:ext cx="144720" cy="397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92887A-1386-08C4-A4B5-9CCD6E58454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71208" y="3643258"/>
                  <a:ext cx="1623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303869F-BB66-8404-6A23-44D6EE7C3AE5}"/>
                    </a:ext>
                  </a:extLst>
                </p14:cNvPr>
                <p14:cNvContentPartPr/>
                <p14:nvPr/>
              </p14:nvContentPartPr>
              <p14:xfrm>
                <a:off x="6357328" y="3897058"/>
                <a:ext cx="223200" cy="239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303869F-BB66-8404-6A23-44D6EE7C3AE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48688" y="3888418"/>
                  <a:ext cx="24084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DFC64D0-4720-4F70-062C-C46002F58B41}"/>
                  </a:ext>
                </a:extLst>
              </p14:cNvPr>
              <p14:cNvContentPartPr/>
              <p14:nvPr/>
            </p14:nvContentPartPr>
            <p14:xfrm>
              <a:off x="6543935" y="5300701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DFC64D0-4720-4F70-062C-C46002F58B4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534935" y="529170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655C2FE0-5EA9-5054-8B34-C2A3B1E1E2F0}"/>
              </a:ext>
            </a:extLst>
          </p:cNvPr>
          <p:cNvGrpSpPr/>
          <p:nvPr/>
        </p:nvGrpSpPr>
        <p:grpSpPr>
          <a:xfrm>
            <a:off x="5964261" y="5628432"/>
            <a:ext cx="847440" cy="1064520"/>
            <a:chOff x="6192586" y="5296447"/>
            <a:chExt cx="847440" cy="10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8EEF1DC-5DFD-FF31-569E-5766D8556358}"/>
                    </a:ext>
                  </a:extLst>
                </p14:cNvPr>
                <p14:cNvContentPartPr/>
                <p14:nvPr/>
              </p14:nvContentPartPr>
              <p14:xfrm>
                <a:off x="6542146" y="5296447"/>
                <a:ext cx="360" cy="546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8EEF1DC-5DFD-FF31-569E-5766D855635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33506" y="5287447"/>
                  <a:ext cx="1800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06D2645-0728-F5B1-094F-013F8CDEE4D1}"/>
                    </a:ext>
                  </a:extLst>
                </p14:cNvPr>
                <p14:cNvContentPartPr/>
                <p14:nvPr/>
              </p14:nvContentPartPr>
              <p14:xfrm>
                <a:off x="6417226" y="5718367"/>
                <a:ext cx="248040" cy="155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06D2645-0728-F5B1-094F-013F8CDEE4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08586" y="5709727"/>
                  <a:ext cx="265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BA6040A-BDB7-1DE7-1806-510F8BCD65B8}"/>
                    </a:ext>
                  </a:extLst>
                </p14:cNvPr>
                <p14:cNvContentPartPr/>
                <p14:nvPr/>
              </p14:nvContentPartPr>
              <p14:xfrm>
                <a:off x="6285466" y="6021847"/>
                <a:ext cx="61560" cy="29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BA6040A-BDB7-1DE7-1806-510F8BCD65B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76826" y="6012847"/>
                  <a:ext cx="792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18CAA11-4D4A-D31C-1898-E5A2F9570F92}"/>
                    </a:ext>
                  </a:extLst>
                </p14:cNvPr>
                <p14:cNvContentPartPr/>
                <p14:nvPr/>
              </p14:nvContentPartPr>
              <p14:xfrm>
                <a:off x="6192586" y="6158647"/>
                <a:ext cx="152640" cy="3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18CAA11-4D4A-D31C-1898-E5A2F9570F9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83946" y="6149647"/>
                  <a:ext cx="170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E4F66AC-7FCF-4CD6-AEE7-F7CE0CA30F75}"/>
                    </a:ext>
                  </a:extLst>
                </p14:cNvPr>
                <p14:cNvContentPartPr/>
                <p14:nvPr/>
              </p14:nvContentPartPr>
              <p14:xfrm>
                <a:off x="6346666" y="5900167"/>
                <a:ext cx="688320" cy="46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E4F66AC-7FCF-4CD6-AEE7-F7CE0CA30F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38026" y="5891167"/>
                  <a:ext cx="70596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C91C4B9-4C6F-F39F-0F24-DDC72AF6FF82}"/>
                    </a:ext>
                  </a:extLst>
                </p14:cNvPr>
                <p14:cNvContentPartPr/>
                <p14:nvPr/>
              </p14:nvContentPartPr>
              <p14:xfrm>
                <a:off x="6820066" y="6025087"/>
                <a:ext cx="219960" cy="2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C91C4B9-4C6F-F39F-0F24-DDC72AF6FF8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11066" y="6016447"/>
                  <a:ext cx="2376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581E962-4EBD-1C02-D12F-9295FCCA4C8C}"/>
              </a:ext>
            </a:extLst>
          </p:cNvPr>
          <p:cNvGrpSpPr/>
          <p:nvPr/>
        </p:nvGrpSpPr>
        <p:grpSpPr>
          <a:xfrm>
            <a:off x="1177701" y="3586152"/>
            <a:ext cx="685800" cy="474840"/>
            <a:chOff x="1406026" y="3254167"/>
            <a:chExt cx="68580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5419503-455D-8786-CF50-6F97B6A85B12}"/>
                    </a:ext>
                  </a:extLst>
                </p14:cNvPr>
                <p14:cNvContentPartPr/>
                <p14:nvPr/>
              </p14:nvContentPartPr>
              <p14:xfrm>
                <a:off x="1488466" y="3330487"/>
                <a:ext cx="54000" cy="272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5419503-455D-8786-CF50-6F97B6A85B1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79826" y="3321847"/>
                  <a:ext cx="716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3FBC71D-3E89-2CA7-B206-E545FE1A7BB6}"/>
                    </a:ext>
                  </a:extLst>
                </p14:cNvPr>
                <p14:cNvContentPartPr/>
                <p14:nvPr/>
              </p14:nvContentPartPr>
              <p14:xfrm>
                <a:off x="1406026" y="3498607"/>
                <a:ext cx="93960" cy="41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3FBC71D-3E89-2CA7-B206-E545FE1A7BB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397386" y="3489607"/>
                  <a:ext cx="111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BD0C577-BF08-E267-382C-D3E06879ED92}"/>
                    </a:ext>
                  </a:extLst>
                </p14:cNvPr>
                <p14:cNvContentPartPr/>
                <p14:nvPr/>
              </p14:nvContentPartPr>
              <p14:xfrm>
                <a:off x="1548586" y="3254167"/>
                <a:ext cx="519840" cy="474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BD0C577-BF08-E267-382C-D3E06879ED9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39946" y="3245527"/>
                  <a:ext cx="5374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329D227-272A-2F3F-08C9-FE7459412A1A}"/>
                    </a:ext>
                  </a:extLst>
                </p14:cNvPr>
                <p14:cNvContentPartPr/>
                <p14:nvPr/>
              </p14:nvContentPartPr>
              <p14:xfrm>
                <a:off x="1939906" y="3317527"/>
                <a:ext cx="151920" cy="72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329D227-272A-2F3F-08C9-FE7459412A1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31266" y="3308887"/>
                  <a:ext cx="16956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D4D4595-AE4F-1F07-2DFA-2C6339B64F25}"/>
                  </a:ext>
                </a:extLst>
              </p14:cNvPr>
              <p14:cNvContentPartPr/>
              <p14:nvPr/>
            </p14:nvContentPartPr>
            <p14:xfrm>
              <a:off x="4429581" y="2757792"/>
              <a:ext cx="2318040" cy="5180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D4D4595-AE4F-1F07-2DFA-2C6339B64F2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420941" y="2748792"/>
                <a:ext cx="2335680" cy="53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76122AB-04FE-A2CE-A2E0-95E68CE69707}"/>
              </a:ext>
            </a:extLst>
          </p:cNvPr>
          <p:cNvGrpSpPr/>
          <p:nvPr/>
        </p:nvGrpSpPr>
        <p:grpSpPr>
          <a:xfrm>
            <a:off x="6166941" y="2457192"/>
            <a:ext cx="2072520" cy="2414520"/>
            <a:chOff x="6395266" y="2125207"/>
            <a:chExt cx="2072520" cy="24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BA1A4E9-1A30-466E-AB81-259B2A8660C6}"/>
                    </a:ext>
                  </a:extLst>
                </p14:cNvPr>
                <p14:cNvContentPartPr/>
                <p14:nvPr/>
              </p14:nvContentPartPr>
              <p14:xfrm>
                <a:off x="6395266" y="2698687"/>
                <a:ext cx="882000" cy="1663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BA1A4E9-1A30-466E-AB81-259B2A8660C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86266" y="2689687"/>
                  <a:ext cx="899640" cy="168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FD75ACA-8344-8603-E6A4-9405E91DB050}"/>
                    </a:ext>
                  </a:extLst>
                </p14:cNvPr>
                <p14:cNvContentPartPr/>
                <p14:nvPr/>
              </p14:nvContentPartPr>
              <p14:xfrm>
                <a:off x="7414426" y="2312047"/>
                <a:ext cx="116640" cy="405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FD75ACA-8344-8603-E6A4-9405E91DB05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05786" y="2303407"/>
                  <a:ext cx="1342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FFE38E7-0F6C-9164-0F19-97A1137C6636}"/>
                    </a:ext>
                  </a:extLst>
                </p14:cNvPr>
                <p14:cNvContentPartPr/>
                <p14:nvPr/>
              </p14:nvContentPartPr>
              <p14:xfrm>
                <a:off x="7488586" y="2265247"/>
                <a:ext cx="573120" cy="420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FFE38E7-0F6C-9164-0F19-97A1137C663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79586" y="2256607"/>
                  <a:ext cx="5907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C47C1D7-C488-A524-691C-E1A0D50795F4}"/>
                    </a:ext>
                  </a:extLst>
                </p14:cNvPr>
                <p14:cNvContentPartPr/>
                <p14:nvPr/>
              </p14:nvContentPartPr>
              <p14:xfrm>
                <a:off x="8204986" y="2267767"/>
                <a:ext cx="209160" cy="300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C47C1D7-C488-A524-691C-E1A0D50795F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95986" y="2259127"/>
                  <a:ext cx="2268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8498459-A9BF-F7F7-41DB-01FD23E482F7}"/>
                    </a:ext>
                  </a:extLst>
                </p14:cNvPr>
                <p14:cNvContentPartPr/>
                <p14:nvPr/>
              </p14:nvContentPartPr>
              <p14:xfrm>
                <a:off x="8138386" y="2125207"/>
                <a:ext cx="315360" cy="171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8498459-A9BF-F7F7-41DB-01FD23E482F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129746" y="2116567"/>
                  <a:ext cx="333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DD6FE61-8AA8-B268-548A-9294E6FC171B}"/>
                    </a:ext>
                  </a:extLst>
                </p14:cNvPr>
                <p14:cNvContentPartPr/>
                <p14:nvPr/>
              </p14:nvContentPartPr>
              <p14:xfrm>
                <a:off x="7491106" y="2827207"/>
                <a:ext cx="661680" cy="441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DD6FE61-8AA8-B268-548A-9294E6FC171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482466" y="2818207"/>
                  <a:ext cx="6793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C25C745-716D-B38D-BA93-618CE7C3A6E8}"/>
                    </a:ext>
                  </a:extLst>
                </p14:cNvPr>
                <p14:cNvContentPartPr/>
                <p14:nvPr/>
              </p14:nvContentPartPr>
              <p14:xfrm>
                <a:off x="7956586" y="2913967"/>
                <a:ext cx="224280" cy="9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C25C745-716D-B38D-BA93-618CE7C3A6E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47586" y="2904967"/>
                  <a:ext cx="241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759AE8E-1B35-DAF1-DA86-7C5D7FAEB81D}"/>
                    </a:ext>
                  </a:extLst>
                </p14:cNvPr>
                <p14:cNvContentPartPr/>
                <p14:nvPr/>
              </p14:nvContentPartPr>
              <p14:xfrm>
                <a:off x="7451506" y="3477007"/>
                <a:ext cx="124560" cy="408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759AE8E-1B35-DAF1-DA86-7C5D7FAEB81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42866" y="3468367"/>
                  <a:ext cx="1422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BA77B0E-35C4-839A-D902-75AA0CB7061A}"/>
                    </a:ext>
                  </a:extLst>
                </p14:cNvPr>
                <p14:cNvContentPartPr/>
                <p14:nvPr/>
              </p14:nvContentPartPr>
              <p14:xfrm>
                <a:off x="7536826" y="3417967"/>
                <a:ext cx="230760" cy="120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BA77B0E-35C4-839A-D902-75AA0CB7061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28186" y="3409327"/>
                  <a:ext cx="248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0205C1E-AA7F-46AF-7446-B7436A911C00}"/>
                    </a:ext>
                  </a:extLst>
                </p14:cNvPr>
                <p14:cNvContentPartPr/>
                <p14:nvPr/>
              </p14:nvContentPartPr>
              <p14:xfrm>
                <a:off x="7650946" y="3485287"/>
                <a:ext cx="7920" cy="275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0205C1E-AA7F-46AF-7446-B7436A911C0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41946" y="3476647"/>
                  <a:ext cx="25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C661DC5-97A7-6FE1-F14A-0E7152596039}"/>
                    </a:ext>
                  </a:extLst>
                </p14:cNvPr>
                <p14:cNvContentPartPr/>
                <p14:nvPr/>
              </p14:nvContentPartPr>
              <p14:xfrm>
                <a:off x="7696306" y="3293047"/>
                <a:ext cx="512640" cy="451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C661DC5-97A7-6FE1-F14A-0E715259603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87666" y="3284407"/>
                  <a:ext cx="5302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B73E380-BBAA-DCDD-B1A0-A80F6C4F1C36}"/>
                    </a:ext>
                  </a:extLst>
                </p14:cNvPr>
                <p14:cNvContentPartPr/>
                <p14:nvPr/>
              </p14:nvContentPartPr>
              <p14:xfrm>
                <a:off x="7921666" y="3393487"/>
                <a:ext cx="191520" cy="65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B73E380-BBAA-DCDD-B1A0-A80F6C4F1C3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13026" y="3384487"/>
                  <a:ext cx="209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DBF292B-788C-CE52-4795-BFF6E308AAC4}"/>
                    </a:ext>
                  </a:extLst>
                </p14:cNvPr>
                <p14:cNvContentPartPr/>
                <p14:nvPr/>
              </p14:nvContentPartPr>
              <p14:xfrm>
                <a:off x="7681906" y="3876967"/>
                <a:ext cx="113040" cy="221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DBF292B-788C-CE52-4795-BFF6E308AAC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673266" y="3868327"/>
                  <a:ext cx="130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79EC7C2-6481-9E8A-8971-9E29E0D0986E}"/>
                    </a:ext>
                  </a:extLst>
                </p14:cNvPr>
                <p14:cNvContentPartPr/>
                <p14:nvPr/>
              </p14:nvContentPartPr>
              <p14:xfrm>
                <a:off x="7635826" y="3901807"/>
                <a:ext cx="165960" cy="76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79EC7C2-6481-9E8A-8971-9E29E0D0986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27186" y="3892807"/>
                  <a:ext cx="183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44FA516-F0C3-4978-723D-FCC83354C272}"/>
                    </a:ext>
                  </a:extLst>
                </p14:cNvPr>
                <p14:cNvContentPartPr/>
                <p14:nvPr/>
              </p14:nvContentPartPr>
              <p14:xfrm>
                <a:off x="7778026" y="3660607"/>
                <a:ext cx="544320" cy="411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44FA516-F0C3-4978-723D-FCC83354C27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769026" y="3651607"/>
                  <a:ext cx="5619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65B6811-CCF3-34F5-2577-CDDF6FBEDC3E}"/>
                    </a:ext>
                  </a:extLst>
                </p14:cNvPr>
                <p14:cNvContentPartPr/>
                <p14:nvPr/>
              </p14:nvContentPartPr>
              <p14:xfrm>
                <a:off x="7566346" y="4171807"/>
                <a:ext cx="741240" cy="367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65B6811-CCF3-34F5-2577-CDDF6FBEDC3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57706" y="4163167"/>
                  <a:ext cx="7588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C0D98A5-94D7-9BD3-7B5E-570AA6FD9F84}"/>
                    </a:ext>
                  </a:extLst>
                </p14:cNvPr>
                <p14:cNvContentPartPr/>
                <p14:nvPr/>
              </p14:nvContentPartPr>
              <p14:xfrm>
                <a:off x="8047666" y="4131487"/>
                <a:ext cx="2880" cy="5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C0D98A5-94D7-9BD3-7B5E-570AA6FD9F8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38666" y="4122487"/>
                  <a:ext cx="20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A74E5DE-F1AB-0A32-D88C-E46F0FA1C4AB}"/>
                    </a:ext>
                  </a:extLst>
                </p14:cNvPr>
                <p14:cNvContentPartPr/>
                <p14:nvPr/>
              </p14:nvContentPartPr>
              <p14:xfrm>
                <a:off x="7789186" y="4233007"/>
                <a:ext cx="264600" cy="53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A74E5DE-F1AB-0A32-D88C-E46F0FA1C4A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80186" y="4224007"/>
                  <a:ext cx="282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56A5810-3094-672E-6815-3CAD8D7B80AB}"/>
                    </a:ext>
                  </a:extLst>
                </p14:cNvPr>
                <p14:cNvContentPartPr/>
                <p14:nvPr/>
              </p14:nvContentPartPr>
              <p14:xfrm>
                <a:off x="8335306" y="4142647"/>
                <a:ext cx="132480" cy="309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56A5810-3094-672E-6815-3CAD8D7B80A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26306" y="4133647"/>
                  <a:ext cx="1501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336687E-6158-92CA-D483-5373FCC54C2F}"/>
                    </a:ext>
                  </a:extLst>
                </p14:cNvPr>
                <p14:cNvContentPartPr/>
                <p14:nvPr/>
              </p14:nvContentPartPr>
              <p14:xfrm>
                <a:off x="8060986" y="4126807"/>
                <a:ext cx="19800" cy="36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336687E-6158-92CA-D483-5373FCC54C2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51986" y="4118167"/>
                  <a:ext cx="37440" cy="53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6414604-6267-515E-80F6-E1EC9C8E1C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370"/>
    </mc:Choice>
    <mc:Fallback xmlns="">
      <p:transition advTm="27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09E3A-6924-2C82-4CC1-7D6F7E96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B7B5258-C81C-717E-E890-0C719894A0D9}"/>
              </a:ext>
            </a:extLst>
          </p:cNvPr>
          <p:cNvSpPr txBox="1"/>
          <p:nvPr/>
        </p:nvSpPr>
        <p:spPr>
          <a:xfrm>
            <a:off x="689015" y="-51183"/>
            <a:ext cx="7595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Average of actuals: these are in state space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09E40EE-7D5B-EFA7-ED13-E48D95227410}"/>
                  </a:ext>
                </a:extLst>
              </p14:cNvPr>
              <p14:cNvContentPartPr/>
              <p14:nvPr/>
            </p14:nvContentPartPr>
            <p14:xfrm>
              <a:off x="1082926" y="2534640"/>
              <a:ext cx="321480" cy="599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09E40EE-7D5B-EFA7-ED13-E48D952274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3926" y="2525645"/>
                <a:ext cx="339120" cy="616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3F29653-62FA-4B69-3450-F9AE76FC944C}"/>
                  </a:ext>
                </a:extLst>
              </p14:cNvPr>
              <p14:cNvContentPartPr/>
              <p14:nvPr/>
            </p14:nvContentPartPr>
            <p14:xfrm>
              <a:off x="1364086" y="2733360"/>
              <a:ext cx="248760" cy="231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3F29653-62FA-4B69-3450-F9AE76FC94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5073" y="2724360"/>
                <a:ext cx="266426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26D66D-6416-83B8-E9AA-4A805DB148F8}"/>
                  </a:ext>
                </a:extLst>
              </p14:cNvPr>
              <p14:cNvContentPartPr/>
              <p14:nvPr/>
            </p14:nvContentPartPr>
            <p14:xfrm>
              <a:off x="1621126" y="2902560"/>
              <a:ext cx="129960" cy="169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26D66D-6416-83B8-E9AA-4A805DB148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2126" y="2893560"/>
                <a:ext cx="1476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E42812-D1FE-2EF3-5D81-1B0AC5AFADC6}"/>
                  </a:ext>
                </a:extLst>
              </p14:cNvPr>
              <p14:cNvContentPartPr/>
              <p14:nvPr/>
            </p14:nvContentPartPr>
            <p14:xfrm>
              <a:off x="1757566" y="2644800"/>
              <a:ext cx="209880" cy="495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E42812-D1FE-2EF3-5D81-1B0AC5AFAD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48566" y="2635800"/>
                <a:ext cx="2275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16F7589-7560-8249-3316-5DE86E1A4E06}"/>
                  </a:ext>
                </a:extLst>
              </p14:cNvPr>
              <p14:cNvContentPartPr/>
              <p14:nvPr/>
            </p14:nvContentPartPr>
            <p14:xfrm>
              <a:off x="2159326" y="2743800"/>
              <a:ext cx="168120" cy="3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16F7589-7560-8249-3316-5DE86E1A4E0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50307" y="2734800"/>
                <a:ext cx="185798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578B4C3-D429-3A22-DA6F-48F8A65F8522}"/>
                  </a:ext>
                </a:extLst>
              </p14:cNvPr>
              <p14:cNvContentPartPr/>
              <p14:nvPr/>
            </p14:nvContentPartPr>
            <p14:xfrm>
              <a:off x="2180926" y="2901480"/>
              <a:ext cx="1425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578B4C3-D429-3A22-DA6F-48F8A65F85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71903" y="2892480"/>
                <a:ext cx="160245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8E636160-B2E3-E5E3-D61C-E0E366B89E59}"/>
              </a:ext>
            </a:extLst>
          </p:cNvPr>
          <p:cNvGrpSpPr/>
          <p:nvPr/>
        </p:nvGrpSpPr>
        <p:grpSpPr>
          <a:xfrm>
            <a:off x="2644246" y="2153040"/>
            <a:ext cx="2099520" cy="1190520"/>
            <a:chOff x="2435848" y="2147818"/>
            <a:chExt cx="2099520" cy="11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9D0DBD-76C5-08E6-2E17-ED5324B11EF5}"/>
                    </a:ext>
                  </a:extLst>
                </p14:cNvPr>
                <p14:cNvContentPartPr/>
                <p14:nvPr/>
              </p14:nvContentPartPr>
              <p14:xfrm>
                <a:off x="2509648" y="2344738"/>
                <a:ext cx="313560" cy="530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9D0DBD-76C5-08E6-2E17-ED5324B11EF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00648" y="2336098"/>
                  <a:ext cx="33120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FAEA30-8082-7689-65EE-6239E08050EE}"/>
                    </a:ext>
                  </a:extLst>
                </p14:cNvPr>
                <p14:cNvContentPartPr/>
                <p14:nvPr/>
              </p14:nvContentPartPr>
              <p14:xfrm>
                <a:off x="2435848" y="3080938"/>
                <a:ext cx="170280" cy="257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FAEA30-8082-7689-65EE-6239E08050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26848" y="3071938"/>
                  <a:ext cx="187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901CED2-0DCF-5275-D527-B48690757486}"/>
                    </a:ext>
                  </a:extLst>
                </p14:cNvPr>
                <p14:cNvContentPartPr/>
                <p14:nvPr/>
              </p14:nvContentPartPr>
              <p14:xfrm>
                <a:off x="2677768" y="3122338"/>
                <a:ext cx="122400" cy="14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901CED2-0DCF-5275-D527-B486907574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69128" y="3113338"/>
                  <a:ext cx="140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94581EF-3527-15CE-73A3-712C371DC390}"/>
                    </a:ext>
                  </a:extLst>
                </p14:cNvPr>
                <p14:cNvContentPartPr/>
                <p14:nvPr/>
              </p14:nvContentPartPr>
              <p14:xfrm>
                <a:off x="2703328" y="3200818"/>
                <a:ext cx="7632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94581EF-3527-15CE-73A3-712C371DC3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94328" y="3191818"/>
                  <a:ext cx="93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4A34D53-075B-F10B-0B3A-BDAB11FDA084}"/>
                    </a:ext>
                  </a:extLst>
                </p14:cNvPr>
                <p14:cNvContentPartPr/>
                <p14:nvPr/>
              </p14:nvContentPartPr>
              <p14:xfrm>
                <a:off x="2915368" y="3013618"/>
                <a:ext cx="360" cy="246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4A34D53-075B-F10B-0B3A-BDAB11FDA0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06368" y="3004618"/>
                  <a:ext cx="18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81C4D8E-39A5-8DBF-8787-5F66CB4B490A}"/>
                    </a:ext>
                  </a:extLst>
                </p14:cNvPr>
                <p14:cNvContentPartPr/>
                <p14:nvPr/>
              </p14:nvContentPartPr>
              <p14:xfrm>
                <a:off x="2504968" y="2147818"/>
                <a:ext cx="190080" cy="114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81C4D8E-39A5-8DBF-8787-5F66CB4B49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96328" y="2138818"/>
                  <a:ext cx="207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B38F99-0CC2-8D5D-5DE1-0036583E4EDB}"/>
                    </a:ext>
                  </a:extLst>
                </p14:cNvPr>
                <p14:cNvContentPartPr/>
                <p14:nvPr/>
              </p14:nvContentPartPr>
              <p14:xfrm>
                <a:off x="3253768" y="2317378"/>
                <a:ext cx="104040" cy="334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B38F99-0CC2-8D5D-5DE1-0036583E4ED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44768" y="2308738"/>
                  <a:ext cx="1216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7B7BBD2-B0C8-6D5E-775D-B6E7478FC25E}"/>
                    </a:ext>
                  </a:extLst>
                </p14:cNvPr>
                <p14:cNvContentPartPr/>
                <p14:nvPr/>
              </p14:nvContentPartPr>
              <p14:xfrm>
                <a:off x="3114808" y="2529778"/>
                <a:ext cx="238680" cy="35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7B7BBD2-B0C8-6D5E-775D-B6E7478FC2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05808" y="2520778"/>
                  <a:ext cx="256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8208D1-9C4C-5C8C-27EE-49A2835CC93D}"/>
                    </a:ext>
                  </a:extLst>
                </p14:cNvPr>
                <p14:cNvContentPartPr/>
                <p14:nvPr/>
              </p14:nvContentPartPr>
              <p14:xfrm>
                <a:off x="3402808" y="2628418"/>
                <a:ext cx="206280" cy="131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8208D1-9C4C-5C8C-27EE-49A2835CC93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93808" y="2619778"/>
                  <a:ext cx="223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CF0A5F7-FF70-BB0C-02ED-DC01ADD5B957}"/>
                    </a:ext>
                  </a:extLst>
                </p14:cNvPr>
                <p14:cNvContentPartPr/>
                <p14:nvPr/>
              </p14:nvContentPartPr>
              <p14:xfrm>
                <a:off x="3657688" y="2314858"/>
                <a:ext cx="123120" cy="53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CF0A5F7-FF70-BB0C-02ED-DC01ADD5B95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49048" y="2306218"/>
                  <a:ext cx="14076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7105D25-6CAA-76B0-C761-495024649805}"/>
                    </a:ext>
                  </a:extLst>
                </p14:cNvPr>
                <p14:cNvContentPartPr/>
                <p14:nvPr/>
              </p14:nvContentPartPr>
              <p14:xfrm>
                <a:off x="3021568" y="2300818"/>
                <a:ext cx="144000" cy="628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7105D25-6CAA-76B0-C761-4950246498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12568" y="2292178"/>
                  <a:ext cx="16164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54B98C-BA6C-AE63-81D9-01E9F7E78974}"/>
                    </a:ext>
                  </a:extLst>
                </p14:cNvPr>
                <p14:cNvContentPartPr/>
                <p14:nvPr/>
              </p14:nvContentPartPr>
              <p14:xfrm>
                <a:off x="3843088" y="2837218"/>
                <a:ext cx="134640" cy="167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54B98C-BA6C-AE63-81D9-01E9F7E7897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34088" y="2828578"/>
                  <a:ext cx="152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EB46EDB-6BB5-B701-AD6A-A676BD9D2FF8}"/>
                    </a:ext>
                  </a:extLst>
                </p14:cNvPr>
                <p14:cNvContentPartPr/>
                <p14:nvPr/>
              </p14:nvContentPartPr>
              <p14:xfrm>
                <a:off x="4018408" y="2861698"/>
                <a:ext cx="84600" cy="143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EB46EDB-6BB5-B701-AD6A-A676BD9D2F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09768" y="2853058"/>
                  <a:ext cx="102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72B4805-2CB8-B9D1-EDF9-DB82522617EC}"/>
                    </a:ext>
                  </a:extLst>
                </p14:cNvPr>
                <p14:cNvContentPartPr/>
                <p14:nvPr/>
              </p14:nvContentPartPr>
              <p14:xfrm>
                <a:off x="4252408" y="2376778"/>
                <a:ext cx="194760" cy="47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72B4805-2CB8-B9D1-EDF9-DB82522617E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43408" y="2368138"/>
                  <a:ext cx="2124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EBF05C7-781C-1F4C-FE82-ADE9DCBD61F6}"/>
                    </a:ext>
                  </a:extLst>
                </p14:cNvPr>
                <p14:cNvContentPartPr/>
                <p14:nvPr/>
              </p14:nvContentPartPr>
              <p14:xfrm>
                <a:off x="4417648" y="2652898"/>
                <a:ext cx="117720" cy="101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EBF05C7-781C-1F4C-FE82-ADE9DCBD61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09008" y="2643898"/>
                  <a:ext cx="135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B1FC5C-02CB-D6F4-07BC-AFF28E29013F}"/>
                    </a:ext>
                  </a:extLst>
                </p14:cNvPr>
                <p14:cNvContentPartPr/>
                <p14:nvPr/>
              </p14:nvContentPartPr>
              <p14:xfrm>
                <a:off x="4255648" y="2308018"/>
                <a:ext cx="360" cy="276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B1FC5C-02CB-D6F4-07BC-AFF28E29013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46648" y="2299018"/>
                  <a:ext cx="1800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0AA39DD-2275-52BB-0F41-9F1C66302EEE}"/>
              </a:ext>
            </a:extLst>
          </p:cNvPr>
          <p:cNvGrpSpPr/>
          <p:nvPr/>
        </p:nvGrpSpPr>
        <p:grpSpPr>
          <a:xfrm>
            <a:off x="992926" y="4999010"/>
            <a:ext cx="1934280" cy="432360"/>
            <a:chOff x="888928" y="3844858"/>
            <a:chExt cx="193428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B580B20-4F4C-4E82-5CDB-AAE9387F7294}"/>
                    </a:ext>
                  </a:extLst>
                </p14:cNvPr>
                <p14:cNvContentPartPr/>
                <p14:nvPr/>
              </p14:nvContentPartPr>
              <p14:xfrm>
                <a:off x="888928" y="3860338"/>
                <a:ext cx="219240" cy="388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B580B20-4F4C-4E82-5CDB-AAE9387F729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9928" y="3851698"/>
                  <a:ext cx="2368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CD87AC5-52B4-BBEB-5116-3BEBD6C7DB41}"/>
                    </a:ext>
                  </a:extLst>
                </p14:cNvPr>
                <p14:cNvContentPartPr/>
                <p14:nvPr/>
              </p14:nvContentPartPr>
              <p14:xfrm>
                <a:off x="1128328" y="3928738"/>
                <a:ext cx="204480" cy="153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CD87AC5-52B4-BBEB-5116-3BEBD6C7DB4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19688" y="3919738"/>
                  <a:ext cx="222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20C66CB-D96E-E717-78E6-A2C58AA20B7A}"/>
                    </a:ext>
                  </a:extLst>
                </p14:cNvPr>
                <p14:cNvContentPartPr/>
                <p14:nvPr/>
              </p14:nvContentPartPr>
              <p14:xfrm>
                <a:off x="1347928" y="4052578"/>
                <a:ext cx="95040" cy="137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20C66CB-D96E-E717-78E6-A2C58AA20B7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38928" y="4043578"/>
                  <a:ext cx="112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CE70D52-6C95-F123-FE51-287DE859DC78}"/>
                    </a:ext>
                  </a:extLst>
                </p14:cNvPr>
                <p14:cNvContentPartPr/>
                <p14:nvPr/>
              </p14:nvContentPartPr>
              <p14:xfrm>
                <a:off x="1561408" y="3920098"/>
                <a:ext cx="313920" cy="173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CE70D52-6C95-F123-FE51-287DE859DC7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52408" y="3911098"/>
                  <a:ext cx="331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60F55B6-5400-E5AD-E000-3B48EBED0159}"/>
                    </a:ext>
                  </a:extLst>
                </p14:cNvPr>
                <p14:cNvContentPartPr/>
                <p14:nvPr/>
              </p14:nvContentPartPr>
              <p14:xfrm>
                <a:off x="1966408" y="4024858"/>
                <a:ext cx="217440" cy="252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60F55B6-5400-E5AD-E000-3B48EBED015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57768" y="4016218"/>
                  <a:ext cx="2350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C7142BF-2F2A-2F63-6DB0-D8E046827F62}"/>
                    </a:ext>
                  </a:extLst>
                </p14:cNvPr>
                <p14:cNvContentPartPr/>
                <p14:nvPr/>
              </p14:nvContentPartPr>
              <p14:xfrm>
                <a:off x="2171608" y="3844858"/>
                <a:ext cx="192240" cy="377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C7142BF-2F2A-2F63-6DB0-D8E046827F6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62968" y="3835858"/>
                  <a:ext cx="2098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29DFC9A-01B3-A776-6717-CCF7B8F63551}"/>
                    </a:ext>
                  </a:extLst>
                </p14:cNvPr>
                <p14:cNvContentPartPr/>
                <p14:nvPr/>
              </p14:nvContentPartPr>
              <p14:xfrm>
                <a:off x="2603968" y="3965818"/>
                <a:ext cx="183600" cy="4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29DFC9A-01B3-A776-6717-CCF7B8F6355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94968" y="3957178"/>
                  <a:ext cx="20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DC42BC3-BB11-5CB3-C5A1-CF26833F772B}"/>
                    </a:ext>
                  </a:extLst>
                </p14:cNvPr>
                <p14:cNvContentPartPr/>
                <p14:nvPr/>
              </p14:nvContentPartPr>
              <p14:xfrm>
                <a:off x="2619808" y="4086418"/>
                <a:ext cx="20340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DC42BC3-BB11-5CB3-C5A1-CF26833F772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10808" y="4077418"/>
                  <a:ext cx="2210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A1219AF-2F71-4D25-2DB5-0F81AEDF0370}"/>
              </a:ext>
            </a:extLst>
          </p:cNvPr>
          <p:cNvGrpSpPr/>
          <p:nvPr/>
        </p:nvGrpSpPr>
        <p:grpSpPr>
          <a:xfrm>
            <a:off x="3260566" y="4477730"/>
            <a:ext cx="3423960" cy="1262160"/>
            <a:chOff x="3156568" y="3323578"/>
            <a:chExt cx="3423960" cy="12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BAD1249-3515-443F-74D4-7A302098F44B}"/>
                    </a:ext>
                  </a:extLst>
                </p14:cNvPr>
                <p14:cNvContentPartPr/>
                <p14:nvPr/>
              </p14:nvContentPartPr>
              <p14:xfrm>
                <a:off x="3156568" y="3598618"/>
                <a:ext cx="339120" cy="579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BAD1249-3515-443F-74D4-7A302098F4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47928" y="3589978"/>
                  <a:ext cx="35676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C30B8E0-E96F-939A-471A-B302D7CB018A}"/>
                    </a:ext>
                  </a:extLst>
                </p14:cNvPr>
                <p14:cNvContentPartPr/>
                <p14:nvPr/>
              </p14:nvContentPartPr>
              <p14:xfrm>
                <a:off x="3168448" y="4358578"/>
                <a:ext cx="164880" cy="227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C30B8E0-E96F-939A-471A-B302D7CB018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59448" y="4349578"/>
                  <a:ext cx="182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7CF8856-C417-B2C6-E853-4D12F36A4054}"/>
                    </a:ext>
                  </a:extLst>
                </p14:cNvPr>
                <p14:cNvContentPartPr/>
                <p14:nvPr/>
              </p14:nvContentPartPr>
              <p14:xfrm>
                <a:off x="3408568" y="4379098"/>
                <a:ext cx="3024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7CF8856-C417-B2C6-E853-4D12F36A405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99568" y="4370098"/>
                  <a:ext cx="47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8EE2E13-C43F-3BB5-328E-A4B674D35138}"/>
                    </a:ext>
                  </a:extLst>
                </p14:cNvPr>
                <p14:cNvContentPartPr/>
                <p14:nvPr/>
              </p14:nvContentPartPr>
              <p14:xfrm>
                <a:off x="3392728" y="4434538"/>
                <a:ext cx="3528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8EE2E13-C43F-3BB5-328E-A4B674D3513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83728" y="4425538"/>
                  <a:ext cx="52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CB1F94-538A-7630-0C5D-F66125B01059}"/>
                    </a:ext>
                  </a:extLst>
                </p14:cNvPr>
                <p14:cNvContentPartPr/>
                <p14:nvPr/>
              </p14:nvContentPartPr>
              <p14:xfrm>
                <a:off x="3590008" y="4309978"/>
                <a:ext cx="360" cy="18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CB1F94-538A-7630-0C5D-F66125B010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81008" y="4300978"/>
                  <a:ext cx="18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1A4D38F-836A-4F6D-0BE9-CB0DC171EAB4}"/>
                    </a:ext>
                  </a:extLst>
                </p14:cNvPr>
                <p14:cNvContentPartPr/>
                <p14:nvPr/>
              </p14:nvContentPartPr>
              <p14:xfrm>
                <a:off x="3277168" y="3323578"/>
                <a:ext cx="173880" cy="160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1A4D38F-836A-4F6D-0BE9-CB0DC171EA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68528" y="3314938"/>
                  <a:ext cx="191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209305-99E1-A6DB-0697-EF82B70E864C}"/>
                    </a:ext>
                  </a:extLst>
                </p14:cNvPr>
                <p14:cNvContentPartPr/>
                <p14:nvPr/>
              </p14:nvContentPartPr>
              <p14:xfrm>
                <a:off x="3977368" y="3544618"/>
                <a:ext cx="108360" cy="339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209305-99E1-A6DB-0697-EF82B70E86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68728" y="3535618"/>
                  <a:ext cx="1260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5E7FE5A-6251-444B-024B-ED5C4FEE093C}"/>
                    </a:ext>
                  </a:extLst>
                </p14:cNvPr>
                <p14:cNvContentPartPr/>
                <p14:nvPr/>
              </p14:nvContentPartPr>
              <p14:xfrm>
                <a:off x="3845968" y="3755578"/>
                <a:ext cx="2541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5E7FE5A-6251-444B-024B-ED5C4FEE09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36968" y="3746938"/>
                  <a:ext cx="271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ED0FC39-1F20-01F0-4738-91D28CEFDEDA}"/>
                    </a:ext>
                  </a:extLst>
                </p14:cNvPr>
                <p14:cNvContentPartPr/>
                <p14:nvPr/>
              </p14:nvContentPartPr>
              <p14:xfrm>
                <a:off x="4099768" y="3784738"/>
                <a:ext cx="174240" cy="194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ED0FC39-1F20-01F0-4738-91D28CEFDED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91128" y="3776098"/>
                  <a:ext cx="191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F875FD7-F34D-2449-BF4C-32D68F9C4296}"/>
                    </a:ext>
                  </a:extLst>
                </p14:cNvPr>
                <p14:cNvContentPartPr/>
                <p14:nvPr/>
              </p14:nvContentPartPr>
              <p14:xfrm>
                <a:off x="4283728" y="3536338"/>
                <a:ext cx="126000" cy="674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F875FD7-F34D-2449-BF4C-32D68F9C42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75088" y="3527338"/>
                  <a:ext cx="14364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98992D1-40CC-5DC2-BB62-00F5BE9253E2}"/>
                    </a:ext>
                  </a:extLst>
                </p14:cNvPr>
                <p14:cNvContentPartPr/>
                <p14:nvPr/>
              </p14:nvContentPartPr>
              <p14:xfrm>
                <a:off x="3705928" y="3591418"/>
                <a:ext cx="166320" cy="657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98992D1-40CC-5DC2-BB62-00F5BE9253E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96928" y="3582778"/>
                  <a:ext cx="1839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717A800-6CFF-D464-51A7-C4DCDC3F3161}"/>
                    </a:ext>
                  </a:extLst>
                </p14:cNvPr>
                <p14:cNvContentPartPr/>
                <p14:nvPr/>
              </p14:nvContentPartPr>
              <p14:xfrm>
                <a:off x="4533568" y="4096498"/>
                <a:ext cx="118080" cy="201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717A800-6CFF-D464-51A7-C4DCDC3F316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24568" y="4087498"/>
                  <a:ext cx="135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D02220C-4ADA-51E0-0878-C8972177B385}"/>
                    </a:ext>
                  </a:extLst>
                </p14:cNvPr>
                <p14:cNvContentPartPr/>
                <p14:nvPr/>
              </p14:nvContentPartPr>
              <p14:xfrm>
                <a:off x="4691968" y="4158418"/>
                <a:ext cx="87480" cy="168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D02220C-4ADA-51E0-0878-C8972177B38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82968" y="4149778"/>
                  <a:ext cx="105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FDD1E71-34EC-7669-ECE1-D95E3D71EC29}"/>
                    </a:ext>
                  </a:extLst>
                </p14:cNvPr>
                <p14:cNvContentPartPr/>
                <p14:nvPr/>
              </p14:nvContentPartPr>
              <p14:xfrm>
                <a:off x="4901848" y="3452818"/>
                <a:ext cx="238680" cy="753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FDD1E71-34EC-7669-ECE1-D95E3D71EC2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93208" y="3443818"/>
                  <a:ext cx="256320" cy="77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91A56E0-6566-6050-7653-73439B1D4991}"/>
                    </a:ext>
                  </a:extLst>
                </p14:cNvPr>
                <p14:cNvContentPartPr/>
                <p14:nvPr/>
              </p14:nvContentPartPr>
              <p14:xfrm>
                <a:off x="5210008" y="3632098"/>
                <a:ext cx="113760" cy="307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91A56E0-6566-6050-7653-73439B1D499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01008" y="3623458"/>
                  <a:ext cx="1314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F4DA368-7A58-2BAA-A388-3B0F5DB4E4C2}"/>
                    </a:ext>
                  </a:extLst>
                </p14:cNvPr>
                <p14:cNvContentPartPr/>
                <p14:nvPr/>
              </p14:nvContentPartPr>
              <p14:xfrm>
                <a:off x="5152768" y="3793738"/>
                <a:ext cx="215280" cy="29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F4DA368-7A58-2BAA-A388-3B0F5DB4E4C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43768" y="3785098"/>
                  <a:ext cx="232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BCDEB7D-C9EA-D88E-747D-A1738BC46222}"/>
                    </a:ext>
                  </a:extLst>
                </p14:cNvPr>
                <p14:cNvContentPartPr/>
                <p14:nvPr/>
              </p14:nvContentPartPr>
              <p14:xfrm>
                <a:off x="5355808" y="3871858"/>
                <a:ext cx="152280" cy="153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BCDEB7D-C9EA-D88E-747D-A1738BC4622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47168" y="3863218"/>
                  <a:ext cx="169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9ACD97B-CF75-CFA6-146D-407DFC9EE901}"/>
                    </a:ext>
                  </a:extLst>
                </p14:cNvPr>
                <p14:cNvContentPartPr/>
                <p14:nvPr/>
              </p14:nvContentPartPr>
              <p14:xfrm>
                <a:off x="5512768" y="3388018"/>
                <a:ext cx="104760" cy="843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9ACD97B-CF75-CFA6-146D-407DFC9EE90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04128" y="3379018"/>
                  <a:ext cx="122400" cy="86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7D8C76C-F300-46D2-4DC3-A73D063734C8}"/>
                    </a:ext>
                  </a:extLst>
                </p14:cNvPr>
                <p14:cNvContentPartPr/>
                <p14:nvPr/>
              </p14:nvContentPartPr>
              <p14:xfrm>
                <a:off x="5698168" y="4132138"/>
                <a:ext cx="126360" cy="271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7D8C76C-F300-46D2-4DC3-A73D063734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89168" y="4123498"/>
                  <a:ext cx="144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C79D67B-7260-7FC9-0EEC-601C347F672D}"/>
                    </a:ext>
                  </a:extLst>
                </p14:cNvPr>
                <p14:cNvContentPartPr/>
                <p14:nvPr/>
              </p14:nvContentPartPr>
              <p14:xfrm>
                <a:off x="5829568" y="4242658"/>
                <a:ext cx="258840" cy="235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C79D67B-7260-7FC9-0EEC-601C347F67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20568" y="4233658"/>
                  <a:ext cx="276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92887A-1386-08C4-A4B5-9CCD6E584549}"/>
                    </a:ext>
                  </a:extLst>
                </p14:cNvPr>
                <p14:cNvContentPartPr/>
                <p14:nvPr/>
              </p14:nvContentPartPr>
              <p14:xfrm>
                <a:off x="6180208" y="3651898"/>
                <a:ext cx="144720" cy="397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92887A-1386-08C4-A4B5-9CCD6E5845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71208" y="3643258"/>
                  <a:ext cx="1623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303869F-BB66-8404-6A23-44D6EE7C3AE5}"/>
                    </a:ext>
                  </a:extLst>
                </p14:cNvPr>
                <p14:cNvContentPartPr/>
                <p14:nvPr/>
              </p14:nvContentPartPr>
              <p14:xfrm>
                <a:off x="6357328" y="3897058"/>
                <a:ext cx="223200" cy="239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303869F-BB66-8404-6A23-44D6EE7C3AE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48688" y="3888418"/>
                  <a:ext cx="24084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DFC64D0-4720-4F70-062C-C46002F58B41}"/>
                  </a:ext>
                </a:extLst>
              </p14:cNvPr>
              <p14:cNvContentPartPr/>
              <p14:nvPr/>
            </p14:nvContentPartPr>
            <p14:xfrm>
              <a:off x="6894766" y="5208890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DFC64D0-4720-4F70-062C-C46002F58B4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85766" y="519989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D522444-48C6-441A-C209-CA1025D5A51A}"/>
              </a:ext>
            </a:extLst>
          </p:cNvPr>
          <p:cNvGrpSpPr/>
          <p:nvPr/>
        </p:nvGrpSpPr>
        <p:grpSpPr>
          <a:xfrm>
            <a:off x="2619046" y="1714370"/>
            <a:ext cx="801000" cy="699120"/>
            <a:chOff x="2515048" y="560218"/>
            <a:chExt cx="801000" cy="69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D556013-5033-0304-236D-9BA38165E2C2}"/>
                    </a:ext>
                  </a:extLst>
                </p14:cNvPr>
                <p14:cNvContentPartPr/>
                <p14:nvPr/>
              </p14:nvContentPartPr>
              <p14:xfrm>
                <a:off x="2515048" y="893218"/>
                <a:ext cx="361440" cy="366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D556013-5033-0304-236D-9BA38165E2C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06048" y="884578"/>
                  <a:ext cx="3790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01F060C-AEAB-5165-EB64-398C489754FE}"/>
                    </a:ext>
                  </a:extLst>
                </p14:cNvPr>
                <p14:cNvContentPartPr/>
                <p14:nvPr/>
              </p14:nvContentPartPr>
              <p14:xfrm>
                <a:off x="2996728" y="680458"/>
                <a:ext cx="116280" cy="269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01F060C-AEAB-5165-EB64-398C489754F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88088" y="671458"/>
                  <a:ext cx="133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CADFEE-1BA5-67A2-08C7-1E188BB8EF31}"/>
                    </a:ext>
                  </a:extLst>
                </p14:cNvPr>
                <p14:cNvContentPartPr/>
                <p14:nvPr/>
              </p14:nvContentPartPr>
              <p14:xfrm>
                <a:off x="3144688" y="560218"/>
                <a:ext cx="171360" cy="161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CADFEE-1BA5-67A2-08C7-1E188BB8EF3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35688" y="551218"/>
                  <a:ext cx="18900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7117D38-A5F3-2097-4374-4E18AF1C6926}"/>
              </a:ext>
            </a:extLst>
          </p:cNvPr>
          <p:cNvGrpSpPr/>
          <p:nvPr/>
        </p:nvGrpSpPr>
        <p:grpSpPr>
          <a:xfrm>
            <a:off x="3286486" y="3814250"/>
            <a:ext cx="586800" cy="955440"/>
            <a:chOff x="3182488" y="2660098"/>
            <a:chExt cx="586800" cy="95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20B19F0-38F9-C31E-B19B-B573A4FCDFA0}"/>
                    </a:ext>
                  </a:extLst>
                </p14:cNvPr>
                <p14:cNvContentPartPr/>
                <p14:nvPr/>
              </p14:nvContentPartPr>
              <p14:xfrm>
                <a:off x="3182488" y="3156178"/>
                <a:ext cx="508320" cy="459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20B19F0-38F9-C31E-B19B-B573A4FCDFA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73848" y="3147538"/>
                  <a:ext cx="5259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569D909-FE78-6450-712C-C29D02D5BC8C}"/>
                    </a:ext>
                  </a:extLst>
                </p14:cNvPr>
                <p14:cNvContentPartPr/>
                <p14:nvPr/>
              </p14:nvContentPartPr>
              <p14:xfrm>
                <a:off x="3349528" y="2747578"/>
                <a:ext cx="178200" cy="290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569D909-FE78-6450-712C-C29D02D5BC8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40528" y="2738578"/>
                  <a:ext cx="195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85808E-1251-DC69-AF89-ABC4D1C6F253}"/>
                    </a:ext>
                  </a:extLst>
                </p14:cNvPr>
                <p14:cNvContentPartPr/>
                <p14:nvPr/>
              </p14:nvContentPartPr>
              <p14:xfrm>
                <a:off x="3527728" y="2660098"/>
                <a:ext cx="241560" cy="118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85808E-1251-DC69-AF89-ABC4D1C6F25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19088" y="2651458"/>
                  <a:ext cx="25920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63A266-176A-3072-0842-BF6E94ED0132}"/>
                  </a:ext>
                </a:extLst>
              </p14:cNvPr>
              <p14:cNvContentPartPr/>
              <p14:nvPr/>
            </p14:nvContentPartPr>
            <p14:xfrm>
              <a:off x="6865680" y="5325759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63A266-176A-3072-0842-BF6E94ED013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56680" y="531675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DD075D0-4995-D0F6-FBAA-A592C3F3E2CA}"/>
              </a:ext>
            </a:extLst>
          </p:cNvPr>
          <p:cNvGrpSpPr/>
          <p:nvPr/>
        </p:nvGrpSpPr>
        <p:grpSpPr>
          <a:xfrm>
            <a:off x="6525046" y="3476930"/>
            <a:ext cx="1511280" cy="1561680"/>
            <a:chOff x="6431626" y="3119887"/>
            <a:chExt cx="1511280" cy="15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CBB8803-C769-A87A-F685-7D52B34AF2E1}"/>
                    </a:ext>
                  </a:extLst>
                </p14:cNvPr>
                <p14:cNvContentPartPr/>
                <p14:nvPr/>
              </p14:nvContentPartPr>
              <p14:xfrm>
                <a:off x="6431626" y="3921607"/>
                <a:ext cx="241200" cy="434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CBB8803-C769-A87A-F685-7D52B34AF2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22626" y="3912607"/>
                  <a:ext cx="2588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19634CA-04F8-AB3F-F643-498EA7DCC8AF}"/>
                    </a:ext>
                  </a:extLst>
                </p14:cNvPr>
                <p14:cNvContentPartPr/>
                <p14:nvPr/>
              </p14:nvContentPartPr>
              <p14:xfrm>
                <a:off x="6539626" y="3892447"/>
                <a:ext cx="157320" cy="120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19634CA-04F8-AB3F-F643-498EA7DCC8A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30626" y="3883447"/>
                  <a:ext cx="174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965656-613D-9667-88DA-1B751C7B1256}"/>
                    </a:ext>
                  </a:extLst>
                </p14:cNvPr>
                <p14:cNvContentPartPr/>
                <p14:nvPr/>
              </p14:nvContentPartPr>
              <p14:xfrm>
                <a:off x="7374466" y="3119887"/>
                <a:ext cx="126000" cy="90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965656-613D-9667-88DA-1B751C7B125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65826" y="3111247"/>
                  <a:ext cx="143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7944A3A-F873-72B2-4F1C-42A92A08D2D8}"/>
                    </a:ext>
                  </a:extLst>
                </p14:cNvPr>
                <p14:cNvContentPartPr/>
                <p14:nvPr/>
              </p14:nvContentPartPr>
              <p14:xfrm>
                <a:off x="7567786" y="3498607"/>
                <a:ext cx="177120" cy="142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7944A3A-F873-72B2-4F1C-42A92A08D2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58786" y="3489607"/>
                  <a:ext cx="194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E081116-E3ED-0195-1C36-7B8D9A662EA0}"/>
                    </a:ext>
                  </a:extLst>
                </p14:cNvPr>
                <p14:cNvContentPartPr/>
                <p14:nvPr/>
              </p14:nvContentPartPr>
              <p14:xfrm>
                <a:off x="6984586" y="3651967"/>
                <a:ext cx="291240" cy="255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E081116-E3ED-0195-1C36-7B8D9A662EA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75586" y="3643327"/>
                  <a:ext cx="308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B751A8F-5899-7035-F372-9EF7F80B2B7E}"/>
                    </a:ext>
                  </a:extLst>
                </p14:cNvPr>
                <p14:cNvContentPartPr/>
                <p14:nvPr/>
              </p14:nvContentPartPr>
              <p14:xfrm>
                <a:off x="7153426" y="3438127"/>
                <a:ext cx="11700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B751A8F-5899-7035-F372-9EF7F80B2B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44786" y="3429127"/>
                  <a:ext cx="134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501C94-DD5C-0354-A5C2-6C015C23FD96}"/>
                    </a:ext>
                  </a:extLst>
                </p14:cNvPr>
                <p14:cNvContentPartPr/>
                <p14:nvPr/>
              </p14:nvContentPartPr>
              <p14:xfrm>
                <a:off x="7401106" y="3308887"/>
                <a:ext cx="90720" cy="196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501C94-DD5C-0354-A5C2-6C015C23FD9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392466" y="3299887"/>
                  <a:ext cx="10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CD20078-B870-5450-3CBB-B1A669133F7D}"/>
                    </a:ext>
                  </a:extLst>
                </p14:cNvPr>
                <p14:cNvContentPartPr/>
                <p14:nvPr/>
              </p14:nvContentPartPr>
              <p14:xfrm>
                <a:off x="7364746" y="3412927"/>
                <a:ext cx="8712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CD20078-B870-5450-3CBB-B1A669133F7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55746" y="3404287"/>
                  <a:ext cx="104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3BBED52-2B14-3EDF-4C5F-778DD8EEF320}"/>
                    </a:ext>
                  </a:extLst>
                </p14:cNvPr>
                <p14:cNvContentPartPr/>
                <p14:nvPr/>
              </p14:nvContentPartPr>
              <p14:xfrm>
                <a:off x="7587946" y="3491047"/>
                <a:ext cx="205200" cy="173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3BBED52-2B14-3EDF-4C5F-778DD8EEF32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579306" y="3482407"/>
                  <a:ext cx="222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CAADA17-2518-A2CF-8213-0EBC4096F196}"/>
                    </a:ext>
                  </a:extLst>
                </p14:cNvPr>
                <p14:cNvContentPartPr/>
                <p14:nvPr/>
              </p14:nvContentPartPr>
              <p14:xfrm>
                <a:off x="7531786" y="3411487"/>
                <a:ext cx="79920" cy="203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CAADA17-2518-A2CF-8213-0EBC4096F19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23146" y="3402847"/>
                  <a:ext cx="97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619E968-0E9E-16F7-CD0D-3C2BC05B325C}"/>
                    </a:ext>
                  </a:extLst>
                </p14:cNvPr>
                <p14:cNvContentPartPr/>
                <p14:nvPr/>
              </p14:nvContentPartPr>
              <p14:xfrm>
                <a:off x="6997906" y="4015207"/>
                <a:ext cx="804960" cy="84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619E968-0E9E-16F7-CD0D-3C2BC05B325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88906" y="4006567"/>
                  <a:ext cx="822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FBDE9AD-4706-594D-E6E3-5E5496BDEB14}"/>
                    </a:ext>
                  </a:extLst>
                </p14:cNvPr>
                <p14:cNvContentPartPr/>
                <p14:nvPr/>
              </p14:nvContentPartPr>
              <p14:xfrm>
                <a:off x="7139026" y="4233727"/>
                <a:ext cx="304200" cy="447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FBDE9AD-4706-594D-E6E3-5E5496BDEB1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30026" y="4224727"/>
                  <a:ext cx="32184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2C7E9E-A8EA-B90B-02D1-018C8EACF6F9}"/>
                    </a:ext>
                  </a:extLst>
                </p14:cNvPr>
                <p14:cNvContentPartPr/>
                <p14:nvPr/>
              </p14:nvContentPartPr>
              <p14:xfrm>
                <a:off x="7184026" y="4442887"/>
                <a:ext cx="235440" cy="11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2C7E9E-A8EA-B90B-02D1-018C8EACF6F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175386" y="4434247"/>
                  <a:ext cx="253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CD6AC07-384D-43EF-6052-A8F29AFCDE92}"/>
                    </a:ext>
                  </a:extLst>
                </p14:cNvPr>
                <p14:cNvContentPartPr/>
                <p14:nvPr/>
              </p14:nvContentPartPr>
              <p14:xfrm>
                <a:off x="6805306" y="3490327"/>
                <a:ext cx="212760" cy="1188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CD6AC07-384D-43EF-6052-A8F29AFCDE9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96306" y="3481687"/>
                  <a:ext cx="230400" cy="12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2E5E2F0-F0BE-759F-CA73-551068044E45}"/>
                    </a:ext>
                  </a:extLst>
                </p14:cNvPr>
                <p14:cNvContentPartPr/>
                <p14:nvPr/>
              </p14:nvContentPartPr>
              <p14:xfrm>
                <a:off x="7854706" y="3340207"/>
                <a:ext cx="88200" cy="1258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2E5E2F0-F0BE-759F-CA73-551068044E4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46066" y="3331207"/>
                  <a:ext cx="105840" cy="127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2B850B-776C-36DF-77C4-9F5F5AD5B64E}"/>
                  </a:ext>
                </a:extLst>
              </p14:cNvPr>
              <p14:cNvContentPartPr/>
              <p14:nvPr/>
            </p14:nvContentPartPr>
            <p14:xfrm>
              <a:off x="5217434" y="3296629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2B850B-776C-36DF-77C4-9F5F5AD5B64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208434" y="328762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3E7F3F24-B1D8-703F-6363-F84ECD0B7748}"/>
              </a:ext>
            </a:extLst>
          </p:cNvPr>
          <p:cNvGrpSpPr/>
          <p:nvPr/>
        </p:nvGrpSpPr>
        <p:grpSpPr>
          <a:xfrm>
            <a:off x="4876800" y="1447800"/>
            <a:ext cx="1511280" cy="1561680"/>
            <a:chOff x="6431626" y="3119887"/>
            <a:chExt cx="1511280" cy="15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682C422-A625-624B-58FA-367D6060A42F}"/>
                    </a:ext>
                  </a:extLst>
                </p14:cNvPr>
                <p14:cNvContentPartPr/>
                <p14:nvPr/>
              </p14:nvContentPartPr>
              <p14:xfrm>
                <a:off x="6431626" y="3921607"/>
                <a:ext cx="241200" cy="43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682C422-A625-624B-58FA-367D6060A42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22626" y="3912607"/>
                  <a:ext cx="2588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D45A4F-D191-F17E-5524-DD0A9AFE04B2}"/>
                    </a:ext>
                  </a:extLst>
                </p14:cNvPr>
                <p14:cNvContentPartPr/>
                <p14:nvPr/>
              </p14:nvContentPartPr>
              <p14:xfrm>
                <a:off x="6539626" y="3892447"/>
                <a:ext cx="157320" cy="120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D45A4F-D191-F17E-5524-DD0A9AFE04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30626" y="3883447"/>
                  <a:ext cx="174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C745B36-8E15-FAC2-E120-6EFA1D32A43B}"/>
                    </a:ext>
                  </a:extLst>
                </p14:cNvPr>
                <p14:cNvContentPartPr/>
                <p14:nvPr/>
              </p14:nvContentPartPr>
              <p14:xfrm>
                <a:off x="7374466" y="3119887"/>
                <a:ext cx="126000" cy="90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C745B36-8E15-FAC2-E120-6EFA1D32A43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65826" y="3111247"/>
                  <a:ext cx="143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11B5A6-1489-F77D-C9DB-188039D18D6A}"/>
                    </a:ext>
                  </a:extLst>
                </p14:cNvPr>
                <p14:cNvContentPartPr/>
                <p14:nvPr/>
              </p14:nvContentPartPr>
              <p14:xfrm>
                <a:off x="7567786" y="3498607"/>
                <a:ext cx="177120" cy="142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11B5A6-1489-F77D-C9DB-188039D18D6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58786" y="3489607"/>
                  <a:ext cx="194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06F78B7-988C-F7FB-1599-45672E5DEF69}"/>
                    </a:ext>
                  </a:extLst>
                </p14:cNvPr>
                <p14:cNvContentPartPr/>
                <p14:nvPr/>
              </p14:nvContentPartPr>
              <p14:xfrm>
                <a:off x="6984586" y="3651967"/>
                <a:ext cx="291240" cy="255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06F78B7-988C-F7FB-1599-45672E5DEF6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75586" y="3643327"/>
                  <a:ext cx="308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A45CCB-8697-38C5-CF8B-E45DBB09D744}"/>
                    </a:ext>
                  </a:extLst>
                </p14:cNvPr>
                <p14:cNvContentPartPr/>
                <p14:nvPr/>
              </p14:nvContentPartPr>
              <p14:xfrm>
                <a:off x="7153426" y="3438127"/>
                <a:ext cx="11700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A45CCB-8697-38C5-CF8B-E45DBB09D74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44786" y="3429127"/>
                  <a:ext cx="134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0F0E8BF-56C3-D0E0-11A1-97EFEA0DDA0B}"/>
                    </a:ext>
                  </a:extLst>
                </p14:cNvPr>
                <p14:cNvContentPartPr/>
                <p14:nvPr/>
              </p14:nvContentPartPr>
              <p14:xfrm>
                <a:off x="7401106" y="3308887"/>
                <a:ext cx="90720" cy="196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0F0E8BF-56C3-D0E0-11A1-97EFEA0DDA0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392466" y="3299887"/>
                  <a:ext cx="10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E19DE5C-D06A-286F-BA88-7634AB86F1B5}"/>
                    </a:ext>
                  </a:extLst>
                </p14:cNvPr>
                <p14:cNvContentPartPr/>
                <p14:nvPr/>
              </p14:nvContentPartPr>
              <p14:xfrm>
                <a:off x="7364746" y="3412927"/>
                <a:ext cx="8712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E19DE5C-D06A-286F-BA88-7634AB86F1B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55746" y="3404287"/>
                  <a:ext cx="104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0402149-2809-4661-4442-6848BBF1DB4F}"/>
                    </a:ext>
                  </a:extLst>
                </p14:cNvPr>
                <p14:cNvContentPartPr/>
                <p14:nvPr/>
              </p14:nvContentPartPr>
              <p14:xfrm>
                <a:off x="7587946" y="3491047"/>
                <a:ext cx="205200" cy="173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0402149-2809-4661-4442-6848BBF1DB4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579306" y="3482407"/>
                  <a:ext cx="222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A374C23-C8AC-D881-FE94-A588613FF540}"/>
                    </a:ext>
                  </a:extLst>
                </p14:cNvPr>
                <p14:cNvContentPartPr/>
                <p14:nvPr/>
              </p14:nvContentPartPr>
              <p14:xfrm>
                <a:off x="7531786" y="3411487"/>
                <a:ext cx="79920" cy="203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A374C23-C8AC-D881-FE94-A588613FF54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23146" y="3402847"/>
                  <a:ext cx="97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C9F660-C72F-08F8-CE04-04DF23C984F0}"/>
                    </a:ext>
                  </a:extLst>
                </p14:cNvPr>
                <p14:cNvContentPartPr/>
                <p14:nvPr/>
              </p14:nvContentPartPr>
              <p14:xfrm>
                <a:off x="6997906" y="4015207"/>
                <a:ext cx="804960" cy="84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C9F660-C72F-08F8-CE04-04DF23C984F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88906" y="4006567"/>
                  <a:ext cx="822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7E47D57-4740-B270-2C5E-FD232D7CA29C}"/>
                    </a:ext>
                  </a:extLst>
                </p14:cNvPr>
                <p14:cNvContentPartPr/>
                <p14:nvPr/>
              </p14:nvContentPartPr>
              <p14:xfrm>
                <a:off x="7139026" y="4233727"/>
                <a:ext cx="304200" cy="447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7E47D57-4740-B270-2C5E-FD232D7CA29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30026" y="4224727"/>
                  <a:ext cx="32184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C8B1C03-FF72-F15E-56F4-790C372B5BC7}"/>
                    </a:ext>
                  </a:extLst>
                </p14:cNvPr>
                <p14:cNvContentPartPr/>
                <p14:nvPr/>
              </p14:nvContentPartPr>
              <p14:xfrm>
                <a:off x="7184026" y="4442887"/>
                <a:ext cx="235440" cy="11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C8B1C03-FF72-F15E-56F4-790C372B5BC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175386" y="4434247"/>
                  <a:ext cx="253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D7B4F96-B2F1-D8FF-B841-DA9877AC2C87}"/>
                    </a:ext>
                  </a:extLst>
                </p14:cNvPr>
                <p14:cNvContentPartPr/>
                <p14:nvPr/>
              </p14:nvContentPartPr>
              <p14:xfrm>
                <a:off x="6805306" y="3490327"/>
                <a:ext cx="212760" cy="1188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D7B4F96-B2F1-D8FF-B841-DA9877AC2C8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96306" y="3481687"/>
                  <a:ext cx="230400" cy="12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EB3A6CC-B28D-75A3-091C-95F0D1B21748}"/>
                    </a:ext>
                  </a:extLst>
                </p14:cNvPr>
                <p14:cNvContentPartPr/>
                <p14:nvPr/>
              </p14:nvContentPartPr>
              <p14:xfrm>
                <a:off x="7854706" y="3340207"/>
                <a:ext cx="88200" cy="1258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EB3A6CC-B28D-75A3-091C-95F0D1B2174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46066" y="3331207"/>
                  <a:ext cx="105840" cy="12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8EB39F5-C290-7572-A795-4B59E25A9192}"/>
              </a:ext>
            </a:extLst>
          </p:cNvPr>
          <p:cNvGrpSpPr/>
          <p:nvPr/>
        </p:nvGrpSpPr>
        <p:grpSpPr>
          <a:xfrm>
            <a:off x="1799506" y="3066607"/>
            <a:ext cx="603000" cy="374400"/>
            <a:chOff x="1799506" y="3066607"/>
            <a:chExt cx="60300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4FE2DF7-801C-6122-BABB-7C8531590507}"/>
                    </a:ext>
                  </a:extLst>
                </p14:cNvPr>
                <p14:cNvContentPartPr/>
                <p14:nvPr/>
              </p14:nvContentPartPr>
              <p14:xfrm>
                <a:off x="1799506" y="3066607"/>
                <a:ext cx="603000" cy="374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4FE2DF7-801C-6122-BABB-7C853159050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90506" y="3057967"/>
                  <a:ext cx="6206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2FFB56C-9081-7880-7A69-5A09610C7112}"/>
                    </a:ext>
                  </a:extLst>
                </p14:cNvPr>
                <p14:cNvContentPartPr/>
                <p14:nvPr/>
              </p14:nvContentPartPr>
              <p14:xfrm>
                <a:off x="1929826" y="3156247"/>
                <a:ext cx="237240" cy="78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2FFB56C-9081-7880-7A69-5A09610C711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920826" y="3147247"/>
                  <a:ext cx="2548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7855068-3610-59A0-D2D1-AD12FE8DD2BF}"/>
              </a:ext>
            </a:extLst>
          </p:cNvPr>
          <p:cNvGrpSpPr/>
          <p:nvPr/>
        </p:nvGrpSpPr>
        <p:grpSpPr>
          <a:xfrm>
            <a:off x="2166346" y="5372047"/>
            <a:ext cx="591120" cy="325800"/>
            <a:chOff x="2166346" y="5372047"/>
            <a:chExt cx="59112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8DF1AD-69F0-3CF8-3227-D869BC5FC293}"/>
                    </a:ext>
                  </a:extLst>
                </p14:cNvPr>
                <p14:cNvContentPartPr/>
                <p14:nvPr/>
              </p14:nvContentPartPr>
              <p14:xfrm>
                <a:off x="2166346" y="5372047"/>
                <a:ext cx="591120" cy="325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8DF1AD-69F0-3CF8-3227-D869BC5FC29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57706" y="5363047"/>
                  <a:ext cx="6087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2AD17C1-83BE-555D-4C62-1EE710CA815E}"/>
                    </a:ext>
                  </a:extLst>
                </p14:cNvPr>
                <p14:cNvContentPartPr/>
                <p14:nvPr/>
              </p14:nvContentPartPr>
              <p14:xfrm>
                <a:off x="2298106" y="5382487"/>
                <a:ext cx="237960" cy="157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2AD17C1-83BE-555D-4C62-1EE710CA815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89466" y="5373487"/>
                  <a:ext cx="255600" cy="175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7" name="Audio 96">
            <a:hlinkClick r:id="" action="ppaction://media"/>
            <a:extLst>
              <a:ext uri="{FF2B5EF4-FFF2-40B4-BE49-F238E27FC236}">
                <a16:creationId xmlns:a16="http://schemas.microsoft.com/office/drawing/2014/main" id="{6F900FC8-EE08-4FC2-1F12-0CA0F8B4AD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1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5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7114"/>
    </mc:Choice>
    <mc:Fallback xmlns="">
      <p:transition advClick="0" advTm="27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09E3A-6924-2C82-4CC1-7D6F7E96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B7B5258-C81C-717E-E890-0C719894A0D9}"/>
              </a:ext>
            </a:extLst>
          </p:cNvPr>
          <p:cNvSpPr txBox="1"/>
          <p:nvPr/>
        </p:nvSpPr>
        <p:spPr>
          <a:xfrm>
            <a:off x="2134121" y="-51183"/>
            <a:ext cx="470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Replace with time-sampling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09E40EE-7D5B-EFA7-ED13-E48D95227410}"/>
                  </a:ext>
                </a:extLst>
              </p14:cNvPr>
              <p14:cNvContentPartPr/>
              <p14:nvPr/>
            </p14:nvContentPartPr>
            <p14:xfrm>
              <a:off x="1082926" y="2534640"/>
              <a:ext cx="321480" cy="599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09E40EE-7D5B-EFA7-ED13-E48D952274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3926" y="2525645"/>
                <a:ext cx="339120" cy="616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3F29653-62FA-4B69-3450-F9AE76FC944C}"/>
                  </a:ext>
                </a:extLst>
              </p14:cNvPr>
              <p14:cNvContentPartPr/>
              <p14:nvPr/>
            </p14:nvContentPartPr>
            <p14:xfrm>
              <a:off x="1364086" y="2733360"/>
              <a:ext cx="248760" cy="231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3F29653-62FA-4B69-3450-F9AE76FC94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5073" y="2724360"/>
                <a:ext cx="266426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26D66D-6416-83B8-E9AA-4A805DB148F8}"/>
                  </a:ext>
                </a:extLst>
              </p14:cNvPr>
              <p14:cNvContentPartPr/>
              <p14:nvPr/>
            </p14:nvContentPartPr>
            <p14:xfrm>
              <a:off x="1621126" y="2902560"/>
              <a:ext cx="129960" cy="169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26D66D-6416-83B8-E9AA-4A805DB148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2126" y="2893560"/>
                <a:ext cx="1476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E42812-D1FE-2EF3-5D81-1B0AC5AFADC6}"/>
                  </a:ext>
                </a:extLst>
              </p14:cNvPr>
              <p14:cNvContentPartPr/>
              <p14:nvPr/>
            </p14:nvContentPartPr>
            <p14:xfrm>
              <a:off x="1757566" y="2644800"/>
              <a:ext cx="209880" cy="495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E42812-D1FE-2EF3-5D81-1B0AC5AFAD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48566" y="2635800"/>
                <a:ext cx="2275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16F7589-7560-8249-3316-5DE86E1A4E06}"/>
                  </a:ext>
                </a:extLst>
              </p14:cNvPr>
              <p14:cNvContentPartPr/>
              <p14:nvPr/>
            </p14:nvContentPartPr>
            <p14:xfrm>
              <a:off x="2159326" y="2743800"/>
              <a:ext cx="168120" cy="3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16F7589-7560-8249-3316-5DE86E1A4E0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50307" y="2734800"/>
                <a:ext cx="185798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578B4C3-D429-3A22-DA6F-48F8A65F8522}"/>
                  </a:ext>
                </a:extLst>
              </p14:cNvPr>
              <p14:cNvContentPartPr/>
              <p14:nvPr/>
            </p14:nvContentPartPr>
            <p14:xfrm>
              <a:off x="2180926" y="2901480"/>
              <a:ext cx="1425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578B4C3-D429-3A22-DA6F-48F8A65F85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71903" y="2892480"/>
                <a:ext cx="160245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8E636160-B2E3-E5E3-D61C-E0E366B89E59}"/>
              </a:ext>
            </a:extLst>
          </p:cNvPr>
          <p:cNvGrpSpPr/>
          <p:nvPr/>
        </p:nvGrpSpPr>
        <p:grpSpPr>
          <a:xfrm>
            <a:off x="2644246" y="2153040"/>
            <a:ext cx="2099520" cy="1190520"/>
            <a:chOff x="2435848" y="2147818"/>
            <a:chExt cx="2099520" cy="11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9D0DBD-76C5-08E6-2E17-ED5324B11EF5}"/>
                    </a:ext>
                  </a:extLst>
                </p14:cNvPr>
                <p14:cNvContentPartPr/>
                <p14:nvPr/>
              </p14:nvContentPartPr>
              <p14:xfrm>
                <a:off x="2509648" y="2344738"/>
                <a:ext cx="313560" cy="530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9D0DBD-76C5-08E6-2E17-ED5324B11EF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00648" y="2336098"/>
                  <a:ext cx="33120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FAEA30-8082-7689-65EE-6239E08050EE}"/>
                    </a:ext>
                  </a:extLst>
                </p14:cNvPr>
                <p14:cNvContentPartPr/>
                <p14:nvPr/>
              </p14:nvContentPartPr>
              <p14:xfrm>
                <a:off x="2435848" y="3080938"/>
                <a:ext cx="170280" cy="257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FAEA30-8082-7689-65EE-6239E08050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26848" y="3071938"/>
                  <a:ext cx="187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901CED2-0DCF-5275-D527-B48690757486}"/>
                    </a:ext>
                  </a:extLst>
                </p14:cNvPr>
                <p14:cNvContentPartPr/>
                <p14:nvPr/>
              </p14:nvContentPartPr>
              <p14:xfrm>
                <a:off x="2677768" y="3122338"/>
                <a:ext cx="122400" cy="14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901CED2-0DCF-5275-D527-B486907574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69128" y="3113338"/>
                  <a:ext cx="140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94581EF-3527-15CE-73A3-712C371DC390}"/>
                    </a:ext>
                  </a:extLst>
                </p14:cNvPr>
                <p14:cNvContentPartPr/>
                <p14:nvPr/>
              </p14:nvContentPartPr>
              <p14:xfrm>
                <a:off x="2703328" y="3200818"/>
                <a:ext cx="7632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94581EF-3527-15CE-73A3-712C371DC3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94328" y="3191818"/>
                  <a:ext cx="93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4A34D53-075B-F10B-0B3A-BDAB11FDA084}"/>
                    </a:ext>
                  </a:extLst>
                </p14:cNvPr>
                <p14:cNvContentPartPr/>
                <p14:nvPr/>
              </p14:nvContentPartPr>
              <p14:xfrm>
                <a:off x="2915368" y="3013618"/>
                <a:ext cx="360" cy="246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4A34D53-075B-F10B-0B3A-BDAB11FDA0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06368" y="3004618"/>
                  <a:ext cx="18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81C4D8E-39A5-8DBF-8787-5F66CB4B490A}"/>
                    </a:ext>
                  </a:extLst>
                </p14:cNvPr>
                <p14:cNvContentPartPr/>
                <p14:nvPr/>
              </p14:nvContentPartPr>
              <p14:xfrm>
                <a:off x="2504968" y="2147818"/>
                <a:ext cx="190080" cy="114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81C4D8E-39A5-8DBF-8787-5F66CB4B49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96328" y="2138818"/>
                  <a:ext cx="207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B38F99-0CC2-8D5D-5DE1-0036583E4EDB}"/>
                    </a:ext>
                  </a:extLst>
                </p14:cNvPr>
                <p14:cNvContentPartPr/>
                <p14:nvPr/>
              </p14:nvContentPartPr>
              <p14:xfrm>
                <a:off x="3253768" y="2317378"/>
                <a:ext cx="104040" cy="334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B38F99-0CC2-8D5D-5DE1-0036583E4ED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44768" y="2308738"/>
                  <a:ext cx="1216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7B7BBD2-B0C8-6D5E-775D-B6E7478FC25E}"/>
                    </a:ext>
                  </a:extLst>
                </p14:cNvPr>
                <p14:cNvContentPartPr/>
                <p14:nvPr/>
              </p14:nvContentPartPr>
              <p14:xfrm>
                <a:off x="3114808" y="2529778"/>
                <a:ext cx="238680" cy="35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7B7BBD2-B0C8-6D5E-775D-B6E7478FC2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05808" y="2520778"/>
                  <a:ext cx="256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8208D1-9C4C-5C8C-27EE-49A2835CC93D}"/>
                    </a:ext>
                  </a:extLst>
                </p14:cNvPr>
                <p14:cNvContentPartPr/>
                <p14:nvPr/>
              </p14:nvContentPartPr>
              <p14:xfrm>
                <a:off x="3402808" y="2628418"/>
                <a:ext cx="206280" cy="131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8208D1-9C4C-5C8C-27EE-49A2835CC93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93808" y="2619778"/>
                  <a:ext cx="223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CF0A5F7-FF70-BB0C-02ED-DC01ADD5B957}"/>
                    </a:ext>
                  </a:extLst>
                </p14:cNvPr>
                <p14:cNvContentPartPr/>
                <p14:nvPr/>
              </p14:nvContentPartPr>
              <p14:xfrm>
                <a:off x="3657688" y="2314858"/>
                <a:ext cx="123120" cy="53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CF0A5F7-FF70-BB0C-02ED-DC01ADD5B95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49048" y="2306218"/>
                  <a:ext cx="14076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7105D25-6CAA-76B0-C761-495024649805}"/>
                    </a:ext>
                  </a:extLst>
                </p14:cNvPr>
                <p14:cNvContentPartPr/>
                <p14:nvPr/>
              </p14:nvContentPartPr>
              <p14:xfrm>
                <a:off x="3021568" y="2300818"/>
                <a:ext cx="144000" cy="628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7105D25-6CAA-76B0-C761-4950246498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12568" y="2292178"/>
                  <a:ext cx="16164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54B98C-BA6C-AE63-81D9-01E9F7E78974}"/>
                    </a:ext>
                  </a:extLst>
                </p14:cNvPr>
                <p14:cNvContentPartPr/>
                <p14:nvPr/>
              </p14:nvContentPartPr>
              <p14:xfrm>
                <a:off x="3843088" y="2837218"/>
                <a:ext cx="134640" cy="167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54B98C-BA6C-AE63-81D9-01E9F7E7897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34088" y="2828578"/>
                  <a:ext cx="152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EB46EDB-6BB5-B701-AD6A-A676BD9D2FF8}"/>
                    </a:ext>
                  </a:extLst>
                </p14:cNvPr>
                <p14:cNvContentPartPr/>
                <p14:nvPr/>
              </p14:nvContentPartPr>
              <p14:xfrm>
                <a:off x="4018408" y="2861698"/>
                <a:ext cx="84600" cy="143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EB46EDB-6BB5-B701-AD6A-A676BD9D2F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09768" y="2853058"/>
                  <a:ext cx="102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72B4805-2CB8-B9D1-EDF9-DB82522617EC}"/>
                    </a:ext>
                  </a:extLst>
                </p14:cNvPr>
                <p14:cNvContentPartPr/>
                <p14:nvPr/>
              </p14:nvContentPartPr>
              <p14:xfrm>
                <a:off x="4252408" y="2376778"/>
                <a:ext cx="194760" cy="47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72B4805-2CB8-B9D1-EDF9-DB82522617E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43408" y="2368138"/>
                  <a:ext cx="2124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EBF05C7-781C-1F4C-FE82-ADE9DCBD61F6}"/>
                    </a:ext>
                  </a:extLst>
                </p14:cNvPr>
                <p14:cNvContentPartPr/>
                <p14:nvPr/>
              </p14:nvContentPartPr>
              <p14:xfrm>
                <a:off x="4417648" y="2652898"/>
                <a:ext cx="117720" cy="101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EBF05C7-781C-1F4C-FE82-ADE9DCBD61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09008" y="2643898"/>
                  <a:ext cx="135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B1FC5C-02CB-D6F4-07BC-AFF28E29013F}"/>
                    </a:ext>
                  </a:extLst>
                </p14:cNvPr>
                <p14:cNvContentPartPr/>
                <p14:nvPr/>
              </p14:nvContentPartPr>
              <p14:xfrm>
                <a:off x="4255648" y="2308018"/>
                <a:ext cx="360" cy="276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B1FC5C-02CB-D6F4-07BC-AFF28E29013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46648" y="2299018"/>
                  <a:ext cx="1800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0AA39DD-2275-52BB-0F41-9F1C66302EEE}"/>
              </a:ext>
            </a:extLst>
          </p:cNvPr>
          <p:cNvGrpSpPr/>
          <p:nvPr/>
        </p:nvGrpSpPr>
        <p:grpSpPr>
          <a:xfrm>
            <a:off x="992926" y="4999010"/>
            <a:ext cx="1934280" cy="432360"/>
            <a:chOff x="888928" y="3844858"/>
            <a:chExt cx="193428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B580B20-4F4C-4E82-5CDB-AAE9387F7294}"/>
                    </a:ext>
                  </a:extLst>
                </p14:cNvPr>
                <p14:cNvContentPartPr/>
                <p14:nvPr/>
              </p14:nvContentPartPr>
              <p14:xfrm>
                <a:off x="888928" y="3860338"/>
                <a:ext cx="219240" cy="388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B580B20-4F4C-4E82-5CDB-AAE9387F729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9928" y="3851698"/>
                  <a:ext cx="2368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CD87AC5-52B4-BBEB-5116-3BEBD6C7DB41}"/>
                    </a:ext>
                  </a:extLst>
                </p14:cNvPr>
                <p14:cNvContentPartPr/>
                <p14:nvPr/>
              </p14:nvContentPartPr>
              <p14:xfrm>
                <a:off x="1128328" y="3928738"/>
                <a:ext cx="204480" cy="153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CD87AC5-52B4-BBEB-5116-3BEBD6C7DB4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19688" y="3919738"/>
                  <a:ext cx="222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20C66CB-D96E-E717-78E6-A2C58AA20B7A}"/>
                    </a:ext>
                  </a:extLst>
                </p14:cNvPr>
                <p14:cNvContentPartPr/>
                <p14:nvPr/>
              </p14:nvContentPartPr>
              <p14:xfrm>
                <a:off x="1347928" y="4052578"/>
                <a:ext cx="95040" cy="137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20C66CB-D96E-E717-78E6-A2C58AA20B7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38928" y="4043578"/>
                  <a:ext cx="112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CE70D52-6C95-F123-FE51-287DE859DC78}"/>
                    </a:ext>
                  </a:extLst>
                </p14:cNvPr>
                <p14:cNvContentPartPr/>
                <p14:nvPr/>
              </p14:nvContentPartPr>
              <p14:xfrm>
                <a:off x="1561408" y="3920098"/>
                <a:ext cx="313920" cy="173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CE70D52-6C95-F123-FE51-287DE859DC7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52408" y="3911098"/>
                  <a:ext cx="331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60F55B6-5400-E5AD-E000-3B48EBED0159}"/>
                    </a:ext>
                  </a:extLst>
                </p14:cNvPr>
                <p14:cNvContentPartPr/>
                <p14:nvPr/>
              </p14:nvContentPartPr>
              <p14:xfrm>
                <a:off x="1966408" y="4024858"/>
                <a:ext cx="217440" cy="252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60F55B6-5400-E5AD-E000-3B48EBED015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57768" y="4016218"/>
                  <a:ext cx="2350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C7142BF-2F2A-2F63-6DB0-D8E046827F62}"/>
                    </a:ext>
                  </a:extLst>
                </p14:cNvPr>
                <p14:cNvContentPartPr/>
                <p14:nvPr/>
              </p14:nvContentPartPr>
              <p14:xfrm>
                <a:off x="2171608" y="3844858"/>
                <a:ext cx="192240" cy="377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C7142BF-2F2A-2F63-6DB0-D8E046827F6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62968" y="3835858"/>
                  <a:ext cx="2098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29DFC9A-01B3-A776-6717-CCF7B8F63551}"/>
                    </a:ext>
                  </a:extLst>
                </p14:cNvPr>
                <p14:cNvContentPartPr/>
                <p14:nvPr/>
              </p14:nvContentPartPr>
              <p14:xfrm>
                <a:off x="2603968" y="3965818"/>
                <a:ext cx="183600" cy="4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29DFC9A-01B3-A776-6717-CCF7B8F6355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94968" y="3957178"/>
                  <a:ext cx="20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DC42BC3-BB11-5CB3-C5A1-CF26833F772B}"/>
                    </a:ext>
                  </a:extLst>
                </p14:cNvPr>
                <p14:cNvContentPartPr/>
                <p14:nvPr/>
              </p14:nvContentPartPr>
              <p14:xfrm>
                <a:off x="2619808" y="4086418"/>
                <a:ext cx="20340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DC42BC3-BB11-5CB3-C5A1-CF26833F772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10808" y="4077418"/>
                  <a:ext cx="2210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A1219AF-2F71-4D25-2DB5-0F81AEDF0370}"/>
              </a:ext>
            </a:extLst>
          </p:cNvPr>
          <p:cNvGrpSpPr/>
          <p:nvPr/>
        </p:nvGrpSpPr>
        <p:grpSpPr>
          <a:xfrm>
            <a:off x="3260566" y="4477730"/>
            <a:ext cx="3423960" cy="1262160"/>
            <a:chOff x="3156568" y="3323578"/>
            <a:chExt cx="3423960" cy="12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BAD1249-3515-443F-74D4-7A302098F44B}"/>
                    </a:ext>
                  </a:extLst>
                </p14:cNvPr>
                <p14:cNvContentPartPr/>
                <p14:nvPr/>
              </p14:nvContentPartPr>
              <p14:xfrm>
                <a:off x="3156568" y="3598618"/>
                <a:ext cx="339120" cy="579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BAD1249-3515-443F-74D4-7A302098F4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47928" y="3589978"/>
                  <a:ext cx="35676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C30B8E0-E96F-939A-471A-B302D7CB018A}"/>
                    </a:ext>
                  </a:extLst>
                </p14:cNvPr>
                <p14:cNvContentPartPr/>
                <p14:nvPr/>
              </p14:nvContentPartPr>
              <p14:xfrm>
                <a:off x="3168448" y="4358578"/>
                <a:ext cx="164880" cy="227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C30B8E0-E96F-939A-471A-B302D7CB018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59448" y="4349578"/>
                  <a:ext cx="182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7CF8856-C417-B2C6-E853-4D12F36A4054}"/>
                    </a:ext>
                  </a:extLst>
                </p14:cNvPr>
                <p14:cNvContentPartPr/>
                <p14:nvPr/>
              </p14:nvContentPartPr>
              <p14:xfrm>
                <a:off x="3408568" y="4379098"/>
                <a:ext cx="3024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7CF8856-C417-B2C6-E853-4D12F36A405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99568" y="4370098"/>
                  <a:ext cx="47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8EE2E13-C43F-3BB5-328E-A4B674D35138}"/>
                    </a:ext>
                  </a:extLst>
                </p14:cNvPr>
                <p14:cNvContentPartPr/>
                <p14:nvPr/>
              </p14:nvContentPartPr>
              <p14:xfrm>
                <a:off x="3392728" y="4434538"/>
                <a:ext cx="3528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8EE2E13-C43F-3BB5-328E-A4B674D3513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83728" y="4425538"/>
                  <a:ext cx="52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CB1F94-538A-7630-0C5D-F66125B01059}"/>
                    </a:ext>
                  </a:extLst>
                </p14:cNvPr>
                <p14:cNvContentPartPr/>
                <p14:nvPr/>
              </p14:nvContentPartPr>
              <p14:xfrm>
                <a:off x="3590008" y="4309978"/>
                <a:ext cx="360" cy="18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CB1F94-538A-7630-0C5D-F66125B010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81008" y="4300978"/>
                  <a:ext cx="18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1A4D38F-836A-4F6D-0BE9-CB0DC171EAB4}"/>
                    </a:ext>
                  </a:extLst>
                </p14:cNvPr>
                <p14:cNvContentPartPr/>
                <p14:nvPr/>
              </p14:nvContentPartPr>
              <p14:xfrm>
                <a:off x="3277168" y="3323578"/>
                <a:ext cx="173880" cy="160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1A4D38F-836A-4F6D-0BE9-CB0DC171EA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68528" y="3314938"/>
                  <a:ext cx="191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209305-99E1-A6DB-0697-EF82B70E864C}"/>
                    </a:ext>
                  </a:extLst>
                </p14:cNvPr>
                <p14:cNvContentPartPr/>
                <p14:nvPr/>
              </p14:nvContentPartPr>
              <p14:xfrm>
                <a:off x="3977368" y="3544618"/>
                <a:ext cx="108360" cy="339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209305-99E1-A6DB-0697-EF82B70E86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68728" y="3535618"/>
                  <a:ext cx="1260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5E7FE5A-6251-444B-024B-ED5C4FEE093C}"/>
                    </a:ext>
                  </a:extLst>
                </p14:cNvPr>
                <p14:cNvContentPartPr/>
                <p14:nvPr/>
              </p14:nvContentPartPr>
              <p14:xfrm>
                <a:off x="3845968" y="3755578"/>
                <a:ext cx="2541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5E7FE5A-6251-444B-024B-ED5C4FEE09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36968" y="3746938"/>
                  <a:ext cx="271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ED0FC39-1F20-01F0-4738-91D28CEFDEDA}"/>
                    </a:ext>
                  </a:extLst>
                </p14:cNvPr>
                <p14:cNvContentPartPr/>
                <p14:nvPr/>
              </p14:nvContentPartPr>
              <p14:xfrm>
                <a:off x="4099768" y="3784738"/>
                <a:ext cx="174240" cy="194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ED0FC39-1F20-01F0-4738-91D28CEFDED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91128" y="3776098"/>
                  <a:ext cx="191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F875FD7-F34D-2449-BF4C-32D68F9C4296}"/>
                    </a:ext>
                  </a:extLst>
                </p14:cNvPr>
                <p14:cNvContentPartPr/>
                <p14:nvPr/>
              </p14:nvContentPartPr>
              <p14:xfrm>
                <a:off x="4283728" y="3536338"/>
                <a:ext cx="126000" cy="674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F875FD7-F34D-2449-BF4C-32D68F9C42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75088" y="3527338"/>
                  <a:ext cx="14364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98992D1-40CC-5DC2-BB62-00F5BE9253E2}"/>
                    </a:ext>
                  </a:extLst>
                </p14:cNvPr>
                <p14:cNvContentPartPr/>
                <p14:nvPr/>
              </p14:nvContentPartPr>
              <p14:xfrm>
                <a:off x="3705928" y="3591418"/>
                <a:ext cx="166320" cy="657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98992D1-40CC-5DC2-BB62-00F5BE9253E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96928" y="3582778"/>
                  <a:ext cx="1839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717A800-6CFF-D464-51A7-C4DCDC3F3161}"/>
                    </a:ext>
                  </a:extLst>
                </p14:cNvPr>
                <p14:cNvContentPartPr/>
                <p14:nvPr/>
              </p14:nvContentPartPr>
              <p14:xfrm>
                <a:off x="4533568" y="4096498"/>
                <a:ext cx="118080" cy="201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717A800-6CFF-D464-51A7-C4DCDC3F316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24568" y="4087498"/>
                  <a:ext cx="135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D02220C-4ADA-51E0-0878-C8972177B385}"/>
                    </a:ext>
                  </a:extLst>
                </p14:cNvPr>
                <p14:cNvContentPartPr/>
                <p14:nvPr/>
              </p14:nvContentPartPr>
              <p14:xfrm>
                <a:off x="4691968" y="4158418"/>
                <a:ext cx="87480" cy="168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D02220C-4ADA-51E0-0878-C8972177B38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82968" y="4149778"/>
                  <a:ext cx="105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FDD1E71-34EC-7669-ECE1-D95E3D71EC29}"/>
                    </a:ext>
                  </a:extLst>
                </p14:cNvPr>
                <p14:cNvContentPartPr/>
                <p14:nvPr/>
              </p14:nvContentPartPr>
              <p14:xfrm>
                <a:off x="4901848" y="3452818"/>
                <a:ext cx="238680" cy="753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FDD1E71-34EC-7669-ECE1-D95E3D71EC2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93208" y="3443818"/>
                  <a:ext cx="256320" cy="77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91A56E0-6566-6050-7653-73439B1D4991}"/>
                    </a:ext>
                  </a:extLst>
                </p14:cNvPr>
                <p14:cNvContentPartPr/>
                <p14:nvPr/>
              </p14:nvContentPartPr>
              <p14:xfrm>
                <a:off x="5210008" y="3632098"/>
                <a:ext cx="113760" cy="307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91A56E0-6566-6050-7653-73439B1D499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01008" y="3623458"/>
                  <a:ext cx="1314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F4DA368-7A58-2BAA-A388-3B0F5DB4E4C2}"/>
                    </a:ext>
                  </a:extLst>
                </p14:cNvPr>
                <p14:cNvContentPartPr/>
                <p14:nvPr/>
              </p14:nvContentPartPr>
              <p14:xfrm>
                <a:off x="5152768" y="3793738"/>
                <a:ext cx="215280" cy="29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F4DA368-7A58-2BAA-A388-3B0F5DB4E4C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43768" y="3785098"/>
                  <a:ext cx="232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BCDEB7D-C9EA-D88E-747D-A1738BC46222}"/>
                    </a:ext>
                  </a:extLst>
                </p14:cNvPr>
                <p14:cNvContentPartPr/>
                <p14:nvPr/>
              </p14:nvContentPartPr>
              <p14:xfrm>
                <a:off x="5355808" y="3871858"/>
                <a:ext cx="152280" cy="153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BCDEB7D-C9EA-D88E-747D-A1738BC4622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47168" y="3863218"/>
                  <a:ext cx="169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9ACD97B-CF75-CFA6-146D-407DFC9EE901}"/>
                    </a:ext>
                  </a:extLst>
                </p14:cNvPr>
                <p14:cNvContentPartPr/>
                <p14:nvPr/>
              </p14:nvContentPartPr>
              <p14:xfrm>
                <a:off x="5512768" y="3388018"/>
                <a:ext cx="104760" cy="843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9ACD97B-CF75-CFA6-146D-407DFC9EE90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04128" y="3379018"/>
                  <a:ext cx="122400" cy="86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7D8C76C-F300-46D2-4DC3-A73D063734C8}"/>
                    </a:ext>
                  </a:extLst>
                </p14:cNvPr>
                <p14:cNvContentPartPr/>
                <p14:nvPr/>
              </p14:nvContentPartPr>
              <p14:xfrm>
                <a:off x="5698168" y="4132138"/>
                <a:ext cx="126360" cy="271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7D8C76C-F300-46D2-4DC3-A73D063734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89168" y="4123498"/>
                  <a:ext cx="144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C79D67B-7260-7FC9-0EEC-601C347F672D}"/>
                    </a:ext>
                  </a:extLst>
                </p14:cNvPr>
                <p14:cNvContentPartPr/>
                <p14:nvPr/>
              </p14:nvContentPartPr>
              <p14:xfrm>
                <a:off x="5829568" y="4242658"/>
                <a:ext cx="258840" cy="235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C79D67B-7260-7FC9-0EEC-601C347F67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20568" y="4233658"/>
                  <a:ext cx="276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92887A-1386-08C4-A4B5-9CCD6E584549}"/>
                    </a:ext>
                  </a:extLst>
                </p14:cNvPr>
                <p14:cNvContentPartPr/>
                <p14:nvPr/>
              </p14:nvContentPartPr>
              <p14:xfrm>
                <a:off x="6180208" y="3651898"/>
                <a:ext cx="144720" cy="397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92887A-1386-08C4-A4B5-9CCD6E5845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71208" y="3643258"/>
                  <a:ext cx="1623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303869F-BB66-8404-6A23-44D6EE7C3AE5}"/>
                    </a:ext>
                  </a:extLst>
                </p14:cNvPr>
                <p14:cNvContentPartPr/>
                <p14:nvPr/>
              </p14:nvContentPartPr>
              <p14:xfrm>
                <a:off x="6357328" y="3897058"/>
                <a:ext cx="223200" cy="239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303869F-BB66-8404-6A23-44D6EE7C3AE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48688" y="3888418"/>
                  <a:ext cx="24084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DFC64D0-4720-4F70-062C-C46002F58B41}"/>
                  </a:ext>
                </a:extLst>
              </p14:cNvPr>
              <p14:cNvContentPartPr/>
              <p14:nvPr/>
            </p14:nvContentPartPr>
            <p14:xfrm>
              <a:off x="6894766" y="5208890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DFC64D0-4720-4F70-062C-C46002F58B4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85766" y="51998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63A266-176A-3072-0842-BF6E94ED0132}"/>
                  </a:ext>
                </a:extLst>
              </p14:cNvPr>
              <p14:cNvContentPartPr/>
              <p14:nvPr/>
            </p14:nvContentPartPr>
            <p14:xfrm>
              <a:off x="6865680" y="5325759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63A266-176A-3072-0842-BF6E94ED013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56680" y="531675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48EB39F5-C290-7572-A795-4B59E25A9192}"/>
              </a:ext>
            </a:extLst>
          </p:cNvPr>
          <p:cNvGrpSpPr/>
          <p:nvPr/>
        </p:nvGrpSpPr>
        <p:grpSpPr>
          <a:xfrm>
            <a:off x="1799506" y="3066607"/>
            <a:ext cx="603000" cy="374400"/>
            <a:chOff x="1799506" y="3066607"/>
            <a:chExt cx="60300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4FE2DF7-801C-6122-BABB-7C8531590507}"/>
                    </a:ext>
                  </a:extLst>
                </p14:cNvPr>
                <p14:cNvContentPartPr/>
                <p14:nvPr/>
              </p14:nvContentPartPr>
              <p14:xfrm>
                <a:off x="1799506" y="3066607"/>
                <a:ext cx="603000" cy="374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4FE2DF7-801C-6122-BABB-7C853159050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90506" y="3057967"/>
                  <a:ext cx="6206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2FFB56C-9081-7880-7A69-5A09610C7112}"/>
                    </a:ext>
                  </a:extLst>
                </p14:cNvPr>
                <p14:cNvContentPartPr/>
                <p14:nvPr/>
              </p14:nvContentPartPr>
              <p14:xfrm>
                <a:off x="1929826" y="3156247"/>
                <a:ext cx="237240" cy="78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2FFB56C-9081-7880-7A69-5A09610C711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20826" y="3147247"/>
                  <a:ext cx="2548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7855068-3610-59A0-D2D1-AD12FE8DD2BF}"/>
              </a:ext>
            </a:extLst>
          </p:cNvPr>
          <p:cNvGrpSpPr/>
          <p:nvPr/>
        </p:nvGrpSpPr>
        <p:grpSpPr>
          <a:xfrm>
            <a:off x="2166346" y="5372047"/>
            <a:ext cx="591120" cy="325800"/>
            <a:chOff x="2166346" y="5372047"/>
            <a:chExt cx="59112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8DF1AD-69F0-3CF8-3227-D869BC5FC293}"/>
                    </a:ext>
                  </a:extLst>
                </p14:cNvPr>
                <p14:cNvContentPartPr/>
                <p14:nvPr/>
              </p14:nvContentPartPr>
              <p14:xfrm>
                <a:off x="2166346" y="5372047"/>
                <a:ext cx="591120" cy="325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8DF1AD-69F0-3CF8-3227-D869BC5FC29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57706" y="5363047"/>
                  <a:ext cx="6087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2AD17C1-83BE-555D-4C62-1EE710CA815E}"/>
                    </a:ext>
                  </a:extLst>
                </p14:cNvPr>
                <p14:cNvContentPartPr/>
                <p14:nvPr/>
              </p14:nvContentPartPr>
              <p14:xfrm>
                <a:off x="2298106" y="5382487"/>
                <a:ext cx="237960" cy="157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2AD17C1-83BE-555D-4C62-1EE710CA815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89466" y="5373487"/>
                  <a:ext cx="25560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4A57EA4-5250-0B1A-B2D4-15C830932269}"/>
              </a:ext>
            </a:extLst>
          </p:cNvPr>
          <p:cNvGrpSpPr/>
          <p:nvPr/>
        </p:nvGrpSpPr>
        <p:grpSpPr>
          <a:xfrm>
            <a:off x="4719466" y="865927"/>
            <a:ext cx="3435480" cy="2611440"/>
            <a:chOff x="4719466" y="865927"/>
            <a:chExt cx="3435480" cy="26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2AB2C36-D107-22A7-F2EA-F9EEE89DC2AB}"/>
                    </a:ext>
                  </a:extLst>
                </p14:cNvPr>
                <p14:cNvContentPartPr/>
                <p14:nvPr/>
              </p14:nvContentPartPr>
              <p14:xfrm>
                <a:off x="4719466" y="1686367"/>
                <a:ext cx="758520" cy="611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2AB2C36-D107-22A7-F2EA-F9EEE89DC2A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710826" y="1677727"/>
                  <a:ext cx="77616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749A01E-528D-82A3-5D45-9860AE52544E}"/>
                    </a:ext>
                  </a:extLst>
                </p14:cNvPr>
                <p14:cNvContentPartPr/>
                <p14:nvPr/>
              </p14:nvContentPartPr>
              <p14:xfrm>
                <a:off x="5304466" y="1605007"/>
                <a:ext cx="221400" cy="276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749A01E-528D-82A3-5D45-9860AE52544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295826" y="1596367"/>
                  <a:ext cx="2390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24B6D4D-9757-40F9-9F03-BAF4CAEFB28F}"/>
                    </a:ext>
                  </a:extLst>
                </p14:cNvPr>
                <p14:cNvContentPartPr/>
                <p14:nvPr/>
              </p14:nvContentPartPr>
              <p14:xfrm>
                <a:off x="6031306" y="1096687"/>
                <a:ext cx="129600" cy="467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24B6D4D-9757-40F9-9F03-BAF4CAEFB28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22306" y="1087687"/>
                  <a:ext cx="14724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5E36CA5-5DFD-CAE4-B881-78F631531000}"/>
                    </a:ext>
                  </a:extLst>
                </p14:cNvPr>
                <p14:cNvContentPartPr/>
                <p14:nvPr/>
              </p14:nvContentPartPr>
              <p14:xfrm>
                <a:off x="5982346" y="1320967"/>
                <a:ext cx="266040" cy="36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5E36CA5-5DFD-CAE4-B881-78F63153100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73346" y="1311967"/>
                  <a:ext cx="283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46E2C22-DECE-EC99-EC6F-7733AEDD94B2}"/>
                    </a:ext>
                  </a:extLst>
                </p14:cNvPr>
                <p14:cNvContentPartPr/>
                <p14:nvPr/>
              </p14:nvContentPartPr>
              <p14:xfrm>
                <a:off x="6350986" y="1272367"/>
                <a:ext cx="144720" cy="23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46E2C22-DECE-EC99-EC6F-7733AEDD94B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41986" y="1263367"/>
                  <a:ext cx="162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CE01CF4-9975-51F9-CBA3-92DE94E0526D}"/>
                    </a:ext>
                  </a:extLst>
                </p14:cNvPr>
                <p14:cNvContentPartPr/>
                <p14:nvPr/>
              </p14:nvContentPartPr>
              <p14:xfrm>
                <a:off x="6356026" y="1330327"/>
                <a:ext cx="167760" cy="30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CE01CF4-9975-51F9-CBA3-92DE94E0526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47386" y="1321687"/>
                  <a:ext cx="185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E6B8611-33EE-07E9-9FA8-BB500B1594CB}"/>
                    </a:ext>
                  </a:extLst>
                </p14:cNvPr>
                <p14:cNvContentPartPr/>
                <p14:nvPr/>
              </p14:nvContentPartPr>
              <p14:xfrm>
                <a:off x="7000786" y="865927"/>
                <a:ext cx="41760" cy="163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E6B8611-33EE-07E9-9FA8-BB500B1594C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991786" y="857287"/>
                  <a:ext cx="59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CCC869E-C962-A4D2-41B1-3E152CB5A60D}"/>
                    </a:ext>
                  </a:extLst>
                </p14:cNvPr>
                <p14:cNvContentPartPr/>
                <p14:nvPr/>
              </p14:nvContentPartPr>
              <p14:xfrm>
                <a:off x="6731866" y="1013527"/>
                <a:ext cx="1334880" cy="224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CCC869E-C962-A4D2-41B1-3E152CB5A60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23226" y="1004527"/>
                  <a:ext cx="1352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2E714BF-E2E8-D031-B40C-CBA941F6D0C9}"/>
                    </a:ext>
                  </a:extLst>
                </p14:cNvPr>
                <p14:cNvContentPartPr/>
                <p14:nvPr/>
              </p14:nvContentPartPr>
              <p14:xfrm>
                <a:off x="7005826" y="1324207"/>
                <a:ext cx="27360" cy="438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2E714BF-E2E8-D031-B40C-CBA941F6D0C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96826" y="1315567"/>
                  <a:ext cx="450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99DAA96-CAA5-9D28-3478-91F52B87758F}"/>
                    </a:ext>
                  </a:extLst>
                </p14:cNvPr>
                <p14:cNvContentPartPr/>
                <p14:nvPr/>
              </p14:nvContentPartPr>
              <p14:xfrm>
                <a:off x="7147306" y="1490167"/>
                <a:ext cx="200520" cy="51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99DAA96-CAA5-9D28-3478-91F52B87758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38666" y="1481527"/>
                  <a:ext cx="218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E3C31AF-627B-A4E3-301C-763F0CF7843C}"/>
                    </a:ext>
                  </a:extLst>
                </p14:cNvPr>
                <p14:cNvContentPartPr/>
                <p14:nvPr/>
              </p14:nvContentPartPr>
              <p14:xfrm>
                <a:off x="7231906" y="1383607"/>
                <a:ext cx="35280" cy="312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E3C31AF-627B-A4E3-301C-763F0CF7843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222906" y="1374967"/>
                  <a:ext cx="529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2579A53-4C6C-E59F-4AA0-2F5C14440233}"/>
                    </a:ext>
                  </a:extLst>
                </p14:cNvPr>
                <p14:cNvContentPartPr/>
                <p14:nvPr/>
              </p14:nvContentPartPr>
              <p14:xfrm>
                <a:off x="7508746" y="1337167"/>
                <a:ext cx="150840" cy="259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2579A53-4C6C-E59F-4AA0-2F5C1444023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99746" y="1328527"/>
                  <a:ext cx="168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F825DAF-FC0D-A4A8-3E84-EF7DD613A61D}"/>
                    </a:ext>
                  </a:extLst>
                </p14:cNvPr>
                <p14:cNvContentPartPr/>
                <p14:nvPr/>
              </p14:nvContentPartPr>
              <p14:xfrm>
                <a:off x="7624306" y="1161127"/>
                <a:ext cx="194760" cy="187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F825DAF-FC0D-A4A8-3E84-EF7DD613A61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15666" y="1152127"/>
                  <a:ext cx="212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FC44CBE-3F41-F461-F5D0-33681953B600}"/>
                    </a:ext>
                  </a:extLst>
                </p14:cNvPr>
                <p14:cNvContentPartPr/>
                <p14:nvPr/>
              </p14:nvContentPartPr>
              <p14:xfrm>
                <a:off x="7603426" y="1063567"/>
                <a:ext cx="138600" cy="82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FC44CBE-3F41-F461-F5D0-33681953B60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94786" y="1054567"/>
                  <a:ext cx="156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B0D1DD8-AFE9-B201-B5CE-71C232C9113D}"/>
                    </a:ext>
                  </a:extLst>
                </p14:cNvPr>
                <p14:cNvContentPartPr/>
                <p14:nvPr/>
              </p14:nvContentPartPr>
              <p14:xfrm>
                <a:off x="6060826" y="2361367"/>
                <a:ext cx="234720" cy="210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B0D1DD8-AFE9-B201-B5CE-71C232C9113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051826" y="2352727"/>
                  <a:ext cx="252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3AE87CD-DFBF-EFFA-D151-44FB024CEB79}"/>
                    </a:ext>
                  </a:extLst>
                </p14:cNvPr>
                <p14:cNvContentPartPr/>
                <p14:nvPr/>
              </p14:nvContentPartPr>
              <p14:xfrm>
                <a:off x="6021586" y="2146087"/>
                <a:ext cx="204840" cy="136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3AE87CD-DFBF-EFFA-D151-44FB024CEB7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12586" y="2137087"/>
                  <a:ext cx="222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E2A41BE-50AD-EAB8-C565-3FA23EF94922}"/>
                    </a:ext>
                  </a:extLst>
                </p14:cNvPr>
                <p14:cNvContentPartPr/>
                <p14:nvPr/>
              </p14:nvContentPartPr>
              <p14:xfrm>
                <a:off x="6500026" y="2348047"/>
                <a:ext cx="110160" cy="22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E2A41BE-50AD-EAB8-C565-3FA23EF9492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91386" y="2339407"/>
                  <a:ext cx="127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832A6E8-D481-EAF2-03FA-B1A8B316D60B}"/>
                    </a:ext>
                  </a:extLst>
                </p14:cNvPr>
                <p14:cNvContentPartPr/>
                <p14:nvPr/>
              </p14:nvContentPartPr>
              <p14:xfrm>
                <a:off x="6515146" y="2424727"/>
                <a:ext cx="138960" cy="14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832A6E8-D481-EAF2-03FA-B1A8B316D60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06506" y="2415727"/>
                  <a:ext cx="156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9BEEC38-5B9C-DDB5-C25E-1B98D457F669}"/>
                    </a:ext>
                  </a:extLst>
                </p14:cNvPr>
                <p14:cNvContentPartPr/>
                <p14:nvPr/>
              </p14:nvContentPartPr>
              <p14:xfrm>
                <a:off x="6753826" y="2083087"/>
                <a:ext cx="263880" cy="201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9BEEC38-5B9C-DDB5-C25E-1B98D457F66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45186" y="2074087"/>
                  <a:ext cx="281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4A75276-0DE7-78AA-A0B7-6A250B4921C6}"/>
                    </a:ext>
                  </a:extLst>
                </p14:cNvPr>
                <p14:cNvContentPartPr/>
                <p14:nvPr/>
              </p14:nvContentPartPr>
              <p14:xfrm>
                <a:off x="7011946" y="1959967"/>
                <a:ext cx="168840" cy="253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4A75276-0DE7-78AA-A0B7-6A250B4921C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03306" y="1951327"/>
                  <a:ext cx="186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D2B75F2-3747-2082-44F9-39AE128EA1B2}"/>
                    </a:ext>
                  </a:extLst>
                </p14:cNvPr>
                <p14:cNvContentPartPr/>
                <p14:nvPr/>
              </p14:nvContentPartPr>
              <p14:xfrm>
                <a:off x="7040746" y="2075527"/>
                <a:ext cx="127080" cy="70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D2B75F2-3747-2082-44F9-39AE128EA1B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031746" y="2066527"/>
                  <a:ext cx="144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A456CBA-285A-87FC-B2CB-3842044D9A1B}"/>
                    </a:ext>
                  </a:extLst>
                </p14:cNvPr>
                <p14:cNvContentPartPr/>
                <p14:nvPr/>
              </p14:nvContentPartPr>
              <p14:xfrm>
                <a:off x="7230106" y="1919287"/>
                <a:ext cx="136080" cy="473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A456CBA-285A-87FC-B2CB-3842044D9A1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21466" y="1910647"/>
                  <a:ext cx="15372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933839C-8350-CC06-860A-449FA34B8762}"/>
                    </a:ext>
                  </a:extLst>
                </p14:cNvPr>
                <p14:cNvContentPartPr/>
                <p14:nvPr/>
              </p14:nvContentPartPr>
              <p14:xfrm>
                <a:off x="7245586" y="2223127"/>
                <a:ext cx="206640" cy="200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933839C-8350-CC06-860A-449FA34B876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36946" y="2214487"/>
                  <a:ext cx="224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CC38AE2-593F-A430-0ADC-404B104C0292}"/>
                    </a:ext>
                  </a:extLst>
                </p14:cNvPr>
                <p14:cNvContentPartPr/>
                <p14:nvPr/>
              </p14:nvContentPartPr>
              <p14:xfrm>
                <a:off x="7497586" y="2172007"/>
                <a:ext cx="124920" cy="187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CC38AE2-593F-A430-0ADC-404B104C029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88586" y="2163367"/>
                  <a:ext cx="142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A08F118-A5D7-25C7-9F37-A4748A70FE03}"/>
                    </a:ext>
                  </a:extLst>
                </p14:cNvPr>
                <p14:cNvContentPartPr/>
                <p14:nvPr/>
              </p14:nvContentPartPr>
              <p14:xfrm>
                <a:off x="6365386" y="2944207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A08F118-A5D7-25C7-9F37-A4748A70FE0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56386" y="29352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AAA7554-D96A-E544-5D12-5A042452A1AE}"/>
                    </a:ext>
                  </a:extLst>
                </p14:cNvPr>
                <p14:cNvContentPartPr/>
                <p14:nvPr/>
              </p14:nvContentPartPr>
              <p14:xfrm>
                <a:off x="6196546" y="2923687"/>
                <a:ext cx="153360" cy="324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AAA7554-D96A-E544-5D12-5A042452A1A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87546" y="2915047"/>
                  <a:ext cx="1710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737C8D6-EDC8-80A0-FD8D-2D4A92CFECFB}"/>
                    </a:ext>
                  </a:extLst>
                </p14:cNvPr>
                <p14:cNvContentPartPr/>
                <p14:nvPr/>
              </p14:nvContentPartPr>
              <p14:xfrm>
                <a:off x="6417946" y="3014407"/>
                <a:ext cx="111240" cy="25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737C8D6-EDC8-80A0-FD8D-2D4A92CFECF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09306" y="3005767"/>
                  <a:ext cx="128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ACD2120-B0C0-E5AD-9775-560514026EC5}"/>
                    </a:ext>
                  </a:extLst>
                </p14:cNvPr>
                <p14:cNvContentPartPr/>
                <p14:nvPr/>
              </p14:nvContentPartPr>
              <p14:xfrm>
                <a:off x="6451066" y="3107287"/>
                <a:ext cx="84240" cy="5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ACD2120-B0C0-E5AD-9775-560514026EC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42426" y="3098647"/>
                  <a:ext cx="101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B632E3C-4B4E-8EEA-080E-86E5A90856FF}"/>
                    </a:ext>
                  </a:extLst>
                </p14:cNvPr>
                <p14:cNvContentPartPr/>
                <p14:nvPr/>
              </p14:nvContentPartPr>
              <p14:xfrm>
                <a:off x="6760306" y="2768887"/>
                <a:ext cx="189720" cy="298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B632E3C-4B4E-8EEA-080E-86E5A90856F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751306" y="2759887"/>
                  <a:ext cx="2073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A8A8E0A-790D-3AAB-3020-05AF8234084B}"/>
                    </a:ext>
                  </a:extLst>
                </p14:cNvPr>
                <p14:cNvContentPartPr/>
                <p14:nvPr/>
              </p14:nvContentPartPr>
              <p14:xfrm>
                <a:off x="7060546" y="2660887"/>
                <a:ext cx="131760" cy="379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A8A8E0A-790D-3AAB-3020-05AF8234084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51546" y="2651887"/>
                  <a:ext cx="1494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F13BD57-843C-6819-B2C6-12A37A3DE2C3}"/>
                    </a:ext>
                  </a:extLst>
                </p14:cNvPr>
                <p14:cNvContentPartPr/>
                <p14:nvPr/>
              </p14:nvContentPartPr>
              <p14:xfrm>
                <a:off x="7178626" y="2710567"/>
                <a:ext cx="68760" cy="312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F13BD57-843C-6819-B2C6-12A37A3DE2C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69626" y="2701927"/>
                  <a:ext cx="864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2361682-D6AD-CDBA-F49E-DF9B69EBCAB4}"/>
                    </a:ext>
                  </a:extLst>
                </p14:cNvPr>
                <p14:cNvContentPartPr/>
                <p14:nvPr/>
              </p14:nvContentPartPr>
              <p14:xfrm>
                <a:off x="7146586" y="2834407"/>
                <a:ext cx="219600" cy="67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2361682-D6AD-CDBA-F49E-DF9B69EBCAB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37946" y="2825407"/>
                  <a:ext cx="237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E816A88-3BF0-E695-9794-44DAEF2B35F5}"/>
                    </a:ext>
                  </a:extLst>
                </p14:cNvPr>
                <p14:cNvContentPartPr/>
                <p14:nvPr/>
              </p14:nvContentPartPr>
              <p14:xfrm>
                <a:off x="7500826" y="2803447"/>
                <a:ext cx="80640" cy="33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E816A88-3BF0-E695-9794-44DAEF2B35F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492186" y="2794807"/>
                  <a:ext cx="98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45DB198-CA39-5D04-2DAE-09550419D002}"/>
                    </a:ext>
                  </a:extLst>
                </p14:cNvPr>
                <p14:cNvContentPartPr/>
                <p14:nvPr/>
              </p14:nvContentPartPr>
              <p14:xfrm>
                <a:off x="7642306" y="2551087"/>
                <a:ext cx="199800" cy="309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45DB198-CA39-5D04-2DAE-09550419D00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33306" y="2542447"/>
                  <a:ext cx="2174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1E67466-A8BF-C3D2-E182-6795247C242C}"/>
                    </a:ext>
                  </a:extLst>
                </p14:cNvPr>
                <p14:cNvContentPartPr/>
                <p14:nvPr/>
              </p14:nvContentPartPr>
              <p14:xfrm>
                <a:off x="7897906" y="2862127"/>
                <a:ext cx="252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1E67466-A8BF-C3D2-E182-6795247C242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88906" y="2853487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4E394C9-CD96-671E-EAF8-6CA2027C3615}"/>
                    </a:ext>
                  </a:extLst>
                </p14:cNvPr>
                <p14:cNvContentPartPr/>
                <p14:nvPr/>
              </p14:nvContentPartPr>
              <p14:xfrm>
                <a:off x="7837426" y="2746567"/>
                <a:ext cx="109080" cy="106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4E394C9-CD96-671E-EAF8-6CA2027C361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828426" y="2737927"/>
                  <a:ext cx="126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EF88121-0053-7006-D167-1977C020BBF4}"/>
                    </a:ext>
                  </a:extLst>
                </p14:cNvPr>
                <p14:cNvContentPartPr/>
                <p14:nvPr/>
              </p14:nvContentPartPr>
              <p14:xfrm>
                <a:off x="7999066" y="2675647"/>
                <a:ext cx="360" cy="81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EF88121-0053-7006-D167-1977C020BBF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90426" y="2666647"/>
                  <a:ext cx="18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C6B8244-704F-6409-99A2-A9FD37FD3D57}"/>
                    </a:ext>
                  </a:extLst>
                </p14:cNvPr>
                <p14:cNvContentPartPr/>
                <p14:nvPr/>
              </p14:nvContentPartPr>
              <p14:xfrm>
                <a:off x="7983586" y="2474767"/>
                <a:ext cx="171360" cy="325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C6B8244-704F-6409-99A2-A9FD37FD3D5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974946" y="2465767"/>
                  <a:ext cx="1890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DD97045-B902-B006-494B-B81188422DEC}"/>
                    </a:ext>
                  </a:extLst>
                </p14:cNvPr>
                <p14:cNvContentPartPr/>
                <p14:nvPr/>
              </p14:nvContentPartPr>
              <p14:xfrm>
                <a:off x="7796386" y="2816047"/>
                <a:ext cx="114840" cy="61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DD97045-B902-B006-494B-B81188422DE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87386" y="2807047"/>
                  <a:ext cx="132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5872977-6FD1-A77D-2E95-1E75B21D389E}"/>
                    </a:ext>
                  </a:extLst>
                </p14:cNvPr>
                <p14:cNvContentPartPr/>
                <p14:nvPr/>
              </p14:nvContentPartPr>
              <p14:xfrm>
                <a:off x="5651146" y="1146367"/>
                <a:ext cx="977040" cy="2331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5872977-6FD1-A77D-2E95-1E75B21D389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642146" y="1137367"/>
                  <a:ext cx="994680" cy="2348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A2BAEE-9C54-7350-60EE-055144BC4C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3088"/>
    </mc:Choice>
    <mc:Fallback xmlns="">
      <p:transition advClick="0" advTm="43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D2424-8D62-7564-81C5-DAA0FC53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DE51D56-AE8C-2A9F-D12A-05C7A50552BB}"/>
                  </a:ext>
                </a:extLst>
              </p14:cNvPr>
              <p14:cNvContentPartPr/>
              <p14:nvPr/>
            </p14:nvContentPartPr>
            <p14:xfrm>
              <a:off x="1824148" y="1016880"/>
              <a:ext cx="856800" cy="743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DE51D56-AE8C-2A9F-D12A-05C7A50552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5148" y="1008240"/>
                <a:ext cx="874440" cy="76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98935A08-3786-4610-EB9C-4F475465083F}"/>
              </a:ext>
            </a:extLst>
          </p:cNvPr>
          <p:cNvGrpSpPr/>
          <p:nvPr/>
        </p:nvGrpSpPr>
        <p:grpSpPr>
          <a:xfrm>
            <a:off x="1822348" y="1219200"/>
            <a:ext cx="4708440" cy="3774600"/>
            <a:chOff x="1482346" y="741367"/>
            <a:chExt cx="4708440" cy="37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0FF56EF-473E-E4D9-D23A-9372C13CF21F}"/>
                    </a:ext>
                  </a:extLst>
                </p14:cNvPr>
                <p14:cNvContentPartPr/>
                <p14:nvPr/>
              </p14:nvContentPartPr>
              <p14:xfrm>
                <a:off x="1649026" y="741367"/>
                <a:ext cx="213480" cy="33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0FF56EF-473E-E4D9-D23A-9372C13CF21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40386" y="732367"/>
                  <a:ext cx="2311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1738BB2-AC24-862E-3DDC-DB3921E2B22B}"/>
                    </a:ext>
                  </a:extLst>
                </p14:cNvPr>
                <p14:cNvContentPartPr/>
                <p14:nvPr/>
              </p14:nvContentPartPr>
              <p14:xfrm>
                <a:off x="1941346" y="1041247"/>
                <a:ext cx="29160" cy="105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1738BB2-AC24-862E-3DDC-DB3921E2B2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32706" y="1032607"/>
                  <a:ext cx="46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FF36892-952D-93AF-E730-B59088CF68C7}"/>
                    </a:ext>
                  </a:extLst>
                </p14:cNvPr>
                <p14:cNvContentPartPr/>
                <p14:nvPr/>
              </p14:nvContentPartPr>
              <p14:xfrm>
                <a:off x="2046466" y="840007"/>
                <a:ext cx="98640" cy="217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FF36892-952D-93AF-E730-B59088CF68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37826" y="831007"/>
                  <a:ext cx="116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038292F-7913-EEC7-456F-6ABE2597FCBB}"/>
                    </a:ext>
                  </a:extLst>
                </p14:cNvPr>
                <p14:cNvContentPartPr/>
                <p14:nvPr/>
              </p14:nvContentPartPr>
              <p14:xfrm>
                <a:off x="2015146" y="830647"/>
                <a:ext cx="2001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038292F-7913-EEC7-456F-6ABE2597FC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06146" y="822007"/>
                  <a:ext cx="217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744ED95-AB0E-D831-B242-A4A4B0683C4A}"/>
                    </a:ext>
                  </a:extLst>
                </p14:cNvPr>
                <p14:cNvContentPartPr/>
                <p14:nvPr/>
              </p14:nvContentPartPr>
              <p14:xfrm>
                <a:off x="1723186" y="1256887"/>
                <a:ext cx="57960" cy="71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744ED95-AB0E-D831-B242-A4A4B0683C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14546" y="1248247"/>
                  <a:ext cx="7560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F23DF6-FA20-87B0-59CD-299EAFB01A2D}"/>
                    </a:ext>
                  </a:extLst>
                </p14:cNvPr>
                <p14:cNvContentPartPr/>
                <p14:nvPr/>
              </p14:nvContentPartPr>
              <p14:xfrm>
                <a:off x="1704106" y="1670527"/>
                <a:ext cx="127440" cy="93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F23DF6-FA20-87B0-59CD-299EAFB01A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95466" y="1661527"/>
                  <a:ext cx="145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14F20F-DAED-2B92-9790-990A5553A103}"/>
                    </a:ext>
                  </a:extLst>
                </p14:cNvPr>
                <p14:cNvContentPartPr/>
                <p14:nvPr/>
              </p14:nvContentPartPr>
              <p14:xfrm>
                <a:off x="1660906" y="2187847"/>
                <a:ext cx="146520" cy="246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14F20F-DAED-2B92-9790-990A5553A1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2266" y="2178847"/>
                  <a:ext cx="164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8D7A156-9171-BABE-ED5A-1A1EF09C475A}"/>
                    </a:ext>
                  </a:extLst>
                </p14:cNvPr>
                <p14:cNvContentPartPr/>
                <p14:nvPr/>
              </p14:nvContentPartPr>
              <p14:xfrm>
                <a:off x="1699426" y="2311687"/>
                <a:ext cx="93600" cy="24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8D7A156-9171-BABE-ED5A-1A1EF09C47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90426" y="2303047"/>
                  <a:ext cx="111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A1D7C5D-C9BD-8C6F-CEC0-0F990F88FCD1}"/>
                    </a:ext>
                  </a:extLst>
                </p14:cNvPr>
                <p14:cNvContentPartPr/>
                <p14:nvPr/>
              </p14:nvContentPartPr>
              <p14:xfrm>
                <a:off x="1627426" y="2048527"/>
                <a:ext cx="156960" cy="121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A1D7C5D-C9BD-8C6F-CEC0-0F990F88FC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8786" y="2039887"/>
                  <a:ext cx="174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80D17E6-573D-C678-E2ED-04EC3E08D1D2}"/>
                    </a:ext>
                  </a:extLst>
                </p14:cNvPr>
                <p14:cNvContentPartPr/>
                <p14:nvPr/>
              </p14:nvContentPartPr>
              <p14:xfrm>
                <a:off x="1482346" y="1966447"/>
                <a:ext cx="500040" cy="620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0D17E6-573D-C678-E2ED-04EC3E08D1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73346" y="1957807"/>
                  <a:ext cx="51768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D6FAB6-C8CB-C1A8-3BA0-D3EC156A8D5E}"/>
                    </a:ext>
                  </a:extLst>
                </p14:cNvPr>
                <p14:cNvContentPartPr/>
                <p14:nvPr/>
              </p14:nvContentPartPr>
              <p14:xfrm>
                <a:off x="1848106" y="2332207"/>
                <a:ext cx="86040" cy="132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D6FAB6-C8CB-C1A8-3BA0-D3EC156A8D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39466" y="2323567"/>
                  <a:ext cx="103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B13C042-529C-F115-E9A3-0444131ED004}"/>
                    </a:ext>
                  </a:extLst>
                </p14:cNvPr>
                <p14:cNvContentPartPr/>
                <p14:nvPr/>
              </p14:nvContentPartPr>
              <p14:xfrm>
                <a:off x="1766026" y="2565487"/>
                <a:ext cx="3240" cy="692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B13C042-529C-F115-E9A3-0444131ED0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57026" y="2556847"/>
                  <a:ext cx="2088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1B265E8-66BA-8489-5D02-5BA94F1EB201}"/>
                    </a:ext>
                  </a:extLst>
                </p14:cNvPr>
                <p14:cNvContentPartPr/>
                <p14:nvPr/>
              </p14:nvContentPartPr>
              <p14:xfrm>
                <a:off x="1703026" y="2896687"/>
                <a:ext cx="144360" cy="75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1B265E8-66BA-8489-5D02-5BA94F1EB20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94386" y="2888047"/>
                  <a:ext cx="162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37F29DC-B0A0-2DA9-0A6E-E3C8FCB66953}"/>
                    </a:ext>
                  </a:extLst>
                </p14:cNvPr>
                <p14:cNvContentPartPr/>
                <p14:nvPr/>
              </p14:nvContentPartPr>
              <p14:xfrm>
                <a:off x="1706626" y="3416527"/>
                <a:ext cx="104400" cy="371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37F29DC-B0A0-2DA9-0A6E-E3C8FCB669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97626" y="3407887"/>
                  <a:ext cx="1220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E7472E9-1D67-CA34-7A45-423374AAB37F}"/>
                    </a:ext>
                  </a:extLst>
                </p14:cNvPr>
                <p14:cNvContentPartPr/>
                <p14:nvPr/>
              </p14:nvContentPartPr>
              <p14:xfrm>
                <a:off x="1816426" y="3592207"/>
                <a:ext cx="116280" cy="205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E7472E9-1D67-CA34-7A45-423374AAB3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07426" y="3583567"/>
                  <a:ext cx="133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230EDE2-99A3-D8E8-41B1-3B7623CEB11F}"/>
                    </a:ext>
                  </a:extLst>
                </p14:cNvPr>
                <p14:cNvContentPartPr/>
                <p14:nvPr/>
              </p14:nvContentPartPr>
              <p14:xfrm>
                <a:off x="1565506" y="3260287"/>
                <a:ext cx="489600" cy="64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230EDE2-99A3-D8E8-41B1-3B7623CEB11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56866" y="3251647"/>
                  <a:ext cx="50724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A0BCC6A-F3DF-7114-0B6F-2F92CCD22AFB}"/>
                    </a:ext>
                  </a:extLst>
                </p14:cNvPr>
                <p14:cNvContentPartPr/>
                <p14:nvPr/>
              </p14:nvContentPartPr>
              <p14:xfrm>
                <a:off x="2042866" y="3473767"/>
                <a:ext cx="580320" cy="50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A0BCC6A-F3DF-7114-0B6F-2F92CCD22A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33866" y="3464767"/>
                  <a:ext cx="597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EA4CBB7-44F0-DF0F-E1DB-5F87F3AFE66D}"/>
                    </a:ext>
                  </a:extLst>
                </p14:cNvPr>
                <p14:cNvContentPartPr/>
                <p14:nvPr/>
              </p14:nvContentPartPr>
              <p14:xfrm>
                <a:off x="2498266" y="3424087"/>
                <a:ext cx="145800" cy="168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EA4CBB7-44F0-DF0F-E1DB-5F87F3AFE6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89266" y="3415447"/>
                  <a:ext cx="163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4EA38B2-AAC9-7557-D4CB-23523AD87EF2}"/>
                    </a:ext>
                  </a:extLst>
                </p14:cNvPr>
                <p14:cNvContentPartPr/>
                <p14:nvPr/>
              </p14:nvContentPartPr>
              <p14:xfrm>
                <a:off x="2847466" y="3186127"/>
                <a:ext cx="185400" cy="417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4EA38B2-AAC9-7557-D4CB-23523AD87EF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38826" y="3177127"/>
                  <a:ext cx="2030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53C8AAC-5D98-134B-942C-9E900423034B}"/>
                    </a:ext>
                  </a:extLst>
                </p14:cNvPr>
                <p14:cNvContentPartPr/>
                <p14:nvPr/>
              </p14:nvContentPartPr>
              <p14:xfrm>
                <a:off x="3046906" y="3319327"/>
                <a:ext cx="189000" cy="201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53C8AAC-5D98-134B-942C-9E90042303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37906" y="3310327"/>
                  <a:ext cx="206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E0ADBC6-E7D9-3E8F-DBBA-47D28DBBEB5B}"/>
                    </a:ext>
                  </a:extLst>
                </p14:cNvPr>
                <p14:cNvContentPartPr/>
                <p14:nvPr/>
              </p14:nvContentPartPr>
              <p14:xfrm>
                <a:off x="3276586" y="3425527"/>
                <a:ext cx="71280" cy="110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E0ADBC6-E7D9-3E8F-DBBA-47D28DBBEB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67586" y="3416887"/>
                  <a:ext cx="88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AC55E3C-A685-6A57-DDD8-51C635B008B5}"/>
                    </a:ext>
                  </a:extLst>
                </p14:cNvPr>
                <p14:cNvContentPartPr/>
                <p14:nvPr/>
              </p14:nvContentPartPr>
              <p14:xfrm>
                <a:off x="3333466" y="3191887"/>
                <a:ext cx="184320" cy="356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AC55E3C-A685-6A57-DDD8-51C635B008B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24826" y="3182887"/>
                  <a:ext cx="2019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590E890-3444-CCA5-CC33-1A50519F41A1}"/>
                    </a:ext>
                  </a:extLst>
                </p14:cNvPr>
                <p14:cNvContentPartPr/>
                <p14:nvPr/>
              </p14:nvContentPartPr>
              <p14:xfrm>
                <a:off x="2832346" y="3776887"/>
                <a:ext cx="178560" cy="434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590E890-3444-CCA5-CC33-1A50519F4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23706" y="3768247"/>
                  <a:ext cx="1962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CE91AB4-CDD0-D898-30BE-7FD141B185BD}"/>
                    </a:ext>
                  </a:extLst>
                </p14:cNvPr>
                <p14:cNvContentPartPr/>
                <p14:nvPr/>
              </p14:nvContentPartPr>
              <p14:xfrm>
                <a:off x="3007666" y="3825127"/>
                <a:ext cx="189720" cy="192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CE91AB4-CDD0-D898-30BE-7FD141B185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99026" y="3816487"/>
                  <a:ext cx="207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7FD4A6E-E7BC-0244-F252-952BD2319FBB}"/>
                    </a:ext>
                  </a:extLst>
                </p14:cNvPr>
                <p14:cNvContentPartPr/>
                <p14:nvPr/>
              </p14:nvContentPartPr>
              <p14:xfrm>
                <a:off x="3244186" y="3984967"/>
                <a:ext cx="61560" cy="128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7FD4A6E-E7BC-0244-F252-952BD2319FB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35546" y="3976327"/>
                  <a:ext cx="79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F8AA9A5-53BB-E747-EDE4-2F2E4AD66209}"/>
                    </a:ext>
                  </a:extLst>
                </p14:cNvPr>
                <p14:cNvContentPartPr/>
                <p14:nvPr/>
              </p14:nvContentPartPr>
              <p14:xfrm>
                <a:off x="3345346" y="3814327"/>
                <a:ext cx="199440" cy="183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F8AA9A5-53BB-E747-EDE4-2F2E4AD662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36706" y="3805327"/>
                  <a:ext cx="217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33B1653-57C7-1DDC-5460-EDAA2ECB0066}"/>
                    </a:ext>
                  </a:extLst>
                </p14:cNvPr>
                <p14:cNvContentPartPr/>
                <p14:nvPr/>
              </p14:nvContentPartPr>
              <p14:xfrm>
                <a:off x="3581506" y="3944647"/>
                <a:ext cx="205560" cy="190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33B1653-57C7-1DDC-5460-EDAA2ECB006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72506" y="3936007"/>
                  <a:ext cx="223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B34CCEE-5EE4-D82E-8B1A-4B34704663AA}"/>
                    </a:ext>
                  </a:extLst>
                </p14:cNvPr>
                <p14:cNvContentPartPr/>
                <p14:nvPr/>
              </p14:nvContentPartPr>
              <p14:xfrm>
                <a:off x="3734506" y="3760327"/>
                <a:ext cx="194040" cy="489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B34CCEE-5EE4-D82E-8B1A-4B34704663A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25506" y="3751687"/>
                  <a:ext cx="21168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FF57BFF-11F2-973A-7E4A-66D44D1E9275}"/>
                    </a:ext>
                  </a:extLst>
                </p14:cNvPr>
                <p14:cNvContentPartPr/>
                <p14:nvPr/>
              </p14:nvContentPartPr>
              <p14:xfrm>
                <a:off x="2717866" y="3173167"/>
                <a:ext cx="59040" cy="1247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FF57BFF-11F2-973A-7E4A-66D44D1E927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08866" y="3164527"/>
                  <a:ext cx="76680" cy="12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6FC6D62-BDEB-079D-A041-CCF850B349A7}"/>
                    </a:ext>
                  </a:extLst>
                </p14:cNvPr>
                <p14:cNvContentPartPr/>
                <p14:nvPr/>
              </p14:nvContentPartPr>
              <p14:xfrm>
                <a:off x="2632186" y="3457207"/>
                <a:ext cx="8532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6FC6D62-BDEB-079D-A041-CCF850B349A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23186" y="3448567"/>
                  <a:ext cx="102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1B40C06-4DF6-A343-FB57-E46731545E7E}"/>
                    </a:ext>
                  </a:extLst>
                </p14:cNvPr>
                <p14:cNvContentPartPr/>
                <p14:nvPr/>
              </p14:nvContentPartPr>
              <p14:xfrm>
                <a:off x="2717146" y="2981647"/>
                <a:ext cx="1415520" cy="1534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1B40C06-4DF6-A343-FB57-E46731545E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08146" y="2973007"/>
                  <a:ext cx="1433160" cy="15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F5A33E9-A2E4-0107-4FD4-199EA5F7AE9D}"/>
                    </a:ext>
                  </a:extLst>
                </p14:cNvPr>
                <p14:cNvContentPartPr/>
                <p14:nvPr/>
              </p14:nvContentPartPr>
              <p14:xfrm>
                <a:off x="4058506" y="3563767"/>
                <a:ext cx="1211400" cy="108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F5A33E9-A2E4-0107-4FD4-199EA5F7AE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49866" y="3554767"/>
                  <a:ext cx="1229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AC0C637-3BC6-F295-2EC3-928929F2DE26}"/>
                    </a:ext>
                  </a:extLst>
                </p14:cNvPr>
                <p14:cNvContentPartPr/>
                <p14:nvPr/>
              </p14:nvContentPartPr>
              <p14:xfrm>
                <a:off x="4851586" y="3517687"/>
                <a:ext cx="221040" cy="274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AC0C637-3BC6-F295-2EC3-928929F2DE2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42946" y="3508687"/>
                  <a:ext cx="238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A74F7F5-A54F-905E-CB8B-AAED281DE93F}"/>
                    </a:ext>
                  </a:extLst>
                </p14:cNvPr>
                <p14:cNvContentPartPr/>
                <p14:nvPr/>
              </p14:nvContentPartPr>
              <p14:xfrm>
                <a:off x="5526586" y="3400687"/>
                <a:ext cx="135000" cy="283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A74F7F5-A54F-905E-CB8B-AAED281DE93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17946" y="3391687"/>
                  <a:ext cx="1526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4B58D66-7F9C-9506-D1B4-2ECD351529CB}"/>
                    </a:ext>
                  </a:extLst>
                </p14:cNvPr>
                <p14:cNvContentPartPr/>
                <p14:nvPr/>
              </p14:nvContentPartPr>
              <p14:xfrm>
                <a:off x="5698306" y="3316807"/>
                <a:ext cx="128160" cy="321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4B58D66-7F9C-9506-D1B4-2ECD351529C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89666" y="3308167"/>
                  <a:ext cx="1458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226AE65-812C-CE68-017C-A7C5F7311BCE}"/>
                    </a:ext>
                  </a:extLst>
                </p14:cNvPr>
                <p14:cNvContentPartPr/>
                <p14:nvPr/>
              </p14:nvContentPartPr>
              <p14:xfrm>
                <a:off x="5591386" y="3876247"/>
                <a:ext cx="105480" cy="320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226AE65-812C-CE68-017C-A7C5F7311BC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82386" y="3867607"/>
                  <a:ext cx="1231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8281B7F-57F0-3CA5-78B1-7DF8B7ABD740}"/>
                    </a:ext>
                  </a:extLst>
                </p14:cNvPr>
                <p14:cNvContentPartPr/>
                <p14:nvPr/>
              </p14:nvContentPartPr>
              <p14:xfrm>
                <a:off x="5779306" y="3890287"/>
                <a:ext cx="123840" cy="2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8281B7F-57F0-3CA5-78B1-7DF8B7ABD7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70306" y="3881287"/>
                  <a:ext cx="141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92358BE-2D0A-A333-EC3F-957786AE97B7}"/>
                    </a:ext>
                  </a:extLst>
                </p14:cNvPr>
                <p14:cNvContentPartPr/>
                <p14:nvPr/>
              </p14:nvContentPartPr>
              <p14:xfrm>
                <a:off x="5753746" y="3890287"/>
                <a:ext cx="147960" cy="27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92358BE-2D0A-A333-EC3F-957786AE97B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44746" y="3881287"/>
                  <a:ext cx="1656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1ED246B-CAF0-C790-ED50-AD9DDF566141}"/>
                    </a:ext>
                  </a:extLst>
                </p14:cNvPr>
                <p14:cNvContentPartPr/>
                <p14:nvPr/>
              </p14:nvContentPartPr>
              <p14:xfrm>
                <a:off x="5319946" y="3221407"/>
                <a:ext cx="870840" cy="1129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1ED246B-CAF0-C790-ED50-AD9DDF56614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10946" y="3212767"/>
                  <a:ext cx="888480" cy="11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E92DF8A-6702-C5B5-5EE4-F61108B3F653}"/>
                    </a:ext>
                  </a:extLst>
                </p14:cNvPr>
                <p14:cNvContentPartPr/>
                <p14:nvPr/>
              </p14:nvContentPartPr>
              <p14:xfrm>
                <a:off x="5284666" y="3581767"/>
                <a:ext cx="1908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E92DF8A-6702-C5B5-5EE4-F61108B3F65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76026" y="3572767"/>
                  <a:ext cx="3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3A17E86-942E-CCA9-95F6-FAE316296557}"/>
                    </a:ext>
                  </a:extLst>
                </p14:cNvPr>
                <p14:cNvContentPartPr/>
                <p14:nvPr/>
              </p14:nvContentPartPr>
              <p14:xfrm>
                <a:off x="3394666" y="1611847"/>
                <a:ext cx="117360" cy="424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3A17E86-942E-CCA9-95F6-FAE31629655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85666" y="1602847"/>
                  <a:ext cx="1350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6AAFCCC-B570-4225-7FA8-F1551951C44F}"/>
                    </a:ext>
                  </a:extLst>
                </p14:cNvPr>
                <p14:cNvContentPartPr/>
                <p14:nvPr/>
              </p14:nvContentPartPr>
              <p14:xfrm>
                <a:off x="3324106" y="1859167"/>
                <a:ext cx="164520" cy="40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6AAFCCC-B570-4225-7FA8-F1551951C44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15106" y="1850527"/>
                  <a:ext cx="182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8BD94E9-9F4B-5996-32FE-701538A821D0}"/>
                    </a:ext>
                  </a:extLst>
                </p14:cNvPr>
                <p14:cNvContentPartPr/>
                <p14:nvPr/>
              </p14:nvContentPartPr>
              <p14:xfrm>
                <a:off x="3517066" y="1934767"/>
                <a:ext cx="155160" cy="128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8BD94E9-9F4B-5996-32FE-701538A821D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08426" y="1925767"/>
                  <a:ext cx="172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DECB1EA-6F69-E35C-FA68-D216EB929B42}"/>
                    </a:ext>
                  </a:extLst>
                </p14:cNvPr>
                <p14:cNvContentPartPr/>
                <p14:nvPr/>
              </p14:nvContentPartPr>
              <p14:xfrm>
                <a:off x="3675106" y="1643527"/>
                <a:ext cx="119880" cy="496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DECB1EA-6F69-E35C-FA68-D216EB929B4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66466" y="1634527"/>
                  <a:ext cx="1375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61A2241-62BE-7E9C-930E-3C8264C31393}"/>
                    </a:ext>
                  </a:extLst>
                </p14:cNvPr>
                <p14:cNvContentPartPr/>
                <p14:nvPr/>
              </p14:nvContentPartPr>
              <p14:xfrm>
                <a:off x="3191266" y="1626967"/>
                <a:ext cx="170640" cy="518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61A2241-62BE-7E9C-930E-3C8264C3139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82626" y="1618327"/>
                  <a:ext cx="18828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DE2FBCB-5C15-C888-30C9-47D83E91F666}"/>
                    </a:ext>
                  </a:extLst>
                </p14:cNvPr>
                <p14:cNvContentPartPr/>
                <p14:nvPr/>
              </p14:nvContentPartPr>
              <p14:xfrm>
                <a:off x="1986706" y="1831447"/>
                <a:ext cx="1155960" cy="326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DE2FBCB-5C15-C888-30C9-47D83E91F66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78066" y="1822807"/>
                  <a:ext cx="11736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F6344DE-CB87-C85C-B06E-C5CE1C4D3CB5}"/>
                    </a:ext>
                  </a:extLst>
                </p14:cNvPr>
                <p14:cNvContentPartPr/>
                <p14:nvPr/>
              </p14:nvContentPartPr>
              <p14:xfrm>
                <a:off x="2378026" y="1903447"/>
                <a:ext cx="99360" cy="13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F6344DE-CB87-C85C-B06E-C5CE1C4D3CB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69386" y="1894447"/>
                  <a:ext cx="117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9A94AA8-4ABA-B8A2-A614-4D8CCEDB9D71}"/>
                    </a:ext>
                  </a:extLst>
                </p14:cNvPr>
                <p14:cNvContentPartPr/>
                <p14:nvPr/>
              </p14:nvContentPartPr>
              <p14:xfrm>
                <a:off x="2264986" y="929647"/>
                <a:ext cx="3536280" cy="2309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9A94AA8-4ABA-B8A2-A614-4D8CCEDB9D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56346" y="920647"/>
                  <a:ext cx="3553920" cy="23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06DE6F1-58A0-8A61-F9DD-9F0C7F5B9119}"/>
                    </a:ext>
                  </a:extLst>
                </p14:cNvPr>
                <p14:cNvContentPartPr/>
                <p14:nvPr/>
              </p14:nvContentPartPr>
              <p14:xfrm>
                <a:off x="2661346" y="929647"/>
                <a:ext cx="79200" cy="166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06DE6F1-58A0-8A61-F9DD-9F0C7F5B911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52706" y="920647"/>
                  <a:ext cx="96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4C2FFB6-21A7-E2FD-8391-145A4B561ED5}"/>
                    </a:ext>
                  </a:extLst>
                </p14:cNvPr>
                <p14:cNvContentPartPr/>
                <p14:nvPr/>
              </p14:nvContentPartPr>
              <p14:xfrm>
                <a:off x="2664226" y="847567"/>
                <a:ext cx="145080" cy="89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4C2FFB6-21A7-E2FD-8391-145A4B561E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55226" y="838927"/>
                  <a:ext cx="162720" cy="106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0949FD9A-26C5-09E4-E68A-EF81255F7BEB}"/>
              </a:ext>
            </a:extLst>
          </p:cNvPr>
          <p:cNvSpPr txBox="1"/>
          <p:nvPr/>
        </p:nvSpPr>
        <p:spPr>
          <a:xfrm>
            <a:off x="3393271" y="-51183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>
                <a:solidFill>
                  <a:srgbClr val="0000FF"/>
                </a:solidFill>
              </a:rPr>
              <a:t>Logical Flow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7187951-21B6-67CE-226D-61310B6413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6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8400"/>
    </mc:Choice>
    <mc:Fallback xmlns="">
      <p:transition advClick="0" advTm="28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D2424-8D62-7564-81C5-DAA0FC53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949FD9A-26C5-09E4-E68A-EF81255F7BEB}"/>
              </a:ext>
            </a:extLst>
          </p:cNvPr>
          <p:cNvSpPr txBox="1"/>
          <p:nvPr/>
        </p:nvSpPr>
        <p:spPr>
          <a:xfrm>
            <a:off x="1447800" y="2743200"/>
            <a:ext cx="5923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Backpropagation for a full adder?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C694FE-6459-8F45-F9BF-56C62B8443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6821"/>
    </mc:Choice>
    <mc:Fallback xmlns="">
      <p:transition advClick="0" advTm="26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67644D7E-7B6E-BE59-A776-7ABCB35E09E4}"/>
              </a:ext>
            </a:extLst>
          </p:cNvPr>
          <p:cNvSpPr txBox="1"/>
          <p:nvPr/>
        </p:nvSpPr>
        <p:spPr>
          <a:xfrm>
            <a:off x="563186" y="990600"/>
            <a:ext cx="7617791" cy="4450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/>
              <a:t>Approach to equilibrium (Transient Dynamics)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Some layers could be hidden (unsupervised)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You could add randomness – Generative Ais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You could have directed Non-Boltzmann networks</a:t>
            </a:r>
          </a:p>
          <a:p>
            <a:pPr>
              <a:buNone/>
            </a:pPr>
            <a:r>
              <a:rPr lang="en-US" dirty="0"/>
              <a:t>Synaptic weights asymmetric (</a:t>
            </a:r>
            <a:r>
              <a:rPr lang="en-US" dirty="0" err="1"/>
              <a:t>W</a:t>
            </a:r>
            <a:r>
              <a:rPr lang="en-US" baseline="-25000" dirty="0" err="1"/>
              <a:t>ij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&gt;&gt; </a:t>
            </a:r>
            <a:r>
              <a:rPr lang="en-US" dirty="0" err="1"/>
              <a:t>W</a:t>
            </a:r>
            <a:r>
              <a:rPr lang="en-US" baseline="-25000" dirty="0" err="1"/>
              <a:t>ji</a:t>
            </a:r>
            <a:r>
              <a:rPr lang="en-US" dirty="0"/>
              <a:t>) </a:t>
            </a:r>
          </a:p>
          <a:p>
            <a:pPr>
              <a:buNone/>
            </a:pPr>
            <a:r>
              <a:rPr lang="en-US" dirty="0"/>
              <a:t>Parent to Child – Bayesian networks</a:t>
            </a:r>
          </a:p>
          <a:p>
            <a:pPr>
              <a:buNone/>
            </a:pPr>
            <a:r>
              <a:rPr lang="en-US" dirty="0"/>
              <a:t>Easier to train because they are directed </a:t>
            </a:r>
          </a:p>
        </p:txBody>
      </p:sp>
      <p:pic>
        <p:nvPicPr>
          <p:cNvPr id="62" name="Audio 61">
            <a:hlinkClick r:id="" action="ppaction://media"/>
            <a:extLst>
              <a:ext uri="{FF2B5EF4-FFF2-40B4-BE49-F238E27FC236}">
                <a16:creationId xmlns:a16="http://schemas.microsoft.com/office/drawing/2014/main" id="{7F548F8D-99E3-CAB0-5F9D-9D02FD47A7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70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9904">
        <p159:morph option="byObject"/>
      </p:transition>
    </mc:Choice>
    <mc:Fallback xmlns="">
      <p:transition spd="slow" advTm="2099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45579</TotalTime>
  <Words>100</Words>
  <Application>Microsoft Macintosh PowerPoint</Application>
  <PresentationFormat>On-screen Show (4:3)</PresentationFormat>
  <Paragraphs>26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2186</cp:revision>
  <cp:lastPrinted>2020-01-02T19:55:03Z</cp:lastPrinted>
  <dcterms:created xsi:type="dcterms:W3CDTF">2003-03-02T22:33:52Z</dcterms:created>
  <dcterms:modified xsi:type="dcterms:W3CDTF">2023-10-24T23:13:40Z</dcterms:modified>
</cp:coreProperties>
</file>