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0"/>
  </p:notesMasterIdLst>
  <p:handoutMasterIdLst>
    <p:handoutMasterId r:id="rId11"/>
  </p:handoutMasterIdLst>
  <p:sldIdLst>
    <p:sldId id="1381" r:id="rId2"/>
    <p:sldId id="972" r:id="rId3"/>
    <p:sldId id="1028" r:id="rId4"/>
    <p:sldId id="1380" r:id="rId5"/>
    <p:sldId id="1025" r:id="rId6"/>
    <p:sldId id="1026" r:id="rId7"/>
    <p:sldId id="1027" r:id="rId8"/>
    <p:sldId id="1392" r:id="rId9"/>
  </p:sldIdLst>
  <p:sldSz cx="9144000" cy="6858000" type="screen4x3"/>
  <p:notesSz cx="6997700" cy="9271000"/>
  <p:custDataLst>
    <p:tags r:id="rId12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9E7BC"/>
    <a:srgbClr val="FAE1DA"/>
    <a:srgbClr val="FDD08D"/>
    <a:srgbClr val="F2EEBF"/>
    <a:srgbClr val="FFCCCC"/>
    <a:srgbClr val="FF9900"/>
    <a:srgbClr val="899BFC"/>
    <a:srgbClr val="FF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1:53:5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 39 24575,'0'-19'0,"-7"12"0,-1-6 0,-5 13 0,-1 0 0,-8 0 0,0 0 0,-2 0 0,-13 9 0,11 6 0,-25 20 0,18-2 0,-9 16 0,2-14 0,5 4 0,-6 3 0,17-11 0,-7 9 0,7-10 0,1 10 0,1-7 0,5 6 0,2-8 0,6-2 0,-4-5 0,12 5 0,-5-14 0,6 7 0,0-9 0,0 2 0,0-3 0,0 3 0,11-8 0,15-1 0,12-6 0,23 0 0,-8 0 0,17 0 0,-8 0 0,0 7 0,-3-5 0,-8 15 0,-1-16 0,-17 12 0,6-5 0,-25 6 0,8 1 0,-14 5 0,-3 4 0,-5 7 0,0 8 0,0 1 0,-15 11 0,-10-8 0,-21 6 0,-16-1 0,-5 0 0,-11 8 0,4-26 0,-3 6 0,-7-15 0,20-5 0,-19 3 0,30-10 0,-8 0 0,21-9 0,0 0 0,18 0 0,0 0 0,7 0 0,8-13 0,1 11 0,6-11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1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40 24575,'-5'4'0,"1"-2"0,-8-2 0,1 0 0,-7-3 0,0-5 0,-10-1 0,9-1 0,-8 5 0,9-1 0,-5 5 0,-9-2 0,6 3 0,-11 3 0,17 8 0,-12 7 0,9 11 0,-8 3 0,10-2 0,0-2 0,7-9 0,6-2 0,1-3 0,7-4 0,0 0 0,0-4 0,3 0 0,8 1 0,4 0 0,8 0 0,-1 1 0,5 3 0,-3 1 0,3 4 0,-4-1 0,0 4 0,-3 1 0,-1 3 0,-7-4 0,2 7 0,-6-6 0,4 7 0,-8-5 0,-1-3 0,-3 3 0,0-8 0,0 4 0,0-8 0,0 0 0,0-4 0,0 0 0,-2 1 0,-5-4 0,-4 0 0,-3-3 0,-3 0 0,-2 0 0,0-3 0,-3-2 0,7-5 0,-7 2 0,11-2 0,-9 0 0,12 3 0,-4-2 0,6 2 0,0 1 0,-1 3 0,4-3 0,-2 3 0,1 0 0,1 2 0,0 8 0,3 3 0,3 4 0,1 0 0,3 0 0,0-1 0,3-2 0,5 3 0,-1-7 0,8 4 0,-4-3 0,1-4 0,3-1 0,-4-3 0,5 0 0,0 0 0,-1 0 0,-3 0 0,-1 0 0,-5-6 0,2-6 0,-4-2 0,0-13 0,-1 7 0,-1-11 0,6 2 0,-1-9 0,-1-2 0,4-4 0,-8 5 0,7 1 0,-7 10 0,2 4 0,-4 7 0,-3 6 0,-1 12 0,-3 8 0,-4 21 0,-1-1 0,-7 14 0,2-4 0,-3 6 0,8-2 0,-3 2 0,7-6 0,-3-5 0,4-7 0,0-5 0,0-6 0,0-3 0,0-7 0,3 1 0,0-4 0,7 0 0,0-3 0,4 0 0,10-16 0,-11 2 0,16-20 0,-11 4 0,9-10 0,-5 4 0,-1-2 0,-8 5 0,-2 1 0,-3 7 0,0-1 0,-4 15 0,-1-6 0,-3 9 0,0-1 0,0 2 0,0 1 0,0 0 0,0 0 0,0 0 0,0 25 0,0-1 0,0 33 0,0-4 0,0 16 0,0-10 0,0 8 0,0-9 0,0 12 0,0-11 0,0 10 0,0-23 0,4 4 0,-4-16 0,4-4 0,-4-6 0,0-5 0,0-2 0,0-2 0,0-2 0,0-1 0,0 0 0,-6 4 0,-2-3 0,-9 3 0,-2-3 0,-4 1 0,0-1 0,1 1 0,-1-1 0,4-2 0,-2-2 0,6-3 0,-7 0 0,11 0 0,-7-10 0,11 1 0,-4-9 0,7 0 0,1 0 0,3-10 0,0-5 0,0-7 0,17-6 0,5-6 0,18-4 0,-5 6 0,3-3 0,-5 11 0,5-6 0,-5 10 0,-2-2 0,-7 19 0,-3-3 0,-4 13 0,-3 1 0,-3 6 0,-2 1 0,1 3 0,-3 0 0,2 0 0,-2 0 0,-4 14 0,0 5 0,-3 14 0,0 5 0,0-4 0,0 9 0,0-9 0,0 4 0,0-5 0,0-8 0,0 1 0,0-15 0,0 3 0,0-8 0,0 0 0,0-5 0,3-5 0,1-15 0,4 0 0,0-13 0,0 3 0,3 1 0,-2-4 0,5 8 0,-5-4 0,5 6 0,-3 3 0,4 1 0,-1 4 0,-1 0 0,-2 4 0,2 0 0,-6 6 0,2 1 0,-3 3 0,1 0 0,-1 0 0,0 3 0,1 7 0,0 6 0,0 6 0,1 1 0,3 4 0,-2-3 0,3 8 0,-1-8 0,-3-1 0,3-1 0,-4-8 0,0 4 0,-1-7 0,-2-2 0,-1-3 0,-3-2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335 243 24575,'4'-2'0,"-2"-5"0,-5-3 0,-1-4 0,-7-8 0,0 6 0,-5-11 0,2 9 0,-1 2 0,0-5 0,1 12 0,0-5 0,-4 11 0,6-3 0,-5 5 0,7-2 0,-4 3 0,4 0 0,-3 0 0,2 0 0,-7 7 0,3 5 0,-4 11 0,3 6 0,3 8 0,1-2 0,3 8 0,1-9 0,3 4 0,1-5 0,4-5 0,0-1 0,0-8 0,0-1 0,0-8 0,0 0 0,6-4 0,2 1 0,6 0 0,-1-1 0,1 1 0,0-3 0,0-1 0,-1-3 0,1 0 0,0 0 0,0 0 0,3 0 0,-2 0 0,3-10 0,1-3 0,-3-11 0,8-5 0,-7 5 0,8-10 0,-9 10 0,1-5 0,-3 11 0,-6 0 0,2 7 0,-4 2 0,-2 2 0,1 4 0,-4 5 0,2 9 0,-3 3 0,0 12 0,3-6 0,1 4 0,3-3 0,0-6 0,0-1 0,3-4 0,0-3 0,4 0 0,0-3 0,4-1 0,-3-3 0,2 0 0,1-7 0,-7 2 0,7-12 0,-11 5 0,4-10 0,-4 8 0,1-8 0,-4 7 0,-1-3 0,-3 4 0,0 0 0,0 0 0,0 4 0,0-3 0,0 6 0,0-3 0,0 4 0,0 30 0,0 0 0,0 40 0,0 3 0,0 14 0,0-7 0,0 10 0,4-24 0,1 11 0,4-24 0,-3-8 0,1-12 0,-7-12 0,4-1 0,-4-8 0,0 1 0,0-38 0,0 11 0,0-37 0,0 18 0,-5-11 0,4 3 0,-7-3 0,7 5 0,-3 6 0,4 1 0,0 0 0,0 4 0,0-4 0,0 5 0,0 0 0,0 0 0,7 0 0,3 1 0,6-1 0,-3 4 0,1 2 0,-2 8 0,-1-3 0,2 11 0,-2-6 0,0 6 0,2 0 0,-6 1 0,3 4 0,-1 2 0,-2-2 0,3 6 0,0-6 0,-3 5 0,2-2 0,-3 3 0,1 0 0,-1 0 0,0 0 0,0 3 0,1 4 0,-1 0 0,1 10 0,-3-6 0,-1 11 0,-3-8 0,0 8 0,0-3 0,0-1 0,-6 0 0,1-4 0,-8 0 0,5 0 0,-5-4 0,2 3 0,1-5 0,-3 4 0,2-4 0,-2 2 0,-11 3 0,11-5 0,-11 5 0,14-6 0,-1-3 0,2 2 0,3-6 0,-1 3 0,1-3 0,3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 24575,'10'-3'0,"-9"0"0,-10 3 0,-18 8 0,-4 10 0,-14 11 0,7 12 0,5-9 0,-8 15 0,22-22 0,-13 20 0,13-23 0,5 9 0,0-19 0,7 2 0,4-8 0,0 0 0,6-3 0,3 0 0,13-3 0,1 0 0,7 0 0,-4 0 0,-1 0 0,1 0 0,-4 0 0,-1 0 0,-8 0 0,0 0 0,-4 0 0,0 0 0,0 0 0,-2 3 0,-1 4 0,-3 7 0,0 4 0,0 5 0,-4-1 0,0 1 0,-3-4 0,-1-1 0,-2-8 0,2 3 0,-5-5 0,2 2 0,-2-6 0,-1 2 0,0-5 0,0 2 0,0-3 0,0 0 0,1 0 0,2 0 0,2 0 0,5-3 0,2 0 0,2-4 0,0 1 0,0 0 0,0 3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2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23 150 24575,'3'3'0,"0"0"0,6-3 0,2 0 0,2 0 0,1 0 0,4 0 0,5 0 0,-3 0 0,-1 0 0,-2 0 0,-9 0 0,5 0 0,-7 0 0,0 0 0,0-3 0,-2-4 0,1 0 0,-1-6 0,-1 3 0,0-3 0,-3-1 0,0 0 0,0 0 0,0 0 0,0 1 0,0 2 0,0 1 0,0 4 0,-6 3 0,1 0 0,-8 3 0,3 0 0,-4 0 0,0 0 0,0 0 0,-4 0 0,4 0 0,-4 0 0,4 3 0,0 1 0,4 2 0,-3 1 0,5 3 0,-2 0 0,3 4 0,0 0 0,3 0 0,-2-1 0,2 5 0,0-7 0,0 10 0,4-9 0,0 9 0,0-6 0,0 7 0,0-7 0,0 6 0,0-2 0,0 0 0,4 2 0,-1-9 0,5 5 0,-2-7 0,1 0 0,-1 0 0,0-4 0,1 0 0,2 1 0,-2-1 0,6-2 0,-3 2 0,8-6 0,-3 3 0,2-3 0,1 0 0,1 0 0,3 0 0,-3 0 0,3 0 0,-4-3 0,1-1 0,3-3 0,-5-6 0,2 4 0,-6-1 0,-3 4 0,-4 3 0,0-1 0,0-1 0,0 4 0,0-5 0,-2 3 0,1-3 0,-4 3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2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24575,'-13'0'0,"38"0"0,4 0 0,43 0 0,6 0 0,11 0 0,-38 0 0,1 0 0,2 0 0,1 0 0,1 2 0,0 1 0,5-2 0,1 0-663,3 1 1,1 1 662,-2-3 0,0 0 0,3 0 0,-2 0-240,23 0 240,10 0 0,-29 0 0,4 0 0,4 0 0,-24 0 0,3 0 1308,-5 4-1308,-10-3 257,8 3-257,-10-4 0,0 0 0,4 0 0,-9 0 0,4 0 0,-5 0 0,-1 0 0,1 0 0,-5 0 0,0 0 0,-6 0 0,1 0 0,-4 0 0,-2 0 0,-3 0 0,0 0 0,-4 0 0,0 0 0,-1 0 0,-2 0 0,6 0 0,-6 0 0,3 0 0,-1 0 0,-2 0 0,3 0 0,0 0 0,-3 0 0,2 0 0,-3 0 0,4 0 0,-3 0 0,6 0 0,-6 0 0,6 0 0,-3 0 0,1 0 0,1 0 0,-1 0 0,-1 0 0,0 0 0,-1 0 0,-2 0 0,6 0 0,-6 0 0,6 0 0,-6 0 0,3 0 0,0 0 0,-3 0 0,2 3 0,-3-2 0,4 2 0,-3-3 0,3 2 0,-1-1 0,-2 2 0,6 0 0,-6-2 0,6 5 0,-3-6 0,0 6 0,-1-5 0,-3 2 0,0-3 0,0 0 0,0 0 0,-3 2 0,3-1 0,-6 2 0,3-3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8:4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24575,'0'20'0,"-8"9"0,2 10 0,-11 11 0,11-9 0,-12 20 0,11-12 0,-3 9 0,-3 4 0,10-14 0,-10 8 0,12-6 0,-3-9 0,4 8 0,0-9 0,0-1 0,0 19 0,0-21 0,4 12 0,4-12 0,10-3 0,4 11 0,0-11 0,10 22 0,-8-17 0,6 14 0,-5-10 0,-3-3 0,10 6 0,-4-1 0,4-3 0,-6-7 0,-1-6 0,5-3 0,-4-1 0,3-4 0,-9 2 0,2-7 0,-2 6 0,3-5 0,0 2 0,-3-1 0,-3-2 0,-2 2 0,5-5 0,-5 1 0,5-3 0,-6-1 0,0-3 0,-1 3 0,1-3 0,0 3 0,-4-3 0,3 0 0,-6-1 0,3 0 0,-4-2 0,0 1 0,1-4 0,-4 2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8:5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24575,'14'0'0,"-2"0"0,17 0 0,-1 0 0,-5 0 0,5 0 0,-6 0 0,1 0 0,-4 0 0,-5 0 0,-1 3 0,-6-2 0,3 2 0,-1 0 0,1-2 0,3 2 0,-3-1 0,-1-1 0,-3 2 0,4 0 0,-3-2 0,2 2 0,-2-3 0,-1 0 0,0 0 0,0 0 0,0 0 0,0 0 0,0 0 0,0 0 0,0 0 0,1 0 0,-1 0 0,0 0 0,0 0 0,0-5 0,-3-7 0,0-10 0,-3-6 0,4-11 0,-3 0 0,6-1 0,-2 2 0,3 5 0,0 5 0,-4 0 0,3 13 0,-7-2 0,6 12 0,-6-4 0,6 6 0,-3-1 0,4-1 0,-1 4 0,0-2 0,0 0 0,1 3 0,-1-6 0,0 5 0,0-1 0,-3 2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8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100 490 24575,'0'9'0,"0"3"0,0-2 0,0 4 0,0 0 0,0 0 0,0-1 0,0 10 0,0 1 0,0 4 0,0 4 0,0-4 0,0 5 0,0 5 0,0-4 0,0 10 0,0-15 0,0 4 0,0-11 0,4-3 0,-4-4 0,6-3 0,-5-4 0,2 1 0,-3-13 0,-4-21 0,-7-35 0,-1-9 0,1 13 0,0-3-755,4 4 0,1-1 755,-4-14 0,1-1 0,5 18 0,1 2-1,-3-5 1,1 3 0,4-13 0,-8-1 0,8 11 0,-3 25 0,4 4 1510,0 16-1510,0 1 1,3 12-1,13 12 0,2 6 0,19 32 0,-4-11 0,2 14 0,-3-10 0,1 3 0,-4-2 0,4 6 0,-7-11 0,1-2 0,-5-5 0,3-3 0,-9-3 0,3-9 0,-4-1 0,-2-4 0,1-4 0,-3 3 0,-1-5 0,-4 1 0,0-2 0,1-4 0,-1 0 0,-3 0 0,3-3 0,-6-2 0,3-25 0,-3-17 0,0-21 0,-5-13 0,-1-3 0,-4 18 0,0-11 0,1 31 0,-1-13 0,2 21 0,3 3 0,-1 13 0,5 4 0,-2 6 0,0 5 0,0 2 0,-3-1 0,3 2 0,1-1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8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24575,'6'0'0,"4"0"0,4 0 0,5 0 0,-1 0 0,4 0 0,-7-7 0,7-1 0,-7-10 0,3 6 0,-3-9 0,-5 12 0,1-8 0,-4 3 0,0-1 0,0-3 0,-3 8 0,-1-4 0,-3 7 0,0-6 0,0 3 0,0-4 0,-6 3 0,1-2 0,-8 5 0,2 1 0,1 1 0,-4 6 0,7-3 0,-6 3 0,6 0 0,-2 0 0,2 0 0,-2 0 0,1 0 0,-2 6 0,4 2 0,-2 9 0,1 2 0,-1 4 0,4 0 0,-2-5 0,5 4 0,-2-8 0,3 4 0,0-4 0,0 0 0,0 0 0,0-1 0,0-2 0,3 2 0,1-3 0,6 1 0,1 2 0,2-5 0,-2 5 0,2-6 0,-2 3 0,3-3 0,-4 0 0,3-1 0,-3-2 0,4 2 0,0-5 0,0 2 0,-1 0 0,1-2 0,0 2 0,0-3 0,0 0 0,-1 0 0,1 0 0,-4 0 0,0 0 0,-4 0 0,1-6 0,-1-6 0,2-7 0,-1-4 0,-3-4 0,4-6 0,-4-16 0,1 7 0,-1-1 0,-1 16 0,-2 4 0,2 4 0,-3 1 0,0 5 0,0 2 0,0 1 0,0 4 0,0 0 0,0 0 0,0 5 0,0 4 0,0 7 0,0 0 0,0 3 0,0-3 0,0 4 0,0 4 0,0-4 0,0 8 0,0-3 0,0 3 0,0 6 0,0 0 0,4 5 0,0-5 0,4-4 0,-1-3 0,0-6 0,0-1 0,-3-4 0,1-4 0,-4 0 0,4-2 0,-1-1 0,2-3 0,0 0 0,0 0 0,0-7 0,1 0 0,0-11 0,0-1 0,1-8 0,0 3 0,0-8 0,0 8 0,-1-3 0,1-1 0,-4 8 0,3-6 0,-6 15 0,3-6 0,-4 9 0,0-1 0,0 2 0,2 1 0,-1 0 0,2-1 0,-3 1 0,0 6 0,0 8 0,0 7 0,0 7 0,0 6 0,0-5 0,3 5 0,1-10 0,4 4 0,-2-7 0,1-1 0,0-5 0,-1-2 0,0-1 0,0 0 0,1-2 0,-1-2 0,0-2 0,4 0 0,-3 0 0,2 0 0,1 0 0,0 0 0,1-6 0,2 2 0,-5-6 0,1 0 0,-2 3 0,-1-3 0,1 0 0,-1 3 0,-2-10 0,-1 6 0,-3-7 0,0 4 0,0-4 0,0 3 0,0-3 0,0 4 0,2 4 0,-1 0 0,2 4 0,-3 0 0,0 0 0,0 20 0,0 2 0,0 20 0,4-3 0,0 0 0,5 10 0,4-2 0,-3 15 0,3-10 0,-4 0 0,-1-8 0,0-10 0,0-5 0,-1-5 0,-3-7 0,-1-2 0,-3-3 0,0-5 0,0-5 0,0-6 0,0-18 0,0 11 0,0-24 0,0 15 0,0-12 0,0 5 0,0 0 0,0 0 0,0 4 0,0 2 0,0 4 0,3 5 0,0 3 0,4 2 0,0 6 0,-1-3 0,0 4 0,1 0 0,2-1 0,2 0 0,2 0 0,1 0 0,4 0 0,-3 3 0,6-3 0,-6 6 0,7-5 0,-11 5 0,6-3 0,-7 4 0,1 0 0,2 0 0,-6 0 0,2 0 0,-3 0 0,-5 0 0,-4 0 0,-7 3 0,-1 4 0,1 8 0,3 4 0,-1 8 0,0 1 0,3 10 0,2-4 0,3 4 0,0-5 0,0 0 0,0-9 0,0 2 0,0-14 0,10 2 0,2-7 0,11-3 0,0 0 0,-1-4 0,1 0 0,0 0 0,-5-4 0,0-2 0,-4-5 0,0-7 0,-2-5 0,-1-1 0,-3-8 0,0 3 0,-4-9 0,0 4 0,-4-4 0,0 5 0,0 4 0,0-2 0,0 11 0,-3-6 0,-4 11 0,-5-3 0,-1 7 0,-5 1 0,3 6 0,-3 1 0,4 3 0,-3 0 0,2 0 0,-3 0 0,3 10 0,5-2 0,-4 10 0,6 0 0,1-3 0,0 2 0,6-3 0,-2-3 0,3 2 0,0-6 0,0 2 0,0-3 0,0 1 0,6-4 0,2 0 0,6-3 0,0 0 0,0 0 0,-4 0 0,3 0 0,-3 0 0,1 0 0,1-6 0,-1 1 0,3-5 0,-1 0 0,1 2 0,0-2 0,0 3 0,0 0 0,-1 3 0,-2-1 0,2 4 0,0-2 0,-2 3 0,1 0 0,-6 0 0,1 0 0,-1 0 0,0 6 0,1 6 0,-3 6 0,-1 5 0,1 0 0,-3 0 0,2-5 0,-3 0 0,0-4 0,0-4 0,0 0 0,0-4 0,0 0 0,0 0 0,0 0 0,2-2 0,2-11 0,3-2 0,-3-9 0,2 0 0,-2 7 0,3-10 0,0 10 0,0-7 0,0 4 0,0 0 0,3 0 0,-3 0 0,3 4 0,0 0 0,-3 0 0,3 5 0,-3-4 0,-1 9 0,0-3 0,0 3 0,0 0 0,1 0 0,-1 0 0,-3 6 0,3 2 0,-5 5 0,5 5 0,-2-3 0,3 6 0,-3-6 0,3 3 0,-7-8 0,6 3 0,-5-6 0,5 3 0,-5-4 0,4-3 0,-1 0 0,2-3 0,3 0 0,2 0 0,7 0 0,-7 0 0,10-7 0,-10 2 0,7-5 0,-8 3 0,3 0 0,-6 1 0,3 2 0,-4-2 0,0 6 0,1-3 0,-4 0 0,0 3 0,-3-3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8:5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12 417 24575,'-10'4'0,"8"-1"0,20-3 0,17 0 0,29 0 0,18 0 0,-31-5 0,3-1-702,12-1 0,1-1 702,0-7 0,2-2 0,11 3 0,1 0-1111,-4-2 0,0 0 1111,4-1 0,1 0 0,-5 3 0,0 0-520,0 1 0,-2-1 520,-11-1 0,-2 2 0,-4 6 0,-2-1 0,39-18 0,-32 11 0,11-1 0,-5-8 1164,-15 16-1164,20-16 2238,-32 17-2238,10-7 1264,-1 5-1264,-12 4 0,-1-2 0,-5 6 0,-4-3 0,-2 4 0,-5 0 0,-3-3 0,-4 2 0,-2-2 0,-6 0 0,2 2 0,-3-1 0,1 2 0,-1 0 0,-3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1:53:5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24575,'0'35'0,"0"7"0,0 1 0,0 17 0,0-16 0,0 13 0,0-24 0,0 0 0,0-5 0,0-12 0,0-7 0,0-27 0,0-6 0,0-16 0,0 1 0,0-3 0,0 7 0,0-11 0,0 21 0,0-14 0,0 8 0,7 0 0,8 0 0,9 1 0,7 6 0,-2-5 0,12 11 0,-8-4 0,5 5 0,-8 3 0,1 4 0,-15 3 0,-1 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8:5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24575,'-5'0'0,"-13"0"0,5 0 0,-16 0 0,5 0 0,-4 0 0,-3 0 0,7 0 0,-7 0 0,8 0 0,1 3 0,4 1 0,4 0 0,1-1 0,2 0 0,2-3 0,2 6 0,1-5 0,0 1 0,3-2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24575,'0'4'0,"0"5"0,0 10 0,0 9 0,0 1 0,0 5 0,0 0 0,0-4 0,0 2 0,0-7 0,0 3 0,0-9 0,0 0 0,0-1 0,0-6 0,0 5 0,0-7 0,0 0 0,0 0 0,0-4 0,0 0 0,0 0 0,0 1 0,0-1 0,0-3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24575,'17'0'0,"1"0"0,6 0 0,4 0 0,12 0 0,2 0 0,0 0 0,7 0 0,-5 0 0,4 0 0,8 0 0,-19 0 0,8 0 0,-20 0 0,2 0 0,-15 0 0,5 0 0,-9 0 0,2 0 0,-4 0 0,0 0 0,-2 0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3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94 390 24575,'0'25'0,"0"-3"0,0 22 0,0-17 0,0 13 0,0-7 0,0 3 0,3 0 0,2 2 0,6-13 0,-5-1 0,4-2 0,-9-7 0,9 0 0,-9-5 0,8-3 0,-8-1 0,2-13 0,-3-13 0,-5-36 0,4-7 0,-15-33 0,9 30 0,-14-20 0,10 25 0,-9-7 0,5 8 0,0 8 0,-1 16 0,10 7 0,-4 11 0,6 7 0,0 1 0,2 3 0,2 1 0,0 0 0,0 0 0,6 2 0,6-2 0,12 1 0,0 1 0,9-4 0,-8 7 0,7-2 0,-7 3 0,3 0 0,-5 0 0,-3 0 0,-2 0 0,-7 0 0,-1 2 0,-4 5 0,1 8 0,-3 4 0,0 10 0,-4 0 0,0 5 0,0 0 0,0-5 0,0 4 0,-3-13 0,-5 7 0,-4-8 0,-3 1 0,0-2 0,-3-3 0,2-4 0,-2 0 0,0-4 0,2 0 0,-2 1 0,4-4 0,-1 2 0,4-5 0,2 2 0,2-3 0,1 0 0,5 0 0,9-4 0,8-3 0,12-6 0,-4 0 0,4 2 0,-4 3 0,-1 0 0,0 3 0,1 2 0,-5 3 0,-1 0 0,-7 0 0,-1 3 0,-4 4 0,1 3 0,0 5 0,-3-1 0,-1 0 0,-3 0 0,0-3 0,0 2 0,0-2 0,0 3 0,0 0 0,0-3 0,-3 3 0,-1-4 0,-6 4 0,2 1 0,-6-1 0,6 0 0,-5 0 0,2 0 0,-4 1 0,4-1 0,-2 0 0,2-3 0,0-1 0,-3-3 0,7-1 0,-3-2 0,0 2 0,-1-5 0,0 5 0,-2-5 0,6 2 0,-3-3 0,3 0 0,1 0 0,-1 0 0,4 2 0,5-1 0,10 1 0,11-2 0,6-3 0,6-11 0,1-5 0,1-8 0,-1-1 0,-4 1 0,-2 5 0,-10-1 0,-1 7 0,-7-3 0,-2 1 0,-3 3 0,1-4 0,-1 5 0,0 0 0,0-5 0,-3 4 0,3-3 0,-6 7 0,2 1 0,-3 3 0,0 1 0,0 0 0,0 5 0,0 8 0,0 4 0,0 6 0,0-3 0,0 0 0,0 0 0,3-3 0,1 2 0,2-2 0,5 0 0,-4-1 0,7-3 0,-7 0 0,6 0 0,-2-1 0,3-2 0,0-1 0,0-3 0,1 0 0,-1 0 0,4 0 0,-3 0 0,8 0 0,-8-3 0,3-1 0,0-7 0,-2 3 0,2-6 0,-4 3 0,0-3 0,0-1 0,-2-3 0,1 3 0,-1-4 0,-1 1 0,-1 3 0,-2-4 0,-1 5 0,0 0 0,0 3 0,0-3 0,-4 7 0,0-3 0,-3 4 0,0-1 0,0 1 0,-2 2 0,-2 2 0,-6 2 0,-1 0 0,-3 0 0,3 0 0,-2 0 0,2 0 0,0 0 0,-3 3 0,7 0 0,-6 4 0,5 3 0,-6 1 0,6 8 0,-2-4 0,2 7 0,4-7 0,-3 8 0,6-8 0,-2 3 0,3 0 0,0-2 0,0 2 0,0-4 0,2-3 0,5-1 0,1-4 0,5 2 0,-2-2 0,0-2 0,2-1 0,-6-3 0,7 0 0,-7 0 0,6 0 0,-2-10 0,1 1 0,2-9 0,-6-1 0,2 4 0,-2-3 0,-1 3 0,-3 1 0,2 3 0,-6 1 0,3 4 0,-3 5 0,3 5 0,1 7 0,3-1 0,0 4 0,0-7 0,-1 3 0,1-4 0,3 1 0,0-3 0,1-1 0,6-3 0,-5 0 0,10-7 0,-6-1 0,6-8 0,-6-2 0,7-3 0,-6-3 0,3 0 0,-4-4 0,-4 3 0,4-8 0,-7 8 0,3-7 0,-4 7 0,0-3 0,0 4 0,0 1 0,-4 4 0,-1 0 0,-3 5 0,0 3 0,0 1 0,-5 6 0,-3 2 0,-5 2 0,2 10 0,-4 3 0,3 10 0,0 5 0,0-3 0,3 13 0,1-12 0,3 7 0,2-10 0,3-3 0,-3-2 0,2-7 0,-2-1 0,3-4 0,0 0 0,2-2 0,5-1 0,8-3 0,4-4 0,4 0 0,6-8 0,-9 3 0,7-2 0,-8 3 0,1 4 0,2 0 0,-7 4 0,3 0 0,-7 0 0,-1 0 0,-4 0 0,1 6 0,-3 6 0,-1 18 0,-3-4 0,0 12 0,0-9 0,-8 10 0,-2-4 0,-7 0 0,0-2 0,-2-12 0,2 2 0,-1-8 0,4-4 0,-5-1 0,4-6 0,-7 0 0,6-4 0,-6 0 0,7 0 0,-4-7 0,8-1 0,-2-3 0,5-2 0,1 8 0,3-1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3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38 126 24575,'6'0'0,"0"0"0,1 0 0,-1 0 0,4 0 0,-2-6 0,-1 2 0,2-10 0,-7 3 0,7-3 0,-8 0 0,2-1 0,-3 5 0,0-4 0,0 7 0,0-3 0,-2 6 0,-2 1 0,-6 3 0,-1 0 0,-3 0 0,3 0 0,-2 0 0,5 0 0,-1 3 0,2 4 0,0 4 0,3 7 0,-3 1 0,6 5 0,-2-1 0,3-10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24575,'70'-2'0,"0"0"0,-1-2 0,-4-3 0,26-17-968,-41 12 1,0 0 967,2-3 0,4 0 0,22-3 0,0 2 0,14 0 0,-21 0 0,0 0 0,15 3 249,-17 0-249,-19 2 0,-1 1 0,9 2 408,5-3-408,-6 2 0,-10 8 0,0-11 976,5 10-976,-6-6 302,-5 0-302,-2 6 0,-10-5 0,-1 3 0,-8 3 0,-2-5 0,0 5 0,-3-2 0,0 3 0,-2 0 0,-2-3 0,3 2 0,1-2 0,-1 3 0,-3 0 0,2-4 0,-2 4 0,3-4 0,0 4 0,0 0 0,0-3 0,1 2 0,-5-2 0,3 3 0,-5 0 0,5 0 0,-6 0 0,3 0 0,-3 0 0,-1 0 0,1 0 0,-1 0 0,0-2 0,-2-2 0,-2 1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4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24575,'0'6'0,"0"0"0,0-2 0,0-2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263 335 24575,'-3'2'0,"0"-12"0,3-19 0,0-6 0,0-5 0,0 6 0,0 5 0,-4-4 0,-3 16 0,-9-6 0,1 18 0,-13-1 0,3 6 0,-4 3 0,-1 18 0,4 8 0,7 17 0,-3 6 0,11 1 0,-3 6 0,8 0 0,2 1 0,4-7 0,0-7 0,0-6 0,0-11 0,3-5 0,8-9 0,5-4 0,12-3 0,1-4 0,5 0 0,5-4 0,-8 0 0,6 0 0,-12-7 0,-2 2 0,-4-9 0,-5 6 0,-3-5 0,-1 8 0,-4-4 0,1 8 0,-1-2 0,0 3 0,0 0 0,-2 7 0,1 1 0,-1 6 0,3 0 0,0 0 0,4 0 0,4-3 0,4 0 0,9-3 0,-4-4 0,4 0 0,-5-4 0,1 0 0,-5 0 0,-4 0 0,-6 0 0,-2 0 0,-1 0 0,1 0 0,-4-6 0,0-2 0,-3-10 0,0-2 0,0-8 0,0-1 0,0 0 0,0-4 0,0 4 0,0 0 0,0 1 0,-3 8 0,-1 2 0,-3 4 0,0 3 0,0-2 0,-3 5 0,2 1 0,-5 4 0,-2 3 0,0 0 0,-8 0 0,0 0 0,2 6 0,-6 3 0,11 9 0,-3 2 0,7-1 0,2-4 0,0 1 0,5-8 0,-4 5 0,9-7 0,-3 0 0,3 0 0,0 0 0,3 1 0,0-1 0,4 0 0,-1 1 0,0-1 0,1 1 0,-1-1 0,4-2 0,1-2 0,3-2 0,4 0 0,1 0 0,10-12 0,7-8 0,-4-4 0,9-11 0,-6 12 0,1-4 0,8 1 0,-9 8 0,0-4 0,-3 6 0,-11 4 0,1 3 0,-11 3 0,-1 6 0,-4-3 0,1 3 0,-1 0 0,-21 0 0,3 3 0,-15 4 0,4 5 0,8 2 0,-3-2 0,7 1 0,1-5 0,-1 5 0,4-2 0,-4 3 0,7 0 0,1-3 0,0 2 0,2-5 0,-2 1 0,3-2 0,0-1 0,0 1 0,9-4 0,3 0 0,6-3 0,9 0 0,-7 0 0,8 0 0,-5 0 0,1 0 0,-5 0 0,3 3 0,-10 1 0,5 4 0,-9-2 0,2 1 0,-7 3 0,0 4 0,-3 2 0,0 6 0,-7-3 0,-6 5 0,-8 1 0,-4-4 0,-4 0 0,5-6 0,-4 1 0,4-3 0,1-2 0,4-4 0,0-3 0,5-1 0,0-3 0,3 0 0,1 0 0,9 0 0,9 0 0,4-3 0,10 2 0,2-2 0,0 0 0,9-2 0,-9-3 0,9-4 0,-4-1 0,1-3 0,-2-1 0,-9 6 0,0-8 0,-5 7 0,-2-10 0,-2 3 0,2-4 0,-3-17 0,3-1 0,-3-15 0,-4-15 0,-2 17 0,-3-24 0,0 29 0,0-16 0,0 23 0,0 2 0,0 12 0,0 12 0,0 2 0,0 7 0,0 32 0,-4 0 0,3 29 0,-3-2 0,4 1 0,0 1 0,0 4 0,0-5 0,0 0 0,0 5 0,0-11 0,7 0 0,-1-8 0,9-10 0,-2-1 0,-1-4 0,2-8 0,-6 1 0,2-9 0,0 2 0,-3-3 0,3-4 0,-3 0 0,-1-3 0,4 0 0,1-3 0,0-4 0,2-4 0,-5-4 0,5 1 0,-5 0 0,3 0 0,-1-1 0,-2 1 0,-1 6 0,-4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5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24575,'5'0'0,"0"0"0,15 0 0,9 0 0,2 0 0,8 0 0,-6 0 0,1 0 0,-4 0 0,-7 0 0,-4 0 0,-9 0 0,0 0 0,-3 0 0,-4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0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95 451 24575,'0'30'0,"0"3"0,0 3 0,0 13 0,0-12 0,0 20 0,4-15 0,-3-2 0,3-16 0,-1-5 0,-2-9 0,2 0 0,-8-44 0,0 1 0,-10-43 0,3-6-543,-9-10 543,14 39 0,1 0 0,-6-27-6,2-4 6,9 29 0,-8-4 0,8 12 0,-3 13 0,4 10 543,0 9-543,0 5 6,-3 7-6,5 0 0,11 3 0,8 0 0,19 0 0,0 0 0,1 0 0,3 0 0,-8 0 0,-2 0 0,-6 0 0,-8 0 0,-6 0 0,-4 0 0,-3 0 0,-1 0 0,-3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1:53:5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24575,'18'-8'0,"4"1"0,15 7 0,3 0 0,12 0 0,-12 0 0,0 0 0,-10 0 0,1 0 0,-9 0 0,0 0 0,0 0 0,-13 0 0,4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0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24575,'18'0'0,"-1"0"0,11 0 0,0 0 0,1 0 0,5-4 0,-5 3 0,-1-3 0,-9 4 0,-1 0 0,-7 0 0,2 0 0,-9 0 0,2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0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24575,'3'-6'0,"0"0"0,3-1 0,-1 1 0,8-1 0,-6 3 0,3 1 0,0 3 0,-3 0 0,6 0 0,-5 0 0,5 0 0,-2 0 0,3 0 0,-3 3 0,-1 12 0,-6 2 0,0 16 0,-4-4 0,0 5 0,0-5 0,0 4 0,0-9 0,0-1 0,0 0 0,-4-8 0,4 0 0,-4-2 0,4-6 0,-6 3 0,5-11 0,-6-8 0,7-9 0,4-5 0,3-1 0,5 1 0,4-1 0,-4 5 0,2 1 0,-3 6 0,0 2 0,-2 4 0,-2 2 0,-1 1 0,1 3 0,-1 0 0,0 0 0,1 0 0,-1 0 0,-2 6 0,-2 2 0,2 11 0,-3 0 0,2 4 0,-3 1 0,0-1 0,3 0 0,-2-4 0,3 0 0,-1-9 0,-3 4 0,6-7 0,-2 0 0,2-4 0,4-3 0,1 0 0,3-3 0,1-9 0,0-4 0,4-4 0,-7 2 0,6 3 0,-10 0 0,2 5 0,-4 0 0,1 3 0,-4 4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24575,'-8'0'0,"2"0"0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0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24575,'9'0'0,"-3"0"0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0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24575,'-2'4'0,"12"-1"0,6-3 0,27 0 0,-10 0 0,25 0 0,-6 0 0,-9 0 0,26 0 0,-22 0 0,39 0 0,-23 0 0,4 0 0,-10 0 0,2 0 0,-4 0 0,9 0 0,-17-4 0,5 3 0,-6-3 0,-6 4 0,5 0 0,-10 0 0,4 0 0,-6 0 0,1 0 0,0 0 0,0 0 0,0 0 0,0 0 0,0 0 0,-5 0 0,4 0 0,-4 0 0,5 0 0,0 0 0,0 0 0,5 4 0,-4 1 0,5 3 0,-6 1 0,-1-5 0,-3 4 0,2-4 0,-7 1 0,3-2 0,-5 1 0,1-3 0,-1 2 0,0-3 0,1 0 0,-1 0 0,5 0 0,-3 0 0,7 4 0,-2-3 0,9 3 0,-4-1 0,10 2 0,-10 0 0,10 3 0,-10-3 0,-1 0 0,-1 3 0,-8-7 0,-1 2 0,-2-3 0,-7 0 0,8 0 0,-8 0 0,3 0 0,-4 0 0,7 0 0,-6 0 0,3 0 0,-5 0 0,-6 0 0,3 0 0,-4 0 0,1 0 0,-1 0 0,0 0 0,0 0 0,1 0 0,-1 0 0,1 0 0,-1 0 0,0 0 0,-2 3 0,-2-2 0,-2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10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3890 7 24575,'-6'-3'0,"-10"0"0,-14 3 0,-10 0 0,-26 0 0,4 0 0,-34 0 0,20 0 0,25 0 0,-1 0 0,2 0 0,-1 0 0,-18 0 0,-1 0-656,16 0 1,0 0 655,-21 0 0,-2 0 0,8 6 0,2 0 0,5-5 0,-2 1 0,-17 7 0,1-1 0,19-7 0,1 0 0,-11 6 0,-2 2 0,5-5 0,0 0 0,1 4 0,1 2 0,8-2 0,0 0 0,-5-1 0,2-1 0,-34 9 0,43-8 0,2 0 0,-14 8 0,-18 4 0,8 11 0,3-11 0,-4 15 0,8-9 0,15 0 1311,-13 7-1311,11-4 0,14-1 0,-17 5 0,14 8 0,6-14 0,-7 17 0,3-6 0,12-4 0,-16 12 0,13 0 0,3-11 0,-6 19 0,4-8 0,-5 10 0,-2-2 0,-6 14 0,7-13 0,-10 13 0,15-18 0,-8 1 0,17-6 0,-10-1 0,7 5 0,4-13 0,4 3 0,2-5 0,11-5 0,-6 4 0,10-8 0,-3 7 0,4-7 0,0 7 0,0-3 0,0 5 0,0 5 0,0 5 0,3-7 0,6 5 0,0-9 0,6 3 0,-5 2 0,1-5 0,1-4 0,-4 4 0,3-9 0,-3 5 0,3-5 0,-2-1 0,5 1 0,-3-5 0,4 0 0,-1 0 0,4-2 0,1 2 0,4-3 0,5-3 0,9 8 0,-6-10 0,15 6 0,-2-3 0,-7-4 0,15 4 0,-2-9 0,5 1 0,19-5 0,-6 0 0,12 0 0,-15 0 0,27 0 0,-34 0 0,29 0 0,-20 0 0,7 0 0,-6 0 0,-3 0 0,16 0 0,-27 0 0,37 0 0,-39 0 0,27 0 0,-29 0 0,13 0 0,-15 0 0,11-5 0,0 4 0,1-8 0,-7 4 0,18-5 0,-14 0 0,23-1 0,-13 1 0,7-1 0,7-5 0,-5 4 0,-12-3 0,5 5 0,-13-5 0,6 8 0,-4-10 0,-12 15 0,-5-10 0,-7 7 0,-1 0 0,-9-2 0,0 3 0,-1 0 0,-8-2 0,3 2 0,-3-11 0,-2 10 0,5-6 0,1 11 0,9-4 0,6-1 0,13-8 0,-5 3 0,14-5 0,-14 2 0,16-2 0,-11 0 0,5-3 0,-6 8 0,0-3 0,0-1 0,-5 1 0,3-2 0,-3-1 0,17 0 0,-19 2 0,17 0 0,-20 1 0,10 3 0,0-4 0,-1 9 0,1-3 0,-5 3 0,-2-4 0,-5 1 0,-1-1 0,1 1 0,-5-4 0,4 3 0,-9-3 0,9 0 0,-9 3 0,5-3 0,-1 0 0,-4 3 0,9-3 0,-9 1 0,9 1 0,-8-1 0,7 2 0,-7-2 0,3 2 0,2-5 0,-6 5 0,6-2 0,-11 3 0,-1 4 0,1-3 0,-4 3 0,3-3 0,-4 0 0,1-1 0,-1 4 0,0-2 0,0 2 0,0-3 0,0 0 0,1-4 0,-1 3 0,4-6 0,1 2 0,5-8 0,6-2 0,2-4 0,-1 3 0,4-3 0,-4 4 0,0-5 0,5 0 0,-9 1 0,3-1 0,0 1 0,8-11 0,-3 2 0,2-3 0,-11 8 0,-4 0 0,2 4 0,-6-7 0,2 7 0,-3-2 0,-5 5 0,2 3 0,-6-2 0,6 6 0,-6-2 0,2 4 0,-3 3 0,0-2 0,-3 2 0,-1 0 0,-3 1 0,0 0 0,0 3 0,0-3 0,0 0 0,0 2 0,0-5 0,-4 2 0,-3-3 0,0 3 0,-7-3 0,7 4 0,-7-2 0,3-1 0,-7 5 0,-8-13 0,1 7 0,-5-8 0,7 7 0,-2-5 0,2 3 0,-1 1 0,0 1 0,5 3 0,-3 0 0,2 2 0,-3 2 0,4 0 0,-4 1 0,4-4 0,-4 2 0,3-2 0,-2 0 0,3-1 0,-1 0 0,-2 1 0,6 3 0,-6 1 0,7-1 0,-3 1 0,4 0 0,-1 0 0,5 3 0,-4-3 0,3 3 0,-3 0 0,-4-2 0,2 2 0,-2-1 0,0-1 0,-2 5 0,-14-6 0,4 2 0,-5 1 0,2 0 0,8 0 0,-8 3 0,4-6 0,0 3 0,-4-5 0,4 5 0,-1-4 0,2 4 0,5 0 0,-1-3 0,1 6 0,-1-6 0,5 6 0,-3-6 0,6 3 0,-6-4 0,2 1 0,-3-1 0,0 0 0,-1 3 0,1-2 0,-6 6 0,5-2 0,-4 3 0,4 0 0,1-4 0,-1 4 0,1-4 0,-5 4 0,3 0 0,-18-3 0,16 2 0,-8-3 0,13 4 0,7 0 0,-3 0 0,4 0 0,0 0 0,-1 0 0,5 0 0,-4 0 0,7 0 0,-6 0 0,6 0 0,-3-3 0,3 3 0,1-3 0,0 3 0,-1 0 0,1 0 0,2-3 0,-1 2 0,1-4 0,1 1 0,0 1 0,3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14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1585 24575,'-12'0'0,"2"0"0,-2 0 0,4-9 0,-1 4 0,-2-20 0,6 8 0,-7-16 0,8 13 0,-4-12 0,4 7 0,0-5 0,4-3 0,0 9 0,0-14 0,0 7 0,0-20 0,4 15 0,10-21 0,6 9 0,15-13 0,-4 1 0,-1 10 0,-3 0 0,-9 14 0,4-8 0,-6 17 0,-3-5 0,-2 16 0,-4-2 0,3 4 0,1 2 0,4-5 0,0 1 0,5-9 0,-3-3 0,8 1 0,-8-1 0,7 3 0,-7 1 0,3 4 0,-1-4 0,-3 9 0,7-5 0,-4 5 0,5-1 0,-1 1 0,0-1 0,5 0 0,2-1 0,4 0 0,0 4 0,0-3 0,-5 7 0,-1-7 0,-5 7 0,1-2 0,-1 0 0,3 6 0,8-2 0,5 2 0,12 0 0,9-5 0,1 0 0,35-7-969,-8-1 969,-27 5 0,2 1 0,-7 2 0,-2 1 0,0-3 0,0 1 0,0 5 0,-2-1-356,40-9 356,6 9 0,-8 2 0,-19 5 0,22 0 0,-28 0 0,11 0 0,-11 0 0,-5 0 0,0 0 0,13 5 952,-18 0-952,9 5 373,-17-1-373,5 1 0,-11-1 0,3 0 0,-8-1 0,3 1 0,-5 3 0,0 1 0,0 4 0,5 1 0,-8-2 0,7 2 0,-8 3 0,-4-4 0,2 3 0,-13-5 0,0-4 0,-5-1 0,-4-4 0,-2 8 0,6 7 0,4 9 0,9 10 0,5-2 0,-1 3 0,7 7 0,-10-14 0,23 39 0,-26-37 0,20 31 0,-22-21 0,3-4 0,-3 9 0,-6-16 0,0 4 0,-1-5 0,-3-5 0,3 4 0,-4-9 0,-3 4 0,1-3 0,-5-1 0,5 1 0,-5-6 0,6 3 0,-6-3 0,2 1 0,-3 2 0,0-3 0,0 5 0,0-1 0,0 0 0,0 5 0,0-3 0,0 3 0,0-5 0,0 1 0,0-1 0,0-4 0,0 3 0,-6-6 0,1 6 0,-14-2 0,-3 10 0,0-9 0,-13 14 0,14-14 0,-15 11 0,8-2 0,-7-1 0,7 2 0,-8 0 0,5-3 0,-6 3 0,-6 2 0,6-9 0,-5 8 0,3-9 0,-3 0 0,-4-1 0,10-4 0,-2-5 0,13-1 0,-3-1 0,5-2 0,-1 2 0,1-3 0,-5 0 0,-2 0 0,-4 0 0,0 1 0,0 3 0,5-3 0,-4 3 0,8-4 0,-3 0 0,5 0 0,-1 0 0,1 0 0,-5-4 0,-1 3 0,-16-2 0,13 3 0,-23 2 0,-9 3 0,5-2 0,-19 2 0,31-7 0,-5 2 0,6-3 0,0 4 0,0 0 0,1-4 0,-1 3 0,0-7 0,0 3 0,1-4 0,-1 0 0,6 0 0,-5 0 0,10 0 0,-4 0 0,5 0 0,0 0 0,0 0 0,0 0 0,5-3 0,-4-2 0,9-3 0,-9 0 0,9 0 0,-4 0 0,5 0 0,-1 0 0,1-3 0,-1 2 0,1-2 0,4 4 0,-8-5 0,7 4 0,-16-8 0,11 7 0,-11-7 0,8 8 0,-5-4 0,0 3 0,1-2 0,-2 2 0,7-6 0,-6 6 0,9-6 0,-9 6 0,10-5 0,-2 5 0,4-5 0,2 5 0,0-1 0,-3-1 0,7 3 0,-3-6 0,0 6 0,3-5 0,-7 4 0,7-1 0,-8 2 0,8-2 0,-3 2 0,0-2 0,3 0 0,-7 1 0,3-4 0,-3 4 0,-1-5 0,0-2 0,-5-1 0,4-2 0,-3 4 0,-2-6 0,5 5 0,0-4 0,1 5 0,8 1 0,-2-1 0,2-3 0,1 3 0,2-3 0,2 4 0,3 0 0,0-3 0,0 2 0,3-2 0,-3 2 0,7 2 0,-4 2 0,2 2 0,1 2 0,-2 1 0,0-1 0,3 1 0,-3-4 0,-1-8 0,3 2 0,-6-13 0,7 4 0,-7-6 0,6-8 0,-6 7 0,6 8 0,-2 10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18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1035 2241 24575,'-18'0'0,"1"0"0,7 0 0,0 0 0,-4 0 0,3 0 0,-4 0 0,6 0 0,3 0 0,0 0 0,-1 0 0,1 0 0,0 0 0,-1 0 0,-3 0 0,-1 0 0,-3 0 0,3 0 0,-6 0 0,5 0 0,-15 0 0,10 0 0,-10 0 0,8 0 0,-9 0 0,3-7 0,-3 5 0,0-12 0,-1 8 0,-5-10 0,0 3 0,-2-9 0,1-1 0,-2-4 0,0-1 0,0-3 0,-10-9 0,7 2 0,-7-13 0,3 0 0,9-9 0,-4 9 0,6-28 0,12 36 0,-3-48 0,19 27 0,0-15 0,5-7 0,0 13 0,8 4 0,12-1 0,5 16 0,7-6 0,-2 1 0,12-3 0,-3 0 0,17-6 0,-8 9 0,5-3 0,-7 15 0,18-17 0,-22 27 0,23-21 0,2 6 0,-6 6 0,19-10 0,-20 25 0,15-1 0,-6 2 0,19 7-687,-5-4 687,-34 15 0,0 1 0,43-12 0,-39 13 0,0 2 0,-3-1 0,0 1 0,4 2 0,0 0 0,0-1 0,-1 2 0,-3 1 0,0 1 0,3 0 0,0 1 0,39 2 0,6 0 0,-8 0 0,0 0 0,1 0 0,-1 0 0,0 5 0,0 1 0,0 10-167,-19 0 167,7 0 0,-2 10 0,-10-14 0,13 14 0,-5-4 0,-9 0 0,22 5 0,-38-8 0,36 8 0,-43-8 0,36 12 0,-30-7 0,11 6 681,-5-6-681,-3 4 173,-9-5-173,-2 0 0,11 11 0,-16-10 0,15 10 0,-23-8 0,4 5 0,-4 1 0,0 0 0,-5 2 0,-2-8 0,-3 2 0,-5-5 0,-2-4 0,-2 4 0,0-4 0,-1 4 0,1 5 0,-3 1 0,-2 5 0,-3 5 0,0 2 0,0 5 0,0-1 0,0 1 0,0 0 0,0 0 0,0-5 0,0-2 0,0-5 0,0 15 0,0-11 0,-3 11 0,-7-10 0,1-4 0,-8 4 0,-1-3 0,-1 3 0,-3-2 0,0 3 0,5-10 0,-10 5 0,5-4 0,-5 0 0,5 4 0,-3-9 0,-2 8 0,-4-6 0,-6 3 0,0-4 0,-4-3 0,-1 2 0,2-7 0,-5-1 0,10-2 0,-4-6 0,10 2 0,1-1 0,-1-2 0,5 3 0,-9-4 0,8 0 0,-8 0 0,4 0 0,-15 1 0,2 0 0,-9-1 0,10 1 0,-3 4 0,3-3 0,-5 4 0,1-5 0,-7 0 0,4 0 0,-4-3 0,6 2 0,5-7 0,-3 7 0,3-7 0,1 3 0,-5 0 0,10-3 0,-10 7 0,10-7 0,-10 7 0,5-7 0,-1 7 0,-3-3 0,9 0 0,-10-1 0,10 0 0,-4-3 0,5 2 0,1-3 0,3 0 0,-2 0 0,7 0 0,-7 0 0,-3 0 0,0 0 0,1 0 0,6 0 0,0 0 0,3 0 0,-2 0 0,3 0 0,1-3 0,0 2 0,-1-6 0,1 3 0,0-4 0,-1 3 0,5 2 0,-3-1 0,2 4 0,1-7 0,1 6 0,3-5 0,-3 5 0,3-5 0,-4 5 0,5-6 0,0 7 0,-1-7 0,1 6 0,0-2 0,0 0 0,-1 2 0,1-5 0,-4 2 0,2 0 0,-6-3 0,3 2 0,-9 1 0,-8-3 0,6 2 0,-4 1 0,10-3 0,1 6 0,0-2 0,-1-1 0,1 3 0,0-6 0,-1 7 0,2-7 0,-1 6 0,1-5 0,-6 1 0,5-2 0,-5-1 0,10 1 0,-4-1 0,3 4 0,0-2 0,2 2 0,-1-4 0,4 5 0,-5-4 0,2 3 0,2-3 0,-2 3 0,3-3 0,4 7 0,0-4 0,6 4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1:53:5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24575,'29'0'0,"-5"0"0,26 0 0,-19 0 0,9 0 0,-9 0 0,-1 0 0,1 0 0,-9 0 0,-5 0 0,-12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1:53:5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14 308 24575,'0'28'0,"-5"3"0,4-16 0,-6 12 0,7-8 0,0 9 0,0-8 0,0 15 0,0-12 0,0 20 0,0-7 0,0 10 0,0-10 0,0 7 0,0-13 0,0 13 0,0-20 0,0 10 0,0-12 0,0 7 0,0-8 0,0-2 0,5-5 0,10 0 0,-2-1 0,7 1 0,-9 0 0,2-1 0,-1-1 0,1 3 0,-1-8 0,1 6 0,5-11 0,-3 4 0,3-5 0,2 0 0,-1 0 0,3 0 0,4-11 0,-6-6 0,10-17 0,-2-4 0,1-7 0,3-1 0,-9-8 0,5 6 0,-2-15 0,-3 6 0,0 1 0,-6-9 0,-2 19 0,1-10 0,-8 12 0,-1-11 0,-7 8 0,0-8 0,0 19 0,0-9 0,-7 16 0,-6-6 0,-8 7 0,-7 7 0,6 1 0,-11 7 0,17 5 0,-17 1 0,11 7 0,-14 0 0,15 0 0,-14 0 0,14 0 0,-6 0 0,6 7 0,-5-1 0,11 14 0,-12 1 0,13 14 0,-8-5 0,9 4 0,-2 2 0,7-8 0,-4 2 0,11-5 0,-6-10 0,7 4 0,0-7 0,0 1 0,0-1 0,0-6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1:54:0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96 24575,'-7'26'0,"-7"4"0,-11 24 0,0-6 0,2 14 0,8-14 0,-1 7 0,8-11 0,1 0 0,7-6 0,0 5 0,0-13 0,0-2 0,0-2 0,0-13 0,0 14 0,0-7 0,0-1 0,0-1 0,0 2 0,0 0 0,5 1 0,10 12 0,6-10 0,1 5 0,4-1 0,-11-6 0,11-1 0,-6 6 0,1-11 0,6 5 0,-8-7 0,10 0 0,-1-4 0,-2-3 0,10-6 0,-6 0 0,13 0 0,-7 0 0,2 0 0,6-23 0,-6 5 0,2-20 0,4 0 0,-13 0 0,7-9 0,-8 2 0,-5-1 0,1 10 0,-9-9 0,4-1 0,-6-2 0,1-14 0,-7 14 0,-3-15 0,-6 15 0,0-13 0,0 14 0,0-8 0,0 11 0,-5 6 0,-3-5 0,-13 20 0,-1-12 0,-6 21 0,0-6 0,8 12 0,-6 1 0,-2 7 0,-2 0 0,-6 0 0,1 0 0,-2 0 0,-11 21 0,3-1 0,-14 36 0,18-15 0,-17 19 0,17-12 0,1-9 0,9-3 0,6-8 0,11-8 0,-6 5 0,13-17 0,1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1:54:0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24575,'0'12'0,"0"-1"0,0 22 0,0 2 0,0-6 0,0 24 0,0-22 0,0 22 0,0-7 0,0 10 0,0 8 0,0-8 0,0 17 0,0-22 0,0 22 0,0-26 0,0 8 0,0-19 0,0 0 0,0-9 0,0 1 0,0-9 0,0 1 0,0-8 0,0 1 0,0-2 0,0 3 0,0-3 0,0 2 0,0-1 0,0 1 0,-11-6 0,-4-9 0,2 0 0,1-3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01:54:0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69 24575,'0'13'0,"0"5"0,0 2 0,0 8 0,0 6 0,-9 4 0,1 7 0,0 9 0,-5-6 0,4 14 0,0-22 0,2 21 0,-6-28 0,11 28 0,-11-22 0,13 16 0,0-19 0,0 0 0,0-1 0,0-6 0,0 6 0,0-7 0,0-6 0,0-4 0,0 1 0,0-5 0,0 5 0,0-7 0,0 1 0,5-1 0,3 1 0,10 0 0,-3-1 0,10 1 0,-10 0 0,9-7 0,-2 8 0,-2-14 0,6 6 0,-6-6 0,8 0 0,0 0 0,6 0 0,-4 0 0,5-6 0,-7-8 0,6-2 0,-4-9 0,4 2 0,-6-5 0,7 0 0,-12 0 0,12 0 0,-20 0 0,13-8 0,-14 6 0,8-4 0,-9-3 0,2 8 0,-7-6 0,4 7 0,-11 0 0,6-6 0,-7 4 0,0-13 0,0 5 0,0 2 0,0-9 0,0 9 0,0-10 0,0 2 0,-7-3 0,-8 3 0,-1 6 0,-12 3 0,2 2 0,-4 10 0,-3-3 0,5 13 0,2-2 0,-2 8 0,-9-6 0,8 12 0,-6-6 0,7 7 0,0 0 0,8 0 0,-6 0 0,11 0 0,-11 0 0,6 0 0,-1 5 0,-6 8 0,7 2 0,-1 5 0,1-7 0,9-2 0,-2 3 0,6-3 0,-5 2 0,6-6 0,-1-2 0,2-5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1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1616 1 24575,'-19'22'0,"0"3"0,-6 1 0,1 2 0,3-3 0,-11 17 0,12-9 0,-24 31 0,23-30 0,-23 25 0,17-27 0,-5 8 0,-3-8 0,6 3 0,-11 2 0,18-11 0,-11 3 0,12-9 0,-8-2 0,5 0 0,-3-5 0,3 2 0,-18 3 0,15-3 0,-21 3 0,18-2 0,-13 2 0,8 3 0,-4-3 0,5 3 0,1-5 0,0 1 0,0-5 0,0 4 0,0-7 0,1 3 0,-1 0 0,0-3 0,0 2 0,5-3 0,1-3 0,4-2 0,0-3 0,5 0 0,0 0 0,7 0 0,-2 0 0,3 0 0,-4 0 0,0 0 0,4 0 0,-3 0 0,2 0 0,1 0 0,-3 0 0,6 0 0,0 3 0,1-2 0,3 1 0,-4-2 0,1 0 0,1 0 0,-1 0 0,0 0 0,5-5 0,6-6 0,10-8 0,1-4 0,7-1 0,-3 4 0,0-3 0,-2 8 0,-4 0 0,-3 6 0,-2 2 0,-2 1 0,-1 2 0,0 1 0,0 3 0,-8 3 0,-6 4 0,-6 3 0,-9 10 0,4-5 0,-5 8 0,0-2 0,0 3 0,-1 1 0,5-6 0,2 0 0,4-5 0,0 0 0,3-4 0,-2 0 0,6-4 0,0 1 0,2-1 0,4 0 0,-2 0 0,6 0 0,4 0 0,7 1 0,9 0 0,1 4 0,8-2 0,-4 6 0,10-6 0,-4 3 0,4 0 0,-5-3 0,-5 3 0,-1-5 0,-5 1 0,-3-1 0,-1 0 0,-4-3 0,-4 2 0,-1-5 0,-2 2 0,-4-3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49523-46AA-CE46-80D5-B8EAB4ADED0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</p:spPr>
        <p:txBody>
          <a:bodyPr lIns="91433" tIns="45717" rIns="91433" bIns="45717"/>
          <a:lstStyle/>
          <a:p>
            <a:pPr eaLnBrk="1" hangingPunct="1">
              <a:spcBef>
                <a:spcPct val="0"/>
              </a:spcBef>
            </a:pPr>
            <a:endParaRPr lang="en-US" sz="18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67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51.png"/><Relationship Id="rId18" Type="http://schemas.openxmlformats.org/officeDocument/2006/relationships/customXml" Target="../ink/ink8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.png"/><Relationship Id="rId7" Type="http://schemas.openxmlformats.org/officeDocument/2006/relationships/image" Target="../media/image15310.png"/><Relationship Id="rId12" Type="http://schemas.openxmlformats.org/officeDocument/2006/relationships/customXml" Target="../ink/ink5.xml"/><Relationship Id="rId17" Type="http://schemas.openxmlformats.org/officeDocument/2006/relationships/image" Target="../media/image1570.png"/><Relationship Id="rId2" Type="http://schemas.openxmlformats.org/officeDocument/2006/relationships/audio" Target="../media/media2.m4a"/><Relationship Id="rId16" Type="http://schemas.openxmlformats.org/officeDocument/2006/relationships/customXml" Target="../ink/ink7.xml"/><Relationship Id="rId20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5210.png"/><Relationship Id="rId15" Type="http://schemas.openxmlformats.org/officeDocument/2006/relationships/image" Target="../media/image1560.png"/><Relationship Id="rId23" Type="http://schemas.openxmlformats.org/officeDocument/2006/relationships/image" Target="../media/image1.png"/><Relationship Id="rId10" Type="http://schemas.openxmlformats.org/officeDocument/2006/relationships/customXml" Target="../ink/ink4.xml"/><Relationship Id="rId19" Type="http://schemas.openxmlformats.org/officeDocument/2006/relationships/image" Target="../media/image1580.png"/><Relationship Id="rId4" Type="http://schemas.openxmlformats.org/officeDocument/2006/relationships/customXml" Target="../ink/ink1.xml"/><Relationship Id="rId9" Type="http://schemas.openxmlformats.org/officeDocument/2006/relationships/image" Target="../media/image1546.png"/><Relationship Id="rId14" Type="http://schemas.openxmlformats.org/officeDocument/2006/relationships/customXml" Target="../ink/ink6.xml"/><Relationship Id="rId2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tags" Target="../tags/tag5.xml"/><Relationship Id="rId11" Type="http://schemas.openxmlformats.org/officeDocument/2006/relationships/image" Target="../media/image7.png"/><Relationship Id="rId5" Type="http://schemas.openxmlformats.org/officeDocument/2006/relationships/tags" Target="../tags/tag4.xml"/><Relationship Id="rId1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ags" Target="../tags/tag3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microsoft.com/office/2007/relationships/media" Target="../media/media4.m4a"/><Relationship Id="rId1" Type="http://schemas.openxmlformats.org/officeDocument/2006/relationships/tags" Target="../tags/tag7.xml"/><Relationship Id="rId6" Type="http://schemas.openxmlformats.org/officeDocument/2006/relationships/tags" Target="../tags/tag10.xml"/><Relationship Id="rId11" Type="http://schemas.openxmlformats.org/officeDocument/2006/relationships/image" Target="../media/image8.png"/><Relationship Id="rId5" Type="http://schemas.openxmlformats.org/officeDocument/2006/relationships/tags" Target="../tags/tag9.xml"/><Relationship Id="rId10" Type="http://schemas.openxmlformats.org/officeDocument/2006/relationships/image" Target="../media/image7.png"/><Relationship Id="rId4" Type="http://schemas.openxmlformats.org/officeDocument/2006/relationships/tags" Target="../tags/tag8.xml"/><Relationship Id="rId9" Type="http://schemas.openxmlformats.org/officeDocument/2006/relationships/image" Target="../media/image11.emf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01.png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3411.png"/><Relationship Id="rId21" Type="http://schemas.openxmlformats.org/officeDocument/2006/relationships/image" Target="../media/image25101.png"/><Relationship Id="rId34" Type="http://schemas.openxmlformats.org/officeDocument/2006/relationships/customXml" Target="../ink/ink24.xml"/><Relationship Id="rId42" Type="http://schemas.openxmlformats.org/officeDocument/2006/relationships/customXml" Target="../ink/ink28.xml"/><Relationship Id="rId47" Type="http://schemas.openxmlformats.org/officeDocument/2006/relationships/image" Target="../media/image3812.png"/><Relationship Id="rId50" Type="http://schemas.openxmlformats.org/officeDocument/2006/relationships/customXml" Target="../ink/ink32.xml"/><Relationship Id="rId55" Type="http://schemas.openxmlformats.org/officeDocument/2006/relationships/image" Target="../media/image4212.png"/><Relationship Id="rId7" Type="http://schemas.openxmlformats.org/officeDocument/2006/relationships/image" Target="../media/image1810.png"/><Relationship Id="rId2" Type="http://schemas.openxmlformats.org/officeDocument/2006/relationships/audio" Target="../media/media5.m4a"/><Relationship Id="rId16" Type="http://schemas.openxmlformats.org/officeDocument/2006/relationships/customXml" Target="../ink/ink15.xml"/><Relationship Id="rId29" Type="http://schemas.openxmlformats.org/officeDocument/2006/relationships/image" Target="../media/image2969.png"/><Relationship Id="rId11" Type="http://schemas.openxmlformats.org/officeDocument/2006/relationships/image" Target="../media/image20101.png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3311.png"/><Relationship Id="rId40" Type="http://schemas.openxmlformats.org/officeDocument/2006/relationships/customXml" Target="../ink/ink27.xml"/><Relationship Id="rId45" Type="http://schemas.openxmlformats.org/officeDocument/2006/relationships/image" Target="../media/image3712.png"/><Relationship Id="rId53" Type="http://schemas.openxmlformats.org/officeDocument/2006/relationships/image" Target="../media/image4112.png"/><Relationship Id="rId58" Type="http://schemas.openxmlformats.org/officeDocument/2006/relationships/customXml" Target="../ink/ink36.xml"/><Relationship Id="rId5" Type="http://schemas.openxmlformats.org/officeDocument/2006/relationships/image" Target="../media/image1711.png"/><Relationship Id="rId61" Type="http://schemas.openxmlformats.org/officeDocument/2006/relationships/image" Target="../media/image4512.png"/><Relationship Id="rId19" Type="http://schemas.openxmlformats.org/officeDocument/2006/relationships/image" Target="../media/image24102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8102.png"/><Relationship Id="rId30" Type="http://schemas.openxmlformats.org/officeDocument/2006/relationships/customXml" Target="../ink/ink22.xml"/><Relationship Id="rId35" Type="http://schemas.openxmlformats.org/officeDocument/2006/relationships/image" Target="../media/image3211.png"/><Relationship Id="rId43" Type="http://schemas.openxmlformats.org/officeDocument/2006/relationships/image" Target="../media/image3612.png"/><Relationship Id="rId48" Type="http://schemas.openxmlformats.org/officeDocument/2006/relationships/customXml" Target="../ink/ink31.xml"/><Relationship Id="rId56" Type="http://schemas.openxmlformats.org/officeDocument/2006/relationships/customXml" Target="../ink/ink35.xml"/><Relationship Id="rId8" Type="http://schemas.openxmlformats.org/officeDocument/2006/relationships/customXml" Target="../ink/ink11.xml"/><Relationship Id="rId51" Type="http://schemas.openxmlformats.org/officeDocument/2006/relationships/image" Target="../media/image4012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13.xml"/><Relationship Id="rId17" Type="http://schemas.openxmlformats.org/officeDocument/2006/relationships/image" Target="../media/image23101.png"/><Relationship Id="rId25" Type="http://schemas.openxmlformats.org/officeDocument/2006/relationships/image" Target="../media/image27101.png"/><Relationship Id="rId33" Type="http://schemas.openxmlformats.org/officeDocument/2006/relationships/image" Target="../media/image3111.png"/><Relationship Id="rId38" Type="http://schemas.openxmlformats.org/officeDocument/2006/relationships/customXml" Target="../ink/ink26.xml"/><Relationship Id="rId46" Type="http://schemas.openxmlformats.org/officeDocument/2006/relationships/customXml" Target="../ink/ink30.xml"/><Relationship Id="rId59" Type="http://schemas.openxmlformats.org/officeDocument/2006/relationships/image" Target="../media/image4412.png"/><Relationship Id="rId20" Type="http://schemas.openxmlformats.org/officeDocument/2006/relationships/customXml" Target="../ink/ink17.xml"/><Relationship Id="rId41" Type="http://schemas.openxmlformats.org/officeDocument/2006/relationships/image" Target="../media/image3512.png"/><Relationship Id="rId54" Type="http://schemas.openxmlformats.org/officeDocument/2006/relationships/customXml" Target="../ink/ink34.xml"/><Relationship Id="rId62" Type="http://schemas.openxmlformats.org/officeDocument/2006/relationships/image" Target="../media/image1.png"/><Relationship Id="rId1" Type="http://schemas.microsoft.com/office/2007/relationships/media" Target="../media/media5.m4a"/><Relationship Id="rId6" Type="http://schemas.openxmlformats.org/officeDocument/2006/relationships/customXml" Target="../ink/ink10.xml"/><Relationship Id="rId15" Type="http://schemas.openxmlformats.org/officeDocument/2006/relationships/image" Target="../media/image22101.png"/><Relationship Id="rId23" Type="http://schemas.openxmlformats.org/officeDocument/2006/relationships/image" Target="../media/image26101.png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49" Type="http://schemas.openxmlformats.org/officeDocument/2006/relationships/image" Target="../media/image3912.png"/><Relationship Id="rId57" Type="http://schemas.openxmlformats.org/officeDocument/2006/relationships/image" Target="../media/image4312.png"/><Relationship Id="rId10" Type="http://schemas.openxmlformats.org/officeDocument/2006/relationships/customXml" Target="../ink/ink12.xml"/><Relationship Id="rId31" Type="http://schemas.openxmlformats.org/officeDocument/2006/relationships/image" Target="../media/image3013.png"/><Relationship Id="rId44" Type="http://schemas.openxmlformats.org/officeDocument/2006/relationships/customXml" Target="../ink/ink29.xml"/><Relationship Id="rId52" Type="http://schemas.openxmlformats.org/officeDocument/2006/relationships/customXml" Target="../ink/ink33.xml"/><Relationship Id="rId60" Type="http://schemas.openxmlformats.org/officeDocument/2006/relationships/customXml" Target="../ink/ink37.xml"/><Relationship Id="rId4" Type="http://schemas.openxmlformats.org/officeDocument/2006/relationships/customXml" Target="../ink/ink9.xml"/><Relationship Id="rId9" Type="http://schemas.openxmlformats.org/officeDocument/2006/relationships/image" Target="../media/image19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509837" y="2819400"/>
            <a:ext cx="8124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9F. Hardware Implementation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74D2CA-A800-E3A1-0826-A599CE6865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613"/>
    </mc:Choice>
    <mc:Fallback xmlns="">
      <p:transition advClick="0" advTm="8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47065-D3D3-2732-1378-70F386A4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BC46087-3BC2-7B17-6A1D-2C47B71F3FE4}"/>
              </a:ext>
            </a:extLst>
          </p:cNvPr>
          <p:cNvSpPr txBox="1"/>
          <p:nvPr/>
        </p:nvSpPr>
        <p:spPr>
          <a:xfrm>
            <a:off x="2494390" y="107747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A hardware realization</a:t>
            </a: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6399B84-FF8D-0BFD-67DA-5B24B1F4732C}"/>
              </a:ext>
            </a:extLst>
          </p:cNvPr>
          <p:cNvGrpSpPr/>
          <p:nvPr/>
        </p:nvGrpSpPr>
        <p:grpSpPr>
          <a:xfrm>
            <a:off x="3118588" y="1199640"/>
            <a:ext cx="867131" cy="561357"/>
            <a:chOff x="3208134" y="5569812"/>
            <a:chExt cx="4726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B792D63-0BF5-0CFC-8A39-1FA426D8D408}"/>
                    </a:ext>
                  </a:extLst>
                </p14:cNvPr>
                <p14:cNvContentPartPr/>
                <p14:nvPr/>
              </p14:nvContentPartPr>
              <p14:xfrm>
                <a:off x="3208134" y="5569812"/>
                <a:ext cx="185400" cy="265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B792D63-0BF5-0CFC-8A39-1FA426D8D4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99494" y="5560812"/>
                  <a:ext cx="203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BB506DE-489D-D5BF-03C5-00985C3132B5}"/>
                    </a:ext>
                  </a:extLst>
                </p14:cNvPr>
                <p14:cNvContentPartPr/>
                <p14:nvPr/>
              </p14:nvContentPartPr>
              <p14:xfrm>
                <a:off x="3456894" y="5763132"/>
                <a:ext cx="60840" cy="112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BB506DE-489D-D5BF-03C5-00985C3132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47894" y="5754132"/>
                  <a:ext cx="78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0D530CD-22AA-4722-751C-552B6DFDA391}"/>
                    </a:ext>
                  </a:extLst>
                </p14:cNvPr>
                <p14:cNvContentPartPr/>
                <p14:nvPr/>
              </p14:nvContentPartPr>
              <p14:xfrm>
                <a:off x="3601974" y="5699412"/>
                <a:ext cx="78840" cy="2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0D530CD-22AA-4722-751C-552B6DFDA3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93334" y="5690412"/>
                  <a:ext cx="9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8259749-E07D-B6B5-2903-6506EA0FF7BC}"/>
                    </a:ext>
                  </a:extLst>
                </p14:cNvPr>
                <p14:cNvContentPartPr/>
                <p14:nvPr/>
              </p14:nvContentPartPr>
              <p14:xfrm>
                <a:off x="3598734" y="5799492"/>
                <a:ext cx="61200" cy="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8259749-E07D-B6B5-2903-6506EA0FF7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9734" y="5790852"/>
                  <a:ext cx="788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59366B3-BBF1-2A48-7F96-077530D85DD4}"/>
              </a:ext>
            </a:extLst>
          </p:cNvPr>
          <p:cNvGrpSpPr/>
          <p:nvPr/>
        </p:nvGrpSpPr>
        <p:grpSpPr>
          <a:xfrm>
            <a:off x="4495800" y="1171653"/>
            <a:ext cx="1872622" cy="531476"/>
            <a:chOff x="3958734" y="5484492"/>
            <a:chExt cx="113652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7CD4C9A-0304-F1D7-D4C8-C90A54ACA690}"/>
                    </a:ext>
                  </a:extLst>
                </p14:cNvPr>
                <p14:cNvContentPartPr/>
                <p14:nvPr/>
              </p14:nvContentPartPr>
              <p14:xfrm>
                <a:off x="3958734" y="5570892"/>
                <a:ext cx="129240" cy="236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7CD4C9A-0304-F1D7-D4C8-C90A54ACA6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50094" y="5561892"/>
                  <a:ext cx="146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BB3831D-7694-E50C-842D-742C7011B16C}"/>
                    </a:ext>
                  </a:extLst>
                </p14:cNvPr>
                <p14:cNvContentPartPr/>
                <p14:nvPr/>
              </p14:nvContentPartPr>
              <p14:xfrm>
                <a:off x="4286334" y="5553252"/>
                <a:ext cx="193320" cy="236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BB3831D-7694-E50C-842D-742C7011B1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77694" y="5544252"/>
                  <a:ext cx="210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5AAD922-47B5-C13E-1141-69580A99F5AD}"/>
                    </a:ext>
                  </a:extLst>
                </p14:cNvPr>
                <p14:cNvContentPartPr/>
                <p14:nvPr/>
              </p14:nvContentPartPr>
              <p14:xfrm>
                <a:off x="4706814" y="5514012"/>
                <a:ext cx="11520" cy="229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5AAD922-47B5-C13E-1141-69580A99F5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98174" y="5505372"/>
                  <a:ext cx="29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718F454-559E-FDE3-F373-7D59E9D7A509}"/>
                    </a:ext>
                  </a:extLst>
                </p14:cNvPr>
                <p14:cNvContentPartPr/>
                <p14:nvPr/>
              </p14:nvContentPartPr>
              <p14:xfrm>
                <a:off x="4934334" y="5484492"/>
                <a:ext cx="160920" cy="248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718F454-559E-FDE3-F373-7D59E9D7A5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25334" y="5475852"/>
                  <a:ext cx="178560" cy="266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8" name="Picture 267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F08FE8F6-762C-45DD-9FCE-0B6E9F5702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6" y="1865343"/>
            <a:ext cx="6206933" cy="2962656"/>
          </a:xfrm>
          <a:prstGeom prst="rect">
            <a:avLst/>
          </a:prstGeom>
        </p:spPr>
      </p:pic>
      <p:pic>
        <p:nvPicPr>
          <p:cNvPr id="287" name="Picture 286" descr="A green cylinder with a pink arrow&#10;&#10;Description automatically generated">
            <a:extLst>
              <a:ext uri="{FF2B5EF4-FFF2-40B4-BE49-F238E27FC236}">
                <a16:creationId xmlns:a16="http://schemas.microsoft.com/office/drawing/2014/main" id="{6239D21D-1559-7643-608B-1B05C2BFB3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54" y="4888380"/>
            <a:ext cx="1323948" cy="1732699"/>
          </a:xfrm>
          <a:prstGeom prst="rect">
            <a:avLst/>
          </a:prstGeom>
        </p:spPr>
      </p:pic>
      <p:pic>
        <p:nvPicPr>
          <p:cNvPr id="300" name="Picture 299" descr="A green circular object with a white arrow&#10;&#10;Description automatically generated">
            <a:extLst>
              <a:ext uri="{FF2B5EF4-FFF2-40B4-BE49-F238E27FC236}">
                <a16:creationId xmlns:a16="http://schemas.microsoft.com/office/drawing/2014/main" id="{276DF69E-06F0-E554-2C4D-9B303D87A5A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84" y="5029200"/>
            <a:ext cx="1266734" cy="1582914"/>
          </a:xfrm>
          <a:prstGeom prst="rect">
            <a:avLst/>
          </a:prstGeom>
        </p:spPr>
      </p:pic>
      <p:pic>
        <p:nvPicPr>
          <p:cNvPr id="322" name="Picture 321" descr="A green circular object with a white arrow&#10;&#10;Description automatically generated">
            <a:extLst>
              <a:ext uri="{FF2B5EF4-FFF2-40B4-BE49-F238E27FC236}">
                <a16:creationId xmlns:a16="http://schemas.microsoft.com/office/drawing/2014/main" id="{E9CB6A68-1635-7F35-47A0-009093C732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59" y="5029200"/>
            <a:ext cx="1266734" cy="1582914"/>
          </a:xfrm>
          <a:prstGeom prst="rect">
            <a:avLst/>
          </a:prstGeom>
        </p:spPr>
      </p:pic>
      <p:pic>
        <p:nvPicPr>
          <p:cNvPr id="325" name="Picture 324" descr="A green circular object with a white arrow&#10;&#10;Description automatically generated">
            <a:extLst>
              <a:ext uri="{FF2B5EF4-FFF2-40B4-BE49-F238E27FC236}">
                <a16:creationId xmlns:a16="http://schemas.microsoft.com/office/drawing/2014/main" id="{54E0661E-FB3F-95BF-2D64-61938454B45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86" y="5029200"/>
            <a:ext cx="1242114" cy="155214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53A69F-8084-E933-C788-5E08E0E43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7562"/>
    </mc:Choice>
    <mc:Fallback xmlns="">
      <p:transition advClick="0" advTm="4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47065-D3D3-2732-1378-70F386A4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BC46087-3BC2-7B17-6A1D-2C47B71F3FE4}"/>
              </a:ext>
            </a:extLst>
          </p:cNvPr>
          <p:cNvSpPr txBox="1"/>
          <p:nvPr/>
        </p:nvSpPr>
        <p:spPr>
          <a:xfrm>
            <a:off x="1650426" y="107747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Emerging technologies for neurons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B8FE8-D2C6-F6CB-6A6A-FEB859DAC922}"/>
              </a:ext>
            </a:extLst>
          </p:cNvPr>
          <p:cNvSpPr txBox="1"/>
          <p:nvPr/>
        </p:nvSpPr>
        <p:spPr>
          <a:xfrm>
            <a:off x="188738" y="3958801"/>
            <a:ext cx="3770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highlight>
                  <a:srgbClr val="FFFF00"/>
                </a:highlight>
                <a:latin typeface="Comic Sans MS" panose="030F0902030302020204" pitchFamily="66" charset="0"/>
              </a:rPr>
              <a:t>CMOS Neuron (140 transistors, 140 </a:t>
            </a:r>
            <a:r>
              <a:rPr lang="en-US" sz="1400" dirty="0" err="1">
                <a:highlight>
                  <a:srgbClr val="FFFF00"/>
                </a:highlight>
                <a:latin typeface="Comic Sans MS" panose="030F0902030302020204" pitchFamily="66" charset="0"/>
              </a:rPr>
              <a:t>fJ-ps</a:t>
            </a:r>
            <a:r>
              <a:rPr lang="en-US" sz="1400" dirty="0">
                <a:highlight>
                  <a:srgbClr val="FFFF00"/>
                </a:highlight>
                <a:latin typeface="Comic Sans MS" panose="030F0902030302020204" pitchFamily="66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E34AB-9119-8E7B-C163-60A593B39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84" y="2418650"/>
            <a:ext cx="3306962" cy="12679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C7A340-4FB9-23CC-BBF3-B365644A4032}"/>
              </a:ext>
            </a:extLst>
          </p:cNvPr>
          <p:cNvGrpSpPr/>
          <p:nvPr/>
        </p:nvGrpSpPr>
        <p:grpSpPr>
          <a:xfrm>
            <a:off x="5971794" y="2191580"/>
            <a:ext cx="1404171" cy="1789946"/>
            <a:chOff x="386458" y="1485461"/>
            <a:chExt cx="2310857" cy="25986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E2E0D2-B511-D592-9286-EB7D09D66AF2}"/>
                </a:ext>
              </a:extLst>
            </p:cNvPr>
            <p:cNvGrpSpPr/>
            <p:nvPr/>
          </p:nvGrpSpPr>
          <p:grpSpPr>
            <a:xfrm>
              <a:off x="386458" y="1485461"/>
              <a:ext cx="2293225" cy="2598693"/>
              <a:chOff x="9507424" y="647899"/>
              <a:chExt cx="2293225" cy="259869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DE4E0D-FBB3-F2F6-33F1-97D12B00AF4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04510" y="1987523"/>
                <a:ext cx="396139" cy="200077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3902B34-7677-AAEE-1E8B-6EBD8C398EA5}"/>
                  </a:ext>
                </a:extLst>
              </p:cNvPr>
              <p:cNvCxnSpPr/>
              <p:nvPr/>
            </p:nvCxnSpPr>
            <p:spPr>
              <a:xfrm flipH="1" flipV="1">
                <a:off x="9602491" y="2476406"/>
                <a:ext cx="418445" cy="528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9A6E773-30B0-D46A-C97E-31FBF30F4B89}"/>
                  </a:ext>
                </a:extLst>
              </p:cNvPr>
              <p:cNvCxnSpPr/>
              <p:nvPr/>
            </p:nvCxnSpPr>
            <p:spPr>
              <a:xfrm flipV="1">
                <a:off x="10154249" y="2237485"/>
                <a:ext cx="896416" cy="10187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63E7B5B-9D22-EEE0-B790-7225653C687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7424" y="2185731"/>
                <a:ext cx="314135" cy="20596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753A2E-A2BB-02B3-C596-31AA36A01DB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4701" y="647899"/>
                <a:ext cx="276288" cy="19860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8388B03-0407-B06E-8DBF-33C4A62C9B7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7258" y="3074467"/>
                <a:ext cx="273766" cy="172125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ACA435D-9C29-7419-8597-898BEC000CF5}"/>
                  </a:ext>
                </a:extLst>
              </p:cNvPr>
              <p:cNvGrpSpPr/>
              <p:nvPr/>
            </p:nvGrpSpPr>
            <p:grpSpPr>
              <a:xfrm>
                <a:off x="9771654" y="907156"/>
                <a:ext cx="769064" cy="1161724"/>
                <a:chOff x="1677605" y="1271795"/>
                <a:chExt cx="712111" cy="868427"/>
              </a:xfrm>
            </p:grpSpPr>
            <p:sp>
              <p:nvSpPr>
                <p:cNvPr id="41" name="Can 40">
                  <a:extLst>
                    <a:ext uri="{FF2B5EF4-FFF2-40B4-BE49-F238E27FC236}">
                      <a16:creationId xmlns:a16="http://schemas.microsoft.com/office/drawing/2014/main" id="{F2246AA6-11E7-1F1E-7030-6BCB93FB6990}"/>
                    </a:ext>
                  </a:extLst>
                </p:cNvPr>
                <p:cNvSpPr/>
                <p:nvPr/>
              </p:nvSpPr>
              <p:spPr>
                <a:xfrm>
                  <a:off x="1677605" y="1820608"/>
                  <a:ext cx="712111" cy="319614"/>
                </a:xfrm>
                <a:prstGeom prst="can">
                  <a:avLst>
                    <a:gd name="adj" fmla="val 50000"/>
                  </a:avLst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Can 41">
                  <a:extLst>
                    <a:ext uri="{FF2B5EF4-FFF2-40B4-BE49-F238E27FC236}">
                      <a16:creationId xmlns:a16="http://schemas.microsoft.com/office/drawing/2014/main" id="{511BD953-E657-BFBC-DAB4-57386348A28E}"/>
                    </a:ext>
                  </a:extLst>
                </p:cNvPr>
                <p:cNvSpPr/>
                <p:nvPr/>
              </p:nvSpPr>
              <p:spPr>
                <a:xfrm>
                  <a:off x="1677605" y="1678348"/>
                  <a:ext cx="712111" cy="319614"/>
                </a:xfrm>
                <a:prstGeom prst="can">
                  <a:avLst>
                    <a:gd name="adj" fmla="val 50000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6A2C26B0-C4CA-B50A-174D-4C791181F5CD}"/>
                    </a:ext>
                  </a:extLst>
                </p:cNvPr>
                <p:cNvSpPr/>
                <p:nvPr/>
              </p:nvSpPr>
              <p:spPr>
                <a:xfrm>
                  <a:off x="1677605" y="1534327"/>
                  <a:ext cx="712111" cy="319614"/>
                </a:xfrm>
                <a:prstGeom prst="can">
                  <a:avLst>
                    <a:gd name="adj" fmla="val 50000"/>
                  </a:avLst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4202F47-3935-A74A-0AD6-4D63CCFD1497}"/>
                    </a:ext>
                  </a:extLst>
                </p:cNvPr>
                <p:cNvCxnSpPr/>
                <p:nvPr/>
              </p:nvCxnSpPr>
              <p:spPr>
                <a:xfrm>
                  <a:off x="2031867" y="1271795"/>
                  <a:ext cx="0" cy="340476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oval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AE052C-5066-9B9D-512A-BE84EAB2EF4A}"/>
                    </a:ext>
                  </a:extLst>
                </p:cNvPr>
                <p:cNvCxnSpPr/>
                <p:nvPr/>
              </p:nvCxnSpPr>
              <p:spPr>
                <a:xfrm flipH="1">
                  <a:off x="1831520" y="2058318"/>
                  <a:ext cx="425344" cy="1188"/>
                </a:xfrm>
                <a:prstGeom prst="line">
                  <a:avLst/>
                </a:prstGeom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3C578D9-DCCE-7E1D-2AFB-A031C3AA1853}"/>
                    </a:ext>
                  </a:extLst>
                </p:cNvPr>
                <p:cNvCxnSpPr/>
                <p:nvPr/>
              </p:nvCxnSpPr>
              <p:spPr>
                <a:xfrm flipH="1">
                  <a:off x="1893395" y="1766384"/>
                  <a:ext cx="255827" cy="1"/>
                </a:xfrm>
                <a:prstGeom prst="line">
                  <a:avLst/>
                </a:prstGeom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arrow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6563204-DBD8-9889-3A55-69470F39CB8C}"/>
                  </a:ext>
                </a:extLst>
              </p:cNvPr>
              <p:cNvCxnSpPr/>
              <p:nvPr/>
            </p:nvCxnSpPr>
            <p:spPr>
              <a:xfrm>
                <a:off x="10154249" y="2071050"/>
                <a:ext cx="0" cy="29136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6A1C778-84AB-7ADB-7641-CED130FA32AA}"/>
                  </a:ext>
                </a:extLst>
              </p:cNvPr>
              <p:cNvCxnSpPr/>
              <p:nvPr/>
            </p:nvCxnSpPr>
            <p:spPr>
              <a:xfrm>
                <a:off x="10154249" y="2583997"/>
                <a:ext cx="0" cy="29136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B56A68E-D7F6-5C75-E1FD-1FF8B48096F1}"/>
                  </a:ext>
                </a:extLst>
              </p:cNvPr>
              <p:cNvCxnSpPr/>
              <p:nvPr/>
            </p:nvCxnSpPr>
            <p:spPr>
              <a:xfrm>
                <a:off x="10079670" y="2328638"/>
                <a:ext cx="0" cy="29136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C8858DA-B573-3B19-8FDD-9BEFD4479971}"/>
                  </a:ext>
                </a:extLst>
              </p:cNvPr>
              <p:cNvCxnSpPr/>
              <p:nvPr/>
            </p:nvCxnSpPr>
            <p:spPr>
              <a:xfrm>
                <a:off x="10028427" y="2328638"/>
                <a:ext cx="0" cy="29136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5F9CDA0-8A09-4A04-2905-7B93D6A7B54C}"/>
                  </a:ext>
                </a:extLst>
              </p:cNvPr>
              <p:cNvCxnSpPr/>
              <p:nvPr/>
            </p:nvCxnSpPr>
            <p:spPr>
              <a:xfrm flipH="1">
                <a:off x="10079670" y="2368976"/>
                <a:ext cx="74579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5FD1D04-4038-C159-0A52-E2A4E40BBD07}"/>
                  </a:ext>
                </a:extLst>
              </p:cNvPr>
              <p:cNvCxnSpPr/>
              <p:nvPr/>
            </p:nvCxnSpPr>
            <p:spPr>
              <a:xfrm flipH="1">
                <a:off x="10079670" y="2589158"/>
                <a:ext cx="74579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9665EF-2683-91B7-7C26-0A35A98772D4}"/>
                  </a:ext>
                </a:extLst>
              </p:cNvPr>
              <p:cNvCxnSpPr/>
              <p:nvPr/>
            </p:nvCxnSpPr>
            <p:spPr>
              <a:xfrm flipH="1">
                <a:off x="11287465" y="2653487"/>
                <a:ext cx="1" cy="223599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22EFBCB-D179-BA0E-BB41-E324B36EAE28}"/>
                  </a:ext>
                </a:extLst>
              </p:cNvPr>
              <p:cNvCxnSpPr/>
              <p:nvPr/>
            </p:nvCxnSpPr>
            <p:spPr>
              <a:xfrm>
                <a:off x="11220272" y="2388424"/>
                <a:ext cx="0" cy="29136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7ACB092-02CD-3AFA-F785-8A7117E10C86}"/>
                  </a:ext>
                </a:extLst>
              </p:cNvPr>
              <p:cNvCxnSpPr/>
              <p:nvPr/>
            </p:nvCxnSpPr>
            <p:spPr>
              <a:xfrm>
                <a:off x="11165219" y="2388424"/>
                <a:ext cx="0" cy="29136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CD5160B-1F16-070D-0B75-EE77CEA20BB5}"/>
                  </a:ext>
                </a:extLst>
              </p:cNvPr>
              <p:cNvCxnSpPr/>
              <p:nvPr/>
            </p:nvCxnSpPr>
            <p:spPr>
              <a:xfrm flipH="1">
                <a:off x="11220272" y="2428762"/>
                <a:ext cx="74579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BD6EE4F-E23C-0D6B-F123-9853B2CD918F}"/>
                  </a:ext>
                </a:extLst>
              </p:cNvPr>
              <p:cNvCxnSpPr/>
              <p:nvPr/>
            </p:nvCxnSpPr>
            <p:spPr>
              <a:xfrm flipH="1">
                <a:off x="11220272" y="2648944"/>
                <a:ext cx="74579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C9D627F-1E78-AFBD-63FF-587B63A5EDD7}"/>
                  </a:ext>
                </a:extLst>
              </p:cNvPr>
              <p:cNvGrpSpPr/>
              <p:nvPr/>
            </p:nvGrpSpPr>
            <p:grpSpPr>
              <a:xfrm flipH="1">
                <a:off x="10777910" y="2379986"/>
                <a:ext cx="388973" cy="498828"/>
                <a:chOff x="11019782" y="2345374"/>
                <a:chExt cx="281108" cy="49882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245E941-8F0E-9FC8-DC4D-A50918E75F0A}"/>
                    </a:ext>
                  </a:extLst>
                </p:cNvPr>
                <p:cNvCxnSpPr/>
                <p:nvPr/>
              </p:nvCxnSpPr>
              <p:spPr>
                <a:xfrm flipH="1">
                  <a:off x="11300890" y="2600733"/>
                  <a:ext cx="0" cy="243469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/>
                  <a:tailEnd type="none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18DABB0-48AC-FA2E-4D8F-40393BA59EBB}"/>
                    </a:ext>
                  </a:extLst>
                </p:cNvPr>
                <p:cNvCxnSpPr/>
                <p:nvPr/>
              </p:nvCxnSpPr>
              <p:spPr>
                <a:xfrm>
                  <a:off x="11226311" y="2345374"/>
                  <a:ext cx="0" cy="291362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C0086FB-DFD7-F68C-DFD0-BEE67BC4739E}"/>
                    </a:ext>
                  </a:extLst>
                </p:cNvPr>
                <p:cNvCxnSpPr/>
                <p:nvPr/>
              </p:nvCxnSpPr>
              <p:spPr>
                <a:xfrm>
                  <a:off x="11190308" y="2345374"/>
                  <a:ext cx="0" cy="291362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39DFDE2-A1F4-2025-5908-79125FD85A56}"/>
                    </a:ext>
                  </a:extLst>
                </p:cNvPr>
                <p:cNvCxnSpPr/>
                <p:nvPr/>
              </p:nvCxnSpPr>
              <p:spPr>
                <a:xfrm flipH="1">
                  <a:off x="11226311" y="2385712"/>
                  <a:ext cx="74579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E6816E4-E86A-AE21-A150-E31D854CB7D0}"/>
                    </a:ext>
                  </a:extLst>
                </p:cNvPr>
                <p:cNvCxnSpPr/>
                <p:nvPr/>
              </p:nvCxnSpPr>
              <p:spPr>
                <a:xfrm flipH="1">
                  <a:off x="11226311" y="2605894"/>
                  <a:ext cx="74579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F75CC28-0EA9-96B6-2C2A-52EE69E6115D}"/>
                    </a:ext>
                  </a:extLst>
                </p:cNvPr>
                <p:cNvCxnSpPr/>
                <p:nvPr/>
              </p:nvCxnSpPr>
              <p:spPr>
                <a:xfrm flipH="1">
                  <a:off x="11019782" y="2509216"/>
                  <a:ext cx="176670" cy="1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/>
                </a:ln>
                <a:effectLst/>
              </p:spPr>
            </p:cxn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2E6ECC-3C16-8E50-B5A8-962D245A3089}"/>
                  </a:ext>
                </a:extLst>
              </p:cNvPr>
              <p:cNvCxnSpPr/>
              <p:nvPr/>
            </p:nvCxnSpPr>
            <p:spPr>
              <a:xfrm flipV="1">
                <a:off x="11287465" y="2252961"/>
                <a:ext cx="223838" cy="1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59558F8-742D-FC6C-90B3-E6A0DA03A019}"/>
                  </a:ext>
                </a:extLst>
              </p:cNvPr>
              <p:cNvCxnSpPr/>
              <p:nvPr/>
            </p:nvCxnSpPr>
            <p:spPr>
              <a:xfrm flipV="1">
                <a:off x="10154247" y="2875359"/>
                <a:ext cx="1133218" cy="3456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56090D2-D8BB-4C2E-EF78-4580EF39496A}"/>
                  </a:ext>
                </a:extLst>
              </p:cNvPr>
              <p:cNvCxnSpPr/>
              <p:nvPr/>
            </p:nvCxnSpPr>
            <p:spPr>
              <a:xfrm>
                <a:off x="10924141" y="2870982"/>
                <a:ext cx="0" cy="112095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D0CADD1-1177-88D7-0142-74A275D1F227}"/>
                  </a:ext>
                </a:extLst>
              </p:cNvPr>
              <p:cNvCxnSpPr/>
              <p:nvPr/>
            </p:nvCxnSpPr>
            <p:spPr>
              <a:xfrm>
                <a:off x="10787258" y="2244049"/>
                <a:ext cx="0" cy="184713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FF77AD3-6C50-69B6-7038-3261CCBDD8B3}"/>
                  </a:ext>
                </a:extLst>
              </p:cNvPr>
              <p:cNvCxnSpPr/>
              <p:nvPr/>
            </p:nvCxnSpPr>
            <p:spPr>
              <a:xfrm>
                <a:off x="11287465" y="1134889"/>
                <a:ext cx="7386" cy="1299009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453BA1B-80C9-D9E7-7AF3-B066C0C2F40E}"/>
                  </a:ext>
                </a:extLst>
              </p:cNvPr>
              <p:cNvCxnSpPr/>
              <p:nvPr/>
            </p:nvCxnSpPr>
            <p:spPr>
              <a:xfrm>
                <a:off x="11043327" y="2237446"/>
                <a:ext cx="2838" cy="296426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7181C0-E37A-927C-DEE5-A71B1D181796}"/>
                </a:ext>
              </a:extLst>
            </p:cNvPr>
            <p:cNvSpPr/>
            <p:nvPr/>
          </p:nvSpPr>
          <p:spPr>
            <a:xfrm>
              <a:off x="2047408" y="2237583"/>
              <a:ext cx="240608" cy="572327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296473-C38E-6A70-BFD3-783333E7C58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905" y="2434937"/>
              <a:ext cx="328410" cy="16677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DC74CC-9E0D-92DF-22CC-CF1F0DDD8459}"/>
                </a:ext>
              </a:extLst>
            </p:cNvPr>
            <p:cNvCxnSpPr/>
            <p:nvPr/>
          </p:nvCxnSpPr>
          <p:spPr>
            <a:xfrm flipV="1">
              <a:off x="1040667" y="1984022"/>
              <a:ext cx="1133218" cy="3456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F3866A7-9A2F-8C7C-BA7A-DEB49DE7BB67}"/>
              </a:ext>
            </a:extLst>
          </p:cNvPr>
          <p:cNvSpPr txBox="1"/>
          <p:nvPr/>
        </p:nvSpPr>
        <p:spPr>
          <a:xfrm>
            <a:off x="5181600" y="3962400"/>
            <a:ext cx="3776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highlight>
                  <a:srgbClr val="FFFF00"/>
                </a:highlight>
                <a:latin typeface="Comic Sans MS" panose="030F0902030302020204" pitchFamily="66" charset="0"/>
              </a:rPr>
              <a:t>Magnetic Neuron (4 transistors, 2.2 </a:t>
            </a:r>
            <a:r>
              <a:rPr lang="en-US" sz="1400" dirty="0" err="1">
                <a:highlight>
                  <a:srgbClr val="FFFF00"/>
                </a:highlight>
                <a:latin typeface="Comic Sans MS" panose="030F0902030302020204" pitchFamily="66" charset="0"/>
              </a:rPr>
              <a:t>fJ-ps</a:t>
            </a:r>
            <a:r>
              <a:rPr lang="en-US" sz="1400" dirty="0">
                <a:highlight>
                  <a:srgbClr val="FFFF00"/>
                </a:highlight>
                <a:latin typeface="Comic Sans MS" panose="030F0902030302020204" pitchFamily="66" charset="0"/>
              </a:rPr>
              <a:t>)</a:t>
            </a:r>
          </a:p>
        </p:txBody>
      </p:sp>
      <p:pic>
        <p:nvPicPr>
          <p:cNvPr id="48" name="Audio 47">
            <a:hlinkClick r:id="" action="ppaction://media"/>
            <a:extLst>
              <a:ext uri="{FF2B5EF4-FFF2-40B4-BE49-F238E27FC236}">
                <a16:creationId xmlns:a16="http://schemas.microsoft.com/office/drawing/2014/main" id="{DB4A73F6-B51F-6BD0-384D-4D60A9354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5136"/>
    </mc:Choice>
    <mc:Fallback xmlns="">
      <p:transition advClick="0" advTm="75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None/>
            </a:pPr>
            <a:endParaRPr lang="en-US" sz="3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Magnet based stochastic neurons (‘spin dice’)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6C9E94-AB74-0B2E-EDEA-E414F12891D4}"/>
              </a:ext>
            </a:extLst>
          </p:cNvPr>
          <p:cNvSpPr txBox="1"/>
          <p:nvPr/>
        </p:nvSpPr>
        <p:spPr>
          <a:xfrm>
            <a:off x="1713998" y="554128"/>
            <a:ext cx="6769943" cy="72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Comic Sans MS"/>
                <a:cs typeface="Comic Sans MS"/>
              </a:rPr>
              <a:t>Stochasticity allows you to sample the phase space quickly and ergodically</a:t>
            </a:r>
          </a:p>
          <a:p>
            <a:pPr>
              <a:buNone/>
            </a:pPr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Comic Sans MS"/>
                <a:cs typeface="Comic Sans MS"/>
              </a:rPr>
              <a:t>CMOS random number generators are VERY inefficient</a:t>
            </a:r>
          </a:p>
          <a:p>
            <a:pPr>
              <a:buNone/>
            </a:pPr>
            <a:endParaRPr lang="en-US" sz="1200" dirty="0">
              <a:solidFill>
                <a:srgbClr val="0000FF"/>
              </a:solidFill>
              <a:highlight>
                <a:srgbClr val="FFFF00"/>
              </a:highlight>
              <a:latin typeface="Comic Sans MS"/>
              <a:cs typeface="Comic Sans MS"/>
            </a:endParaRPr>
          </a:p>
        </p:txBody>
      </p:sp>
      <p:grpSp>
        <p:nvGrpSpPr>
          <p:cNvPr id="18492" name="Group 18491">
            <a:extLst>
              <a:ext uri="{FF2B5EF4-FFF2-40B4-BE49-F238E27FC236}">
                <a16:creationId xmlns:a16="http://schemas.microsoft.com/office/drawing/2014/main" id="{43D582D8-0B04-01AE-6038-11C254C2F934}"/>
              </a:ext>
            </a:extLst>
          </p:cNvPr>
          <p:cNvGrpSpPr/>
          <p:nvPr/>
        </p:nvGrpSpPr>
        <p:grpSpPr>
          <a:xfrm>
            <a:off x="135084" y="1641461"/>
            <a:ext cx="4402022" cy="4579660"/>
            <a:chOff x="163508" y="1007314"/>
            <a:chExt cx="4402022" cy="4579660"/>
          </a:xfrm>
        </p:grpSpPr>
        <p:grpSp>
          <p:nvGrpSpPr>
            <p:cNvPr id="18493" name="Group 18492">
              <a:extLst>
                <a:ext uri="{FF2B5EF4-FFF2-40B4-BE49-F238E27FC236}">
                  <a16:creationId xmlns:a16="http://schemas.microsoft.com/office/drawing/2014/main" id="{81DBD9EC-3648-8E71-A9C1-92C909A00E0C}"/>
                </a:ext>
              </a:extLst>
            </p:cNvPr>
            <p:cNvGrpSpPr/>
            <p:nvPr/>
          </p:nvGrpSpPr>
          <p:grpSpPr>
            <a:xfrm>
              <a:off x="163508" y="1007314"/>
              <a:ext cx="4231822" cy="4579660"/>
              <a:chOff x="163508" y="1007314"/>
              <a:chExt cx="4231822" cy="4579660"/>
            </a:xfrm>
          </p:grpSpPr>
          <p:grpSp>
            <p:nvGrpSpPr>
              <p:cNvPr id="18495" name="Group 18494">
                <a:extLst>
                  <a:ext uri="{FF2B5EF4-FFF2-40B4-BE49-F238E27FC236}">
                    <a16:creationId xmlns:a16="http://schemas.microsoft.com/office/drawing/2014/main" id="{F59E0499-63E5-6E67-5B44-CF0688EAE646}"/>
                  </a:ext>
                </a:extLst>
              </p:cNvPr>
              <p:cNvGrpSpPr/>
              <p:nvPr/>
            </p:nvGrpSpPr>
            <p:grpSpPr>
              <a:xfrm>
                <a:off x="229316" y="1007314"/>
                <a:ext cx="4166014" cy="4579660"/>
                <a:chOff x="229316" y="1007314"/>
                <a:chExt cx="4166014" cy="4579660"/>
              </a:xfrm>
            </p:grpSpPr>
            <p:grpSp>
              <p:nvGrpSpPr>
                <p:cNvPr id="18497" name="Group 18496">
                  <a:extLst>
                    <a:ext uri="{FF2B5EF4-FFF2-40B4-BE49-F238E27FC236}">
                      <a16:creationId xmlns:a16="http://schemas.microsoft.com/office/drawing/2014/main" id="{047AB6AA-4353-0CAD-11AB-DF1693B1C2CB}"/>
                    </a:ext>
                  </a:extLst>
                </p:cNvPr>
                <p:cNvGrpSpPr/>
                <p:nvPr/>
              </p:nvGrpSpPr>
              <p:grpSpPr>
                <a:xfrm>
                  <a:off x="229316" y="1007314"/>
                  <a:ext cx="3710051" cy="4579660"/>
                  <a:chOff x="289602" y="736372"/>
                  <a:chExt cx="3710051" cy="4579660"/>
                </a:xfrm>
              </p:grpSpPr>
              <p:pic>
                <p:nvPicPr>
                  <p:cNvPr id="18499" name="Picture 18498">
                    <a:extLst>
                      <a:ext uri="{FF2B5EF4-FFF2-40B4-BE49-F238E27FC236}">
                        <a16:creationId xmlns:a16="http://schemas.microsoft.com/office/drawing/2014/main" id="{151D1D69-6A2C-CB75-61BD-493E2DE86F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46785" y="896440"/>
                    <a:ext cx="2048007" cy="1549550"/>
                  </a:xfrm>
                  <a:prstGeom prst="rect">
                    <a:avLst/>
                  </a:prstGeom>
                </p:spPr>
              </p:pic>
              <p:grpSp>
                <p:nvGrpSpPr>
                  <p:cNvPr id="18500" name="Group 18499">
                    <a:extLst>
                      <a:ext uri="{FF2B5EF4-FFF2-40B4-BE49-F238E27FC236}">
                        <a16:creationId xmlns:a16="http://schemas.microsoft.com/office/drawing/2014/main" id="{1DEB0EF6-9214-37CC-9811-AF03B6E60B64}"/>
                      </a:ext>
                    </a:extLst>
                  </p:cNvPr>
                  <p:cNvGrpSpPr/>
                  <p:nvPr/>
                </p:nvGrpSpPr>
                <p:grpSpPr>
                  <a:xfrm>
                    <a:off x="450283" y="3034670"/>
                    <a:ext cx="3549370" cy="2281362"/>
                    <a:chOff x="525031" y="4749640"/>
                    <a:chExt cx="3549370" cy="2281362"/>
                  </a:xfrm>
                </p:grpSpPr>
                <p:sp>
                  <p:nvSpPr>
                    <p:cNvPr id="18543" name="TextBox 18542">
                      <a:extLst>
                        <a:ext uri="{FF2B5EF4-FFF2-40B4-BE49-F238E27FC236}">
                          <a16:creationId xmlns:a16="http://schemas.microsoft.com/office/drawing/2014/main" id="{8E8AC4B5-AAB7-DC41-99D6-4E8759B0D8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5031" y="6206161"/>
                      <a:ext cx="3549370" cy="824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Comic Sans MS"/>
                          <a:cs typeface="Comic Sans MS"/>
                        </a:rPr>
                        <a:t>Magnet in pull-up/pull-down + Inverters </a:t>
                      </a:r>
                    </a:p>
                    <a:p>
                      <a:pPr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Energy-Momentum Optimization Algos</a:t>
                      </a:r>
                    </a:p>
                    <a:p>
                      <a:pPr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Probabilistic Graph Algos </a:t>
                      </a:r>
                    </a:p>
                  </p:txBody>
                </p:sp>
                <p:sp>
                  <p:nvSpPr>
                    <p:cNvPr id="18544" name="TextBox 18543">
                      <a:extLst>
                        <a:ext uri="{FF2B5EF4-FFF2-40B4-BE49-F238E27FC236}">
                          <a16:creationId xmlns:a16="http://schemas.microsoft.com/office/drawing/2014/main" id="{49E6614A-79E1-FD22-9A56-CC83194736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36834" y="4749640"/>
                      <a:ext cx="18473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buNone/>
                      </a:pPr>
                      <a:endParaRPr lang="en-US" sz="12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18501" name="Group 18500">
                    <a:extLst>
                      <a:ext uri="{FF2B5EF4-FFF2-40B4-BE49-F238E27FC236}">
                        <a16:creationId xmlns:a16="http://schemas.microsoft.com/office/drawing/2014/main" id="{6ED6EDB1-DF15-8CE2-AE4E-AF5938BE043D}"/>
                      </a:ext>
                    </a:extLst>
                  </p:cNvPr>
                  <p:cNvGrpSpPr/>
                  <p:nvPr/>
                </p:nvGrpSpPr>
                <p:grpSpPr>
                  <a:xfrm>
                    <a:off x="289602" y="736372"/>
                    <a:ext cx="1160924" cy="1604460"/>
                    <a:chOff x="5776378" y="3833979"/>
                    <a:chExt cx="1961877" cy="2598693"/>
                  </a:xfrm>
                </p:grpSpPr>
                <p:cxnSp>
                  <p:nvCxnSpPr>
                    <p:cNvPr id="18502" name="Straight Connector 18501">
                      <a:extLst>
                        <a:ext uri="{FF2B5EF4-FFF2-40B4-BE49-F238E27FC236}">
                          <a16:creationId xmlns:a16="http://schemas.microsoft.com/office/drawing/2014/main" id="{C2B5B020-E006-872E-43E1-024F821448FE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5871445" y="5662486"/>
                      <a:ext cx="418445" cy="5282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oval"/>
                    </a:ln>
                    <a:effectLst/>
                  </p:spPr>
                </p:cxnSp>
                <p:cxnSp>
                  <p:nvCxnSpPr>
                    <p:cNvPr id="18503" name="Straight Connector 18502">
                      <a:extLst>
                        <a:ext uri="{FF2B5EF4-FFF2-40B4-BE49-F238E27FC236}">
                          <a16:creationId xmlns:a16="http://schemas.microsoft.com/office/drawing/2014/main" id="{1BAF2DAA-A94D-0DDA-E4AC-68A18851EC2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23203" y="5427194"/>
                      <a:ext cx="778890" cy="6560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none"/>
                    </a:ln>
                    <a:effectLst/>
                  </p:spPr>
                </p:cxnSp>
                <p:pic>
                  <p:nvPicPr>
                    <p:cNvPr id="18504" name="Picture 18503">
                      <a:extLst>
                        <a:ext uri="{FF2B5EF4-FFF2-40B4-BE49-F238E27FC236}">
                          <a16:creationId xmlns:a16="http://schemas.microsoft.com/office/drawing/2014/main" id="{05057DE1-D0D6-E048-FF98-26E32DF3E09B}"/>
                        </a:ext>
                      </a:extLst>
                    </p:cNvPr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776378" y="5371811"/>
                      <a:ext cx="314135" cy="20596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505" name="Picture 18504">
                      <a:extLst>
                        <a:ext uri="{FF2B5EF4-FFF2-40B4-BE49-F238E27FC236}">
                          <a16:creationId xmlns:a16="http://schemas.microsoft.com/office/drawing/2014/main" id="{168FC1CA-3B2D-E1E4-E0F4-5F8C69DBBD2B}"/>
                        </a:ext>
                      </a:extLst>
                    </p:cNvPr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73655" y="3833979"/>
                      <a:ext cx="276288" cy="19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506" name="Picture 18505">
                      <a:extLst>
                        <a:ext uri="{FF2B5EF4-FFF2-40B4-BE49-F238E27FC236}">
                          <a16:creationId xmlns:a16="http://schemas.microsoft.com/office/drawing/2014/main" id="{AD1FBFEF-43B5-85C3-AA9E-BA19E914351F}"/>
                        </a:ext>
                      </a:extLst>
                    </p:cNvPr>
                    <p:cNvPicPr>
                      <a:picLocks noChangeAspect="1"/>
                    </p:cNvPicPr>
                    <p:nvPr>
                      <p:custDataLst>
                        <p:tags r:id="rId6"/>
                      </p:custDataLst>
                    </p:nvPr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6212" y="6260547"/>
                      <a:ext cx="273766" cy="17212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8507" name="Group 18506">
                      <a:extLst>
                        <a:ext uri="{FF2B5EF4-FFF2-40B4-BE49-F238E27FC236}">
                          <a16:creationId xmlns:a16="http://schemas.microsoft.com/office/drawing/2014/main" id="{8858F7D8-D902-BDE9-A976-40B52EA022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40608" y="4093236"/>
                      <a:ext cx="769064" cy="1161724"/>
                      <a:chOff x="1677605" y="1271795"/>
                      <a:chExt cx="712111" cy="868427"/>
                    </a:xfrm>
                  </p:grpSpPr>
                  <p:sp>
                    <p:nvSpPr>
                      <p:cNvPr id="18537" name="Can 18536">
                        <a:extLst>
                          <a:ext uri="{FF2B5EF4-FFF2-40B4-BE49-F238E27FC236}">
                            <a16:creationId xmlns:a16="http://schemas.microsoft.com/office/drawing/2014/main" id="{5DECE884-8C32-1720-6126-4362A3F8A8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77605" y="1820608"/>
                        <a:ext cx="712111" cy="319614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ED7D31">
                          <a:lumMod val="40000"/>
                          <a:lumOff val="6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defRPr/>
                        </a:pPr>
                        <a:endPara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/>
                          <a:ea typeface="+mn-ea"/>
                          <a:cs typeface="Comic Sans MS"/>
                        </a:endParaRPr>
                      </a:p>
                    </p:txBody>
                  </p:sp>
                  <p:sp>
                    <p:nvSpPr>
                      <p:cNvPr id="18538" name="Can 18537">
                        <a:extLst>
                          <a:ext uri="{FF2B5EF4-FFF2-40B4-BE49-F238E27FC236}">
                            <a16:creationId xmlns:a16="http://schemas.microsoft.com/office/drawing/2014/main" id="{3D63F2C2-15DA-7630-EA81-D80FE8278D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77605" y="1678348"/>
                        <a:ext cx="712111" cy="319614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lumMod val="85000"/>
                        </a:sys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defRPr/>
                        </a:pPr>
                        <a:endPara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/>
                          <a:ea typeface="+mn-ea"/>
                          <a:cs typeface="Comic Sans MS"/>
                        </a:endParaRPr>
                      </a:p>
                    </p:txBody>
                  </p:sp>
                  <p:sp>
                    <p:nvSpPr>
                      <p:cNvPr id="18539" name="Can 18538">
                        <a:extLst>
                          <a:ext uri="{FF2B5EF4-FFF2-40B4-BE49-F238E27FC236}">
                            <a16:creationId xmlns:a16="http://schemas.microsoft.com/office/drawing/2014/main" id="{7A184069-231D-548C-2D6E-5216F4409C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77605" y="1534327"/>
                        <a:ext cx="712111" cy="319614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ED7D31">
                          <a:lumMod val="40000"/>
                          <a:lumOff val="6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  <a:defRPr/>
                        </a:pPr>
                        <a:endPara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/>
                          <a:ea typeface="+mn-ea"/>
                          <a:cs typeface="Comic Sans MS"/>
                        </a:endParaRPr>
                      </a:p>
                    </p:txBody>
                  </p:sp>
                  <p:cxnSp>
                    <p:nvCxnSpPr>
                      <p:cNvPr id="18540" name="Straight Connector 18539">
                        <a:extLst>
                          <a:ext uri="{FF2B5EF4-FFF2-40B4-BE49-F238E27FC236}">
                            <a16:creationId xmlns:a16="http://schemas.microsoft.com/office/drawing/2014/main" id="{69191B9D-2AB9-3FB6-354B-F1F22B333E5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031867" y="1271795"/>
                        <a:ext cx="0" cy="340476"/>
                      </a:xfrm>
                      <a:prstGeom prst="line">
                        <a:avLst/>
                      </a:prstGeom>
                      <a:noFill/>
                      <a:ln w="222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headEnd type="oval"/>
                      </a:ln>
                      <a:effectLst/>
                    </p:spPr>
                  </p:cxnSp>
                  <p:cxnSp>
                    <p:nvCxnSpPr>
                      <p:cNvPr id="18541" name="Straight Connector 18540">
                        <a:extLst>
                          <a:ext uri="{FF2B5EF4-FFF2-40B4-BE49-F238E27FC236}">
                            <a16:creationId xmlns:a16="http://schemas.microsoft.com/office/drawing/2014/main" id="{676160EE-F6A9-051F-993A-F159ECF918F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831520" y="2058318"/>
                        <a:ext cx="425344" cy="1188"/>
                      </a:xfrm>
                      <a:prstGeom prst="line">
                        <a:avLst/>
                      </a:prstGeom>
                      <a:ln w="28575" cap="flat" cmpd="sng" algn="ctr">
                        <a:solidFill>
                          <a:srgbClr val="C00000"/>
                        </a:solidFill>
                        <a:prstDash val="solid"/>
                        <a:round/>
                        <a:headEnd type="arrow" w="med" len="med"/>
                        <a:tailEnd type="arrow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42" name="Straight Connector 18541">
                        <a:extLst>
                          <a:ext uri="{FF2B5EF4-FFF2-40B4-BE49-F238E27FC236}">
                            <a16:creationId xmlns:a16="http://schemas.microsoft.com/office/drawing/2014/main" id="{F1A1E526-7AE0-BFF9-D4A4-884B563682CA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893395" y="1766384"/>
                        <a:ext cx="255827" cy="1"/>
                      </a:xfrm>
                      <a:prstGeom prst="line">
                        <a:avLst/>
                      </a:prstGeom>
                      <a:ln w="28575" cap="flat" cmpd="sng" algn="ctr">
                        <a:solidFill>
                          <a:srgbClr val="C00000"/>
                        </a:solidFill>
                        <a:prstDash val="solid"/>
                        <a:round/>
                        <a:headEnd type="arrow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508" name="Straight Connector 18507">
                      <a:extLst>
                        <a:ext uri="{FF2B5EF4-FFF2-40B4-BE49-F238E27FC236}">
                          <a16:creationId xmlns:a16="http://schemas.microsoft.com/office/drawing/2014/main" id="{B32F2A87-E076-CFF0-3E3D-6888BE569F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23203" y="5257130"/>
                      <a:ext cx="0" cy="291362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none"/>
                    </a:ln>
                    <a:effectLst/>
                  </p:spPr>
                </p:cxnSp>
                <p:cxnSp>
                  <p:nvCxnSpPr>
                    <p:cNvPr id="18509" name="Straight Connector 18508">
                      <a:extLst>
                        <a:ext uri="{FF2B5EF4-FFF2-40B4-BE49-F238E27FC236}">
                          <a16:creationId xmlns:a16="http://schemas.microsoft.com/office/drawing/2014/main" id="{3DE36FF3-EC17-9855-AB05-C7C4FDD7A3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23203" y="5770077"/>
                      <a:ext cx="0" cy="291362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none"/>
                      <a:tailEnd type="none"/>
                    </a:ln>
                    <a:effectLst/>
                  </p:spPr>
                </p:cxnSp>
                <p:cxnSp>
                  <p:nvCxnSpPr>
                    <p:cNvPr id="18510" name="Straight Connector 18509">
                      <a:extLst>
                        <a:ext uri="{FF2B5EF4-FFF2-40B4-BE49-F238E27FC236}">
                          <a16:creationId xmlns:a16="http://schemas.microsoft.com/office/drawing/2014/main" id="{386406DE-4369-7EDD-78A1-7D2CDBA71FE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48624" y="5514718"/>
                      <a:ext cx="0" cy="291362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none"/>
                    </a:ln>
                    <a:effectLst/>
                  </p:spPr>
                </p:cxnSp>
                <p:cxnSp>
                  <p:nvCxnSpPr>
                    <p:cNvPr id="18511" name="Straight Connector 18510">
                      <a:extLst>
                        <a:ext uri="{FF2B5EF4-FFF2-40B4-BE49-F238E27FC236}">
                          <a16:creationId xmlns:a16="http://schemas.microsoft.com/office/drawing/2014/main" id="{C020EA45-6887-1031-3C51-6607D6C735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97381" y="5514718"/>
                      <a:ext cx="0" cy="291362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none"/>
                    </a:ln>
                    <a:effectLst/>
                  </p:spPr>
                </p:cxnSp>
                <p:cxnSp>
                  <p:nvCxnSpPr>
                    <p:cNvPr id="18512" name="Straight Connector 18511">
                      <a:extLst>
                        <a:ext uri="{FF2B5EF4-FFF2-40B4-BE49-F238E27FC236}">
                          <a16:creationId xmlns:a16="http://schemas.microsoft.com/office/drawing/2014/main" id="{F5E2673B-3F4B-9BC2-E8FD-F3C777DC22D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348624" y="5555056"/>
                      <a:ext cx="74579" cy="0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8513" name="Straight Connector 18512">
                      <a:extLst>
                        <a:ext uri="{FF2B5EF4-FFF2-40B4-BE49-F238E27FC236}">
                          <a16:creationId xmlns:a16="http://schemas.microsoft.com/office/drawing/2014/main" id="{F4C85E89-A54B-13C4-2E79-8C26E79A511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348624" y="5775238"/>
                      <a:ext cx="74579" cy="0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8514" name="Straight Connector 18513">
                      <a:extLst>
                        <a:ext uri="{FF2B5EF4-FFF2-40B4-BE49-F238E27FC236}">
                          <a16:creationId xmlns:a16="http://schemas.microsoft.com/office/drawing/2014/main" id="{3AF7329A-BE9C-614D-451B-BBE87FED4AC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23201" y="6061439"/>
                      <a:ext cx="1133218" cy="3456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8515" name="Straight Connector 18514">
                      <a:extLst>
                        <a:ext uri="{FF2B5EF4-FFF2-40B4-BE49-F238E27FC236}">
                          <a16:creationId xmlns:a16="http://schemas.microsoft.com/office/drawing/2014/main" id="{D0D38DFD-F8EB-D644-51C7-EA6EA87860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193095" y="6057062"/>
                      <a:ext cx="0" cy="112095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none"/>
                      <a:tailEnd type="oval"/>
                    </a:ln>
                    <a:effectLst/>
                  </p:spPr>
                </p:cxnSp>
                <p:cxnSp>
                  <p:nvCxnSpPr>
                    <p:cNvPr id="18516" name="Straight Connector 18515">
                      <a:extLst>
                        <a:ext uri="{FF2B5EF4-FFF2-40B4-BE49-F238E27FC236}">
                          <a16:creationId xmlns:a16="http://schemas.microsoft.com/office/drawing/2014/main" id="{1DA7A6DB-6967-B4FD-FEDD-2279E45942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168999" y="5111576"/>
                      <a:ext cx="9348" cy="623849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none"/>
                    </a:ln>
                    <a:effectLst/>
                  </p:spPr>
                </p:cxnSp>
                <p:grpSp>
                  <p:nvGrpSpPr>
                    <p:cNvPr id="18517" name="Group 18516">
                      <a:extLst>
                        <a:ext uri="{FF2B5EF4-FFF2-40B4-BE49-F238E27FC236}">
                          <a16:creationId xmlns:a16="http://schemas.microsoft.com/office/drawing/2014/main" id="{6F9CE105-8948-8857-EFA9-A0FB4D9353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45253" y="4349909"/>
                      <a:ext cx="593002" cy="1720502"/>
                      <a:chOff x="6893179" y="4353140"/>
                      <a:chExt cx="593002" cy="1720502"/>
                    </a:xfrm>
                  </p:grpSpPr>
                  <p:grpSp>
                    <p:nvGrpSpPr>
                      <p:cNvPr id="18520" name="Group 18519">
                        <a:extLst>
                          <a:ext uri="{FF2B5EF4-FFF2-40B4-BE49-F238E27FC236}">
                            <a16:creationId xmlns:a16="http://schemas.microsoft.com/office/drawing/2014/main" id="{5B48A837-021A-B318-2569-0A372EC6C3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93179" y="4950965"/>
                        <a:ext cx="593002" cy="1122677"/>
                        <a:chOff x="6907414" y="4942202"/>
                        <a:chExt cx="593002" cy="1122677"/>
                      </a:xfrm>
                    </p:grpSpPr>
                    <p:grpSp>
                      <p:nvGrpSpPr>
                        <p:cNvPr id="18522" name="Group 18521">
                          <a:extLst>
                            <a:ext uri="{FF2B5EF4-FFF2-40B4-BE49-F238E27FC236}">
                              <a16:creationId xmlns:a16="http://schemas.microsoft.com/office/drawing/2014/main" id="{F0754F54-765D-EEF1-A3C7-0435F241AB6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926386" y="5566051"/>
                          <a:ext cx="385890" cy="498828"/>
                          <a:chOff x="11019782" y="2345374"/>
                          <a:chExt cx="281108" cy="498828"/>
                        </a:xfrm>
                      </p:grpSpPr>
                      <p:cxnSp>
                        <p:nvCxnSpPr>
                          <p:cNvPr id="18531" name="Straight Connector 18530">
                            <a:extLst>
                              <a:ext uri="{FF2B5EF4-FFF2-40B4-BE49-F238E27FC236}">
                                <a16:creationId xmlns:a16="http://schemas.microsoft.com/office/drawing/2014/main" id="{4F46EB50-B79D-E1C9-B5D3-3AA47190266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1300890" y="2600733"/>
                            <a:ext cx="0" cy="243469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headEnd type="none"/>
                            <a:tailEnd type="none"/>
                          </a:ln>
                          <a:effectLst/>
                        </p:spPr>
                      </p:cxnSp>
                      <p:cxnSp>
                        <p:nvCxnSpPr>
                          <p:cNvPr id="18532" name="Straight Connector 18531">
                            <a:extLst>
                              <a:ext uri="{FF2B5EF4-FFF2-40B4-BE49-F238E27FC236}">
                                <a16:creationId xmlns:a16="http://schemas.microsoft.com/office/drawing/2014/main" id="{4CA7AF25-F200-26F8-4A1D-84F82C77841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1226311" y="2345374"/>
                            <a:ext cx="0" cy="291362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headEnd type="none"/>
                          </a:ln>
                          <a:effectLst/>
                        </p:spPr>
                      </p:cxnSp>
                      <p:cxnSp>
                        <p:nvCxnSpPr>
                          <p:cNvPr id="18533" name="Straight Connector 18532">
                            <a:extLst>
                              <a:ext uri="{FF2B5EF4-FFF2-40B4-BE49-F238E27FC236}">
                                <a16:creationId xmlns:a16="http://schemas.microsoft.com/office/drawing/2014/main" id="{A62F41AE-B34B-9C49-B4D1-4EA97CB318C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1190308" y="2345374"/>
                            <a:ext cx="0" cy="291362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headEnd type="none"/>
                          </a:ln>
                          <a:effectLst/>
                        </p:spPr>
                      </p:cxnSp>
                      <p:cxnSp>
                        <p:nvCxnSpPr>
                          <p:cNvPr id="18534" name="Straight Connector 18533">
                            <a:extLst>
                              <a:ext uri="{FF2B5EF4-FFF2-40B4-BE49-F238E27FC236}">
                                <a16:creationId xmlns:a16="http://schemas.microsoft.com/office/drawing/2014/main" id="{4B8577C4-59B6-4EDB-E6F4-D1B9C961012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1226311" y="2385712"/>
                            <a:ext cx="74579" cy="0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none"/>
                          </a:ln>
                          <a:effectLst/>
                        </p:spPr>
                      </p:cxnSp>
                      <p:cxnSp>
                        <p:nvCxnSpPr>
                          <p:cNvPr id="18535" name="Straight Connector 18534">
                            <a:extLst>
                              <a:ext uri="{FF2B5EF4-FFF2-40B4-BE49-F238E27FC236}">
                                <a16:creationId xmlns:a16="http://schemas.microsoft.com/office/drawing/2014/main" id="{D13ACEB1-6135-A9C2-47B0-7A6F2A2D19C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1226311" y="2605894"/>
                            <a:ext cx="74579" cy="0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none"/>
                          </a:ln>
                          <a:effectLst/>
                        </p:spPr>
                      </p:cxnSp>
                      <p:cxnSp>
                        <p:nvCxnSpPr>
                          <p:cNvPr id="18536" name="Straight Connector 18535">
                            <a:extLst>
                              <a:ext uri="{FF2B5EF4-FFF2-40B4-BE49-F238E27FC236}">
                                <a16:creationId xmlns:a16="http://schemas.microsoft.com/office/drawing/2014/main" id="{47A7E083-A772-7D01-B7EE-67A31BCFBEF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1019782" y="2509216"/>
                            <a:ext cx="176670" cy="1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none"/>
                          </a:ln>
                          <a:effectLst/>
                        </p:spPr>
                      </p:cxnSp>
                    </p:grpSp>
                    <p:cxnSp>
                      <p:nvCxnSpPr>
                        <p:cNvPr id="18523" name="Straight Connector 18522">
                          <a:extLst>
                            <a:ext uri="{FF2B5EF4-FFF2-40B4-BE49-F238E27FC236}">
                              <a16:creationId xmlns:a16="http://schemas.microsoft.com/office/drawing/2014/main" id="{61F198C3-703C-E0C9-56A7-4655A802E8F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276578" y="5438872"/>
                          <a:ext cx="223838" cy="1"/>
                        </a:xfrm>
                        <a:prstGeom prst="line">
                          <a:avLst/>
                        </a:prstGeom>
                        <a:noFill/>
                        <a:ln w="222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oval"/>
                        </a:ln>
                        <a:effectLst/>
                      </p:spPr>
                    </p:cxnSp>
                    <p:grpSp>
                      <p:nvGrpSpPr>
                        <p:cNvPr id="18524" name="Group 18523">
                          <a:extLst>
                            <a:ext uri="{FF2B5EF4-FFF2-40B4-BE49-F238E27FC236}">
                              <a16:creationId xmlns:a16="http://schemas.microsoft.com/office/drawing/2014/main" id="{D6EC4FCE-3587-43B8-7F2B-DA6016B371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907414" y="4942202"/>
                          <a:ext cx="385890" cy="664187"/>
                          <a:chOff x="11019782" y="2345374"/>
                          <a:chExt cx="281108" cy="664187"/>
                        </a:xfrm>
                      </p:grpSpPr>
                      <p:cxnSp>
                        <p:nvCxnSpPr>
                          <p:cNvPr id="18525" name="Straight Connector 18524">
                            <a:extLst>
                              <a:ext uri="{FF2B5EF4-FFF2-40B4-BE49-F238E27FC236}">
                                <a16:creationId xmlns:a16="http://schemas.microsoft.com/office/drawing/2014/main" id="{BA7D91DF-7FD1-71F3-21D2-48F1551FE0F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1300890" y="2600733"/>
                            <a:ext cx="0" cy="408828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headEnd type="none"/>
                            <a:tailEnd type="none"/>
                          </a:ln>
                          <a:effectLst/>
                        </p:spPr>
                      </p:cxnSp>
                      <p:cxnSp>
                        <p:nvCxnSpPr>
                          <p:cNvPr id="18526" name="Straight Connector 18525">
                            <a:extLst>
                              <a:ext uri="{FF2B5EF4-FFF2-40B4-BE49-F238E27FC236}">
                                <a16:creationId xmlns:a16="http://schemas.microsoft.com/office/drawing/2014/main" id="{FC8A9FC6-C99D-E770-2398-740494A7293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1226311" y="2345374"/>
                            <a:ext cx="0" cy="291362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headEnd type="none"/>
                          </a:ln>
                          <a:effectLst/>
                        </p:spPr>
                      </p:cxnSp>
                      <p:cxnSp>
                        <p:nvCxnSpPr>
                          <p:cNvPr id="18527" name="Straight Connector 18526">
                            <a:extLst>
                              <a:ext uri="{FF2B5EF4-FFF2-40B4-BE49-F238E27FC236}">
                                <a16:creationId xmlns:a16="http://schemas.microsoft.com/office/drawing/2014/main" id="{CB356306-8FCC-F7B8-A794-C5039F1A577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1190308" y="2345374"/>
                            <a:ext cx="0" cy="291362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headEnd type="none"/>
                          </a:ln>
                          <a:effectLst/>
                        </p:spPr>
                      </p:cxnSp>
                      <p:cxnSp>
                        <p:nvCxnSpPr>
                          <p:cNvPr id="18528" name="Straight Connector 18527">
                            <a:extLst>
                              <a:ext uri="{FF2B5EF4-FFF2-40B4-BE49-F238E27FC236}">
                                <a16:creationId xmlns:a16="http://schemas.microsoft.com/office/drawing/2014/main" id="{E5BE0197-2B48-6104-949D-6E8A61459E8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1226311" y="2385712"/>
                            <a:ext cx="74579" cy="0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none"/>
                          </a:ln>
                          <a:effectLst/>
                        </p:spPr>
                      </p:cxnSp>
                      <p:cxnSp>
                        <p:nvCxnSpPr>
                          <p:cNvPr id="18529" name="Straight Connector 18528">
                            <a:extLst>
                              <a:ext uri="{FF2B5EF4-FFF2-40B4-BE49-F238E27FC236}">
                                <a16:creationId xmlns:a16="http://schemas.microsoft.com/office/drawing/2014/main" id="{8228AFA8-2DE4-8A29-7DA1-7906CC25EC6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1226311" y="2605894"/>
                            <a:ext cx="74579" cy="0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none"/>
                          </a:ln>
                          <a:effectLst/>
                        </p:spPr>
                      </p:cxnSp>
                      <p:cxnSp>
                        <p:nvCxnSpPr>
                          <p:cNvPr id="18530" name="Straight Connector 18529">
                            <a:extLst>
                              <a:ext uri="{FF2B5EF4-FFF2-40B4-BE49-F238E27FC236}">
                                <a16:creationId xmlns:a16="http://schemas.microsoft.com/office/drawing/2014/main" id="{94729834-D73D-2A28-6509-1F08A104693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1019782" y="2509216"/>
                            <a:ext cx="176670" cy="1"/>
                          </a:xfrm>
                          <a:prstGeom prst="line">
                            <a:avLst/>
                          </a:prstGeom>
                          <a:noFill/>
                          <a:ln w="222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none"/>
                          </a:ln>
                          <a:effectLst/>
                        </p:spPr>
                      </p:cxnSp>
                    </p:grpSp>
                  </p:grpSp>
                  <p:cxnSp>
                    <p:nvCxnSpPr>
                      <p:cNvPr id="18521" name="Straight Connector 18520">
                        <a:extLst>
                          <a:ext uri="{FF2B5EF4-FFF2-40B4-BE49-F238E27FC236}">
                            <a16:creationId xmlns:a16="http://schemas.microsoft.com/office/drawing/2014/main" id="{1B26EE03-ECF2-72F8-5108-C658B38E3F8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76367" y="4353140"/>
                        <a:ext cx="8107" cy="643916"/>
                      </a:xfrm>
                      <a:prstGeom prst="line">
                        <a:avLst/>
                      </a:prstGeom>
                      <a:noFill/>
                      <a:ln w="222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headEnd type="none"/>
                      </a:ln>
                      <a:effectLst/>
                    </p:spPr>
                  </p:cxnSp>
                </p:grpSp>
                <p:cxnSp>
                  <p:nvCxnSpPr>
                    <p:cNvPr id="18518" name="Straight Connector 18517">
                      <a:extLst>
                        <a:ext uri="{FF2B5EF4-FFF2-40B4-BE49-F238E27FC236}">
                          <a16:creationId xmlns:a16="http://schemas.microsoft.com/office/drawing/2014/main" id="{CDE1B6FA-17AC-0042-2BD7-BD157A4483E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25146" y="4353827"/>
                      <a:ext cx="1105997" cy="0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none"/>
                    </a:ln>
                    <a:effectLst/>
                  </p:spPr>
                </p:cxnSp>
                <p:sp>
                  <p:nvSpPr>
                    <p:cNvPr id="18519" name="Oval 18518">
                      <a:extLst>
                        <a:ext uri="{FF2B5EF4-FFF2-40B4-BE49-F238E27FC236}">
                          <a16:creationId xmlns:a16="http://schemas.microsoft.com/office/drawing/2014/main" id="{98438CA0-63D9-1938-B096-DD998EAA8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142" y="5072818"/>
                      <a:ext cx="45719" cy="807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buNone/>
                      </a:pPr>
                      <a:endParaRPr lang="en-US" sz="10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18498" name="Rounded Rectangle 18497">
                  <a:extLst>
                    <a:ext uri="{FF2B5EF4-FFF2-40B4-BE49-F238E27FC236}">
                      <a16:creationId xmlns:a16="http://schemas.microsoft.com/office/drawing/2014/main" id="{D12C49EF-BDD5-DC95-86F8-24457068AE01}"/>
                    </a:ext>
                  </a:extLst>
                </p:cNvPr>
                <p:cNvSpPr/>
                <p:nvPr/>
              </p:nvSpPr>
              <p:spPr>
                <a:xfrm>
                  <a:off x="3267711" y="3251847"/>
                  <a:ext cx="1127619" cy="1023416"/>
                </a:xfrm>
                <a:prstGeom prst="roundRect">
                  <a:avLst/>
                </a:prstGeom>
                <a:solidFill>
                  <a:srgbClr val="FFC000">
                    <a:alpha val="24859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:endParaRPr lang="en-US" dirty="0">
                    <a:highlight>
                      <a:srgbClr val="FFFF00"/>
                    </a:highlight>
                  </a:endParaRPr>
                </a:p>
              </p:txBody>
            </p:sp>
          </p:grpSp>
          <p:sp>
            <p:nvSpPr>
              <p:cNvPr id="18496" name="TextBox 18495">
                <a:extLst>
                  <a:ext uri="{FF2B5EF4-FFF2-40B4-BE49-F238E27FC236}">
                    <a16:creationId xmlns:a16="http://schemas.microsoft.com/office/drawing/2014/main" id="{C00F99EA-743A-1AB2-B862-2DB5D7429D7A}"/>
                  </a:ext>
                </a:extLst>
              </p:cNvPr>
              <p:cNvSpPr txBox="1"/>
              <p:nvPr/>
            </p:nvSpPr>
            <p:spPr>
              <a:xfrm>
                <a:off x="163508" y="3036404"/>
                <a:ext cx="28201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100" dirty="0" err="1">
                    <a:solidFill>
                      <a:srgbClr val="800000"/>
                    </a:solidFill>
                    <a:latin typeface="Comic Sans MS"/>
                    <a:cs typeface="Comic Sans MS"/>
                  </a:rPr>
                  <a:t>Kamsari</a:t>
                </a:r>
                <a:r>
                  <a:rPr lang="en-US" sz="1100" dirty="0">
                    <a:solidFill>
                      <a:srgbClr val="800000"/>
                    </a:solidFill>
                    <a:latin typeface="Comic Sans MS"/>
                    <a:cs typeface="Comic Sans MS"/>
                  </a:rPr>
                  <a:t>, </a:t>
                </a:r>
                <a:r>
                  <a:rPr lang="en-US" sz="1100" dirty="0" err="1">
                    <a:solidFill>
                      <a:srgbClr val="800000"/>
                    </a:solidFill>
                    <a:latin typeface="Comic Sans MS"/>
                    <a:cs typeface="Comic Sans MS"/>
                  </a:rPr>
                  <a:t>Ganguly</a:t>
                </a:r>
                <a:r>
                  <a:rPr lang="en-US" sz="1100" dirty="0">
                    <a:solidFill>
                      <a:srgbClr val="800000"/>
                    </a:solidFill>
                    <a:latin typeface="Comic Sans MS"/>
                    <a:cs typeface="Comic Sans MS"/>
                  </a:rPr>
                  <a:t>, Sutton, </a:t>
                </a:r>
                <a:r>
                  <a:rPr lang="en-US" sz="1100" dirty="0" err="1">
                    <a:solidFill>
                      <a:srgbClr val="800000"/>
                    </a:solidFill>
                    <a:latin typeface="Comic Sans MS"/>
                    <a:cs typeface="Comic Sans MS"/>
                  </a:rPr>
                  <a:t>Datta</a:t>
                </a:r>
                <a:r>
                  <a:rPr lang="en-US" sz="1100" dirty="0">
                    <a:solidFill>
                      <a:srgbClr val="800000"/>
                    </a:solidFill>
                    <a:latin typeface="Comic Sans MS"/>
                    <a:cs typeface="Comic Sans MS"/>
                  </a:rPr>
                  <a:t> (Purdue)</a:t>
                </a:r>
              </a:p>
            </p:txBody>
          </p:sp>
        </p:grpSp>
        <p:sp>
          <p:nvSpPr>
            <p:cNvPr id="18494" name="TextBox 18493">
              <a:extLst>
                <a:ext uri="{FF2B5EF4-FFF2-40B4-BE49-F238E27FC236}">
                  <a16:creationId xmlns:a16="http://schemas.microsoft.com/office/drawing/2014/main" id="{52CB4E34-6470-F3AE-AA12-EAD92399F48B}"/>
                </a:ext>
              </a:extLst>
            </p:cNvPr>
            <p:cNvSpPr txBox="1"/>
            <p:nvPr/>
          </p:nvSpPr>
          <p:spPr>
            <a:xfrm>
              <a:off x="1462124" y="3385912"/>
              <a:ext cx="3103406" cy="824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4">
                <a:buNone/>
              </a:pPr>
              <a:r>
                <a:rPr lang="en-US" sz="1400" dirty="0">
                  <a:latin typeface="Comic Sans MS"/>
                  <a:cs typeface="Comic Sans MS"/>
                </a:rPr>
                <a:t>Binary </a:t>
              </a:r>
            </a:p>
            <a:p>
              <a:pPr lvl="4">
                <a:buNone/>
              </a:pPr>
              <a:r>
                <a:rPr lang="en-US" sz="1400" dirty="0">
                  <a:latin typeface="Comic Sans MS"/>
                  <a:cs typeface="Comic Sans MS"/>
                </a:rPr>
                <a:t>Stochastic </a:t>
              </a:r>
            </a:p>
            <a:p>
              <a:pPr lvl="4">
                <a:buNone/>
              </a:pPr>
              <a:r>
                <a:rPr lang="en-US" sz="1400" dirty="0">
                  <a:latin typeface="Comic Sans MS"/>
                  <a:cs typeface="Comic Sans MS"/>
                </a:rPr>
                <a:t> Neurons</a:t>
              </a:r>
            </a:p>
          </p:txBody>
        </p:sp>
      </p:grpSp>
      <p:grpSp>
        <p:nvGrpSpPr>
          <p:cNvPr id="18546" name="Group 18545">
            <a:extLst>
              <a:ext uri="{FF2B5EF4-FFF2-40B4-BE49-F238E27FC236}">
                <a16:creationId xmlns:a16="http://schemas.microsoft.com/office/drawing/2014/main" id="{78015D45-70FE-E01B-4A8F-02EEFD8D26EB}"/>
              </a:ext>
            </a:extLst>
          </p:cNvPr>
          <p:cNvGrpSpPr/>
          <p:nvPr/>
        </p:nvGrpSpPr>
        <p:grpSpPr>
          <a:xfrm>
            <a:off x="4549802" y="1372354"/>
            <a:ext cx="4712202" cy="5027280"/>
            <a:chOff x="-198408" y="3330400"/>
            <a:chExt cx="4712202" cy="5027280"/>
          </a:xfrm>
        </p:grpSpPr>
        <p:grpSp>
          <p:nvGrpSpPr>
            <p:cNvPr id="18547" name="Group 18546">
              <a:extLst>
                <a:ext uri="{FF2B5EF4-FFF2-40B4-BE49-F238E27FC236}">
                  <a16:creationId xmlns:a16="http://schemas.microsoft.com/office/drawing/2014/main" id="{D81B6B5A-B547-D26C-20C1-4F213BE47B99}"/>
                </a:ext>
              </a:extLst>
            </p:cNvPr>
            <p:cNvGrpSpPr/>
            <p:nvPr/>
          </p:nvGrpSpPr>
          <p:grpSpPr>
            <a:xfrm>
              <a:off x="-64944" y="3438838"/>
              <a:ext cx="4438930" cy="4462725"/>
              <a:chOff x="4516400" y="99934"/>
              <a:chExt cx="4438930" cy="4462725"/>
            </a:xfrm>
          </p:grpSpPr>
          <p:pic>
            <p:nvPicPr>
              <p:cNvPr id="18552" name="Picture 18551" descr="Screen Shot 2019-01-03 at 11.05.18 AM.png">
                <a:extLst>
                  <a:ext uri="{FF2B5EF4-FFF2-40B4-BE49-F238E27FC236}">
                    <a16:creationId xmlns:a16="http://schemas.microsoft.com/office/drawing/2014/main" id="{53214EFE-9BB7-B72B-0C21-76E40A5F1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6400" y="99934"/>
                <a:ext cx="4438930" cy="2303901"/>
              </a:xfrm>
              <a:prstGeom prst="rect">
                <a:avLst/>
              </a:prstGeom>
            </p:spPr>
          </p:pic>
          <p:sp>
            <p:nvSpPr>
              <p:cNvPr id="18553" name="TextBox 18552">
                <a:extLst>
                  <a:ext uri="{FF2B5EF4-FFF2-40B4-BE49-F238E27FC236}">
                    <a16:creationId xmlns:a16="http://schemas.microsoft.com/office/drawing/2014/main" id="{00C1EC3E-37FE-0180-35C8-2F98E9F01867}"/>
                  </a:ext>
                </a:extLst>
              </p:cNvPr>
              <p:cNvSpPr txBox="1"/>
              <p:nvPr/>
            </p:nvSpPr>
            <p:spPr>
              <a:xfrm>
                <a:off x="4621735" y="3996350"/>
                <a:ext cx="3280065" cy="566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>
                    <a:latin typeface="Comic Sans MS"/>
                    <a:cs typeface="Comic Sans MS"/>
                  </a:rPr>
                  <a:t>Magnet in pull-up/pull down + Buffer </a:t>
                </a:r>
              </a:p>
              <a:p>
                <a:pPr>
                  <a:buNone/>
                </a:pPr>
                <a:r>
                  <a:rPr lang="en-US" sz="14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Signal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/>
                    <a:cs typeface="Comic Sans MS"/>
                  </a:rPr>
                  <a:t>Proessing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 (EKF), Inferencing</a:t>
                </a:r>
              </a:p>
            </p:txBody>
          </p:sp>
        </p:grpSp>
        <p:sp>
          <p:nvSpPr>
            <p:cNvPr id="18548" name="TextBox 18547">
              <a:extLst>
                <a:ext uri="{FF2B5EF4-FFF2-40B4-BE49-F238E27FC236}">
                  <a16:creationId xmlns:a16="http://schemas.microsoft.com/office/drawing/2014/main" id="{C16714AB-DD63-28CB-91F5-50A34FB01068}"/>
                </a:ext>
              </a:extLst>
            </p:cNvPr>
            <p:cNvSpPr txBox="1"/>
            <p:nvPr/>
          </p:nvSpPr>
          <p:spPr>
            <a:xfrm>
              <a:off x="89701" y="5660430"/>
              <a:ext cx="28201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err="1">
                  <a:solidFill>
                    <a:srgbClr val="800000"/>
                  </a:solidFill>
                  <a:latin typeface="Comic Sans MS"/>
                  <a:cs typeface="Comic Sans MS"/>
                </a:rPr>
                <a:t>Ganguly</a:t>
              </a:r>
              <a:r>
                <a:rPr lang="en-US" sz="1100" dirty="0">
                  <a:solidFill>
                    <a:srgbClr val="800000"/>
                  </a:solidFill>
                  <a:latin typeface="Comic Sans MS"/>
                  <a:cs typeface="Comic Sans MS"/>
                </a:rPr>
                <a:t>, Ghosh (UVA)</a:t>
              </a:r>
            </a:p>
          </p:txBody>
        </p:sp>
        <p:sp>
          <p:nvSpPr>
            <p:cNvPr id="18549" name="Rectangle 18548">
              <a:extLst>
                <a:ext uri="{FF2B5EF4-FFF2-40B4-BE49-F238E27FC236}">
                  <a16:creationId xmlns:a16="http://schemas.microsoft.com/office/drawing/2014/main" id="{F5A4893B-4F30-5029-D052-9DCCDABE95E1}"/>
                </a:ext>
              </a:extLst>
            </p:cNvPr>
            <p:cNvSpPr/>
            <p:nvPr/>
          </p:nvSpPr>
          <p:spPr>
            <a:xfrm rot="16200000" flipH="1">
              <a:off x="-2675846" y="5807838"/>
              <a:ext cx="5027280" cy="72404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dirty="0"/>
            </a:p>
          </p:txBody>
        </p:sp>
        <p:sp>
          <p:nvSpPr>
            <p:cNvPr id="18550" name="TextBox 18549">
              <a:extLst>
                <a:ext uri="{FF2B5EF4-FFF2-40B4-BE49-F238E27FC236}">
                  <a16:creationId xmlns:a16="http://schemas.microsoft.com/office/drawing/2014/main" id="{2414CF25-E5EE-04FD-0078-AE99C6674256}"/>
                </a:ext>
              </a:extLst>
            </p:cNvPr>
            <p:cNvSpPr txBox="1"/>
            <p:nvPr/>
          </p:nvSpPr>
          <p:spPr>
            <a:xfrm>
              <a:off x="1410388" y="6042615"/>
              <a:ext cx="3103406" cy="824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4">
                <a:buNone/>
              </a:pPr>
              <a:r>
                <a:rPr lang="en-US" sz="1400" dirty="0">
                  <a:latin typeface="Comic Sans MS"/>
                  <a:cs typeface="Comic Sans MS"/>
                </a:rPr>
                <a:t>Analog</a:t>
              </a:r>
            </a:p>
            <a:p>
              <a:pPr lvl="4">
                <a:buNone/>
              </a:pPr>
              <a:r>
                <a:rPr lang="en-US" sz="1400" dirty="0">
                  <a:latin typeface="Comic Sans MS"/>
                  <a:cs typeface="Comic Sans MS"/>
                </a:rPr>
                <a:t>Stochastic </a:t>
              </a:r>
            </a:p>
            <a:p>
              <a:pPr lvl="4">
                <a:buNone/>
              </a:pPr>
              <a:r>
                <a:rPr lang="en-US" sz="1400" dirty="0">
                  <a:latin typeface="Comic Sans MS"/>
                  <a:cs typeface="Comic Sans MS"/>
                </a:rPr>
                <a:t>Neurons</a:t>
              </a:r>
            </a:p>
          </p:txBody>
        </p:sp>
        <p:sp>
          <p:nvSpPr>
            <p:cNvPr id="18551" name="Rounded Rectangle 18550">
              <a:extLst>
                <a:ext uri="{FF2B5EF4-FFF2-40B4-BE49-F238E27FC236}">
                  <a16:creationId xmlns:a16="http://schemas.microsoft.com/office/drawing/2014/main" id="{4D5B506D-B04B-F0C6-8DC8-A0717DB21D85}"/>
                </a:ext>
              </a:extLst>
            </p:cNvPr>
            <p:cNvSpPr/>
            <p:nvPr/>
          </p:nvSpPr>
          <p:spPr>
            <a:xfrm>
              <a:off x="3233737" y="6046166"/>
              <a:ext cx="1053417" cy="766824"/>
            </a:xfrm>
            <a:prstGeom prst="roundRect">
              <a:avLst/>
            </a:prstGeom>
            <a:solidFill>
              <a:srgbClr val="FFC000">
                <a:alpha val="248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246B85-B4F4-3982-7CB9-6EA0AB703F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34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6560">
        <p159:morph option="byObject"/>
      </p:transition>
    </mc:Choice>
    <mc:Fallback xmlns="">
      <p:transition spd="slow" advClick="0" advTm="86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47065-D3D3-2732-1378-70F386A4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BC46087-3BC2-7B17-6A1D-2C47B71F3FE4}"/>
              </a:ext>
            </a:extLst>
          </p:cNvPr>
          <p:cNvSpPr txBox="1"/>
          <p:nvPr/>
        </p:nvSpPr>
        <p:spPr>
          <a:xfrm>
            <a:off x="2689297" y="-45269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A hardware realization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73581F-52ED-0472-8C4F-177830DCA07C}"/>
              </a:ext>
            </a:extLst>
          </p:cNvPr>
          <p:cNvGrpSpPr/>
          <p:nvPr/>
        </p:nvGrpSpPr>
        <p:grpSpPr>
          <a:xfrm>
            <a:off x="649934" y="2197951"/>
            <a:ext cx="6705600" cy="4343400"/>
            <a:chOff x="3501933" y="558799"/>
            <a:chExt cx="5337267" cy="29644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00A829-CEB2-ED6A-3EAC-A326371219AE}"/>
                </a:ext>
              </a:extLst>
            </p:cNvPr>
            <p:cNvSpPr txBox="1"/>
            <p:nvPr/>
          </p:nvSpPr>
          <p:spPr>
            <a:xfrm>
              <a:off x="7476882" y="558799"/>
              <a:ext cx="1048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/>
                <a:t>Output Nodes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1B453C-EDF0-B9F5-E0C2-D7C41471FAF8}"/>
                </a:ext>
              </a:extLst>
            </p:cNvPr>
            <p:cNvGrpSpPr/>
            <p:nvPr/>
          </p:nvGrpSpPr>
          <p:grpSpPr>
            <a:xfrm>
              <a:off x="4523839" y="1427803"/>
              <a:ext cx="640418" cy="541131"/>
              <a:chOff x="1681422" y="870517"/>
              <a:chExt cx="1469511" cy="1471297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C4E3A288-E888-05F2-48FB-A68D5F26B965}"/>
                  </a:ext>
                </a:extLst>
              </p:cNvPr>
              <p:cNvCxnSpPr/>
              <p:nvPr/>
            </p:nvCxnSpPr>
            <p:spPr>
              <a:xfrm flipH="1">
                <a:off x="1681422" y="2042023"/>
                <a:ext cx="271894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18370088-BDF4-154E-C1C8-C7A067AA64F5}"/>
                  </a:ext>
                </a:extLst>
              </p:cNvPr>
              <p:cNvCxnSpPr/>
              <p:nvPr/>
            </p:nvCxnSpPr>
            <p:spPr>
              <a:xfrm>
                <a:off x="2055709" y="1900373"/>
                <a:ext cx="1095224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9F0E3B4-E008-692C-9AD4-E608795B46F3}"/>
                  </a:ext>
                </a:extLst>
              </p:cNvPr>
              <p:cNvCxnSpPr/>
              <p:nvPr/>
            </p:nvCxnSpPr>
            <p:spPr>
              <a:xfrm>
                <a:off x="2055709" y="870517"/>
                <a:ext cx="0" cy="34047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oval"/>
              </a:ln>
              <a:effectLst/>
            </p:spPr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0864684-ED88-0506-E806-01C0EDF874BA}"/>
                  </a:ext>
                </a:extLst>
              </p:cNvPr>
              <p:cNvCxnSpPr/>
              <p:nvPr/>
            </p:nvCxnSpPr>
            <p:spPr>
              <a:xfrm>
                <a:off x="2055709" y="1740566"/>
                <a:ext cx="0" cy="21780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35669E3-9D02-AD2F-1F3F-A6F95284D991}"/>
                  </a:ext>
                </a:extLst>
              </p:cNvPr>
              <p:cNvCxnSpPr/>
              <p:nvPr/>
            </p:nvCxnSpPr>
            <p:spPr>
              <a:xfrm>
                <a:off x="2055709" y="2124011"/>
                <a:ext cx="0" cy="21780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A922BA52-159E-DA99-BEDD-F2FDBB01D20D}"/>
                  </a:ext>
                </a:extLst>
              </p:cNvPr>
              <p:cNvCxnSpPr/>
              <p:nvPr/>
            </p:nvCxnSpPr>
            <p:spPr>
              <a:xfrm>
                <a:off x="1986653" y="1933122"/>
                <a:ext cx="0" cy="21780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063F45B-817E-5214-EF33-745BAA593E91}"/>
                  </a:ext>
                </a:extLst>
              </p:cNvPr>
              <p:cNvCxnSpPr/>
              <p:nvPr/>
            </p:nvCxnSpPr>
            <p:spPr>
              <a:xfrm>
                <a:off x="1931821" y="1933122"/>
                <a:ext cx="0" cy="21780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B700F2E8-611E-2A3E-9397-4A9280ACE323}"/>
                  </a:ext>
                </a:extLst>
              </p:cNvPr>
              <p:cNvCxnSpPr/>
              <p:nvPr/>
            </p:nvCxnSpPr>
            <p:spPr>
              <a:xfrm flipH="1">
                <a:off x="1986653" y="1963276"/>
                <a:ext cx="6905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963674A-CD63-DB84-3BD2-A13DCC632CBC}"/>
                  </a:ext>
                </a:extLst>
              </p:cNvPr>
              <p:cNvCxnSpPr/>
              <p:nvPr/>
            </p:nvCxnSpPr>
            <p:spPr>
              <a:xfrm flipH="1">
                <a:off x="1986653" y="2127869"/>
                <a:ext cx="6905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E582DC-E718-7D78-D91F-AAEAF360A4A0}"/>
                </a:ext>
              </a:extLst>
            </p:cNvPr>
            <p:cNvGrpSpPr/>
            <p:nvPr/>
          </p:nvGrpSpPr>
          <p:grpSpPr>
            <a:xfrm>
              <a:off x="4652828" y="1614498"/>
              <a:ext cx="3777362" cy="1278376"/>
              <a:chOff x="252730" y="2956030"/>
              <a:chExt cx="4715543" cy="212777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45A6D4E-4FD8-4647-2779-660569362681}"/>
                  </a:ext>
                </a:extLst>
              </p:cNvPr>
              <p:cNvGrpSpPr/>
              <p:nvPr/>
            </p:nvGrpSpPr>
            <p:grpSpPr>
              <a:xfrm>
                <a:off x="252730" y="3152448"/>
                <a:ext cx="4715543" cy="1931352"/>
                <a:chOff x="38590" y="2744894"/>
                <a:chExt cx="4715543" cy="1931352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1195BC8-21C3-E21C-3DEF-2E94F9ECF9CB}"/>
                    </a:ext>
                  </a:extLst>
                </p:cNvPr>
                <p:cNvGrpSpPr/>
                <p:nvPr/>
              </p:nvGrpSpPr>
              <p:grpSpPr>
                <a:xfrm>
                  <a:off x="1426733" y="2744894"/>
                  <a:ext cx="3327400" cy="579312"/>
                  <a:chOff x="954751" y="3568877"/>
                  <a:chExt cx="3327400" cy="579312"/>
                </a:xfrm>
              </p:grpSpPr>
              <p:sp>
                <p:nvSpPr>
                  <p:cNvPr id="197" name="Cube 196">
                    <a:extLst>
                      <a:ext uri="{FF2B5EF4-FFF2-40B4-BE49-F238E27FC236}">
                        <a16:creationId xmlns:a16="http://schemas.microsoft.com/office/drawing/2014/main" id="{C048F023-67E6-2872-B24B-5F52701E7E91}"/>
                      </a:ext>
                    </a:extLst>
                  </p:cNvPr>
                  <p:cNvSpPr/>
                  <p:nvPr/>
                </p:nvSpPr>
                <p:spPr>
                  <a:xfrm>
                    <a:off x="954751" y="3822968"/>
                    <a:ext cx="3327400" cy="325221"/>
                  </a:xfrm>
                  <a:prstGeom prst="cube">
                    <a:avLst>
                      <a:gd name="adj" fmla="val 64050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198" name="Can 197">
                    <a:extLst>
                      <a:ext uri="{FF2B5EF4-FFF2-40B4-BE49-F238E27FC236}">
                        <a16:creationId xmlns:a16="http://schemas.microsoft.com/office/drawing/2014/main" id="{1EFCE918-6E84-9302-CF63-3B522950B454}"/>
                      </a:ext>
                    </a:extLst>
                  </p:cNvPr>
                  <p:cNvSpPr/>
                  <p:nvPr/>
                </p:nvSpPr>
                <p:spPr>
                  <a:xfrm>
                    <a:off x="1704185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199" name="Can 198">
                    <a:extLst>
                      <a:ext uri="{FF2B5EF4-FFF2-40B4-BE49-F238E27FC236}">
                        <a16:creationId xmlns:a16="http://schemas.microsoft.com/office/drawing/2014/main" id="{9F5865A6-F7FF-4F42-5D43-B0D7466D6CB7}"/>
                      </a:ext>
                    </a:extLst>
                  </p:cNvPr>
                  <p:cNvSpPr/>
                  <p:nvPr/>
                </p:nvSpPr>
                <p:spPr>
                  <a:xfrm>
                    <a:off x="2275492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200" name="Can 199">
                    <a:extLst>
                      <a:ext uri="{FF2B5EF4-FFF2-40B4-BE49-F238E27FC236}">
                        <a16:creationId xmlns:a16="http://schemas.microsoft.com/office/drawing/2014/main" id="{A0E2F4CC-7FE4-92C8-D95D-218E993BD694}"/>
                      </a:ext>
                    </a:extLst>
                  </p:cNvPr>
                  <p:cNvSpPr/>
                  <p:nvPr/>
                </p:nvSpPr>
                <p:spPr>
                  <a:xfrm>
                    <a:off x="2847296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201" name="Can 200">
                    <a:extLst>
                      <a:ext uri="{FF2B5EF4-FFF2-40B4-BE49-F238E27FC236}">
                        <a16:creationId xmlns:a16="http://schemas.microsoft.com/office/drawing/2014/main" id="{124C400E-2316-271E-B45F-9309EED27469}"/>
                      </a:ext>
                    </a:extLst>
                  </p:cNvPr>
                  <p:cNvSpPr/>
                  <p:nvPr/>
                </p:nvSpPr>
                <p:spPr>
                  <a:xfrm>
                    <a:off x="3418603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326AD94B-E3DB-1E52-804D-68E3A94E4812}"/>
                    </a:ext>
                  </a:extLst>
                </p:cNvPr>
                <p:cNvGrpSpPr/>
                <p:nvPr/>
              </p:nvGrpSpPr>
              <p:grpSpPr>
                <a:xfrm>
                  <a:off x="901222" y="3198838"/>
                  <a:ext cx="3327400" cy="608012"/>
                  <a:chOff x="762093" y="3568877"/>
                  <a:chExt cx="3327400" cy="608012"/>
                </a:xfrm>
              </p:grpSpPr>
              <p:sp>
                <p:nvSpPr>
                  <p:cNvPr id="192" name="Cube 191">
                    <a:extLst>
                      <a:ext uri="{FF2B5EF4-FFF2-40B4-BE49-F238E27FC236}">
                        <a16:creationId xmlns:a16="http://schemas.microsoft.com/office/drawing/2014/main" id="{27D829CE-52DE-4065-7D16-23EDB28C611A}"/>
                      </a:ext>
                    </a:extLst>
                  </p:cNvPr>
                  <p:cNvSpPr/>
                  <p:nvPr/>
                </p:nvSpPr>
                <p:spPr>
                  <a:xfrm>
                    <a:off x="762093" y="3851668"/>
                    <a:ext cx="3327400" cy="325221"/>
                  </a:xfrm>
                  <a:prstGeom prst="cube">
                    <a:avLst>
                      <a:gd name="adj" fmla="val 64050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193" name="Can 192">
                    <a:extLst>
                      <a:ext uri="{FF2B5EF4-FFF2-40B4-BE49-F238E27FC236}">
                        <a16:creationId xmlns:a16="http://schemas.microsoft.com/office/drawing/2014/main" id="{CCF9A232-BC9A-542F-8391-097EEC07FF06}"/>
                      </a:ext>
                    </a:extLst>
                  </p:cNvPr>
                  <p:cNvSpPr/>
                  <p:nvPr/>
                </p:nvSpPr>
                <p:spPr>
                  <a:xfrm>
                    <a:off x="1589885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194" name="Can 193">
                    <a:extLst>
                      <a:ext uri="{FF2B5EF4-FFF2-40B4-BE49-F238E27FC236}">
                        <a16:creationId xmlns:a16="http://schemas.microsoft.com/office/drawing/2014/main" id="{48722CC2-EF87-16DD-9C3D-C3C307B96BF9}"/>
                      </a:ext>
                    </a:extLst>
                  </p:cNvPr>
                  <p:cNvSpPr/>
                  <p:nvPr/>
                </p:nvSpPr>
                <p:spPr>
                  <a:xfrm>
                    <a:off x="2161192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195" name="Can 194">
                    <a:extLst>
                      <a:ext uri="{FF2B5EF4-FFF2-40B4-BE49-F238E27FC236}">
                        <a16:creationId xmlns:a16="http://schemas.microsoft.com/office/drawing/2014/main" id="{4AC62C3A-A45A-7349-2FC0-8800EE6057CF}"/>
                      </a:ext>
                    </a:extLst>
                  </p:cNvPr>
                  <p:cNvSpPr/>
                  <p:nvPr/>
                </p:nvSpPr>
                <p:spPr>
                  <a:xfrm>
                    <a:off x="2732996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196" name="Can 195">
                    <a:extLst>
                      <a:ext uri="{FF2B5EF4-FFF2-40B4-BE49-F238E27FC236}">
                        <a16:creationId xmlns:a16="http://schemas.microsoft.com/office/drawing/2014/main" id="{22F96AFA-D982-EA20-CF99-54A94BF2BA70}"/>
                      </a:ext>
                    </a:extLst>
                  </p:cNvPr>
                  <p:cNvSpPr/>
                  <p:nvPr/>
                </p:nvSpPr>
                <p:spPr>
                  <a:xfrm>
                    <a:off x="3304303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7429E7A-67EA-5436-2F02-3C2DC539B373}"/>
                    </a:ext>
                  </a:extLst>
                </p:cNvPr>
                <p:cNvGrpSpPr/>
                <p:nvPr/>
              </p:nvGrpSpPr>
              <p:grpSpPr>
                <a:xfrm>
                  <a:off x="482720" y="3647108"/>
                  <a:ext cx="3327400" cy="578930"/>
                  <a:chOff x="711281" y="3568877"/>
                  <a:chExt cx="3327400" cy="578930"/>
                </a:xfrm>
              </p:grpSpPr>
              <p:sp>
                <p:nvSpPr>
                  <p:cNvPr id="59" name="Cube 58">
                    <a:extLst>
                      <a:ext uri="{FF2B5EF4-FFF2-40B4-BE49-F238E27FC236}">
                        <a16:creationId xmlns:a16="http://schemas.microsoft.com/office/drawing/2014/main" id="{D924EC15-05E7-BF34-BB1D-97678F07A02D}"/>
                      </a:ext>
                    </a:extLst>
                  </p:cNvPr>
                  <p:cNvSpPr/>
                  <p:nvPr/>
                </p:nvSpPr>
                <p:spPr>
                  <a:xfrm>
                    <a:off x="711281" y="3822586"/>
                    <a:ext cx="3327400" cy="325221"/>
                  </a:xfrm>
                  <a:prstGeom prst="cube">
                    <a:avLst>
                      <a:gd name="adj" fmla="val 64050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60" name="Can 59">
                    <a:extLst>
                      <a:ext uri="{FF2B5EF4-FFF2-40B4-BE49-F238E27FC236}">
                        <a16:creationId xmlns:a16="http://schemas.microsoft.com/office/drawing/2014/main" id="{28480E62-FA79-1EA9-6320-7B4A781F93AB}"/>
                      </a:ext>
                    </a:extLst>
                  </p:cNvPr>
                  <p:cNvSpPr/>
                  <p:nvPr/>
                </p:nvSpPr>
                <p:spPr>
                  <a:xfrm>
                    <a:off x="1516860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61" name="Can 60">
                    <a:extLst>
                      <a:ext uri="{FF2B5EF4-FFF2-40B4-BE49-F238E27FC236}">
                        <a16:creationId xmlns:a16="http://schemas.microsoft.com/office/drawing/2014/main" id="{E0CEAD56-0AAA-9466-4B80-6994E5BD8528}"/>
                      </a:ext>
                    </a:extLst>
                  </p:cNvPr>
                  <p:cNvSpPr/>
                  <p:nvPr/>
                </p:nvSpPr>
                <p:spPr>
                  <a:xfrm>
                    <a:off x="2088167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62" name="Can 61">
                    <a:extLst>
                      <a:ext uri="{FF2B5EF4-FFF2-40B4-BE49-F238E27FC236}">
                        <a16:creationId xmlns:a16="http://schemas.microsoft.com/office/drawing/2014/main" id="{A18C368D-01AD-2EB8-05FC-5AA5DE77BE7D}"/>
                      </a:ext>
                    </a:extLst>
                  </p:cNvPr>
                  <p:cNvSpPr/>
                  <p:nvPr/>
                </p:nvSpPr>
                <p:spPr>
                  <a:xfrm>
                    <a:off x="2659971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63" name="Can 62">
                    <a:extLst>
                      <a:ext uri="{FF2B5EF4-FFF2-40B4-BE49-F238E27FC236}">
                        <a16:creationId xmlns:a16="http://schemas.microsoft.com/office/drawing/2014/main" id="{5E464BEE-7D5A-AEB4-3822-E2E568C3D25B}"/>
                      </a:ext>
                    </a:extLst>
                  </p:cNvPr>
                  <p:cNvSpPr/>
                  <p:nvPr/>
                </p:nvSpPr>
                <p:spPr>
                  <a:xfrm>
                    <a:off x="3231278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F04CD620-8582-DF6C-82FE-1BA4E87D1C0C}"/>
                    </a:ext>
                  </a:extLst>
                </p:cNvPr>
                <p:cNvGrpSpPr/>
                <p:nvPr/>
              </p:nvGrpSpPr>
              <p:grpSpPr>
                <a:xfrm>
                  <a:off x="38590" y="4101052"/>
                  <a:ext cx="3327400" cy="575194"/>
                  <a:chOff x="600004" y="3568877"/>
                  <a:chExt cx="3327400" cy="575194"/>
                </a:xfrm>
              </p:grpSpPr>
              <p:sp>
                <p:nvSpPr>
                  <p:cNvPr id="54" name="Cube 53">
                    <a:extLst>
                      <a:ext uri="{FF2B5EF4-FFF2-40B4-BE49-F238E27FC236}">
                        <a16:creationId xmlns:a16="http://schemas.microsoft.com/office/drawing/2014/main" id="{0726D1CC-9FC8-0EF3-D053-36FE55452027}"/>
                      </a:ext>
                    </a:extLst>
                  </p:cNvPr>
                  <p:cNvSpPr/>
                  <p:nvPr/>
                </p:nvSpPr>
                <p:spPr>
                  <a:xfrm>
                    <a:off x="600004" y="3818850"/>
                    <a:ext cx="3327400" cy="325221"/>
                  </a:xfrm>
                  <a:prstGeom prst="cube">
                    <a:avLst>
                      <a:gd name="adj" fmla="val 64050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55" name="Can 54">
                    <a:extLst>
                      <a:ext uri="{FF2B5EF4-FFF2-40B4-BE49-F238E27FC236}">
                        <a16:creationId xmlns:a16="http://schemas.microsoft.com/office/drawing/2014/main" id="{BD6B8415-1E0A-5430-707C-F07B92339F75}"/>
                      </a:ext>
                    </a:extLst>
                  </p:cNvPr>
                  <p:cNvSpPr/>
                  <p:nvPr/>
                </p:nvSpPr>
                <p:spPr>
                  <a:xfrm>
                    <a:off x="1415260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56" name="Can 55">
                    <a:extLst>
                      <a:ext uri="{FF2B5EF4-FFF2-40B4-BE49-F238E27FC236}">
                        <a16:creationId xmlns:a16="http://schemas.microsoft.com/office/drawing/2014/main" id="{91512CE4-86CF-6A8B-6A50-CD53E91DBCEA}"/>
                      </a:ext>
                    </a:extLst>
                  </p:cNvPr>
                  <p:cNvSpPr/>
                  <p:nvPr/>
                </p:nvSpPr>
                <p:spPr>
                  <a:xfrm>
                    <a:off x="1986567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57" name="Can 56">
                    <a:extLst>
                      <a:ext uri="{FF2B5EF4-FFF2-40B4-BE49-F238E27FC236}">
                        <a16:creationId xmlns:a16="http://schemas.microsoft.com/office/drawing/2014/main" id="{6EFFFD4B-6D67-0FEA-8E05-E57870FB7978}"/>
                      </a:ext>
                    </a:extLst>
                  </p:cNvPr>
                  <p:cNvSpPr/>
                  <p:nvPr/>
                </p:nvSpPr>
                <p:spPr>
                  <a:xfrm>
                    <a:off x="2558371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  <p:sp>
                <p:nvSpPr>
                  <p:cNvPr id="58" name="Can 57">
                    <a:extLst>
                      <a:ext uri="{FF2B5EF4-FFF2-40B4-BE49-F238E27FC236}">
                        <a16:creationId xmlns:a16="http://schemas.microsoft.com/office/drawing/2014/main" id="{56422246-AB4F-0FC0-92A4-14B7001EE130}"/>
                      </a:ext>
                    </a:extLst>
                  </p:cNvPr>
                  <p:cNvSpPr/>
                  <p:nvPr/>
                </p:nvSpPr>
                <p:spPr>
                  <a:xfrm>
                    <a:off x="3129678" y="3568877"/>
                    <a:ext cx="304310" cy="409562"/>
                  </a:xfrm>
                  <a:prstGeom prst="ca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:endParaRPr lang="en-US" sz="1200"/>
                  </a:p>
                </p:txBody>
              </p:sp>
            </p:grpSp>
          </p:grpSp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EDB71D3C-1674-D654-AD91-C9F8E26691C1}"/>
                  </a:ext>
                </a:extLst>
              </p:cNvPr>
              <p:cNvSpPr/>
              <p:nvPr/>
            </p:nvSpPr>
            <p:spPr>
              <a:xfrm>
                <a:off x="1025287" y="2957979"/>
                <a:ext cx="1726643" cy="1858270"/>
              </a:xfrm>
              <a:prstGeom prst="cube">
                <a:avLst>
                  <a:gd name="adj" fmla="val 96735"/>
                </a:avLst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67B5912D-8D4B-6CFD-A451-F020DC31B03F}"/>
                  </a:ext>
                </a:extLst>
              </p:cNvPr>
              <p:cNvSpPr/>
              <p:nvPr/>
            </p:nvSpPr>
            <p:spPr>
              <a:xfrm>
                <a:off x="1660360" y="2956030"/>
                <a:ext cx="1694033" cy="1858270"/>
              </a:xfrm>
              <a:prstGeom prst="cube">
                <a:avLst>
                  <a:gd name="adj" fmla="val 96735"/>
                </a:avLst>
              </a:prstGeom>
              <a:solidFill>
                <a:schemeClr val="accent2">
                  <a:lumMod val="20000"/>
                  <a:lumOff val="80000"/>
                  <a:alpha val="94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FF6A7EEF-C9E0-22DD-6516-6E7CEB96A770}"/>
                  </a:ext>
                </a:extLst>
              </p:cNvPr>
              <p:cNvSpPr/>
              <p:nvPr/>
            </p:nvSpPr>
            <p:spPr>
              <a:xfrm>
                <a:off x="2206191" y="2957979"/>
                <a:ext cx="1734811" cy="1858270"/>
              </a:xfrm>
              <a:prstGeom prst="cube">
                <a:avLst>
                  <a:gd name="adj" fmla="val 96735"/>
                </a:avLst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7CE49F5B-F569-CF18-AB53-F35ECAAC0E1E}"/>
                  </a:ext>
                </a:extLst>
              </p:cNvPr>
              <p:cNvSpPr/>
              <p:nvPr/>
            </p:nvSpPr>
            <p:spPr>
              <a:xfrm>
                <a:off x="2793701" y="2956030"/>
                <a:ext cx="1733910" cy="1858270"/>
              </a:xfrm>
              <a:prstGeom prst="cube">
                <a:avLst>
                  <a:gd name="adj" fmla="val 96735"/>
                </a:avLst>
              </a:prstGeom>
              <a:solidFill>
                <a:schemeClr val="accent2">
                  <a:lumMod val="20000"/>
                  <a:lumOff val="80000"/>
                  <a:alpha val="9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2FEB03-4548-A344-5F4F-FA53D18BA35C}"/>
                </a:ext>
              </a:extLst>
            </p:cNvPr>
            <p:cNvGrpSpPr/>
            <p:nvPr/>
          </p:nvGrpSpPr>
          <p:grpSpPr>
            <a:xfrm>
              <a:off x="6712373" y="774993"/>
              <a:ext cx="393518" cy="470211"/>
              <a:chOff x="1681422" y="870517"/>
              <a:chExt cx="1469511" cy="147129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BFAAB1B-0705-A0F7-3EBD-D8FFD8B3F49D}"/>
                  </a:ext>
                </a:extLst>
              </p:cNvPr>
              <p:cNvCxnSpPr/>
              <p:nvPr/>
            </p:nvCxnSpPr>
            <p:spPr>
              <a:xfrm flipH="1">
                <a:off x="1681422" y="2042023"/>
                <a:ext cx="271894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3A467E1-6910-167F-3CE6-99D1494468E8}"/>
                  </a:ext>
                </a:extLst>
              </p:cNvPr>
              <p:cNvCxnSpPr/>
              <p:nvPr/>
            </p:nvCxnSpPr>
            <p:spPr>
              <a:xfrm>
                <a:off x="2055709" y="1900373"/>
                <a:ext cx="1095224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254BB8B-9D46-8741-8B3E-DB665A0EB3E0}"/>
                  </a:ext>
                </a:extLst>
              </p:cNvPr>
              <p:cNvCxnSpPr/>
              <p:nvPr/>
            </p:nvCxnSpPr>
            <p:spPr>
              <a:xfrm>
                <a:off x="2055709" y="870517"/>
                <a:ext cx="0" cy="34047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oval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9E4395F-AC20-04EA-4526-C389193DB2BF}"/>
                  </a:ext>
                </a:extLst>
              </p:cNvPr>
              <p:cNvCxnSpPr/>
              <p:nvPr/>
            </p:nvCxnSpPr>
            <p:spPr>
              <a:xfrm>
                <a:off x="2055709" y="1740566"/>
                <a:ext cx="0" cy="21780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4B11FF-239F-CA19-7296-DF1606FD5AAE}"/>
                  </a:ext>
                </a:extLst>
              </p:cNvPr>
              <p:cNvCxnSpPr/>
              <p:nvPr/>
            </p:nvCxnSpPr>
            <p:spPr>
              <a:xfrm>
                <a:off x="2055709" y="2124011"/>
                <a:ext cx="0" cy="21780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E7FCFEC-5FE5-BF5B-A329-AB4EDFFF277B}"/>
                  </a:ext>
                </a:extLst>
              </p:cNvPr>
              <p:cNvCxnSpPr/>
              <p:nvPr/>
            </p:nvCxnSpPr>
            <p:spPr>
              <a:xfrm>
                <a:off x="1986653" y="1933122"/>
                <a:ext cx="0" cy="21780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AA6B786-445F-041C-ABE3-3479C465F04D}"/>
                  </a:ext>
                </a:extLst>
              </p:cNvPr>
              <p:cNvCxnSpPr/>
              <p:nvPr/>
            </p:nvCxnSpPr>
            <p:spPr>
              <a:xfrm>
                <a:off x="1918332" y="1933122"/>
                <a:ext cx="0" cy="21780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52285A4-266A-64D4-1385-0A5C4C7EC270}"/>
                  </a:ext>
                </a:extLst>
              </p:cNvPr>
              <p:cNvCxnSpPr/>
              <p:nvPr/>
            </p:nvCxnSpPr>
            <p:spPr>
              <a:xfrm flipH="1">
                <a:off x="1986653" y="1963276"/>
                <a:ext cx="6905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D950CAE-89FC-0E9C-B784-5D85A1162B47}"/>
                  </a:ext>
                </a:extLst>
              </p:cNvPr>
              <p:cNvCxnSpPr/>
              <p:nvPr/>
            </p:nvCxnSpPr>
            <p:spPr>
              <a:xfrm flipH="1">
                <a:off x="1986653" y="2127869"/>
                <a:ext cx="6905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981BF147-FEC4-7191-962B-DB2405C0F47A}"/>
                </a:ext>
              </a:extLst>
            </p:cNvPr>
            <p:cNvSpPr/>
            <p:nvPr/>
          </p:nvSpPr>
          <p:spPr>
            <a:xfrm>
              <a:off x="4193599" y="2010022"/>
              <a:ext cx="573056" cy="154206"/>
            </a:xfrm>
            <a:prstGeom prst="homePlate">
              <a:avLst>
                <a:gd name="adj" fmla="val 15403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61B80838-9266-9E96-0B5C-CA842676AD10}"/>
                </a:ext>
              </a:extLst>
            </p:cNvPr>
            <p:cNvCxnSpPr/>
            <p:nvPr/>
          </p:nvCxnSpPr>
          <p:spPr>
            <a:xfrm>
              <a:off x="5164257" y="1806575"/>
              <a:ext cx="654050" cy="165471"/>
            </a:xfrm>
            <a:prstGeom prst="bentConnector3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E413F4AD-E3DE-8102-8117-1DC43AA37231}"/>
                </a:ext>
              </a:extLst>
            </p:cNvPr>
            <p:cNvCxnSpPr/>
            <p:nvPr/>
          </p:nvCxnSpPr>
          <p:spPr>
            <a:xfrm>
              <a:off x="4761483" y="2091821"/>
              <a:ext cx="654050" cy="165471"/>
            </a:xfrm>
            <a:prstGeom prst="bentConnector3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60907185-681C-1ABD-8C1B-ADF460F34DAC}"/>
                </a:ext>
              </a:extLst>
            </p:cNvPr>
            <p:cNvSpPr/>
            <p:nvPr/>
          </p:nvSpPr>
          <p:spPr>
            <a:xfrm>
              <a:off x="3875870" y="2247885"/>
              <a:ext cx="573056" cy="154206"/>
            </a:xfrm>
            <a:prstGeom prst="homePlate">
              <a:avLst>
                <a:gd name="adj" fmla="val 15403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5D45DDA3-D294-4F14-018A-4DBFFAC48457}"/>
                </a:ext>
              </a:extLst>
            </p:cNvPr>
            <p:cNvCxnSpPr/>
            <p:nvPr/>
          </p:nvCxnSpPr>
          <p:spPr>
            <a:xfrm>
              <a:off x="4443754" y="2329684"/>
              <a:ext cx="654050" cy="165471"/>
            </a:xfrm>
            <a:prstGeom prst="bentConnector3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EB18A762-1E08-0DD4-72D6-8B04857A0FF2}"/>
                </a:ext>
              </a:extLst>
            </p:cNvPr>
            <p:cNvSpPr/>
            <p:nvPr/>
          </p:nvSpPr>
          <p:spPr>
            <a:xfrm>
              <a:off x="3501933" y="2527312"/>
              <a:ext cx="573056" cy="154206"/>
            </a:xfrm>
            <a:prstGeom prst="homePlate">
              <a:avLst>
                <a:gd name="adj" fmla="val 15403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C4666C19-EF7D-BDC4-03F9-AAE277AF123B}"/>
                </a:ext>
              </a:extLst>
            </p:cNvPr>
            <p:cNvCxnSpPr/>
            <p:nvPr/>
          </p:nvCxnSpPr>
          <p:spPr>
            <a:xfrm>
              <a:off x="4069817" y="2609112"/>
              <a:ext cx="654050" cy="165471"/>
            </a:xfrm>
            <a:prstGeom prst="bentConnector3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2CD26E82-09FD-DD95-0B42-CC70E48D8F23}"/>
                </a:ext>
              </a:extLst>
            </p:cNvPr>
            <p:cNvCxnSpPr>
              <a:stCxn id="46" idx="0"/>
            </p:cNvCxnSpPr>
            <p:nvPr/>
          </p:nvCxnSpPr>
          <p:spPr>
            <a:xfrm rot="5400000" flipH="1" flipV="1">
              <a:off x="6380789" y="1278156"/>
              <a:ext cx="459969" cy="215059"/>
            </a:xfrm>
            <a:prstGeom prst="bentConnector3">
              <a:avLst>
                <a:gd name="adj1" fmla="val 50000"/>
              </a:avLst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5C642582-37F2-D66D-DC32-57229895B4BE}"/>
                </a:ext>
              </a:extLst>
            </p:cNvPr>
            <p:cNvCxnSpPr/>
            <p:nvPr/>
          </p:nvCxnSpPr>
          <p:spPr>
            <a:xfrm rot="5400000" flipH="1" flipV="1">
              <a:off x="7024193" y="1288669"/>
              <a:ext cx="453087" cy="195226"/>
            </a:xfrm>
            <a:prstGeom prst="bentConnector3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18BF22C6-1A83-7AAA-2713-197F7D9C09CD}"/>
                </a:ext>
              </a:extLst>
            </p:cNvPr>
            <p:cNvCxnSpPr/>
            <p:nvPr/>
          </p:nvCxnSpPr>
          <p:spPr>
            <a:xfrm rot="5400000" flipH="1" flipV="1">
              <a:off x="7441026" y="1297294"/>
              <a:ext cx="453087" cy="195226"/>
            </a:xfrm>
            <a:prstGeom prst="bentConnector3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CD2CBE9-09BF-5008-6A33-55327ED2B1E2}"/>
                </a:ext>
              </a:extLst>
            </p:cNvPr>
            <p:cNvCxnSpPr/>
            <p:nvPr/>
          </p:nvCxnSpPr>
          <p:spPr>
            <a:xfrm rot="5400000" flipH="1" flipV="1">
              <a:off x="7939662" y="1289171"/>
              <a:ext cx="453087" cy="195226"/>
            </a:xfrm>
            <a:prstGeom prst="bentConnector3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2FE92BBF-EBC1-C787-12A2-6A042CD3FA5C}"/>
                </a:ext>
              </a:extLst>
            </p:cNvPr>
            <p:cNvSpPr/>
            <p:nvPr/>
          </p:nvSpPr>
          <p:spPr>
            <a:xfrm rot="16200000">
              <a:off x="7232817" y="940242"/>
              <a:ext cx="228245" cy="208241"/>
            </a:xfrm>
            <a:prstGeom prst="homePlate">
              <a:avLst>
                <a:gd name="adj" fmla="val 75915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sp>
          <p:nvSpPr>
            <p:cNvPr id="20" name="Pentagon 19">
              <a:extLst>
                <a:ext uri="{FF2B5EF4-FFF2-40B4-BE49-F238E27FC236}">
                  <a16:creationId xmlns:a16="http://schemas.microsoft.com/office/drawing/2014/main" id="{CC72DAEB-F5DD-D678-7018-8D5CD4D4347C}"/>
                </a:ext>
              </a:extLst>
            </p:cNvPr>
            <p:cNvSpPr/>
            <p:nvPr/>
          </p:nvSpPr>
          <p:spPr>
            <a:xfrm rot="16200000">
              <a:off x="7655832" y="953186"/>
              <a:ext cx="228245" cy="208241"/>
            </a:xfrm>
            <a:prstGeom prst="homePlate">
              <a:avLst>
                <a:gd name="adj" fmla="val 75915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DAB356C2-150A-37E0-A9A3-23419174F584}"/>
                </a:ext>
              </a:extLst>
            </p:cNvPr>
            <p:cNvSpPr/>
            <p:nvPr/>
          </p:nvSpPr>
          <p:spPr>
            <a:xfrm rot="16200000">
              <a:off x="8149696" y="944339"/>
              <a:ext cx="228245" cy="208241"/>
            </a:xfrm>
            <a:prstGeom prst="homePlate">
              <a:avLst>
                <a:gd name="adj" fmla="val 75915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F1723-A4F1-6AE7-44AA-6577FDFE1C2F}"/>
                </a:ext>
              </a:extLst>
            </p:cNvPr>
            <p:cNvSpPr txBox="1"/>
            <p:nvPr/>
          </p:nvSpPr>
          <p:spPr>
            <a:xfrm rot="19549853">
              <a:off x="5109036" y="875685"/>
              <a:ext cx="1111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/>
                <a:t>Synaptic network</a:t>
              </a: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FCD47186-88AF-508C-D75E-8CDCC1510469}"/>
                </a:ext>
              </a:extLst>
            </p:cNvPr>
            <p:cNvSpPr/>
            <p:nvPr/>
          </p:nvSpPr>
          <p:spPr>
            <a:xfrm rot="19302293">
              <a:off x="5785478" y="1205597"/>
              <a:ext cx="373937" cy="32456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C336CF-A0D5-20A3-55D3-9AD2798C6914}"/>
                </a:ext>
              </a:extLst>
            </p:cNvPr>
            <p:cNvSpPr txBox="1"/>
            <p:nvPr/>
          </p:nvSpPr>
          <p:spPr>
            <a:xfrm>
              <a:off x="7524400" y="3061553"/>
              <a:ext cx="13148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/>
                <a:t>Programming Network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F9649D81-A10E-5CD5-B70A-08FF9048DD17}"/>
                </a:ext>
              </a:extLst>
            </p:cNvPr>
            <p:cNvCxnSpPr>
              <a:stCxn id="49" idx="3"/>
              <a:endCxn id="24" idx="1"/>
            </p:cNvCxnSpPr>
            <p:nvPr/>
          </p:nvCxnSpPr>
          <p:spPr>
            <a:xfrm rot="16200000" flipH="1">
              <a:off x="6902849" y="2670834"/>
              <a:ext cx="561429" cy="681673"/>
            </a:xfrm>
            <a:prstGeom prst="bentConnector2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6F9A4A35-5569-51F5-25E2-3E7D4FF7B513}"/>
                </a:ext>
              </a:extLst>
            </p:cNvPr>
            <p:cNvCxnSpPr>
              <a:stCxn id="54" idx="5"/>
              <a:endCxn id="24" idx="0"/>
            </p:cNvCxnSpPr>
            <p:nvPr/>
          </p:nvCxnSpPr>
          <p:spPr>
            <a:xfrm>
              <a:off x="7318225" y="2732601"/>
              <a:ext cx="863575" cy="328952"/>
            </a:xfrm>
            <a:prstGeom prst="bentConnector2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46366B-3269-CA2A-C46C-44895C471E2B}"/>
                </a:ext>
              </a:extLst>
            </p:cNvPr>
            <p:cNvSpPr txBox="1"/>
            <p:nvPr/>
          </p:nvSpPr>
          <p:spPr>
            <a:xfrm>
              <a:off x="3678403" y="2910701"/>
              <a:ext cx="30412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/>
                <a:t>Dense, highly scalable, neural networks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008DB39-D50C-BA9B-B9D8-8A3559349285}"/>
                </a:ext>
              </a:extLst>
            </p:cNvPr>
            <p:cNvGrpSpPr/>
            <p:nvPr/>
          </p:nvGrpSpPr>
          <p:grpSpPr>
            <a:xfrm>
              <a:off x="4512696" y="1544181"/>
              <a:ext cx="297200" cy="206446"/>
              <a:chOff x="2507806" y="2333861"/>
              <a:chExt cx="377138" cy="361745"/>
            </a:xfrm>
          </p:grpSpPr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E7625A5F-954C-D5BF-2228-C7CAAF4D33AF}"/>
                  </a:ext>
                </a:extLst>
              </p:cNvPr>
              <p:cNvSpPr/>
              <p:nvPr/>
            </p:nvSpPr>
            <p:spPr>
              <a:xfrm>
                <a:off x="2509626" y="2526973"/>
                <a:ext cx="375318" cy="168633"/>
              </a:xfrm>
              <a:prstGeom prst="cube">
                <a:avLst>
                  <a:gd name="adj" fmla="val 65134"/>
                </a:avLst>
              </a:prstGeom>
              <a:solidFill>
                <a:srgbClr val="69BC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A321C7F1-F198-575E-561E-2BB1BF9D9B0A}"/>
                  </a:ext>
                </a:extLst>
              </p:cNvPr>
              <p:cNvSpPr/>
              <p:nvPr/>
            </p:nvSpPr>
            <p:spPr>
              <a:xfrm>
                <a:off x="2509627" y="2399571"/>
                <a:ext cx="368668" cy="236254"/>
              </a:xfrm>
              <a:prstGeom prst="cube">
                <a:avLst>
                  <a:gd name="adj" fmla="val 43372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63DDB2F0-4337-30CF-C57F-E9267F861C74}"/>
                  </a:ext>
                </a:extLst>
              </p:cNvPr>
              <p:cNvSpPr/>
              <p:nvPr/>
            </p:nvSpPr>
            <p:spPr>
              <a:xfrm>
                <a:off x="2507806" y="2333861"/>
                <a:ext cx="375318" cy="168633"/>
              </a:xfrm>
              <a:prstGeom prst="cube">
                <a:avLst>
                  <a:gd name="adj" fmla="val 65134"/>
                </a:avLst>
              </a:prstGeom>
              <a:solidFill>
                <a:srgbClr val="69BC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1AAEFC1-952C-06FE-8B09-7C16AF72EB53}"/>
                </a:ext>
              </a:extLst>
            </p:cNvPr>
            <p:cNvGrpSpPr/>
            <p:nvPr/>
          </p:nvGrpSpPr>
          <p:grpSpPr>
            <a:xfrm>
              <a:off x="6537608" y="875115"/>
              <a:ext cx="326920" cy="206446"/>
              <a:chOff x="2507806" y="2333861"/>
              <a:chExt cx="377138" cy="361745"/>
            </a:xfrm>
          </p:grpSpPr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1C09674D-9991-4A6D-321B-D0ACC170732F}"/>
                  </a:ext>
                </a:extLst>
              </p:cNvPr>
              <p:cNvSpPr/>
              <p:nvPr/>
            </p:nvSpPr>
            <p:spPr>
              <a:xfrm>
                <a:off x="2509626" y="2526973"/>
                <a:ext cx="375318" cy="168633"/>
              </a:xfrm>
              <a:prstGeom prst="cube">
                <a:avLst>
                  <a:gd name="adj" fmla="val 65134"/>
                </a:avLst>
              </a:prstGeom>
              <a:solidFill>
                <a:srgbClr val="69BC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6447D8EB-2227-0847-D507-42478DDD0B03}"/>
                  </a:ext>
                </a:extLst>
              </p:cNvPr>
              <p:cNvSpPr/>
              <p:nvPr/>
            </p:nvSpPr>
            <p:spPr>
              <a:xfrm>
                <a:off x="2509627" y="2399571"/>
                <a:ext cx="368668" cy="236254"/>
              </a:xfrm>
              <a:prstGeom prst="cube">
                <a:avLst>
                  <a:gd name="adj" fmla="val 43372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3D9785EF-750E-AF77-DCE1-B00013F675BD}"/>
                  </a:ext>
                </a:extLst>
              </p:cNvPr>
              <p:cNvSpPr/>
              <p:nvPr/>
            </p:nvSpPr>
            <p:spPr>
              <a:xfrm>
                <a:off x="2507806" y="2333861"/>
                <a:ext cx="375318" cy="168633"/>
              </a:xfrm>
              <a:prstGeom prst="cube">
                <a:avLst>
                  <a:gd name="adj" fmla="val 65134"/>
                </a:avLst>
              </a:prstGeom>
              <a:solidFill>
                <a:srgbClr val="69BC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2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F53C42A-E06C-ACF2-5355-6D1854A69F95}"/>
                  </a:ext>
                </a:extLst>
              </p14:cNvPr>
              <p14:cNvContentPartPr/>
              <p14:nvPr/>
            </p14:nvContentPartPr>
            <p14:xfrm>
              <a:off x="6354305" y="3637282"/>
              <a:ext cx="582120" cy="4298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F53C42A-E06C-ACF2-5355-6D1854A69F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5305" y="3628642"/>
                <a:ext cx="599760" cy="44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6EEFEB4-3C26-AC69-032C-BA28CA045F82}"/>
              </a:ext>
            </a:extLst>
          </p:cNvPr>
          <p:cNvGrpSpPr/>
          <p:nvPr/>
        </p:nvGrpSpPr>
        <p:grpSpPr>
          <a:xfrm>
            <a:off x="7022105" y="3359002"/>
            <a:ext cx="1065600" cy="424800"/>
            <a:chOff x="7210371" y="2456451"/>
            <a:chExt cx="10656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4C7D944-9EDD-26B7-9D86-8493EEFC4034}"/>
                    </a:ext>
                  </a:extLst>
                </p14:cNvPr>
                <p14:cNvContentPartPr/>
                <p14:nvPr/>
              </p14:nvContentPartPr>
              <p14:xfrm>
                <a:off x="7210371" y="2456451"/>
                <a:ext cx="419760" cy="398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4C7D944-9EDD-26B7-9D86-8493EEFC40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01371" y="2447811"/>
                  <a:ext cx="4374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4D9CCC4-A969-2883-4714-A618D5DF0897}"/>
                    </a:ext>
                  </a:extLst>
                </p14:cNvPr>
                <p14:cNvContentPartPr/>
                <p14:nvPr/>
              </p14:nvContentPartPr>
              <p14:xfrm>
                <a:off x="7665771" y="2555091"/>
                <a:ext cx="309960" cy="326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4D9CCC4-A969-2883-4714-A618D5DF08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56771" y="2546091"/>
                  <a:ext cx="3276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7ED4AEA-D69F-0A5F-2A48-93C085911770}"/>
                    </a:ext>
                  </a:extLst>
                </p14:cNvPr>
                <p14:cNvContentPartPr/>
                <p14:nvPr/>
              </p14:nvContentPartPr>
              <p14:xfrm>
                <a:off x="8000211" y="2513331"/>
                <a:ext cx="120960" cy="196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7ED4AEA-D69F-0A5F-2A48-93C0859117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91211" y="2504691"/>
                  <a:ext cx="138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353F371-45F4-8C18-B036-204868884634}"/>
                    </a:ext>
                  </a:extLst>
                </p14:cNvPr>
                <p14:cNvContentPartPr/>
                <p14:nvPr/>
              </p14:nvContentPartPr>
              <p14:xfrm>
                <a:off x="8133051" y="2556891"/>
                <a:ext cx="142920" cy="147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353F371-45F4-8C18-B036-2048688846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24051" y="2548251"/>
                  <a:ext cx="160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D5F3213-D22B-6570-E7E2-639DC74045E5}"/>
                    </a:ext>
                  </a:extLst>
                </p14:cNvPr>
                <p14:cNvContentPartPr/>
                <p14:nvPr/>
              </p14:nvContentPartPr>
              <p14:xfrm>
                <a:off x="7249611" y="2858571"/>
                <a:ext cx="979200" cy="21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D5F3213-D22B-6570-E7E2-639DC74045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40971" y="2849931"/>
                  <a:ext cx="9968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90BF443-BC31-5657-E0B2-17D5A3472875}"/>
              </a:ext>
            </a:extLst>
          </p:cNvPr>
          <p:cNvGrpSpPr/>
          <p:nvPr/>
        </p:nvGrpSpPr>
        <p:grpSpPr>
          <a:xfrm>
            <a:off x="1209545" y="2175518"/>
            <a:ext cx="1739455" cy="1352684"/>
            <a:chOff x="1397811" y="1272967"/>
            <a:chExt cx="1739455" cy="13526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0B28B9-10A2-0015-5BD7-276B434FE1CB}"/>
                    </a:ext>
                  </a:extLst>
                </p14:cNvPr>
                <p14:cNvContentPartPr/>
                <p14:nvPr/>
              </p14:nvContentPartPr>
              <p14:xfrm>
                <a:off x="1850691" y="1969011"/>
                <a:ext cx="282240" cy="646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0B28B9-10A2-0015-5BD7-276B434FE1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41691" y="1960371"/>
                  <a:ext cx="29988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5E6C5EB-DFDA-90B0-A186-D10E352D6C0B}"/>
                    </a:ext>
                  </a:extLst>
                </p14:cNvPr>
                <p14:cNvContentPartPr/>
                <p14:nvPr/>
              </p14:nvContentPartPr>
              <p14:xfrm>
                <a:off x="1988571" y="2486331"/>
                <a:ext cx="191880" cy="139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5E6C5EB-DFDA-90B0-A186-D10E352D6C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79571" y="2477691"/>
                  <a:ext cx="20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F723390-8A29-495B-2B58-B89045BECC5F}"/>
                    </a:ext>
                  </a:extLst>
                </p14:cNvPr>
                <p14:cNvContentPartPr/>
                <p14:nvPr/>
              </p14:nvContentPartPr>
              <p14:xfrm>
                <a:off x="1419051" y="1491291"/>
                <a:ext cx="181800" cy="362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F723390-8A29-495B-2B58-B89045BECC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10051" y="1482651"/>
                  <a:ext cx="199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838CB6-6CBF-BD57-04D3-4EAA68F9F3AB}"/>
                    </a:ext>
                  </a:extLst>
                </p14:cNvPr>
                <p14:cNvContentPartPr/>
                <p14:nvPr/>
              </p14:nvContentPartPr>
              <p14:xfrm>
                <a:off x="1629291" y="1556451"/>
                <a:ext cx="652320" cy="204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838CB6-6CBF-BD57-04D3-4EAA68F9F3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20291" y="1547811"/>
                  <a:ext cx="669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78BE4A9-EE50-3228-CEE9-7DE523589E7B}"/>
                    </a:ext>
                  </a:extLst>
                </p14:cNvPr>
                <p14:cNvContentPartPr/>
                <p14:nvPr/>
              </p14:nvContentPartPr>
              <p14:xfrm>
                <a:off x="1479171" y="1769571"/>
                <a:ext cx="880920" cy="152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78BE4A9-EE50-3228-CEE9-7DE523589E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70171" y="1760931"/>
                  <a:ext cx="898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40CB28-7E75-BAB4-B229-EAF5B6FA1ED8}"/>
                    </a:ext>
                  </a:extLst>
                </p14:cNvPr>
                <p14:cNvContentPartPr/>
                <p14:nvPr/>
              </p14:nvContentPartPr>
              <p14:xfrm>
                <a:off x="1397811" y="1938771"/>
                <a:ext cx="122040" cy="9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40CB28-7E75-BAB4-B229-EAF5B6FA1E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8811" y="1929771"/>
                  <a:ext cx="139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19E305B-08D0-E563-7FBA-F37562A7C320}"/>
                    </a:ext>
                  </a:extLst>
                </p14:cNvPr>
                <p14:cNvContentPartPr/>
                <p14:nvPr/>
              </p14:nvContentPartPr>
              <p14:xfrm>
                <a:off x="2440306" y="1467727"/>
                <a:ext cx="360" cy="152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19E305B-08D0-E563-7FBA-F37562A7C3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31666" y="1458727"/>
                  <a:ext cx="18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E44AB03-529A-705F-345A-57C63ADDFE81}"/>
                    </a:ext>
                  </a:extLst>
                </p14:cNvPr>
                <p14:cNvContentPartPr/>
                <p14:nvPr/>
              </p14:nvContentPartPr>
              <p14:xfrm>
                <a:off x="2338426" y="1519567"/>
                <a:ext cx="218880" cy="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E44AB03-529A-705F-345A-57C63ADDFE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29426" y="1510567"/>
                  <a:ext cx="23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3F29490-060B-DCD9-2CAD-C03D6C2BFEAF}"/>
                    </a:ext>
                  </a:extLst>
                </p14:cNvPr>
                <p14:cNvContentPartPr/>
                <p14:nvPr/>
              </p14:nvContentPartPr>
              <p14:xfrm>
                <a:off x="2617066" y="1274407"/>
                <a:ext cx="520200" cy="293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3F29490-060B-DCD9-2CAD-C03D6C2BFE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08426" y="1265767"/>
                  <a:ext cx="537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5F33FE9-E9B1-9565-C484-024750891D70}"/>
                    </a:ext>
                  </a:extLst>
                </p14:cNvPr>
                <p14:cNvContentPartPr/>
                <p14:nvPr/>
              </p14:nvContentPartPr>
              <p14:xfrm>
                <a:off x="2789146" y="1272967"/>
                <a:ext cx="40320" cy="46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5F33FE9-E9B1-9565-C484-024750891D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80506" y="1263967"/>
                  <a:ext cx="5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D14546D-E3C9-34FF-9D50-EA5E5F432BED}"/>
                    </a:ext>
                  </a:extLst>
                </p14:cNvPr>
                <p14:cNvContentPartPr/>
                <p14:nvPr/>
              </p14:nvContentPartPr>
              <p14:xfrm>
                <a:off x="2335546" y="1654927"/>
                <a:ext cx="750240" cy="122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D14546D-E3C9-34FF-9D50-EA5E5F432B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26906" y="1646287"/>
                  <a:ext cx="76788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EF7E8D2-075D-7DD5-1398-75B4FC73A8EB}"/>
                  </a:ext>
                </a:extLst>
              </p14:cNvPr>
              <p14:cNvContentPartPr/>
              <p14:nvPr/>
            </p14:nvContentPartPr>
            <p14:xfrm>
              <a:off x="2101920" y="6505238"/>
              <a:ext cx="360" cy="68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EF7E8D2-075D-7DD5-1398-75B4FC73A8E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93280" y="6496238"/>
                <a:ext cx="180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EBC3CB1-D990-4DD0-AFCF-811F1A387116}"/>
              </a:ext>
            </a:extLst>
          </p:cNvPr>
          <p:cNvGrpSpPr/>
          <p:nvPr/>
        </p:nvGrpSpPr>
        <p:grpSpPr>
          <a:xfrm>
            <a:off x="7176840" y="5409781"/>
            <a:ext cx="996840" cy="434880"/>
            <a:chOff x="7365106" y="4080247"/>
            <a:chExt cx="996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B6FA85B-D33F-7F11-46AB-3FDBF0EBF6CB}"/>
                    </a:ext>
                  </a:extLst>
                </p14:cNvPr>
                <p14:cNvContentPartPr/>
                <p14:nvPr/>
              </p14:nvContentPartPr>
              <p14:xfrm>
                <a:off x="7365106" y="4088167"/>
                <a:ext cx="478800" cy="284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B6FA85B-D33F-7F11-46AB-3FDBF0EBF6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56466" y="4079167"/>
                  <a:ext cx="496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25167B5-64CC-4B8A-71E0-FA1386CD5DDF}"/>
                    </a:ext>
                  </a:extLst>
                </p14:cNvPr>
                <p14:cNvContentPartPr/>
                <p14:nvPr/>
              </p14:nvContentPartPr>
              <p14:xfrm>
                <a:off x="7747786" y="4184287"/>
                <a:ext cx="10872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25167B5-64CC-4B8A-71E0-FA1386CD5D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38786" y="4175287"/>
                  <a:ext cx="12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FB2F63E-27EF-2B00-1247-0F53E54DEFAC}"/>
                    </a:ext>
                  </a:extLst>
                </p14:cNvPr>
                <p14:cNvContentPartPr/>
                <p14:nvPr/>
              </p14:nvContentPartPr>
              <p14:xfrm>
                <a:off x="8004106" y="4080247"/>
                <a:ext cx="130680" cy="301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FB2F63E-27EF-2B00-1247-0F53E54DEF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95106" y="4071607"/>
                  <a:ext cx="148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334C2A1-06D3-B161-B731-751EEFC9B033}"/>
                    </a:ext>
                  </a:extLst>
                </p14:cNvPr>
                <p14:cNvContentPartPr/>
                <p14:nvPr/>
              </p14:nvContentPartPr>
              <p14:xfrm>
                <a:off x="8006986" y="4220647"/>
                <a:ext cx="101880" cy="3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334C2A1-06D3-B161-B731-751EEFC9B0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98346" y="4211647"/>
                  <a:ext cx="119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A61F7B6-008F-5B09-10FF-4C4E0AA452BA}"/>
                    </a:ext>
                  </a:extLst>
                </p14:cNvPr>
                <p14:cNvContentPartPr/>
                <p14:nvPr/>
              </p14:nvContentPartPr>
              <p14:xfrm>
                <a:off x="8180146" y="4152607"/>
                <a:ext cx="167040" cy="127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A61F7B6-008F-5B09-10FF-4C4E0AA452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71506" y="4143967"/>
                  <a:ext cx="184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5EEAA13-4184-9C05-263D-78D77C3B0034}"/>
                    </a:ext>
                  </a:extLst>
                </p14:cNvPr>
                <p14:cNvContentPartPr/>
                <p14:nvPr/>
              </p14:nvContentPartPr>
              <p14:xfrm>
                <a:off x="8253586" y="4379407"/>
                <a:ext cx="504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5EEAA13-4184-9C05-263D-78D77C3B00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44586" y="4370407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3E1EEE-E17F-3684-6B21-81C778DA1922}"/>
                    </a:ext>
                  </a:extLst>
                </p14:cNvPr>
                <p14:cNvContentPartPr/>
                <p14:nvPr/>
              </p14:nvContentPartPr>
              <p14:xfrm>
                <a:off x="8325226" y="4379407"/>
                <a:ext cx="576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3E1EEE-E17F-3684-6B21-81C778DA19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16226" y="4370407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54636DF-9E1D-8C20-B5F2-73ABDCA825E4}"/>
                    </a:ext>
                  </a:extLst>
                </p14:cNvPr>
                <p14:cNvContentPartPr/>
                <p14:nvPr/>
              </p14:nvContentPartPr>
              <p14:xfrm>
                <a:off x="7383106" y="4472647"/>
                <a:ext cx="978840" cy="42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54636DF-9E1D-8C20-B5F2-73ABDCA825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74466" y="4464007"/>
                  <a:ext cx="99648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2E820D0-D539-2BEB-B368-DA6045F2EB87}"/>
                  </a:ext>
                </a:extLst>
              </p14:cNvPr>
              <p14:cNvContentPartPr/>
              <p14:nvPr/>
            </p14:nvContentPartPr>
            <p14:xfrm>
              <a:off x="1025880" y="2022181"/>
              <a:ext cx="2139120" cy="8521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2E820D0-D539-2BEB-B368-DA6045F2EB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7240" y="2013541"/>
                <a:ext cx="2156760" cy="8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F2B6588-2F73-4142-2964-AB45B05A40AF}"/>
                  </a:ext>
                </a:extLst>
              </p14:cNvPr>
              <p14:cNvContentPartPr/>
              <p14:nvPr/>
            </p14:nvContentPartPr>
            <p14:xfrm>
              <a:off x="6874800" y="3187501"/>
              <a:ext cx="1385640" cy="8557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F2B6588-2F73-4142-2964-AB45B05A40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66160" y="3178501"/>
                <a:ext cx="140328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8D7E5FE-DD96-2A5E-1E1E-E5EA18CAF1E2}"/>
                  </a:ext>
                </a:extLst>
              </p14:cNvPr>
              <p14:cNvContentPartPr/>
              <p14:nvPr/>
            </p14:nvContentPartPr>
            <p14:xfrm>
              <a:off x="6934200" y="5114941"/>
              <a:ext cx="1549440" cy="8798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8D7E5FE-DD96-2A5E-1E1E-E5EA18CAF1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25200" y="5106301"/>
                <a:ext cx="1567080" cy="897480"/>
              </a:xfrm>
              <a:prstGeom prst="rect">
                <a:avLst/>
              </a:prstGeom>
            </p:spPr>
          </p:pic>
        </mc:Fallback>
      </mc:AlternateContent>
      <p:sp>
        <p:nvSpPr>
          <p:cNvPr id="216" name="TextBox 215">
            <a:extLst>
              <a:ext uri="{FF2B5EF4-FFF2-40B4-BE49-F238E27FC236}">
                <a16:creationId xmlns:a16="http://schemas.microsoft.com/office/drawing/2014/main" id="{7CD87C43-20CB-CA4E-6263-45C7F07FE82F}"/>
              </a:ext>
            </a:extLst>
          </p:cNvPr>
          <p:cNvSpPr txBox="1"/>
          <p:nvPr/>
        </p:nvSpPr>
        <p:spPr>
          <a:xfrm>
            <a:off x="1645456" y="607119"/>
            <a:ext cx="5655715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/>
            <a:r>
              <a:rPr lang="en-US" sz="1600" dirty="0"/>
              <a:t>On-chip </a:t>
            </a:r>
            <a:r>
              <a:rPr lang="en-US" sz="1600" dirty="0">
                <a:sym typeface="Wingdings" pitchFamily="2" charset="2"/>
              </a:rPr>
              <a:t> Instant (don’t need cloud upload/download)</a:t>
            </a:r>
          </a:p>
          <a:p>
            <a:pPr marL="285750" indent="-285750" algn="l"/>
            <a:r>
              <a:rPr lang="en-US" sz="1600" dirty="0">
                <a:sym typeface="Wingdings" pitchFamily="2" charset="2"/>
              </a:rPr>
              <a:t>Cloud could be unavailable or unreliable</a:t>
            </a:r>
          </a:p>
          <a:p>
            <a:pPr marL="285750" indent="-285750" algn="l"/>
            <a:r>
              <a:rPr lang="en-US" sz="1600" dirty="0">
                <a:highlight>
                  <a:srgbClr val="FFFF00"/>
                </a:highlight>
                <a:sym typeface="Wingdings" pitchFamily="2" charset="2"/>
              </a:rPr>
              <a:t>EDGE INTELLIGENCE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40AE3669-54C5-BF0C-B8BD-AEA442369492}"/>
              </a:ext>
            </a:extLst>
          </p:cNvPr>
          <p:cNvSpPr/>
          <p:nvPr/>
        </p:nvSpPr>
        <p:spPr>
          <a:xfrm>
            <a:off x="1552583" y="534273"/>
            <a:ext cx="5834920" cy="1107896"/>
          </a:xfrm>
          <a:prstGeom prst="round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23" name="Audio 222">
            <a:hlinkClick r:id="" action="ppaction://media"/>
            <a:extLst>
              <a:ext uri="{FF2B5EF4-FFF2-40B4-BE49-F238E27FC236}">
                <a16:creationId xmlns:a16="http://schemas.microsoft.com/office/drawing/2014/main" id="{DA36E153-B23A-B475-4893-B9D86810C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4213"/>
    </mc:Choice>
    <mc:Fallback xmlns="">
      <p:transition advClick="0" advTm="114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1FD90-8AAF-3B54-2C87-860B9257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7" name="Picture 86" descr="Diagram of a computer network diagram&#10;&#10;Description automatically generated">
            <a:extLst>
              <a:ext uri="{FF2B5EF4-FFF2-40B4-BE49-F238E27FC236}">
                <a16:creationId xmlns:a16="http://schemas.microsoft.com/office/drawing/2014/main" id="{60FC4978-BACA-ECA6-B207-22F2D3CF4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1" y="-136525"/>
            <a:ext cx="705937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F51B8-3FDE-FB5B-E772-6B89EA56109A}"/>
              </a:ext>
            </a:extLst>
          </p:cNvPr>
          <p:cNvSpPr txBox="1"/>
          <p:nvPr/>
        </p:nvSpPr>
        <p:spPr>
          <a:xfrm>
            <a:off x="2752619" y="-45269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Stack them for depth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9CF545F-682D-07F1-EA61-DB3EDDFEA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73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037">
        <p159:morph option="byObject"/>
      </p:transition>
    </mc:Choice>
    <mc:Fallback xmlns="">
      <p:transition spd="slow" advClick="0" advTm="8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BBBE5-056C-C8C6-5FEE-494DA7FB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img">
            <a:extLst>
              <a:ext uri="{FF2B5EF4-FFF2-40B4-BE49-F238E27FC236}">
                <a16:creationId xmlns:a16="http://schemas.microsoft.com/office/drawing/2014/main" id="{586846FD-DA85-949B-1055-A04D5D71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495800" cy="20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37872B-F068-9D09-2A95-F6CB9F483249}"/>
              </a:ext>
            </a:extLst>
          </p:cNvPr>
          <p:cNvSpPr txBox="1"/>
          <p:nvPr/>
        </p:nvSpPr>
        <p:spPr>
          <a:xfrm>
            <a:off x="1355434" y="2743200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dirty="0"/>
              <a:t>IEEE Spectrum, May 2017</a:t>
            </a:r>
          </a:p>
        </p:txBody>
      </p:sp>
      <p:pic>
        <p:nvPicPr>
          <p:cNvPr id="2052" name="Picture 4" descr="Fig. 1">
            <a:extLst>
              <a:ext uri="{FF2B5EF4-FFF2-40B4-BE49-F238E27FC236}">
                <a16:creationId xmlns:a16="http://schemas.microsoft.com/office/drawing/2014/main" id="{5C744EB9-D2A3-5018-71F3-5010E4D8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9" y="3776247"/>
            <a:ext cx="6096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6576F0-475B-2024-89FF-EB093281EDCB}"/>
              </a:ext>
            </a:extLst>
          </p:cNvPr>
          <p:cNvSpPr txBox="1"/>
          <p:nvPr/>
        </p:nvSpPr>
        <p:spPr>
          <a:xfrm>
            <a:off x="834489" y="6231523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dirty="0"/>
              <a:t>Catherine Schumann et al, Nature Computational Science 2, 10 (Jan 22)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658309-D240-93D0-0897-DB43ECAA4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3276">
        <p159:morph option="byObject"/>
      </p:transition>
    </mc:Choice>
    <mc:Fallback xmlns="">
      <p:transition spd="slow" advClick="0" advTm="43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F6BFF-6001-12C2-E807-B18BFD9A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13EC1-B7D1-CF60-F073-CC91AEC2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-381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Fundamentals of Computing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922664-1C02-DC1B-A26B-1F8064C71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-762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Lec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10</a:t>
            </a:r>
          </a:p>
        </p:txBody>
      </p:sp>
      <p:pic>
        <p:nvPicPr>
          <p:cNvPr id="10" name="Picture 9" descr="A black atom with black circles and black dots&#10;&#10;Description automatically generated">
            <a:extLst>
              <a:ext uri="{FF2B5EF4-FFF2-40B4-BE49-F238E27FC236}">
                <a16:creationId xmlns:a16="http://schemas.microsoft.com/office/drawing/2014/main" id="{2349458F-87C8-DDA7-19C1-7C99DBCD9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10" y="934240"/>
            <a:ext cx="2057400" cy="2398720"/>
          </a:xfrm>
          <a:prstGeom prst="rect">
            <a:avLst/>
          </a:prstGeom>
        </p:spPr>
      </p:pic>
      <p:pic>
        <p:nvPicPr>
          <p:cNvPr id="12" name="Picture 11" descr="A graph with a red line&#10;&#10;Description automatically generated">
            <a:extLst>
              <a:ext uri="{FF2B5EF4-FFF2-40B4-BE49-F238E27FC236}">
                <a16:creationId xmlns:a16="http://schemas.microsoft.com/office/drawing/2014/main" id="{ED70F5E1-8D16-9E6A-D83D-F9607D0C9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39" y="1040320"/>
            <a:ext cx="2704655" cy="2333428"/>
          </a:xfrm>
          <a:prstGeom prst="rect">
            <a:avLst/>
          </a:prstGeom>
        </p:spPr>
      </p:pic>
      <p:pic>
        <p:nvPicPr>
          <p:cNvPr id="14" name="Picture 13" descr="A screenshot of a whiteboard&#10;&#10;Description automatically generated">
            <a:extLst>
              <a:ext uri="{FF2B5EF4-FFF2-40B4-BE49-F238E27FC236}">
                <a16:creationId xmlns:a16="http://schemas.microsoft.com/office/drawing/2014/main" id="{58A7BF17-9576-DF0D-F2DA-ED0D0C292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" y="1043308"/>
            <a:ext cx="1873250" cy="2333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DC9F87-E95E-94AE-0A02-C700F7E0B4AF}"/>
              </a:ext>
            </a:extLst>
          </p:cNvPr>
          <p:cNvSpPr txBox="1"/>
          <p:nvPr/>
        </p:nvSpPr>
        <p:spPr>
          <a:xfrm>
            <a:off x="623883" y="3634108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/>
                </a:solidFill>
              </a:rPr>
              <a:t>Dynamics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A09E8-A2AE-7B67-0596-CCA6719A1009}"/>
              </a:ext>
            </a:extLst>
          </p:cNvPr>
          <p:cNvSpPr txBox="1"/>
          <p:nvPr/>
        </p:nvSpPr>
        <p:spPr>
          <a:xfrm>
            <a:off x="2928096" y="3557908"/>
            <a:ext cx="15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/>
                </a:solidFill>
              </a:rPr>
              <a:t>Path Integrals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DA8EF7-67FE-B878-956C-1336AAFB2D17}"/>
              </a:ext>
            </a:extLst>
          </p:cNvPr>
          <p:cNvSpPr txBox="1"/>
          <p:nvPr/>
        </p:nvSpPr>
        <p:spPr>
          <a:xfrm>
            <a:off x="6435262" y="3611880"/>
            <a:ext cx="2015295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/>
                </a:solidFill>
              </a:rPr>
              <a:t>Quantum Spins</a:t>
            </a:r>
          </a:p>
          <a:p>
            <a:pPr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chemeClr val="bg1"/>
                </a:solidFill>
              </a:rPr>
              <a:t>Interfering States</a:t>
            </a:r>
          </a:p>
        </p:txBody>
      </p:sp>
      <p:pic>
        <p:nvPicPr>
          <p:cNvPr id="20" name="Picture 19" descr="Chart, surface chart&#10;&#10;Description automatically generated">
            <a:extLst>
              <a:ext uri="{FF2B5EF4-FFF2-40B4-BE49-F238E27FC236}">
                <a16:creationId xmlns:a16="http://schemas.microsoft.com/office/drawing/2014/main" id="{A19B4BD8-6A68-83A6-8305-AFCE614349C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1" y="4786926"/>
            <a:ext cx="2455854" cy="1548958"/>
          </a:xfrm>
          <a:prstGeom prst="rect">
            <a:avLst/>
          </a:prstGeom>
        </p:spPr>
      </p:pic>
      <p:pic>
        <p:nvPicPr>
          <p:cNvPr id="21" name="Picture 9" descr="hqdefault.jpg">
            <a:extLst>
              <a:ext uri="{FF2B5EF4-FFF2-40B4-BE49-F238E27FC236}">
                <a16:creationId xmlns:a16="http://schemas.microsoft.com/office/drawing/2014/main" id="{2B49A0BB-8BC7-A080-F999-82C32DF223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36" y="4698010"/>
            <a:ext cx="2125365" cy="159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5C5DBF9A-AD59-C616-3F1F-61AB5A316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58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75029">
        <p159:morph option="byObject"/>
      </p:transition>
    </mc:Choice>
    <mc:Fallback xmlns="">
      <p:transition spd="slow" advClick="0" advTm="75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62.7297"/>
  <p:tag name="LATEXADDIN" val="\documentclass{article}&#10;\usepackage{amsmath}&#10;\pagestyle{empty}&#10;\begin{document}&#10;&#10;$V^{-}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239.2201"/>
  <p:tag name="LATEXADDIN" val="\documentclass{article}&#10;\usepackage{amsmath}&#10;\pagestyle{empty}&#10;\begin{document}&#10;&#10;$R_{ref}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235.4706"/>
  <p:tag name="LATEXADDIN" val="\documentclass{article}&#10;\usepackage{amsmath}&#10;\pagestyle{empty}&#10;\begin{document}&#10;&#10;$V^{out}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86.7267"/>
  <p:tag name="LATEXADDIN" val="\documentclass{article}&#10;\usepackage{amsmath}&#10;\pagestyle{empty}&#10;\begin{document}&#10;&#10;$V^{in}$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164.2294"/>
  <p:tag name="LATEXADDIN" val="\documentclass{article}&#10;\usepackage{amsmath}&#10;\pagestyle{empty}&#10;\begin{document}&#10;&#10;$V^{+}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62.7297"/>
  <p:tag name="LATEXADDIN" val="\documentclass{article}&#10;\usepackage{amsmath}&#10;\pagestyle{empty}&#10;\begin{document}&#10;&#10;$V^{-}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3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86.7267"/>
  <p:tag name="LATEXADDIN" val="\documentclass{article}&#10;\usepackage{amsmath}&#10;\pagestyle{empty}&#10;\begin{document}&#10;&#10;$V^{in}$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164.2294"/>
  <p:tag name="LATEXADDIN" val="\documentclass{article}&#10;\usepackage{amsmath}&#10;\pagestyle{empty}&#10;\begin{document}&#10;&#10;$V^{+}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45580</TotalTime>
  <Words>183</Words>
  <Application>Microsoft Macintosh PowerPoint</Application>
  <PresentationFormat>On-screen Show (4:3)</PresentationFormat>
  <Paragraphs>46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2187</cp:revision>
  <cp:lastPrinted>2020-01-02T19:55:03Z</cp:lastPrinted>
  <dcterms:created xsi:type="dcterms:W3CDTF">2003-03-02T22:33:52Z</dcterms:created>
  <dcterms:modified xsi:type="dcterms:W3CDTF">2023-10-24T23:14:02Z</dcterms:modified>
</cp:coreProperties>
</file>