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tags/tag8.xml" ContentType="application/vnd.openxmlformats-officedocument.presentationml.tags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tags/tag10.xml" ContentType="application/vnd.openxmlformats-officedocument.presentationml.tags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tags/tag11.xml" ContentType="application/vnd.openxmlformats-officedocument.presentationml.tags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tags/tag12.xml" ContentType="application/vnd.openxmlformats-officedocument.presentationml.tags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ppt/ink/ink4242.xml" ContentType="application/inkml+xml"/>
  <Override PartName="/ppt/ink/ink4243.xml" ContentType="application/inkml+xml"/>
  <Override PartName="/ppt/ink/ink4244.xml" ContentType="application/inkml+xml"/>
  <Override PartName="/ppt/ink/ink4245.xml" ContentType="application/inkml+xml"/>
  <Override PartName="/ppt/ink/ink4246.xml" ContentType="application/inkml+xml"/>
  <Override PartName="/ppt/ink/ink4247.xml" ContentType="application/inkml+xml"/>
  <Override PartName="/ppt/ink/ink4248.xml" ContentType="application/inkml+xml"/>
  <Override PartName="/ppt/ink/ink4249.xml" ContentType="application/inkml+xml"/>
  <Override PartName="/ppt/ink/ink4250.xml" ContentType="application/inkml+xml"/>
  <Override PartName="/ppt/ink/ink4251.xml" ContentType="application/inkml+xml"/>
  <Override PartName="/ppt/ink/ink4252.xml" ContentType="application/inkml+xml"/>
  <Override PartName="/ppt/ink/ink4253.xml" ContentType="application/inkml+xml"/>
  <Override PartName="/ppt/ink/ink4254.xml" ContentType="application/inkml+xml"/>
  <Override PartName="/ppt/ink/ink4255.xml" ContentType="application/inkml+xml"/>
  <Override PartName="/ppt/ink/ink4256.xml" ContentType="application/inkml+xml"/>
  <Override PartName="/ppt/ink/ink4257.xml" ContentType="application/inkml+xml"/>
  <Override PartName="/ppt/ink/ink4258.xml" ContentType="application/inkml+xml"/>
  <Override PartName="/ppt/ink/ink4259.xml" ContentType="application/inkml+xml"/>
  <Override PartName="/ppt/ink/ink4260.xml" ContentType="application/inkml+xml"/>
  <Override PartName="/ppt/ink/ink4261.xml" ContentType="application/inkml+xml"/>
  <Override PartName="/ppt/ink/ink4262.xml" ContentType="application/inkml+xml"/>
  <Override PartName="/ppt/ink/ink4263.xml" ContentType="application/inkml+xml"/>
  <Override PartName="/ppt/ink/ink4264.xml" ContentType="application/inkml+xml"/>
  <Override PartName="/ppt/ink/ink4265.xml" ContentType="application/inkml+xml"/>
  <Override PartName="/ppt/ink/ink4266.xml" ContentType="application/inkml+xml"/>
  <Override PartName="/ppt/ink/ink4267.xml" ContentType="application/inkml+xml"/>
  <Override PartName="/ppt/ink/ink4268.xml" ContentType="application/inkml+xml"/>
  <Override PartName="/ppt/ink/ink4269.xml" ContentType="application/inkml+xml"/>
  <Override PartName="/ppt/ink/ink4270.xml" ContentType="application/inkml+xml"/>
  <Override PartName="/ppt/ink/ink4271.xml" ContentType="application/inkml+xml"/>
  <Override PartName="/ppt/ink/ink4272.xml" ContentType="application/inkml+xml"/>
  <Override PartName="/ppt/ink/ink4273.xml" ContentType="application/inkml+xml"/>
  <Override PartName="/ppt/ink/ink4274.xml" ContentType="application/inkml+xml"/>
  <Override PartName="/ppt/ink/ink4275.xml" ContentType="application/inkml+xml"/>
  <Override PartName="/ppt/ink/ink4276.xml" ContentType="application/inkml+xml"/>
  <Override PartName="/ppt/ink/ink4277.xml" ContentType="application/inkml+xml"/>
  <Override PartName="/ppt/ink/ink4278.xml" ContentType="application/inkml+xml"/>
  <Override PartName="/ppt/ink/ink4279.xml" ContentType="application/inkml+xml"/>
  <Override PartName="/ppt/ink/ink4280.xml" ContentType="application/inkml+xml"/>
  <Override PartName="/ppt/ink/ink4281.xml" ContentType="application/inkml+xml"/>
  <Override PartName="/ppt/ink/ink4282.xml" ContentType="application/inkml+xml"/>
  <Override PartName="/ppt/ink/ink4283.xml" ContentType="application/inkml+xml"/>
  <Override PartName="/ppt/ink/ink4284.xml" ContentType="application/inkml+xml"/>
  <Override PartName="/ppt/ink/ink4285.xml" ContentType="application/inkml+xml"/>
  <Override PartName="/ppt/ink/ink4286.xml" ContentType="application/inkml+xml"/>
  <Override PartName="/ppt/ink/ink4287.xml" ContentType="application/inkml+xml"/>
  <Override PartName="/ppt/ink/ink4288.xml" ContentType="application/inkml+xml"/>
  <Override PartName="/ppt/ink/ink4289.xml" ContentType="application/inkml+xml"/>
  <Override PartName="/ppt/ink/ink4290.xml" ContentType="application/inkml+xml"/>
  <Override PartName="/ppt/ink/ink4291.xml" ContentType="application/inkml+xml"/>
  <Override PartName="/ppt/ink/ink4292.xml" ContentType="application/inkml+xml"/>
  <Override PartName="/ppt/ink/ink4293.xml" ContentType="application/inkml+xml"/>
  <Override PartName="/ppt/ink/ink4294.xml" ContentType="application/inkml+xml"/>
  <Override PartName="/ppt/ink/ink4295.xml" ContentType="application/inkml+xml"/>
  <Override PartName="/ppt/ink/ink4296.xml" ContentType="application/inkml+xml"/>
  <Override PartName="/ppt/ink/ink4297.xml" ContentType="application/inkml+xml"/>
  <Override PartName="/ppt/ink/ink4298.xml" ContentType="application/inkml+xml"/>
  <Override PartName="/ppt/ink/ink4299.xml" ContentType="application/inkml+xml"/>
  <Override PartName="/ppt/ink/ink4300.xml" ContentType="application/inkml+xml"/>
  <Override PartName="/ppt/ink/ink4301.xml" ContentType="application/inkml+xml"/>
  <Override PartName="/ppt/ink/ink4302.xml" ContentType="application/inkml+xml"/>
  <Override PartName="/ppt/ink/ink4303.xml" ContentType="application/inkml+xml"/>
  <Override PartName="/ppt/ink/ink4304.xml" ContentType="application/inkml+xml"/>
  <Override PartName="/ppt/ink/ink4305.xml" ContentType="application/inkml+xml"/>
  <Override PartName="/ppt/ink/ink4306.xml" ContentType="application/inkml+xml"/>
  <Override PartName="/ppt/ink/ink4307.xml" ContentType="application/inkml+xml"/>
  <Override PartName="/ppt/ink/ink4308.xml" ContentType="application/inkml+xml"/>
  <Override PartName="/ppt/ink/ink4309.xml" ContentType="application/inkml+xml"/>
  <Override PartName="/ppt/ink/ink4310.xml" ContentType="application/inkml+xml"/>
  <Override PartName="/ppt/ink/ink4311.xml" ContentType="application/inkml+xml"/>
  <Override PartName="/ppt/ink/ink4312.xml" ContentType="application/inkml+xml"/>
  <Override PartName="/ppt/ink/ink4313.xml" ContentType="application/inkml+xml"/>
  <Override PartName="/ppt/ink/ink4314.xml" ContentType="application/inkml+xml"/>
  <Override PartName="/ppt/ink/ink4315.xml" ContentType="application/inkml+xml"/>
  <Override PartName="/ppt/ink/ink4316.xml" ContentType="application/inkml+xml"/>
  <Override PartName="/ppt/ink/ink4317.xml" ContentType="application/inkml+xml"/>
  <Override PartName="/ppt/ink/ink4318.xml" ContentType="application/inkml+xml"/>
  <Override PartName="/ppt/ink/ink4319.xml" ContentType="application/inkml+xml"/>
  <Override PartName="/ppt/ink/ink4320.xml" ContentType="application/inkml+xml"/>
  <Override PartName="/ppt/ink/ink4321.xml" ContentType="application/inkml+xml"/>
  <Override PartName="/ppt/ink/ink4322.xml" ContentType="application/inkml+xml"/>
  <Override PartName="/ppt/ink/ink4323.xml" ContentType="application/inkml+xml"/>
  <Override PartName="/ppt/ink/ink4324.xml" ContentType="application/inkml+xml"/>
  <Override PartName="/ppt/ink/ink4325.xml" ContentType="application/inkml+xml"/>
  <Override PartName="/ppt/ink/ink4326.xml" ContentType="application/inkml+xml"/>
  <Override PartName="/ppt/ink/ink4327.xml" ContentType="application/inkml+xml"/>
  <Override PartName="/ppt/ink/ink4328.xml" ContentType="application/inkml+xml"/>
  <Override PartName="/ppt/ink/ink4329.xml" ContentType="application/inkml+xml"/>
  <Override PartName="/ppt/ink/ink4330.xml" ContentType="application/inkml+xml"/>
  <Override PartName="/ppt/ink/ink4331.xml" ContentType="application/inkml+xml"/>
  <Override PartName="/ppt/ink/ink4332.xml" ContentType="application/inkml+xml"/>
  <Override PartName="/ppt/ink/ink4333.xml" ContentType="application/inkml+xml"/>
  <Override PartName="/ppt/ink/ink4334.xml" ContentType="application/inkml+xml"/>
  <Override PartName="/ppt/ink/ink4335.xml" ContentType="application/inkml+xml"/>
  <Override PartName="/ppt/ink/ink4336.xml" ContentType="application/inkml+xml"/>
  <Override PartName="/ppt/ink/ink4337.xml" ContentType="application/inkml+xml"/>
  <Override PartName="/ppt/ink/ink4338.xml" ContentType="application/inkml+xml"/>
  <Override PartName="/ppt/ink/ink4339.xml" ContentType="application/inkml+xml"/>
  <Override PartName="/ppt/ink/ink4340.xml" ContentType="application/inkml+xml"/>
  <Override PartName="/ppt/ink/ink4341.xml" ContentType="application/inkml+xml"/>
  <Override PartName="/ppt/ink/ink4342.xml" ContentType="application/inkml+xml"/>
  <Override PartName="/ppt/ink/ink4343.xml" ContentType="application/inkml+xml"/>
  <Override PartName="/ppt/ink/ink4344.xml" ContentType="application/inkml+xml"/>
  <Override PartName="/ppt/ink/ink4345.xml" ContentType="application/inkml+xml"/>
  <Override PartName="/ppt/ink/ink4346.xml" ContentType="application/inkml+xml"/>
  <Override PartName="/ppt/ink/ink4347.xml" ContentType="application/inkml+xml"/>
  <Override PartName="/ppt/ink/ink4348.xml" ContentType="application/inkml+xml"/>
  <Override PartName="/ppt/ink/ink4349.xml" ContentType="application/inkml+xml"/>
  <Override PartName="/ppt/ink/ink4350.xml" ContentType="application/inkml+xml"/>
  <Override PartName="/ppt/ink/ink4351.xml" ContentType="application/inkml+xml"/>
  <Override PartName="/ppt/ink/ink4352.xml" ContentType="application/inkml+xml"/>
  <Override PartName="/ppt/ink/ink4353.xml" ContentType="application/inkml+xml"/>
  <Override PartName="/ppt/ink/ink4354.xml" ContentType="application/inkml+xml"/>
  <Override PartName="/ppt/ink/ink4355.xml" ContentType="application/inkml+xml"/>
  <Override PartName="/ppt/ink/ink4356.xml" ContentType="application/inkml+xml"/>
  <Override PartName="/ppt/ink/ink4357.xml" ContentType="application/inkml+xml"/>
  <Override PartName="/ppt/ink/ink4358.xml" ContentType="application/inkml+xml"/>
  <Override PartName="/ppt/ink/ink4359.xml" ContentType="application/inkml+xml"/>
  <Override PartName="/ppt/ink/ink4360.xml" ContentType="application/inkml+xml"/>
  <Override PartName="/ppt/ink/ink4361.xml" ContentType="application/inkml+xml"/>
  <Override PartName="/ppt/ink/ink4362.xml" ContentType="application/inkml+xml"/>
  <Override PartName="/ppt/ink/ink4363.xml" ContentType="application/inkml+xml"/>
  <Override PartName="/ppt/ink/ink4364.xml" ContentType="application/inkml+xml"/>
  <Override PartName="/ppt/ink/ink4365.xml" ContentType="application/inkml+xml"/>
  <Override PartName="/ppt/ink/ink4366.xml" ContentType="application/inkml+xml"/>
  <Override PartName="/ppt/ink/ink4367.xml" ContentType="application/inkml+xml"/>
  <Override PartName="/ppt/ink/ink4368.xml" ContentType="application/inkml+xml"/>
  <Override PartName="/ppt/ink/ink4369.xml" ContentType="application/inkml+xml"/>
  <Override PartName="/ppt/ink/ink4370.xml" ContentType="application/inkml+xml"/>
  <Override PartName="/ppt/ink/ink4371.xml" ContentType="application/inkml+xml"/>
  <Override PartName="/ppt/ink/ink4372.xml" ContentType="application/inkml+xml"/>
  <Override PartName="/ppt/ink/ink4373.xml" ContentType="application/inkml+xml"/>
  <Override PartName="/ppt/ink/ink4374.xml" ContentType="application/inkml+xml"/>
  <Override PartName="/ppt/ink/ink4375.xml" ContentType="application/inkml+xml"/>
  <Override PartName="/ppt/ink/ink4376.xml" ContentType="application/inkml+xml"/>
  <Override PartName="/ppt/ink/ink4377.xml" ContentType="application/inkml+xml"/>
  <Override PartName="/ppt/ink/ink4378.xml" ContentType="application/inkml+xml"/>
  <Override PartName="/ppt/ink/ink4379.xml" ContentType="application/inkml+xml"/>
  <Override PartName="/ppt/ink/ink4380.xml" ContentType="application/inkml+xml"/>
  <Override PartName="/ppt/ink/ink4381.xml" ContentType="application/inkml+xml"/>
  <Override PartName="/ppt/ink/ink4382.xml" ContentType="application/inkml+xml"/>
  <Override PartName="/ppt/ink/ink4383.xml" ContentType="application/inkml+xml"/>
  <Override PartName="/ppt/ink/ink4384.xml" ContentType="application/inkml+xml"/>
  <Override PartName="/ppt/ink/ink4385.xml" ContentType="application/inkml+xml"/>
  <Override PartName="/ppt/ink/ink4386.xml" ContentType="application/inkml+xml"/>
  <Override PartName="/ppt/ink/ink4387.xml" ContentType="application/inkml+xml"/>
  <Override PartName="/ppt/ink/ink4388.xml" ContentType="application/inkml+xml"/>
  <Override PartName="/ppt/ink/ink4389.xml" ContentType="application/inkml+xml"/>
  <Override PartName="/ppt/ink/ink4390.xml" ContentType="application/inkml+xml"/>
  <Override PartName="/ppt/ink/ink4391.xml" ContentType="application/inkml+xml"/>
  <Override PartName="/ppt/ink/ink4392.xml" ContentType="application/inkml+xml"/>
  <Override PartName="/ppt/ink/ink4393.xml" ContentType="application/inkml+xml"/>
  <Override PartName="/ppt/ink/ink4394.xml" ContentType="application/inkml+xml"/>
  <Override PartName="/ppt/ink/ink4395.xml" ContentType="application/inkml+xml"/>
  <Override PartName="/ppt/ink/ink4396.xml" ContentType="application/inkml+xml"/>
  <Override PartName="/ppt/ink/ink4397.xml" ContentType="application/inkml+xml"/>
  <Override PartName="/ppt/ink/ink4398.xml" ContentType="application/inkml+xml"/>
  <Override PartName="/ppt/ink/ink4399.xml" ContentType="application/inkml+xml"/>
  <Override PartName="/ppt/ink/ink4400.xml" ContentType="application/inkml+xml"/>
  <Override PartName="/ppt/ink/ink4401.xml" ContentType="application/inkml+xml"/>
  <Override PartName="/ppt/ink/ink4402.xml" ContentType="application/inkml+xml"/>
  <Override PartName="/ppt/ink/ink4403.xml" ContentType="application/inkml+xml"/>
  <Override PartName="/ppt/ink/ink4404.xml" ContentType="application/inkml+xml"/>
  <Override PartName="/ppt/ink/ink4405.xml" ContentType="application/inkml+xml"/>
  <Override PartName="/ppt/ink/ink4406.xml" ContentType="application/inkml+xml"/>
  <Override PartName="/ppt/ink/ink4407.xml" ContentType="application/inkml+xml"/>
  <Override PartName="/ppt/ink/ink4408.xml" ContentType="application/inkml+xml"/>
  <Override PartName="/ppt/ink/ink4409.xml" ContentType="application/inkml+xml"/>
  <Override PartName="/ppt/ink/ink4410.xml" ContentType="application/inkml+xml"/>
  <Override PartName="/ppt/ink/ink4411.xml" ContentType="application/inkml+xml"/>
  <Override PartName="/ppt/ink/ink4412.xml" ContentType="application/inkml+xml"/>
  <Override PartName="/ppt/ink/ink4413.xml" ContentType="application/inkml+xml"/>
  <Override PartName="/ppt/ink/ink4414.xml" ContentType="application/inkml+xml"/>
  <Override PartName="/ppt/ink/ink4415.xml" ContentType="application/inkml+xml"/>
  <Override PartName="/ppt/ink/ink4416.xml" ContentType="application/inkml+xml"/>
  <Override PartName="/ppt/ink/ink4417.xml" ContentType="application/inkml+xml"/>
  <Override PartName="/ppt/ink/ink4418.xml" ContentType="application/inkml+xml"/>
  <Override PartName="/ppt/ink/ink4419.xml" ContentType="application/inkml+xml"/>
  <Override PartName="/ppt/ink/ink4420.xml" ContentType="application/inkml+xml"/>
  <Override PartName="/ppt/ink/ink4421.xml" ContentType="application/inkml+xml"/>
  <Override PartName="/ppt/ink/ink4422.xml" ContentType="application/inkml+xml"/>
  <Override PartName="/ppt/ink/ink4423.xml" ContentType="application/inkml+xml"/>
  <Override PartName="/ppt/ink/ink4424.xml" ContentType="application/inkml+xml"/>
  <Override PartName="/ppt/ink/ink4425.xml" ContentType="application/inkml+xml"/>
  <Override PartName="/ppt/ink/ink4426.xml" ContentType="application/inkml+xml"/>
  <Override PartName="/ppt/ink/ink4427.xml" ContentType="application/inkml+xml"/>
  <Override PartName="/ppt/ink/ink4428.xml" ContentType="application/inkml+xml"/>
  <Override PartName="/ppt/ink/ink4429.xml" ContentType="application/inkml+xml"/>
  <Override PartName="/ppt/ink/ink4430.xml" ContentType="application/inkml+xml"/>
  <Override PartName="/ppt/ink/ink4431.xml" ContentType="application/inkml+xml"/>
  <Override PartName="/ppt/ink/ink4432.xml" ContentType="application/inkml+xml"/>
  <Override PartName="/ppt/ink/ink4433.xml" ContentType="application/inkml+xml"/>
  <Override PartName="/ppt/ink/ink4434.xml" ContentType="application/inkml+xml"/>
  <Override PartName="/ppt/ink/ink4435.xml" ContentType="application/inkml+xml"/>
  <Override PartName="/ppt/ink/ink4436.xml" ContentType="application/inkml+xml"/>
  <Override PartName="/ppt/ink/ink4437.xml" ContentType="application/inkml+xml"/>
  <Override PartName="/ppt/ink/ink4438.xml" ContentType="application/inkml+xml"/>
  <Override PartName="/ppt/ink/ink4439.xml" ContentType="application/inkml+xml"/>
  <Override PartName="/ppt/ink/ink4440.xml" ContentType="application/inkml+xml"/>
  <Override PartName="/ppt/ink/ink4441.xml" ContentType="application/inkml+xml"/>
  <Override PartName="/ppt/ink/ink4442.xml" ContentType="application/inkml+xml"/>
  <Override PartName="/ppt/ink/ink4443.xml" ContentType="application/inkml+xml"/>
  <Override PartName="/ppt/ink/ink4444.xml" ContentType="application/inkml+xml"/>
  <Override PartName="/ppt/ink/ink4445.xml" ContentType="application/inkml+xml"/>
  <Override PartName="/ppt/ink/ink4446.xml" ContentType="application/inkml+xml"/>
  <Override PartName="/ppt/ink/ink4447.xml" ContentType="application/inkml+xml"/>
  <Override PartName="/ppt/ink/ink4448.xml" ContentType="application/inkml+xml"/>
  <Override PartName="/ppt/ink/ink4449.xml" ContentType="application/inkml+xml"/>
  <Override PartName="/ppt/ink/ink4450.xml" ContentType="application/inkml+xml"/>
  <Override PartName="/ppt/ink/ink4451.xml" ContentType="application/inkml+xml"/>
  <Override PartName="/ppt/ink/ink4452.xml" ContentType="application/inkml+xml"/>
  <Override PartName="/ppt/ink/ink4453.xml" ContentType="application/inkml+xml"/>
  <Override PartName="/ppt/ink/ink4454.xml" ContentType="application/inkml+xml"/>
  <Override PartName="/ppt/ink/ink4455.xml" ContentType="application/inkml+xml"/>
  <Override PartName="/ppt/ink/ink4456.xml" ContentType="application/inkml+xml"/>
  <Override PartName="/ppt/ink/ink4457.xml" ContentType="application/inkml+xml"/>
  <Override PartName="/ppt/ink/ink4458.xml" ContentType="application/inkml+xml"/>
  <Override PartName="/ppt/ink/ink4459.xml" ContentType="application/inkml+xml"/>
  <Override PartName="/ppt/ink/ink4460.xml" ContentType="application/inkml+xml"/>
  <Override PartName="/ppt/ink/ink4461.xml" ContentType="application/inkml+xml"/>
  <Override PartName="/ppt/ink/ink4462.xml" ContentType="application/inkml+xml"/>
  <Override PartName="/ppt/ink/ink4463.xml" ContentType="application/inkml+xml"/>
  <Override PartName="/ppt/ink/ink4464.xml" ContentType="application/inkml+xml"/>
  <Override PartName="/ppt/ink/ink4465.xml" ContentType="application/inkml+xml"/>
  <Override PartName="/ppt/ink/ink4466.xml" ContentType="application/inkml+xml"/>
  <Override PartName="/ppt/ink/ink4467.xml" ContentType="application/inkml+xml"/>
  <Override PartName="/ppt/ink/ink4468.xml" ContentType="application/inkml+xml"/>
  <Override PartName="/ppt/ink/ink4469.xml" ContentType="application/inkml+xml"/>
  <Override PartName="/ppt/ink/ink4470.xml" ContentType="application/inkml+xml"/>
  <Override PartName="/ppt/ink/ink4471.xml" ContentType="application/inkml+xml"/>
  <Override PartName="/ppt/ink/ink4472.xml" ContentType="application/inkml+xml"/>
  <Override PartName="/ppt/ink/ink4473.xml" ContentType="application/inkml+xml"/>
  <Override PartName="/ppt/ink/ink4474.xml" ContentType="application/inkml+xml"/>
  <Override PartName="/ppt/ink/ink4475.xml" ContentType="application/inkml+xml"/>
  <Override PartName="/ppt/ink/ink4476.xml" ContentType="application/inkml+xml"/>
  <Override PartName="/ppt/ink/ink4477.xml" ContentType="application/inkml+xml"/>
  <Override PartName="/ppt/ink/ink4478.xml" ContentType="application/inkml+xml"/>
  <Override PartName="/ppt/ink/ink4479.xml" ContentType="application/inkml+xml"/>
  <Override PartName="/ppt/ink/ink4480.xml" ContentType="application/inkml+xml"/>
  <Override PartName="/ppt/ink/ink4481.xml" ContentType="application/inkml+xml"/>
  <Override PartName="/ppt/ink/ink4482.xml" ContentType="application/inkml+xml"/>
  <Override PartName="/ppt/ink/ink4483.xml" ContentType="application/inkml+xml"/>
  <Override PartName="/ppt/ink/ink4484.xml" ContentType="application/inkml+xml"/>
  <Override PartName="/ppt/ink/ink4485.xml" ContentType="application/inkml+xml"/>
  <Override PartName="/ppt/ink/ink4486.xml" ContentType="application/inkml+xml"/>
  <Override PartName="/ppt/ink/ink4487.xml" ContentType="application/inkml+xml"/>
  <Override PartName="/ppt/ink/ink4488.xml" ContentType="application/inkml+xml"/>
  <Override PartName="/ppt/ink/ink4489.xml" ContentType="application/inkml+xml"/>
  <Override PartName="/ppt/ink/ink4490.xml" ContentType="application/inkml+xml"/>
  <Override PartName="/ppt/ink/ink4491.xml" ContentType="application/inkml+xml"/>
  <Override PartName="/ppt/ink/ink4492.xml" ContentType="application/inkml+xml"/>
  <Override PartName="/ppt/ink/ink4493.xml" ContentType="application/inkml+xml"/>
  <Override PartName="/ppt/ink/ink4494.xml" ContentType="application/inkml+xml"/>
  <Override PartName="/ppt/ink/ink4495.xml" ContentType="application/inkml+xml"/>
  <Override PartName="/ppt/ink/ink4496.xml" ContentType="application/inkml+xml"/>
  <Override PartName="/ppt/ink/ink4497.xml" ContentType="application/inkml+xml"/>
  <Override PartName="/ppt/ink/ink4498.xml" ContentType="application/inkml+xml"/>
  <Override PartName="/ppt/ink/ink4499.xml" ContentType="application/inkml+xml"/>
  <Override PartName="/ppt/ink/ink4500.xml" ContentType="application/inkml+xml"/>
  <Override PartName="/ppt/ink/ink4501.xml" ContentType="application/inkml+xml"/>
  <Override PartName="/ppt/ink/ink4502.xml" ContentType="application/inkml+xml"/>
  <Override PartName="/ppt/ink/ink4503.xml" ContentType="application/inkml+xml"/>
  <Override PartName="/ppt/ink/ink4504.xml" ContentType="application/inkml+xml"/>
  <Override PartName="/ppt/ink/ink4505.xml" ContentType="application/inkml+xml"/>
  <Override PartName="/ppt/ink/ink4506.xml" ContentType="application/inkml+xml"/>
  <Override PartName="/ppt/ink/ink4507.xml" ContentType="application/inkml+xml"/>
  <Override PartName="/ppt/ink/ink4508.xml" ContentType="application/inkml+xml"/>
  <Override PartName="/ppt/ink/ink4509.xml" ContentType="application/inkml+xml"/>
  <Override PartName="/ppt/ink/ink4510.xml" ContentType="application/inkml+xml"/>
  <Override PartName="/ppt/ink/ink4511.xml" ContentType="application/inkml+xml"/>
  <Override PartName="/ppt/ink/ink4512.xml" ContentType="application/inkml+xml"/>
  <Override PartName="/ppt/ink/ink4513.xml" ContentType="application/inkml+xml"/>
  <Override PartName="/ppt/ink/ink4514.xml" ContentType="application/inkml+xml"/>
  <Override PartName="/ppt/ink/ink4515.xml" ContentType="application/inkml+xml"/>
  <Override PartName="/ppt/ink/ink4516.xml" ContentType="application/inkml+xml"/>
  <Override PartName="/ppt/ink/ink4517.xml" ContentType="application/inkml+xml"/>
  <Override PartName="/ppt/ink/ink4518.xml" ContentType="application/inkml+xml"/>
  <Override PartName="/ppt/ink/ink4519.xml" ContentType="application/inkml+xml"/>
  <Override PartName="/ppt/ink/ink4520.xml" ContentType="application/inkml+xml"/>
  <Override PartName="/ppt/ink/ink4521.xml" ContentType="application/inkml+xml"/>
  <Override PartName="/ppt/ink/ink4522.xml" ContentType="application/inkml+xml"/>
  <Override PartName="/ppt/ink/ink4523.xml" ContentType="application/inkml+xml"/>
  <Override PartName="/ppt/ink/ink4524.xml" ContentType="application/inkml+xml"/>
  <Override PartName="/ppt/ink/ink4525.xml" ContentType="application/inkml+xml"/>
  <Override PartName="/ppt/ink/ink4526.xml" ContentType="application/inkml+xml"/>
  <Override PartName="/ppt/ink/ink4527.xml" ContentType="application/inkml+xml"/>
  <Override PartName="/ppt/ink/ink4528.xml" ContentType="application/inkml+xml"/>
  <Override PartName="/ppt/ink/ink4529.xml" ContentType="application/inkml+xml"/>
  <Override PartName="/ppt/ink/ink4530.xml" ContentType="application/inkml+xml"/>
  <Override PartName="/ppt/ink/ink4531.xml" ContentType="application/inkml+xml"/>
  <Override PartName="/ppt/ink/ink4532.xml" ContentType="application/inkml+xml"/>
  <Override PartName="/ppt/ink/ink4533.xml" ContentType="application/inkml+xml"/>
  <Override PartName="/ppt/ink/ink4534.xml" ContentType="application/inkml+xml"/>
  <Override PartName="/ppt/ink/ink4535.xml" ContentType="application/inkml+xml"/>
  <Override PartName="/ppt/ink/ink4536.xml" ContentType="application/inkml+xml"/>
  <Override PartName="/ppt/ink/ink4537.xml" ContentType="application/inkml+xml"/>
  <Override PartName="/ppt/ink/ink4538.xml" ContentType="application/inkml+xml"/>
  <Override PartName="/ppt/ink/ink4539.xml" ContentType="application/inkml+xml"/>
  <Override PartName="/ppt/ink/ink4540.xml" ContentType="application/inkml+xml"/>
  <Override PartName="/ppt/ink/ink4541.xml" ContentType="application/inkml+xml"/>
  <Override PartName="/ppt/ink/ink4542.xml" ContentType="application/inkml+xml"/>
  <Override PartName="/ppt/ink/ink4543.xml" ContentType="application/inkml+xml"/>
  <Override PartName="/ppt/ink/ink4544.xml" ContentType="application/inkml+xml"/>
  <Override PartName="/ppt/ink/ink4545.xml" ContentType="application/inkml+xml"/>
  <Override PartName="/ppt/ink/ink4546.xml" ContentType="application/inkml+xml"/>
  <Override PartName="/ppt/ink/ink4547.xml" ContentType="application/inkml+xml"/>
  <Override PartName="/ppt/ink/ink4548.xml" ContentType="application/inkml+xml"/>
  <Override PartName="/ppt/ink/ink4549.xml" ContentType="application/inkml+xml"/>
  <Override PartName="/ppt/ink/ink4550.xml" ContentType="application/inkml+xml"/>
  <Override PartName="/ppt/ink/ink4551.xml" ContentType="application/inkml+xml"/>
  <Override PartName="/ppt/ink/ink4552.xml" ContentType="application/inkml+xml"/>
  <Override PartName="/ppt/ink/ink4553.xml" ContentType="application/inkml+xml"/>
  <Override PartName="/ppt/ink/ink4554.xml" ContentType="application/inkml+xml"/>
  <Override PartName="/ppt/ink/ink4555.xml" ContentType="application/inkml+xml"/>
  <Override PartName="/ppt/ink/ink4556.xml" ContentType="application/inkml+xml"/>
  <Override PartName="/ppt/ink/ink4557.xml" ContentType="application/inkml+xml"/>
  <Override PartName="/ppt/ink/ink4558.xml" ContentType="application/inkml+xml"/>
  <Override PartName="/ppt/ink/ink4559.xml" ContentType="application/inkml+xml"/>
  <Override PartName="/ppt/ink/ink4560.xml" ContentType="application/inkml+xml"/>
  <Override PartName="/ppt/ink/ink4561.xml" ContentType="application/inkml+xml"/>
  <Override PartName="/ppt/ink/ink4562.xml" ContentType="application/inkml+xml"/>
  <Override PartName="/ppt/ink/ink4563.xml" ContentType="application/inkml+xml"/>
  <Override PartName="/ppt/ink/ink4564.xml" ContentType="application/inkml+xml"/>
  <Override PartName="/ppt/ink/ink4565.xml" ContentType="application/inkml+xml"/>
  <Override PartName="/ppt/ink/ink4566.xml" ContentType="application/inkml+xml"/>
  <Override PartName="/ppt/ink/ink4567.xml" ContentType="application/inkml+xml"/>
  <Override PartName="/ppt/ink/ink4568.xml" ContentType="application/inkml+xml"/>
  <Override PartName="/ppt/ink/ink4569.xml" ContentType="application/inkml+xml"/>
  <Override PartName="/ppt/ink/ink4570.xml" ContentType="application/inkml+xml"/>
  <Override PartName="/ppt/ink/ink4571.xml" ContentType="application/inkml+xml"/>
  <Override PartName="/ppt/ink/ink4572.xml" ContentType="application/inkml+xml"/>
  <Override PartName="/ppt/ink/ink4573.xml" ContentType="application/inkml+xml"/>
  <Override PartName="/ppt/ink/ink4574.xml" ContentType="application/inkml+xml"/>
  <Override PartName="/ppt/ink/ink4575.xml" ContentType="application/inkml+xml"/>
  <Override PartName="/ppt/ink/ink4576.xml" ContentType="application/inkml+xml"/>
  <Override PartName="/ppt/ink/ink4577.xml" ContentType="application/inkml+xml"/>
  <Override PartName="/ppt/ink/ink4578.xml" ContentType="application/inkml+xml"/>
  <Override PartName="/ppt/ink/ink4579.xml" ContentType="application/inkml+xml"/>
  <Override PartName="/ppt/ink/ink4580.xml" ContentType="application/inkml+xml"/>
  <Override PartName="/ppt/ink/ink4581.xml" ContentType="application/inkml+xml"/>
  <Override PartName="/ppt/ink/ink4582.xml" ContentType="application/inkml+xml"/>
  <Override PartName="/ppt/ink/ink4583.xml" ContentType="application/inkml+xml"/>
  <Override PartName="/ppt/ink/ink4584.xml" ContentType="application/inkml+xml"/>
  <Override PartName="/ppt/ink/ink4585.xml" ContentType="application/inkml+xml"/>
  <Override PartName="/ppt/ink/ink4586.xml" ContentType="application/inkml+xml"/>
  <Override PartName="/ppt/ink/ink4587.xml" ContentType="application/inkml+xml"/>
  <Override PartName="/ppt/ink/ink4588.xml" ContentType="application/inkml+xml"/>
  <Override PartName="/ppt/ink/ink4589.xml" ContentType="application/inkml+xml"/>
  <Override PartName="/ppt/ink/ink4590.xml" ContentType="application/inkml+xml"/>
  <Override PartName="/ppt/ink/ink4591.xml" ContentType="application/inkml+xml"/>
  <Override PartName="/ppt/ink/ink4592.xml" ContentType="application/inkml+xml"/>
  <Override PartName="/ppt/ink/ink4593.xml" ContentType="application/inkml+xml"/>
  <Override PartName="/ppt/ink/ink4594.xml" ContentType="application/inkml+xml"/>
  <Override PartName="/ppt/ink/ink4595.xml" ContentType="application/inkml+xml"/>
  <Override PartName="/ppt/ink/ink4596.xml" ContentType="application/inkml+xml"/>
  <Override PartName="/ppt/ink/ink4597.xml" ContentType="application/inkml+xml"/>
  <Override PartName="/ppt/ink/ink4598.xml" ContentType="application/inkml+xml"/>
  <Override PartName="/ppt/ink/ink4599.xml" ContentType="application/inkml+xml"/>
  <Override PartName="/ppt/ink/ink4600.xml" ContentType="application/inkml+xml"/>
  <Override PartName="/ppt/ink/ink4601.xml" ContentType="application/inkml+xml"/>
  <Override PartName="/ppt/ink/ink4602.xml" ContentType="application/inkml+xml"/>
  <Override PartName="/ppt/ink/ink4603.xml" ContentType="application/inkml+xml"/>
  <Override PartName="/ppt/ink/ink4604.xml" ContentType="application/inkml+xml"/>
  <Override PartName="/ppt/ink/ink4605.xml" ContentType="application/inkml+xml"/>
  <Override PartName="/ppt/ink/ink4606.xml" ContentType="application/inkml+xml"/>
  <Override PartName="/ppt/ink/ink4607.xml" ContentType="application/inkml+xml"/>
  <Override PartName="/ppt/ink/ink4608.xml" ContentType="application/inkml+xml"/>
  <Override PartName="/ppt/ink/ink4609.xml" ContentType="application/inkml+xml"/>
  <Override PartName="/ppt/ink/ink4610.xml" ContentType="application/inkml+xml"/>
  <Override PartName="/ppt/ink/ink4611.xml" ContentType="application/inkml+xml"/>
  <Override PartName="/ppt/ink/ink4612.xml" ContentType="application/inkml+xml"/>
  <Override PartName="/ppt/ink/ink4613.xml" ContentType="application/inkml+xml"/>
  <Override PartName="/ppt/ink/ink4614.xml" ContentType="application/inkml+xml"/>
  <Override PartName="/ppt/ink/ink4615.xml" ContentType="application/inkml+xml"/>
  <Override PartName="/ppt/ink/ink4616.xml" ContentType="application/inkml+xml"/>
  <Override PartName="/ppt/ink/ink4617.xml" ContentType="application/inkml+xml"/>
  <Override PartName="/ppt/ink/ink4618.xml" ContentType="application/inkml+xml"/>
  <Override PartName="/ppt/ink/ink4619.xml" ContentType="application/inkml+xml"/>
  <Override PartName="/ppt/ink/ink4620.xml" ContentType="application/inkml+xml"/>
  <Override PartName="/ppt/ink/ink4621.xml" ContentType="application/inkml+xml"/>
  <Override PartName="/ppt/ink/ink4622.xml" ContentType="application/inkml+xml"/>
  <Override PartName="/ppt/ink/ink4623.xml" ContentType="application/inkml+xml"/>
  <Override PartName="/ppt/ink/ink4624.xml" ContentType="application/inkml+xml"/>
  <Override PartName="/ppt/ink/ink4625.xml" ContentType="application/inkml+xml"/>
  <Override PartName="/ppt/ink/ink4626.xml" ContentType="application/inkml+xml"/>
  <Override PartName="/ppt/ink/ink4627.xml" ContentType="application/inkml+xml"/>
  <Override PartName="/ppt/ink/ink4628.xml" ContentType="application/inkml+xml"/>
  <Override PartName="/ppt/ink/ink4629.xml" ContentType="application/inkml+xml"/>
  <Override PartName="/ppt/ink/ink4630.xml" ContentType="application/inkml+xml"/>
  <Override PartName="/ppt/ink/ink4631.xml" ContentType="application/inkml+xml"/>
  <Override PartName="/ppt/ink/ink4632.xml" ContentType="application/inkml+xml"/>
  <Override PartName="/ppt/ink/ink4633.xml" ContentType="application/inkml+xml"/>
  <Override PartName="/ppt/ink/ink4634.xml" ContentType="application/inkml+xml"/>
  <Override PartName="/ppt/ink/ink4635.xml" ContentType="application/inkml+xml"/>
  <Override PartName="/ppt/ink/ink4636.xml" ContentType="application/inkml+xml"/>
  <Override PartName="/ppt/ink/ink4637.xml" ContentType="application/inkml+xml"/>
  <Override PartName="/ppt/ink/ink4638.xml" ContentType="application/inkml+xml"/>
  <Override PartName="/ppt/ink/ink4639.xml" ContentType="application/inkml+xml"/>
  <Override PartName="/ppt/ink/ink4640.xml" ContentType="application/inkml+xml"/>
  <Override PartName="/ppt/ink/ink4641.xml" ContentType="application/inkml+xml"/>
  <Override PartName="/ppt/ink/ink4642.xml" ContentType="application/inkml+xml"/>
  <Override PartName="/ppt/ink/ink4643.xml" ContentType="application/inkml+xml"/>
  <Override PartName="/ppt/ink/ink4644.xml" ContentType="application/inkml+xml"/>
  <Override PartName="/ppt/ink/ink4645.xml" ContentType="application/inkml+xml"/>
  <Override PartName="/ppt/ink/ink4646.xml" ContentType="application/inkml+xml"/>
  <Override PartName="/ppt/ink/ink4647.xml" ContentType="application/inkml+xml"/>
  <Override PartName="/ppt/ink/ink4648.xml" ContentType="application/inkml+xml"/>
  <Override PartName="/ppt/ink/ink4649.xml" ContentType="application/inkml+xml"/>
  <Override PartName="/ppt/ink/ink4650.xml" ContentType="application/inkml+xml"/>
  <Override PartName="/ppt/ink/ink4651.xml" ContentType="application/inkml+xml"/>
  <Override PartName="/ppt/ink/ink4652.xml" ContentType="application/inkml+xml"/>
  <Override PartName="/ppt/ink/ink4653.xml" ContentType="application/inkml+xml"/>
  <Override PartName="/ppt/ink/ink4654.xml" ContentType="application/inkml+xml"/>
  <Override PartName="/ppt/ink/ink4655.xml" ContentType="application/inkml+xml"/>
  <Override PartName="/ppt/ink/ink4656.xml" ContentType="application/inkml+xml"/>
  <Override PartName="/ppt/ink/ink4657.xml" ContentType="application/inkml+xml"/>
  <Override PartName="/ppt/ink/ink4658.xml" ContentType="application/inkml+xml"/>
  <Override PartName="/ppt/ink/ink4659.xml" ContentType="application/inkml+xml"/>
  <Override PartName="/ppt/ink/ink4660.xml" ContentType="application/inkml+xml"/>
  <Override PartName="/ppt/ink/ink4661.xml" ContentType="application/inkml+xml"/>
  <Override PartName="/ppt/ink/ink4662.xml" ContentType="application/inkml+xml"/>
  <Override PartName="/ppt/ink/ink4663.xml" ContentType="application/inkml+xml"/>
  <Override PartName="/ppt/ink/ink4664.xml" ContentType="application/inkml+xml"/>
  <Override PartName="/ppt/ink/ink4665.xml" ContentType="application/inkml+xml"/>
  <Override PartName="/ppt/ink/ink4666.xml" ContentType="application/inkml+xml"/>
  <Override PartName="/ppt/ink/ink4667.xml" ContentType="application/inkml+xml"/>
  <Override PartName="/ppt/ink/ink4668.xml" ContentType="application/inkml+xml"/>
  <Override PartName="/ppt/ink/ink4669.xml" ContentType="application/inkml+xml"/>
  <Override PartName="/ppt/ink/ink4670.xml" ContentType="application/inkml+xml"/>
  <Override PartName="/ppt/ink/ink4671.xml" ContentType="application/inkml+xml"/>
  <Override PartName="/ppt/ink/ink4672.xml" ContentType="application/inkml+xml"/>
  <Override PartName="/ppt/ink/ink4673.xml" ContentType="application/inkml+xml"/>
  <Override PartName="/ppt/ink/ink4674.xml" ContentType="application/inkml+xml"/>
  <Override PartName="/ppt/ink/ink4675.xml" ContentType="application/inkml+xml"/>
  <Override PartName="/ppt/ink/ink4676.xml" ContentType="application/inkml+xml"/>
  <Override PartName="/ppt/ink/ink4677.xml" ContentType="application/inkml+xml"/>
  <Override PartName="/ppt/ink/ink4678.xml" ContentType="application/inkml+xml"/>
  <Override PartName="/ppt/ink/ink4679.xml" ContentType="application/inkml+xml"/>
  <Override PartName="/ppt/ink/ink4680.xml" ContentType="application/inkml+xml"/>
  <Override PartName="/ppt/ink/ink4681.xml" ContentType="application/inkml+xml"/>
  <Override PartName="/ppt/ink/ink4682.xml" ContentType="application/inkml+xml"/>
  <Override PartName="/ppt/ink/ink4683.xml" ContentType="application/inkml+xml"/>
  <Override PartName="/ppt/ink/ink4684.xml" ContentType="application/inkml+xml"/>
  <Override PartName="/ppt/ink/ink4685.xml" ContentType="application/inkml+xml"/>
  <Override PartName="/ppt/ink/ink4686.xml" ContentType="application/inkml+xml"/>
  <Override PartName="/ppt/ink/ink4687.xml" ContentType="application/inkml+xml"/>
  <Override PartName="/ppt/ink/ink4688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ink/ink4689.xml" ContentType="application/inkml+xml"/>
  <Override PartName="/ppt/ink/ink4690.xml" ContentType="application/inkml+xml"/>
  <Override PartName="/ppt/ink/ink4691.xml" ContentType="application/inkml+xml"/>
  <Override PartName="/ppt/ink/ink4692.xml" ContentType="application/inkml+xml"/>
  <Override PartName="/ppt/ink/ink4693.xml" ContentType="application/inkml+xml"/>
  <Override PartName="/ppt/ink/ink4694.xml" ContentType="application/inkml+xml"/>
  <Override PartName="/ppt/ink/ink4695.xml" ContentType="application/inkml+xml"/>
  <Override PartName="/ppt/ink/ink4696.xml" ContentType="application/inkml+xml"/>
  <Override PartName="/ppt/ink/ink4697.xml" ContentType="application/inkml+xml"/>
  <Override PartName="/ppt/ink/ink4698.xml" ContentType="application/inkml+xml"/>
  <Override PartName="/ppt/ink/ink4699.xml" ContentType="application/inkml+xml"/>
  <Override PartName="/ppt/ink/ink4700.xml" ContentType="application/inkml+xml"/>
  <Override PartName="/ppt/ink/ink4701.xml" ContentType="application/inkml+xml"/>
  <Override PartName="/ppt/ink/ink4702.xml" ContentType="application/inkml+xml"/>
  <Override PartName="/ppt/ink/ink4703.xml" ContentType="application/inkml+xml"/>
  <Override PartName="/ppt/ink/ink4704.xml" ContentType="application/inkml+xml"/>
  <Override PartName="/ppt/ink/ink4705.xml" ContentType="application/inkml+xml"/>
  <Override PartName="/ppt/ink/ink4706.xml" ContentType="application/inkml+xml"/>
  <Override PartName="/ppt/ink/ink4707.xml" ContentType="application/inkml+xml"/>
  <Override PartName="/ppt/ink/ink4708.xml" ContentType="application/inkml+xml"/>
  <Override PartName="/ppt/ink/ink4709.xml" ContentType="application/inkml+xml"/>
  <Override PartName="/ppt/ink/ink4710.xml" ContentType="application/inkml+xml"/>
  <Override PartName="/ppt/ink/ink4711.xml" ContentType="application/inkml+xml"/>
  <Override PartName="/ppt/ink/ink4712.xml" ContentType="application/inkml+xml"/>
  <Override PartName="/ppt/ink/ink4713.xml" ContentType="application/inkml+xml"/>
  <Override PartName="/ppt/ink/ink4714.xml" ContentType="application/inkml+xml"/>
  <Override PartName="/ppt/ink/ink4715.xml" ContentType="application/inkml+xml"/>
  <Override PartName="/ppt/ink/ink4716.xml" ContentType="application/inkml+xml"/>
  <Override PartName="/ppt/ink/ink47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71"/>
  </p:notesMasterIdLst>
  <p:handoutMasterIdLst>
    <p:handoutMasterId r:id="rId72"/>
  </p:handoutMasterIdLst>
  <p:sldIdLst>
    <p:sldId id="558" r:id="rId2"/>
    <p:sldId id="853" r:id="rId3"/>
    <p:sldId id="824" r:id="rId4"/>
    <p:sldId id="874" r:id="rId5"/>
    <p:sldId id="1029" r:id="rId6"/>
    <p:sldId id="936" r:id="rId7"/>
    <p:sldId id="971" r:id="rId8"/>
    <p:sldId id="1384" r:id="rId9"/>
    <p:sldId id="1382" r:id="rId10"/>
    <p:sldId id="366" r:id="rId11"/>
    <p:sldId id="969" r:id="rId12"/>
    <p:sldId id="343" r:id="rId13"/>
    <p:sldId id="973" r:id="rId14"/>
    <p:sldId id="991" r:id="rId15"/>
    <p:sldId id="975" r:id="rId16"/>
    <p:sldId id="1022" r:id="rId17"/>
    <p:sldId id="974" r:id="rId18"/>
    <p:sldId id="976" r:id="rId19"/>
    <p:sldId id="977" r:id="rId20"/>
    <p:sldId id="978" r:id="rId21"/>
    <p:sldId id="984" r:id="rId22"/>
    <p:sldId id="347" r:id="rId23"/>
    <p:sldId id="980" r:id="rId24"/>
    <p:sldId id="981" r:id="rId25"/>
    <p:sldId id="852" r:id="rId26"/>
    <p:sldId id="983" r:id="rId27"/>
    <p:sldId id="985" r:id="rId28"/>
    <p:sldId id="1012" r:id="rId29"/>
    <p:sldId id="1385" r:id="rId30"/>
    <p:sldId id="986" r:id="rId31"/>
    <p:sldId id="1386" r:id="rId32"/>
    <p:sldId id="1388" r:id="rId33"/>
    <p:sldId id="1387" r:id="rId34"/>
    <p:sldId id="1389" r:id="rId35"/>
    <p:sldId id="1390" r:id="rId36"/>
    <p:sldId id="1391" r:id="rId37"/>
    <p:sldId id="993" r:id="rId38"/>
    <p:sldId id="994" r:id="rId39"/>
    <p:sldId id="370" r:id="rId40"/>
    <p:sldId id="996" r:id="rId41"/>
    <p:sldId id="997" r:id="rId42"/>
    <p:sldId id="998" r:id="rId43"/>
    <p:sldId id="999" r:id="rId44"/>
    <p:sldId id="1013" r:id="rId45"/>
    <p:sldId id="1000" r:id="rId46"/>
    <p:sldId id="372" r:id="rId47"/>
    <p:sldId id="1001" r:id="rId48"/>
    <p:sldId id="1005" r:id="rId49"/>
    <p:sldId id="1006" r:id="rId50"/>
    <p:sldId id="1009" r:id="rId51"/>
    <p:sldId id="1007" r:id="rId52"/>
    <p:sldId id="1002" r:id="rId53"/>
    <p:sldId id="1010" r:id="rId54"/>
    <p:sldId id="1014" r:id="rId55"/>
    <p:sldId id="1003" r:id="rId56"/>
    <p:sldId id="1004" r:id="rId57"/>
    <p:sldId id="1011" r:id="rId58"/>
    <p:sldId id="1016" r:id="rId59"/>
    <p:sldId id="1015" r:id="rId60"/>
    <p:sldId id="1017" r:id="rId61"/>
    <p:sldId id="1018" r:id="rId62"/>
    <p:sldId id="1381" r:id="rId63"/>
    <p:sldId id="972" r:id="rId64"/>
    <p:sldId id="1028" r:id="rId65"/>
    <p:sldId id="1380" r:id="rId66"/>
    <p:sldId id="1025" r:id="rId67"/>
    <p:sldId id="1026" r:id="rId68"/>
    <p:sldId id="1027" r:id="rId69"/>
    <p:sldId id="1392" r:id="rId70"/>
  </p:sldIdLst>
  <p:sldSz cx="9144000" cy="6858000" type="screen4x3"/>
  <p:notesSz cx="6997700" cy="9271000"/>
  <p:custDataLst>
    <p:tags r:id="rId73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9E7BC"/>
    <a:srgbClr val="FAE1DA"/>
    <a:srgbClr val="FDD08D"/>
    <a:srgbClr val="F2EEBF"/>
    <a:srgbClr val="FFCCCC"/>
    <a:srgbClr val="FF9900"/>
    <a:srgbClr val="899BFC"/>
    <a:srgbClr val="FF00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4713"/>
  </p:normalViewPr>
  <p:slideViewPr>
    <p:cSldViewPr>
      <p:cViewPr varScale="1">
        <p:scale>
          <a:sx n="146" d="100"/>
          <a:sy n="146" d="100"/>
        </p:scale>
        <p:origin x="17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10/24/23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17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634 1 24575,'-12'0'0,"-1"0"0,-17 0 0,-3 0 0,4 0 0,-10 0 0,11 0 0,-5 0 0,5 0 0,-5 0 0,4 0 0,-9 0 0,3 0 0,1 0 0,-11 0 0,15 0 0,-5 0 0,3 4 0,17-3 0,-11 7 0,13-3 0,1 3 0,4-1 0,4 1 0,4-1 0,0 0 0,0 0 0,0 1 0,0-1 0,0 1 0,0 3 0,0 2 0,0 3 0,0 1 0,0 0 0,0-1 0,0 6 0,0 0 0,0 5 0,0 0 0,5 6 0,-4 1 0,3 6 0,-4-6 0,0 5 0,0 1 0,5 2 0,-4 4 0,3-7 0,-4 1 0,0 0 0,0-6 0,0 4 0,0-9 0,0 3 0,0-9 0,0 3 0,0-12 0,0 2 0,0-9 0,4 1 0,-4-1 0,4 1 0,-4-1 0,0 1 0,3-4 0,-2 3 0,2-3 0,1 0 0,0 2 0,3-5 0,0 2 0,0 0 0,1-2 0,-1 2 0,1-3 0,3 4 0,2-3 0,4 3 0,-1-4 0,1 0 0,4 0 0,-3 0 0,8 0 0,-3 0 0,10 0 0,1 0 0,6 0 0,-1 0 0,1 0 0,0 0 0,0 0 0,-1 0 0,-4 0 0,-2 0 0,-11 0 0,0 0 0,-10 0 0,0 0 0,-5 0 0,1 0 0,-1 0 0,-3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5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59 125 24575,'2'-6'0,"0"-3"0,13-3 0,2-4 0,1 3 0,0-1 0,2 2 0,-6 4 0,7-1 0,-4 0 0,0 1 0,-1 3 0,-3 1 0,-2 4 0,1 0 0,-4 0 0,4 0 0,-4 0 0,-1 0 0,1 0 0,-1 0 0,0 0 0,-2 4 0,-2 4 0,-3 9 0,0 1 0,0 8 0,0-3 0,0 4 0,0 1 0,0-1 0,0 0 0,0 6 0,-4-4 0,-1 4 0,-5-1 0,-3-3 0,2 4 0,-6-6 0,7 0 0,-8 0 0,4 1 0,0-6 0,-2 0 0,6-6 0,-5-3 0,5 3 0,-5-3 0,1 0 0,2-2 0,-4 1 0,8-3 0,-8 2 0,7-3 0,-2-4 0,0 3 0,3-6 0,-3 2 0,3-3 0,1 0 0,-1 0 0,4-3 0,1-1 0,-1-8 0,3-1 0,-3 1 0,4-9 0,0 7 0,0-7 0,0 4 0,0 4 0,0-2 0,4 6 0,0-7 0,4 8 0,0-1 0,-1 3 0,1 5 0,-1-6 0,1 6 0,-1-2 0,0 3 0,5 0 0,-3 0 0,2 0 0,1 0 0,-4 0 0,4 0 0,-1 0 0,-2 4 0,3 0 0,-1 7 0,-2-2 0,3 6 0,-1-2 0,-2 3 0,3-3 0,-4 2 0,0-2 0,4 4 0,-3-5 0,7 4 0,-8-4 0,4 1 0,0-1 0,-3-5 0,2 1 0,1 0 0,-4 0 0,8-4 0,-8-1 0,4-3 0,-1 0 0,2 0 0,-1 0 0,4-7 0,-3-7 0,4-3 0,0-5 0,-4 6 0,-2 3 0,1-6 0,-4 9 0,4-2 0,-8 6 0,2 2 0,-5-4 0,2 1 0,-3-1 0,4-3 0,-3 5 0,3-1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11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24575,'1'88'0,"0"1"0,-1-1 0,1 0 0,0 0 0,0 0 0,0 8 0,0 7 0,0-6 0,-1-20 0,1-33 0,-1-33 0,0-51 0,0 2 0,0-37 0,0 18 0,0 1 0,0-5 0,0 12 0,10-5 0,-2 7 0,13 6 0,-4 3 0,4 6 0,0 5 0,-1 2 0,0 5 0,-6 5 0,5 5 0,-9 6 0,8 4 0,-8 0 0,4 0 0,-5 0 0,-1 0 0,1 4 0,-4 6 0,-1 5 0,-4 10 0,0-4 0,0 9 0,0-9 0,0 10 0,-4-11 0,-6 5 0,-5-5 0,-5-1 0,0-3 0,5 2 0,-4-7 0,9 3 0,-4-5 0,9 0 0,-3-4 0,3 3 0,-4-7 0,4 6 0,-3-6 0,-2 8 0,0-8 0,-3 3 0,8 0 0,-3-3 0,7 7 0,-3-4 0,4 4 0,9 1 0,7 1 0,24 7 0,-4-5 0,24 12 0,-16 0 0,10 2 0,-5 4 0,-1 0 0,-7-6 0,-6 4 0,-10-12 0,-10-3 0,-2-3 0,-8-5 0,-1-2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46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14 24575,'0'-7'0,"-3"3"0,-6 1 0,-3 3 0,-1 0 0,-7 0 0,6 0 0,-8 4 0,5 4 0,0 10 0,3 4 0,-4 11 0,8-4 0,-4-1 0,5-2 0,4-8 0,1 3 0,4 1 0,0-4 0,0-1 0,0-1 0,0-4 0,4 5 0,0-5 0,5 4 0,2-7 0,-2 2 0,7 1 0,-8-3 0,8 3 0,-4-4 0,5 0 0,4 0 0,-3 1 0,8 0 0,-8 3 0,3-2 0,-4 2 0,0-4 0,-4 4 0,-2-3 0,-3 6 0,0-2 0,-3-1 0,-1 9 0,-4 0 0,0 2 0,0 1 0,-5-2 0,-3-4 0,-5 3 0,-4-5 0,0-3 0,1-1 0,-1-3 0,0-1 0,0 0 0,1-3 0,-1-2 0,0-3 0,5 0 0,0 0 0,4 0 0,1 0 0,3-3 0,1-1 0,3-3 0,0 3 0,0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4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24575,'4'9'0,"-1"6"0,-3 9 0,0 3 0,5 12 0,-4-8 0,8 3 0,-4-8 0,-1-8 0,0 3 0,0-11 0,-4 4 0,4-18 0,-4 3 0,0-15 0,0-1 0,0-4 0,0 3 0,4-4 0,0 6 0,4 3 0,0-3 0,4 7 0,1-7 0,4 7 0,-5-3 0,4 8 0,-4-4 0,1 7 0,-1-2 0,-1 3 0,-2 0 0,2 0 0,-3 0 0,-1 0 0,-3 0 0,0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4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 24575,'-2'0'0,"1"0"0,-10 0 0,4 0 0,-1 0 0,0 0 0,1 0 0,-1 0 0,0 0 0,-3 0 0,2 0 0,-7 0 0,4 0 0,-1 3 0,1 5 0,0 5 0,3 3 0,-4 6 0,5-4 0,-1 3 0,4 0 0,-2 2 0,5-1 0,-2 4 0,4-8 0,0 3 0,0-4 0,0-1 0,0 1 0,4-4 0,4-2 0,5-3 0,3 1 0,-3-1 0,7 0 0,-6 0 0,7 1 0,-4-1 0,0 1 0,-1-1 0,1 0 0,0 1 0,-5-1 0,0 3 0,-4-2 0,0 6 0,-4-2 0,0 4 0,-4-1 0,0 1 0,0 0 0,-8 11 0,-2-8 0,-7 5 0,0-9 0,-5-6 0,4 2 0,-3-4 0,-1 1 0,4-4 0,-8-1 0,12-4 0,-11 0 0,15 0 0,-6 0 0,9 0 0,-1 0 0,0 0 0,4 0 0,1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49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96 24575,'0'-7'0,"0"-1"0,0-3 0,0 2 0,0-6 0,0 2 0,0 0 0,0 2 0,-6 6 0,-3 2 0,-7 3 0,-1 0 0,0 0 0,5 3 0,-9 6 0,11 4 0,-3 9 0,2-8 0,9 11 0,-5-15 0,7 11 0,0-9 0,0 1 0,0 3 0,0-8 0,0 4 0,0-5 0,7 1 0,2-4 0,8 0 0,0-4 0,4 0 0,-3 0 0,3 0 0,-4-7 0,-4-2 0,3-8 0,-7 0 0,3 0 0,-4 1 0,0-1 0,1 0 0,-1 5 0,0 0 0,-1 4 0,1 1 0,-4 5 0,-1 17 0,-3 5 0,0 24 0,0-8 0,0 16 0,0-11 0,0 11 0,0-11 0,0 5 0,0-12 0,0 5 0,0-15 0,0 3 0,0-15 0,0 0 0,0-5 0,0 1 0,3-4 0,1-4 0,8-8 0,1-10 0,4-4 0,7-7 0,-6 6 0,11-5 0,-11 9 0,4-3 0,-5 9 0,0-3 0,-5 10 0,0-5 0,-5 7 0,1 0 0,-4-3 0,-1 6 0,-3-2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5:24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24575,'2'0'0,"20"0"0,8 0 0,16 0 0,7 0 0,-3 0 0,25 0 0,-11 0 0,21 0 0,-7 0-520,17 0 520,-6 0 0,-37 0 0,0 0 0,45 0 0,-40 0 0,1 0-644,0 0 0,1 0 644,14 0 0,1 0 0,-9 0 0,1 0 0,12 0 0,0 0 0,-13 0 0,-1 0 0,3 0 0,1 0 0,1 0 0,-2 0 0,-7 0 0,0 0 0,2 0 0,0 0-288,-8 0 1,-2 0 287,1-1 0,0 2 0,43 4 0,-16-4 0,0 10 0,-15-5 0,11 1 0,-14 3 472,6-9-472,-19 8 1280,10-8-1280,-11 9 631,0-5-631,4 6 0,-11-1 0,5 0 0,-6-4 0,6 3 0,-5-8 0,11 4 0,-10-1 0,4-3 0,-6 4 0,-1-1 0,-4-3 0,3 8 0,-9-8 0,4 8 0,-6-8 0,0 7 0,-4-7 0,3 3 0,-3-4 0,4 0 0,0 4 0,-4-3 0,3 3 0,-8-4 0,8 0 0,4 0 0,-1 0 0,6 0 0,-2 0 0,-5 0 0,5 0 0,-6 0 0,-4 0 0,3 0 0,-8 0 0,3 0 0,-8 0 0,2 0 0,-6 0 0,3 0 0,-5 0 0,1 0 0,-1 0 0,1 0 0,-1 0 0,1 0 0,-1 0 0,-3 0 0,-1 0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5:25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24575,'11'0'0,"6"0"0,6 0 0,4 4 0,1 1 0,4 9 0,3-3 0,-1 3 0,10 6 0,-13-9 0,19 9 0,-19-10 0,8 3 0,-17-6 0,0 4 0,-10-10 0,0 6 0,-5-3 0,1 4 0,-4-1 0,-1 1 0,-3-1 0,0 4 0,-7 2 0,-7 4 0,-10 6 0,-9-3 0,-4 10 0,1-4 0,-4 0 0,8 3 0,-1-9 0,5 4 0,4-2 0,7-8 0,1 6 0,7-7 0,-4 4 0,5-5 0,4 4 0,-3-8 0,6 4 0,-2-5 0,3 1 0,0-7 0,0 1 0,0-5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5:28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1 307 24575,'0'17'0,"0"2"0,0-11 0,0 4 0,0 4 0,0-6 0,0 15 0,0-15 0,0 15 0,0-16 0,0 12 0,0-4 0,0 1 0,0-1 0,0-5 0,0-11 0,0-17 0,0-3 0,0-20 0,0 5 0,0 0 0,0-11 0,0 3 0,0-6 0,0 7 0,4 3 0,1 3 0,5 1 0,0 1 0,-2 10 0,1 2 0,-1 4 0,0 4 0,0 5 0,-1 5 0,1 3 0,-1 0 0,1 0 0,-1 0 0,1 3 0,0 15 0,1 2 0,0 13 0,1 0 0,-5 1 0,4 6 0,-4-6 0,4-1 0,0-6 0,-4-4 0,3-2 0,-4-8 0,1-1 0,2-5 0,-3-3 0,3 0 0,1-4 0,-1-4 0,2-14 0,3-3 0,-1-17 0,6 9 0,-6-9 0,6 9 0,-6-4 0,1 10 0,-3 6 0,-1 1 0,0 8 0,-1-1 0,1 3 0,-1 1 0,1 1 0,-1-3 0,5 6 0,-3-2 0,2 0 0,1 2 0,-4-2 0,8 3 0,-8 0 0,8 0 0,-7 0 0,2 0 0,1 7 0,-4 2 0,5 12 0,-4 7 0,0 7 0,1 4 0,0 1 0,-4 6 0,-2-5 0,1 12 0,-4-12 0,8 5 0,-8-6 0,4-11 0,-5 3 0,3-18 0,-2 2 0,2-8 0,-3-1 0,3-3 0,-2 0 0,2-4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5:30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245 177 24575,'0'-11'0,"0"-2"0,0-3 0,0-1 0,0-5 0,0 8 0,0-6 0,0 2 0,0 4 0,0-2 0,-3 12 0,-1-3 0,-8 6 0,0-2 0,-5 3 0,5 0 0,1 0 0,-1 0 0,-1 3 0,0 6 0,-3 8 0,6 6 0,-8 10 0,8-5 0,-9 10 0,8-3 0,-7 4 0,7-5 0,1 4 0,2-14 0,7 8 0,-2-14 0,3-1 0,0-6 0,0-3 0,0 0 0,0-1 0,6-3 0,-1 0 0,10-4 0,-3-8 0,5-1 0,0-8 0,0-4 0,0 3 0,-4-4 0,0 1 0,-1 3 0,-3-4 0,3 10 0,-4 0 0,-1 4 0,-2 1 0,1 2 0,-5 8 0,2 6 0,-3 6 0,0 7 0,4-4 0,0 3 0,4-8 0,0 2 0,0-6 0,4 3 0,0-8 0,5 0 0,4-4 0,-3 0 0,4 0 0,0-14 0,2-2 0,1-13 0,-2 0 0,-5 2 0,-4 4 0,3-3 0,-7 3 0,3 1 0,-5 0 0,-3 5 0,-1 5 0,-4 0 0,0 5 0,0 12 0,0 6 0,0 19 0,0 11 0,0 0 0,0 11 0,0-5 0,4 1 0,-3 4 0,8-11 0,-8 5 0,8-6 0,-8-6 0,3-5 0,-4-8 0,0-8 0,0-2 0,0-3 0,0-1 0,0 1 0,0-1 0,0-15 0,0-5 0,0-14 0,0-13 0,0 5 0,0-18 0,0 5 0,0 1 0,0-6 0,0 12 0,4 0 0,6 3 0,1 9 0,11 0 0,-8 7 0,7 5 0,-4 0 0,0 4 0,-1 1 0,1 7 0,0 2 0,-5 3 0,4 0 0,-8 0 0,4 0 0,-5 0 0,-2 7 0,-2 7 0,-3 9 0,0 9 0,0 3 0,0-1 0,0 4 0,-4-9 0,-1 4 0,-4-11 0,0-4 0,1-7 0,1-3 0,-5 0 0,3-4 0,-6 0 0,2-4 0,-4 0 0,1 0 0,-9-12 0,10 2 0,-2-3 0,13 5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5:32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52 572 24575,'-7'-5'0,"0"2"0,0 3 0,-1 0 0,4 4 0,-2 0 0,5 7 0,-6 2 0,6 8 0,-3-3 0,4 3 0,0-8 0,0 2 0,0-6 0,0 2 0,0-3 0,0 3 0,3-2 0,1-1 0,13-5 0,-4-3 0,13 0 0,-8 0 0,4 0 0,-1 0 0,-3-4 0,3-1 0,-8-7 0,-1-1 0,-3-4 0,-1 1 0,0-1 0,-3 0 0,-1 1 0,-4-1 0,0 0 0,0 0 0,0 5 0,0-4 0,-4 3 0,-5-3 0,-4 3 0,1 1 0,-4 3 0,3 5 0,1-3 0,0 6 0,4-2 0,1 3 0,-1 0 0,4-3 0,13 2 0,2-2 0,15 3 0,-4 0 0,6 0 0,-1 0 0,0 0 0,-4 0 0,-2 0 0,-4 0 0,-4 12 0,3-2 0,-6 22 0,3-8 0,-8 14 0,4-3 0,-8-1 0,3 4 0,-4-14 0,0 7 0,0-17 0,0 6 0,0-11 0,0 2 0,3-20 0,2-3 0,4-22 0,1-1 0,-1 1 0,5-4 0,1 9 0,3 1 0,-1 6 0,-4 5 0,-1 5 0,0 3 0,-4 6 0,4 3 0,-5 0 0,1 0 0,-1 0 0,1 7 0,-4 7 0,0 9 0,1 10 0,-4-4 0,7 4 0,-7-11 0,7 4 0,-3-8 0,0 0 0,2-3 0,-2-6 0,3 2 0,-4-3 0,2-4 0,-1-1 0,2-3 0,0 0 0,1 0 0,-1 0 0,1-3 0,-1-5 0,2-10 0,4-10 0,-2-6 0,3-12 0,-3-2 0,0-20 0,0 3 0,-4 1 0,3-2 0,-8 17 0,3-12 0,-5 7 0,0 6 0,0 8 0,0 7 0,0 10 0,0 6 0,0 5 0,0 14 0,0 14 0,0 26 0,0 1 0,0 16 0,0-5 0,5 8 0,1 1 0,5-3 0,4-6 0,1-6 0,5-2 0,-2-12 0,0-1 0,-1-6 0,0-4 0,-1-6 0,0-5 0,-1-3 0,1-5 0,0 0 0,-5-4 0,4 0 0,-7 0 0,3-7 0,-1-3 0,-1-11 0,2 3 0,-3-4 0,-1 10 0,-1 0 0,1 4 0,-4 1 0,-1-1 0,1 4 0,0 7 0,0 6 0,3 11 0,-2-2 0,4 8 0,-1-8 0,1 8 0,-1-8 0,1 3 0,-1-8 0,0 2 0,4-6 0,-3 3 0,2-8 0,-3 0 0,-1-4 0,1 0 0,3 0 0,-2 0 0,2-4 0,-3-4 0,0-5 0,-3-3 0,2-1 0,-6-5 0,3 0 0,-4-6 0,0 1 0,0 4 0,0-3 0,0 8 0,0-4 0,0 6 0,0-1 0,-4 4 0,-4 1 0,-5 4 0,-11 3 0,5 1 0,-5 4 0,7 0 0,1 0 0,-1 0 0,4 0 0,-3 4 0,11 0 0,-6 4 0,10 0 0,-2-1 0,3 1 0,0-1 0,3-3 0,5 0 0,9-4 0,6 0 0,4-4 0,0-1 0,1-5 0,-1 1 0,-4 0 0,3 0 0,-9 4 0,5-2 0,-6 6 0,-3-7 0,2 8 0,-6-4 0,3 4 0,-5 0 0,-3-3 0,3 2 0,-7-2 0,4 3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5:33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0 172 24575,'5'0'0,"12"-4"0,20-7 0,11-6 0,0 5 0,11-8 0,-3 13 0,6-15 0,-1 10 0,-14 1 0,5 2 0,-11 8 0,5-9 0,-17 9 0,3-3 0,-18 4 0,6 0 0,-7 0 0,-1 0 0,0-7 0,-5-1 0,1-1 0,-4 2 0,-1 7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12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24575,'25'0'0,"3"0"0,43-6 0,0-8 0,2-6 0,-22 8 0,-1 1 0,21-2 0,18-6 0,-34 16 0,-6-8 0,-4 11 0,-18 0 0,-7 0 0,-6 0 0,-6 0 0,-3 0 0,-1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7:55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6 24575,'-84'0'0,"22"0"0,4 0 0,19 0 0,10 0 0,-9 0 0,14 0 0,-14 0 0,23 0 0,-16 0 0,18 0 0,-5 0 0,2 0 0,8 0 0,0 3 0,4 1 0,4 3 0,0 1 0,0-1 0,0 5 0,0 1 0,0 3 0,0 6 0,5 0 0,-4 6 0,3-1 0,-4 0 0,0 6 0,0-4 0,0 9 0,0-9 0,0 4 0,0-6 0,0 6 0,0-4 0,0 4 0,0-6 0,0-4 0,0 3 0,0-8 0,0 3 0,0-8 0,0-2 0,0-3 0,0-1 0,0 1 0,0-1 0,0 0 0,0 0 0,3-3 0,-2 3 0,5-6 0,-2 5 0,4-5 0,-4 6 0,2-6 0,-2 2 0,0 0 0,3-2 0,-3 3 0,4-4 0,-1 0 0,5 0 0,5 0 0,1 0 0,8 0 0,-3 0 0,10 0 0,-4 0 0,9 0 0,-9 0 0,3 0 0,1 0 0,-5 0 0,5 0 0,-10 0 0,3 0 0,-8 0 0,-1 0 0,-5 0 0,-5 0 0,1 0 0,-1 0 0,-2 0 0,-2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7:56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5 24575,'77'0'0,"-15"0"0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7:57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12 304 24575,'0'-12'0,"0"0"0,0-1 0,0-7 0,0 6 0,0-8 0,0 6 0,0-1 0,0 4 0,0-7 0,4 10 0,-3-7 0,5 10 0,-2 2 0,4 2 0,0-4 0,-1 5 0,1-6 0,3 8 0,-2 0 0,5 0 0,-5 4 0,7 4 0,-4 4 0,1 5 0,3 0 0,-7-5 0,6 4 0,-2-7 0,4 3 0,-1-4 0,1 0 0,-1 1 0,1-5 0,0 0 0,-5-4 0,4 0 0,-7 0 0,6 0 0,-2 0 0,4-12 0,1-3 0,0-13 0,0 1 0,0-1 0,-4 1 0,3 4 0,-7 2 0,1 8 0,-3 1 0,0 5 0,-1 2 0,-3 2 0,-1 3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43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24575,'3'-4'0,"5"0"0,21 4 0,8 0 0,5 0 0,23 0 0,-31 0 0,54 0 0,-53 0 0,32 0 0,-27 0 0,2 0 0,4 0 0,-12 0 0,-13 0 0,-9 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43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24575,'4'4'0,"22"0"0,12-4 0,8 0 0,-8 0 0,-3 0 0,4 0 0,-5 0 0,-6 0 0,-7 0 0,-11 0 0,-3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45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613 288 24575,'4'-7'0,"-1"-5"0,-3-10 0,0 2 0,0-11 0,0 3 0,0 4 0,0-8 0,0 3 0,0 9 0,0-6 0,0 14 0,0-1 0,-3 5 0,-5 5 0,-5 3 0,-10 19 0,-8 0 0,-15 31 0,-6-8 0,4 4 0,-6-2 0,10-11 0,-7 10 0,-4-3 0,11-1 0,0-2 0,14-12 0,3-2 0,13-10 0,-3 3 0,9-7 0,3 7 0,2-8 0,3 4 0,0-5 0,0 1 0,0-1 0,7 1 0,13 1 0,4-1 0,14-2 0,-3-2 0,10-4 0,-3 0 0,4 0 0,-7 0 0,1 0 0,-6 0 0,-6 4 0,-6 0 0,-6 5 0,-3-1 0,-1-1 0,-8 5 0,-1 5 0,-3 6 0,0 4 0,-4 0 0,-10 1 0,-8 7 0,-4 1 0,-10 7 0,8-2 0,-8-4 0,0 5 0,3-5 0,-9 6 0,10-6 0,-4-2 0,12-11 0,1 4 0,2-11 0,11 0 0,-1-6 0,11-3 0,0-1 0,10-3 0,5 0 0,10-4 0,2 0 0,1 0 0,4 0 0,3-5 0,4-1 0,1-4 0,0 5 0,0-4 0,6 8 0,-5-4 0,5 5 0,0 0 0,-5 0 0,6 0 0,-8 0 0,1 0 0,-6 0 0,-1 4 0,-6 1 0,-4 1 0,-2-2 0,-8-1 0,-2-2 0,-3 2 0,-1-3 0,1 0 0,-4-3 0,3-10 0,-6-6 0,3-8 0,-4-6 0,0 4 0,0-10 0,0 10 0,0 1 0,0 2 0,0 12 0,0-2 0,-3 8 0,2 1 0,-6-1 0,4 4 0,-2 1 0,2 3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46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 24575,'-4'9'0,"1"5"0,3 6 0,4 6 0,1 2 0,4 1 0,-3 15 0,2-14 0,-3 10 0,0-13 0,-1 0 0,-4-4 0,0-2 0,0-4 0,0-5 0,0 4 0,0-7 0,0 2 0,-3-7 0,2-10 0,-2-4 0,3-15 0,0 3 0,0-6 0,0-5 0,8 4 0,2-4 0,9 1 0,5 2 0,-4-3 0,8 3 0,-8 2 0,7 4 0,-8 2 0,2 8 0,-12 6 0,-1 4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47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63 24575,'0'-8'0,"0"-3"0,0 2 0,0-2 0,-3 3 0,-1 0 0,-8 4 0,3 1 0,-6 3 0,2 0 0,-8 0 0,7 0 0,-7 0 0,9 0 0,-1 7 0,0 7 0,5 4 0,3 8 0,-7-3 0,10 4 0,-7-5 0,9 4 0,0-12 0,0 7 0,0-13 0,0 4 0,0-5 0,4 1 0,4-4 0,0-1 0,8-3 0,-3 0 0,3 0 0,1-4 0,4-5 0,-7-4 0,13-10 0,-13 4 0,5-3 0,-3 5 0,-7 4 0,2-2 0,-3 6 0,0-3 0,-1 5 0,1-1 0,-4 1 0,3 3 0,-6-3 0,2 9 0,-3 8 0,0 3 0,0 19 0,0-3 0,-4 11 0,2 5 0,-6-3 0,6 10 0,-6-11 0,6 0 0,-2-4 0,4-13 0,0 2 0,0-13 0,0-2 0,0-3 0,0-1 0,0-5 0,4-7 0,9-8 0,1-4 0,7-1 0,1 1 0,-4 0 0,8 3 0,-8-2 0,3 6 0,-4-2 0,-1 4 0,-3-1 0,2 1 0,-6 0 0,2 4 0,-3-3 0,0 6 0,-1-2 0,-3-1 0,0 0 0,-4 0 0,0 1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49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489 8 24575,'-3'-4'0,"-5"1"0,0 3 0,-25 0 0,12 8 0,-20 7 0,12 21 0,-8 2 0,-9 18 0,11-12 0,-10 7 0,18 2 0,-6-2 0,-1 16 0,6-11 0,5 5 0,12-1 0,-3-4 0,11 5 0,-6-7 0,9-1 0,0 1 0,0-7 0,4-1 0,11-11 0,7 6 0,8-10 0,0 4 0,6-4 0,1 0 0,6 1 0,-6-1 0,3-4 0,-10-4 0,3-4 0,-6 0 0,0-5 0,1-1 0,-6-4 0,5 0 0,-10-1 0,5 1 0,-6-5 0,-3 0 0,3 0 0,-8-4 0,4 4 0,-5-4 0,1 0 0,-1 0 0,0 0 0,0 3 0,0 2 0,1-1 0,-1 2 0,5-5 0,-4 6 0,4-6 0,-4 2 0,-1-3 0,0 0 0,-3 0 0,-1 0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0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10 24575,'-11'0'0,"3"0"0,-13-4 0,11 3 0,-10-3 0,7 4 0,-3 0 0,-1 0 0,-5 0 0,4 4 0,-9 10 0,9 0 0,-6 19 0,0-2 0,-3 10 0,1-5 0,0 4 0,6 1 0,1-5 0,3 8 0,2-9 0,9-1 0,0-1 0,5-6 0,0-4 0,0-2 0,0 1 0,0-9 0,0 8 0,0-13 0,3 4 0,6-4 0,3 0 0,5 0 0,4 1 0,-3-5 0,14 0 0,-8-4 0,9 0 0,-6 0 0,0 0 0,1 0 0,-6 0 0,0 0 0,-6 0 0,6 0 0,-9 0 0,8 0 0,-16 0 0,2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12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24575,'-5'4'0,"2"6"0,3 16 0,0 16 0,0 7 0,0 29 0,0-31 0,0 4 0,0 2 0,0 3 0,0 43 0,0-26 0,0 1 0,0-3 0,0-8 0,0-13 0,5-4 0,-4-20 0,4-5 0,-5-8 0,0-4 0,0 0 0,3-4 0,-2-1 0,3-4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1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24575,'0'15'0,"0"10"0,0-1 0,0 9 0,0-10 0,0 8 0,0-12 0,0 8 0,0-5 0,0-9 0,0 8 0,0-13 0,0 4 0,0-5 0,0-9 0,0-4 0,0-14 0,0-2 0,0-6 0,0 1 0,0 4 0,4-3 0,1 8 0,7-4 0,-2 6 0,1 3 0,1 1 0,-3 4 0,6 0 0,-2 4 0,-1 0 0,4 4 0,-7 0 0,6 0 0,-10 0 0,3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3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51 24575,'4'-7'0,"0"-1"0,-8 1 0,-4-1 0,-5 4 0,-4-4 0,1 7 0,-1-3 0,0 4 0,1 0 0,-1 0 0,4 0 0,-7-4 0,9 11 0,-9-2 0,14 16 0,-8-3 0,7 14 0,-1-8 0,-1 14 0,4-14 0,0 8 0,1-14 0,4 3 0,0-4 0,0-5 0,0 0 0,6-8 0,3-1 0,7-3 0,5-8 0,3-7 0,-1-4 0,0-9 0,-6 11 0,0-5 0,0 5 0,-4 1 0,-1-1 0,-4 4 0,0 1 0,-1 5 0,1-1 0,-1 1 0,0-1 0,-2 1 0,-2 9 0,-3 9 0,0 10 0,0 12 0,0 7 0,0 2 0,0 10 0,0-5 0,0 7 0,0-7 0,0-1 0,0-6 0,0 0 0,0-11 0,0-2 0,0-10 0,0-5 0,0 0 0,0-5 0,3-3 0,5 0 0,9-8 0,1-5 0,8-5 0,-3-4 0,4 0 0,-5 0 0,4 4 0,-8-2 0,4 7 0,-6-3 0,-3 4 0,-2 0 0,-3 3 0,-1 2 0,1 3 0,-4-3 0,-1 2 0,-3-3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3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24575,'6'-5'0,"3"2"0,11 3 0,8 0 0,1 0 0,3 0 0,1 0 0,-9 0 0,8 0 0,-10 0 0,-3 0 0,6 0 0,-15 0 0,6 0 0,-8 0 0,-1 0 0,0 0 0,-3 0 0,0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4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24575,'0'15'0,"0"4"0,0 3 0,0 4 0,0-3 0,0 10 0,0 1 0,0 12 0,0 1 0,0 1 0,0-2 0,0-12 0,0 10 0,0-18 0,0 7 0,0-12 0,0-7 0,0 3 0,0-10 0,0-3 0,0-1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5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24 24575,'4'-12'0,"-4"4"0,-8 5 0,-9 3 0,-1 0 0,-14 0 0,13 0 0,-13 8 0,14 1 0,-9 15 0,12-1 0,-8 5 0,8 5 0,5-4 0,-9 15 0,17-9 0,-8 6 0,10-4 0,0-3 0,0 1 0,0-3 0,0-4 0,8-6 0,1 0 0,8-1 0,0-3 0,5 0 0,-4-2 0,8-6 0,-8 2 0,8-3 0,-8-1 0,3-3 0,-4-1 0,5-4 0,-5 0 0,5 0 0,-10 0 0,4 0 0,-8-3 0,4-2 0,-4-6 0,-4-2 0,0-4 0,-4 8 0,0 1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8 24575,'-3'-4'0,"-1"1"0,-7 3 0,2 0 0,-7 0 0,4 0 0,-5 0 0,0 0 0,-4 0 0,3 7 0,-8 3 0,11 7 0,-10 1 0,18 4 0,-13-4 0,19 9 0,-11-10 0,8 5 0,-1-6 0,1 1 0,4 0 0,0-5 0,0 0 0,0-5 0,0 1 0,4-4 0,4-1 0,9-3 0,6 0 0,4 0 0,-4 0 0,3 0 0,-8-3 0,8-6 0,-8-5 0,-1-3 0,-1 4 0,-3-3 0,0 3 0,-1-3 0,-4-1 0,0 4 0,0-2 0,0 6 0,0-7 0,-4 7 0,3 1 0,-6 1 0,2 3 0,-3 3 0,0 11 0,0 8 0,-4 10 0,-1 4 0,-5 3 0,0 4 0,-4 1 0,3 0 0,1-1 0,1-5 0,8-1 0,-3-6 0,4-4 0,0-2 0,0-8 0,0-1 0,0-5 0,0 1 0,0-1 0,3-3 0,1 0 0,7-4 0,2-4 0,8-1 0,-3-7 0,4-2 0,-6-3 0,1 1 0,0 3 0,-1-3 0,-3 7 0,-2 1 0,-3 1 0,-1 2 0,1 1 0,-4-2 0,-1 5 0,-3-2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8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24575,'0'2'0,"0"4"0,0 10 0,0-3 0,0 3 0,0 1 0,4 1 0,0-1 0,4-1 0,0 1 0,1 1 0,-4 3 0,2-8 0,-6 2 0,2-6 0,-3 2 0,0-3 0,0-1 0,0 1 0,0-1 0,0 1 0,-3-4 0,2-4 0,-2-8 0,3-9 0,0-1 0,0-8 0,0 3 0,0-5 0,0 6 0,0-5 0,0 5 0,0-1 0,4 1 0,0 6 0,5-1 0,3 4 0,-3-3 0,7 10 0,-7-5 0,2 7 0,1 0 0,-4 1 0,4 3 0,-5 0 0,1 0 0,-1 0 0,1 0 0,-1 0 0,1 0 0,-1 0 0,-3 0 0,-1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9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24575,'14'0'0,"2"0"0,0 0 0,1 0 0,4 8 0,-3-2 0,4 7 0,-9-1 0,8 6 0,-10 1 0,10 3 0,-11-1 0,6 2 0,-6 4 0,4 6 0,1 7 0,-4 2 0,4 4 0,-5 0 0,0-5 0,1 11 0,-1-11 0,-4 5 0,-2-12 0,-4-1 0,0-10 0,0-2 0,0 1 0,0-5 0,0 10 0,0-10 0,0 10 0,0-5 0,0 5 0,-4 1 0,-2 4 0,1-3 0,-4 4 0,4-6 0,-4 1 0,0-1 0,-1 6 0,1-4 0,-9 16 0,7-9 0,-11 5 0,11-8 0,-2-11 0,1 0 0,3-6 0,-3 1 0,3-1 0,4-3 0,-2-1 0,7-5 0,-7 0 0,3-3 0,-3-1 0,-4-10 0,2-7 0,0 3 0,5-1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0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1 24575,'-7'0'0,"-4"0"0,-7 0 0,4 0 0,-6 0 0,2 8 0,1 1 0,-11 14 0,14-4 0,-14 9 0,17-6 0,-10 2 0,11-3 0,-2-4 0,4-1 0,3 1 0,1-4 0,4-2 0,0-3 0,0-1 0,0 1 0,12 0 0,-1-4 0,15 0 0,-4-4 0,1 0 0,3 0 0,-3 4 0,-1-3 0,0 7 0,-1-3 0,-3 4 0,4-1 0,-10 0 0,4 0 0,-8 0 0,4 4 0,-4 0 0,-3 10 0,-2 0 0,-3 6 0,0-6 0,0 4 0,0-3 0,0 4 0,0-4 0,0 3 0,-3-8 0,-2 3 0,-7-4 0,-1-4 0,-4 3 0,4-7 0,-2 2 0,2-6 0,-4-2 0,5-3 0,-7 0 0,9 0 0,-5 0 0,11 0 0,1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1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24575,'0'12'0,"0"-4"0,0 22 0,0-13 0,0 10 0,0-5 0,0 6 0,0-6 0,0 0 0,0-6 0,0-3 0,0 2 0,0-6 0,0 6 0,0-6 0,0 2 0,0-13 0,0-4 0,4-9 0,1-2 0,3-4 0,5 3 0,-4-4 0,7 5 0,-7 1 0,3-1 0,0 4 0,1 1 0,-1 4 0,0-4 0,0 6 0,-3-4 0,2 9 0,-3-6 0,-1 6 0,1-2 0,-1 3 0,1 0 0,-1 0 0,-3 0 0,0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50.6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549 1 24575,'0'12'0,"0"-3"0,0 8 0,0-7 0,0 12 0,0 0 0,0 9 0,0-4 0,0 4 0,0-5 0,0 6 0,0 0 0,0 1 0,-5-1 0,3 0 0,-2 7 0,4-6 0,0 6 0,0-7 0,0 7 0,0-5 0,0 11 0,0-5 0,0 7 0,0 0 0,0 15 0,0-11 0,0 36 0,0-27 0,0-7 0,0 1 0,0 24 0,0 15 0,0-14 0,0-5 0,0 7 0,0 1 0,0-9 0,0-1 0,0-10 0,0 1 0,0-7 0,0-2 0,0-7 0,0 0 0,0-1 0,0-6 0,0 6 0,0-13 0,0 0 0,0-2 0,0-10 0,0 4 0,0-5 0,0-5 0,0 3 0,0-3 0,0 4 0,0 1 0,0 0 0,0-1 0,0 1 0,0-1 0,0 1 0,0-6 0,0 0 0,0-5 0,0 0 0,0 0 0,-4-4 0,3-5 0,-7-10 0,3-5 0,-10-5 0,-1-5 0,-5-8 0,-2-8 0,0-6 0,-2-7 0,1 5 0,-1-12 0,1 5 0,-1 0 0,2 8 0,5 2 0,-2 18 0,8-9 0,-2 20 0,4-7 0,0 9 0,1 1 0,-1 0 0,5 5 0,-3 0 0,7 0 0,-3 11 0,8 0 0,2 15 0,7-2 0,-2 4 0,8 1 0,-4 0 0,0 5 0,0-4 0,-1 4 0,-2 0 0,7 2 0,-3-1 0,0 5 0,4-4 0,-4-1 0,0 5 0,3-10 0,-8 10 0,4-5 0,0 1 0,-4 4 0,4-5 0,-5 1 0,0-2 0,0-6 0,0 1 0,-5-5 0,4-2 0,-8-4 0,3 0 0,-4 0 0,4-1 0,-3 1 0,6-4 0,-6 3 0,3-3 0,0 3 0,-3 1 0,7-4 0,-4-2 0,4-3 0,1 0 0,-1-4 0,1-5 0,1-12 0,13-19 0,-4-3 0,18-26 0,-12 24 0,13-31 0,-12 24 0,12-14 0,-12 4 0,4 12 0,-6 2 0,-2 9 0,-6 13 0,4 0 0,-10 12 0,8-1 0,-8 6 0,4 0 0,-5 4 0,0-3 0,-1 7 0,-7-3 0,2 8 0,-10 1 0,2 4 0,-5 4 0,-4 2 0,3 5 0,-8 5 0,2 1 0,1 7 0,-12 7 0,9-6 0,-10 7 0,0-1 0,5 1 0,-11 2 0,11-4 0,-9-4 0,10-9 0,-3 1 0,10-7 0,3-6 0,3 0 0,1-5 0,4 0 0,1-1 0,0-3 0,0 3 0,-5-7 0,0 6 0,1-6 0,-1 3 0,1-4 0,-1 0 0,1 0 0,-1 0 0,0 0 0,1 0 0,-1 0 0,0 0 0,0 0 0,0 0 0,0-4 0,-5-6 0,-1-5 0,0-5 0,-4 0 0,-3-6 0,0-1 0,-7-13 0,1 4 0,3-9 0,-2 10 0,-3-12 0,7 12 0,-6-5 0,12 8 0,-3 5 0,4-4 0,-4 10 0,4-4 0,-3 5 0,8 5 0,-2 1 0,4 5 0,4 0 0,-3 0 0,3 1 0,0 3 0,1 1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1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24575,'11'0'0,"17"0"0,-2 0 0,19 0 0,-11 0 0,12 0 0,-5 0 0,5 0 0,-12 0 0,-5 0 0,-8 0 0,-8 0 0,-2 0 0,-7-6 0,0 4 0,-4-4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3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24575,'0'20'0,"0"1"0,0 7 0,0-1 0,0-4 0,0-2 0,0-8 0,0-2 0,0-3 0,0-14 0,0 4 0,0-16 0,0 1 0,0-1 0,8-8 0,-2 12 0,11-11 0,-9 15 0,9-7 0,-5 13 0,10 0 0,-4 4 0,-1 0 0,-1 0 0,-4 0 0,5 0 0,-5 0 0,0 3 0,-4 5 0,0 10 0,-3 4 0,-1 11 0,-4 1 0,0 6 0,0-1 0,0 7 0,0-5 0,0 11 0,-10-4 0,3 5 0,-12-5 0,2 4 0,-4-5 0,-5 2 0,4-3 0,-4-4 0,7-8 0,0-1 0,1-6 0,-5-4 0,8-1 0,-5-9 0,7-1 0,-4-7 0,4-1 0,-2-4 0,6-4 0,1-4 0,0-9 0,7-6 0,-3-5 0,4 1 0,0 0 0,0 4 0,0 2 0,0 4 0,0 0 0,4 5 0,0 0 0,7 4 0,-2 4 0,7-4 0,-4 7 0,5-3 0,7 4 0,-10 0 0,9 0 0,-6 4 0,2 10 0,2 0 0,-2 12 0,2-7 0,-2 7 0,8-6 0,-4 2 0,0-8 0,3 3 0,-9-8 0,5 0 0,-6-5 0,1-4 0,0 0 0,-5 0 0,0-8 0,-4-6 0,-3 4 0,-1-3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4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523 204 24575,'4'-6'0,"-1"-3"0,-3-11 0,0 2 0,0-8 0,0 4 0,0-6 0,0 6 0,0 4 0,0 7 0,0 3 0,3 4 0,-2-7 0,2 18 0,-22 8 0,6 11 0,-27 11 0,7-3 0,-10 5 0,0-1 0,0 4 0,0-9 0,0 9 0,-1-9 0,7 3 0,-3-9 0,14 0 0,-1-8 0,10-1 0,4-2 0,4-7 0,6 2 0,3-3 0,0-1 0,0 1 0,3-4 0,15-1 0,2-3 0,19 0 0,-5 5 0,0-4 0,5 8 0,-11-4 0,0 4 0,-2 4 0,-8 0 0,4 4 0,-5 5 0,-4-4 0,0-1 0,-5-1 0,-1-8 0,2 8 0,-5-8 0,0 8 0,-4 4 0,-4 3 0,-6 7 0,-9-1 0,-6-1 0,-5 2 0,5-1 0,-3 1 0,8-3 0,-4 2 0,7-7 0,-1 0 0,5-6 0,5-3 0,1-1 0,6-5 0,-3 1 0,4-1 0,0 1 0,0-1 0,3-3 0,6 0 0,3-4 0,9 0 0,7 0 0,1 0 0,4 0 0,0 0 0,1 0 0,6 0 0,6 0 0,-10 0 0,8 0 0,-10 0 0,6 0 0,0 0 0,-6 4 0,-1-3 0,-10 6 0,-2-6 0,-8 3 0,-2-4 0,-3 0 0,-4-3 0,-1-10 0,-3-1 0,0-12 0,0 3 0,0 1 0,-3 0 0,2 9 0,-3 2 0,0 3 0,4 1 0,-7 3 0,6 0 0,-2 4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5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74 24575,'-4'3'0,"0"7"0,4 11 0,0 12 0,5 1 0,0 6 0,1-6 0,7 4 0,-11-9 0,7 3 0,-9-9 0,0-6 0,0-1 0,0-8 0,0-3 0,0-15 0,0-14 0,0-5 0,0-9 0,0 4 0,0-6 0,8 1 0,3-1 0,9 6 0,-2 1 0,5 10 0,-5 1 0,4 5 0,-6 4 0,1 0 0,-1 9 0,-3 0 0,-5 4 0,-5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7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179 131 24575,'0'-8'0,"0"1"0,0-1 0,0 1 0,0-10 0,0 8 0,0-12 0,0 12 0,0-6 0,0 2 0,-4 4 0,0 1 0,-7 8 0,-2 0 0,0 0 0,-3 0 0,8 0 0,-13 0 0,8 0 0,-9 8 0,9 1 0,0 18 0,4-3 0,0 9 0,3 0 0,2-5 0,4 5 0,0-10 0,0 3 0,0-12 0,0 2 0,0-8 0,4-1 0,-4 1 0,11-4 0,-2-1 0,8-3 0,0 0 0,-1 0 0,1 0 0,0-4 0,-1-4 0,-3-5 0,3-4 0,-3 0 0,0 5 0,3-9 0,-7 7 0,4-7 0,-5 8 0,0-3 0,-1 8 0,-2-4 0,-2 5 0,-6 2 0,-1 2 0,-3 7 0,-1 0 0,0 7 0,0 2 0,-1 8 0,4 2 0,-3 4 0,7 0 0,-3 6 0,4-4 0,0 9 0,0-9 0,0 10 0,0-11 0,0 5 0,0-5 0,0 4 0,0-3 0,0-1 0,0-2 0,0-8 0,0 3 0,0-4 0,0-5 0,0-1 0,0-3 0,0-1 0,3-2 0,1-2 0,7-3 0,2-4 0,8-1 0,-3-7 0,8 2 0,-3-7 0,3 7 0,-3-6 0,-1 2 0,-6 1 0,1 1 0,-5 4 0,0 0 0,0 0 0,-4 0 0,4 4 0,-5-3 0,-3-1 0,0-1 0,-4 1 0,0 4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18 24575,'-8'0'0,"-3"-4"0,2 3 0,-6-7 0,6 7 0,-12-2 0,8 3 0,-9 0 0,1 0 0,-2 0 0,-5 0 0,0 13 0,-1 3 0,4 19 0,-4-5 0,8 9 0,1 2 0,5 0 0,5 5 0,0 0 0,4 1 0,2 1 0,4 3 0,0-3 0,0 5 0,0-5 0,0 4 0,0-11 0,8 0 0,2-3 0,8-14 0,0 3 0,-1-11 0,-1-3 0,1-1 0,5-3 0,0-4 0,5-1 0,0-4 0,1 0 0,-6 0 0,4-8 0,-8 2 0,8-7 0,-12 1 0,7 6 0,-12-5 0,2 7 0,-3-1 0,-1 2 0,0 3 0,-2 0 0,-2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9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24575,'0'15'0,"0"-4"0,0 5 0,0 1 0,0 5 0,0 1 0,0 9 0,0-13 0,0 8 0,0-15 0,0 4 0,0-8 0,0 3 0,0-10 0,0-11 0,0-8 0,0-9 0,0-6 0,0 5 0,0-5 0,0 6 0,3 4 0,6 2 0,4 4 0,3 4 0,5 0 0,-3 9 0,8-4 0,-8 7 0,8-4 0,-8 5 0,-1 0 0,-1 0 0,-11 0 0,2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10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204 199 24575,'4'-3'0,"-1"-10"0,-3 0 0,0-9 0,0 1 0,0 3 0,0-8 0,0 8 0,0-9 0,-4 13 0,0-2 0,-3 12 0,-10 0 0,7 4 0,-10 0 0,7 0 0,0 0 0,-2 0 0,6 0 0,-7 13 0,2 2 0,-1 18 0,6 1 0,0 6 0,4 0 0,-1-1 0,-7 1 0,10-6 0,-5-1 0,8-15 0,0 3 0,0-13 0,3 4 0,1-5 0,8-3 0,0 0 0,5-4 0,-1-4 0,1-4 0,7-13 0,-6 3 0,3-7 0,-9 9 0,-4-1 0,0 4 0,0 2 0,-4 3 0,-1 1 0,1 3 0,-3 4 0,2 12 0,-3 12 0,0 10 0,0 6 0,0 6 0,0 2 0,0 6 0,0 0 0,0-1 0,0 1 0,0-1 0,0-5 0,0-8 0,0-7 0,0-10 0,0-6 0,0-5 0,6-8 0,4-13 0,11-7 0,3-8 0,0-4 0,2 9 0,-2-3 0,-2 4 0,-4 1 0,-2 4 0,-7 1 0,2 4 0,-3 0 0,-4-3 0,-1 5 0,-3-1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11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5 24575,'-20'0'0,"4"-4"0,-11 3 0,9 10 0,-14-2 0,7 15 0,-4-4 0,3 1 0,7 3 0,-3 0 0,12-4 0,-2 3 0,11-8 0,-2-2 0,3-3 0,0 0 0,15-4 0,6-1 0,16-3 0,9 5 0,-10-4 0,8 8 0,-20-4 0,8 8 0,-18 0 0,3 5 0,-9 3 0,-3 2 0,-1 4 0,-4 6 0,0-9 0,0 8 0,-7-15 0,-3 5 0,-6-6 0,-1-3 0,0-1 0,-4-3 0,3-1 0,-9-3 0,10-1 0,-5-4 0,5 0 0,0 0 0,5 0 0,0 0 0,8 0 0,0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12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24575,'4'6'0,"0"-1"0,-4 9 0,0 3 0,0 1 0,0 8 0,0-3 0,0-1 0,0 5 0,0-10 0,0 5 0,0-10 0,0 0 0,0-5 0,0-5 0,0-12 0,0-3 0,0-9 0,0 1 0,0 3 0,0-8 0,0 3 0,0 1 0,3 0 0,6 9 0,0-3 0,7 11 0,-3-7 0,3 8 0,-3-1 0,2 1 0,-6 4 0,2 0 0,-3 0 0,-1 0 0,1 0 0,-1 0 0,-2 0 0,-2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8:22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24575,'72'-24'0,"1"0"0,-15 54 0,26-51 0,-6 5 0,-49 55 0,-13-28 0,-7-11 0,-1 0 0,0 0 0,-3 0 0,-2 0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13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30 24575,'4'-11'0,"-8"3"0,-5 1 0,-8 3 0,-4 4 0,-8 0 0,5 0 0,-7 0 0,8 4 0,-5 10 0,5 1 0,0 11 0,10-8 0,4 8 0,5-8 0,4 8 0,0-12 0,0 11 0,0-11 0,7 4 0,8 3 0,9-1 0,1 9 0,3 0 0,-7 5 0,3 1 0,-4 5 0,-5-6 0,-1-1 0,-5-6 0,-4 1 0,-1-6 0,-4 4 0,0-8 0,0 3 0,-8-8 0,-1 3 0,-8-3 0,-4 4 0,-2-3 0,-12 6 0,11-9 0,-5 5 0,12-8 0,5-3 0,0-2 0,4-3 0,4 0 0,1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14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93 24575,'0'-12'0,"0"1"0,0 0 0,0 3 0,0-7 0,0 6 0,0-3 0,0 5 0,-3 3 0,-5 0 0,-5 4 0,-4 0 0,5 0 0,-4 0 0,3 0 0,-4 8 0,4 6 0,-4 14 0,10 0 0,-2 1 0,9 2 0,0-12 0,0 8 0,0-10 0,0 0 0,0-5 0,0-1 0,8-7 0,6 0 0,4-4 0,8 0 0,-8-4 0,9-10 0,-8-6 0,3-3 0,-8 1 0,2 6 0,-7-1 0,3 0 0,-4 4 0,0 2 0,-1 3 0,0 1 0,-3 9 0,0 20 0,-4 14 0,0 25 0,-6 1 0,1-5 0,-2 16 0,-2-22 0,8 18 0,-4-15 0,5-12 0,0-3 0,0-16 0,0-6 0,0-6 0,0-3 0,3-4 0,1-1 0,13-11 0,-3-6 0,8-10 0,2-4 0,-5 0 0,5-1 0,-6 2 0,-1 4 0,1 2 0,-9 12 0,-2 1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17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779 234 24575,'0'-11'0,"0"-2"0,0-3 0,0-6 0,0-6 0,0 4 0,0-3 0,0 5 0,0 4 0,0 1 0,0 1 0,0 8 0,-6 0 0,-3 4 0,-11 12 0,-15 9 0,-2 9 0,-16 6 0,2 6 0,-7 9 0,-7 3 0,-4 10 0,-6-3 0,21-9 0,-8 3 0,21-7 0,-3-4 0,7 2 0,13-18 0,5-5 0,7-4 0,8-6 0,0 2 0,18-7 0,7 0 0,28-4 0,-6 0 0,16 0 0,-5 0 0,1 0 0,6 0 0,-14 0 0,-6 0 0,-8 0 0,-11 0 0,-4 0 0,-7 0 0,-7 7 0,0 2 0,-4 24 0,-4-12 0,-11 23 0,-20 2 0,1-11 0,-16 19 0,14-22 0,-2 11 0,1 0 0,5-5 0,7-4 0,1-6 0,6 0 0,4-1 0,1-4 0,8-2 0,-3-4 0,7-5 0,-3 0 0,4-5 0,0 1 0,4-4 0,21-1 0,8-3 0,20 0 0,8 0 0,-12 0 0,17-5 0,-17-1 0,11-5 0,-6 5 0,-1 1 0,1 5 0,6 0 0,-17 0 0,2 0 0,-23 0 0,-4 0 0,-7 0 0,-3 0 0,-1 0 0,1 0 0,-4-6 0,-1-8 0,-3-7 0,-4-7 0,-1 1 0,-4-1 0,0 1 0,0 4 0,0 2 0,4 4 0,2 4 0,-1 2 0,3 6 0,-2 2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18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0 165 24575,'0'9'0,"8"1"0,-6 18 0,11 4 0,-12-13 0,7 13 0,-7-9 0,4-1 0,-5 0 0,0-1 0,0-3 0,0 2 0,0-3 0,0-5 0,0 3 0,0-6 0,0 2 0,0 1 0,0-3 0,0 2 0,0-3 0,0-1 0,0 1 0,0-11 0,0-13 0,0-7 0,0-21 0,0-6 0,0 7 0,4-15 0,12 16 0,2-12 0,13 5 0,-5 7 0,0 7 0,1 11 0,-8 2 0,2 8 0,-4 2 0,-1 7 0,-3 2 0,-5 3 0,-5 0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21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0 137 24575,'15'0'0,"5"0"0,-2 0 0,4 0 0,-1 0 0,-3 0 0,3 0 0,-8 0 0,2 0 0,-6 0 0,2 3 0,-7 10 0,4 11 0,-7 5 0,4 9 0,-5 3 0,0-6 0,0 16 0,-9-15 0,2 16 0,-7-16 0,-1 9 0,1-22 0,0 4 0,2-10 0,4-5 0,0 0 0,4-5 0,0-6 0,4-10 0,0-15 0,0-24 0,4 11 0,7-21 0,4 22 0,11-16 0,-5 10 0,10-10 0,-4 9 0,-1 2 0,5-1 0,-11 13 0,3-1 0,-5 4 0,-5 8 0,0 1 0,-5 5 0,-1 4 0,1 1 0,-1 3 0,-9 0 0,1 4 0,-14 0 0,7 0 0,-8 8 0,3 1 0,-4 12 0,3-3 0,-4 14 0,8-8 0,-4 14 0,9-10 0,-4 11 0,8-11 0,-8 5 0,8-5 0,-3-1 0,4-5 0,0 0 0,0-10 0,0 4 0,4-7 0,0 2 0,7-3 0,7 0 0,4 1 0,1 0 0,3 0 0,-3-5 0,4 1 0,6-5 0,-9 0 0,8 0 0,-10 0 0,1 0 0,-2 0 0,-4 0 0,-1 0 0,-3 0 0,-2 0 0,-3 0 0,-1 0 0,-2 0 0,-2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22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24575,'0'5'0,"0"2"0,0 16 0,0-5 0,0 8 0,0-4 0,0 11 0,0-9 0,4 7 0,2-3 0,3 1 0,0-1 0,0-2 0,-4-8 0,2-1 0,-6-1 0,2-8 0,-6-3 0,3-14 0,-4-5 0,4-12 0,0 8 0,0-8 0,0 3 0,0-5 0,0 1 0,0 4 0,0-3 0,4 8 0,1-3 0,3 8 0,0-3 0,-1 8 0,1-4 0,0 4 0,-1 4 0,1-3 0,-1 6 0,1-2 0,-1 3 0,1-3 0,-1 2 0,-3-6 0,0 3 0,-4 0 0,0 1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25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1 24575,'-11'0'0,"-3"0"0,5 0 0,-12 0 0,8 0 0,-14 4 0,3 10 0,1 6 0,-2 14 0,2-5 0,2 10 0,-4-3 0,7-7 0,-1 3 0,6-14 0,0 3 0,8-4 0,1-5 0,4 0 0,0-5 0,0 1 0,0-1 0,0 1 0,0-1 0,4 1 0,0-1 0,3 1 0,5 0 0,0 0 0,5 0 0,0 0 0,-1 0 0,1 1 0,0-1 0,-5 0 0,4 4 0,-4 0 0,2 10 0,-2 0 0,-3 6 0,0-6 0,0 0 0,-5-6 0,0 1 0,-1-4 0,-2-2 0,2-3 0,-3-1 0,0 8 0,0-1 0,-7 2 0,1 0 0,-9-7 0,2 3 0,0-4 0,-3 0 0,3 0 0,-3-3 0,-1-2 0,0-3 0,0 0 0,5 0 0,-4 0 0,7-3 0,-3-1 0,8-4 0,1 0 0,3 1 0,0-1 0,0 1 0,0-1 0,0-4 0,0 7 0,0-2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26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24575,'0'6'0,"5"6"0,0 14 0,0 7 0,7-5 0,-10 0 0,10 4 0,-7-8 0,1 9 0,2-6 0,-7 0 0,7 1 0,-7-6 0,3-1 0,-4-4 0,0-4 0,0-2 0,0-4 0,-3-9 0,-2-8 0,-3-17 0,2-2 0,2-10 0,4 11 0,0-5 0,0 5 0,0 1 0,0-1 0,4 5 0,9 5 0,1 2 0,12 10 0,-3-5 0,-1 10 0,4-3 0,-8 4 0,3 0 0,-8 0 0,3 0 0,-4 3 0,1 2 0,-2 2 0,-3 1 0,-1-1 0,-3-2 0,0-2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27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24575,'2'4'0,"8"-1"0,17-3 0,7 0 0,6 0 0,0 0 0,0 0 0,0 0 0,-6 0 0,-1 0 0,-11 0 0,0 0 0,-10 0 0,0 0 0,-5 0 0,-3 0 0,0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28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24575,'0'11'0,"0"6"0,0 17 0,0-4 0,0 21 0,0-15 0,0 10 0,0-7 0,0 1 0,0 6 0,0-10 0,0 3 0,0-12 0,0-4 0,0-2 0,0-4 0,0-5 0,-3-4 0,-1-5 0,0-3 0,0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8:25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1153 24575,'0'-2'0,"0"0"0,0-20 0,0 0 0,0-11 0,0-13 0,0 10 0,0-24 0,0 11 0,0-15 0,0 8 0,0-5 0,0 5 0,0-7 0,0-1 0,0 1 0,0 7 0,0 2 0,0 0 0,0 5 0,0-5 0,5 13 0,-4 2 0,4 7 0,-5 5 0,0 7 0,0 6 0,0 5 0,3 4 0,-2 5 0,3 15 0,-4 13 0,0 6 0,0 11 0,0-11 0,0 11 0,5-5 0,1 0 0,0 5 0,4-4 0,-4-1 0,6 5 0,-1-5 0,0 1 0,1 4 0,-1-12 0,0 6 0,-1-12 0,1 4 0,-1-11 0,4 6 0,-3-7 0,3 1 0,-4-1 0,4 1 0,-3-5 0,3 3 0,-5-8 0,0 4 0,0-5 0,0 0 0,0-1 0,-1-3 0,1-1 0,-1-4 0,0 0 0,1 0 0,-5-14 0,0-11 0,1-23 0,3-16 0,5-19 0,-5 7 0,5-22 0,-6 22 0,7-6 0,-1 17 0,-7 11 0,4 14 0,-8 1 0,2 12 0,-4 7 0,4 6 0,-3 16 0,3 4 0,-4 18 0,0 3 0,0 5 0,0 22 0,0-10 0,-6 42 0,4-34 0,-4 35 0,6-29 0,0 13 0,0-8 0,-6-7 0,5-2 0,-4-13 0,5-8 0,0-13 0,0-6 0,0-5 0,0 0 0,-4-5 0,0 0 0,-4-4 0,-1 0 0,1 0 0,-1 0 0,-5 0 0,-1-8 0,-4-3 0,-7-10 0,4-4 0,-9 2 0,2-10 0,-3 10 0,3-9 0,3 10 0,6-3 0,0 5 0,5 5 0,-3 1 0,8 5 0,0-1 0,2 5 0,7-3 0,-3 11 0,4 8 0,0 10 0,5 12 0,-4-1 0,4 0 0,-5 0 0,0 7 0,0-11 0,0 9 0,0-16 0,0 4 0,0-10 0,0-1 0,0-5 0,0 0 0,0-5 0,0 0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29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24575,'0'11'0,"0"2"0,0 23 0,0-8 0,0 5 0,0 0 0,0-4 0,0 4 0,0-11 0,0 10 0,0-17 0,0 11 0,0-13 0,0 2 0,0-2 0,0-6 0,0-4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29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41 24575,'-7'4'0,"6"-1"0,11-3 0,9 0 0,13 0 0,2 0 0,0-4 0,11 3 0,4-14 0,-6 13 0,9-9 0,-18 11 0,6 0 0,-6 0 0,-1 0 0,-6 0 0,-8 0 0,-3 0 0,-8 0 0,-4-6 0,-1 4 0,-3-4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30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93 24575,'-4'-2'0,"1"-4"0,3-5 0,0-10 0,3 11 0,5-10 0,10 10 0,-1 2 0,10 4 0,-10 4 0,10 0 0,-10 0 0,5 0 0,-6 0 0,-3 0 0,-5 3 0,0 10 0,-7 6 0,7 8 0,-7 6 0,3-4 0,-4 9 0,0-4 0,0 6 0,0 0 0,0 0 0,-9-1 0,-2 1 0,-9 0 0,0 0 0,-4-5 0,-2-1 0,1-5 0,-2-5 0,4-2 0,0-4 0,-3-4 0,8-2 0,-4-7 0,6-1 0,-1-4 0,4-8 0,0-6 0,5-9 0,2-10 0,2 4 0,4-9 0,0 10 0,0-5 0,0 10 0,0 2 0,4 4 0,0 4 0,8 1 0,1 8 0,3 0 0,1 4 0,0 0 0,7 0 0,-1 0 0,2 4 0,1 5 0,-7 9 0,8 6 0,-7 9 0,9-2 0,-8 8 0,8-8 0,-3 9 0,-1-10 0,5 6 0,-6-12 0,4-1 0,-5-9 0,3-1 0,-9-5 0,5-3 0,-5-1 0,-5-4 0,0 0 0,-4-12 0,1-9 0,-4 4 0,-1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32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758 169 24575,'0'-11'0,"0"-6"0,0-1 0,0-9 0,0 9 0,0-3 0,0 8 0,0-3 0,0 8 0,0-4 0,-3 8 0,-1 0 0,-12 4 0,1 13 0,-25 10 0,6 9 0,-22 13 0,-3 2 0,-1 1 0,-12 6 0,20-19 0,-19 12 0,27-14 0,-18 8 0,24-6 0,-2-9 0,11 3 0,6-11 0,4 1 0,11-3 0,1-4 0,6 1 0,-3-2 0,4 1 0,0-4 0,0 4 0,7-4 0,3 0 0,17 1 0,-4 0 0,16 0 0,-5 1 0,6 4 0,0-3 0,-1 4 0,1-1 0,-6-4 0,-2 8 0,-9-4 0,-1 3 0,-10-4 0,0 2 0,-4-2 0,-3 0 0,-2 2 0,-3-2 0,0 3 0,0 1 0,-8 4 0,-2 2 0,-28 25 0,9-9 0,-22 17 0,24-19 0,-8-2 0,16-7 0,-4-5 0,9-5 0,2-3 0,5-6 0,2 3 0,2-5 0,3 0 0,3-2 0,10-2 0,5-3 0,9 0 0,6 0 0,1 0 0,6-5 0,0 4 0,6-8 0,-5 3 0,5 0 0,-6-3 0,0 8 0,-6-3 0,4 4 0,-14 0 0,8 0 0,-14 0 0,3 0 0,-4 0 0,-5 0 0,0 0 0,-5 0 0,1 0 0,-4-3 0,0-2 0,-4-6 0,0-7 0,0 1 0,0-10 0,0 4 0,0-4 0,0 0 0,0 4 0,0 1 0,0 6 0,0 3 0,0 1 0,0 8 0,0 1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33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24575,'0'11'0,"0"2"0,0 17 0,5-2 0,0 4 0,4-3 0,0 3 0,-4-4 0,0-6 0,-2 0 0,-2-10 0,3 0 0,-4-5 0,0 1 0,0-7 0,0-14 0,0-2 0,4-20 0,1 11 0,10-14 0,-1 9 0,6-10 0,-2 10 0,1-4 0,3 10 0,-3 1 0,-1 5 0,-3 4 0,-2 4 0,0 6 0,-2 3 0,1 0 0,-4 0 0,4 0 0,-8 0 0,-1 0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34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121 124 24575,'0'-20'0,"0"4"0,0-6 0,0 5 0,0 0 0,0 5 0,0 0 0,-6 8 0,-3 0 0,-2 4 0,0 0 0,-1 0 0,3 0 0,-3 8 0,4 1 0,0 8 0,-4-1 0,6 6 0,-1-4 0,3 8 0,3-8 0,-3 3 0,4-4 0,0-5 0,0 0 0,0-5 0,0 1 0,3-4 0,1-1 0,7-3 0,2 0 0,-1 0 0,4-7 0,-7-3 0,3-2 0,-4-4 0,3 3 0,-2 1 0,3 0 0,-5 4 0,-2 1 0,1-1 0,-5 1 0,2 12 0,-3 6 0,0 19 0,0 5 0,0 11 0,0-5 0,0 11 0,0-11 0,0 5 0,0-12 0,0-1 0,0-6 0,0-4 0,0-6 0,0-5 0,0-5 0,3-3 0,1 0 0,4-4 0,3 0 0,2-8 0,9-7 0,-4-3 0,9-5 0,-8 1 0,7 3 0,-7-3 0,2 5 0,-8 4 0,-1-3 0,-5 11 0,1-6 0,0 7 0,-4-4 0,-1-3 0,-3 3 0,0 0 0,0 5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39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67 156 24575,'-3'-4'0,"-1"1"0,-4 7 0,1 0 0,-1 3 0,1 1 0,0-4 0,3 2 0,0-2 0,1 0 0,2 2 0,-5-5 0,5 5 0,-2-11 0,6-1 0,6-14 0,10-4 0,1-4 0,3 0 0,-5 9 0,-1-2 0,-4 12 0,-2 1 0,-3 5 0,-1 3 0,-3 6 0,0 8 0,-4 13 0,0 2 0,0 15 0,0-8 0,-5 10 0,-1 0 0,1-5 0,0 5 0,5-12 0,0 4 0,0-9 0,0-1 0,0-7 0,0-4 0,0 0 0,0-5 0,0 0 0,3-5 0,1 1 0,4-1 0,-1 1 0,1-1 0,-1-3 0,5 0 0,-3-4 0,6 0 0,-6 0 0,6 0 0,-6 0 0,7-12 0,-2-4 0,4-11 0,0-1 0,0 1 0,1-6 0,-5 4 0,4-4 0,-8 6 0,4-1 0,-5 1 0,0 4 0,-4 2 0,-2 4 0,-3 4 0,0 2 0,0 10 0,0 13 0,-4 7 0,3 6 0,-3-4 0,4-4 0,0-1 0,0 1 0,0 0 0,0-1 0,0 1 0,0 0 0,0-5 0,0 4 0,0-4 0,3 1 0,2-1 0,2-1 0,1-2 0,4 3 0,-3-5 0,6 1 0,-6 0 0,6 0 0,-6 0 0,6 0 0,-2 0 0,0 0 0,2 0 0,-2-4 0,-1 3 0,4-6 0,-8 3 0,8-4 0,-3 0 0,-1 0 0,4-4 0,-4-5 0,2-8 0,-2-6 0,1-5 0,2-17 0,-5 13 0,-2-18 0,-8 15 0,0 1 0,0-4 0,0 3 0,0-4 0,0 4 0,0-3 0,0 9 0,-4-4 0,3 10 0,-7 2 0,4 4 0,-4 4 0,3 2 0,-2 3 0,3 4 0,-3 0 0,9 4 0,8 0 0,12 0 0,0 0 0,5 0 0,-5 0 0,1 0 0,-2 0 0,-4 0 0,-1 4 0,-3-3 0,-1 3 0,-5-4 0,0 0 0,-2 0 0,-2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42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24575,'0'5'0,"0"2"0,0 16 0,0-1 0,0 6 0,0-6 0,0 4 0,0-8 0,0 8 0,0-3 0,0 4 0,0-5 0,0 5 0,0-14 0,0 8 0,0-13 0,0 4 0,0-5 0,0 1 0,0-7 0,0-6 0,0-8 0,0-8 0,0-2 0,0-4 0,0-6 0,0 4 0,0-4 0,8 6 0,2-1 0,8 1 0,6-2 0,-1 6 0,1 0 0,2 9 0,-8 5 0,8 5 0,-8 4 0,-4 0 0,-6 0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96 24575,'4'-3'0,"-1"-5"0,-3-4 0,0-1 0,0-3 0,0 8 0,0-8 0,0 8 0,-7-1 0,2 6 0,-10 3 0,-2 0 0,-1 0 0,-3 0 0,4 0 0,-5 4 0,0 5 0,-1 5 0,-4 9 0,8-5 0,-4 9 0,10-9 0,0 8 0,4-8 0,4 8 0,-3-8 0,8 4 0,-4-6 0,4 1 0,0-4 0,0-2 0,0-3 0,0-1 0,3-3 0,1 0 0,8-4 0,0 0 0,5 0 0,0 0 0,4 0 0,-7 0 0,6-4 0,-7-4 0,-1-1 0,4-7 0,-7 3 0,3-4 0,-4 1 0,0 3 0,0-3 0,0 8 0,0-4 0,-1 4 0,1 1 0,-4 12 0,-1 12 0,-3 8 0,0 14 0,0 1 0,0 2 0,0 4 0,0 0 0,0-5 0,0 5 0,0-12 0,0-1 0,0-5 0,0-6 0,0-4 0,0-7 0,0-3 0,0-1 0,3-3 0,1 0 0,3-4 0,1 0 0,3 0 0,-2-8 0,7 3 0,-7-7 0,3 0 0,-1-1 0,-2 1 0,3 0 0,-5 0 0,1 4 0,0-4 0,-1 4 0,-2-3 0,-2 2 0,-3-7 0,0 11 0,0-3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46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14 24575,'0'-7'0,"-3"3"0,-6 1 0,-3 3 0,-1 0 0,-7 0 0,6 0 0,-8 4 0,5 4 0,0 10 0,3 4 0,-4 11 0,8-4 0,-4-1 0,5-2 0,4-8 0,1 3 0,4 1 0,0-4 0,0-1 0,0-1 0,0-4 0,4 5 0,0-5 0,5 4 0,2-7 0,-2 2 0,7 1 0,-8-3 0,8 3 0,-4-4 0,5 0 0,4 0 0,-3 1 0,8 0 0,-8 3 0,3-2 0,-4 2 0,0-4 0,-4 4 0,-2-3 0,-3 6 0,0-2 0,-3-1 0,-1 9 0,-4 0 0,0 2 0,0 1 0,-5-2 0,-3-4 0,-5 3 0,-4-5 0,0-3 0,1-1 0,-1-3 0,0-1 0,0 0 0,1-3 0,-1-2 0,0-3 0,5 0 0,0 0 0,4 0 0,1 0 0,3-3 0,1-1 0,3-3 0,0 3 0,0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40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2 126 24575,'-2'6'0,"8"-8"0,14-13 0,8-12 0,11 8 0,2-3 0,6 10 0,-7 6 0,5 1 0,-16 5 0,8 0 0,-11 0 0,-4-4 0,-2 11 0,-10 12 0,-4 9 0,-1 17 0,-5 3 0,0 0 0,-18 21 0,4-24 0,-34 42 0,16-45 0,-16 33 0,11-32 0,-1 8 0,1-7 0,7-9 0,4-9 0,11-11 0,1-1 0,9-5 0,-3-4 0,7-17 0,-3-21 0,21-17 0,13-24 0,19-3-348,-20 33 1,0 1 347,20-28 0,-20 28 0,-2 2 0,13-19 0,6-2 0,-8 7 0,-10 25 0,-4-3 0,-11 18 0,-3 1 695,-2 9-695,-3-3 0,-4 7 0,-6-3 0,-3 4 0,-1 0 0,0 4 0,0 6 0,-6 10 0,3 7 0,-9 12 0,8 1 0,-10 14 0,15-5 0,-8 5 0,14-8 0,-3-5 0,5-3 0,0-6 0,0-5 0,9-2 0,7-9 0,11-2 0,11-8 0,-4-1 0,11-5 0,-11 0 0,5-5 0,-12-10 0,-2-2 0,-5-8 0,-5 10 0,-1 1 0,-5 5 0,-1 4 0,-3-3 0,3 7 0,-7-3 0,3 4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4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24575,'4'9'0,"-1"6"0,-3 9 0,0 3 0,5 12 0,-4-8 0,8 3 0,-4-8 0,-1-8 0,0 3 0,0-11 0,-4 4 0,4-18 0,-4 3 0,0-15 0,0-1 0,0-4 0,0 3 0,4-4 0,0 6 0,4 3 0,0-3 0,4 7 0,1-7 0,4 7 0,-5-3 0,4 8 0,-4-4 0,1 7 0,-1-2 0,-1 3 0,-2 0 0,2 0 0,-3 0 0,-1 0 0,-3 0 0,0 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4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 24575,'-2'0'0,"1"0"0,-10 0 0,4 0 0,-1 0 0,0 0 0,1 0 0,-1 0 0,0 0 0,-3 0 0,2 0 0,-7 0 0,4 0 0,-1 3 0,1 5 0,0 5 0,3 3 0,-4 6 0,5-4 0,-1 3 0,4 0 0,-2 2 0,5-1 0,-2 4 0,4-8 0,0 3 0,0-4 0,0-1 0,0 1 0,4-4 0,4-2 0,5-3 0,3 1 0,-3-1 0,7 0 0,-6 0 0,7 1 0,-4-1 0,0 1 0,-1-1 0,1 0 0,0 1 0,-5-1 0,0 3 0,-4-2 0,0 6 0,-4-2 0,0 4 0,-4-1 0,0 1 0,0 0 0,-8 11 0,-2-8 0,-7 5 0,0-9 0,-5-6 0,4 2 0,-3-4 0,-1 1 0,4-4 0,-8-1 0,12-4 0,-11 0 0,15 0 0,-6 0 0,9 0 0,-1 0 0,0 0 0,4 0 0,1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49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96 24575,'0'-7'0,"0"-1"0,0-3 0,0 2 0,0-6 0,0 2 0,0 0 0,0 2 0,-6 6 0,-3 2 0,-7 3 0,-1 0 0,0 0 0,5 3 0,-9 6 0,11 4 0,-3 9 0,2-8 0,9 11 0,-5-15 0,7 11 0,0-9 0,0 1 0,0 3 0,0-8 0,0 4 0,0-5 0,7 1 0,2-4 0,8 0 0,0-4 0,4 0 0,-3 0 0,3 0 0,-4-7 0,-4-2 0,3-8 0,-7 0 0,3 0 0,-4 1 0,0-1 0,1 0 0,-1 5 0,0 0 0,-1 4 0,1 1 0,-4 5 0,-1 17 0,-3 5 0,0 24 0,0-8 0,0 16 0,0-11 0,0 11 0,0-11 0,0 5 0,0-12 0,0 5 0,0-15 0,0 3 0,0-15 0,0 0 0,0-5 0,0 1 0,3-4 0,1-4 0,8-8 0,1-10 0,4-4 0,7-7 0,-6 6 0,11-5 0,-11 9 0,4-3 0,-5 9 0,0-3 0,-5 10 0,0-5 0,-5 7 0,1 0 0,-4-3 0,-1 6 0,-3-2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5:24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24575,'2'0'0,"20"0"0,8 0 0,16 0 0,7 0 0,-3 0 0,25 0 0,-11 0 0,21 0 0,-7 0-520,17 0 520,-6 0 0,-37 0 0,0 0 0,45 0 0,-40 0 0,1 0-644,0 0 0,1 0 644,14 0 0,1 0 0,-9 0 0,1 0 0,12 0 0,0 0 0,-13 0 0,-1 0 0,3 0 0,1 0 0,1 0 0,-2 0 0,-7 0 0,0 0 0,2 0 0,0 0-288,-8 0 1,-2 0 287,1-1 0,0 2 0,43 4 0,-16-4 0,0 10 0,-15-5 0,11 1 0,-14 3 472,6-9-472,-19 8 1280,10-8-1280,-11 9 631,0-5-631,4 6 0,-11-1 0,5 0 0,-6-4 0,6 3 0,-5-8 0,11 4 0,-10-1 0,4-3 0,-6 4 0,-1-1 0,-4-3 0,3 8 0,-9-8 0,4 8 0,-6-8 0,0 7 0,-4-7 0,3 3 0,-3-4 0,4 0 0,0 4 0,-4-3 0,3 3 0,-8-4 0,8 0 0,4 0 0,-1 0 0,6 0 0,-2 0 0,-5 0 0,5 0 0,-6 0 0,-4 0 0,3 0 0,-8 0 0,3 0 0,-8 0 0,2 0 0,-6 0 0,3 0 0,-5 0 0,1 0 0,-1 0 0,1 0 0,-1 0 0,1 0 0,-1 0 0,-3 0 0,-1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5:25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24575,'11'0'0,"6"0"0,6 0 0,4 4 0,1 1 0,4 9 0,3-3 0,-1 3 0,10 6 0,-13-9 0,19 9 0,-19-10 0,8 3 0,-17-6 0,0 4 0,-10-10 0,0 6 0,-5-3 0,1 4 0,-4-1 0,-1 1 0,-3-1 0,0 4 0,-7 2 0,-7 4 0,-10 6 0,-9-3 0,-4 10 0,1-4 0,-4 0 0,8 3 0,-1-9 0,5 4 0,4-2 0,7-8 0,1 6 0,7-7 0,-4 4 0,5-5 0,4 4 0,-3-8 0,6 4 0,-2-5 0,3 1 0,0-7 0,0 1 0,0-5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5:28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1 307 24575,'0'17'0,"0"2"0,0-11 0,0 4 0,0 4 0,0-6 0,0 15 0,0-15 0,0 15 0,0-16 0,0 12 0,0-4 0,0 1 0,0-1 0,0-5 0,0-11 0,0-17 0,0-3 0,0-20 0,0 5 0,0 0 0,0-11 0,0 3 0,0-6 0,0 7 0,4 3 0,1 3 0,5 1 0,0 1 0,-2 10 0,1 2 0,-1 4 0,0 4 0,0 5 0,-1 5 0,1 3 0,-1 0 0,1 0 0,-1 0 0,1 3 0,0 15 0,1 2 0,0 13 0,1 0 0,-5 1 0,4 6 0,-4-6 0,4-1 0,0-6 0,-4-4 0,3-2 0,-4-8 0,1-1 0,2-5 0,-3-3 0,3 0 0,1-4 0,-1-4 0,2-14 0,3-3 0,-1-17 0,6 9 0,-6-9 0,6 9 0,-6-4 0,1 10 0,-3 6 0,-1 1 0,0 8 0,-1-1 0,1 3 0,-1 1 0,1 1 0,-1-3 0,5 6 0,-3-2 0,2 0 0,1 2 0,-4-2 0,8 3 0,-8 0 0,8 0 0,-7 0 0,2 0 0,1 7 0,-4 2 0,5 12 0,-4 7 0,0 7 0,1 4 0,0 1 0,-4 6 0,-2-5 0,1 12 0,-4-12 0,8 5 0,-8-6 0,4-11 0,-5 3 0,3-18 0,-2 2 0,2-8 0,-3-1 0,3-3 0,-2 0 0,2-4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5:30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245 177 24575,'0'-11'0,"0"-2"0,0-3 0,0-1 0,0-5 0,0 8 0,0-6 0,0 2 0,0 4 0,0-2 0,-3 12 0,-1-3 0,-8 6 0,0-2 0,-5 3 0,5 0 0,1 0 0,-1 0 0,-1 3 0,0 6 0,-3 8 0,6 6 0,-8 10 0,8-5 0,-9 10 0,8-3 0,-7 4 0,7-5 0,1 4 0,2-14 0,7 8 0,-2-14 0,3-1 0,0-6 0,0-3 0,0 0 0,0-1 0,6-3 0,-1 0 0,10-4 0,-3-8 0,5-1 0,0-8 0,0-4 0,0 3 0,-4-4 0,0 1 0,-1 3 0,-3-4 0,3 10 0,-4 0 0,-1 4 0,-2 1 0,1 2 0,-5 8 0,2 6 0,-3 6 0,0 7 0,4-4 0,0 3 0,4-8 0,0 2 0,0-6 0,4 3 0,0-8 0,5 0 0,4-4 0,-3 0 0,4 0 0,0-14 0,2-2 0,1-13 0,-2 0 0,-5 2 0,-4 4 0,3-3 0,-7 3 0,3 1 0,-5 0 0,-3 5 0,-1 5 0,-4 0 0,0 5 0,0 12 0,0 6 0,0 19 0,0 11 0,0 0 0,0 11 0,0-5 0,4 1 0,-3 4 0,8-11 0,-8 5 0,8-6 0,-8-6 0,3-5 0,-4-8 0,0-8 0,0-2 0,0-3 0,0-1 0,0 1 0,0-1 0,0-15 0,0-5 0,0-14 0,0-13 0,0 5 0,0-18 0,0 5 0,0 1 0,0-6 0,0 12 0,4 0 0,6 3 0,1 9 0,11 0 0,-8 7 0,7 5 0,-4 0 0,0 4 0,-1 1 0,1 7 0,0 2 0,-5 3 0,4 0 0,-8 0 0,4 0 0,-5 0 0,-2 7 0,-2 7 0,-3 9 0,0 9 0,0 3 0,0-1 0,0 4 0,-4-9 0,-1 4 0,-4-11 0,0-4 0,1-7 0,1-3 0,-5 0 0,3-4 0,-6 0 0,2-4 0,-4 0 0,1 0 0,-9-12 0,10 2 0,-2-3 0,13 5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5:32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52 572 24575,'-7'-5'0,"0"2"0,0 3 0,-1 0 0,4 4 0,-2 0 0,5 7 0,-6 2 0,6 8 0,-3-3 0,4 3 0,0-8 0,0 2 0,0-6 0,0 2 0,0-3 0,0 3 0,3-2 0,1-1 0,13-5 0,-4-3 0,13 0 0,-8 0 0,4 0 0,-1 0 0,-3-4 0,3-1 0,-8-7 0,-1-1 0,-3-4 0,-1 1 0,0-1 0,-3 0 0,-1 1 0,-4-1 0,0 0 0,0 0 0,0 5 0,0-4 0,-4 3 0,-5-3 0,-4 3 0,1 1 0,-4 3 0,3 5 0,1-3 0,0 6 0,4-2 0,1 3 0,-1 0 0,4-3 0,13 2 0,2-2 0,15 3 0,-4 0 0,6 0 0,-1 0 0,0 0 0,-4 0 0,-2 0 0,-4 0 0,-4 12 0,3-2 0,-6 22 0,3-8 0,-8 14 0,4-3 0,-8-1 0,3 4 0,-4-14 0,0 7 0,0-17 0,0 6 0,0-11 0,0 2 0,3-20 0,2-3 0,4-22 0,1-1 0,-1 1 0,5-4 0,1 9 0,3 1 0,-1 6 0,-4 5 0,-1 5 0,0 3 0,-4 6 0,4 3 0,-5 0 0,1 0 0,-1 0 0,1 7 0,-4 7 0,0 9 0,1 10 0,-4-4 0,7 4 0,-7-11 0,7 4 0,-3-8 0,0 0 0,2-3 0,-2-6 0,3 2 0,-4-3 0,2-4 0,-1-1 0,2-3 0,0 0 0,1 0 0,-1 0 0,1-3 0,-1-5 0,2-10 0,4-10 0,-2-6 0,3-12 0,-3-2 0,0-20 0,0 3 0,-4 1 0,3-2 0,-8 17 0,3-12 0,-5 7 0,0 6 0,0 8 0,0 7 0,0 10 0,0 6 0,0 5 0,0 14 0,0 14 0,0 26 0,0 1 0,0 16 0,0-5 0,5 8 0,1 1 0,5-3 0,4-6 0,1-6 0,5-2 0,-2-12 0,0-1 0,-1-6 0,0-4 0,-1-6 0,0-5 0,-1-3 0,1-5 0,0 0 0,-5-4 0,4 0 0,-7 0 0,3-7 0,-1-3 0,-1-11 0,2 3 0,-3-4 0,-1 10 0,-1 0 0,1 4 0,-4 1 0,-1-1 0,1 4 0,0 7 0,0 6 0,3 11 0,-2-2 0,4 8 0,-1-8 0,1 8 0,-1-8 0,1 3 0,-1-8 0,0 2 0,4-6 0,-3 3 0,2-8 0,-3 0 0,-1-4 0,1 0 0,3 0 0,-2 0 0,2-4 0,-3-4 0,0-5 0,-3-3 0,2-1 0,-6-5 0,3 0 0,-4-6 0,0 1 0,0 4 0,0-3 0,0 8 0,0-4 0,0 6 0,0-1 0,-4 4 0,-4 1 0,-5 4 0,-11 3 0,5 1 0,-5 4 0,7 0 0,1 0 0,-1 0 0,4 0 0,-3 4 0,11 0 0,-6 4 0,10 0 0,-2-1 0,3 1 0,0-1 0,3-3 0,5 0 0,9-4 0,6 0 0,4-4 0,0-1 0,1-5 0,-1 1 0,-4 0 0,3 0 0,-9 4 0,5-2 0,-6 6 0,-3-7 0,2 8 0,-6-4 0,3 4 0,-5 0 0,-3-3 0,3 2 0,-7-2 0,4 3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5:33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0 172 24575,'5'0'0,"12"-4"0,20-7 0,11-6 0,0 5 0,11-8 0,-3 13 0,6-15 0,-1 10 0,-14 1 0,5 2 0,-11 8 0,5-9 0,-17 9 0,3-3 0,-18 4 0,6 0 0,-7 0 0,-1 0 0,0-7 0,-5-1 0,1-1 0,-4 2 0,-1 7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02.9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87 24575,'43'0'0,"13"0"0,1 0 0,19 0 0,12 0-736,-36 0 0,2 0 736,4 0 0,1 0 0,3 0 0,0 0 0,1 0 0,0 0 0,3 0 0,1 0 0,2 0 0,0 0 0,0 0 0,-1 0 0,-4 0 0,-2 0 0,-2 0 0,-5 0 172,21 0-172,23 0 0,-31 0 0,12 0 0,-5 0 0,-13 0 0,0 0 0,-1 0 0,-7 0 0,-1 0 0,1 0 1103,0 5-1103,0 1 197,-6 0-197,4-1 0,-11-5 0,5 0 0,-6 0 0,0 0 0,-6 0 0,4 0 0,3 0 0,0 0 0,0 0 0,-8-4 0,0-2 0,0-3 0,7-1 0,0 0 0,0 4 0,6-3 0,-5 3 0,5 0 0,-6-3 0,-1 8 0,1-8 0,0 8 0,-6-3 0,4-1 0,-9 4 0,4-3 0,-10 0 0,3 3 0,-4-3 0,1 4 0,3 0 0,-8 0 0,8 0 0,-8 0 0,3 0 0,-4 0 0,0 0 0,-1 0 0,1 0 0,0 0 0,-1 0 0,1 0 0,12 4 0,-10-3 0,10 3 0,-8-4 0,-3 0 0,8 0 0,-3 0 0,-1 0 0,4 0 0,-8 0 0,8 0 0,-8 4 0,3-3 0,-4 3 0,-4-4 0,2 0 0,-6 0 0,7 0 0,-8 0 0,4 3 0,-5-2 0,1 2 0,-1 1 0,1-4 0,-1 4 0,1-4 0,-1 0 0,-3 0 0,-1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43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24575,'6'5'0,"7"-1"0,29-4 0,16 0 0,-6 0 0,16 0 0,-47 0 0,7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04.3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96 24575,'3'0'0,"5"0"0,14 0 0,15 0 0,-11 0 0,18 0 0,11 0 0,-16 0 0,33 0 0,-28 0 0,16 0 0,-6 0 0,-16 0 0,5 0 0,-19 0 0,4 0 0,-6 0 0,-6 0 0,1 0 0,-4 0 0,2 0 0,-6 3 0,2-2 0,-3 3 0,-1-1 0,1-2 0,-1 2 0,1-3 0,-1 0 0,0 0 0,0 0 0,1-7 0,0-13 0,6-16 0,-7 13 0,3-1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09.6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24575,'42'0'0,"3"0"0,24 0 0,3 0 0,22 0-1330,3 0 1330,-41 0 0,1 0 0,-3 0 0,0 0 0,3 0 0,1 0 0,-1 0 0,0 0 0,-4 0 0,0 0 0,4 0 0,0 0 0,0 0 0,-1 0 0,44 0 0,-39 0 0,0 0 0,38 0 0,-13 0-49,12 0 49,-30 0 0,27 0 0,-8 0 0,-8 0 0,-2 5 0,-14-4 0,20 4 0,-35 0 0,33-4 0,-38 7 0,12-6 986,-3 7-986,-4-8 393,-1 8-393,-1-7 0,-6 6 0,-6-3 0,4 1 0,-9-2 0,9 0 0,-9-3 0,9 4 0,-9-5 0,10 4 0,-11-3 0,11 4 0,-11-5 0,11 4 0,-10-3 0,4 4 0,-1-5 0,-3 4 0,9-3 0,-3 7 0,-1-7 0,4 4 0,-3-5 0,4 0 0,1 4 0,0-3 0,12 3 0,-15-4 0,8 0 0,-23 0 0,4 0 0,-3 0 0,0 0 0,-2 0 0,0 0 0,-7 0 0,7 0 0,-9 0 0,1 0 0,2 4 0,-2-3 0,0 3 0,2-4 0,-6 0 0,6 4 0,-6-4 0,3 4 0,-5-4 0,1 0 0,-1 0 0,-3 0 0,-1 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11.1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24575,'51'0'0,"11"0"0,11 0 0,-16 0 0,5 0-1622,7 0 0,2 0 1622,-1 0 0,3 0 0,-7 0 0,5 0 0,-2 0-1314,18 0 0,3 0 1314,-2 0 0,7 0 0,-7 0 0,2 0 0,-2 0 0,-5 0 0,3 0 0,-4 0 0,6 0 0,-1 0 0,-17 0 0,2 0 0,0 0 0,2 0 0,0 0 0,-3 0 0,14 0 0,-2 0-160,9 0 0,-2 0 160,-14 0 0,-4 0-394,-2 0 0,-2 0 394,-4 0 0,-2 0 0,-3 0 0,-4 0 1216,28 0-1216,1 0 0,-14 0 0,9 0 0,-7 0 0,3 0 0,-13 0 2678,1 0-2678,5 0 1957,-13 0-1957,6 0 1129,-14 0-1129,6 0 0,-12 0 0,-1 0 0,-2 0 0,-9 0 0,4 0 0,-6 0 0,-4 0 0,3 4 0,-8-3 0,3 3 0,-4-4 0,-1 0 0,1 0 0,-4 0 0,-2 0 0,-3 0 0,-1 0 0,1 0 0,-1 0 0,-3 0 0,-1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15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1 169 24575,'3'-7'0,"5"-4"0,10 2 0,4-8 0,6 7 0,4-4 0,9 9 0,-6 0 0,10 5 0,-11 0 0,1 0 0,-3 4 0,-13 5 0,5 28 0,-14-15 0,1 42 0,-7-25 0,-4 45 0,0-18 0,-4-4 0,-12-5 0,0-20 0,-10 10 0,0 0 0,5-12 0,-2-5 0,9-13 0,2-6 0,5-3 0,-1-1 0,4-5 0,1-12 0,7-9 0,11-15 0,7-2 0,10-7 0,0-5 0,6 3 0,-5-7 0,10 1 0,-9 1 0,5-4 0,-13 11 0,4 1 0,-9 3 0,3 9 0,-10-3 0,3 11 0,-7 0 0,2 5 0,-4 5 0,-1 3 0,-2 3 0,1 5 0,-5-6 0,2 3 0,-3-4 0,0-3 0,0 3 0,0-4 0,0 5 0,0 9 0,-4 20 0,-13 21 0,-7 19 0,-11 8 0,11-14 0,-3 18 0,10-23 0,-1 18 0,2-16 0,10-5 0,1-2 0,5-12 0,0-6 0,0-6 0,0-6 0,7-3 0,3-1 0,11-3 0,-3-1 0,8-3 0,-8-1 0,8-4 0,-8 0 0,8 0 0,-8 0 0,8 0 0,-8 0 0,-4 0 0,-7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16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24575,'0'20'0,"9"13"0,-6-3 0,17 35 0,-17-31 0,12 31 0,-9-23 0,0 6 0,3-8 0,-8-11 0,3-8 0,0-8 0,-4-2 0,4-4 0,-4-5 0,0-12 0,0-9 0,0-14 0,0 4 0,0-9 0,0 4 0,0-1 0,4-3 0,5 9 0,6-4 0,3 10 0,-5 1 0,3 9 0,-3 1 0,4 4 0,-1-1 0,-3 5 0,2 0 0,-6 4 0,7 0 0,-8 0 0,8 0 0,-8 0 0,1 0 0,-6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16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1522 19 24575,'-36'0'0,"-10"0"0,-25 0 0,-25 0-1179,37 0 0,-1 0 1179,-3 0 0,-2 0 0,-8 0 0,0 0 0,4 0 0,1 0 0,-8 0 0,3 0 0,20 0 0,1 0 67,-13 0 0,2 0-67,-14 0 461,-19 0-461,32 0 0,11 0 0,24 0 1180,6 0-1180,7 0 505,14 0-505,7 0 78,9 0-78,12-8 0,-16 6 0,2-7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17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1 24575,'-11'0'0,"-18"0"0,-2 0 0,-15 9 0,0 2 0,15 8 0,-14 11 0,19-4 0,-15 10 0,15-11 0,-2-2 0,11-6 0,4 4 0,4-3 0,5-1 0,4-5 0,0-5 0,0 5 0,0-4 0,0 4 0,0-1 0,3-2 0,10 7 0,13 4 0,14 1 0,9 5 0,-2-5 0,-1-1 0,-6 0 0,0 0 0,-6-5 0,-1-1 0,-10-5 0,-6-1 0,-6 0 0,-3-1 0,-1-3 0,-2 0 0,-2-4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19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24575,'0'4'0,"0"9"0,0 28 0,0-5 0,0 15 0,0-2 0,0 29 0,0-23 0,0 26 0,0-30 0,0 11 0,0-7 0,0-3 0,0-16 0,0 8 0,0-24 0,0 10 0,0-20 0,0 6 0,0-8 0,0-1 0,-4-2 0,4-9 0,-3-5 0,3-7 0,0-5 0,0-2 0,0-10 0,4 4 0,5-4 0,5 6 0,9-2 0,2 0 0,-1 5 0,3 1 0,-9 6 0,8 3 0,-8 5 0,4 5 0,-6 4 0,-3 0 0,-2 0 0,-3 0 0,-1 3 0,2 10 0,-5 12 0,0 3 0,-4 11 0,0-5 0,-8 0 0,-8 5 0,-8-14 0,-1 8 0,3-15 0,5 0 0,0-6 0,4-4 0,2 0 0,6-1 0,-1-3 0,5-3 0,-3-5 0,12-8 0,1 3 0,8-3 0,4-1 0,2-1 0,4-4 0,0 0 0,1-1 0,0-4 0,5 2 0,-2-8 0,10-2 0,-4-2 0,-1 2 0,-6 3 0,-3 8 0,-13-1 0,7 3 0,-12 6 0,2 0 0,-3 4 0,-4 1 0,-4 2 0,-4 2 0,-3 6 0,-1 10 0,-1 6 0,0 14 0,3 1 0,2 5 0,4 1 0,0 0 0,0 0 0,0-6 0,8-1 0,2-6 0,12-4 0,7-4 0,0-6 0,3-3 0,-4-5 0,-1-1 0,0-4 0,-4 0 0,3 0 0,-12 0 0,6-8 0,-15 6 0,3-5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19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 24575,'-4'-8'0,"0"1"0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20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54 24575,'0'-17'0,"0"2"0,0 8 0,0-1 0,-3 4 0,-5 1 0,-4 3 0,-4 0 0,-1 0 0,-10 4 0,8 1 0,-14 14 0,13 6 0,-14 7 0,12 1 0,-4-3 0,13-3 0,8 6 0,1-9 0,4 13 0,0-13 0,0 0 0,0 1 0,0-11 0,0 3 0,7-5 0,3-4 0,6 1 0,6-5 0,-5 0 0,9-4 0,-8-7 0,4-8 0,-4-7 0,0-6 0,1-5 0,-5 4 0,0-4 0,-5 6 0,0 4 0,-4 2 0,-1 8 0,-4 1 0,0 5 0,3 2 0,1 2 0,3 3 0,-3 3 0,3 10 0,-2 1 0,4 12 0,3-8 0,-2 8 0,6-8 0,-3 3 0,-4-12 0,-2-1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43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24575,'-8'5'0,"12"-2"0,-2-3 0,29 0 0,-8 0 0,22 0 0,-11 0 0,19 0 0,-18 0 0,-3 0 0,-18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21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54 24575,'3'-12'0,"-2"1"0,2 0 0,-3 2 0,-3 2 0,-5 4 0,-4 3 0,-5 0 0,-5 0 0,4 0 0,0 12 0,2-2 0,6 17 0,2-10 0,0 5 0,7-6 0,-3 1 0,4-5 0,0 4 0,0-7 0,0 6 0,4-3 0,4 1 0,9-2 0,1-2 0,8 0 0,-4 4 0,6-3 0,-1 3 0,-4-4 0,3 0 0,-8 3 0,-1-3 0,-1 7 0,-7-4 0,3 10 0,-7-5 0,-1 5 0,-4-1 0,0 1 0,0 1 0,0 3 0,0-8 0,0 3 0,-4-8 0,-4 3 0,-5-8 0,-14 5 0,3-4 0,-9 0 0,6-4 0,-6-1 0,9-4 0,-8 0 0,14 0 0,-3 0 0,8 0 0,-3 0 0,8 0 0,-1 0 0,6 0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22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24575,'23'0'0,"7"0"0,-6 0 0,13 0 0,-7 0 0,4 0 0,-1 0 0,-18 0 0,-3 0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23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24575,'6'4'0,"8"-1"0,12-3 0,9 0 0,5 0 0,-1 0 0,1 0 0,-6 0 0,-1 0 0,-10 0 0,-6 0 0,-9 0 0,-4 0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24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477 38 24575,'0'-12'0,"0"1"0,0 4 0,-6 3 0,-8 1 0,-8 3 0,-17 0 0,8 0 0,-19 0 0,24 3 0,-25 19 0,10 14 0,-6 15 0,12-6 0,4 13 0,6 0 0,6 0 0,-8 16 0,24-18 0,-7 7 0,10 4 0,0-11 0,0 5 0,4-14 0,6-6 0,9-8 0,12-3 0,5-4 0,5-1 0,-1-9 0,-1-2 0,1-4 0,0-5 0,0 0 0,-6-5 0,-1 0 0,-6 0 0,-4 0 0,-2-4 0,-4-4 0,-5-1 0,0-7 0,-4 3 0,-3 4 0,-2 2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25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24575,'4'5'0,"-1"6"0,-3 14 0,0 8 0,0 1 0,0 0 0,0 11 0,0-10 0,4 6 0,2 4 0,-1-10 0,0 6 0,-1-9 0,-3-9 0,3 3 0,-4-12 0,0 2 0,0-9 0,0-6 0,0-16 0,0-5 0,0-13 0,0 6 0,0-6 0,0 4 0,0-4 0,4 5 0,1 1 0,8-1 0,1 6 0,-1 0 0,3 9 0,-3-3 0,3 7 0,-3 1 0,3 4 0,-4 4 0,5 0 0,0 0 0,-5 0 0,4 0 0,-11 0 0,2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26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285 234 24575,'0'-11'0,"0"3"0,0-11 0,0 5 0,0-12 0,0 8 0,0-9 0,0 0 0,-4 3 0,3-3 0,-10 14 0,6 1 0,-11 7 0,3 2 0,-3 3 0,-1 0 0,-5 0 0,4 4 0,-4 9 0,4 6 0,-15 37 0,15-26 0,-17 44 0,24-42 0,0 21 0,2-18 0,8 3 0,-3-9 0,4-5 0,0-4 0,0-11 0,0 2 0,4-7 0,4 0 0,9-4 0,6 0 0,4 0 0,1-8 0,0-8 0,-5-3 0,5-9 0,-9 5 0,4-6 0,-9 7 0,3-5 0,-7 10 0,2-1 0,-4 2 0,0 8 0,0-1 0,-1 6 0,-3 9 0,-1 8 0,-3 19 0,0 16 0,0 7 0,0 19 0,0-23 0,0 22 0,0-18 0,0 6 0,0-1 0,0-13 0,0-2 0,0-12 0,0-6 0,0-11 0,0-5 0,0-5 0,3-2 0,2-2 0,6-15 0,3-3 0,9-14 0,2 0 0,5-6 0,-1 9 0,2-9 0,-3 15 0,-5-3 0,-1 10 0,-6 1 0,1 3 0,-4 1 0,-2 4 0,-3 0 0,-4 1 0,-1-1 0,-3-1 0,0 2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26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24575,'4'4'0,"5"0"0,19-4 0,4 0 0,3 0 0,4 0 0,1 0 0,0 0 0,-6 0 0,-1 0 0,-10 0 0,-6 0 0,-5 0 0,-1 0 0,-5 0 0,1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27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24575,'0'2'0,"0"8"0,0 17 0,0 13 0,0-4 0,0 29 0,0-31 0,0 32 0,-5-24 0,9 12 0,-8-7 0,9-1 0,-1-12 0,-3-1 0,3-15 0,-4 3 0,0-13 0,0 0 0,0-5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28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57 24575,'4'-12'0,"0"1"0,-4 0 0,0 3 0,-4 1 0,0 4 0,-7 3 0,-7 0 0,0 0 0,-8 0 0,3 0 0,-10-5 0,4 12 0,-12 16 0,15 10 0,-11 21 0,20-19 0,-13 16 0,18-9 0,-14 19 0,18-12 0,-7 10 0,14-18 0,-4 11 0,5-10 0,0 4 0,0-12 0,0-1 0,9-6 0,0-4 0,8-2 0,5-3 0,0-5 0,6 0 0,-1-4 0,0 1 0,-4-2 0,-2-3 0,-4-1 0,-1-4 0,-3 0 0,-1 0 0,-5 0 0,1 0 0,-4 0 0,-1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29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272 105 24575,'0'-7'0,"0"-4"0,0-2 0,0 0 0,0-3 0,0 4 0,0-1 0,-3 1 0,-5 8 0,-10 1 0,0 3 0,-8 0 0,8 0 0,-8 0 0,8 0 0,-8 0 0,8 3 0,-4 6 0,6 4 0,-3 14 0,6-8 0,3 18 0,2-13 0,7 9 0,-3-6 0,4-4 0,0-6 0,0-1 0,0-8 0,0 4 0,7-4 0,7-4 0,9 0 0,0-4 0,3 0 0,-8-8 0,3-1 0,0-9 0,-6-3 0,5 2 0,-10-7 0,7 3 0,-7-4 0,3 4 0,-4-3 0,-1 8 0,1-4 0,-5 10 0,3 3 0,-6 3 0,3 8 0,-4 7 0,-5 15 0,-1 23 0,0-3 0,-5 29 0,5-21 0,0 23 0,-4-20 0,9 13 0,-4-13 0,5 0 0,0-15 0,0-7 0,0-10 0,0-6 0,0-5 0,0-5 0,0 0 0,0 1 0,3-4 0,5 0 0,5-4 0,3-4 0,6-5 0,-5-1 0,11-12 0,-6 7 0,2-8 0,-2 1 0,-5 4 0,0-3 0,0 4 0,-4 0 0,-1 0 0,-4 5 0,-4 3 0,0 6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45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437 1 24575,'-18'0'0,"-20"0"0,14 0 0,-27 0 0,16 0 0,-12 0 0,-7 5 0,11 2 0,3-1 0,9 9 0,14-13 0,2 16 0,2-15 0,11 14 0,-7-6 0,9 8 0,0 7 0,0 0 0,0 1 0,0 17 0,0-7 0,0 24 0,0-5 0,0 34 0,0-11-468,0-26 0,0 3 468,0-5 0,0 1 0,0 4 0,0 2 0,0 9 0,0 1 0,0-5 0,0 1-811,4 14 0,0 1 811,0-10 0,1 2 0,4 14 0,0 1 0,-1-10 0,0-1 0,2 11 0,-2 0 0,-4-5 0,1 1 0,3 5 0,-1 0-937,-1 1 1,-2-1 936,1-6 0,0 1 0,-1 3 0,0 0 0,-4-3 0,0-1 0,0 2 0,0-4-437,0-17 0,0-2 437,0 6 0,0-3 251,0 23-251,0-30 0,0 0 0,0 37 0,0-11 1396,0-10-1396,0-16 1963,0-2-1963,0-14 1081,0-1-1081,0-7 614,0-6-614,0 5 0,0-4 0,0 5 0,0-6 0,0 0 0,0-1 0,0-9 0,0 8 0,0-9 0,0 4 0,0 1 0,0 19 0,0-8 0,-5 15 0,4-7 0,-4-11 0,5 9 0,0-16 0,0 10 0,0-5 0,0 1 0,0 10 0,0-9 0,0 18 0,0-6 0,0 7 0,0-1 0,0 1 0,0 0 0,0 0 0,0 0 0,0-7 0,0 5 0,0-11 0,0-1 0,0-8 0,0-5 0,0-1 0,0-4 0,0-1 0,4-6 0,-3 1 0,3 0 0,-1 0 0,-2 0 0,11-1 0,-1-3 0,13-1 0,3-4 0,5 0 0,0 0 0,0 0 0,7 0 0,-5 0 0,11 0 0,-11 0 0,4 0 0,-5 0 0,5 0 0,-10 0 0,10 0 0,-17 0 0,-1 0 0,-6 0 0,-5 0 0,-1-4 0,1-1 0,-4-4 0,-1-17 0,-4 17 0,0-12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30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24575,'7'7'0,"1"7"0,1 9 0,1 10 0,-5-4 0,4 9 0,-4-4 0,1 0 0,2 5 0,-2-10 0,-1-1 0,3-2 0,-7-12 0,3 2 0,-4-9 0,0 1 0,-3-4 0,-2-13 0,-3-12 0,-2-13 0,4-6 0,2 0 0,4-6 0,0 10 0,0-9 0,0 16 0,0-4 0,12 10 0,-2 5 0,17 1 0,-5 11 0,6-6 0,-6 11 0,4-4 0,-8 5 0,4 0 0,-6 0 0,1 0 0,-5 4 0,0 0 0,-8 0 0,0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31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24575,'3'-4'0,"5"1"0,4 10 0,5-1 0,0 14 0,1-1 0,6 16 0,-4-6 0,17 19 0,-10-6 0,12 9 0,-12 1 0,-1-3 0,-3 12 0,12 11 0,-8 0 0,-1-5 0,-1-1 0,-16-17 0,18 19 0,-20-18 0,8 9 0,-13-12 0,2 1 0,-4 4 0,0-11 0,-9 5 0,-7 0 0,-11-3 0,0 4 0,-4-5 0,4 0 0,1-6 0,-3-1 0,4-6 0,1-5 0,1-2 0,6-9 0,1-1 0,-1-4 0,4 0 0,-3-3 0,8-2 0,-4-3 0,4 0 0,1 0 0,3-3 0,-4-10 0,7-5 0,-3 2 0,4 4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3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0 24575,'-16'4'0,"-9"6"0,-6 15 0,-6 7 0,0 11 0,11-7 0,-20 28 0,27-30 0,-32 36 0,25-13 0,-10 17 0,8-13 0,11 4 0,-3-16 0,8 7 0,-5 4 0,11-6 0,-3-12 0,8 3 0,-3-11 0,4 6 0,0-6 0,0 4 0,0-4 0,0 0 0,0 5 0,0-5 0,0 6 0,0-6 0,5 4 0,0 2 0,5-4 0,0 9 0,-1-17 0,5 5 0,-4-5 0,3-6 0,-1 0 0,1-10 0,0 0 0,2 0 0,-2-3 0,8 7 0,-3-6 0,4 6 0,-1-6 0,-3 6 0,3-7 0,-4 7 0,0-7 0,-1 3 0,-3-4 0,-1 0 0,-5-4 0,1 0 0,-1-1 0,1-2 0,-1 2 0,0-3 0,-3 3 0,3-2 0,-4 3 0,5-4 0,-4 0 0,-1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34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559 305 24575,'0'-11'0,"0"-12"0,0-1 0,0-15 0,0 5 0,0 0 0,0-5 0,0 15 0,0-8 0,0 18 0,0-2 0,0 9 0,-3 2 0,-1 2 0,-12 3 0,-3 8 0,-15 9 0,3 8 0,-10 7 0,3-1 0,1 0 0,-5 1 0,11-2 0,-4-4 0,6 2 0,1-8 0,3 7 0,4-8 0,3 2 0,5-4 0,1-5 0,4 4 0,4-3 0,-4 3 0,7 1 0,-3 4 0,4-7 0,0 11 0,0-11 0,0 7 0,0-4 0,0 0 0,0-1 0,0 6 0,0-4 0,5 8 0,4-4 0,4 1 0,1 3 0,2-8 0,-6 8 0,2-8 0,-3 3 0,-1 1 0,0-9 0,1 8 0,-1-9 0,-4 5 0,0-4 0,0 2 0,-3-6 0,6 6 0,-6-6 0,6 10 0,-2-6 0,0 3 0,-2 0 0,-3-4 0,0 1 0,0 2 0,0 3 0,0 0 0,0 8 0,0-4 0,0 11 0,-9 2 0,3 4 0,-9 7 0,0-4 0,4 9 0,-9-3 0,8 5 0,-8-5 0,9 3 0,-8-10 0,7 5 0,-6-6 0,7-6 0,-3-1 0,5-11 0,1-5 0,3-5 0,2-5 0,3 4 0,0-2 0,0 1 0,0-2 0,0-1 0,3-3 0,1-1 0,3 1 0,1-3 0,3 2 0,2-3 0,8 0 0,2 0 0,16 0 0,-4 0 0,11 0 0,7 0 0,-3 0 0,10 0 0,-6 0 0,-7 0 0,-2 0 0,-10 4 0,-8-3 0,-6 7 0,-8-7 0,-1 2 0,-5-3 0,-3-6 0,-4 1 0,-1-5 0,-6-2 0,3 4 0,-1-4 0,-1 4 0,2 1 0,-1-1 0,2 1 0,3 3 0,0 1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36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204 123 24575,'0'-19'0,"0"2"0,0-4 0,-3 8 0,-2-2 0,-3 6 0,-8-3 0,6 4 0,-15 3 0,11 2 0,-4 3 0,3 0 0,2 0 0,0 0 0,2 0 0,-1 0 0,3 12 0,-3 3 0,6 12 0,-2 6 0,7-4 0,-4 9 0,5-14 0,0 7 0,0-17 0,0 7 0,0-13 0,0 4 0,0-5 0,8-3 0,1 0 0,8-4 0,-1 0 0,1 0 0,0 0 0,-1-4 0,1-5 0,-1-4 0,-2-8 0,1 3 0,-5-3 0,2 4 0,-4 0 0,0 4 0,0-2 0,0 6 0,0-2 0,-1 6 0,-3 8 0,-1 11 0,-3 13 0,0 7 0,0 6 0,-5 5 0,4 3 0,-8 5 0,3 1 0,0-1 0,1 0 0,5-5 0,0-8 0,0-7 0,0-5 0,0-10 0,0-2 0,0-8 0,0-1 0,3-5 0,6-12 0,4-8 0,5-10 0,7-6 0,1-3 0,14-20 0,-7 16 0,20-28 0,-33 47 0,8-11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38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0 357 24575,'0'-19'0,"4"-10"0,6-1 0,6-15 0,0 3 0,-1-4 0,4 11 0,-7 2 0,2 9 0,-6-3 0,-4 17 0,1-6 0,2 16 0,-6 3 0,2 16 0,-3 9 0,-5 18 0,4 2 0,-9 5 0,9 8 0,-4 2 0,5-1 0,0 6 0,0-13 0,0 0 0,0-9 0,0-12 0,0-6 0,13-10 0,-3-6 0,11-3 0,1-4 0,0-2 0,13-17 0,-9-14 0,10-16 0,-14-3 0,4-6 0,-10 5 0,4-5 0,-8 5 0,3 7 0,-6 13 0,-1 7 0,-3 8 0,-1 1 0,-1 8 0,-3 10 0,4 9 0,-4 9 0,0 9 0,4 2 0,1-1 0,5 4 0,4-4 0,1 1 0,9-1 0,-5-11 0,9 5 0,-5-9 0,5 0 0,-1-2 0,-4-7 0,-2-1 0,1-5 0,-8-4 0,6 0 0,-12 0 0,8-8 0,-6-18 0,2 1 0,-6-26 0,-2 9 0,-4-12 0,0 0 0,0 6 0,0 2 0,0 12 0,-8 1 0,2 10 0,-10 5 0,7 7 0,-7 2 0,7 5 0,-2 0 0,3 4 0,4-3 0,1-1 0,6-3 0,6 3 0,3-3 0,9 2 0,-3-4 0,8 0 0,-3 0 0,0 4 0,-2-3 0,-4 4 0,-4-9 0,2 0 0,-9 4 0,1 2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39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5 144 24575,'-4'-2'0,"4"8"0,9 16 0,2 11 0,-2 1 0,0 0 0,-4 4 0,4-9 0,0-1 0,-4-2 0,2-8 0,-6 3 0,3-4 0,-4-5 0,0 0 0,0-5 0,0-28 0,0-5 0,0-29 0,0 7 0,0-4 0,0 4 0,0 1 0,0 0 0,0 13 0,4 6 0,4 7 0,5 4 0,8 4 0,2 4 0,0 1 0,-2 7 0,0-2 0,-3 3 0,4 0 0,-6 0 0,-6 0 0,-3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40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297 189 24575,'0'-11'0,"0"-1"0,0-5 0,0-4 0,0 3 0,-4-9 0,-1 9 0,-12-4 0,2 9 0,-2 0 0,-4 5 0,7 3 0,-7 1 0,4 4 0,0 0 0,1 0 0,-1 0 0,-1 12 0,5 4 0,-5 16 0,7 3 0,-9 11 0,9-10 0,1 8 0,1-9 0,8 4 0,-3-5 0,4-5 0,0-8 0,0-9 0,3 0 0,5-8 0,5-1 0,8-3 0,2 0 0,4 0 0,-4-7 0,3-3 0,-8-7 0,9-6 0,-9 4 0,1-8 0,-3 9 0,-6-8 0,2 8 0,-3-9 0,-1 14 0,-3-8 0,2 12 0,-6-2 0,2 3 0,-3 1 0,0 24 0,0 9 0,0 19 0,0 1 0,0 7 0,0-4 0,0 18 0,0-12 0,0 13 0,0-6 0,0 1 0,4-9 0,2-8 0,4-6 0,-5-11 0,3-2 0,-4-14 0,4-2 0,0-3 0,-1-4 0,5-1 0,0-3 0,5-4 0,5-10 0,2-6 0,7-16 0,-1 4 0,1-3 0,-1 5 0,-5 1 0,3-1 0,-9 7 0,3 1 0,-5 5 0,0 4 0,-5 1 0,0 4 0,-5 1 0,-2-1 0,-2 0 0,-3 4 0,0 1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41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24575,'18'0'0,"11"0"0,1 0 0,9 0 0,1 0 0,0 0 0,-6 0 0,-1 0 0,-10 0 0,3 0 0,-12 0 0,-1 0 0,-10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41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24575,'-6'0'0,"8"0"0,15 0 0,24 0 0,-9 0 0,25 0 0,-21 0 0,10 0 0,-7 0 0,-4 0 0,-7 0 0,-7 0 0,-4 0 0,-8 0 0,-2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46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24575,'-2'0'0,"-4"4"0,-10 4 0,-1 10 0,3 4 0,-4 11 0,4-4 0,-5 4 0,4-1 0,-3 3 0,7 5 0,-8-1 0,8 1 0,-8 0 0,8 0 0,-4 0 0,6-6 0,-6 4 0,5-4 0,-4 0 0,8 4 0,-6-9 0,10 4 0,-10-6 0,11 0 0,-7 1 0,7-1 0,-3 0 0,-1 1 0,4-1 0,-3 1 0,4-1 0,0 6 0,-4-5 0,3 5 0,-3-6 0,4 1 0,0-1 0,0 0 0,0 6 0,0-4 0,0 9 0,0-9 0,0 4 0,0-5 0,0-1 0,0 5 0,0-3 0,0 3 0,0-4 0,0-1 0,0 0 0,0 1 0,0-1 0,0 0 0,0 1 0,4-1 0,-3-5 0,3 4 0,0-8 0,-3 8 0,6-8 0,-6 8 0,6-8 0,-6 3 0,6 0 0,-5-3 0,6 8 0,-7-8 0,6 3 0,-2-4 0,0 0 0,2-1 0,-2 8 0,3-1 0,1 3 0,-4 0 0,2-8 0,-3 3 0,1 0 0,2-3 0,-2 3 0,0-4 0,2 4 0,-2-3 0,4 4 0,-1-6 0,0 1 0,1 4 0,-1-3 0,1 4 0,0-1 0,-1-3 0,1 3 0,-1 0 0,1-3 0,0 8 0,-1-8 0,1 8 0,0-8 0,0 8 0,-1-8 0,1 3 0,-1-4 0,1 4 0,3 4 0,-3-2 0,3 1 0,-4-11 0,-3 3 0,1-8 0,-2 4 0,1-5 0,1 1 0,-5-1 0,6 1 0,-6-1 0,5 1 0,-2-1 0,1 1 0,1-1 0,-2 1 0,4-1 0,-4 1 0,3-1 0,-3 1 0,3-1 0,1 1 0,-1-1 0,0 0 0,1 1 0,-4-1 0,3 1 0,-7-1 0,7 1 0,-3-1 0,0 1 0,3-1 0,-6 1 0,6-1 0,-6 1 0,5-4 0,-5-1 0,2-3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47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24575,'0'-13'0,"8"-4"0,-1 11 0,11-12 0,-3 16 0,0-11 0,3 12 0,-3-3 0,0 4 0,-2 0 0,1 0 0,-4 0 0,3 0 0,-3 9 0,-1 7 0,-3 11 0,-1 27 0,-5-16 0,0 30 0,-5-26 0,-7 12 0,-6-7 0,-5-7 0,1-2 0,6-16 0,1-3 0,6-10 0,4 0 0,1-20 0,4-17 0,6-23 0,21-22 0,2 12 0,19-19 0,-3 18 0,-4-5 0,5 9 0,-10 14 0,-5 3 0,-9 13 0,-3 7 0,-8 2 0,3 13 0,-9-7 0,-5 12 0,-9 6 0,-6 11 0,-6 11 0,4 5 0,1 0 0,1 0 0,8 0 0,-8 7 0,14-11 0,-5 9 0,6-16 0,0 4 0,0-5 0,4-6 0,6 0 0,10-4 0,7 0 0,5-4 0,-5-1 0,3-5 0,-13 0 0,6 0 0,-13 0 0,4 0 0,-5 0 0,0 0 0,-1 0 0,-3 0 0,-1 0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42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24575,'13'-4'0,"2"1"0,13 3 0,4 0 0,9 0 0,0 0 0,5 0 0,-6 0 0,-1 0 0,-4 0 0,-7 0 0,-7 0 0,-8 0 0,-2 0 0,-3-4 0,-4 0 0,-1 0 0,-3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4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 24575,'4'2'0,"-1"14"0,-3 7 0,0 21 0,-5 5 0,-2 14 0,-5 6 0,-5 8 0,9-5 0,-7-9 0,9-4 0,0 3 0,1-10 0,1 8 0,3-14 0,-4-15 0,5 7 0,0-21 0,0 1 0,0-8 0,3-5 0,22-2 0,1-12 0,15 3 0,18-20 0,-20 8 0,28-10 0,-12 12 0,0-5 0,13 13 0,-19-6 0,10 13 0,-23-7 0,9 7 0,-17-3 0,1 4 0,-8 0 0,-8 0 0,-2 0 0,-3 0 0,-1 0 0,-3 0 0,-1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43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 24575,'0'-5'0,"0"16"0,0 27 0,0 11 0,0 27 0,0-4 0,0 14 0,0-20 0,0 7 0,0-17 0,0 6 0,0 6 0,0-24 0,0 8 0,0-32 0,0 5 0,0-16 0,-3-1 0,2-5 0,-2-3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44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349 192 24575,'0'-2'0,"0"-4"0,0-14 0,0-3 0,0 0 0,0-3 0,0 3 0,0 5 0,-3-3 0,-6 9 0,-8 2 0,3 3 0,-7 7 0,4 0 0,-6 0 0,-5 0 0,6 4 0,-6 10 0,9 5 0,-10 21 0,1 9 0,6 1 0,0 9 0,5 11 0,5-17 0,-1 22 0,9-21 0,4 2 0,0-2 0,0-8 0,0-7 0,0-4 0,8-3 0,1-9 0,14 4 0,0-12 0,5 7 0,0-8 0,-1 1 0,-5-3 0,5-3 0,-10 0 0,10 0 0,-2-5 0,-2 0 0,1-4 0,-12 0 0,4 0 0,-7 0 0,6 0 0,-2-7 0,0-2 0,-1-13 0,-3 4 0,0-8 0,-5 15 0,0-1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45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24575,'4'2'0,"-1"4"0,-3 14 0,0 8 0,0 6 0,0 0 0,0 5 0,0-5 0,0 0 0,0-1 0,0-6 0,0 0 0,0-8 0,0-3 0,0-4 0,0-4 0,0 3 0,0-10 0,0-9 0,0-16 0,0-3 0,0-12 0,4 10 0,1-9 0,4 9 0,1-9 0,9 8 0,-4-4 0,8 11 0,-1 0 0,-4 7 0,3 2 0,-4 2 0,4 7 0,-3 1 0,4 4 0,-10 0 0,4 0 0,-8 0 0,1 0 0,-6 0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46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285 207 24575,'4'-3'0,"-1"-5"0,-3-9 0,0-6 0,0 0 0,0-3 0,-4 3 0,-10-5 0,-1 9 0,-12 0 0,4 10 0,0 4 0,-9 1 0,8 4 0,-4 0 0,2 0 0,12 4 0,-6 4 0,10 15 0,-7 1 0,11 14 0,-3-4 0,9 1 0,0 3 0,0-4 0,0 1 0,0-3 0,0-4 0,0-6 0,4-4 0,4-6 0,4-5 0,5-2 0,4-1 0,-3-4 0,8-4 0,-8-5 0,11-16 0,-10 0 0,9-5 0,-8 4 0,1 7 0,-4-3 0,-4 6 0,-1-1 0,-4 4 0,0 1 0,0 8 0,-1-2 0,1 5 0,-4 3 0,-1 12 0,-3 19 0,0 3 0,0 30 0,0-21 0,0 27 0,0-16 0,0 12 0,0-5 0,0-2 0,0-8 0,0-5 0,0-8 0,0-11 0,0-12 0,0-6 0,3-3 0,1-4 0,4-1 0,8-3 0,-2-7 0,12-3 0,-2-13 0,5-7 0,1-2 0,1-4 0,4 11 0,-9-3 0,6 3 0,-8 1 0,0 1 0,-3 6 0,-4 0 0,-5 4 0,0 2 0,-5 3 0,1 1 0,-1 2 0,-3-1 0,0 2 0,-4 0 0,0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6:53.29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25 1 24575,'0'19'0,"0"-2"0,0 9 0,0-8 0,0 8 0,-4-8 0,4 3 0,-4-4 0,4-1 0,0-3 0,-4 2 0,3-2 0,-3 0 0,4 2 0,0-6 0,-3 2 0,2-3 0,-2-1 0,3 1 0,0-1 0,0 1 0,0-1 0,0 1 0,0-1 0,0 6 0,0 5 0,0 18 0,0 0 0,0 16 0,0-5 0,0 7 0,0 0 0,0 0 0,0 6 0,0 3 0,0 6 0,0 17 0,0-19 0,0 32 0,0-24 0,5 20 0,-3-23-264,1-22 1,-1 1 263,-2 25 0,3-23 0,0-2 0,-2 21 0,5-16 0,0-1 0,-4 16 0,9 26 0,-10-21 0,4-12-110,0 20 110,-3-13 0,3-1 0,-5-2 0,5-6 0,-4 1 0,5-2 524,-2-14-524,-3 5 113,8-11-113,-8 12 0,8-12 0,-8 11 0,8-11 0,-8 11 0,8-5 0,-8 7 0,4 0 0,-5 6 0,0-11 0,0 10 0,0-17 0,0 3 0,0-5 0,0-6 0,0 5 0,4-6 0,-3 7 0,3 5 0,1-4 0,-4 11 0,3-5 0,-4 6 0,0 1 0,5-1 0,-4 0 0,8 18 0,-7-19 0,7 11 0,-8-17 0,8-5 0,-8 5 0,8 0 0,-8-5 0,8 5 0,-8 0 0,4-5 0,0 11 0,-4-5 0,3 0 0,-4-1 0,5-1 0,-4-3 0,4 3 0,-5-5 0,4-6 0,-3 4 0,3-4 0,-4 12 0,4-10 0,-3 8 0,3-9 0,1 4 0,-4-4 0,7 3 0,-7-9 0,8 9 0,-8-10 0,8 5 0,-8-6 0,7 18 0,-3-8 0,1 10 0,3-9 0,-8-9 0,3 4 0,1 0 0,-4-5 0,7 0 0,-7-1 0,3-5 0,-1 1 0,-2 3 0,3-8 0,0 3 0,-3-4 0,2-1 0,-3-3 0,0 2 0,0-2 0,0 4 0,0-1 0,0 1 0,4-5 0,-4 4 0,4-3 0,-4-1 0,0 0 0,0-5 0,0 1 0,0-1 0,0-3 0,0-1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01.35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1 485 24575,'20'0'0,"20"0"0,3 0 0,50 0 0,-21 0 0,7 0-2095,10 0 1,6 0 2094,-15 0 0,5 0 0,0 0-923,4 0 1,0 0-1,1 0 923,5 0 0,1 0 0,1 0 0,-19 1 0,0-1 0,2 0 0,-1-1 0,5-2 0,0-3 0,0 1 0,-5 1 0,4 2 0,-3 2 0,2-3-791,17-4 0,3-4 0,-5 3 791,-25 4 0,-4 1 0,2 0-544,10-3 1,1-1-1,0 2 544,-5 1 0,-1 1 0,-4 0 394,19-5 1,-4 2-395,0 5 0,-2 0 0,-13-5 0,-3-1 0,-4 7 0,-2-1 2781,29-10-2781,0 9 0,-19-8 0,7 4 2786,-9-1-2786,-9-3 2719,-14 4-2719,-1 0 1793,-12-2-1793,-6 7 93,-7-7-93,-8 7 0,-1-6 0,-5 6 0,1-10 0,-4 6 0,3-3 0,11 4 0,14 4 0,15 0 0,39-6 0,8-2-851,-28-2 0,4-1 851,4 0 0,1-2 0,5-5 0,2-1-1116,9 5 1,2 1 1115,-1-6 0,2 1 0,4 8 0,2 2 0,-2-5 0,0 2 0,-5 5 0,0 3 0,-1-1 0,-2 0 0,-12 4 0,-4 0-367,-12 0 1,-2 0 366,-4 0 0,-2 0-364,35 0 364,8 6 0,-10 0 0,-10 1 1400,-8 3-1400,-7-8 2272,-14 3-2272,-8-5 886,-13 0-886,-4 0 472,-5-13-472,-7 10 0,18-9 0,11 12 0,30 0 0,17 0-536,-34 0 0,1 0 536,3 0 0,3 0-1081,23 0 0,4 0 1081,2 1 0,3-2-958,-19-1 0,2-1 0,2 0 958,2 3 0,0-1 0,0 0 0,-2-1 0,-2-1 0,1 1-560,0 1 0,0 2 0,-2-1 560,27 0 0,-5 0 0,-22 0 0,-3 0-42,0 0 0,-2 0 42,30 0 564,-46 2 0,-1 1-564,35 4 2748,-17 9-2748,-15-4 2181,-9 3-2181,-17-9 1161,-6-2-1161,-11-12 654,-2 7-654,26-7 0,9 8 0,24 0 0,9 0 0,1 0 0,0 0-680,-19 0 1,3 0 679,-7 0 0,4 0 0,23-3 0,3-1-973,-5 3 0,0 0 973,1-2 0,-3-1 0,-16 4 0,-2 0-273,1 0 0,-3 0 273,30 0 0,9 0 0,-11 0-7,-17 0 7,-9 0 1181,-14 0-1181,-1 0 2017,-6 0-2017,-6 0 651,-1 0-651,-6 0 9,1 0-9,-6 0 0,0 0 0,-6 0 0,1 0 0,-4-7 0,-1-7 0,5 3 0,14-1 0,5 12 0,9 0 0,8 0 0,3 0 0,14 0 0,-8 0 0,-1 0 0,-13 0 0,-3 0 0,-5 0 0,0 0 0,-6 0 0,-1 0 0,-6 0 0,1 0 0,-1 0 0,-4 0 0,3 0 0,-9 0 0,10 0 0,-14 0 0,8 0 0,-13 0 0,4 0 0,-5 0 0,1 0 0,-1 0 0,-2-6 0,-2-3 0,-3 9 0,0 7 0,0 23 0,0 11 0,0 6 0,0 14 0,0 9 0,0-12 0,0 16 0,0-18 0,0 14 0,0 14 0,5-3 0,2 14-767,6 0 767,-1-6 0,-8-38 0,0 1 0,7 45 0,-10 0 0,5-46 0,0 1 0,1 45 0,6-1 0,-1-1 0,1-8 0,-1 8 0,1-6-257,-6-9 257,4-4 0,-5-14 0,6 8 0,-1-1 0,-5-12 757,0-5-757,-2-17 267,-3-7-267,3-11 0,-4 10 0,0 12 0,0 17 0,0 14 0,0 7 0,0 2 0,0 8-703,0-26 0,0 3 703,0 1 0,0 3-1012,0 16 1,0 4 1011,0 2 0,0 2 0,0 1 0,0 0-1157,0 5 1,0 2 1156,0-2 0,0 1 0,0-30 0,0 1 0,0-1 0,-1-2 0,1-1 0,1 1 0,0 2 0,2 1 0,0-1 0,1 30 0,1-1 0,3-5 0,0-1 0,-3 1 0,-1-2-615,3-9 0,-1-3 615,-2-2 0,0-5 324,3-15 0,0-3-324,-1 2 0,1-2 0,5 35 0,0-1 0,-4-9 1680,1-25-1680,-8-13 2485,4-13-2485,-5-11 1668,0-2-1668,0 13 491,0 15-491,0 13 0,0 4 0,0-6 0,0-6 0,0-8 0,0 12 0,0-15 0,0 16 0,0-19 0,0-6 0,0-10 0,0-7 0,0-3 0,0-1 0,0 1 0,-3-4 0,2 2 0,-2-2 0,-1 0 0,0 3 0,-3-7 0,-5 4 0,0-4 0,-5 0 0,-5 0 0,0 0 0,-18 0 0,-2 0 0,-26 0 0,-32 0-955,41 0 0,-3 0 955,-22 0 0,-3 0 0,17 0 0,-4 0 0,-6-1 0,-9 1 0,3 1-1257,12 1 0,3 1 0,-5 0 1257,2-1 0,-5 1 0,-1-1 0,1 2 0,-21 1 0,1 2 0,0 0 0,2-1 0,0 0 0,4 1 0,12-1 0,3-1 0,-1 1-898,-11 0 0,-1 0 1,3 1 897,12-2 0,3 1 0,-2 0 0,-13 0 0,-4 0 0,1 0 0,2 0 0,-1 0 0,2 0 0,7 0 0,2 0 0,-1 0-559,1 0 0,1 0 1,0-1 558,7 1 0,0 0 0,2-1 0,-26 3 0,5 0 0,21-1 0,3 0 341,-1 0 1,4 0-342,-28 6 0,37-7 0,1 1 0,-27 5 2832,12-6-2832,26-1 3103,9-5-3103,15 0 2740,10-7-2740,-11 5 692,-23-6-692,-22 8 0,14 0 0,-4 0-505,0 0 0,-1 0 505,-6 0 0,-4 0-1230,-18 4 1,-5 0 1229,-6 1 0,-5 0-1029,21 1 0,-3 0 0,-1 0 1029,-2-2 0,-1-1 0,1 0 0,3 0 0,1 0 0,1-1-716,-1-2 0,0 0 0,2 0 716,6 0 0,1 0 0,1 0-250,-1 0 0,1 0 1,1 0 249,-19 0 0,0 0 0,-3 0 0,1 0 0,15 0 0,1 0 507,-2 0 1,3 0-508,17 0 0,3 0 0,0-3 0,3 0 2669,-28 2-2669,6-10 0,4 5 2684,26 0-2684,12-2 2146,13 0-2146,12-5 939,-17 4-939,-21 1 0,-24 19 0,-19 3 0,-10 11-617,44-11 1,-2-1 616,-8-2 0,-3-1 0,-2 1 0,-4-1-1342,-24 3 1,-5-2 1341,29-6 0,-2-2 0,-2 0-992,-12 2 1,-4 1 0,0-1 991,-7-4 0,-1-2 0,5 1 0,21 1 0,3-1 0,-3-1 0,-14-5 0,-2-3 0,4 0-922,-8-1 0,2-2 922,19-1 0,-1-2 0,3 1 12,-7 2 0,4 0-12,1-2 0,4 0 0,-23 0 693,37 4 1,1 1-694,-34 2 2879,23 1-2879,11 6 2517,24 0-2517,9-3 1148,13-6-1148,7-8 779,-3 6-779,-16-1 0,-12 22 0,-17 2 0,-13 5 0,6-2 0,-6-4 0,7 0 0,-14 0 0,-4 1 0,-14 0 0,-1-5 0,8-2 0,2 1 0,8-5 0,7 4 0,2-5 0,7 0 0,5 0 0,2 0 0,11 0 0,2 0 0,6 0 0,4 0 0,2 0 0,4 0 0,0 0 0,1 0 0,3 0 0,1 3 0,1-2 0,2 2 0,-2-3 0,3 0 0,1 0 0,0 0 0,0 0 0,0 0 0,3-3 0,-3 3 0,3-4 0,0 1 0,-2 2 0,5-6 0,-2 3 0,3-4 0,0 1 0,-4-1 0,4-3 0,-4-2 0,4-4 0,0 1 0,0-6 0,0-1 0,0 1 0,0-5 0,0 5 0,-4-1 0,3 1 0,-2 6 0,-1-1 0,3 0 0,-6 4 0,6-2 0,-6 6 0,6-7 0,-2 4 0,0-1 0,2-3 0,-3 8 0,1-4 0,2 0 0,-6 3 0,6-6 0,-5 6 0,5-2 0,-6 3 0,6 1 0,-6-1 0,7 0 0,-7 4 0,6-3 0,-3 3 0,1-3 0,2-1 0,-2 0 0,3 1 0,0-1 0,-3 4 0,-1 1 0,0-3 0,1 4 0,3-4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88 477 24575,'0'10'0,"0"0"0,0 50 0,0-26 0,0 31 0,0-23 0,0 12 0,0-7 0,0-6 0,0-13 0,0-7 0,0-4 0,-3-14 0,-2-9 0,-4-34 0,3 2 0,-10-35 0,7-2 0,-3-14 0,1 9 0,10 4 0,-4 14 0,5-1 0,0 3 0,0 12 0,0 7 0,0 13 0,0 6 0,0 6 0,0 3 0,0 1 0,3 5 0,5 3 0,5 0 0,3 4 0,6 0 0,-5 0 0,9 0 0,-3 0 0,9 0 0,-3 0 0,8 5 0,-8 0 0,4 9 0,-6 0 0,-4 0 0,-5 2 0,-6 2 0,-4-1 0,-3 10 0,-1 1 0,-4 0 0,-4 5 0,-12 2 0,-5-5 0,-11 12 0,-4-10 0,4 4 0,-10-4 0,11-2 0,1-5 0,2-2 0,10-6 0,-3-3 0,4-2 0,0-4 0,5 0 0,0 0 0,4 0 0,1-4 0,2 2 0,-1-5 0,11 3 0,1-8 0,14-1 0,3-8 0,4 3 0,6-4 0,-4 9 0,4 0 0,0 5 0,-5 0 0,0 0 0,-1 0 0,-10 0 0,1 12 0,0 9 0,-8 14 0,0 11 0,-5-5 0,-5 11 0,0-11 0,0 5 0,0-12 0,-9-1 0,0-10 0,-8-2 0,0-4 0,-5-4 0,0-1 0,-6-2 0,1-1 0,-1 0 0,1-4 0,-1-1 0,6-4 0,0 0 0,10 0 0,0 0 0,8-3 0,4-1 0,8-4 0,4 0 0,10-1 0,0-4 0,11 3 0,1-8 0,6 2 0,0-4 0,-6 1 0,6-6 0,-11 5 0,13-11 0,-17 7 0,9-7 0,-14-2 0,4 3 0,-5-8 0,-4 9 0,-1-4 0,-6 10 0,1 2 0,-1 8 0,-4 2 0,3 3 0,-6 10 0,2 3 0,-3 21 0,0-2 0,0 15 0,0-11 0,0 11 0,0-11 0,0 11 0,0-10 0,0-1 0,4-2 0,1-8 0,7 3 0,1-8 0,4 3 0,0-7 0,-1 3 0,-3-4 0,-2-4 0,-3-1 0,-1-3 0,5 0 0,-4 0 0,4 0 0,-5-3 0,1-5 0,0-5 0,1-8 0,0-2 0,0-10 0,1-2 0,-5-10 0,0-3 0,-5-13 0,0-17 0,0-4 0,0-12 0,0 28 0,0-15 0,0 22 0,0-11 0,0 16 0,0 14 0,0 7 0,0 11 0,0 4 0,0 13 0,0 20 0,-5 10 0,4 15 0,-8 6 0,3-5 0,0 11 0,2-10 0,4 4 0,0-6 0,0-6 0,0-1 0,0-6 0,0 0 0,4 1 0,0-6 0,6 4 0,2-8 0,-2 8 0,6-3 0,-2 0 0,0 3 0,2-4 0,-2 6 0,4-6 0,-4 4 0,2-8 0,-7-1 0,3-1 0,-1-7 0,-2 3 0,3-5 0,-5-2 0,1-2 0,-1-3 0,5-12 0,-3-4 0,4-17 0,-4-1 0,2-12 0,-1 4 0,0-4 0,0 6 0,-1 6 0,0 6 0,0 2 0,-4 12 0,-1-3 0,0 10 0,-4-1 0,7 4 0,-3 0 0,3 4 0,1 0 0,-1 0 0,1 0 0,-1 0 0,1 4 0,4 9 0,-3 0 0,4 19 0,-4-13 0,1 18 0,-2-13 0,2 9 0,-5-6 0,-1 1 0,-4-1 0,0 0 0,0 1 0,0-6 0,0 4 0,0-12 0,0 7 0,0-13 0,0 4 0,-3-5 0,-6 1 0,-8-4 0,-1 0 0,-8-4 0,3 0 0,1 0 0,-5 0 0,9 0 0,-8 0 0,8-4 0,0-4 0,10 2 0,4-1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24575,'-1'-4'0,"6"-3"0,12 2 0,6-8 0,4 3 0,6-4 0,-4 1 0,3 2 0,-4 2 0,-6 1 0,0 7 0,-10-2 0,0 3 0,-1 0 0,-5 0 0,1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47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24575,'0'19'0,"0"2"0,0 18 0,0 8 0,0-4 0,0 2 0,0-18 0,0 4 0,0-11 0,0 0 0,0-11 0,0-6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24575,'0'-4'0,"0"1"0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24575,'-4'5'0,"1"6"0,3 19 0,0-1 0,0 9 0,0 9 0,0-4 0,5 10 0,6 0 0,-4-10 0,12 10 0,-17-18 0,11 3 0,-11-14 0,6 8 0,-3-15 0,0 5 0,-2-6 0,-3-3 0,0 3 0,0-8 0,0 4 0,0-5 0,0 1 0,0-4 0,0-1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24575,'4'-7'0,"3"3"0,-3-2 0,12 5 0,-2-3 0,12 4 0,-3-4 0,4 3 0,0-3 0,1 4 0,-1 0 0,0 0 0,-4 0 0,-6 0 0,-5 0 0,-8 0 0,-1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 24575,'0'-17'0,"0"-2"0,0 10 0,0-6 0,0 7 0,0-3 0,0 4 0,4-1 0,9 0 0,-4 0 0,16-1 0,-1 5 0,5 0 0,4 4 0,-1 0 0,-3 0 0,4 0 0,-6 0 0,-4 0 0,-2 0 0,-4 0 0,-5 0 0,-3 13 0,-6 9 0,-3 8 0,-9 8 0,-2-3 0,-13 0 0,-3 5 0,2-10 0,1 4 0,1-10 0,9-7 0,-3-5 0,9-4 0,1-1 0,9-2 0,8-2 0,11-11 0,7 2 0,-1-8 0,0 9 0,1-3 0,-1 7 0,0-3 0,1 4 0,-6 0 0,0 0 0,-6 4 0,-3 4 0,0 10 0,-5-1 0,1 10 0,-4-5 0,-1 5 0,-4 1 0,0 5 0,-8-4 0,-3 3 0,-6-9 0,-1 3 0,-4-7 0,-1-1 0,0-2 0,-4-6 0,5 3 0,-6-8 0,1-1 0,-1-4 0,1 0 0,-1 0 0,6 0 0,0 0 0,5 0 0,5 0 0,0 0 0,4 0 0,1 0 0,3 0 0,0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138 660 24575,'0'6'0,"0"17"0,0 6 0,0 29 0,0-15 0,0 18 0,0-7 0,0-12 0,0 9 0,5-9 0,1 12 0,4-12 0,-4 2 0,2-20 0,-8 3 0,7-15 0,-6 0 0,3-14 0,-4-14 0,0-19 0,0-12 0,-5-1 0,-8-27 0,1 21 0,-6-30 0,7 22 0,-1-1 0,-4-5 0,3 13 0,-3-6 0,10 19 0,-3-3 0,4 17 0,-4-1 0,0 12 0,5 1 0,-3 8 0,3-1 0,-1 3 0,-1 5 0,5-6 0,-3 3 0,4-3 0,0 0 0,0-1 0,4 1 0,4-5 0,9 3 0,6-4 0,4 4 0,0 0 0,6-1 0,-4 1 0,4 3 0,-6 2 0,-4 4 0,-2 0 0,-4 0 0,-5 0 0,0 0 0,-4 12 0,0 4 0,-3 17 0,-1 1 0,-4 6 0,0 6 0,-8-5 0,-3 5 0,-9-6 0,0-1 0,1-5 0,-6 0 0,6-11 0,-4 5 0,6-14 0,4 2 0,-3-8 0,7 0 0,-2 0 0,3-1 0,1 1 0,-1-4 0,4 3 0,-3-7 0,-1 4 0,0-4 0,-3 0 0,7 3 0,4-2 0,4-1 0,7-8 0,7 2 0,0-8 0,8 12 0,-4-10 0,11 11 0,-4-3 0,4 4 0,-6 0 0,0 0 0,6 0 0,-8 12 0,3 9 0,-9 13 0,2 11 0,-6-4 0,0 11 0,-5-10 0,1 3 0,-2-10 0,-3 3 0,-2-14 0,-4 7 0,0-17 0,-8 7 0,-6-12 0,-14 4 0,-1-4 0,-9 1 0,3-5 0,1-1 0,1-4 0,10 0 0,2 0 0,8 0 0,2 0 0,6-3 0,2-1 0,15 0 0,3-3 0,13 2 0,5-5 0,1 1 0,6-6 0,-1 0 0,2-11 0,1-6 0,1-6 0,9-14 0,-22 9 0,13-13 0,-25 2 0,8-2 0,-8-4 0,-3 6 0,-4 6 0,-1 2 0,-5 11 0,0 7 0,-5 7 0,0 8 0,0 15 0,0 9 0,0 13 0,0 9 0,0 2 0,0 4 0,0 1 0,4-5 0,1-3 0,4-4 0,0-1 0,0 0 0,0-4 0,0-2 0,-1-8 0,-1-1 0,1-5 0,0 1 0,-4-1 0,2-3 0,-1 0 0,2-4 0,1 0 0,-4-4 0,3-9 0,-2-6 0,4-8 0,1 0 0,-1-6 0,1-2 0,-1 1 0,1-10 0,1-6 0,-5-5 0,-1 1 0,-5-22 0,0 29 0,0-5 0,0-2 0,0-8 0,0-18 0,0 21 0,0 23 0,0-9 0,-4 21 0,3-2 0,-3 9 0,1 4 0,2 1 0,-6 8 0,7 11 0,-3 14 0,3 18 0,-6 15 0,5 2 0,-4 11 0,5-4 0,0 6 0,0 1 0,0-9 0,4-6 0,7-4 0,4-15 0,5 9 0,-2-22 0,6 10 0,-6-15 0,9 6 0,-9-7 0,4-4 0,-6-1 0,1-4 0,-1 1 0,1-5 0,-4 0 0,2-4 0,-2 0 0,-1 0 0,4-7 0,-7-7 0,4-9 0,-4-5 0,0-5 0,0 4 0,-3-4 0,-2 6 0,-4-1 0,0 6 0,0 4 0,0 7 0,-3 6 0,-1 2 0,-4 3 0,1 0 0,2 3 0,2 1 0,3 4 0,0 0 0,0-1 0,0 5 0,0-4 0,0 4 0,0-5 0,3 1 0,1-1 0,4-3 0,4 3 0,0-6 0,1 3 0,2 0 0,3-3 0,-4 2 0,6-3 0,-7 4 0,3 1 0,-3-1 0,-2 3 0,-3-3 0,-1 4 0,-3 0 0,0-1 0,-4 0 0,0 5 0,0-3 0,0 6 0,0-2 0,0 3 0,-4 1 0,-4-4 0,-18 7 0,2-9 0,-11 6 0,12-9 0,-3 1 0,8-4 0,-8-1 0,12-4 0,-7 0 0,16 0 0,-2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24575,'2'-14'0,"3"2"0,16-3 0,20-7 0,-14 7 0,24-16 0,-21 15 0,6-5 0,2 3 0,-9 7 0,4 1 0,-11 6 0,10 4 0,-17 0 0,7 0 0,-18 0 0,-1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95 24575,'0'-12'0,"0"4"0,0-12 0,0 10 0,-5-16 0,4 20 0,-3-6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24575,'3'3'0,"0"10"0,-3 0 0,0 14 0,0-5 0,0 11 0,0-9 0,0 13 0,0-13 0,0 9 0,0-10 0,0 2 0,0-2 0,0-1 0,0-4 0,0-3 0,0-2 0,0 0 0,0-2 0,0-3 0,0-1 0,0 0 0,0-3 0,0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2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29 24575,'4'14'0,"-4"2"0,-1 5 0,-11-3 0,11-1 0,-7 4 0,4-8 0,3 9 0,-2-10 0,3 4 0,0-3 0,0 3 0,0 1 0,0 0 0,0-1 0,0 1 0,0-5 0,0 4 0,0-3 0,0-1 0,0 4 0,0-8 0,3 4 0,1-5 0,4 1 0,3 0 0,-2-1 0,6 2 0,-6-2 0,7 2 0,-4-5 0,5-1 0,-5-3 0,4 0 0,-3 0 0,3 0 0,1 0 0,-5 0 0,4 0 0,-3 0 0,-1 0 0,4-3 0,-8-2 0,8-3 0,-3-4 0,-1-1 0,4-3 0,-7-1 0,7 0 0,-2-4 0,-1-2 0,0-4 0,-4 4 0,0 2 0,-1 4 0,0 0 0,-3 5 0,-2-3 0,-3 6 0,0-2 0,0 3 0,0 1 0,0-5 0,0 3 0,0-2 0,-3 3 0,-1 0 0,-8-3 0,3 5 0,-6-5 0,6 7 0,-7-1 0,4-2 0,-5 2 0,0-3 0,4 0 0,-2 3 0,6-1 0,-7 5 0,8-6 0,-4 6 0,8-6 0,-3 7 0,3-4 0,-4 4 0,0 0 0,1 0 0,-1 0 0,1 0 0,-1 0 0,1 0 0,-1 0 0,21 0 0,-4 0 0,21 4 0,-12 1 0,4 4 0,-6 3 0,2 5 0,-5 1 0,4 8 0,-8-8 0,4 8 0,-4-8 0,-4 8 0,-2-8 0,-3 4 0,0-6 0,0 1 0,0-5 0,0 4 0,0-7 0,0 2 0,-3-3 0,-2 3 0,-7-2 0,3 3 0,-6-4 0,6 0 0,-7 0 0,4 0 0,-5 0 0,0-3 0,0-2 0,5-3 0,-4 4 0,8-3 0,-4 3 0,4-4 0,1 0 0,-1 0 0,0 0 0,1 0 0,-1 0 0,1 0 0,0 0 0,2 3 0,2 1 0,3 3 0,0 0 0,4-3 0,0 3 0,3-6 0,1 2 0,-1-3 0,5 4 0,-3-3 0,2 2 0,-3-3 0,-1 0 0,1 0 0,-1 0 0,1 0 0,-1 0 0,-3-3 0,0-1 0,-4-3 0,0-5 0,0 4 0,0-8 0,0 7 0,0 1 0,0 5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2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185 18 24575,'-15'0'0,"3"0"0,0 3 0,1 2 0,2 2 0,-7 5 0,11-3 0,-10 3 0,10-5 0,-7 5 0,4 1 0,-4 0 0,6 2 0,-9-5 0,13 1 0,-8-3 0,9 4 0,-3-4 0,4 4 0,0 0 0,0-4 0,0 4 0,0-1 0,-3-2 0,2 2 0,-2 1 0,3-4 0,0 4 0,0 0 0,-4-4 0,4 8 0,-4-8 0,4 4 0,0-1 0,0-2 0,0 2 0,0-3 0,0-1 0,0 1 0,0-1 0,0 1 0,0-1 0,0 1 0,0-1 0,4-3 0,-4 3 0,7-3 0,-3 0 0,4 3 0,-1-3 0,1 0 0,-4 3 0,3-6 0,-3 5 0,3-5 0,1 6 0,-4-3 0,3 0 0,-3 3 0,3-6 0,1 2 0,-4 0 0,3-2 0,-3 3 0,4-4 0,-1 0 0,1 0 0,-1 0 0,5 0 0,0 0 0,5 0 0,0-4 0,-1-1 0,5-8 0,-3 4 0,4-8 0,-9 4 0,2-3 0,-5-1 0,5 0 0,-6 0 0,3 1 0,-3-1 0,-1 4 0,0-3 0,-1 8 0,1-4 0,-3 4 0,-2 1 0,-3-5 0,0 4 0,0-4 0,0 4 0,0-3 0,0 2 0,0-7 0,0 4 0,0-5 0,-4 0 0,-1 0 0,-3 1 0,-4-1 0,-1-3 0,0 2 0,2 2 0,3 4 0,0 5 0,4-1 0,-3 1 0,3 3 0,-6 0 0,3 4 0,-8 0 0,3-3 0,-1 2 0,1-6 0,5 6 0,-1-3 0,4 1 0,22 13 0,-5-7 0,18 16 0,-15-6 0,1 0 0,-4 2 0,3-2 0,-7 4 0,3 0 0,-4-1 0,1 1 0,-1-5 0,-4 4 0,-1-7 0,-3 6 0,4-6 0,-3 2 0,2-3 0,-3-1 0,0 1 0,0-1 0,0 1 0,0-1 0,0 1 0,0-1 0,0 1 0,0-1 0,-4 1 0,0-1 0,-3 1 0,2-1 0,-1 1 0,-3 0 0,1-1 0,-4 1 0,4 0 0,1-1 0,-1-3 0,0 3 0,4-3 0,-3 0 0,7 3 0,-7-6 0,6 5 0,-6-5 0,3 6 0,-4-7 0,4 7 0,-3-6 0,3 6 0,-3-7 0,-5 7 0,3-2 0,-2-1 0,-1 0 0,3-4 0,-6 0 0,6 0 0,-3 0 0,5 0 0,-1 0 0,0 0 0,-3 0 0,2 0 0,-2 0 0,3 0 0,0 0 0,1 0 0,0 0 0,-3 0 0,5-4 0,-5 3 0,10-5 0,-7 5 0,6-3 0,-2 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47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24575,'-5'4'0,"1"0"0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0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67 128 24575,'0'12'0,"0"3"0,0 2 0,0 0 0,0 10 0,0-5 0,0 11 0,0 1 0,0 6 0,0-1 0,0-4 0,0 9 0,0-14 0,0 9 0,0-16 0,0 3 0,0-12 0,0 6 0,0-11 0,0 2 0,0-3 0,-3-7 0,2-11 0,-2-8 0,-1-15 0,3-2 0,-4-11 0,1-2 0,2 1 0,-2-6 0,4 12 0,0-5 0,0 6 0,0 0 0,0 6 0,0 1 0,0 5 0,0 6 0,0 0 0,0 9 0,0 2 0,0 3 0,0 0 0,-4 4 0,1 1 0,-5 6 0,5 5 0,-5 9 0,7 6 0,-7-1 0,8 5 0,-4-5 0,4 11 0,0-9 0,0 13 0,0-13 0,0 9 0,0-6 0,0-4 0,0 3 0,0-8 0,0 3 0,0-4 0,0-4 0,3-2 0,-2-3 0,2-1 0,1 1 0,-4-1 0,4 1 0,-4-1 0,0 1 0,0-1 0,0 1 0,0-1 0,0 0 0,3 0 0,-2-3 0,2-1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0 24575,'0'26'0,"0"-3"0,0 10 0,0-6 0,0 0 0,0 1 0,0 4 0,0-8 0,0 8 0,0-14 0,0-1 0,0-5 0,0-1 0,0-2 0,0 2 0,0-10 0,-4-14 0,3-1 0,-3-10 0,4 3 0,0-2 0,0 0 0,-4-3 0,3 3 0,-3-4 0,4 4 0,0 1 0,0 6 0,0 3 0,0 1 0,0 5 0,0-1 0,0 1 0,-3-1 0,2 0 0,-2 1 0,0 3 0,2 4 0,-6 13 0,6 5 0,-3 10 0,4 4 0,0 3 0,0-1 0,0 4 0,0-9 0,0 9 0,0-9 0,0-1 0,0-2 0,0-8 0,0 3 0,0-4 0,0 0 0,0-1 0,0-3 0,0 3 0,0-8 0,0 4 0,0-5 0,0-3 0,0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24 103 24575,'0'30'0,"0"-3"0,0 11 0,0-9 0,0 9 0,0-14 0,0 14 0,0-19 0,0 4 0,0-3 0,0-10 0,0 6 0,0-9 0,0-9 0,0-4 0,0-14 0,0 2 0,0-8 0,0 3 0,0-4 0,0-1 0,0 1 0,0-1 0,0 1 0,0 4 0,0-3 0,0 8 0,0-8 0,0 8 0,0-4 0,0 6 0,0 3 0,0 1 0,0 5 0,0-1 0,0 7 0,0 18 0,0-2 0,0 19 0,0-12 0,0 6 0,-4-1 0,3 6 0,-3-9 0,4 7 0,0-8 0,0 4 0,0-4 0,0-2 0,0-4 0,0-1 0,0 1 0,0-5 0,0 4 0,0-7 0,0 2 0,0-3 0,0-1 0,-3-3 0,-1 0 0,0-4 0,1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0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78 1 24575,'-11'0'0,"1"6"0,6-1 0,-7 10 0,9-6 0,-5 6 0,-1-9 0,6 4 0,-9-6 0,11 4 0,-4 0 0,1-1 0,2 1 0,-2-1 0,3 1 0,0-1 0,0 5 0,0-4 0,0 4 0,0-1 0,0-2 0,0 2 0,0-3 0,0-1 0,0 1 0,0-1 0,0 1 0,0-1 0,0 1 0,0-1 0,0 1 0,0-1 0,0 1 0,0-1 0,3 1 0,-2-1 0,5-3 0,-5 3 0,6-3 0,-6 4 0,5-4 0,-1 3 0,-1-3 0,2 3 0,-2-3 0,1 3 0,1-6 0,-2 5 0,3-5 0,1 2 0,-1-3 0,0 0 0,1 0 0,-1 0 0,1 0 0,-1 0 0,1 0 0,-1 0 0,1 0 0,-1 0 0,1 0 0,-1-3 0,1-1 0,-1-4 0,1-4 0,0 4 0,-4-8 0,3 3 0,-2-3 0,3-1 0,0 0 0,-3 1 0,2-1 0,-6 4 0,6-2 0,-6 6 0,3-3 0,-4 5 0,0-1 0,0 0 0,0 1 0,0-1 0,0-4 0,0 4 0,0-4 0,0 5 0,0-1 0,0 0 0,0 1 0,0-1 0,0 1 0,0 0 0,0-1 0,0 1 0,-3 3 0,-1-3 0,-4 3 0,1 0 0,-1 1 0,1 3 0,-1 0 0,1 0 0,-1 0 0,1 0 0,-1 0 0,-4 0 0,4 0 0,-4 0 0,0 0 0,4 0 0,-4 0 0,4 0 0,1 0 0,-1 0 0,1 0 0,-1 0 0,4 0 0,1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04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1 177 24575,'0'20'0,"0"0"0,0-8 0,0 9 0,0-8 0,0 14 0,0-10 0,0 10 0,0-10 0,0 9 0,0-8 0,0 4 0,0-10 0,0 4 0,0-3 0,0 3 0,0-3 0,0-2 0,0-3 0,0-1 0,0 1 0,0-1 0,0 1 0,0-7 0,0-14 0,0-6 0,0-11 0,0-3 0,0-1 0,0-6 0,0-6 0,0 4 0,4-4 0,-3 6 0,4 0 0,-5 6 0,0 1 0,0 6 0,0 4 0,0 6 0,0 5 0,0 5 0,0 9 0,0 3 0,0 16 0,0 1 0,0 6 0,0-1 0,0 0 0,0 0 0,0 1 0,0-6 0,0 0 0,4-1 0,-3-3 0,3 3 0,-1-8 0,-2-5 0,2-5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0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54 24575,'0'20'0,"0"1"0,0 2 0,0 3 0,0-8 0,0 3 0,0 1 0,0-9 0,0 12 0,0-15 0,0 11 0,0-9 0,0 1 0,0-2 0,0-3 0,0 3 0,0-2 0,0-7 0,0-13 0,0-10 0,0-12 0,0-1 0,0-6 0,0 5 0,0-3 0,0 9 0,0 1 0,0 6 0,0 6 0,0 3 0,0 1 0,0 5 0,0 9 0,0 3 0,0 15 0,0 3 0,0 4 0,0 1 0,0-6 0,0-8 0,0-6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 0 24575,'-7'13'0,"3"-1"0,0-5 0,4 10 0,-3-8 0,2 8 0,-2-6 0,3 2 0,0-1 0,0 4 0,0-8 0,0 4 0,0-5 0,0 5 0,0-4 0,0 4 0,0-5 0,0 0 0,0 1 0,0-1 0,0 1 0,0-1 0,0 1 0,0-1 0,0 0 0,0 1 0,0-1 0,0 1 0,0 0 0,0 3 0,0-2 0,3 2 0,-2-3 0,2-1 0,-3 1 0,0-1 0,0 1 0,0-1 0,0 1 0,0-1 0,3 1 0,-2-1 0,3 1 0,-4-1 0,3-3 0,-2 2 0,5-2 0,-2 0 0,3 0 0,-3-1 0,2-2 0,-1 2 0,2-3 0,0 0 0,1 0 0,-1 0 0,1 0 0,-1 0 0,1 0 0,-1 0 0,1 0 0,-1 0 0,1 0 0,3 0 0,-2 0 0,2 0 0,1 0 0,-3 0 0,2 0 0,-3 0 0,-1 0 0,1-3 0,-1 2 0,1-6 0,-1 3 0,0-4 0,1 1 0,-1-1 0,1 1 0,-1-1 0,1 0 0,-1 4 0,1-3 0,-1 3 0,1 0 0,-4-3 0,3 3 0,-6-4 0,5 1 0,-2-1 0,0 1 0,3-1 0,-2-4 0,-1 4 0,0-8 0,-1 7 0,-2-6 0,2 6 0,-3-7 0,0 8 0,0-8 0,0 7 0,0-7 0,0 4 0,0-1 0,0-3 0,0 8 0,-4-8 0,-4 7 0,-1-3 0,-3 4 0,5 4 0,-5-3 0,3 2 0,-6-3 0,6 4 0,-7-4 0,4 4 0,-1-1 0,-3-2 0,8 6 0,-4-3 0,5 4 0,-1 0 0,0 0 0,1 0 0,-1 0 0,1 0 0,-1 0 0,1 0 0,0 0 0,3 3 0,-3 1 0,6 1 0,-2-2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1 281 24575,'0'11'0,"0"-1"0,0-3 0,0 1 0,0-1 0,0 0 0,0 1 0,3-1 0,1 0 0,3-3 0,0 0 0,-2-1 0,1-2 0,-2 2 0,0 1 0,3-4 0,-3 4 0,3-4 0,0 0 0,0 0 0,0 0 0,0 0 0,0 0 0,-3 3 0,3-2 0,-3 2 0,3-3 0,0 0 0,0 0 0,0 0 0,0 0 0,0 0 0,1 0 0,-1 0 0,0 0 0,1 0 0,-1 0 0,1 0 0,-1 0 0,1 0 0,-1 0 0,1-3 0,-1-1 0,1-1 0,-1-1 0,-3 1 0,3-2 0,-3 3 0,4-3 0,-4 3 0,3-8 0,-3 3 0,1-7 0,1 8 0,-1-4 0,-1 1 0,-1 2 0,0-3 0,-2 5 0,3-5 0,-4 3 0,0-6 0,0 6 0,0-7 0,0 3 0,0-3 0,0-1 0,0 4 0,0-2 0,0 2 0,0 0 0,0 2 0,0-1 0,0 3 0,0-2 0,0 3 0,-4 4 0,3-3 0,-5 3 0,2-4 0,-4 4 0,1 1 0,-1 3 0,-4 0 0,4 0 0,-4 0 0,4 0 0,1 0 0,-1 0 0,0 0 0,1 0 0,-1 0 0,0 0 0,-3 0 0,2 0 0,-3 0 0,5 0 0,-1 0 0,-4 0 0,4 0 0,-4 0 0,8 3 0,-3-2 0,3 6 0,-4-3 0,1 4 0,-1-1 0,4 1 0,-3-1 0,3 1 0,-1 3 0,-2 2 0,6-1 0,-6 0 0,6-4 0,-2-1 0,0 1 0,2-1 0,-3 1 0,4-1 0,0-3 0,0 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0 152 24575,'0'15'0,"0"-4"0,0 0 0,0-3 0,0-1 0,0 0 0,0 0 0,0 1 0,0-1 0,0 0 0,0 1 0,4-1 0,-3 0 0,5 1 0,-5-1 0,6-2 0,-6 1 0,2-2 0,0 4 0,1-1 0,4 1 0,-4-1 0,2 1 0,-1-1 0,2 0 0,1-2 0,-4 1 0,2-5 0,-1 6 0,2-6 0,1 2 0,-1 0 0,1-2 0,-1 2 0,1-3 0,-1 0 0,5 0 0,-4 0 0,4 0 0,-5 0 0,1 0 0,-1 0 0,1 0 0,-1 0 0,1 0 0,-1 0 0,1 0 0,-1 0 0,0 0 0,1 0 0,-1-3 0,1-1 0,-4-4 0,2 1 0,-1-1 0,-1 1 0,2-1 0,-5 0 0,6-3 0,-6 2 0,3-3 0,-1 5 0,-2-5 0,3 4 0,-4-8 0,0 7 0,0-6 0,0 2 0,0-4 0,0 1 0,0-1 0,0-5 0,0 4 0,0-3 0,0 4 0,0 0 0,0 1 0,-4 3 0,0 1 0,-4 5 0,1-1 0,-1 4 0,0 0 0,-3 4 0,2 0 0,-7 0 0,8 0 0,-8 0 0,4 0 0,-1 0 0,-3 0 0,3 4 0,-3 1 0,-1 3 0,4 0 0,-2 4 0,6-4 0,-3 4 0,4-1 0,1-2 0,-1 2 0,0-3 0,4-1 0,-3 4 0,6-3 0,-5 3 0,5-4 0,1-3 0,8-1 0,4-3 0,5-3 0,0 2 0,-1-7 0,-3 7 0,2-6 0,-6 6 0,2-3 0,-3 4 0,0 0 0,-1 0 0,1 0 0,-1 0 0,0 0 0,1 3 0,-4 1 0,-1 4 0,0-1 0,-2 1 0,6 3 0,-6-2 0,3 2 0,-4-3 0,3 3 0,-2-2 0,3 3 0,-4-1 0,0-2 0,0 2 0,0-3 0,0 3 0,0-2 0,0 2 0,0-3 0,0 0 0,0-1 0,0 1 0,0-1 0,0 0 0,0 1 0,0-5 0,0 1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09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5 0 24575,'0'15'0,"0"1"0,0 1 0,0-1 0,0 6 0,0-5 0,0 10 0,0-5 0,0 1 0,0 3 0,0-8 0,0 3 0,0-4 0,0-1 0,0 1 0,3-5 0,-2 4 0,3-8 0,-1 4 0,-2-4 0,2-1 0,-3 1 0,3-1 0,-2-6 0,2-6 0,-3-12 0,0-1 0,0-9 0,0-1 0,-4-1 0,3-3 0,-7 4 0,7 1 0,-3 4 0,0 2 0,3 4 0,-3 4 0,4-3 0,0 8 0,0-3 0,0 7 0,0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48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24575,'0'5'0,"0"-1"0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2232 24575,'0'-7'0,"0"-4"0,-4-7 0,3-10 0,-3-1 0,4-9 0,-4 3 0,3-5 0,-4 0 0,5-6 0,-9 5 0,7-12 0,-7 12 0,9-5 0,-5 0 0,-1-2 0,0-6 0,-3 0 0,7 7 0,-2 1 0,4 11 0,-5-3 0,4 14 0,-3-8 0,0 14 0,3-9 0,-7 10 0,3-10 0,1 9 0,-5-8 0,4 3 0,-4-4 0,-1-6 0,5-1 0,-4-6 0,8 1 0,-8-1 0,8 0 0,-8 0 0,8 0 0,-3-6 0,4 5 0,-5-5 0,4 6 0,-3-5 0,4 3 0,-5-10 0,4 11 0,-9-11 0,9 10 0,-8-28 0,7 25 0,-2-13 0,0 19 0,3 10 0,-4-4 0,5 10 0,0 2 0,0 4 0,0 1 0,0 3 0,0 1 0,0 5 0,0-1 0,9 4 0,6 0 0,4 4 0,7 0 0,-8 0 0,3 0 0,1 0 0,-8 0 0,2 0 0,-4 0 0,-4 0 0,4 0 0,-5 0 0,1 0 0,-1 0 0,1 0 0,-1 0 0,0 0 0,1 0 0,-1 0 0,0 0 0,0 0 0,0 0 0,1 0 0,-1 0 0,1 0 0,-1 0 0,1 0 0,-4 3 0,-1 1 0,-3 4 0,0-1 0,0 1 0,0-1 0,0 5 0,0 5 0,0 1 0,0 3 0,0 1 0,0-4 0,0 3 0,0 0 0,0 2 0,0 0 0,0 3 0,0-4 0,0 6 0,0 5 0,0 1 0,0 0 0,0 4 0,4-3 0,-3 4 0,4 1 0,-1-6 0,-3 4 0,7-4 0,-7 0 0,8 5 0,-8-11 0,8 11 0,-4-10 0,1 4 0,2-1 0,-3-3 0,1 4 0,2 0 0,-7-4 0,4 4 0,-1-6 0,-3 0 0,3 1 0,0-1 0,-3-5 0,3 5 0,0-5 0,-3 1 0,3-2 0,0-4 0,-3 4 0,2-7 0,1 6 0,-3-7 0,3 3 0,-4-3 0,3 3 0,-2-4 0,3 1 0,0 2 0,-4-6 0,4 6 0,-1-6 0,-2 6 0,3-2 0,-1 0 0,-2 2 0,6 1 0,-6 2 0,6 2 0,-6-8 0,3 0 0,-4-1 0,0-2 0,4 6 0,-4-2 0,4-1 0,0 4 0,-3-3 0,2-1 0,-3 4 0,0-8 0,4 8 0,-3-3 0,3-1 0,-4 4 0,4-4 0,-4 1 0,8 3 0,-7-4 0,2 5 0,1-1 0,1 6 0,0-4 0,-1 3 0,-1 3 0,2-5 0,0 0 0,-2-7 0,-3-4 0,0-1 0,0 1 0,0-1 0,0 0 0,0 0 0,0 0 0,0 1 0,0-1 0,0 0 0,0 0 0,0 0 0,0 0 0,0 0 0,0 0 0,0 0 0,0 0 0,0 0 0,-3-3 0,-1-1 0,-8-3 0,-1 0 0,-8 0 0,-2 0 0,-4 0 0,4 0 0,-3 0 0,3 0 0,0 0 0,6 0 0,1 0 0,8 0 0,-4 0 0,8-3 0,1-1 0,3-3 0,0 2 0,0 2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 24575,'-5'8'0,"2"20"0,3 26 0,0 32 0,0-5 0,0-7 0,0 7 0,-5-23 0,4 19 0,-5-14 0,6-9 0,0-8 0,0-17 0,0-2 0,0-14 0,0-2 0,13-7 0,3-5 0,24-9 0,-10-5 0,28-7 0,-7-4 0,11 2 0,-1 6 0,-14 4 0,5 8 0,-16 1 0,3 0 0,-16 5 0,-9 0 0,-7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24575,'0'4'0,"0"4"0,0 25 0,0 23 0,0-17 0,0 27 0,0-24 0,0 18 0,0-10 0,0 9 0,0-18 0,0 5 0,0-12 0,0-6 0,0-2 0,0-12 0,0 2 0,3-12 0,2 3 0,-1-3 0,2 0 0,-5 0 0,2-4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24575,'7'0'0,"15"0"0,-2-4 0,13-5 0,0-2 0,-5-2 0,5 3 0,-10 5 0,-6-3 0,-1 7 0,-4-2 0,-3 3 0,-3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1 24575,'4'5'0,"-5"18"0,-10 16 0,4 22 0,-13 1 0,6 15 0,1-19 0,-3 16 0,14-17 0,-3 12 0,5-6 0,0-9 0,0-8 0,0-12 0,0 5 0,0-16 0,0 9 0,4-14 0,10 9 0,0-9 0,14 2 0,-6-4 0,6-2 0,-6 0 0,4 3 0,-3-7 0,-1 2 0,0-3 0,-6-1 0,1-3 0,-5-1 0,4-4 0,-3 0 0,-1 0 0,4 0 0,-8-4 0,4-4 0,0-5 0,-3-3 0,4-6 0,-5 4 0,1-8 0,-4 8 0,3-8 0,-7 8 0,3-8 0,-4 8 0,0-4 0,0 6 0,-8-1 0,-13 0 0,-4-1 0,-10 8 0,8-2 0,0 11 0,-1-3 0,-5 4 0,4 0 0,-4 0 0,0 0 0,4 4 0,1 4 0,2 6 0,8 3 0,1-4 0,5-1 0,4-4 0,1-1 0,2-3 0,2 0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1964 24575,'36'0'0,"9"0"0,18-6 0,13 5 0,12-16-1442,9 8 1442,-41 0 0,2-1 0,0 3 0,1 0 0,9 0 0,0 0 0,1-1 0,1 1-607,4 0 0,0-1 607,0 1 0,0-1 0,1 1 0,-1-1 0,0 1 0,0-1 0,-5 2 0,0-2 0,4-3 0,-1 1 0,-2 2 0,-1-1 0,4-5 0,2 0 0,-1 6 0,0 0 0,-5-5 0,0-2 0,5 4 0,-2-1 0,-7-1 0,-1-2 0,4 1 0,0-1-520,-5-2 0,0 0 520,-5 2 0,1 1 0,3-3 0,-1 0 0,-6 0 0,-2 1 0,4 2 0,1 0 0,-1-3 0,0 1 0,-2 2 0,-2 1-141,38-7 141,1-4 0,-20 5 0,7-5 0,-2 0 0,-7 6 936,-8-3-936,6 3 1544,-12 1-1544,11 0 1184,-11 6-1184,11-5 0,13 4 0,-14-10 0,6 11 173,-20 0-173,-11 2 0,11 3 0,-10-4 0,-2 0 0,-1 0 0,-5 0 0,0 1 0,-1 3 0,-6-2 0,1 7 0,-1-7 0,6 7 0,-5-7 0,5 3 0,-6-1 0,1-2 0,-6 7 0,4-7 0,-3 7 0,4-7 0,1 3 0,-1 0 0,6-4 0,-5 4 0,17-5 0,-9 1 0,5 0 0,-8-1 0,-6 1 0,-5 4 0,5-4 0,-5 4 0,1 0 0,-2 1 0,1 0 0,-5 3 0,5-3 0,-6 0 0,6 3 0,-4-2 0,3-1 0,-4 3 0,-1-7 0,1 7 0,0-2 0,-1-1 0,1 3 0,0-7 0,-1 8 0,-3-4 0,-2 0 0,-3 0 0,0-7 0,2 5 0,7-1 0,10 7 0,7 0 0,6-4 0,0-2 0,6-4 0,-5 4 0,10-4 0,-3 0 0,11-2 0,-4-4 0,12 4 0,-11 2 0,12-2 0,-13-4 0,13 3 0,-12-2 0,4-1 0,-12 4 0,4-3 0,-11 4 0,5-3 0,-12 3 0,5-3 0,-10 4 0,9 0 0,-4 1 0,1-5 0,3-1 0,-4 0 0,6-4 0,0 8 0,0-8 0,-6 8 0,4-8 0,-9 9 0,4-4 0,-6 5 0,13-9 0,-15 7 0,14-6 0,-21 9 0,3-1 0,-4 4 0,4-3 0,-7 4 0,6-1 0,-11-2 0,6 6 0,-6-2 0,2 0 0,-3 2 0,0-3 0,-1 4 0,-3-3 0,-1-1 0,1-8 0,6 7 0,8-2 0,6 7 0,3 0 0,1-4 0,-1 3 0,6-8 0,-4 4 0,4-5 0,0 1 0,-5 3 0,11-2 0,-11 2 0,10-4 0,-9 1 0,4 0 0,-6-1 0,0 1 0,0 0 0,-4 4 0,3-3 0,-8 3 0,8 0 0,-8-2 0,3 2 0,-4-4 0,-4 5 0,2-4 0,-6 7 0,2-2 0,-3-1 0,-1 3 0,1-2 0,-7 3 0,-6 0 0,-7 0 0,-5 0 0,-4 0 0,3 0 0,-8 0 0,8 0 0,-9 0 0,-1 0 0,-1 0 0,-9 0 0,3 0 0,1 0 0,-5 0 0,11 0 0,-11 0 0,15 0 0,-8 0 0,14 0 0,-3 0 0,8 0 0,1 0 0,5 0 0,-1 0 0,7 0 0,10 0 0,15 0 0,10-9 0,6 2 0,0-3 0,-6 2 0,4 7 0,-3-3 0,-1 4 0,-1 0 0,-6 0 0,1 0 0,-6 0 0,4 0 0,-12 0 0,11 0 0,-15 0 0,6 0 0,-8 0 0,-1 0 0,1 0 0,-1 0 0,-9 6 0,-8 3 0,-13 13 0,-16 4 0,7-1 0,-14 5 0,10-4 0,-7 6 0,1-5 0,5 3 0,4-14 0,9 6 0,7-13 0,1 3 0,7-5 0,1 1 0,1-3 0,6 1 0,-5-2 0,5 0 0,-2-1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5118 6087 24575,'-56'-33'0,"-19"-24"0,16 3 0,-5-9-2628,10 9 0,-2-3 0,-1-3 2628,-1-5 0,0-2 0,-2-4 0,6 9 0,-1-3 0,0 0 0,0-2-743,2 0 0,0-1 1,0-1-1,-1-1 743,-3-5 0,-1-2 0,0 0 0,0 0 0,-1-3 0,0 0 0,0-1 0,1 2 0,2 1 0,1 2 0,0-1 0,-1 1 0,-1 1 0,-2 0 0,1 2 0,4 3 0,-2-3 0,4 5 0,-3-2-74,7 12 1,-3-2 0,1 1 0,3 3 73,-1-1 0,3 4 0,-2-3-555,-10-13 0,-2-3 1,1 2 554,8 8 0,0 0 0,1 2 241,0 2 1,0 1 0,2 0-242,-15-20 0,2 2 948,5 5 1,1 1-949,4 4 0,2 0 761,4 3 1,1 1-762,1 2 0,3 2 1026,7 14 1,2 2-1027,-3-8 0,2 2 2108,-13-16-2108,-11-12 2029,13 17-2029,5 14 1531,11 10-1531,7 10 721,7 6-721,4 10 225,-9 5-225,-2-11 0,-16-3 0,-10-28 0,-9-4 0,-15-20-483,33 34 1,0-2 482,-4-6 0,-1-1 0,1 4 0,0-1 0,-2-7 0,1 0 0,-1 3 0,2 0 0,0-3 0,3 0 0,-22-30 0,29 37 0,0 2 0,-19-21-233,-6-6 233,1 6 0,14 9 0,-3 1 0,10 13 0,-4-5 0,8 16 0,-1-8 953,7 15-953,0-4 245,6 6-245,5 5 0,0 0 0,4 4 0,1 4 0,2-3 0,-1 6 0,5 4 0,-3 11 0,4 12 0,0 8 0,0 12 0,0-5 0,-4 11 0,2-10 0,-3 4 0,5-7 0,0-4 0,0 3 0,0-14 0,0 8 0,0-15 0,0 5 0,0-6 0,0-3 0,0-1 0,0-5 0,0 1 0,0-10 0,0-4 0,0-9 0,0-7 0,0-1 0,0 1 0,0-5 0,0 5 0,0-11 0,0 4 0,0-4 0,0 10 0,0-3 0,0 12 0,0-6 0,0 7 0,0 0 0,0 2 0,-3 3 0,2 1 0,-2-1 0,3 0 0,0 1 0,0 0 0,0-1 0,0 1 0,0 0 0,3 3 0,5 1 0,5 3 0,3 0 0,6 0 0,0 0 0,11 0 0,1 0 0,6 0 0,6 0 0,1 0 0,1 0 0,4 5 0,-16 0 0,3 5 0,-12-5 0,-4 2 0,-6-2 0,-5-1 0,-4 0 0,-1-1 0,-3-2 0,0 2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26 24575,'3'-1'0,"6"2"0,3 11 0,1 1 0,3 3 0,-8-3 0,4-2 0,-4-3 0,-4 0 0,2-4 0,-5 2 0,3-8 0,-8-3 0,-1-4 0,-3-6 0,0 6 0,-4-7 0,4 8 0,-4-8 0,0 7 0,3-3 0,-3 4 0,5 4 0,-1 0 0,7 4 0,11 0 0,8 0 0,9 5 0,1 0 0,5 8 0,-5 2 0,5 4 0,-6-5 0,-4 2 0,-2-6 0,-8 1 0,-1 1 0,-4-3 0,-1 3 0,1-5 0,-4 1 0,-1-1 0,1-3 0,-4-10 0,3 4 0,-3-8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40 133 24575,'-7'0'0,"3"4"0,-2 0 0,1 7 0,-3 7 0,3-1 0,1 5 0,4-10 0,0 4 0,0-3 0,0-1 0,0 4 0,0-8 0,0 4 0,0-1 0,0 2 0,0 3 0,0-4 0,3-1 0,5-3 0,4-4 0,3-1 0,2-3 0,-1 0 0,0 0 0,1 0 0,-1-3 0,1-2 0,0-7 0,-1-1 0,1-4 0,-4 0 0,3 1 0,-7-1 0,3 4 0,-4-3 0,0 4 0,0-1 0,-4-3 0,-1 4 0,-3-5 0,0 4 0,0-7 0,0 6 0,0-8 0,0 5 0,0 1 0,0-1 0,-7 4 0,2 1 0,-11 4 0,7 0 0,-6 0 0,2 3 0,0 2 0,-2 3 0,2 0 0,-4 0 0,1 3 0,2 10 0,-2 6 0,1 9 0,5-13 0,2-3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50 24575,'-16'12'0,"2"9"0,9-7 0,-3 12 0,7-4 0,-3 1 0,4-2 0,0-8 0,0 7 0,0-10 0,0 6 0,0-4 0,0-4 0,0 4 0,0-1 0,0-2 0,0 2 0,0-3 0,0-1 0,3 0 0,2-3 0,2 3 0,0-6 0,1 2 0,-1-3 0,1 0 0,-1 0 0,5 0 0,-4 0 0,4 0 0,-1 0 0,-2 0 0,6-4 0,-6 0 0,6-8 0,-2-1 0,0-3 0,-1-6 0,0 8 0,-2-7 0,2 8 0,-4 1 0,-3-4 0,-2 3 0,-3-4 0,0 1 0,0-6 0,0 4 0,0-8 0,-4 8 0,0 1 0,-8 1 0,-1 7 0,0-3 0,-3 4 0,4 3 0,-5 2 0,0 3 0,0 0 0,5 0 0,-4 0 0,3 0 0,-3 0 0,6 0 0,3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48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24575,'0'-20'0,"0"18"0,0-23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62 24575,'0'12'0,"0"-1"0,0 6 0,0-1 0,0 5 0,0-3 0,0 8 0,0-3 0,0-1 0,0 4 0,0-8 0,0 8 0,0-8 0,0 0 0,0 2 0,0-10 0,0 10 0,0-11 0,0 6 0,0-6 0,0 2 0,3-3 0,1-1 0,8 1 0,-7 0 0,10 0 0,-6-4 0,8 0 0,4-4 0,-3 0 0,3 0 0,-4 0 0,-1 0 0,1 0 0,0-4 0,-5 0 0,4-4 0,-7-4 0,3-1 0,-4 0 0,0-7 0,-3 6 0,-1-18 0,-4 8 0,0-9 0,0 0 0,0 4 0,-8-4 0,-3 6 0,-3-1 0,-3 1 0,0 0 0,-2 5 0,2 1 0,2 8 0,1 1 0,-2 4 0,3 3 0,-3-2 0,4 6 0,-5-3 0,4 4 0,1 0 0,1 0 0,2 0 0,-3 0 0,5 0 0,-1 0 0,4 0 0,0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24575,'7'0'0,"0"0"0,5 0 0,-4 0 0,7 0 0,-7 3 0,-1 1 0,0 0 0,-3 0 0,0-1 0,2 0 0,-1 4 0,2-3 0,0 3 0,1-3 0,-1 4 0,1-1 0,-1 1 0,1-4 0,-1-1 0,-2 1 0,1-3 0,-2 2 0,0 0 0,3-2 0,-7 6 0,7-6 0,-3 5 0,4-5 0,-1 6 0,0-7 0,-6 4 0,-6-4 0,-3 0 0,-8 0 0,4-8 0,-5 2 0,0-9 0,0 5 0,4-6 0,-3 3 0,7-3 0,-3-1 0,4 0 0,-1 0 0,1 5 0,3 0 0,-1 4 0,5 1 0,0 3 0,5 4 0,4 4 0,3 4 0,7 0 0,-5 0 0,8 1 0,-9-1 0,5 0 0,-1 1 0,-3-2 0,-1 1 0,-5-4 0,1 0 0,-1-4 0,-3 3 0,0-2 0,-4 2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0 24575,'-11'0'0,"3"0"0,-8 0 0,3 0 0,0 0 0,-2 0 0,6 0 0,-7 4 0,7 4 0,1 5 0,1 0 0,3-2 0,-1 1 0,2-3 0,3 6 0,0-6 0,0 2 0,0-3 0,0 3 0,0-2 0,0 2 0,0-3 0,0-1 0,0 0 0,0 1 0,0-1 0,0 0 0,0 0 0,3 1 0,6 0 0,-1-4 0,8 3 0,-4-6 0,1 6 0,3-6 0,-4 2 0,5-3 0,-5 0 0,4 0 0,-4 0 0,5 0 0,0 0 0,-5 0 0,4 0 0,-7 0 0,2 0 0,-3 0 0,-1 0 0,1-7 0,0 2 0,0-11 0,0 7 0,0-6 0,-4 6 0,0-7 0,-4 8 0,0-4 0,0 0 0,0 0 0,0-1 0,0 1 0,0 1 0,0 2 0,0-7 0,0 8 0,-4-4 0,-4 8 0,-1-3 0,-6 2 0,6 1 0,-3 0 0,1 4 0,2 0 0,-3 0 0,1 0 0,2 0 0,-7 0 0,11 0 0,-2 0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24575,'-14'0'0,"-4"4"0,4 0 0,-6 5 0,15 2 0,-7-2 0,4 3 0,4-5 0,0 1 0,4-1 0,0 5 0,0-4 0,0 4 0,0-5 0,0 0 0,0 4 0,0-3 0,0 2 0,4-2 0,0-1 0,8 1 0,-4-4 0,8 4 0,-8-7 0,8 6 0,-4-6 0,1 3 0,2-4 0,-6 0 0,7 0 0,-4 0 0,1 0 0,2 0 0,-2 0 0,4 0 0,-5 0 0,4 0 0,-4 0 0,1 0 0,-2 0 0,-3 0 0,-1-4 0,1 4 0,-1-7 0,1 3 0,0-4 0,-4 0 0,2 1 0,-5-1 0,3-4 0,-4 4 0,3-4 0,-2 4 0,2 1 0,-3-1 0,0 1 0,0-1 0,0 0 0,0 1 0,0-1 0,-3 1 0,-1-1 0,-4 0 0,0 4 0,-3-3 0,2 6 0,-7-6 0,4 6 0,-1-3 0,-3 0 0,8 3 0,-8-2 0,7 3 0,-2 0 0,3 0 0,1 0 0,-1 0 0,0 0 0,1 0 0,-1 3 0,1 1 0,-1 4 0,4-4 0,1-1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24575,'0'7'0,"0"4"0,0 15 0,0 1 0,0 1 0,0-1 0,0 1 0,0-1 0,0 0 0,0 0 0,0-4 0,0-2 0,0 1 0,0-5 0,0 0 0,0-6 0,0-7 0,0-1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89 120 24575,'3'-4'0,"5"1"0,5 3 0,-1 0 0,4 0 0,-8 0 0,1 7 0,1-5 0,-14 5 0,-2-7 0,-16-8 0,-5-2 0,3-12 0,3 3 0,3 1 0,6 6 0,-4 0 0,11 4 0,-6-1 0,10 3 0,0 5 0,10-2 0,3 6 0,4 6 0,1 3 0,0 5 0,-4 0 0,-1-1 0,-4-3 0,0 3 0,0-8 0,-1 4 0,-2-5 0,-5-3 0,-4 0 0,3-4 0,10 0 0,-4 0 0,6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11 198 24575,'0'19'0,"0"-2"0,0-10 0,0 0 0,3-3 0,1-1 0,3-3 0,1 0 0,-1 0 0,5 0 0,-4 0 0,4 0 0,-5 0 0,1 0 0,-1 0 0,1-3 0,-1 2 0,-3-6 0,3 3 0,-3-4 0,4 1 0,-4-1 0,-1 1 0,-3-1 0,3 1 0,-2-1 0,2-4 0,-3 4 0,0-8 0,4 3 0,-3-3 0,2 3 0,-3-3 0,0 4 0,0-5 0,0 4 0,0-3 0,0 8 0,0-4 0,0 5 0,-3 3 0,-1 0 0,-3 4 0,-1 0 0,0 0 0,1 0 0,-1 0 0,1 0 0,-1 0 0,1 0 0,-1 4 0,1 0 0,-1 3 0,-4 1 0,3 4 0,-2-3 0,2 6 0,2-6 0,-1 2 0,3-3 0,2-1 0,3 1 0,0 4 0,0-4 0,0 4 0,0-5 0,0 1 0,0-1 0,0 1 0,0-1 0,0 1 0,0-1 0,0 1 0,0-1 0,0-3 0,0-1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24575,'0'20'0,"0"-4"0,0 11 0,0-5 0,0 1 0,0 3 0,0-8 0,0 3 0,0-8 0,0 2 0,0-6 0,0 3 0,0-5 0,0-9 0,0-9 0,0-4 0,0-6 0,0 5 0,0 0 0,0-6 0,0 0 0,0-1 0,0-3 0,0 8 0,0-4 0,0 6 0,0-1 0,0 0 0,0 4 0,0 2 0,0 3 0,0 1 0,0 2 0,0 2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24575,'0'2'0,"0"4"0,0 9 0,0 7 0,0-5 0,0 5 0,0-10 0,0 4 0,0-7 0,0 6 0,0-6 0,0 6 0,0-6 0,0 2 0,0-4 0,0 1 0,0-1 0,4 1 0,0-1 0,3-3 0,1 3 0,-1-6 0,1 5 0,-1-1 0,5-1 0,-4 2 0,4-5 0,-5 6 0,5-6 0,-4 5 0,4-5 0,-5 3 0,1-4 0,-1 0 0,1 0 0,0 0 0,-1 0 0,1 0 0,-1 0 0,1 0 0,-1 0 0,1 0 0,-1 0 0,1 0 0,-1 0 0,0 0 0,1 0 0,-4-4 0,3 0 0,-7-4 0,7 1 0,-6-5 0,2 3 0,-3-6 0,0 2 0,0-4 0,0 0 0,0 1 0,0-1 0,0 0 0,0 0 0,0 1 0,0-1 0,0 4 0,0-2 0,0 6 0,0-7 0,-3 8 0,-1-4 0,-8 4 0,3 0 0,-7 0 0,8 4 0,-4 0 0,1 0 0,2 3 0,-7-3 0,8 4 0,-4 0 0,0 0 0,4 0 0,-4 0 0,4 0 0,1 0 0,-1 0 0,1 0 0,3 3 0,1 2 0,3 6 0,0-6 0,0 2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24575,'0'7'0,"0"-5"0,0 17 0,0-11 0,0 4 0,0-14 0,0-4 0,0-10 0,0-1 0,0 1 0,0-1 0,0 0 0,0 4 0,0 2 0,0 3 0,0 1 0,0-1 0,0 7 0,0 6 0,0 3 0,0 8 0,0-4 0,0 5 0,3-4 0,-2-2 0,2-3 0,-3-1 0,0 1 0,0-7 0,-3-5 0,2-4 0,-2-3 0,3 7 0,0 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49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1 363 24575,'6'0'0,"7"0"0,16-4 0,3 2 0,0-2 0,0 4 0,0 0 0,1 0 0,-12 0 0,9 0 0,-19 0 0,5 4 0,-7 17 0,-8 3 0,4 21 0,-5-5 0,0 14 0,-5-5 0,-7 5 0,0-14 0,-17 7 0,11-18 0,-16 11 0,12-19 0,0 1 0,4-8 0,8-5 0,-4-4 0,9-20 0,12-18 0,15-39 0,-2 26 0,4-3-389,7-10 1,1 0 388,-5 13 0,0 0 0,7-12 0,0 3 0,8-16-215,7-15 215,-16 22 0,-4 16 0,-12 15 0,-3 12 0,-4 12 769,-13 20-769,-12 16 223,-9 30-223,-13 3 0,1 28 0,9-28 0,-6 27 0,13-29 0,0 14 0,7-9 0,2-7 0,10-9 0,-4-13 0,5-9 0,0-6 0,0-4 0,14 0 0,-2-6 0,19 2 0,-4-6 0,-1 0 0,5-5 0,-10 0 0,4 4 0,-10-3 0,-1 4 0,-6-5 0,1 0 0,0 0 0,-4 0 0,-1 0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7 24575,'-1'-4'0,"6"1"0,3 7 0,4 4 0,0 4 0,-3 5 0,3 0 0,-4-1 0,4 1 0,-3-5 0,-1 9 0,-1-12 0,-6 8 0,-1-13 0,-4-1 0,-4-3 0,-3 0 0,-2-7 0,-4 1 0,-4-11 0,3 8 0,-9-8 0,14 7 0,-8-2 0,12 7 0,-2-2 0,3 6 0,4-2 0,1 3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1 143 24575,'0'10'0,"0"2"0,0 0 0,0 4 0,0-8 0,0 8 0,0-8 0,0 4 0,0-5 0,0 1 0,0-1 0,0 1 0,0-1 0,6-3 0,-1-1 0,10-3 0,-7 0 0,8 0 0,-7 0 0,2 0 0,1 0 0,-4 0 0,4-3 0,-1 2 0,-2-6 0,2 6 0,-3-6 0,-1 3 0,1-3 0,-1-1 0,1 0 0,-1 1 0,-3-5 0,3-1 0,-6-3 0,3-1 0,-4 0 0,0 0 0,0 1 0,0 3 0,0-3 0,0 8 0,0-8 0,0 7 0,0-2 0,0 3 0,0 0 0,0 1 0,-3-1 0,-2 4 0,-2-3 0,-1 6 0,-4-2 0,4 3 0,-4 0 0,-3 0 0,6 0 0,-10 0 0,10 3 0,-3 1 0,4 8 0,0 1 0,0 3 0,-1 1 0,1 0 0,3-1 0,-2-3 0,6-2 0,-2-6 0,3-2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24575,'4'-7'0,"-1"7"0,-3 10 0,0 3 0,0 14 0,0-5 0,0 6 0,0-1 0,0-4 0,0 3 0,0-9 0,0 10 0,0-14 0,0 8 0,0-13 0,0 4 0,0-5 0,0-6 0,0 2 0,0-6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24575,'0'24'0,"0"6"0,0 4 0,0 0 0,0 11 0,0-9 0,0 10 0,0-12 0,0 4 0,0-9 0,0-5 0,0 1 0,0-11 0,0 4 0,0-3 0,0-6 0,0 2 0,0-4 0,0 1 0,0-1 0,0-3 0,0-1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83 108 24575,'-7'-4'0,"7"1"0,1 3 0,3 4 0,3-4 0,-7 11 0,7-9 0,-6 9 0,6-10 0,-10 2 0,-1-3 0,-5-7 0,-7-3 0,7-7 0,-7 1 0,7-1 0,-4 0 0,9 0 0,-3 5 0,6 0 0,-6 8 0,6 0 0,-2 4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24575,'0'11'0,"0"2"0,0 8 0,0-3 0,0 3 0,0-4 0,0-5 0,0 9 0,0-7 0,0 3 0,0-1 0,0-8 0,0 4 0,0-5 0,0 0 0,0 1 0,0-5 0,0 1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24575,'0'11'0,"0"2"0,0-1 0,0 4 0,0-4 0,0 5 0,0 0 0,0-1 0,0-3 0,0 7 0,0-10 0,0 10 0,0-11 0,0 6 0,0-6 0,0 3 0,0-5 0,0 1 0,0-1 0,3-3 0,1 0 0,7-4 0,-2 0 0,6 0 0,-6 0 0,6 0 0,-6 0 0,7 0 0,-8-4 0,4 0 0,-1-4 0,-2 0 0,2 0 0,-3 1 0,0-1 0,-1 0 0,1 1 0,-1-1 0,-3-4 0,3 4 0,-6-8 0,2 3 0,-3-3 0,0-1 0,0 0 0,0 0 0,0 1 0,0 3 0,0-3 0,0 8 0,0-4 0,-3 4 0,-1 1 0,-8-1 0,3 4 0,-2-4 0,-1 8 0,3-4 0,-6 4 0,6 0 0,-7 0 0,8 0 0,-8 0 0,7 0 0,-2 3 0,3 2 0,-3 5 0,6-5 0,-2 2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17 140 24575,'-9'76'0,"1"-12"0,8-47 0,0-4 0,0 7 0,0-10 0,0 10 0,0-11 0,0 5 0,4-9 0,0 5 0,3-6 0,5 1 0,-4-2 0,8-3 0,-7 0 0,6 0 0,-6 0 0,2 0 0,1 0 0,-4 0 0,4 0 0,-5 0 0,1 0 0,-1 0 0,1 0 0,-1 0 0,1 0 0,-1 0 0,1 0 0,-1-4 0,1 0 0,0-3 0,-4-1 0,2 0 0,-1-3 0,3 2 0,-4-3 0,3 5 0,-6-1 0,2-4 0,1 0 0,-3-5 0,2 0 0,-3 0 0,0-4 0,0 3 0,0-8 0,0 3 0,0 0 0,0 2 0,0 4 0,0 0 0,0 0 0,0 1 0,0 3 0,-3-3 0,-2 11 0,-7-6 0,4 7 0,-8-1 0,7 2 0,-2 3 0,-1 0 0,4 0 0,-4 0 0,4 0 0,1 0 0,-5 0 0,7 3 0,-6 5 0,6 5 0,-4 11 0,5-6 0,0-1 0,4-10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24575,'4'7'0,"-4"0"0,7-3 0,-6 3 0,2-3 0,-3 4 0,0-1 0,0 0 0,0 0 0,0-3 0,0-1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24575,'0'3'0,"3"-1"0,1 9 0,8 0 0,1-6 0,-1 6 0,0-7 0,-1 4 0,-2 0 0,2-1 0,-3-2 0,-1 1 0,5-1 0,-4 2 0,4 1 0,-5-4 0,-3-1 0,-1-3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51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0 322 24575,'0'13'0,"0"2"0,0 43 0,0-14 0,0 26 0,0-28 0,5 4 0,-4-19 0,4-2 0,-5-10 0,0-2 0,0-52 0,0 11 0,0-49 0,0 21 0,0 0 0,0 8 0,0 9 0,0 12 0,0 7 0,0 1 0,0 4 0,0 0 0,0 2 0,0 4 0,4 4 0,1 1 0,3 4 0,1 0 0,0 0 0,0 4 0,5 11 0,3 14 0,6 11 0,1 14 0,6-4 0,-4 5 0,4-7 0,-12-1 0,2-12 0,-8-3 0,2-13 0,-5-4 0,1-1 0,-6-6 0,4-3 0,-7 3 0,6-7 0,-3 2 0,4-3 0,-3-11 0,-2-21 0,-3-22 0,0-29 0,0 7 0,0-13 0,0 16 0,0-1 0,0 10 0,0 16 0,0 9 0,0 17 0,0 3 0,0 10 0,0 4 0,0 1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24575,'0'24'0,"0"0"0,0 4 0,0 4 0,0-3 0,0 9 0,0-9 0,0 9 0,0-9 0,0 4 0,0-1 0,0-3 0,0-1 0,0-7 0,0 0 0,0-7 0,0 2 0,0-12 0,0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24575,'4'6'0,"-1"3"0,-3 6 0,0-2 0,0 7 0,0-10 0,0 10 0,0-7 0,0 3 0,0 5 0,0-3 0,0 4 0,0-1 0,0 7 0,0 1 0,0-1 0,0 4 0,0-9 0,0 6 0,0-4 0,0-11 0,0 11 0,0-15 0,0 7 0,0-6 0,4-3 0,-4 4 0,8-1 0,-4-2 0,4 3 0,-1-5 0,1 1 0,-1-1 0,1 1 0,-1-1 0,1 0 0,-1 1 0,0-4 0,1-1 0,4-3 0,-4 0 0,4 0 0,-1 0 0,-2 0 0,10 0 0,-10 0 0,10 0 0,-10 0 0,2-3 0,-3-1 0,-1 0 0,1-7 0,-1 6 0,2-11 0,-2 7 0,1-7 0,0 4 0,1-5 0,-5 0 0,4 1 0,-7-1 0,2 0 0,-3 0 0,0 1 0,0-6 0,0 4 0,0-8 0,0 3 0,-4-4 0,-1-1 0,-7 6 0,2 0 0,-6 6 0,3-1 0,0 4 0,2 1 0,-4 4 0,5 1 0,-9 2 0,10 2 0,-2 3 0,3 0 0,0 0 0,1 0 0,-1 0 0,1 0 0,-1 0 0,1 0 0,0 0 0,2 3 0,-1 1 0,1 4 0,-2-1 0,2 1 0,-1-1 0,5 1 0,-3-1 0,4 1 0,0-4 0,0-1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24575,'0'6'0,"0"6"0,0 5 0,0 5 0,0 6 0,0-1 0,0 6 0,0-5 0,0 11 0,0-5 0,0 0 0,0 11 0,0-15 0,0 21 0,0-15 0,0 10 0,0-12 0,0-6 0,0-7 0,0-4 0,0-4 0,0-2 0,0-3 0,0-4 0,0-1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24575,'-4'9'0,"4"1"0,5 9 0,3-7 0,0 0 0,3-4 0,-2-4 0,11 4 0,-14-7 0,6 3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24575,'28'47'0,"1"0"0,16 28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24575,'0'11'0,"0"1"0,0 5 0,0 4 0,0-3 0,0 3 0,0-4 0,0-1 0,0-3 0,0-2 0,0-4 0,0 0 0,0 5 0,0 0 0,0 0 0,0 4 0,0-3 0,0-1 0,0-1 0,0-3 0,0-1 0,0-3 0,0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24575,'0'12'0,"0"6"0,0 19 0,0 9 0,0-5 0,0 5 0,0-6 0,0 0 0,0-10 0,0 1 0,0-17 0,0 6 0,0-11 0,0-4 0,0-15 0,0 4 0,0-6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24575,'0'11'0,"0"2"0,0-1 0,-4 4 0,3-4 0,-2 5 0,3 4 0,0-3 0,0 8 0,0-8 0,0 13 0,0-7 0,0 9 0,0-6 0,0 1 0,0-1 0,0-5 0,0 5 0,0-5 0,0-3 0,0 1 0,0-8 0,3 5 0,2-4 0,2-2 0,1-3 0,3-1 0,2 1 0,-1 0 0,4-3 0,-4-2 0,1-3 0,3 0 0,-4 0 0,1 0 0,2 0 0,-6 0 0,6 0 0,-6 0 0,2-3 0,1-6 0,-3-3 0,3-10 0,-4 5 0,1-10 0,-4-3 0,-1 1 0,-4-1 0,0 3 0,0 5 0,0-6 0,0 6 0,0-4 0,-4 8 0,0-4 0,-5 5 0,-3 1 0,3 3 0,-3 1 0,1 4 0,2 1 0,-2-1 0,-1 3 0,3 2 0,-2 3 0,-1 0 0,3 0 0,-2 0 0,3 0 0,1 0 0,-1 0 0,4 0 0,0 0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24575,'0'6'0,"0"6"0,0 19 0,0 9 0,0-4 0,0 9 0,0-11 0,0 0 0,0-1 0,0-10 0,0-2 0,0-4 0,0-5 0,0-1 0,0-7 0,0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24575,'3'3'0,"0"5"0,-3 5 0,0 8 0,0 2 0,0 4 0,0 0 0,0 0 0,0 6 0,0-4 0,0-2 0,0 5 0,0-13 0,0 4 0,0-7 0,0-8 0,0 4 0,0-5 0,0-3 0,0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53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0 142 24575,'28'0'0,"23"-12"0,9-4 0,6-4 0,4-5 0,-15 6 0,1-1 0,-1 3 0,-21 10 0,-2 2 0,-18 5 0,-4 11 0,-6 6 0,-4 26 0,0 6 0,0 22 0,0 12 0,0-33 0,0 3-487,1-2 1,-2 2 486,-6 12 0,-1 3 0,6-5 0,0 1-750,-5 9 0,0 3 750,2 3 0,2 1-1024,2 7 0,0 1 1024,-7 6 0,0 2 0,6-29 0,3 0 0,-2 1 0,-2 0 0,0-1 0,1 0 0,1 1 0,1-1 0,1 0 0,-1 28 0,0-1 0,0 0 0,0-2 0,0-4 0,0-2 0,0-4 0,0-1-713,0-1 1,0-1 712,0-4 0,0-1-152,0-5 1,0 0 151,0 0 0,0-3 685,0 31-685,0-39 0,0 1 0,0-4 0,0-2 0,0 40 0,0-34 0,0-2 0,0 12 1914,0 13-1914,5-10 0,-3-9 1650,3 0-1650,-5-7 1335,0 5-1335,0-12 665,0 5-665,0-14 0,0 5 0,0-11 0,6 11 0,-5-11 0,9 11 0,-8-11 0,8 11 0,-9-11 0,4 11 0,0-11 0,-4 5 0,4-7 0,-5 0 0,0-5 0,0-7 0,0-2 0,0-8 0,0 4 0,0 0 0,0-4 0,5 14 0,-4-8 0,4 4 0,-5-1 0,4-5 0,-3 1 0,4-1 0,-5-5 0,0-1 0,0 1 0,0 0 0,0-1 0,0 1 0,0 0 0,4 0 0,-3 0 0,2 0 0,-3-1 0,0 1 0,0 5 0,0-4 0,0 8 0,0-8 0,0 9 0,0-9 0,0 8 0,4-8 0,-3 4 0,3-5 0,-4 0 0,0-1 0,-7-3 0,-9-1 0,-16-4 0,-2 0 0,-12 0 0,18 0 0,-9-5 0,20 0 0,-7-1 0,14-2 0,-4 7 0,9-7 0,-3 7 0,4-7 0,-5-1 0,-1-11 0,5 9 0,0-4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24575,'16'0'0,"-2"0"0,17 0 0,-7 0 0,9 0 0,-10 0 0,3 0 0,-8 0 0,-1 0 0,-5 0 0,-5 0 0,1 0 0,-4 0 0,-1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24575,'0'11'0,"0"8"0,0-5 0,0 18 0,0-8 0,0 4 0,0-2 0,0-12 0,0 11 0,0-15 0,0 10 0,0-8 0,3-3 0,2-2 0,6-7 0,1 0 0,5 0 0,4 0 0,-7 0 0,11-8 0,-11 2 0,4-16 0,-6 8 0,-3-7 0,-1 8 0,0-3 0,0-1 0,-3-1 0,-1-8 0,-4 3 0,0 0 0,0-3 0,0 8 0,-3 1 0,-5 1 0,-1 7 0,-7 1 0,3 1 0,-3 6 0,-1-3 0,0 4 0,1 0 0,6 0 0,3 0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32 109 24575,'-9'7'0,"2"1"0,4-4 0,2 7 0,-6-6 0,6 6 0,-2-3 0,3 4 0,0-4 0,0 4 0,0-1 0,0 2 0,0-1 0,0 0 0,0-1 0,0-2 0,0 3 0,0-5 0,0 1 0,0 3 0,0-3 0,7 1 0,-3-6 0,16-3 0,-6 0 0,7 0 0,1 0 0,-4 0 0,3 0 0,-8 0 0,2 0 0,-6 0 0,6 0 0,-6-4 0,3-4 0,-4-5 0,0-8 0,1-2 0,-4-10 0,-1-1 0,0 0 0,-3 2 0,3 9 0,-4-3 0,0 8 0,0 1 0,0 5 0,0 4 0,0 1 0,-7 2 0,2 2 0,-7 3 0,4 0 0,-3 0 0,6 0 0,-3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9 122 24575,'-2'66'0,"-1"1"0,1-5 0,1-17 0,1-37 0,6-4 0,8-1 0,2-3 0,16 0 0,-13 0 0,18 0 0,-13 0 0,0 0 0,2-4 0,-13-1 0,9-7 0,-9-1 0,-1-9 0,-3 0 0,0-6 0,0-5 0,1 4 0,-5-4 0,-1 6 0,-4 0 0,0 4 0,0-3 0,0 12 0,-7-6 0,-3 11 0,-6-3 0,-6 3 0,4 4 0,-3 1 0,-1 4 0,4 0 0,-3 0 0,4 0 0,1 0 0,3 3 0,-3 2 0,7 7 0,-3 5 0,3 1 0,0 8 0,4-8 0,-3 3 0,8 1 0,-4-12 0,4 2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24575,'-4'0'0,"1"0"0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4 24575,'-7'-3'0,"0"5"0,-1-5 0,4 10 0,-7-6 0,10 5 0,-10-5 0,10 3 0,-2-4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1 138 24575,'0'11'0,"0"3"0,0-5 0,0 7 0,0-4 0,0 5 0,0 0 0,0-5 0,0 4 0,0-4 0,0 1 0,0-2 0,7-3 0,2 0 0,13-3 0,-4 2 0,3-2 0,0-1 0,2 0 0,-1-4 0,4 0 0,-8 0 0,3 0 0,-4-4 0,-5 0 0,4-8 0,-7-1 0,3-3 0,-4-1 0,0 0 0,1 1 0,-1-6 0,1 4 0,-4-3 0,-2 4 0,-3-4 0,0 3 0,0-4 0,0 0 0,0 5 0,0-1 0,0 2 0,-3 8 0,-1 0 0,-4 1 0,-4 6 0,0-2 0,-5 3 0,0 0 0,-4 0 0,3 0 0,-4 3 0,1 6 0,3 4 0,-4 9 0,5-4 0,3 3 0,-2 1 0,6-8 0,1-1 0,6-10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24575,'0'7'0,"0"0"0,0 0 0,0 1 0,0 3 0,3-6 0,10 2 0,1-4 0,7-2 0,-4 7 0,4-8 0,-3 4 0,4-4 0,-6 0 0,1 0 0,0 0 0,-5 0 0,4 0 0,-8 0 0,4 0 0,-5-3 0,1 2 0,3-10 0,-2 6 0,3-11 0,-4 4 0,0-5 0,0 0 0,0 0 0,-3 1 0,-1-1 0,-4 0 0,0-4 0,0 7 0,0-7 0,0 9 0,0-1 0,-4 1 0,-4 8 0,-1-3 0,-6 7 0,2-4 0,-4 4 0,-4 0 0,3 0 0,-4 0 0,6 0 0,-1 4 0,0 4 0,1 5 0,-2 8 0,5-3 0,4-4 0,5-6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24575,'4'-7'0,"-1"11"0,-3-2 0,0 13 0,0-2 0,0 8 0,0-3 0,4 4 0,1-1 0,0-7 0,3 11 0,-4-15 0,5 10 0,-2-11 0,1 2 0,-4-3 0,0-1 0,-4 0 0,3-3 0,-2 3 0,2-6 0,-3 2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24575,'3'-4'0,"1"-3"0,7 3 0,2-4 0,4-4 0,4 2 0,-3-6 0,3 6 0,-4-2 0,-5 4 0,4 0 0,-7 0 0,2 0 0,-3 4 0,-1 0 0,1 1 0,-1 2 0,0-2 0,-2 3 0,-2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54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1178 24575,'-6'-20'0,"2"2"0,4 9 0,0-11 0,0 4 0,0-15 0,0 10 0,0-10 0,0 5 0,0-7 0,0 7 0,5-12 0,13 2 0,7-6 0,26-9 0,-2-9-572,4 15 0,4-1 572,-17 7 0,2-1-821,32-16 0,5 2 821,-18 12 0,2 1-1025,19-9 1,4 1 1024,-3 4 0,0 4 0,6 2 0,1 6 0,-3 8 0,0 5 0,1 5 0,-1 5 0,-5 4 0,-1 4-353,-4 1 1,-5 2 352,-21-1 0,-1 0 375,4-2 1,-3 4-376,9 15 1456,21-2-1456,-31 20 2246,-3-10-2246,-13 8 914,-16-15-914,7 7 173,-19-15-173,7 3 0,-8-4 0,-1 0 0,0 0 0,-3-4 0,3-1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42 24575,'-7'3'0,"1"6"0,6-1 0,0 7 0,0 3 0,0 4 0,0 1 0,0 3 0,0-9 0,0 9 0,0-3 0,0 0 0,0-2 0,0-5 0,7-3 0,2-4 0,13-6 0,-4 1 0,13-3 0,-7 3 0,9-4 0,-11 0 0,5 0 0,-10 0 0,4-4 0,-4-4 0,-5-9 0,1-6 0,-1 1 0,-2-5 0,2 5 0,-3-6 0,0 1 0,-3-1 0,-2 5 0,-4-3 0,0 8 0,0-3 0,0 8 0,-4 2 0,0 6 0,-12 2 0,2 3 0,-12 0 0,3 0 0,-4 0 0,-1 0 0,0 13 0,5-2 0,-5 17 0,9-10 0,-4 9 0,6-5 0,3 1 0,5-9 0,5-7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24575,'4'-10'0,"-1"2"0,-3-3 0,0 4 0,0-1 0,0 0 0,0 1 0,0-1 0,0-3 0,0 3 0,0-3 0,0 10 0,0 6 0,0 12 0,4 6 0,1 10 0,0-5 0,4 5 0,-4-6 0,4 1 0,0-1 0,0-4 0,0 3 0,-1-12 0,1 6 0,-5-11 0,3 2 0,-6-3 0,6-1 0,-7 1 0,4-1 0,-1-3 0,-2 0 0,2-4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69 24575,'0'20'0,"0"-8"0,0 19 0,0-11 0,0 13 0,0-6 0,0 0 0,0-4 0,0-1 0,0-10 0,0 0 0,0-1 0,3-2 0,1-1 0,7-2 0,-2-5 0,6 3 0,-2-4 0,4 0 0,-1 0 0,1 0 0,0 0 0,-1 0 0,1 0 0,-4 0 0,2-4 0,-7 3 0,4-6 0,-4-1 0,-1 0 0,1-8 0,0 3 0,1-4 0,-5-4 0,0 3 0,-4-8 0,0 3 0,0-4 0,0-1 0,0 1 0,0 4 0,-4 2 0,-4 4 0,-5 4 0,-4 1 0,4 4 0,-2 3 0,2 2 0,-9 3 0,4 0 0,-8 0 0,8 0 0,-3 0 0,4 7 0,0 2 0,0 4 0,5-1 0,3-8 0,6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24575,'16'0'0,"2"-4"0,9-6 0,0 0 0,1-3 0,5 3 0,-5-3 0,5 7 0,-10-3 0,-2 9 0,-8-3 0,-2 2 0,-3-2 0,-4 3 0,-1 0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83 24575,'0'2'0,"0"0"0,0 17 0,0 4 0,0 6 0,0-1 0,0-2 0,0-3 0,0-1 0,0-5 0,0 4 0,0-12 0,13 4 0,-3-9 0,11 0 0,1-4 0,0 4 0,6-4 0,-6 0 0,0 0 0,-6 0 0,1 0 0,4 0 0,-10-7 0,8 1 0,-13-15 0,6 11 0,-4-10 0,1 2 0,-5-4 0,0-6 0,-4 1 0,0-1 0,0 1 0,0 0 0,-3 4 0,-6 2 0,-4 4 0,-8 4 0,3 4 0,-8 5 0,3 4 0,-5 0 0,1 0 0,-8 7 0,6 3 0,-2 12 0,13-4 0,2 3 0,10-11 0,-1-3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24575,'0'2'0,"0"9"0,0 10 0,0 7 0,0-1 0,0 6 0,0-4 0,0-1 0,0-2 0,0-4 0,4-3 0,-4-3 0,7-9 0,-6 1 0,6 0 0,-6-1 0,5-3 0,-5 0 0,2-4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24575,'0'11'0,"0"3"0,0-1 0,0 3 0,0 1 0,0 4 0,0-7 0,0 7 0,4-9 0,-3 9 0,3-7 0,-4 7 0,0-9 0,0 1 0,0 2 0,0-9 0,0 1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24575,'15'0'0,"4"0"0,8 0 0,6 0 0,-4 0 0,-1 0 0,-2 0 0,-8-3 0,3 2 0,-4-3 0,-5 4 0,0 0 0,-8 0 0,-1 0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24575,'0'20'0,"0"-4"0,0 10 0,0-3 0,0 4 0,0 0 0,0 1 0,4-1 0,0-5 0,5 0 0,-1-6 0,-3-7 0,-1-1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24575,'4'-3'0,"-1"5"0,-3 4 0,0 6 0,0 5 0,0-1 0,0 1 0,0 4 0,0 2 0,0-1 0,0-4 0,0-7 0,0-3 0,0 3 0,3-6 0,1 3 0,3-8 0,5 0 0,0-4 0,1 3 0,-1-10 0,0 2 0,-4-4 0,4-3 0,-4 7 0,0-2 0,0-1 0,-4 3 0,0-2 0,-4-1 0,0 3 0,0-6 0,0 6 0,0-7 0,0 8 0,-4-4 0,0 4 0,-4 1 0,-3 3 0,-2 0 0,0 4 0,-2 0 0,2 0 0,0 0 0,2 0 0,3 0 0,4 0 0,0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55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46 324 24575,'0'-19'0,"0"-3"0,0-10 0,0-7 0,0-1 0,0 5 0,0-2 0,0 16 0,-4 1 0,3 1 0,-3 9 0,-5 0 0,7-2 0,-14 10 0,14-3 0,-5 14 0,7 6 0,0 4 0,0 7 0,0 0 0,0 6 0,0 0 0,15 2 0,5-1 0,22 4 0,-6-2 0,13 3 0,-7-8 0,7 0 0,-14-9 0,2 1 0,-21-7 0,8 0 0,-14-6 0,4 0 0,-6-4 0,-3 3 0,3-7 0,-7 7 0,2-3 0,-3 4 0,0-1 0,0 1 0,-8 5 0,-3 0 0,-15 7 0,0-1 0,-13 3 0,11-3 0,-10-2 0,17-4 0,1-4 0,6-1 0,5 0 0,4 0 0,1-5 0,4 0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24575,'0'11'0,"0"5"0,0 7 0,0 4 0,0-4 0,0 3 0,0-8 0,0 3 0,0-8 0,0-2 0,0-3 0,0-1 0,3-3 0,5-1 0,1-3 0,11 0 0,-6 0 0,12 0 0,-12-3 0,6-5 0,-7-5 0,0-4 0,3 0 0,-7 1 0,3-1 0,-7 0 0,2 4 0,-7-2 0,4 2 0,-4-4 0,0 4 0,0 2 0,-4 3 0,-4 0 0,-4 0 0,-5 3 0,-5 2 0,4 3 0,-3 0 0,4 0 0,8 0 0,2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24575,'16'0'0,"2"0"0,10-4 0,-1-1 0,0-8 0,-5 3 0,5-8 0,-10 9 0,1-4 0,-7 9 0,-3-3 0,3 6 0,-3-2 0,-1 3 0,-4 0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24575,'0'9'0,"0"3"0,0 15 0,0 6 0,0 7 0,0 7 0,0 1 0,0 4 0,0-5 0,0 0 0,0-7 0,0-7 0,0-10 0,0-6 0,0-1 0,0-8 0,0 0 0,0-5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24575,'0'11'0,"0"6"0,0 6 0,0-1 0,0 5 0,0-5 0,0 1 0,0-2 0,0-4 0,0-1 0,0-4 0,0 0 0,0-5 0,3-3 0,5 0 0,5-4 0,8 0 0,-3 0 0,8 0 0,-8 0 0,14 0 0,-16-8 0,10-1 0,-9-4 0,-6-3 0,8 6 0,-13-6 0,5 7 0,-3-2 0,-4 3 0,0-4 0,-4 4 0,0-8 0,0 7 0,0-6 0,0 6 0,-8-3 0,3 4 0,-11 4 0,-1 0 0,-1 4 0,-3 0 0,-1 0 0,4 0 0,-3 0 0,4 0 0,4 0 0,-2 4 0,6 4 0,-3 1 0,4 7 0,0-8 0,3 1 0,2-6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24575,'0'11'0,"0"-3"0,0 8 0,0-4 0,0 5 0,0-1 0,0-3 0,0-1 0,0-5 0,0 0 0,0 1 0,0 2 0,0-2 0,0 0 0,0-5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0 325 24575,'0'-2'0,"0"-14"0,0-12 0,0-7 0,0-3 0,0 4 0,0 4 0,0-1 0,0 13 0,0-4 0,0 6 0,0 3 0,0 1 0,0 5 0,0-1 0,0 1 0,0 3 0,0 1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120 269 24575,'0'-12'0,"0"0"0,0-5 0,0-10 0,16-4 0,-8-4 0,16 5 0,-15 8 0,3 10 0,0-4 0,-7 3 0,6 4 0,-3-2 0,1 10 0,-1-10 0,-2 9 0,-1-6 0,2 8 0,1 0 0,-1 0 0,1 0 0,-7 0 0,-11 0 0,-8 0 0,-15 5 0,4 4 0,-9 2 0,9 2 0,-4-4 0,10 4 0,2-4 0,4 3 0,5-7 0,0 2 0,4-6 0,7 2 0,6-3 0,12 0 0,5 0 0,5 0 0,6-4 0,1-2 0,0-4 0,5 1 0,-11-1 0,1 1 0,-8 0 0,-4 1 0,-5 3 0,0 1 0,-5 4 0,-3-3 0,0 2 0,-4-2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24575,'0'11'0,"0"2"0,0 17 0,0 3 0,0-4 0,0 9 0,0-3 0,0-1 0,0 4 0,0-9 0,0-1 0,0-2 0,0-12 0,0 6 0,0-11 0,0-1 0,0-5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24575,'4'6'0,"-1"2"0,-3 8 0,0 0 0,0 1 0,0 0 0,0-5 0,0 0 0,0-1 0,0-2 0,0 2 0,0 1 0,0-4 0,0 8 0,0-4 0,0 4 0,0-5 0,0 0 0,0-4 0,0 1 0,0-4 0,0-1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17 103 24575,'0'12'0,"-4"-4"0,-1 17 0,1-4 0,0-3 0,4 8 0,0-8 0,0 4 0,0-6 0,0-3 0,0 2 0,0-3 0,0 0 0,3-4 0,1-5 0,4-3 0,8 0 0,-2 0 0,7 0 0,-4 0 0,-1 0 0,1-4 0,0 3 0,-1-10 0,1 6 0,0-11 0,-1 3 0,-3-4 0,3 0 0,-7 0 0,3 1 0,-3-1 0,-1 0 0,0 1 0,1-6 0,-5 4 0,1-3 0,-5 8 0,0-3 0,0 4 0,0-1 0,0 1 0,0 5 0,0-1 0,-4 0 0,0 1 0,-8 3 0,4 0 0,-8 4 0,3 0 0,-3 0 0,-1 0 0,4 0 0,-2 0 0,2 0 0,-4 4 0,1 4 0,-5 17 0,6 0 0,-1 5 0,7-9 0,1-4 0,-1-1 0,5 1 0,-3-4 0,6-5 0,-2-5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42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53 24575,'4'-7'0,"-1"-1"0,-3 1 0,0-4 0,0 3 0,-7-1 0,2 6 0,-10 3 0,2 0 0,-8 0 0,7 0 0,-7 0 0,9 8 0,-5-3 0,4 11 0,1-7 0,4 6 0,0-6 0,4 6 0,-3-6 0,6 7 0,-2-8 0,3 4 0,-4-5 0,3 5 0,-2-4 0,3 8 0,0-7 0,0 6 0,0-6 0,0 2 0,0-3 0,0-1 0,0 1 0,0-1 0,0 1 0,3-1 0,1-3 0,3-1 0,1-3 0,3 0 0,-2 0 0,7 0 0,-8 0 0,8 0 0,-8 0 0,4 0 0,-5 0 0,1 0 0,-1 0 0,1 0 0,-1 0 0,0 3 0,-3 1 0,-1 3 0,-3 1 0,4-1 0,-3 5 0,2-4 0,-3 4 0,0 0 0,0-4 0,0 4 0,0-1 0,0-2 0,0 2 0,0 1 0,0-4 0,0 4 0,0-5 0,0 1 0,0-1 0,0 5 0,-3-4 0,-2 4 0,-2-4 0,-5-1 0,-1 1 0,-3 1 0,-1-1 0,0 0 0,0 1 0,1-1 0,-1-3 0,0-2 0,0 1 0,5-3 0,0 3 0,0-4 0,4 0 0,-4 0 0,5 0 0,-1 0 0,1 0 0,0 0 0,-1 0 0,1 0 0,0 0 0,0-4 0,-1 0 0,4-3 0,1 0 0,0 3 0,2 1 0,-2 3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56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376 154 24575,'-32'-43'0,"1"0"0,-17 2 0,2 14 0,10 27 0,-50 38 0,59-8 0,-14 34 0,24-18 0,11 1 0,0 0 0,6-12 0,0 2 0,5-10 0,11-5 0,13-1 0,11-10 0,14-4 0,-5-2 0,-2-5 0,-8 0 0,-7 0 0,-5 0 0,-2-5 0,-10 0 0,-2 0 0,-4-3 0,-8 7 0,-7-3 0,-14 4 0,-6 0 0,-7 0 0,-6 10 0,4 9 0,-7 17 0,12 6 0,0 7 0,12-2 0,1-1 0,5 1 0,6-6 0,0-3 0,6-11 0,0-7 0,4-6 0,11-5 0,7-3 0,10-2 0,7-4 0,-5 0 0,11-10 0,-11-2 0,5-11 0,-13 3 0,-1 3 0,-10 4 0,-1 3 0,-6 1 0,1 4 0,-4 1 0,-1 4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0 123 24575,'18'-15'0,"-8"8"0,26-17 0,-8 10 0,1-5 0,-1 5 0,-7 1 0,-8 5 0,-1 3 0,-5 2 0,-3 3 0,-1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24575,'0'24'0,"0"0"0,0 15 0,0-9 0,0 10 0,0-13 0,0 0 0,0-4 0,0-2 0,3-8 0,-2-2 0,6-6 0,-6 1 0,2-5 0,-3 2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24575,'0'15'0,"0"5"0,0-3 0,0 10 0,0-10 0,0 9 0,0-3 0,0-1 0,0 5 0,0-14 0,0 8 0,0-13 0,0 8 0,0-11 0,0 2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24575,'4'3'0,"-1"5"0,-3 9 0,0 1 0,0 8 0,0-3 0,0 4 0,0 0 0,0-4 0,0 9 0,0-17 0,0 11 0,0-14 0,0 1 0,0-2 0,0-6 0,0-2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24575,'15'7'0,"0"3"0,2 6 0,0 1 0,-8-8 0,-2-1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24575,'3'4'0,"1"0"0,8-4 0,-4 3 0,0-2 0,-4 2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24575,'4'3'0,"0"1"0,-4 0 0,0-1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24575,'8'0'0,"-1"0"0,0 3 0,5 5 0,-3 5 0,3 4 0,-8-8 0,0-2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24575,'8'8'0,"-1"-1"0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57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9 24575,'-3'-4'0,"-2"0"0,-9 4 0,-1 9 0,0 7 0,0 10 0,4 6 0,0 7 0,5-5 0,1 11 0,5-12 0,0 6 0,0-7 0,0-6 0,4 0 0,6-16 0,17-1 0,-4-4 0,14-4 0,-11 3 0,1-4 0,4 0 0,-15 0 0,8-4 0,-18 2 0,3-2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24575,'8'29'0,"6"-2"0,-12-14 0,4-2 0,-2 1 0,-4-8 0,4-1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24575,'4'8'0,"0"-1"0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24575,'38'0'0,"-7"0"0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24575,'12'-9'0,"-2"2"0,-3 7 0,-3 0 0,-1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24575,'14'0'0,"0"0"0,-7 0 0,-3 0 0,0 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24575,'7'0'0,"4"0"0,-6 0 0,3 0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113 337 24575,'-9'13'0,"2"16"0,7 39 0,11 11 0,-3 7-702,5-34 0,-1 1 702,-4-4 0,-1 1 0,3 4 0,-1-1 338,3 21-338,0 16 0,-1-30 0,-4 18 0,3-23 0,-9-19 0,7-9 0,-7-15 1062,3 0-1062,-4-11 4,-5-23-4,-2-25 0,-5-33 0,-6-16-609,10 39 0,1-1 609,-4-1 0,2 2 0,1-37 0,1 17 0,1 4 0,4 9 0,-5-5 0,1 1 0,4 8 0,-8-23 0,8 21 0,-3 1 0,5 14 0,0 6 0,0 8 1218,0 10-1218,0 6 0,0 5 0,0 4 0,0 14 0,0 23 0,0 12 0,6 35 0,0-19 0,6 18 0,-1-4 0,2 25 0,-2-26 0,2 22 0,-2-36 0,-1 0 0,1-3 0,-1-19 0,-5-6 0,-1-11 0,-1-5 0,-2-4 0,2-7 0,-3-11 0,-4-14 0,-2-10 0,-4-13 0,-5 0 0,3-7 0,-4-6 0,5 10 0,-4-9 0,4 23 0,-5-9 0,7 16 0,0 1 0,0 6 0,1 6 0,0 3 0,3 1 0,-2 5 0,6-1 0,-5 0 0,5 1 0,-6 2 0,6-1 0,-2 2 0,3-4 0,0 1 0,0-1 0,0 1 0,3-5 0,2 3 0,11-7 0,-2 3 0,12-1 0,-8 2 0,8 3 0,-8 0 0,0 1 0,-3 3 0,-6 2 0,2 3 0,-10 0 0,-9 0 0,-5 0 0,-12 4 0,2-3 0,1 7 0,1-8 0,8 4 0,-3-4 0,7 3 0,-2-2 0,7 6 0,1-3 0,6 3 0,1 0 0,8 5 0,1 5 0,4 1 0,-3 8 0,3 2 0,-7 1 0,5 9 0,-5 2 0,-1 2 0,2 3 0,-6 1 0,-1-5 0,-4 12 0,0-12 0,0 5 0,0-16 0,0 1 0,0-17 0,0 6 0,0-11 0,0 3 0,0-39 0,0 4 0,0-30 0,0 7 0,0-9 0,0 0 0,0 0 0,0 9 0,0 6 0,0 6 0,0 6 0,0 6 0,0 6 0,0 3 0,0 1 0,0 5 0,0 6 0,0 10 0,0 10 0,0 13 0,0 3 0,0 4 0,0 1 0,0-6 0,0-1 0,0-14 0,0 1 0,0-11 0,0-8 0,0-17 0,0-12 0,0-12 0,0 6 0,0-5 0,0 10 0,0-9 0,0 9 0,0-4 0,0 5 0,0 1 0,0 4 0,0-3 0,0 12 0,0-6 0,0 11 0,0-3 0,0 5 0,-3 2 0,-5 2 0,0 3 0,-8 0 0,3 0 0,-3 0 0,-1 0 0,0 0 0,1 0 0,-1 0 0,0 0 0,4 0 0,-2 0 0,6 0 0,-3 0 0,8 3 0,1 1 0,6 7 0,2 7 0,4 4 0,6 17 0,-4-3 0,4 17 0,0-6 0,-3 7 0,11 23 0,-10-3 0,10 14 0,-9-4-497,3 3 497,-4 2 0,-1-9 0,-6-29 0,0-2 0,5 13 0,2 30 0,-2-22 0,1 1 0,-1-1 0,-4-9 0,2-14 0,-8 0 0,3-8 0,-4-4 497,0-7-497,0-7 0,0-8 0,4-2 0,-3-3 0,2-1 0,-3 1 0,0-26 0,0-2 0,0-23 0,0-4 0,-5 0 0,-1-21 0,-1 17 0,-4-37 0,4 20 0,0-10 0,-3 2 0,3 6 0,0-1 0,-3-5 0,9 13 0,-9 3 0,4 18 0,1 3 0,0 16 0,5 1 0,-3 10 0,2 0 0,-5 8 0,5 4 0,-2 8 0,-1 9 0,3 11 0,-8 7 0,8 4 0,-3 22 0,4-21 0,0 32 0,0-21 0,0 11 0,0 6 0,0-5 0,0 6 0,0 0 0,0-6 0,0-9 0,0-1 0,0-12 0,4 5 0,1-12 0,5 4 0,-1-9 0,1 4 0,-1-6 0,-4 1 0,3-6 0,-7 0 0,2-10 0,-3 0 0,4-5 0,-4 1 0,4-1 0,-4-5 0,0-12 0,0-8 0,0-15 0,0-2 0,0-25 0,-5 9 0,-7-32 0,-1 11-639,-6-23 639,7-3 0,5 42 0,0-1 0,0-2 0,0 1 0,0-34 0,1 36 0,0 3 0,-1-22 0,-6-20 0,6 24 0,-3 8 0,9 18 0,-8 11 0,8 10 0,-3 4 639,4 11-639,0 7 0,0 13 0,0 29 0,0 3 0,0 12 0,0 4 0,0-3 0,0 13 0,0 8 0,5-6 0,2 7 0,-1-9 0,-1 0 0,0-6 0,-4-2 0,4-14 0,-1-1 0,-3-6 0,4-11 0,-1-2 0,-4-14 0,4-2 0,-4-3 0,0-1 0,3-2 0,-2-9 0,2-16 0,-3-23 0,0-12 0,0-23 0,0-8 0,0 4 0,0-11 0,0 22 0,5-6 0,-4 14 0,9 9 0,-9 13 0,3 8 0,0 11 0,-3 4 0,2 7 0,1 7 0,-3-3 0,5 6 0,-2-2 0,0 10 0,-1 7 0,1 14 0,-3 13 0,9 6 0,-9 7 0,8 0 0,-8 0 0,9 0 0,-4-7 0,-1 5 0,4-11 0,-8 0 0,8-3 0,-8-9 0,3 4 0,1 0 0,0-5 0,0 5 0,3-6 0,-7 0 0,8 1 0,-4-1 0,4 5 0,0-3 0,1 3 0,-5-4 0,2-6 0,-2 4 0,0-8 0,3 3 0,-8-4 0,4-5 0,-4 0 0,3-5 0,-2 1 0,3-17 0,-4-8 0,-5-18 0,-1-11 0,-4-2 0,-1-6 0,0 0 0,0 0 0,5 7 0,-3 1 0,3 6 0,1 5 0,-4-3 0,4 9 0,-1-4 0,2 6 0,0-6 0,3-2 0,-4-11 0,1 5 0,3-18 0,-4 10 0,5-12 0,0 7 0,0 7 0,0 1 0,0 12 0,0 6 0,0 6 0,0 5 0,0 5 0,0 0 0,0 4 0,0 1 0,0-1 0,0 1 0,0 9 0,0 8 0,0 11 0,0 18 0,0-3 0,0 16 0,0-4 0,0 13 0,0-6 0,5 5 0,-4-6 0,8-7 0,-8-1 0,4-12 0,-5-1 0,4-10 0,-4-2 0,4-4 0,-4-5 0,0 0 0,0-4 0,0-1 0,3-3 0,-2-7 0,2-5 0,-3-13 0,0-1 0,0-11 0,0-2 0,0-4 0,0-1 0,0 0 0,0 5 0,0 2 0,0 11 0,4 4 0,-4 7 0,4 3 0,-1 4 0,-3 8 0,3 10 0,-3 14 0,5 6 0,-4 6 0,3 6 0,1 2 0,-4-1 0,8-1 0,-7-6 0,6-1 0,-7-5 0,8-1 0,-8-10 0,3-2 0,-4-4 0,3-4 0,-2 2 0,2-6 0,-3 2 0,0-3 0,4-1 0,-3 1 0,2 3 0,-3-2 0,0 3 0,3-5 0,-2 1 0,2-1 0,-3 1 0,0-1 0,0 1 0,4-1 0,-4 5 0,4-4 0,-1 4 0,-2-1 0,2 2 0,-3 0 0,4 2 0,-3-2 0,3 3 0,-1 1 0,-2-4 0,3 2 0,-4-2 0,0-1 0,3 0 0,-2-1 0,3-2 0,-4 6 0,3-2 0,-2 0 0,3 2 0,0-2 0,-4 3 0,4-3 0,-4-1 0,4-5 0,-4 1 0,4-1 0,-4 1 0,0-1 0,0 0 0,0 0 0,0 0 0,0 1 0,0-1 0,0 0 0,0 0 0,0 0 0,0-1 0,0 1 0,0 0 0,3 1 0,-2-1 0,5 0 0,-5 1 0,5-1 0,-2 0 0,0 0 0,-1 0 0,-6-3 0,-1 3 0,-3-7 0,-1 7 0,1-6 0,-1 6 0,0-6 0,1 5 0,-1-5 0,-3 6 0,2-6 0,-3 3 0,5-1 0,-1-2 0,0 2 0,1-3 0,0 0 0,3-3 0,1-10 0,3 0 0,3-9 0,6 5 0,0 1 0,2 3 0,-3 1 0,0 8 0,-1-3 0,-3 3 0,0-3 0,-4 0 0,-8 3 0,-1-3 0,-4 6 0,-2-6 0,6 6 0,-3-3 0,5 4 0,-1 0 0,1 0 0,-1 0 0,4 7 0,1 2 0,3 11 0,0-2 0,0 8 0,0-8 0,0 4 0,0-6 0,0-3 0,0-1 0,0-5 0,0 1 0,0-1 0,0 1 0,4-1 0,0-3 0,3 0 0,0-4 0,0-4 0,-3-4 0,-1 0 0,-3-8 0,0 7 0,0-6 0,0 6 0,0-7 0,0 8 0,0-13 0,0 7 0,0-7 0,0 4 0,0 0 0,0 0 0,0 1 0,0-1 0,4 0 0,-3 5 0,6 0 0,-3 8 0,0-3 0,3 6 0,-3-2 0,4 3 0,-1 0 0,1 0 0,-1 7 0,2 7 0,0 14 0,0 6 0,1 6 0,0 0 0,0 0 0,0-1 0,-5-9 0,4-3 0,-9-11 0,7-3 0,-6-2 0,3-3 0,-4-1 0,0-9 0,0 1 0,0-10 0,0 4 0,0-1 0,3 1 0,-2-1 0,5 4 0,-2 0 0,4 4 0,-1 0 0,0 0 0,1 0 0,-1 0 0,0 0 0,-9 3 0,-9 2 0,-10 3 0,-7 1 0,1 1 0,-1-1 0,5-1 0,2 1 0,4-1 0,0 1 0,5-5 0,0 0 0,5-4 0,9 0 0,3 0 0,11 0 0,5 0 0,-3-4 0,8 3 0,-3-6 0,4 2 0,-5-1 0,5 2 0,-10 1 0,5 2 0,-10-3 0,0 4 0,-5 0 0,1 0 0,-1 0 0,1 0 0,-4 0 0,-1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24575,'7'0'0,"-4"0"0,9 0 0,-9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24575,'7'-4'0,"1"1"0,-1 3 0,0 0 0,1 0 0,-1 0 0,1 0 0,-1 0 0,1 0 0,-1 0 0,0 0 0,1 0 0,-1 0 0,-3 0 0,-1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57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27 24575,'-3'-10'0,"5"2"0,16 8 0,-3 0 0,3 0 0,-8 0 0,4 0 0,-10-4 0,-4 3 0,0-3 0,-4 4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24575,'4'-10'0,"-1"5"0,-3-1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24575,'16'0'0,"-2"0"0,-7 0 0,1 0 0,-1 0 0,5 0 0,-4 0 0,4 0 0,0 0 0,-1 0 0,6 0 0,-6 0 0,1 0 0,-8-7 0,-1 5 0,-3-6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24575,'9'-11'0,"-2"-6"0,-7 8 0,0-3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24575,'4'-4'0,"-1"1"0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24575,'3'4'0,"7"-1"0,11-3 0,-6 0 0,-2 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24575,'12'0'0,"-1"0"0,-4 0 0,0 0 0,0 0 0,0 0 0,1-7 0,0-12 0,-3 8 0,-1-7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24575,'0'-13'0,"0"7"0,0-3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24575,'4'-3'0,"0"2"0,-4-2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24575,'11'0'0,"-3"0"0,7 0 0,-7 0 0,0-9 0,-5 6 0,-3-6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58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24575,'33'0'0,"6"0"0,24 0 0,-7 0 0,13 0 0,-11 0 0,22 0 0,-22 0 0,-2 0 0,-23 0 0,-8 0 0,-11 0 0,0 0 0,-10 0 0,0 0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24575,'11'0'0,"6"0"0,-3 0 0,11 4 0,-15 0 0,15 5 0,-11 3 0,7-2 0,-8 5 0,-1-6 0,-8 3 0,7-4 0,-6-1 0,3 1 0,-4-4 0,-4 0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24575,'4'3'0,"0"5"0,-1 0 0,-2 4 0,5-5 0,-1 1 0,6-1 0,-3 1 0,1 0 0,-6-4 0,-3-1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24575,'9'5'0,"-3"-2"0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24575,'14'-5'0,"-3"2"0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24575,'0'4'0,"0"0"0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24575,'7'0'0,"7"0"0,-8 0 0,5 0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24575,'4'11'0,"4"-1"0,0-2 0,8 0 0,-7 4 0,-1-7 0,-4 2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24575,'8'5'0,"-1"-2"0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24575,'0'8'0,"0"-1"0,0 0 0,0 0 0,0-2 0,0-2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5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1036 24575,'0'-3'0,"0"-16"0,0-29 0,0-28 0,0-17-768,-1 38 1,2-2 767,6 1 0,0-2 0,-6-16 0,1 2 0,12-23 31,-14 33 0,0 5-31,5 6 0,-4-18 0,5 32 0,-6-2 0,0 24 1144,0 17-1144,0 11 329,-7 38-329,6 8 0,-5 7 0,6 12 0,0-20 0,0 13 0,0-15 0,0-8 0,0-9 0,0-18 0,0-1 0,9-11 0,1-4 0,16-1 0,-5-4 0,4-4 0,-4-18 0,1-9 0,-4-16 0,-1 1 0,-6-1 0,1 0 0,-6 0 0,0 7 0,-6 1 0,0 13 0,0 0 0,0 11 0,0 2 0,0 4 0,-4 4 0,-6 1 0,0 12 0,-6 23 0,11 5 0,-7 26 0,11 2 0,-5 1 0,6 15 0,0-15 0,0-1 0,10-10 0,9-13 0,9-6 0,6-13 0,-2-6 0,0-5 0,0-6 0,-14 0 0,-4-5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2062 24575,'0'-7'0,"0"0"0,0-5 0,0 3 0,0-2 0,0-1 0,0 4 0,0-4 0,0 0 0,0 3 0,0-2 0,0 3 0,0 1 0,0-1 0,0-4 0,0 4 0,0-8 0,0 7 0,0-7 0,0 4 0,0-5 0,0 0 0,0 1 0,0-1 0,0 4 0,0-3 0,0 8 0,0-8 0,0 7 0,0-2 0,0-1 0,0 4 0,0-4 0,0 4 0,0 1 0,0-1 0,0 0 0,0 1 0,0-1 0,0 1 0,0-5 0,0 4 0,0-4 0,0 5 0,0-5 0,0 3 0,0-6 0,0 2 0,0 0 0,0-7 0,0 6 0,0-12 0,-4 3 0,3-5 0,-7 1 0,7-1 0,-8-5 0,4 5 0,0-11 0,-4 10 0,8-4 0,-3 0 0,4 4 0,0-4 0,0 11 0,0-5 0,0 5 0,0-1 0,0-3 0,0 8 0,0-3 0,0 4 0,0 0 0,0 4 0,0-2 0,0 2 0,0 0 0,0-2 0,0-1 0,0-2 0,0 2 0,0 0 0,0 3 0,0-3 0,0-1 0,0 0 0,0 0 0,0 5 0,0-4 0,0 7 0,0-6 0,0 6 0,0-7 0,0 3 0,0-3 0,0 3 0,0-3 0,-3 4 0,2-1 0,-3 1 0,4 0 0,0 4 0,-4-4 0,4 5 0,-4-1 0,4 1 0,0-1 0,-3 0 0,2 1 0,-2 0 0,3-1 0,0-4 0,0 4 0,0-4 0,0 4 0,0-3 0,0 2 0,0-7 0,0 8 0,0-4 0,0 4 0,-4 1 0,3-5 0,-2 4 0,3-8 0,0 8 0,0-8 0,0 8 0,0-8 0,0 8 0,0-4 0,0 5 0,0-1 0,0 1 0,0-1 0,0 1 0,0-1 0,0 1 0,0 0 0,0 0 0,0 0 0,0 0 0,0 0 0,0 0 0,0-1 0,0 1 0,0 0 0,3 3 0,-2-3 0,3 3 0,-4-4 0,0 1 0,0-1 0,0 1 0,0-1 0,3 4 0,-2-3 0,2 3 0,-3-3 0,3 3 0,1 1 0,-3 3 0,-5 0 0,-3 0 0,-4 0 0,4 0 0,0 0 0,0 0 0,0 0 0,0 0 0,-1 0 0,1 0 0,0 0 0,0 0 0,-1 0 0,-1 0 0,1 0 0,-2 0 0,3 0 0,0 0 0,0 0 0,0 0 0,0 0 0,0 0 0,4 3 0,-1 1 0,4 3 0,0 1 0,4-1 0,-3 4 0,2 2 0,0 3 0,-2 0 0,3 1 0,-4 4 0,0-3 0,0 3 0,4 0 0,-3 1 0,3 1 0,-4 3 0,0-3 0,0 4 0,0-1 0,0-3 0,0 2 0,0-7 0,0 3 0,0-4 0,0-5 0,3 4 0,-2-3 0,3 3 0,-4-3 0,0 2 0,0-3 0,0 4 0,0-3 0,0-1 0,0-5 0,0 0 0,0 1 0,0-1 0,0 1 0,0-1 0,0 1 0,0-1 0,0 1 0,0 3 0,0-2 0,0 2 0,0-3 0,0-1 0,0 1 0,0-1 0,0 0 0,0 0 0,0 1 0,0-1 0,0 0 0,3-3 0,-2 3 0,3-3 0,-4 4 0,0-1 0,0 0 0,3 1 0,-2-1 0,2 1 0,0-1 0,-2 1 0,3-1 0,-4 5 0,3 0 0,-2 1 0,3 2 0,-4-3 0,0 5 0,3-1 0,-2 1 0,3 0 0,-4-1 0,4 1 0,-3-1 0,2 1 0,-3-1 0,0 1 0,0 0 0,0-1 0,0 1 0,0-1 0,0 1 0,4 4 0,-2-3 0,2 3 0,-4-4 0,0-1 0,0 6 0,0-8 0,0 11 0,0-11 0,0 7 0,0-4 0,0-1 0,0 1 0,0-1 0,0 1 0,0 0 0,0-1 0,0-3 0,0 2 0,0-6 0,0 6 0,0-6 0,0 3 0,0-1 0,0-2 0,0 2 0,0 1 0,0-4 0,0 4 0,0-5 0,0 1 0,0-1 0,0 1 0,0-1 0,0 1 0,0-1 0,0 1 0,0-1 0,0 1 0,0-1 0,0 1 0,0-1 0,0 1 0,0-1 0,0 1 0,0-1 0,0 1 0,0-1 0,0 1 0,0-1 0,0 1 0,0-1 0,0 1 0,0-1 0,0 0 0,0 0 0,3 0 0,-3 0 0,7 0 0,-6 1 0,2-1 0,-3 0 0,0 1 0,0-1 0,0 1 0,0-1 0,3-3 0,-2 2 0,2-2 0,-3 4 0,0-1 0,0 0 0,3-3 0,1-1 0,3-3 0,0 0 0,5 0 0,-3 0 0,6 0 0,-6 0 0,6 0 0,-6 0 0,2 0 0,-3 0 0,-1 0 0,1 0 0,-1 0 0,-3-6 0,-5-13 0,-5-9 0,-4-18 0,-1-9 0,0-15 0,-8-18 0,5 0 0,1 7 0,2-1 0,4 9 0,-5-6 0,1 9 0,0 9 0,5 19 0,1 4 0,1 15 0,3 5 0,-3 7 0,4 3 0,0 7 0,0 6 0,5 17 0,1 14 0,-1 0 0,0 14 0,0-8 0,-4 11 0,4 8 0,-5-12 0,0 10 0,0-18 0,0 5 0,0-6 0,0-1 0,4-4 0,-3 3 0,3-14 0,-4 7 0,0-8 0,3-1 0,-2-1 0,3-4 0,-4 0 0,0-5 0,0 0 0,0-5 0,0 1 0,0-1 0,3 1 0,-2-1 0,5 0 0,-5 1 0,2-1 0,-3-9 0,0-9 0,0-10 0,0-12 0,0 4 0,0-16 0,0 9 0,0-16 0,0 4 0,0-6 0,0 7 0,0 1 0,0 11 0,0 2 0,0 15 0,0-2 0,0 24 0,0 3 0,0 23 0,0 4 0,0 12 0,0-10 0,0 8 0,0-15 0,0 4 0,0-11 0,0 0 0,0-6 0,0-3 0,0-2 0,0-3 0,0-1 0,0-6 0,0-10 0,0-15 0,0-24 0,0-15 0,0-17 0,0-6-812,-6-9 812,4-3 0,-8 15 0,9-7 0,-10 18-19,10-6 19,-5 7 0,2 11 0,2 6 0,-3 6 0,5 2 812,0 6-812,0 5 19,0-3-19,0 9 0,0-4 0,0 6 0,0 5 0,0 0 0,0 6 0,0-1 0,0 4 0,0 2 0,0 3 0,0 10 0,0 9 0,0 16 0,5 7 0,-4 12 0,8 1 0,-8 6 0,8-5 0,-8 4 0,8-5 0,-7 7 0,2-8 0,-4 7 0,0-18 0,0 10 0,0-21 0,0 3 0,0-11 0,0-3 0,0-2 0,0-3 0,0-1 0,0-5 0,0-12 0,0-14 0,0-16 0,0-8 0,0-12 0,0-11 0,0 13 0,0-23 0,0 30 0,0-24 0,0 26 0,0-3 0,0 17 0,0 3 0,0 10 0,0 1 0,0 5 0,0 3 0,0 2 0,-3-1 0,2 3 0,-3-2 0,4 3 0,0 0 0,0 1 0,0 0 0,3 3 0,1 1 0,3 3 0,1 0 0,-1 0 0,0 0 0,-6 3 0,-1 1 0,-8 3 0,1 4 0,-2 6 0,1 1 0,3 3 0,-3-4 0,7-1 0,-2 1 0,3-1 0,0 1 0,0-4 0,0 2 0,0-6 0,0 2 0,0-3 0,3-1 0,-2 1 0,6-4 0,-7 2 0,7-5 0,-6-7 0,2-8 0,-3-11 0,0 3 0,0-4 0,0 3 0,0 1 0,0 0 0,0 10 0,0 0 0,0 5 0,3-1 0,1 4 0,4-2 0,3 5 0,-2-3 0,6 4 0,-2 0 0,4 0 0,-5 0 0,4 0 0,-8 4 0,8 0 0,-8 8 0,4-3 0,-4 2 0,-4-3 0,3-1 0,-6 1 0,-1-4 0,-4-1 0,0 1 0,-3-3 0,3 5 0,-4-5 0,4 5 0,-2-5 0,2 6 0,-4-7 0,1 4 0,-1-4 0,0 0 0,-3 0 0,2 0 0,-2 0 0,3 0 0,-4 0 0,4 0 0,-4-4 0,4 0 0,1-8 0,2 4 0,-2-4 0,6 1 0,-2 2 0,-1-7 0,4 8 0,-4-8 0,4 7 0,0-6 0,0 6 0,0-3 0,0 5 0,0-1 0,0 0 0,0 1 0,3 3 0,-9 1 0,4 3 0,-8 0 0,3 0 0,-1 0 0,0 0 0,1 0 0,0 0 0,6 0 0,6 0 0,7-4 0,5 3 0,4-7 0,-3 4 0,3-5 0,-5 4 0,1-2 0,-5 6 0,0-6 0,-5 6 0,1-2 0,-1 3 0,-3 3 0,-1 5 0,-3 9 0,0 11 0,0 1 0,0 9 0,0 3 0,0 0 0,0 5 0,0-6 0,0-6 0,0 5 0,0-11 0,0 5 0,0-5 0,0-6 0,0-1 0,0-8 0,0-2 0,0-3 0,0-1 0,0 1 0,0-1 0,0 0 0,0 0 0,0 1 0,0-1 0,0 5 0,0 0 0,0 5 0,0 5 0,0-5 0,0 5 0,0-6 0,0 6 0,0-4 0,0 3 0,0 0 0,0 2 0,0 4 0,0 6 0,0-4 0,0 10 0,0-5 0,0 6 0,0-6 0,0 4 0,0-9 0,0 4 0,0-6 0,0-4 0,0 3 0,0-8 0,0 3 0,0-8 0,0 2 0,0-6 0,0 2 0,0-3 0,0-1 0,0 1 0,0-1 0,0 0 0,0 0 0,0 0 0,0 5 0,0 1 0,0-1 0,0 4 0,0-4 0,0 1 0,0 2 0,3-6 0,2 7 0,-1-8 0,4 8 0,-7-8 0,2 8 0,1-3 0,-3-1 0,3 4 0,-4-8 0,3 8 0,-2-8 0,3 4 0,-4 0 0,0-4 0,0 4 0,0-5 0,0 1 0,0-1 0,0 1 0,3-1 0,-2 1 0,2-1 0,-3 1 0,0-1 0,4 1 0,-3-1 0,2 1 0,-3-1 0,0 0 0,0 1 0,3-1 0,-2 1 0,2-1 0,-3 1 0,0-1 0,0 1 0,0-1 0,4 1 0,-3-1 0,2-15 0,-3-10 0,0-16 0,0-6 0,0 0 0,0 1 0,0-1 0,0 5 0,0-3 0,0 9 0,0-4 0,0 6 0,-4-1 0,3-5 0,-7 4 0,3-4 0,-5 0 0,0-1 0,1 0 0,-1-4 0,5 9 0,-4-3 0,8 9 0,-7 2 0,7 8 0,-6-3 0,6 8 0,-3-4 0,4 0 0,0 4 0,0-8 0,0 7 0,0-6 0,0 2 0,0-3 0,0-1 0,0 5 0,0-3 0,0 6 0,0-7 0,0 4 0,0-5 0,0 5 0,0-4 0,0 4 0,0-10 0,0 4 0,0-3 0,0 5 0,0-1 0,0 5 0,0-4 0,0 3 0,0 0 0,0 2 0,0-1 0,0 0 0,0-1 0,0-2 0,0 2 0,0-3 0,0-1 0,0 0 0,0 5 0,-4-8 0,4 10 0,-4-9 0,4 10 0,0-7 0,0 8 0,-4-4 0,3 5 0,-2-1 0,3-4 0,0 4 0,0-4 0,-4 1 0,3 2 0,-2-7 0,3 8 0,0-4 0,0 0 0,0 4 0,0-4 0,0 5 0,0 0 0,0-1 0,-4 4 0,4-2 0,-10 5 0,5-2 0,-5 3 0,2 0 0,-3 0 0,2 0 0,-6-3 0,2 2 0,1-3 0,-4 4 0,8 0 0,-4-3 0,4 2 0,1-3 0,-1 1 0,1 2 0,-1-2 0,1 3 0,3-3 0,-3 2 0,9-3 0,3 4 0,7 0 0,5 0 0,-5 0 0,4 0 0,-8 0 0,4 0 0,-5 0 0,-6 0 0,-2 4 0,-6-3 0,-4 6 0,2-7 0,-3 4 0,1 0 0,-1-4 0,-5 8 0,5-4 0,-4 0 0,7 0 0,-2-1 0,3-2 0,1 2 0,-1-3 0,1 0 0,0 0 0,0 0 0,-1 0 0,7 0 0,6 0 0,3 0 0,8 0 0,-4 0 0,-3 0 0,-2 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7:58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0 24575,'-4'3'0,"1"1"0,3 12 0,0-6 0,0 6 0,0-8 0,0-1 0,0 0 0,0 1 0,0-1 0,0 0 0,0 0 0,0 1 0,0-1 0,0 0 0,0 1 0,-3-4 0,-1-1 0,-7-3 0,2 0 0,-6 0 0,6 0 0,-3-3 0,5 2 0,-1-2 0,1 3 0,-1-3 0,1 2 0,2-3 0,2 4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05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06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06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24575,'24'0'0,"-11"0"0,6 0 0,-7 0 0,-3 0 0,2 0 0,-3 0 0,2 0 0,-5 0 0,2 0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07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24575,'-4'0'0,"1"0"0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07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24575,'16'0'0,"-1"0"0,-7 0 0,-1 0 0,-3 0 0,-1 0 0,-3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08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24575,'10'0'0,"-5"0"0,1 0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08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24575,'9'-4'0,"-3"0"0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09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24575,'7'0'0,"0"0"0,0 0 0,1 0 0,8 0 0,-10 0 0,7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1:00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24575,'-20'0'0,"-3"0"0,24 0 0,21 0 0,28 0 0,33 0 0,-30 0 0,7 0-1647,34 0 0,6 0 1647,-34 0 0,1 0 0,3 0 0,23 0 0,5 0 0,0 0 0,-7 0 0,-1 0 0,-3 0 0,-13 0 0,-2 0 0,2 0 0,13 0 0,4 0 0,-6 0 0,11 0 0,-5 0-778,-1 0 1,-1 0 777,3 0 0,-6 0-725,12 0 725,-41 0 0,-1 0 0,19 0 0,-25 0 2856,-19 0-2856,-16 0 0,-5 0 0,-6 0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09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24575,'17'-4'0,"-2"0"0,-7 4 0,-7 0 0,1-3 0,-5 2 0,3-2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10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24575,'29'0'0,"-8"0"0,37 0 0,-29 0 0,25-4 0,-15-6 0,-3-1 0,4-8 0,-19 12 0,-9-1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10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24575,'22'-5'0,"-2"2"0,-23 3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12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24575,'4'4'0,"-1"-1"0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13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24575,'4'1'0,"-1"-1"0,-6-4 0,3-9 0,-4 11 0,4-8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13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24575,'9'12'0,"-3"-11"0,-6 1 0,0-8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14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65 24575,'11'5'0,"-10"-26"0,-7 4 0,-4-14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14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24575,'75'59'0,"0"-1"0,0 1 0,-11-6 0,-3-2 0,-10-12 0,1-8 0,-22-7 0,-9-14 0,-9-1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15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24575,'34'48'0,"1"0"0,20 28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16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24575,'8'12'0,"-1"-4"0,-7-5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1:01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24575,'0'13'0,"0"21"0,0-4 0,0 46 0,0-14 0,0 28 0,0-31 0,0 17 0,0-24 0,0 19 0,0-15 0,0-2 0,0-19 0,0-3 0,0-18 0,0 0 0,0-5 0,0-8 0,0-13 0,0-16 0,0-6 0,0-11 0,0 5 0,0-7 0,0 0 0,5 0 0,6 1 0,7 5 0,4 3 0,-2 11 0,6 1 0,-5 6 0,4 4 0,-10 6 0,4 1 0,-10 8 0,5-3 0,-5 4 0,0 0 0,-1 0 0,-3 4 0,-1 5 0,-4 6 0,0 4 0,0 6 0,0-4 0,-8 4 0,-3-5 0,-9-5 0,0-1 0,1-4 0,-7 0 0,5 0 0,-4 0 0,5-4 0,5-2 0,-3-4 0,8 0 0,0 4 0,2-3 0,7 7 0,-3-4 0,4 5 0,0-1 0,9 2 0,7-1 0,11 6 0,13 9 0,1 0 0,2 11 0,4-3 0,-17-4 0,9 1 0,-18-14 0,-1 0 0,-6-6 0,-5 0 0,0-4 0,-4-1 0,-1-4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17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24575,'3'4'0,"15"8"0,9 4 0,19 11 0,10 6 0,17 15 0,1 2-575,-32-15 1,0 2 574,27 26 0,0 6 186,-31-23-186,10 9 0,-39-36 0,12 6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15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24575,'7'11'0,"5"6"0,6-3 0,1 7 0,2-8 0,-8 0 0,-1 2 0,-5-10 0,-2 6 0,-2-10 0,-3 2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17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12 24575,'-9'-12'0,"2"17"0,11 2 0,6 25 0,0 4 0,1-13 0,-7 1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11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12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24575,'4'-3'0,"-1"2"0,-3-2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23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1813 24575,'0'-8'0,"0"-16"0,0-25 0,0-30 0,0-2-332,0 29 0,0 0 332,0-37 0,0 33 0,0-1 0,0-42 0,0 41 0,0 1 0,0-41 0,0 3 0,0 0 0,0 21 0,0-10 113,0 13-113,0 0 0,0-6 0,0 14 0,0 8 0,0 9 0,0 12 499,0 1-499,0 10 52,-4 2-52,3 4 0,-3 0 0,4 4 0,-3 2 0,2 3 0,-2 1 0,-1-1 0,3 0 0,-2 1 0,3-1 0,0 1 0,0 6 0,0 5 0,-3 1 0,2 4 0,-6-8 0,-1 3 0,-1-1 0,-2 1 0,-1 0 0,3 3 0,-6-2 0,2-1 0,0 3 0,-2-6 0,6 5 0,-3-5 0,5 3 0,3-1 0,-3-3 0,6 7 0,-2-3 0,3 3 0,0 0 0,0 1 0,0-1 0,0 1 0,0-1 0,0 1 0,0 3 0,0 2 0,0 3 0,0 6 0,0-5 0,0 10 0,0-5 0,0 11 0,0-4 0,0 9 0,0-3 0,0 4 0,0 7 0,0-5 0,0 5 0,0-6 0,0 0 0,0-1 0,0 7 0,0-5 0,0 5 0,-5-7 0,4 1 0,-8 6 0,8-5 0,-4 5 0,1-11 0,3 3 0,-3-9 0,4-1 0,-4-2 0,3-8 0,-3 3 0,4-4 0,0 4 0,0-3 0,0 4 0,0-6 0,0 6 0,0-8 0,0 6 0,0-12 0,0 8 0,0-7 0,0 2 0,0 1 0,0 4 0,0 1 0,0 3 0,0-3 0,0 0 0,0-1 0,0 1 0,0-5 0,0 4 0,0-7 0,0 2 0,0-3 0,0-1 0,0 1 0,0-1 0,0 1 0,0-1 0,0 1 0,0-1 0,3-3 0,1-1 0,3-3 0,0 0 0,1 0 0,-1 0 0,5 0 0,-4 0 0,8 0 0,-8 0 0,4 0 0,-5 0 0,1 0 0,-1 0 0,1 0 0,-1 0 0,-3 3 0,3-2 0,-6-1 0,2-19 0,-8-12 0,4-24 0,-10-24 0,4-10-581,1 37 0,-1-2 581,0-3 0,0-1 0,0 0 0,1 0 0,-2-5 0,1 0 0,4 5 0,-1 0 0,-3-5 0,1 2-309,5-24 309,-2 34 0,-1 1 0,-1-22 0,3-7 0,-3 8 0,5 11 0,0 18 0,0 7 0,0 14 1142,0 8-1142,0 1 329,0 14-329,0 9 0,0 15 0,0 15 0,0 21 0,0-16 0,0 26 0,0-21 0,0 19 0,0-8 0,0 6 0,0-13 0,0 13 0,0-13 0,0 6 0,0 0 0,5-6 0,-4 6 0,3-8 0,-4-5 0,5-2 0,-4-12 0,3 4 0,-4-9 0,0-1 0,0-2 0,0-8 0,0 4 0,0-10 0,0 0 0,0-5 0,0 1 0,0-1 0,0 1 0,0-1 0,0 1 0,0-17 0,0-22 0,0-28 0,0-29 0,0-9-561,0 44 0,0 0 561,0-5 0,0 1 0,0-27-146,0 32 0,0 3 146,0-15 0,0-7 0,0 11 0,0 12 0,0 7 1105,0 13-1105,0 7 309,0 4-309,0 0 0,0 0 0,0 1 0,0 3 0,0 1 0,0 5 0,0-1 0,0 1 0,0 9 0,0 14 0,0 12 0,0 18 0,0 9 0,0 0 0,0 29 0,0-31 0,0 23 0,5-22 0,2 8 0,-1 7 0,4 1 0,-8-9 0,3-6 0,-1-15 0,-3-7 0,3-10 0,-4-6 0,0-6 0,0-3 0,0-21 0,0-11 0,0-30 0,0-16 0,0-9 0,0-8 0,0-9 0,0 29 0,0-24 0,0 41 0,0-19 0,0 22 0,0 1 0,0 12 0,0 1 0,0 11 0,0 0 0,0 6 0,0-1 0,0 0 0,0 0 0,0 5 0,0-4 0,0 7 0,0-2 0,0 4 0,0 5 0,0 17 0,0 10 0,0 21 0,0 1 0,0 22 0,0-24 0,0 27 0,0-28 0,0 10 0,0-14 0,0-7 0,0-6 0,0-8 0,0-3 0,0-8 0,0-1 0,0-44 0,5-1 0,-4-28 0,10 0 0,-10 10 0,9-14 0,-9 1 0,10 0 0,-10 12 0,4-2 0,-5 23 0,4-3 0,-3 16 0,3 1 0,-4 10 0,0 0 0,0 15 0,0 2 0,0 15 0,0 3 0,0 10 0,-4 1 0,3 0 0,-4 4 0,5-10 0,0 5 0,0-10 0,0 3 0,0-4 0,0 1 0,0 3 0,0-3 0,0 4 0,0 0 0,0 1 0,0 5 0,0 1 0,0 6 0,0 0 0,0-1 0,0-5 0,0 4 0,0-3 0,0-1 0,0 4 0,4-9 0,-3 9 0,7-9 0,-7 9 0,8-9 0,-8 9 0,3-9 0,0 9 0,-3-9 0,4 4 0,-5-6 0,4 1 0,-3-1 0,3 0 0,0 1 0,-3-6 0,3 4 0,-4-8 0,0 4 0,0-6 0,0 1 0,0-4 0,3-2 0,-2-3 0,2-1 0,-3 1 0,0-1 0,0 0 0,0 4 0,0 2 0,0 8 0,0-3 0,-4 8 0,3-8 0,-7 8 0,7-8 0,-3 3 0,0-4 0,3-5 0,-3 0 0,4-5 0,0 1 0,0-1 0,-3-2 0,-1-2 0,-3-14 0,3-4 0,-4-11 0,3-1 0,0 0 0,-3-1 0,3 5 0,0-3 0,-3 8 0,3-8 0,1 12 0,-4-6 0,7 11 0,-3-7 0,1 7 0,2-2 0,-5 7 0,5 10 0,-2 9 0,3 10 0,0 2 0,0 6 0,0-4 0,0 4 0,0-6 0,0 1 0,0-6 0,0-1 0,0-8 0,0-2 0,0-3 0,0-1 0,0 1 0,0-1 0,0 0 0,0 1 0,0-1 0,0 0 0,0 1 0,0-1 0,0 1 0,3-4 0,-2 3 0,2-7 0,-3 4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29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1402 24575,'0'-15'0,"0"-11"0,0 2 0,0-9 0,0 0 0,0-1 0,0-6 0,0 5 0,0-9 0,0 8 0,0-10 0,0 6 0,0 0 0,0 0 0,0 6 0,0-5 0,0 11 0,0-5 0,0 5 0,0 1 0,0 4 0,0 2 0,0 4 0,0-5 0,0 4 0,0-3 0,0 4 0,0 0 0,0 1 0,0 3 0,-4-3 0,3 8 0,-3-4 0,4 4 0,0 1 0,-3-1 0,2 1 0,-2-4 0,3 2 0,0-2 0,0 4 0,0-1 0,0 1 0,0 0 0,0-1 0,0 1 0,0-1 0,0 0 0,0 1 0,0-1 0,0 1 0,0-5 0,0 3 0,0-2 0,0-1 0,0 3 0,0-3 0,0 1 0,0-2 0,0-4 0,0 1 0,0-1 0,0 0 0,0-4 0,0 3 0,0-4 0,0 1 0,4 3 0,-3-4 0,2 10 0,-3 0 0,0 4 0,4 1 0,-1 2 0,5-1 0,-1 5 0,0-2 0,1 3 0,-1 0 0,5 0 0,-4 0 0,8 0 0,-4 0 0,5 0 0,0 0 0,-1 0 0,7-14 0,-12 11 0,2-10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8:38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2044 24575,'0'-19'0,"0"2"0,0-15 0,0 3 0,0-11 0,0 5 0,0-9 0,0 13 0,0-20 0,0 15 0,0-16 0,0 11 0,0-11 0,0 4 0,0 0 0,0-4 0,0-3 0,0 6 0,0-10 0,0 17 0,0-4 0,0 6 0,0 6 0,0-4 0,-8 9 0,6-3 0,-6-1 0,8 4 0,0-4 0,0 5 0,0 1 0,0-1 0,0 1 0,0-1 0,0 1 0,0 4 0,0-3 0,0 8 0,0-8 0,0 8 0,0-4 0,0 1 0,0 3 0,0-8 0,0 8 0,-4-9 0,3 10 0,-3-10 0,4 5 0,0-6 0,-4-12 0,3 4 0,-3-5 0,4 8 0,0 11 0,0 0 0,0 6 0,0 3 0,0 1 0,0 5 0,3 2 0,1 2 0,3 3 0,0 3 0,1 2 0,-1-1 0,1 2 0,4-5 0,-4 6 0,8-6 0,-8 2 0,4-3 0,-5 3 0,1-2 0,-1 3 0,1-4 0,-1 3 0,1-2 0,-4 5 0,-1-2 0,-3 3 0,0 0 0,0 1 0,0-1 0,0 1 0,0-1 0,0 0 0,0 1 0,3-4 0,-2 5 0,2 0 0,-3 6 0,0 6 0,0 2 0,0 10 0,0 1 0,0 5 0,0 8 0,0-6 0,0 11 0,0-5 0,0 1 0,0 3 0,0-3 0,0 5 0,0-5 0,0 4 0,0-4 0,0-1 0,0 5 0,0-5 0,0 7 0,0 0 0,0-7 0,0 5 0,4-10 0,-3 4 0,8-7 0,-8 1 0,4-6 0,-1 5 0,-3-10 0,4 3 0,-5-9 0,0-2 0,0-4 0,0 0 0,0-1 0,0-3 0,3-2 0,-2 1 0,2-4 0,-3 8 0,0-7 0,0 6 0,0-2 0,4 3 0,-3 4 0,2-2 0,-3-2 0,4-5 0,-3-3 0,2-1 0,-3 5 0,0-3 0,3 2 0,-2-3 0,3-1 0,-4 0 0,0 1 0,-4-4 0,-4-1 0,-4-3 0,-5 0 0,4 0 0,-2 0 0,2 0 0,0 0 0,2 0 0,3 0 0,0 0 0,1 0 0,-1 0 0,1 0 0,-1 0 0,1 0 0,-1 0 0,4-3 0,1-2 0,3-2 0,0-4 0,0 2 0,0-7 0,0-1 0,0-1 0,0-8 0,0-2 0,-5-12 0,4-8 0,-4-13 0,0-9 0,4-9 0,-5-17-422,6 7 422,0 2 0,0 30 0,0 1 0,0-15 0,1 12 0,-2-1 0,-4-14 0,3-13 0,-3 10 0,0 14 0,4 2 0,-4 7 0,0 7 0,4 6 0,-3 8 0,4 6 422,0 4-422,0 1 0,0 10 0,0-4 0,0 7 0,0-3 0,0 5 0,0 0 0,0 9 0,0 14 0,0 12 0,0 12 0,0 20 0,0-15 0,0 45 0,0-22 0,0 27 0,0-8 0,0 0 0,0-1 0,0-14 0,0 11 0,5-19 0,-4 21 0,9-14 0,-3 6 0,-1-15 0,4-1 0,-9-7 0,8-7 0,-8-1 0,4-12 0,-1-1 0,-3-10 0,3-2 0,-1-9 0,-2 0 0,2-5 0,0-2 0,-2-10 0,2-20 0,-3-20 0,0-34 0,0-10-378,0 36 0,0 0 378,0-37 0,3 39 0,0 1 0,-2-31 0,5-15 0,-6 9 0,0 0 0,0 8-142,0 2 142,0 7 0,0 8 0,0 1 0,0 13 0,0 8 750,4 7-750,-3 10 148,3 1-148,-4 10 0,0 0 0,4 8 0,-4-3 0,7 6 0,-6 4 0,2 17 0,-3 14 0,0 14 0,0 21 0,0-18 0,0 23 0,0-18 0,0 6 0,0 6 0,0-12 0,0 4 0,0-12 0,0 4 0,0-10 0,4 4 0,-3 0 0,3-10 0,-4 8 0,0-15 0,0 4 0,0-11 0,0 0 0,0-10 0,0 0 0,0-5 0,0 1 0,0-45 0,0-8 0,0-53 0,0 1-313,0 39 0,0 1 313,0-28 0,0 30 0,0 1 0,0-29 0,0-14 0,0 1 0,0 24 0,-4 3 0,2 15 0,-7 7 0,8 6 0,-7 8 0,6 11 626,-2-5-626,0 5 0,3-6 0,-3 5 0,4-3 0,0 3 0,0-4 0,-4 4 0,3-3 0,-2 12 0,3-6 0,0 11 0,-4-2 0,3 4 0,-2-1 0,3 7 0,0 6 0,0 12 0,0 11 0,0 1 0,0 10 0,0 1 0,0 1 0,0 12 0,0-6 0,0 7 0,0-1 0,0 1 0,0-1 0,0 1 0,0 0 0,0-6 0,0 4 0,0-11 0,0 5 0,0-6 0,0 0 0,0-1 0,0 1 0,0 0 0,0 0 0,0 0 0,0-6 0,0 4 0,0-9 0,0 4 0,0-6 0,0 1 0,4-6 0,-3 0 0,2-6 0,-3 1 0,4 0 0,-3-5 0,3 0 0,-4-5 0,0 1 0,0-1 0,0 1 0,0-1 0,0 0 0,0 1 0,0-1 0,0 0 0,0 1 0,0-1 0,0 1 0,0-1 0,0 1 0,0-1 0,0 1 0,0-1 0,0 0 0,0 1 0,0-1 0,0 1 0,0-1 0,0 1 0,0 3 0,0 2 0,0 4 0,0-1 0,0-3 0,0 7 0,0-10 0,0 10 0,0-11 0,0 6 0,0-6 0,0 2 0,0-3 0,0-1 0,0 0 0,0 1 0,0-1 0,0 0 0,0 1 0,0-1 0,0 1 0,0-1 0,0 0 0,0 0 0,0 0 0,0 1 0,0-1 0,0 1 0,0-1 0,0 1 0,0-1 0,0 0 0,0 0 0,0 5 0,0-4 0,0 8 0,0-4 0,0 1 0,0-1 0,0-5 0,0 1 0,0-1 0,3-3 0,1-1 0,-1 1 0,-3-4 0,-4 7 0,-7-7 0,2 4 0,-2-1 0,3-2 0,1 2 0,-1-3 0,1 0 0,-1 0 0,1 0 0,-1 0 0,1 0 0,3-3 0,1-1 0,10-7 0,2-2 0,8 0 0,-1 1 0,1 3 0,-1 1 0,-3 3 0,-1-2 0,-5 6 0,5-2 0,-4 3 0,4 0 0,-5 0 0,1 0 0,-1 0 0,1 0 0,-1 0 0,0 0 0,0 0 0,0 0 0,-3-3 0,-1-10 0,-3-11 0,0-17 0,-5-6 0,-1-1 0,-10-11 0,4 10 0,-4-18 0,5 12 0,0-5 0,0 6 0,0 0 0,5 0 0,2 6 0,-1-4 0,4 11 0,-4-5 0,5 6 0,0 0 0,0 6 0,0-5 0,0 10 0,0-9 0,0 9 0,0-10 0,0 11 0,0-5 0,0 0 0,0 4 0,0-4 0,0 10 0,0-3 0,0 8 0,4-4 0,-4 6 0,4-1 0,0 0 0,-3 1 0,2-1 0,-3 0 0,0 0 0,0 1 0,0 3 0,0-3 0,0 8 0,0-8 0,0 7 0,0-2 0,0 3 0,0 1 0,0 0 0,0 0 0,0-5 0,0 4 0,0-4 0,0 4 0,0 1 0,0-1 0,0 0 0,0 1 0,0-1 0,-3-3 0,-2 2 0,-3-2 0,1 3 0,-1-3 0,0 2 0,0-3 0,4 5 0,-3-1 0,3 0 0,0 1 0,-3-1 0,3 1 0,0-1 0,-3 0 0,3 4 0,-1-3 0,-1 3 0,5-3 0,-2 0 0,6 0 0,5 3 0,9-3 0,1 6 0,8-7 0,-8 7 0,8-4 0,-8 5 0,3 0 0,-4 0 0,-4 0 0,2 0 0,-6 0 0,2 0 0,-3 0 0,-1 0 0,1 0 0,-1 0 0,1 0 0,-4 4 0,-1 0 0,-3 3 0,0 4 0,0 2 0,0 3 0,0 6 0,0 0 0,-4 6 0,-1-1 0,0 6 0,-4 1 0,8 6 0,-8 6 0,8 2 0,-4-1 0,0 5 0,4 3 0,-4 0 0,5 6 0,0-7 0,0-6 0,0 4 0,0-5 0,0 7 0,0 0 0,0 0 0,0 0 0,0-1 0,0-5 0,0-2 0,0 0 0,0-5 0,0 5 0,0-12 0,0 5 0,0-11 0,0 5 0,0-1 0,0-3 0,0 3 0,0-5 0,0-4 0,0 3 0,0-8 0,0 8 0,4-8 0,-3 3 0,2-8 0,-3 2 0,0-6 0,0 2 0,0-3 0,0-1 0,0 1 0,4 0 0,-3-1 0,2 1 0,-3-1 0,-3-3 0,-1-1 0,-8-3 0,4 0 0,-8 0 0,3 0 0,-3 0 0,3 0 0,-3 0 0,8 0 0,-4 0 0,4 0 0,1 0 0,3-3 0,1-5 0,3-5 0,0-3 0,0-6 0,0-6 0,0-1 0,0-9 0,0 9 0,4-4 0,-3 10 0,3-3 0,-4 12 0,0-6 0,0 11 0,0-2 0,0 13 0,0 3 0,0 11 0,0 5 0,0-3 0,0 8 0,0-8 0,0 3 0,0-8 0,0-1 0,0-5 0,0 1 0,0-1 0,-4-3 0,4-3 0,-3-6 0,3-2 0,0-1 0,0 1 0,0-1 0,0 1 0,0 0 0,-4 0 0,3-1 0,-5 1 0,5-1 0,-6 0 0,6 1 0,-5 3 0,2 1 0,-3 3 0,3 7 0,-3 2 0,6 8 0,-6-4 0,6 2 0,-2-2 0,3 3 0,0-3 0,0 3 0,0-4 0,0 1 0,0 2 0,0-6 0,0 6 0,0-6 0,-3 2 0,2 1 0,-3-4 0,4 4 0,0-5 0,0 1 0,-3-1 0,2 5 0,-2-3 0,3 2 0,0 1 0,-4-4 0,4 4 0,-4-5 0,4 1 0,-3-4 0,-1-1 0,0-3 0,1 0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11.187"/>
    </inkml:context>
    <inkml:brush xml:id="br0">
      <inkml:brushProperty name="width" value="0.2" units="cm"/>
      <inkml:brushProperty name="height" value="0.4" units="cm"/>
      <inkml:brushProperty name="color" value="#945200"/>
      <inkml:brushProperty name="tip" value="rectangle"/>
      <inkml:brushProperty name="rasterOp" value="maskPen"/>
    </inkml:brush>
  </inkml:definitions>
  <inkml:trace contextRef="#ctx0" brushRef="#br0">656 115 16383,'-46'29'0,"6"2"0,3 12 0,-2 7 0,4 6 0,-5 9 0,17-14 0,-8 6 0,13-8 0,-14 2 0,13 16 0,-5-23 0,7 15 0,-3-18 0,-1 4 0,1 2 0,4-6 0,-9 11 0,12-11 0,-11 5 0,9-6 0,-1 0 0,2-1 0,3 1 0,6-6 0,-4 5 0,3-5 0,-4 6 0,5 0 0,-4-1 0,8 1 0,-8 0 0,8 0 0,-4 0 0,5-1 0,0 1 0,0 0 0,0-6 0,0 4 0,0-4 0,0 6 0,0 0 0,0 6 0,0 1 0,0 1 0,0 4 0,0-11 0,0 10 0,0-9 0,0 3 0,5-5 0,0-6 0,5 4 0,-1-9 0,4 4 0,-2-6 0,6 1 0,-8-6 0,5 4 0,-2-3 0,-2 0 0,3 3 0,0-4 0,-3 6 0,3-6 0,0 4 0,-4-8 0,4 3 0,0 1 0,-4-4 0,4 3 0,-1-4 0,-3-5 0,6 4 0,-6-4 0,7 1 0,-3 3 0,4-3 0,-1 0 0,1 3 0,-1-7 0,1 7 0,0-7 0,-1 7 0,6-7 0,-4 3 0,3 1 0,0-4 0,-3 3 0,8-3 0,-3 0 0,4 0 0,-5-1 0,4 1 0,2-4 0,1 3 0,4-7 0,-10 7 0,8-7 0,-7 7 0,9-7 0,-6 3 0,1-4 0,-1 0 0,6 0 0,-4 0 0,9 0 0,-4 0 0,12 0 0,-6 0 0,27-6 0,-27 1 0,25-7 0,-23 2 0,12-1 0,-1-4 0,1 3 0,-8-7 0,0 3 0,-6-4 0,-6 1 0,4 3 0,-14 0 0,8 1 0,-9 2 0,-1-4 0,5 3 0,-10 1 0,9-5 0,-3 5 0,-1-1 0,0-3 0,-1 4 0,-3-4 0,8-1 0,-8 1 0,3-1 0,-4 1 0,-1 4 0,1-2 0,-4 2 0,3-4 0,-4 0 0,5 0 0,0 1 0,-1-1 0,-3 0 0,4-4 0,-8 3 0,4-4 0,-5 1 0,-3 3 0,3 0 0,-8-2 0,4 10 0,-4-15 0,0 11 0,0-12 0,0 3 0,4-10 0,-3 4 0,4-9 0,-5 4 0,0-6 0,0 6 0,0-5 0,0 10 0,0-4 0,0 6 0,0-1 0,0 1 0,0-1 0,0-5 0,0-1 0,0 0 0,-5-10 0,-1 8 0,0-17 0,-3-1 0,3 5 0,-5-11 0,5 13 0,-3-7 0,3 0 0,-5 6 0,5-4 0,-2 16 0,7-9 0,-8 16 0,4-9 0,-4 9 0,-1-3 0,1 4 0,0 1 0,0-1 0,-1-5 0,1 5 0,-1-5 0,-3 5 0,3 6 0,-3-5 0,0 5 0,3-1 0,-3-3 0,0 3 0,3 0 0,-7-3 0,7 3 0,-7 0 0,7-8 0,-6 11 0,5-17 0,-2 13 0,0-9 0,2 5 0,-2 1 0,0 0 0,3 4 0,-7-3 0,4 8 0,-1-4 0,-2 5 0,-2 0 0,-4-1 0,-1 5 0,-3-5 0,3 9 0,-4-9 0,0 4 0,4 0 0,-3-3 0,3 3 0,0-4 0,-3 4 0,8-2 0,-8 6 0,8-2 0,-4 0 0,1 2 0,3-2 0,-3 3 0,-1-4 0,4 4 0,-3-4 0,4 5 0,0 3 0,1 1 0,-6 4 0,4 0 0,-3 0 0,0 0 0,3 0 0,-9 0 0,10 0 0,-10 0 0,5 0 0,-1 0 0,-8 0 0,6 4 0,-8 1 0,-1 15 0,5-4 0,-11 9 0,11-7 0,-4 1 0,5-5 0,1-1 0,4-4 0,2 0 0,4-1 0,0-3 0,1 2 0,3-6 0,-3 6 0,3-6 0,1 6 0,0-2 0,4 2 0,1 1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14.095"/>
    </inkml:context>
    <inkml:brush xml:id="br0">
      <inkml:brushProperty name="width" value="0.2" units="cm"/>
      <inkml:brushProperty name="height" value="0.4" units="cm"/>
      <inkml:brushProperty name="color" value="#945200"/>
      <inkml:brushProperty name="tip" value="rectangle"/>
      <inkml:brushProperty name="rasterOp" value="maskPen"/>
    </inkml:brush>
  </inkml:definitions>
  <inkml:trace contextRef="#ctx0" brushRef="#br0">736 0 16383,'-38'0'0,"4"0"0,12 0 0,4 4 0,-3 0 0,-1 9 0,5 0 0,-5 4 0,-1 6 0,5-5 0,-4 5 0,0-6 0,3 4 0,-7-1 0,6 6 0,-1-7 0,3 7 0,1-8 0,3 8 0,-3-4 0,3 1 0,-4 3 0,1-3 0,6 4 0,-6 6 0,8-9 0,-6 8 0,-2-10 0,7 6 0,-3-1 0,3 0 0,2-4 0,-2 3 0,2-3 0,-2 4 0,5 6 0,-3-5 0,3 11 0,-5-5 0,0 5 0,5 1 0,-4 0 0,4-6 0,-5 4 0,0-4 0,4 6 0,-2-6 0,2 4 0,1-3 0,1 4 0,-1 7 0,4-5 0,-4 5 0,5 0 0,0-5 0,0 11 0,0-11 0,0 11 0,0-11 0,0 5 0,0-6 0,0-6 0,0 4 0,0-4 0,0 1 0,0 3 0,0-4 0,4 0 0,1 4 0,5-4 0,-1 0 0,1 5 0,-1-11 0,1 5 0,-1-5 0,0-1 0,0-5 0,0 4 0,-5-8 0,4 3 0,-3-4 0,3-1 0,-4 1 0,3-5 0,-2 4 0,3-3 0,0-1 0,0 4 0,0-8 0,0 8 0,0-4 0,4 5 0,-3 0 0,3-5 0,0 4 0,-4-4 0,8 1 0,-7 3 0,3-7 0,0 7 0,-3-8 0,6 8 0,-6-8 0,6 4 0,-2 0 0,4-3 0,-5 3 0,4-4 0,-4 4 0,1-3 0,-1 2 0,-1-3 0,-2 0 0,6 0 0,-6-1 0,2 1 0,1 0 0,0 0 0,1 0 0,3 0 0,-4-3 0,5 2 0,0-6 0,-1 3 0,1-1 0,4-2 0,-3 3 0,8-4 0,-3 0 0,4 0 0,1 0 0,-1 0 0,6 0 0,-5 0 0,11 0 0,-11-8 0,11-3 0,-11-8 0,12-6 0,-10 0 0,19-13 0,-18 11 0,17-15 0,-12 15 0,8-10 0,-2 5 0,-3-6 0,2 5 0,-8-3 0,3 5 0,-7 1 0,1 0 0,0 0 0,-4-5 0,3-2 0,-7-3 0,2 4 0,1-4 0,-4 6 0,0-8 0,-2 2 0,-4 1 0,4 4 0,-4-3 0,-1 3 0,0-5 0,-3 6 0,3-4 0,-4 3 0,-5 1 0,4-4 0,-8 9 0,3-9 0,-4 9 0,0-10 0,0 5 0,0 0 0,0-5 0,0 5 0,0-6 0,0 6 0,0-5 0,0 5 0,0-1 0,0-3 0,0 4 0,-4-6 0,-2 0 0,-3 6 0,-6-11 0,-1 10 0,-4-6 0,1 2 0,-1 5 0,1 0 0,-6-6 0,5 11 0,-17-19 0,10 16 0,-11-17 0,7 18 0,-5-11 0,3 5 0,-3-1 0,-1-3 0,11 10 0,-8 1 0,15 3 0,-8 8 0,9-3 0,-4 9 0,6 1 0,-1 7 0,0-3 0,0 7 0,-4-2 0,3 3 0,-4 0 0,6 0 0,-1 0 0,-5 0 0,4 0 0,1 0 0,1 0 0,4-4 0,-1 3 0,-3-3 0,7 1 0,-2 2 0,-1-6 0,3 6 0,-6-7 0,6 4 0,-3-1 0,-3-2 0,6 6 0,-6-2 0,7 3 0,-3 0 0,0 0 0,-1 0 0,1 0 0,0 3 0,-1 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1:01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60 24575,'-7'-5'0,"20"1"0,24 4 0,27 0 0,2 0 0,22 0 0,-34 0 0,31-12 0,-33 3 0,19-4 0,-22 2 0,-9 10 0,-14-4 0,-12 5 0,0 0 0,-9 0 0,-2 0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25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24575,'-7'0'0,"1"5"0,-6 8 0,7 4 0,-3 4 0,7-3 0,-3 3 0,4-8 0,0 3 0,0-5 0,0 1 0,0-1 0,4-7 0,4 3 0,9-6 0,6 3 0,4-4 0,0 0 0,1 0 0,-1 0 0,-4 0 0,-2 0 0,-8 0 0,-2 0 0,-3 0 0,-1-4 0,1 0 0,-4-8 0,-1 0 0,-3-5 0,0 0 0,0 1 0,0-1 0,-7 0 0,-3 4 0,-11-4 0,3 12 0,-8-4 0,8 9 0,-8 0 0,8 0 0,-4 0 0,5 8 0,4 1 0,-3 12 0,6 2 0,1 0 0,1-2 0,7-4 0,-3-1 0,4 1 0,0-5 0,0 4 0,0-7 0,4 2 0,4-3 0,5-4 0,8 0 0,2-4 0,-1 0 0,-1 0 0,-4 0 0,-4 0 0,-2 0 0,-3 0 0,-1 0 0,-2-3 0,-2-1 0,-3-4 0,-4 1 0,-4-5 0,0 7 0,-8-6 0,7 10 0,-2-3 0,-1 4 0,3 0 0,-2 0 0,3 0 0,0 0 0,1 0 0,-1 3 0,4 1 0,1 3 0,3 1 0,0-1 0,3-3 0,1-1 0,0-6 0,-4-1 0,-5 0 0,-2-3 0,-1 3 0,0-4 0,4 0 0,-3 4 0,7-3 0,-4 3 0,4-3 0,0 0 0,0-1 0,0 1 0,3 0 0,1 3 0,3-3 0,-2 3 0,1 0 0,-5 1 0,2 3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26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24575,'0'7'0,"0"0"0,0 3 0,0-1 0,0 2 0,0-4 0,0 1 0,3-1 0,5 1 0,1-4 0,11 4 0,-1-7 0,8 3 0,-4-4 0,3 0 0,-8 0 0,3-4 0,-4 0 0,-4-13 0,-1 3 0,-3-8 0,-5 5 0,0 1 0,-4 3 0,0-3 0,0 8 0,-3-1 0,-5 2 0,-5 6 0,-4-3 0,-4 4 0,3 0 0,-4 0 0,1 0 0,7 0 0,-7 0 0,13 0 0,-4 4 0,4 0 0,1 3 0,3 1 0,0-1 0,4 1 0,0-1 0,0 1 0,0-1 0,3 0 0,6-3 0,3 0 0,1-4 0,-2 0 0,-3 0 0,-1 0 0,1 0 0,-1 0 0,-3 0 0,-1 0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27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36 24575,'0'15'0,"0"-4"0,0 5 0,0-4 0,0 1 0,0-2 0,0-3 0,3-4 0,5-1 0,5-3 0,3 0 0,1 0 0,0 0 0,-5 0 0,9 0 0,-7-7 0,3 5 0,-5-13 0,-8 10 0,3-7 0,-6 5 0,2-1 0,-3-4 0,0 4 0,0-8 0,0 7 0,0-2 0,-7 3 0,-2 4 0,-8 0 0,-5 4 0,4 0 0,-3 0 0,4 4 0,4 4 0,1 9 0,3 6 0,0 4 0,0-4 0,4-2 0,1-4 0,4 0 0,0-1 0,0-3 0,0-2 0,3-3 0,1-4 0,8 0 0,1-4 0,3 0 0,-3 0 0,2-4 0,-6-1 0,3-11 0,-4 2 0,1-8 0,-1 6 0,-3-6 0,-1-1 0,-4 8 0,0 3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29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67 24575,'-4'11'0,"0"0"0,4-3 0,0-1 0,0 4 0,0-3 0,0 3 0,0-4 0,0 1 0,0-1 0,0 1 0,3-4 0,5-1 0,5-3 0,-1 0 0,4 0 0,1 0 0,-3 0 0,2 0 0,-5 0 0,-3-3 0,0-1 0,-5-7 0,-3-7 0,0 4 0,0-11 0,0 6 0,0-4 0,-8 2 0,3 8 0,-10 1 0,2 8 0,-4 0 0,0 4 0,5 0 0,-4 0 0,7 0 0,-7 8 0,7 1 0,-3 12 0,7-3 0,-3 4 0,7-6 0,-2 1 0,3-5 0,0 4 0,0-8 0,0 4 0,10-8 0,0 0 0,15-4 0,-7 0 0,3 0 0,-8 0 0,-2 0 0,-3 0 0,-1 0 0,1 0 0,-4-4 0,-1 0 0,-3-4 0,0 1 0,0-5 0,0 4 0,-7-4 0,-2 3 0,-8 1 0,0 3 0,0 2 0,1 3 0,-6 0 0,4 0 0,1 0 0,1 0 0,3 0 0,0 7 0,5-5 0,4 5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30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47 24575,'-5'46'0,"2"-11"0,3-16 0,0-11 0,0 3 0,3-7 0,5 0 0,0-4 0,8 0 0,-7 0 0,2-4 0,1 0 0,-4-8 0,4-1 0,-3-4 0,-5 1 0,3 3 0,-6-3 0,3 3 0,-4 1 0,0-4 0,-4 3 0,-1 4 0,-7-2 0,-5 10 0,-6-3 0,-4 4 0,4 0 0,2 0 0,4 4 0,-1 9 0,1 6 0,2 8 0,6 1 0,1-1 0,7 0 0,-3 0 0,4-4 0,0-2 0,0-8 0,7-2 0,7-2 0,9-5 0,4 1 0,6-5 0,-4 0 0,3-5 0,-9-3 0,-2-5 0,-4-4 0,-1 0 0,-3 4 0,-1-2 0,-4 6 0,-4-3 0,-1 1 0,-3 2 0,0-3 0,-3 5 0,-5 2 0,-1 2 0,-7 3 0,4 0 0,-1 0 0,-3 0 0,8 0 0,-4 0 0,8 0 0,1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32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71 174 24575,'-28'0'0,"15"0"0,15 3 0,18-2 0,-6 2 0,12-3 0,-12 0 0,11 0 0,-15 0 0,10 0 0,-7 0 0,3 0 0,-6-3 0,0-1 0,-5-8 0,3 3 0,-4-11 0,-1 6 0,-3-12 0,0 8 0,0-4 0,-12 5 0,2 4 0,-16 0 0,3 8 0,0 1 0,-3 4 0,8 0 0,-4 0 0,6 7 0,-2 7 0,5 9 0,3 4 0,3-4 0,6 3 0,-3-8 0,4 3 0,0-4 0,0-1 0,0-3 0,3-2 0,6-3 0,8 1 0,1-1 0,8-3 0,-4-1 0,1-4 0,3 0 0,-13 0 0,8 0 0,-13 0 0,4 0 0,-5-4 0,-3-4 0,0-1 0,-4-6 0,0 6 0,0-7 0,0 8 0,-4-4 0,-4 4 0,-1 0 0,-6 4 0,2-3 0,0 6 0,-2-3 0,6 4 0,-3 0 0,5 0 0,0 0 0,-1 0 0,1 0 0,0 3 0,3-2 0,1 2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33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24575,'0'10'0,"0"5"0,0 31 0,0-4 0,0 10 0,0-11 0,0 11 0,0-16 0,0 3 0,0-16 0,0-2 0,0-8 0,0-5 0,0-5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34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32 24575,'-4'1'0,"0"-2"0,4-6 0,8-5 0,-3 7 0,11-3 0,-4 8 0,5 0 0,-5 0 0,0 0 0,-1 0 0,-2 0 0,6 0 0,-9 8 0,5 6 0,-6 9 0,0 16 0,-1-4 0,-4 18 0,0-6 0,0 1 0,0-2 0,0-1 0,-5 3 0,-4-6 0,-12 4 0,1-17 0,-10 6 0,7-11 0,-6-5 0,2-6 0,0-8 0,4-1 0,1-4 0,6 0 0,2-12 0,2-3 0,6-13 0,2 1 0,4 4 0,0 1 0,0 6 0,0 3 0,0-3 0,4 8 0,4 0 0,9 0 0,1 7 0,8-3 0,2 4 0,1 0 0,4 0 0,0 0 0,-4 4 0,3 1 0,-4 8 0,-1-3 0,-4 3 0,-2-4 0,-4-1 0,-5 0 0,-4-4 0,-4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35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10 24575,'15'0'0,"-1"0"0,12-4 0,-8 3 0,8-3 0,-4 4 0,1 0 0,-2 0 0,-9 0 0,0 0 0,-5 0 0,-3 3 0,-1 5 0,-3 9 0,0 6 0,0-5 0,-4 13 0,-5-11 0,-6 12 0,-3-5 0,-1 1 0,-3-5 0,3-1 0,-2-9 0,8 3 0,1-7 0,4 2 0,4-3 0,-3-4 0,6-4 0,1-4 0,9-7 0,3 2 0,10-4 0,-4 5 0,3 3 0,-5 1 0,-3 4 0,2 0 0,-6 0 0,2 0 0,-3 0 0,-4 7 0,-1 7 0,-3 4 0,0 8 0,0-8 0,0 8 0,0-4 0,0 1 0,-8 3 0,-1-8 0,-9 8 0,1-8 0,-1 4 0,-3-5 0,3-4 0,-4 0 0,6-5 0,3 0 0,-3 0 0,8-4 0,-4 3 0,4-6 0,1 3 0,-1-4 0,4-4 0,1 4 0,3-3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39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24575,'0'20'0,"0"1"0,0 6 0,0 6 0,0-4 0,0 9 0,0 2 0,0-5 0,0 4 0,0-6 0,0-10 0,0 9 0,0-19 0,0 8 0,0-13 0,0 4 0,0-5 0,3-3 0,1-1 0,7-3 0,1 0 0,10 0 0,0 0 0,1 0 0,3 0 0,-3 0 0,4-4 0,1-1 0,-1 0 0,0-3 0,1 7 0,-6-3 0,-1 0 0,-8 3 0,3-3 0,-8 4 0,4 0 0,-5 0 0,0 0 0,1 0 0,-4 0 0,-1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1:02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24575,'-11'8'0,"3"12"0,8 15 0,0 7 0,0 37 0,0-33 0,0 31 0,0-10 0,0 0 0,0 22 0,0-24 0,0 6 0,6-7 0,0-21 0,0 2 0,-1-24 0,-5 4 0,0-10 0,0-1 0,0-6 0,0-14 0,0 7 0,0-12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39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24575,'0'23'0,"0"1"0,0 3 0,0 6 0,0 1 0,0 0 0,0 4 0,0-9 0,0-1 0,0-2 0,0-13 0,0 7 0,0-11 0,0 3 0,0-5 0,0 0 0,0 1 0,3-7 0,-2 1 0,2-5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42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1 24575,'-11'0'0,"3"0"0,-8 0 0,4 0 0,-5 0 0,0 0 0,1 0 0,-1 0 0,0 0 0,0 0 0,1 0 0,3 0 0,-3 0 0,8 0 0,-4 0 0,4 0 0,4 3 0,-7-2 0,9 5 0,-5 3 0,7-1 0,0 13 0,-4-12 0,4 12 0,-4-4 0,-3 1 0,5 8 0,-6-8 0,8 8 0,0-8 0,0 8 0,0-4 0,0 1 0,0-2 0,0-4 0,0 0 0,0-5 0,0 0 0,0-5 0,0 1 0,0-1 0,0 1 0,3-4 0,2-4 0,10-5 0,-1-3 0,12-1 0,3 0 0,-1-1 0,5 5 0,-6 1 0,1 4 0,-1 0 0,-4 0 0,-2 0 0,-4 0 0,-5 0 0,0 0 0,-4 3 0,-1 1 0,-3 8 0,0 0 0,-4 5 0,0 4 0,0-3 0,-4 4 0,-5-1 0,-4-3 0,-6 8 0,2-8 0,-6 9 0,5-9 0,-5 5 0,2-10 0,-2 4 0,0-8 0,-3 5 0,8-6 0,-3-3 0,4-2 0,0-3 0,4 0 0,2 0 0,3 0 0,4-3 0,0-1 0,4 0 0,0 1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43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0 24575,'-2'0'0,"-4"7"0,-10 7 0,3 9 0,-5 4 0,3 6 0,1 1 0,-5 6 0,8-1 0,-9 7 0,13-5 0,-7 5 0,13 0 0,-3-5 0,4-1 0,0 5 0,0-15 0,0 21 0,0-21 0,0 9 0,0-6 0,0-9 0,4 8 0,5-10 0,1 1 0,6-2 0,-3-4 0,4-4 0,-1 2 0,1-5 0,4 2 0,-3-4 0,8-3 0,-8-1 0,8-4 0,-3 0 0,4 0 0,1 0 0,0-13 0,0 2 0,1-18 0,-5 5 0,5-11 0,-9 6 0,0-1 0,-4 9 0,-6 4 0,1 0 0,-3 5 0,-3 0 0,-2 0 0,-3 4 0,0-8 0,0 7 0,0-7 0,0 8 0,-4-8 0,-9 7 0,-1-4 0,-12 8 0,3 2 0,-4 3 0,-1 0 0,1 0 0,0 0 0,-1 4 0,0 10 0,-1 6 0,5 4 0,-4 5 0,13-7 0,-7 2 0,12-3 0,-2-4 0,4-4 0,0-2 0,4-3 0,1-1 0,-1 1 0,4-7 0,-4 1 0,4-5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48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3874 6010 24575,'-7'4'0,"-4"-1"0,2-3 0,-11 0 0,1 0 0,-8 0 0,-12 0 0,3 0 0,-17 0 0,12 0 0,-11 0 0,4 0 0,-6 0 0,-14 6 0,11-5 0,-18 5 0,13-1 0,-15-4 0,-10 4-812,-2-5 812,33 0 0,-1 0 0,-34 0 0,30 0 0,0 0 0,-38 0 0,41 0 0,1 0 0,-40 0 0,1 0 0,1-6 0,6 5 0,37-7 0,0-2 0,-29-8 0,31 3 0,-1-3 0,-38-25 0,42 23 0,-2 0 0,-2-5 0,-1-1 0,4 6 0,-1 0 0,0-4 0,0 0 0,-4 4 0,2 0-190,-24-14 190,-16-2 0,16 2 0,8-2 0,-3-2 0,17-4 0,14 10 0,-1-13 0,20 5 804,4-18-804,5 14 198,7-10-198,4 20 0,-6 11 0,-20-18 0,-8 2 0,-18-33 0,1-13 0,8 2 0,0 2-541,8 2 541,-1 0 0,11 29 0,1 1 0,-4-26 0,-17-13 0,27 33-107,-16-29 107,10 17 0,0-26 0,7 6 0,10 32 0,1-2 0,2 7 0,1-1-395,-1-13 0,2-1 395,2 11 0,0-1 0,0-8 0,0 0 0,0 13 0,0 0 0,0-5 0,0-1-187,0 3 0,0 1 187,0-35 0,0 32 0,0 2 0,0-19 0,0-7 0,0 27 0,0 1 0,0-12 0,0 4 0,0 2 0,0 7 506,0-41-506,0 34 103,0-12-103,5 0 0,2-1 800,4 1-800,5 6 403,-4 3-403,9 6 0,-5 0 0,1 6 0,2 2 0,-8 6 0,8 0 0,-4 0 0,1 0 0,2 6 0,-3-4 0,4 3 0,1-5 0,4 5 0,-3-4 0,3 9 0,-5-3 0,-5 6 0,3 4 0,-7-3 0,5 8 0,-1-4 0,-1 6 0,2-1 0,-2 0 0,10-5 0,-5 3 0,9-4 0,-8 1 0,7 3 0,-7-3 0,2 5 0,-4 0 0,4-1 0,-3 1 0,8-1 0,-3 1 0,11-8 0,-4 0 0,5-1 0,0-4 0,1 4 0,8-6 0,-1-1 0,0 1 0,4 0 0,-2-1 0,7 6 0,-3-4 0,20 1 0,-5-4 0,6 4 0,-15 3 0,4 5 0,-10-4 0,19 2 0,-13-3 0,0 6 0,-3-1 0,-5 2 0,7 3 0,-1-3 0,1 3 0,-1 0 0,1 1 0,0 1 0,-7 8 0,-1-7 0,-6 8 0,0 0 0,-6 2 0,-1 0 0,-10 3 0,-2-3 0,-8 4 0,-2 0 0,-3 0 0,2 0 0,12 0 0,7 0 0,10 0 0,7 0 0,17 0 0,8 0 0,24 0 0,1 0-588,-39-1 1,0 2 587,1 1 0,0 2 0,5 2 0,1 2 0,-1 2 0,0 2 0,0 1 0,0 2 0,0 2 0,0 0 0,1-2 0,-1 0 0,-4 1 0,-1 1 0,-5-1 0,0 0-139,0 1 1,-2 0 138,23 13 0,-19-7 0,-1-1 0,1 3 0,-10-5 0,1 2 0,30 22 0,-15-12 0,-13-1 0,-1 0 0,-6-1 0,22 21 0,-21-18 0,2 8 0,4-3 1158,-11-1-1158,-2-1 294,-11-12-294,-1-2 0,-11-9 0,0-2 0,-8 2 0,3 5 0,9 18 0,19 15 0,-6-6 0,23 24 0,-30-31 0,23 25 0,-17-15 0,11 3 0,-12 1 0,4-3 0,-9-1 0,9 4 0,-10-10 0,5 10 0,-6-11 0,1 5 0,-1-6 0,0 6 0,1-5 0,0 12 0,-6-12 0,6 11 0,-10-11 0,4 5 0,-5-6 0,0 0 0,-1-6 0,-3 4 0,-2-9 0,-4-1 0,0-2 0,0-8 0,0-1 0,0-5 0,0-5 0,0 0 0,0 15 0,0 3 0,0 9 0,0 34 0,0-27 0,0 57 0,0-44 0,0 28 0,0 6 0,0-14 0,0 14 0,5-20 0,-4 20 0,4-26 0,-5 29 0,0-9 0,0 1 0,0 13 0,0-25 0,0-4 0,0-5 0,-5 7 0,0-13 0,-6-9 0,-2-23 0,4-8 0,1-2 0,0 16 0,2 2 0,-4 14 0,-11 7 0,3-4 0,-19 44 0,14-37 0,-13 35 0,7-35 0,-5 13 0,5-6 0,-4-2 0,4 7 0,-5-4 0,3 13 0,3-8 0,6-13 0,-6 10 0,6-17 0,-5 12 0,1-8 0,4-6 0,1-1 0,3-12 0,3-1 0,1-6 0,-3 0 0,7 0 0,-7-4 0,3 3 0,0 2 0,-3 0 0,2 5 0,1-5 0,-3-1 0,3-5 0,0 5 0,-2-10 0,3 5 0,0-6 0,-3 1 0,3-1 0,1-3 0,-4 2 0,3-2 0,-3 0 0,-1 3 0,0-7 0,4 3 0,-2-1 0,2-2 0,-3 3 0,3-4 0,-3 0 0,8 0 0,-8 0 0,4-4 0,-5 4 0,4-7 0,-2 6 0,2-6 0,-9 3 0,4-4 0,1 3 0,1-2 0,3 2 0,-3-3 0,-1 0 0,0 0 0,0 0 0,1 0 0,-1 0 0,4 0 0,-2 0 0,2 4 0,0-3 0,-2 2 0,2-3 0,-4 0 0,0 4 0,5-3 0,-9 3 0,7-4 0,-7 0 0,-1 0 0,4 0 0,-8 0 0,4 0 0,-1 0 0,-3 4 0,8-3 0,-8 3 0,3-4 0,0 0 0,-3 0 0,8 0 0,-8 0 0,8 0 0,-4 0 0,5 0 0,5 0 0,-4 0 0,7 0 0,-2 0 0,3 0 0,0 0 0,1 0 0,-1 0 0,1 3 0,-1-2 0,1 2 0,0-3 0,3 3 0,-3-2 0,3 2 0,0-3 0,1 0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50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0 24575,'-15'0'0,"-1"4"0,3 21 0,-6 15 0,-1 48 0,-11 4-1070,19-27 0,1 3 1070,-4 2 0,3 0 0,7 0 0,2 2 0,-1 12 0,1-1 0,2-16 0,2-3 0,-1-7 0,0 1 0,0 19 0,0-4 317,0-10-317,0-4 0,0-2 0,0-2 0,9-6 0,6 0 0,11-15 0,28-1 1611,-23-16-1611,33 0 0,-51-17 0,11 0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51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7 24575,'-12'0'0,"1"4"0,7 4 0,-3 9 0,6 6 0,-3 10 0,4 1 0,-4 0 0,3 5 0,-3-5 0,4 12 0,0-5 0,0 5 0,0-6 0,0-6 0,0 4 0,0-9 0,0-1 0,0-2 0,0-8 0,0 4 0,0-6 0,3-7 0,5-3 0,0-6 0,13 0 0,-8-3 0,14-2 0,-13-12 0,8-8 0,-1-11 0,0-10 0,1 3 0,-3-3 0,-8 0 0,4 5 0,-10-5 0,0 6 0,-5 1 0,0-1 0,0 0 0,-4 6 0,-5 5 0,-4 8 0,-4 8 0,-4 0 0,3 8 0,-4 1 0,1 4 0,3 0 0,-4 8 0,5 6 0,-1 8 0,4 6 0,-4-1 0,12-12 0,-2-3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52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35 123 24575,'0'12'0,"0"-1"0,0 5 0,0 2 0,0 5 0,0 9 0,0-3 0,0 11 0,0-6 0,0-1 0,0-6 0,0 1 0,0-1 0,0 0 0,0-8 0,0 1 0,0-7 0,0 0 0,0-2 0,0-3 0,8-4 0,1-1 0,12-3 0,2 0 0,4 0 0,-4-4 0,3-5 0,-3-5 0,4-4 0,-4 4 0,-2-3 0,-4 8 0,-4-7 0,-2 7 0,-2-7 0,-2 8 0,1-8 0,1-2 0,-5-4 0,0-11 0,-4-2 0,0 1 0,0-5 0,-4 5 0,-6-6 0,-5 6 0,-4 1 0,1 6 0,-5 3 0,5 3 0,-4 7 0,6 6 0,-6 4 0,4 4 0,-3 0 0,4 0 0,0 0 0,0 4 0,0 8 0,-1 13 0,3 3 0,1 5 0,5-5 0,4-1 0,-3-5 0,7 0 0,-3-10 0,4-3 0,0-6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53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78 24575,'-4'24'0,"-2"5"0,1 6 0,1 4 0,4 1 0,0 6 0,0-4 0,0 4 0,0-12 0,0 4 0,0-14 0,0 8 0,0-10 0,0-3 0,0 1 0,0-11 0,0 2 0,3-6 0,1 1 0,8-1 0,-4-1 0,8 0 0,-4-4 0,10 0 0,-4 0 0,8 0 0,-8 0 0,3 0 0,-4 0 0,-1 0 0,-3 0 0,2 0 0,-2 0 0,0-4 0,2 0 0,-6-8 0,3 3 0,-4-7 0,0 4 0,1-10 0,-5-6 0,0-1 0,-4-16 0,0 9 0,0-10 0,0 0 0,0 5 0,0-5 0,-8 6 0,1 0 0,-11 6 0,8 6 0,-7 2 0,3 8 0,-3 0 0,4 10 0,-2 4 0,6 4 0,-7 0 0,8 0 0,-8 0 0,7 0 0,-6 0 0,6 0 0,-3 0 0,1 4 0,2 0 0,1 0 0,4 0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54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146 158 24575,'-7'0'0,"-4"0"0,-1 0 0,0 0 0,-3 0 0,7 4 0,-8 0 0,-4 19 0,9-2 0,-7 13 0,12-1 0,1 2 0,1-1 0,4 4 0,0-9 0,0 4 0,0-6 0,0 0 0,0-8 0,0 6 0,0-15 0,0 10 0,10-11 0,0-1 0,10-1 0,7-6 0,-3 3 0,4-4 0,-1 0 0,-5 0 0,0 0 0,0 0 0,-6 0 0,1-4 0,-4 3 0,2-10 0,-6 2 0,3-8 0,-3-5 0,-1 0 0,2-11 0,0-8 0,-5 0 0,0-12 0,-5 6 0,0-1 0,0 2 0,0 6 0,0 0 0,-8 6 0,-1 5 0,-9 8 0,-3 3 0,3 5 0,-9 4 0,9 5 0,-3 4 0,4 0 0,0 0 0,8 0 0,2 0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55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0 24575,'0'7'0,"-9"9"0,7-2 0,-10 12 0,11 2 0,-7 1 0,7 4 0,-3-6 0,4 0 0,0 1 0,0-6 0,0 4 0,0-8 0,0 3 0,0 1 0,0-9 0,0 4 0,0-1 0,3-3 0,10 1 0,-3-4 0,15-9 0,-11 6 0,12-2 0,-8 3 0,3-3 0,0-1 0,-3-4 0,8 0 0,-12 3 0,6-2 0,-7 2 0,4-3 0,-5 0 0,0 0 0,-5 0 0,1 0 0,-1 0 0,1 0 0,-1 0 0,1-3 0,-4-10 0,-1-1 0,-3-18 0,0 8 0,0-9 0,0 0 0,0 4 0,0-4 0,0 6 0,-3 4 0,-6 1 0,-4 1 0,-4 6 0,-1-5 0,1 11 0,1-4 0,-6 5 0,4 3 0,-3 1 0,4 4 0,0 0 0,0 0 0,1 0 0,-1 0 0,0 0 0,0 4 0,5 0 0,4 0 0,4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1:04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0 381 24575,'0'-12'0,"0"-8"0,5-12 0,8-15 0,0 4 0,16-11 0,-10 14 0,10-2 0,-12 8 0,2 14 0,-8 10 0,2 5 0,-8 26 0,-1 11 0,-4 41 0,0 11 0,-3-34 0,-1 1 0,-3 34 0,-7 12-442,0-21 442,0 14 0,7-24 0,1-4 0,6-21 0,0-9 0,0-11 0,3-11 0,12-7 442,7-3-442,17-10 0,-3-15 0,6-19 0,3-16 0,-4-12 0,7-13 0,-20 17 0,11-19 0,-24 30 0,16-15 0,-18 17 0,5 0 0,-12 15 0,0 7 0,-6 12 0,0 19 0,0 14 0,0 20 0,0 8 0,0 14 0,0-5 0,0 12 0,0-13 0,0 7 0,0-15 0,0-2 0,0-11 0,0-2 0,4-5 0,6-5 0,5-1 0,4-9 0,1 0 0,0-5 0,5 0 0,-4 0 0,4 0 0,0 0 0,-9 0 0,8 0 0,-14 0 0,4 0 0,-6-4 0,1-1 0,1-9 0,-5-1 0,-1-10 0,-4-8 0,0-8 0,0-5 0,0-1 0,0 0 0,0 0 0,0 0 0,-5 7 0,-1 1 0,-5 12 0,6 2 0,-4 5 0,4 6 0,-5 0 0,5 5 0,1 0 0,4 1 0,0-1 0,4 5 0,11-5 0,7 3 0,10 0 0,7 1 0,-11 1 0,10 3 0,-18-8 0,6 8 0,-12-8 0,0 8 0,-5-3 0,0 4 0,-5-4 0,0 0 0,-4-5 0,0 4 0,0 1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56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69 189 24575,'-4'4'0,"-3"-2"0,-1-2 0,-3 0 0,3 0 0,0 8 0,0 6 0,3 4 0,1 3 0,4 0 0,0 2 0,0 4 0,0 1 0,0-1 0,0-4 0,0-2 0,0-4 0,0-1 0,0 6 0,0-9 0,0 4 0,4-6 0,4-2 0,5 3 0,4-7 0,-1 2 0,6-2 0,-5 0 0,5-1 0,-6-4 0,6 0 0,-4 0 0,3-8 0,-4-6 0,-3-8 0,3-6 0,-7 1 0,4-6 0,-9-2 0,-1-11 0,-4-2 0,0-6 0,0 7 0,0 1 0,0 6 0,-8 6 0,-2 1 0,-8 14 0,-4 2 0,4 8 0,-3 4 0,-1 1 0,0 4 0,-1 0 0,1 8 0,5 6 0,-1 8 0,1 1 0,2 9 0,3-13 0,7 13 0,-3-14 0,7-4 0,-3-7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57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24575,'8'20'0,"8"-3"0,6 16 0,8-1 0,7 12 0,1-1 0,6 6 0,-5-4 0,6 11 0,-12-7 0,2 14 0,-13-1 0,-5 15 0,-11 11-494,0 1 494,-6 6 0,0-1 0,0-26 0,0-4 0,0-1 0,-5 4 0,-4 0 0,-1-3 0,-4-9 0,-21 33 0,11-35 0,-11 24 0,6-15 0,-3-12 0,15-10 0,-1-12 494,5-5-494,4-6 0,1-5 0,1-5 0,3 1 0,-7-4 0,-2-13 0,4 6 0,1-9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58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1 173 24575,'0'15'0,"0"5"0,0-2 0,0 8 0,0-3 0,0 4 0,0 0 0,0 1 0,0-6 0,0 4 0,0-8 0,0 4 0,0-6 0,0 6 0,0-9 0,0 4 0,3-10 0,4-3 0,5-1 0,4-3 0,1-4 0,0-4 0,0-10 0,1-5 0,-4-4 0,3-1 0,-2-5 0,0-1 0,3-6 0,-7 0 0,4 0 0,-5 0 0,-1 6 0,-3-4 0,-2 9 0,-4 1 0,0 6 0,0 5 0,0 5 0,-8 3 0,-1 6 0,-13 3 0,0 0 0,-1 0 0,-3 0 0,8 0 0,-4 7 0,5 3 0,4 6 0,1 1 0,4-4 0,4 2 0,0-6 0,4 2 0,0-3 0,0-1 0,0 1 0,0-1 0,12 1 0,-1 0 0,15 1 0,-4-4 0,6 3 0,5-2 0,-5-1 0,5 3 0,0-2 0,-4-1 0,-1 3 0,-2-3 0,-3 4 0,-1 3 0,4 2 0,-11 3 0,6 5 0,-8-4 0,1 8 0,-2-3 0,-3 4 0,0-4 0,0-2 0,-5-4 0,0 4 0,-4-3 0,0 8 0,0-8 0,0 3 0,0-4 0,0-1 0,0-3 0,0-2 0,-3-3 0,2-1 0,-6-2 0,3-2 0,-4-3 0,-1-24 0,5 0 0,-6-28 0,9 5 0,-4-14 0,5 5 0,0 2 0,0 2 0,0 16 0,0-9 0,4 16 0,1 1 0,12 6 0,-3 8 0,7 2 0,-4 3 0,0 1 0,-1 3 0,6 1 0,-9 4 0,8 0 0,-13 0 0,8 0 0,-8 0 0,4 0 0,-8 0 0,0 0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9:59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1 24575,'-12'12'0,"-7"10"0,-15 28 0,-1 1 0,-14 29 0,12-7 0,15-26 0,0 2 0,-15 39 0,16-9 0,-6-4 0,24-13 0,-12 8 0,13-8 0,-3-1 0,5-7 0,0-7 0,4-11 0,10-3 0,6-9 0,9 0 0,5 1 0,2-1 0,4-3 0,1 5 0,-1-6 0,0-5 0,-6 3 0,4-7 0,-9 6 0,-1-7 0,-6 3 0,-10-5 0,0-3 0,-5-2 0,1-3 0,-4-3 0,-1 2 0,-3-2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0:00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24575,'0'33'0,"0"2"0,0 4 0,0 7 0,0 2 0,0-1 0,0 5 0,0-10 0,0 10 0,0-11 0,0 5 0,0-6 0,0 6 0,0-5 0,0 0 0,0-8 0,0-6 0,0-4 0,4-2 0,-3-8 0,3-2 0,-4-6 0,0-2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0:01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24575,'0'23'0,"0"2"0,0 8 0,0 1 0,0 6 0,0-6 0,0 5 0,0 1 0,0 1 0,0 5 0,0 7 0,0-10 0,0 4 0,0-8 0,0-11 0,0 0 0,0-10 0,0-3 0,0-6 0,-3-1 0,-1-5 0,-13-3 0,11 0 0,-6 0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0:01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24575,'0'25'0,"0"-7"0,0 26 0,0 0 0,0 0 0,0 13 0,0-8 0,0 7 0,0-2 0,0-1 0,0-6 0,0 1 0,0-8 0,0 5 0,0-15 0,0 4 0,0-7 0,0-14 0,0 8 0,0-13 0,0 4 0,0-5 0,0-3 0,0-1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0:02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24575,'0'8'0,"0"-1"0,0 25 0,0-3 0,0 17 0,0 1 0,0 1 0,0 11 0,0-16 0,0 10 0,0-7 0,0-10 0,0-2 0,0-8 0,0-8 0,0-1 0,0-5 0,0-8 0,0-1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0:03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24575,'4'3'0,"-1"10"0,-3 24 0,0 0 0,0 29 0,0-28 0,0 19 0,0-15 0,0 12 0,0-6 0,0-2 0,0-6 0,0-6 0,0-1 0,0-11 0,0 0 0,0-10 0,-7 0 0,5-7 0,-6-2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0:03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24575,'0'26'0,"0"-4"0,0 23 0,0-15 0,0 21 0,0-2 0,0 7 0,0-2 0,0-13 0,0-3 0,0-14 0,0 3 0,0-11 0,0-7 0,0-2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49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1 24575,'11'3'0,"-1"8"0,-2-2 0,4 4 0,-3 3 0,3-3 0,0 3 0,-2 1 0,2 0 0,-4-1 0,4 1 0,-3-1 0,3-3 0,-4 3 0,4-4 0,-3 1 0,3 2 0,-4-2 0,0 0 0,-1-2 0,1 1 0,0-4 0,0 8 0,0-8 0,0 8 0,0-3 0,0-1 0,0 4 0,0-4 0,0 5 0,1 0 0,-1-5 0,0 4 0,0-4 0,0 5 0,0-4 0,0 2 0,0-2 0,1 4 0,-1-1 0,0 1 0,0-1 0,1 1 0,-5 0 0,4 4 0,-3-3 0,3 3 0,-3 0 0,2-3 0,-2 9 0,4 7 0,-4-8 0,-1 12 0,-4-15 0,4 4 0,-3 5 0,3 3 0,-4-2 0,0 6 0,0-11 0,0 11 0,0-15 0,0 7 0,0-8 0,0 0 0,0-2 0,0-4 0,0-1 0,0 1 0,0-4 0,0 2 0,0-2 0,0 3 0,0 6 0,0-5 0,0 5 0,0-1 0,0-3 0,0 8 0,0-3 0,0 4 0,0 0 0,-4 6 0,3-5 0,-8 11 0,4-11 0,-5 23 0,5-24 0,1 17 0,0-27 0,3 5 0,-2-6 0,3 1 0,-4-1 0,3 1 0,-6 0 0,6 4 0,-7-3 0,7 3 0,-6-4 0,2 0 0,-3-1 0,3-3 0,-3 2 0,7-6 0,-6 3 0,6-5 0,-5 1 0,1-1 0,-2 1 0,-1-1 0,1 1 0,-1-1 0,0 1 0,4-1 0,-3 1 0,-1 6 0,3-4 0,-6 9 0,7-7 0,-5 5 0,-4 4 0,4 2 0,-5 4 0,1 1 0,2 4 0,-6-3 0,2 4 0,1-10 0,-2-2 0,7-4 0,-4-1 0,5 1 0,0-4 0,0 2 0,0-6 0,-4 6 0,3-2 0,-3-1 0,4 0 0,4 0 0,-3-4 0,3 4 0,-4-5 0,4 1 0,-3-1 0,3 1 0,0-1 0,-6 4 0,8-3 0,-8 3 0,6-4 0,-4 1 0,1-1 0,2 1 0,-1-1 0,1 1 0,-2-1 0,3 1 0,-3-1 0,4-3 0,-1 2 0,-3-5 0,7 2 0,-3-3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1:06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0 352 24575,'18'-62'0,"-1"1"0,-3 6 0,-3 12 0,-3 30 0,-7 15 0,3 5 0,-4 23 0,0-2 0,-5 11 0,4-13 0,-4 5 0,5-10 0,0 10 0,0-10 0,0-1 0,0-1 0,0-9 0,0 3 0,4-4 0,1-4 0,4-1 0,0-4 0,0 0 0,4 0 0,-2-14 0,9-4 0,-3-21 0,6-2 0,0-5 0,0-1 0,1 0 0,-2 6 0,-4 2 0,-3 13 0,-5 0 0,0 7 0,-5 4 0,-1 1 0,-4 13 0,0 18 0,0 20 0,-6 27 0,5 10 0,-11 7-338,10-31 0,2 1 338,-6 44 0,6-35 0,0 2 0,0-5 0,0 0 0,0 7 0,0-3 0,5 29-166,3 6 166,4-38 0,-5 14 0,-1-16 0,-6-9 0,0-8 0,0-12 670,0-7-670,0-2 172,-14-7-172,1 4 0,-12-10 0,0 0 0,3-5 0,-3 0 0,5 0 0,1-5 0,3-10 0,6-7 0,5-17 0,5-2 0,0-6 0,0 0 0,0-15 0,5 18 0,7-24 0,13 18 0,13-8 0,0 9 0,4 6 0,-7 8 0,-7 7 0,-1 6 0,-12 8 0,-2 4 0,-4 5 0,-4 1 0,-1 4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0:04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24575,'15'0'0,"-4"0"0,10 4 0,-7 10 0,8 0 0,7 19 0,-13-13 0,24 27 0,-27-26 0,36 40 0,-30-28 0,19 17 0,-18-12 0,13 19 0,-14-12 0,15 23 0,-10 3 0,-6-23 0,6 33 0,-8-23 0,-4 0 0,0 9 0,-7 13 0,-5-3 0,0 6 0,0 7 0,0-43 0,0 52 0,-9-52 0,-8 28 0,-10-27 0,-5 1 0,0-1 0,0-11 0,2-7 0,7-7 0,1-6 0,5-4 0,5-1 0,0-4 0,0-4 0,4-1 0,-4-3 0,8 4 0,-2-4 0,2 4 0,0-4 0,1 0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10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27 24575,'3'3'0,"0"0"0,4-3 0,2 0 0,-1 0 0,5 0 0,-7 0 0,1-3 0,-4 0 0,-3-4 0,0-2 0,-6 5 0,1-2 0,-4 6 0,3 0 0,-4 0 0,2 0 0,-2 6 0,0 2 0,5 10 0,-4-2 0,8 2 0,-2-4 0,3 0 0,0 1 0,0-5 0,0 0 0,5-6 0,3-2 0,9-2 0,-2 0 0,-3 0 0,-5 0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10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97 24575,'5'-4'0,"-1"2"0,12 2 0,-7 0 0,12 0 0,-10 0 0,4 0 0,-6 0 0,-3 0 0,-2-3 0,-1-4 0,-3-4 0,0 0 0,0-2 0,0 2 0,0 0 0,-3 1 0,-1 3 0,-2 4 0,-1 0 0,-3 3 0,3 0 0,-3 0 0,0 0 0,2 0 0,-1 0 0,2 3 0,4 0 0,-3 4 0,5-1 0,-2-3 0,3 0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11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9 24575,'0'9'0,"0"-2"0,0 1 0,0-2 0,0 0 0,0 4 0,3-4 0,0 1 0,3-2 0,1-4 0,-1 4 0,0-4 0,0 2 0,1-3 0,-4-3 0,0-4 0,-3-3 0,0-4 0,0 3 0,0-2 0,0 5 0,-3-2 0,-1 7 0,-2 0 0,-1 3 0,1 0 0,-1 0 0,1 0 0,-1 0 0,-3 0 0,6 3 0,-5 0 0,5 7 0,0 1 0,1 3 0,3 0 0,0-3 0,0 2 0,0-5 0,0-1 0,0-5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12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46 24575,'13'0'0,"0"0"0,-2 0 0,6 0 0,-6 0 0,4 0 0,-6-6 0,-5 2 0,-2-9 0,-4 7 0,-5-4 0,0 6 0,-3 1 0,3 3 0,-3 0 0,3 0 0,-3 0 0,0 0 0,2 0 0,-2 3 0,4 1 0,-1 2 0,4 1 0,-3-1 0,5 0 0,-5-2 0,6 1 0,-3-4 0,3 2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13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24575,'0'6'0,"0"0"0,0 4 0,0-3 0,0 3 0,5-7 0,0 0 0,4-3 0,-3 0 0,1 0 0,2 0 0,1 0 0,1 0 0,-2-3 0,1-4 0,-2-4 0,2-3 0,-3 0 0,0-1 0,-3 5 0,-1-4 0,-3 3 0,0-3 0,0 3 0,0 1 0,0 4 0,-2 2 0,-5 2 0,-1 5 0,-2 4 0,3 7 0,-1 10 0,4 1 0,0 3 0,4-5 0,0-3 0,0-2 0,0-4 0,0 0 0,0-3 0,3-1 0,0-7 0,4 0 0,-1-3 0,0 0 0,1 0 0,-1 0 0,-2 0 0,-2 0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14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71 24575,'-9'0'0,"0"-3"0,6 5 0,-3-1 0,5 5 0,-2 1 0,3-1 0,0 1 0,0-1 0,0 3 0,3-4 0,4 0 0,8-5 0,4 0 0,1 0 0,-2 0 0,-4 0 0,-3 0 0,-4-6 0,-1-2 0,-3-3 0,1-2 0,-1-2 0,-3 0 0,0-4 0,0 8 0,-6 1 0,1 4 0,-8 2 0,2 1 0,0 3 0,1 0 0,0 0 0,3 0 0,-3 3 0,3 4 0,4 3 0,-4 4 0,6 1 0,-2-5 0,3-3 0,0-4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23.8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457 33 24575,'36'0'0,"3"0"0,7 0 0,0 0 0,11 0 0,-2-5 0,-1 4 0,24-9 0,-36 9 0,36-9 0,-36 9 0,22-3 0,-15 4 0,8 0 0,-11 0 0,0 0 0,-5 0 0,-2 0 0,-14 0 0,6 0 0,-10 0 0,3 0 0,-9 0 0,-2 0 0,-2 3 0,-1 0 0,1 8 0,-5-4 0,1 3 0,-1-4 0,1 1 0,-4-1 0,0 0 0,-3 4 0,0-3 0,0 7 0,0-7 0,0 6 0,0-2 0,-3 7 0,-1-3 0,-4 3 0,-2-3 0,-1-1 0,-4 0 0,1-3 0,3 2 0,-3-5 0,3 3 0,-3-1 0,0 1 0,-1 0 0,1 2 0,-4-1 0,2 2 0,-6 2 0,3-1 0,-5 0 0,1 1 0,-1-1 0,5 0 0,-3-3 0,6 2 0,-6-2 0,7-1 0,-4 3 0,1-3 0,3 1 0,-8 2 0,4-2 0,-9 0 0,3 3 0,-7-6 0,2 7 0,-4-7 0,5 3 0,1-4 0,5 0 0,3-1 0,2 1 0,4-1 0,3 0 0,-3-1 0,7-2 0,-6 2 0,5-2 0,-5 0 0,5 2 0,-11-3 0,10 4 0,-11 0 0,9 0 0,0 0 0,1-4 0,4 3 0,-1-2 0,-3-1 0,3 3 0,-3-3 0,3 4 0,1-4 0,-1 3 0,-3-2 0,3 2 0,-6 1 0,5 0 0,-2 0 0,0-1 0,3 1 0,-3 0 0,3-4 0,4 3 0,-3-6 0,3 6 0,-1-3 0,-2 3 0,3 1 0,-4-1 0,1 1 0,-1-1 0,1 0 0,-1 1 0,1-1 0,-1 1 0,4-1 0,-3 1 0,2 2 0,-3 2 0,3 3 0,-2 1 0,2-1 0,-4 0 0,1 4 0,0-3 0,2 4 0,2-9 0,0 4 0,2-7 0,-2 6 0,3-2 0,0 3 0,0 0 0,0 1 0,0-1 0,0 0 0,0 0 0,0 0 0,0 1 0,0-1 0,0-3 0,0 2 0,0-6 0,0 3 0,3-4 0,1 4 0,6-2 0,-2 5 0,5-5 0,-5 6 0,2-7 0,0 6 0,-3-5 0,3 5 0,-3-2 0,3 3 0,-2-4 0,2 4 0,-4-7 0,1 6 0,0-5 0,0 2 0,-1-1 0,1 2 0,0 0 0,0 2 0,0-2 0,-1-1 0,1 4 0,3-4 0,-2 1 0,2 2 0,0-2 0,-3 0 0,4 2 0,2 4 0,-5-4 0,5 6 0,-3-11 0,-2 5 0,2-5 0,-3 5 0,-1-6 0,-2 6 0,2-5 0,-5 5 0,2-6 0,-3 6 0,0-2 0,0 3 0,0-3 0,0 2 0,0-2 0,0 0 0,0 2 0,0-2 0,0 3 0,0 0 0,0 0 0,0 0 0,-4 0 0,0 0 0,-3 0 0,0 0 0,3 0 0,-2-3 0,5 2 0,-5 4 0,6-1 0,-7 1 0,7 0 0,-6-5 0,5 6 0,-5-7 0,5 2 0,-5-2 0,2 0 0,-3-2 0,1-2 0,-1-1 0,1 1 0,2-1 0,-5 1 0,5-4 0,-6 0 0,0 1 0,-1-4 0,-3 3 0,0-3 0,-1 0 0,1 0 0,0 0 0,-5 0 0,0 0 0,-5 0 0,1 0 0,0-6 0,-1 0 0,5-8 0,1 3 0,3-3 0,1-1 0,-1-3 0,-3-12 0,2 9 0,1-12 0,4 14 0,0-5 0,2 5 0,-2-4 0,0 4 0,3 0 0,-4-4 0,5 4 0,-1-4 0,-3 4 0,3-4 0,-6 4 0,5-4 0,-2-5 0,-1 3 0,3-3 0,-2 0 0,3 3 0,3-3 0,-2 5 0,3-1 0,-1 1 0,-2-1 0,6 1 0,-2-1 0,3 1 0,0-5 0,0-11 0,0 7 0,0-7 0,0 16 0,0 3 0,0-2 0,0 3 0,0-5 0,0 5 0,0-8 0,0 7 0,0-13 0,0 4 0,0-5 0,0 5 0,0 1 0,0 9 0,0 0 0,0 5 0,3 3 0,-3 1 0,3 1 0,-3 1 0,0-5 0,4-2 0,-3-1 0,5-2 0,-2 0 0,0 2 0,3-2 0,-3 4 0,0 4 0,1 0 0,-4 4 0,2-1 0,-3 1 0,3-4 0,-2-1 0,5 0 0,-2-6 0,3 5 0,-3-3 0,2 2 0,-2 2 0,0 0 0,2-2 0,-5 6 0,6-7 0,-7 7 0,7-7 0,-3 4 0,3-5 0,0 1 0,0 0 0,0-1 0,0 5 0,-1 0 0,1 3 0,-4 1 0,0-1 0,0 4 0,-2-3 0,2 2 0,-3-6 0,3 0 0,1-5 0,3 1 0,-3 0 0,2-5 0,-1 0 0,2-4 0,1 4 0,-1-4 0,-3 12 0,3-7 0,-3 7 0,3 0 0,0-2 0,0 2 0,0-3 0,-1 3 0,5-3 0,-4 7 0,3-3 0,-4 7 0,1-3 0,-1 5 0,0-5 0,1 5 0,-1-4 0,4 4 0,-3-5 0,7 2 0,-4 1 0,1-4 0,-1 7 0,-4-3 0,1 3 0,-1 0 0,0 0 0,0 0 0,0 0 0,1 0 0,3 0 0,-6 0 0,2 0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28.68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840 0 24575,'-13'0'0,"0"0"0,-5 0 0,-2 0 0,-3 0 0,3 0 0,-7 0 0,2 0 0,-4 0 0,1 0 0,0 0 0,3 0 0,-8 0 0,9 0 0,-9 0 0,12 0 0,-10 0 0,14 0 0,-10 0 0,12 0 0,-4 0 0,1 0 0,3 0 0,-4 0 0,5 0 0,-4 0 0,2 0 0,-2 0 0,4 0 0,0 0 0,-1 0 0,1 0 0,3 0 0,-2 0 0,5 3 0,-2-2 0,4 4 0,-1-1 0,1 2 0,-1-2 0,4 2 0,-3-6 0,2 6 0,1-2 0,-3 2 0,2 0 0,-2 1 0,-1-1 0,1 0 0,-1 4 0,0 1 0,-3 6 0,2-2 0,1 2 0,1-3 0,5 0 0,-2-3 0,0 2 0,2-5 0,-2 5 0,0-6 0,2 7 0,-2-7 0,3 6 0,0-2 0,0 3 0,0-3 0,0-2 0,0-2 0,0-1 0,0 1 0,0-1 0,0 0 0,3 1 0,1-1 0,6 1 0,0 0 0,4 0 0,0 0 0,0 0 0,5 0 0,-4-3 0,7 3 0,4-3 0,-6 3 0,5 1 0,-7-4 0,-3 2 0,3-5 0,-4 5 0,1-5 0,-1 5 0,-4-5 0,4 5 0,-7-5 0,6 5 0,-6-5 0,3 5 0,0-3 0,-3 1 0,3 2 0,-4-5 0,1 4 0,-1-4 0,0 5 0,1-5 0,-1 4 0,0-4 0,0 1 0,-2 1 0,1-2 0,-1 2 0,2-3 0,3 0 0,1 0 0,3 0 0,1 0 0,-3 0 0,-1 0 0,-4 0 0,4 3 0,-2-2 0,1 5 0,-2-5 0,-1 1 0,1 1 0,-1-2 0,0 2 0,1 0 0,-1-3 0,1 6 0,-1-5 0,0 2 0,1-1 0,-1-1 0,-2 5 0,1-6 0,-4 6 0,5-6 0,-3 3 0,1 0 0,-1 0 0,-1 1 0,2-1 0,-1 0 0,3 0 0,-6 3 0,3 0 0,-3 1 0,0 3 0,0-3 0,0 6 0,0-2 0,0 0 0,0-2 0,0 1 0,0-2 0,0 5 0,0-2 0,0 3 0,0 4 0,0-3 0,0 8 0,0-4 0,0 4 0,0-4 0,0 3 0,0-3 0,0 1 0,0 2 0,0-7 0,0 7 0,0-2 0,0 3 0,0-4 0,0 3 0,0-3 0,0 4 0,0 1 0,0-5 0,0 3 0,0-3 0,0 1 0,0 6 0,0-9 0,0 9 0,0-2 0,0-3 0,3 5 0,2-6 0,2-1 0,0-1 0,0-7 0,0 2 0,0-6 0,3 7 0,-3-7 0,6 3 0,-2-3 0,3 0 0,-3-3 0,2 2 0,-2-5 0,3 2 0,1-3 0,-1 0 0,0 0 0,0 0 0,15 0 0,-8 0 0,13 0 0,-11 0 0,0 0 0,1-3 0,-1-2 0,0-3 0,-3 1 0,2-1 0,-7-2 0,3-2 0,1-3 0,-3-8 0,7 1 0,-5-11 0,7 2 0,-2-9 0,5 2 0,-5-7 0,4 7 0,-9-1 0,5-2 0,-6 6 0,-4 0 0,-1 7 0,-4 5 0,0-1 0,-4-9 0,-1 7 0,-3-13 0,0 14 0,0-7 0,0 3 0,0-5 0,0 0 0,0 0 0,0 5 0,0-4 0,-3 8 0,-5-3 0,-1 5 0,-2-1 0,0 5 0,3-3 0,-6 6 0,3-2 0,-4 7 0,-3-3 0,3 6 0,-8-7 0,4 6 0,-5-2 0,1 3 0,0-3 0,-1-1 0,-4-5 0,3 2 0,-3-2 0,5 5 0,-3-2 0,2 5 0,6 2 0,0 4 0,8 3 0,-5 0 0,1 0 0,3 0 0,-2 0 0,2 0 0,-3 0 0,-1 0 0,1 0 0,3 0 0,-2 3 0,2 1 0,0 2 0,-2-2 0,5-1 0,-2 0 0,4-2 0,0 2 0,2-6 0,2 0 0,2-4 0,0-3 0,3 3 0,0-6 0,4 2 0,0 0 0,0-2 0,-1 5 0,1-5 0,0 5 0,0-2 0,-1 7 0,-2-3 0,1 5 0,-4-2 0,2 3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33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27 24575,'3'3'0,"0"0"0,4-3 0,2 0 0,-1 0 0,5 0 0,-7 0 0,1-3 0,-4 0 0,-3-4 0,0-2 0,-6 5 0,1-2 0,-4 6 0,3 0 0,-4 0 0,2 0 0,-2 6 0,0 2 0,5 10 0,-4-2 0,8 2 0,-2-4 0,3 0 0,0 1 0,0-5 0,0 0 0,5-6 0,3-2 0,9-2 0,-2 0 0,-3 0 0,-5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1:06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24575,'0'5'0,"0"-1"0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33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97 24575,'5'-4'0,"-1"2"0,12 2 0,-7 0 0,12 0 0,-10 0 0,4 0 0,-6 0 0,-3 0 0,-2-3 0,-1-4 0,-3-4 0,0 0 0,0-2 0,0 2 0,0 0 0,-3 1 0,-1 3 0,-2 4 0,-1 0 0,-3 3 0,3 0 0,-3 0 0,0 0 0,2 0 0,-1 0 0,2 3 0,4 0 0,-3 4 0,5-1 0,-2-3 0,3 0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33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9 24575,'0'9'0,"0"-2"0,0 1 0,0-2 0,0 0 0,0 4 0,3-4 0,0 1 0,3-2 0,1-4 0,-1 4 0,0-4 0,0 2 0,1-3 0,-4-3 0,0-4 0,-3-3 0,0-4 0,0 3 0,0-2 0,0 5 0,-3-2 0,-1 7 0,-2 0 0,-1 3 0,1 0 0,-1 0 0,1 0 0,-1 0 0,-3 0 0,6 3 0,-5 0 0,5 7 0,0 1 0,1 3 0,3 0 0,0-3 0,0 2 0,0-5 0,0-1 0,0-5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33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46 24575,'13'0'0,"0"0"0,-2 0 0,6 0 0,-6 0 0,4 0 0,-6-6 0,-5 2 0,-2-9 0,-4 7 0,-5-4 0,0 6 0,-3 1 0,3 3 0,-3 0 0,3 0 0,-3 0 0,0 0 0,2 0 0,-2 3 0,4 1 0,-1 2 0,4 1 0,-3-1 0,5 0 0,-5-2 0,6 1 0,-3-4 0,3 2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33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24575,'0'6'0,"0"0"0,0 4 0,0-3 0,0 3 0,5-7 0,0 0 0,4-3 0,-3 0 0,1 0 0,2 0 0,1 0 0,1 0 0,-2-3 0,1-4 0,-2-4 0,2-3 0,-3 0 0,0-1 0,-3 5 0,-1-4 0,-3 3 0,0-3 0,0 3 0,0 1 0,0 4 0,-2 2 0,-5 2 0,-1 5 0,-2 4 0,3 7 0,-1 10 0,4 1 0,0 3 0,4-5 0,0-3 0,0-2 0,0-4 0,0 0 0,0-3 0,3-1 0,0-7 0,4 0 0,-1-3 0,0 0 0,1 0 0,-1 0 0,-2 0 0,-2 0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33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71 24575,'-9'0'0,"0"-3"0,6 5 0,-3-1 0,5 5 0,-2 1 0,3-1 0,0 1 0,0-1 0,0 3 0,3-4 0,4 0 0,8-5 0,4 0 0,1 0 0,-2 0 0,-4 0 0,-3 0 0,-4-6 0,-1-2 0,-3-3 0,1-2 0,-1-2 0,-3 0 0,0-4 0,0 8 0,-6 1 0,1 4 0,-8 2 0,2 1 0,0 3 0,1 0 0,0 0 0,3 0 0,-3 3 0,3 4 0,4 3 0,-4 4 0,6 1 0,-2-5 0,3-3 0,0-4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37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27 24575,'3'3'0,"0"0"0,4-3 0,2 0 0,-1 0 0,5 0 0,-7 0 0,1-3 0,-4 0 0,-3-4 0,0-2 0,-6 5 0,1-2 0,-4 6 0,3 0 0,-4 0 0,2 0 0,-2 6 0,0 2 0,5 10 0,-4-2 0,8 2 0,-2-4 0,3 0 0,0 1 0,0-5 0,0 0 0,5-6 0,3-2 0,9-2 0,-2 0 0,-3 0 0,-5 0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37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97 24575,'5'-4'0,"-1"2"0,12 2 0,-7 0 0,12 0 0,-10 0 0,4 0 0,-6 0 0,-3 0 0,-2-3 0,-1-4 0,-3-4 0,0 0 0,0-2 0,0 2 0,0 0 0,-3 1 0,-1 3 0,-2 4 0,-1 0 0,-3 3 0,3 0 0,-3 0 0,0 0 0,2 0 0,-1 0 0,2 3 0,4 0 0,-3 4 0,5-1 0,-2-3 0,3 0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37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9 24575,'0'9'0,"0"-2"0,0 1 0,0-2 0,0 0 0,0 4 0,3-4 0,0 1 0,3-2 0,1-4 0,-1 4 0,0-4 0,0 2 0,1-3 0,-4-3 0,0-4 0,-3-3 0,0-4 0,0 3 0,0-2 0,0 5 0,-3-2 0,-1 7 0,-2 0 0,-1 3 0,1 0 0,-1 0 0,1 0 0,-1 0 0,-3 0 0,6 3 0,-5 0 0,5 7 0,0 1 0,1 3 0,3 0 0,0-3 0,0 2 0,0-5 0,0-1 0,0-5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37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46 24575,'13'0'0,"0"0"0,-2 0 0,6 0 0,-6 0 0,4 0 0,-6-6 0,-5 2 0,-2-9 0,-4 7 0,-5-4 0,0 6 0,-3 1 0,3 3 0,-3 0 0,3 0 0,-3 0 0,0 0 0,2 0 0,-2 3 0,4 1 0,-1 2 0,4 1 0,-3-1 0,5 0 0,-5-2 0,6 1 0,-3-4 0,3 2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37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24575,'0'6'0,"0"0"0,0 4 0,0-3 0,0 3 0,5-7 0,0 0 0,4-3 0,-3 0 0,1 0 0,2 0 0,1 0 0,1 0 0,-2-3 0,1-4 0,-2-4 0,2-3 0,-3 0 0,0-1 0,-3 5 0,-1-4 0,-3 3 0,0-3 0,0 3 0,0 1 0,0 4 0,-2 2 0,-5 2 0,-1 5 0,-2 4 0,3 7 0,-1 10 0,4 1 0,0 3 0,4-5 0,0-3 0,0-2 0,0-4 0,0 0 0,0-3 0,3-1 0,0-7 0,4 0 0,-1-3 0,0 0 0,1 0 0,-1 0 0,-2 0 0,-2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1:0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18 24575,'-5'-10'0,"1"2"0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5:37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71 24575,'-9'0'0,"0"-3"0,6 5 0,-3-1 0,5 5 0,-2 1 0,3-1 0,0 1 0,0-1 0,0 3 0,3-4 0,4 0 0,8-5 0,4 0 0,1 0 0,-2 0 0,-4 0 0,-3 0 0,-4-6 0,-1-2 0,-3-3 0,1-2 0,-1-2 0,-3 0 0,0-4 0,0 8 0,-6 1 0,1 4 0,-8 2 0,2 1 0,0 3 0,1 0 0,0 0 0,3 0 0,-3 3 0,3 4 0,4 3 0,-4 4 0,6 1 0,-2-5 0,3-3 0,0-4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6:02.72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655 1 24575,'21'0'0,"1"0"0,6 0 0,19 0 0,-13 0 0,22 0 0,-15 0 0,-3 0 0,16 0 0,3 0 0,-10 0 0,16 0 0,-27 0 0,9 4 0,-9 0 0,-3 8 0,-5 1 0,-7 2 0,2 0 0,-12 0 0,2-1 0,-8-4 0,4 4 0,-5-4 0,3 1 0,-3 3 0,-1-4 0,-3 9 0,0-8 0,0 7 0,0-8 0,0 5 0,0-1 0,0 4 0,-3-3 0,-1 4 0,-7-5 0,0 0 0,-3 0 0,0 0 0,-4 1 0,-2 0 0,-8 1 0,4 0 0,-9 0 0,4-3 0,-10 3 0,3-2 0,-3 3 0,5-4 0,0 3 0,0-6 0,0 2 0,5-1 0,-4-1 0,4 5 0,0-3 0,-4 5 0,9-5 0,-5 8 0,5-7 0,0 3 0,1-1 0,-1-3 0,1 0 0,0 2 0,-1-5 0,1 2 0,0-3 0,-7 3 0,5-3 0,-5 7 0,11-7 0,-4 3 0,4 0 0,0-3 0,0 6 0,5-6 0,0 6 0,3-7 0,1 7 0,3-4 0,0 4 0,3 1 0,1-1 0,3 0 0,0 0 0,0 4 0,0 2 0,0-1 0,0 3 0,0-3 0,0 1 0,0 2 0,3-3 0,1 0 0,11 0 0,-3 0 0,7-4 0,-1 4 0,-2-4 0,16 7 0,-14-6 0,15 6 0,-14-7 0,4 1 0,1-1 0,-5 0 0,3 1 0,-3-2 0,1 1 0,2 1 0,-7-2 0,7-2 0,-6 2 0,2-3 0,-4 3 0,0-3 0,-3 3 0,3-3 0,-3 3 0,0 0 0,-1 4 0,1-3 0,-3 8 0,3-4 0,-4 4 0,1 0 0,0 1 0,-4 4 0,0-4 0,-4 4 0,0-4 0,0 9 0,0-7 0,0 4 0,0-8 0,-3-7 0,-2 8 0,-2-8 0,-4 7 0,3-7 0,-7 8 0,4-8 0,-5 7 0,2-7 0,-5 4 0,3-4 0,-2-4 0,0 3 0,3-6 0,-4 3 0,5-4 0,0 0 0,-4-3 0,2-1 0,-6-3 0,3 0 0,-5 0 0,-4 0 0,-1-7 0,-6-7 0,-7-20 0,-8-8 0,2-9 0,0 5 0,14 0 0,2 8 0,5-7 0,-1 7 0,6 3 0,4 2 0,6 3 0,4-3 0,-1-1 0,4 0 0,2 0 0,-1 0 0,3 0 0,-7 0 0,4 4 0,-5-3 0,1 9 0,0-4 0,1 8 0,2-2 0,-2-2 0,6-5 0,-2-5 0,3-11 0,0 8 0,0-13 0,0 10 0,0 0 0,0-5 0,0 10 0,0-4 0,0 9 0,0-2 0,3-8 0,2 3 0,4-7 0,-1 14 0,0-2 0,0 7 0,0-8 0,-3 8 0,2-7 0,-2 7 0,-1-3 0,3 0 0,-2 3 0,3-3 0,3 5 0,-2-1 0,5 5 0,-2-4 0,2 8 0,1-3 0,3 6 0,-2-1 0,2 1 0,0-3 0,-3 4 0,8-4 0,-4 7 0,4-7 0,5 6 0,-3-2 0,3 2 0,0 1 0,3-3 0,-2 2 0,-3-2 0,-4 4 0,-7-1 0,4 4 0,-5-2 0,0 2 0,-3-3 0,2 3 0,-2-2 0,0 2 0,2-3 0,-6 3 0,3-2 0,-4 3 0,1-1 0,-1 1 0,1 3 0,-1-3 0,0 3 0,1-3 0,-1 3 0,0 0 0,0 0 0,-2 0 0,-2 0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6:07.0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1173 0 24575,'-9'0'0,"0"0"0,2 0 0,-3 0 0,3 0 0,-15 0 0,9 0 0,-10 0 0,0 0 0,2 0 0,-7 0 0,0 0 0,4 0 0,-9 0 0,3 0 0,1 0 0,-4 0 0,4 0 0,-11 0 0,0 0 0,-1 0 0,-16 5 0,23 0 0,-22 4 0,20 4 0,-10 1 0,0 1 0,0 2 0,6-4 0,5 1 0,7-2 0,4-1 0,1-2 0,4 2 0,0-4 0,5 0 0,3 0 0,-2 0 0,2 0 0,-4 0 0,5 0 0,-4 0 0,7-1 0,-3 1 0,3-1 0,1 1 0,-1-1 0,4 0 0,-3 1 0,2-1 0,1 1 0,-3-1 0,5 0 0,-5 4 0,6 1 0,-4 3 0,1 0 0,2 5 0,-2-4 0,3 7 0,0-3 0,0 7 0,0-2 0,0-6 0,0-1 0,0-6 0,0 3 0,3-3 0,4 2 0,4-5 0,3 5 0,4-4 0,-3 1 0,8-3 0,-4 1 0,4 0 0,5 0 0,-3 0 0,3 0 0,0 4 0,-4-4 0,9 4 0,-8-4 0,7 1 0,-7-1 0,8 0 0,-4 0 0,0 0 0,-1 0 0,-5 0 0,0 0 0,-3 2 0,2-1 0,-7 1 0,0 1 0,2 3 0,-9-3 0,9 3 0,-10-8 0,3 1 0,-4-1 0,1 1 0,-1-1 0,0 0 0,1 1 0,-1-1 0,1 1 0,-1-1 0,0 1 0,1-1 0,0 4 0,-1-3 0,-2 6 0,2-2 0,-5 3 0,5 1 0,-5-1 0,5 4 0,-5-3 0,6 3 0,-6-4 0,5 1 0,-5-5 0,5 4 0,-2 0 0,3 8 0,1-2 0,-1-3 0,0-4 0,-4-6 0,3 7 0,-2-7 0,3 3 0,-1-4 0,1 1 0,-1-1 0,0 0 0,1 1 0,-1-1 0,1 1 0,-1-1 0,0-2 0,4 2 0,-2-5 0,1 5 0,1-6 0,1 3 0,0-3 0,2 3 0,-2-2 0,3 2 0,-4-3 0,4 3 0,1-2 0,0 2 0,9-3 0,-4 0 0,2 0 0,0 0 0,-7-6 0,7-3 0,-3-6 0,5 0 0,0-5 0,1-6 0,1-1 0,1-9 0,-5 6 0,5-7 0,-10 8 0,4-5 0,-4-1 0,0 0 0,-3-5 0,2 6 0,-6 0 0,2-5 0,-4 8 0,1-7 0,-1 13 0,-3-3 0,-2 5 0,-3 4 0,0-4 0,0 8 0,0-7 0,0 6 0,0-11 0,-7 7 0,-10-28 0,-1 15 0,-6-11 0,8 15 0,1 10 0,0 1 0,1 3 0,-1 4 0,5 1 0,-4 3 0,7 1 0,-7-5 0,4 4 0,-1-3 0,-3-1 0,3 4 0,-3-4 0,3 7 0,-2-2 0,2 5 0,-3-5 0,3 5 0,1-2 0,3 0 0,1 2 0,-1-5 0,1 6 0,3-6 0,-3 5 0,5-5 0,-1 3 0,2-1 0,0 2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20:46:19.804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1091 30 24575,'-16'0'0,"-4"0"0,1 0 0,-14 0 0,7 0 0,-24 0 0,13 0 0,-15 0 0,6 0 0,0 0 0,-6 0 0,4 0 0,2 0 0,1 0 0,5 0 0,-1 0 0,6 3 0,2 6 0,4 4 0,-6 8 0,-1 2 0,0 8 0,4-3 0,1 7 0,4-3 0,-1 5 0,1 3 0,4-4 0,1 9 0,3 7 0,0 3 0,3 11 0,6-7 0,1 7 0,8 1 0,-4 14 0,5-6 0,0 13 0,0-6 0,0 0 0,10 6 0,2-13 0,14 6 0,-6-25 0,6 14 0,-3-21 0,2 11 0,-1-8 0,2-6 0,-3-1 0,5-3 0,-1-2 0,0-9 0,10 11 0,-9-14 0,14 10 0,-16-17 0,4 4 0,-7-8 0,2 3 0,3-4 0,-4 0 0,9-3 0,-8 1 0,13-4 0,-8 2 0,15-3 0,-5 0 0,12 0 0,-4 0 0,3 1 0,-5-1 0,-6 0 0,5 0 0,-10-1 0,0 1 0,-3-1 0,-7 0 0,3 0 0,0 0 0,-4-4 0,19 0 0,-11-4 0,12 0 0,-5 0 0,-3 0 0,8-8 0,5-13 0,-12 1 0,10-13 0,-11 6 0,-2-6 0,7-5 0,-12 1 0,3 0 0,-9-4 0,4 4 0,-9-3 0,4-1 0,-4 6 0,-5 0 0,-1 7 0,-1 5 0,-2 0 0,2 3 0,-4-2 0,-3 3 0,0-15 0,-4-2 0,0-15 0,0 9 0,0-21 0,0 25 0,0-51 0,-4 40 0,-6-35 0,-4 42 0,-5-9 0,2 16 0,-7-22 0,10 28 0,-21-41 0,23 45 0,-21-33 0,18 22 0,-12-16 0,8 10 0,-9-5 0,10 13 0,-8-2 0,4 5 0,-5 1 0,2 4 0,4 6 0,-2 3 0,8 4 0,-4 4 0,5-4 0,0 5 0,0-2 0,2-1 0,-1 3 0,5-2 0,-2 0 0,0 2 0,-1-8 0,-3 7 0,3-4 0,1 7 0,0-1 0,3 0 0,-6 0 0,5 1 0,-5 2 0,6-2 0,-7 5 0,7-5 0,-3 6 0,3-6 0,1 2 0,-1-2 0,1-1 0,-1 1 0,1-4 0,2 3 0,-2-3 0,5 0 0,-2 2 0,0-2 0,3 4 0,-3-1 0,0 1 0,2 0 0,-5-4 0,6 0 0,-3-4 0,3 0 0,0 0 0,0-1 0,-3 5 0,2-4 0,-5 3 0,2 1 0,-2 0 0,-4 3 0,-1 0 0,-7 3 0,-2 1 0,-3 3 0,3 0 0,-2 0 0,7 0 0,-4 0 0,5 0 0,3 3 0,-2 1 0,5 2 0,-2 1 0,4-1 0,0 0 0,-1-2 0,0-1 0,4 0 0,0-3 0,3 3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0:55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630 8 24575,'-10'-4'0,"-10"1"0,-11 3 0,-4 0 0,-16 0 0,14 0 0,-23 0 0,13 0 0,0 0 0,1 0 0,6 0 0,6 0 0,1 0 0,5 0 0,1 0 0,8 0 0,-1 0 0,7 0 0,1 0 0,0 0 0,8 3 0,1 5 0,3 4 0,0 5 0,0 4 0,4 7 0,1 1 0,5 9 0,-5 3 0,4 0 0,-3 12 0,0-6 0,3 7 0,-8 6 0,4-4 0,-5 11 0,0-11 0,0 12 0,0-13 0,0 6 0,0-8 0,0-5 0,0-2 0,0-6 0,0-6 0,0-1 0,0-10 0,0 3 0,0-12 0,0 6 0,0-11 0,0 6 0,0-6 0,0 2 0,0-3 0,0-1 0,0 1 0,0-1 0,4-3 0,-4 3 0,7-6 0,-3 6 0,4-7 0,-1 4 0,5-4 0,0 0 0,5 0 0,4 0 0,2 0 0,10 0 0,1 0 0,12 0 0,16-11 0,2 3 0,-1-9 0,4 6 0,-18 0 0,19 0 0,-19 5 0,4-4 0,-19 9 0,-1-3 0,-11 4 0,-4 0 0,-7 0 0,-3 0 0,-1 0 0,-3 0 0,0 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0:56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24575,'38'0'0,"6"0"0,11 0 0,0 0 0,20 0 0,-29 0 0,26 0 0,-34 0 0,21 0 0,-23 0 0,3 0 0,-12 0 0,-8 0 0,-6 0 0,-10 0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0:57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16 336 24575,'-8'-2'0,"1"-8"0,7-11 0,0-7 0,4-5 0,7-7 0,9 3 0,7-10 0,-2 17 0,-1-4 0,-1 14 0,-5 0 0,3 14 0,1-2 0,-5 8 0,5 0 0,-1 0 0,-7 0 0,6 12 0,-6 4 0,9 12 0,-3 5 0,4-3 0,-9 8 0,2-14 0,-3 7 0,-1-17 0,3 6 0,-7-11 0,2 2 0,1-6 0,-4-2 0,8-3 0,-8 0 0,8 0 0,-4-8 0,1-1 0,3-8 0,-3 4 0,0-2 0,-2 6 0,-3-3 0,0 4 0,-1 1 0,1 2 0,-1-1 0,-3 5 0,0-3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0:58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24575,'2'4'0,"14"-1"0,12-3 0,12 0 0,-1 0 0,1 0 0,0 0 0,-1 0 0,-5 0 0,-1 0 0,-11 0 0,-4 0 0,-10 0 0,-5 0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0:58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24575,'20'0'0,"13"0"0,9 0 0,0 0 0,3 0 0,2 0 0,-4 0 0,5 0 0,-10 0 0,-9 0 0,-1 0 0,-11 0 0,-8 0 0,-6 0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00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829 487 24575,'4'-6'0,"-1"-13"0,-3-10 0,0-16 0,0-10 0,0 6 0,0-10 0,0 18 0,0-12 0,0 18 0,0-5 0,0 18 0,0 4 0,0 6 0,-10 8 0,-11 20 0,-8 8 0,-20 26 0,-5 3 0,-15 15-823,-6-4 823,35-25 0,1-1 0,-27 13 0,-7 15 0,13-18 0,-5 7 0,12-8 0,9-10 0,9-11 0,15-4 0,3-4 0,9-6 823,3 0-823,2-4 0,3-1 0,3 1 0,16 0 0,6 1 0,15-4 0,6 5 0,1-9 0,0 4 0,5-5 0,-11 0 0,12 4 0,-12 2 0,-1 4 0,-7-1 0,-14 0 0,1 3 0,-11 5 0,0 6 0,-5 16 0,-4 3 0,-10 12 0,0-12 0,-23 10 0,6-9 0,-18 14 0,11-7 0,-11 6 0,11-6 0,-4 0 0,11-3 0,1 0 0,6-11 0,4 3 0,3-16 0,5-2 0,3-4 0,1-5 0,4 0 0,0-5 0,3-2 0,16-2 0,6-3 0,21 0 0,2 0 0,5-10 0,1 3 0,0-13 0,6 7 0,3 2 0,-1 6 0,-1 5 0,-7 0 0,0 0 0,-7 0 0,-6 0 0,-8 0 0,-11 0 0,0 4 0,-10-3 0,0 6 0,-5-6 0,1 2 0,-4-6 0,-1-16 0,-3 0 0,0-20 0,0 5 0,0-12 0,-9 5 0,3 1 0,-4 7 0,2 5 0,3 6 0,0 4 0,-2 6 0,6 5 0,-5-1 0,1 4 0,-2 1 0,3 3 0,0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3:54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424 0 24575,'-95'0'0,"-1"0"0,60 0 0,-10 0 0,14 0 0,10 0 0,-7 0 0,17 0 0,-7 0 0,10 0 0,-4 0 0,7 0 0,-2 0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01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96 24575,'0'-11'0,"0"-2"0,0 1 0,0-4 0,0 7 0,0-2 0,0 3 0,-3 0 0,-2 4 0,-6 1 0,2 3 0,-11 0 0,6 0 0,-8 0 0,1 0 0,3 3 0,-8 6 0,11 15 0,-6-4 0,6 17 0,1-13 0,0 14 0,9-14 0,-8 8 0,11-15 0,-6 5 0,8-6 0,0-3 0,0-2 0,3-6 0,10-2 0,1-3 0,12 0 0,-3 0 0,4 0 0,1 0 0,-6-7 0,0-3 0,-1-3 0,-7-3 0,6 3 0,-11 0 0,3-3 0,-4 8 0,0-1 0,-1 3 0,1 5 0,-4 0 0,-1 10 0,-3 8 0,0 0 0,0 9 0,0-3 0,0 4 0,0 6 0,0 1 0,0 6 0,0 0 0,-4 0 0,3 0 0,-4 6 0,5-5 0,0 5 0,0-12 0,0-1 0,0-6 0,0-4 0,0-2 0,0-8 0,0-1 0,0-5 0,3-3 0,1-1 0,8-3 0,-3-17 0,13-1 0,-10-15 0,15 3 0,-10-3 0,2 3 0,-1-3 0,-12 18 0,2 3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02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24575,'0'2'0,"0"4"0,0 14 0,0 3 0,0 4 0,0 6 0,0-4 0,4-1 0,-3-7 0,3 0 0,-1-3 0,-2 3 0,3-5 0,-4-3 0,0-3 0,0-9 0,0-6 0,0-7 0,0-5 0,4-4 0,1 3 0,4-8 0,3 8 0,-3-4 0,7 5 0,-3 4 0,4 1 0,-5 4 0,4 0 0,-8 3 0,4-2 0,-5 6 0,1-2 0,0 3 0,-1 0 0,-3 0 0,0 0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03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374 226 24575,'4'-10'0,"-1"-2"0,-3-8 0,0 2 0,0-14 0,0 8 0,0-9 0,0 10 0,0 2 0,0 8 0,0 1 0,-3 8 0,-1 1 0,-8 3 0,-11 0 0,-6 8 0,-7 8 0,-6 22 0,20-7 0,-20 24 0,24-19 0,-19 18 0,19-7 0,-11 7 0,15-1 0,-11 1 0,14-6 0,0-2 0,6-7 0,5 1 0,0 0 0,0 0 0,0 0 0,0-6 0,8-1 0,3-6 0,11-4 0,-4-1 0,9-4 0,-5-4 0,6-1 0,-1-4 0,0 0 0,1 0 0,-6-4 0,0-1 0,-6-4 0,1 0 0,-4 0 0,-2 0 0,-3 0 0,-1 0 0,1 0 0,-1 0 0,-3-3 0,0 2 0,-4-2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04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24575,'0'14'0,"0"8"0,0-3 0,0 8 0,0 0 0,0 1 0,0-6 0,0 4 0,0-8 0,0 4 0,0-6 0,0 6 0,0-9 0,0 4 0,0-6 0,0-2 0,0 2 0,0-4 0,0-9 0,0-9 0,0-10 0,0-12 0,0 4 0,4-4 0,2 6 0,3-1 0,-1 6 0,1-5 0,0 13 0,-1-6 0,4 11 0,-3 0 0,2 2 0,1 6 0,-4-5 0,4 5 0,-5-3 0,1 4 0,-1 0 0,1 0 0,-4 0 0,-1 0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06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64 24575,'0'-7'0,"0"0"0,0-5 0,0-1 0,0 1 0,-3 3 0,-10 6 0,3 3 0,-10 0 0,2 0 0,4 0 0,-11 0 0,10 12 0,-6-1 0,3 15 0,0-4 0,0 6 0,4-6 0,1 0 0,4-1 0,4-3 0,1 3 0,4-4 0,0-4 0,0-2 0,0-3 0,0-1 0,4-3 0,4 0 0,4-4 0,5 0 0,0 0 0,4 0 0,-3 0 0,3-8 0,-4 3 0,-4-11 0,2 3 0,-6 0 0,7-3 0,-7 4 0,3-5 0,-4 4 0,0 1 0,-1 5 0,1 3 0,-4-3 0,2 6 0,-5 1 0,2 8 0,-3 9 0,0 11 0,0 1 0,0 9 0,0-4 0,0 6 0,0 0 0,0-6 0,0 5 0,0-11 0,0 5 0,0-10 0,0-2 0,0-8 0,0-2 0,0-3 0,0-1 0,0 1 0,3-4 0,1-1 0,4-3 0,0-7 0,3-2 0,2-8 0,4-5 0,0 5 0,1-5 0,-2 5 0,-3 5 0,2-4 0,-6 7 0,2-2 0,-3 6 0,-4-1 0,3-2 0,-6 0 0,2 0 0,-3 5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07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24575,'-27'22'0,"8"-1"0,-16 16 0,9 4 0,-7 8 0,0 11 0,4 3 0,-6 22 0,10-12 0,5-2 0,-5-6 0,16-9 0,-8 6 0,12 6 0,5-19 0,0 25 0,0-35 0,0 27 0,0-18 0,0 8 0,5-2 0,10-2 0,7-5 0,20 24 0,-10-28 0,15 26 0,-10-36 0,12 12 0,-5-3 0,3-14 0,-11 7 0,3-14 0,-9 2 0,3-8 0,-10 2 0,-2-8 0,-4 3 0,-5-4 0,0-3 0,-5 1 0,1-5 0,-1 3 0,-3-4 0,0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08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22 24575,'0'-7'0,"0"0"0,-3 3 0,-1 1 0,-13 3 0,3 0 0,-17 0 0,12 3 0,-13 6 0,13 14 0,-9 3 0,7 12 0,-7-7 0,12 2 0,-2-10 0,9-1 0,4-6 0,2 0 0,3-3 0,0-2 0,0-4 0,3-3 0,5 3 0,10-6 0,4 7 0,6-7 0,-1 7 0,-5-3 0,5 4 0,-5 0 0,6 4 0,-6 0 0,0 4 0,-9 0 0,-1 0 0,-4 4 0,1-3 0,-5 8 0,0-3 0,-4 4 0,0 0 0,-4 1 0,-5-1 0,-1 0 0,-8 0 0,5-4 0,-4-2 0,0-8 0,4 3 0,-3-7 0,3 3 0,0-8 0,-2 0 0,2-4 0,0 0 0,-2 0 0,6 0 0,-7-4 0,8 0 0,-1-4 0,3 0 0,5 1 0,-3-5 0,4 7 0,0-2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09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24575,'0'11'0,"0"-3"0,0 8 0,0 1 0,0-3 0,0 6 0,0-11 0,0 2 0,0-3 0,0 3 0,0-3 0,0-4 0,0-14 0,0-3 0,0-14 0,0 5 0,0-1 0,4-3 0,1 3 0,4 0 0,0 2 0,-1 4 0,4 0 0,1 4 0,-1 1 0,4 4 0,-3 0 0,3 0 0,-3 3 0,3-3 0,-4 8 0,1-4 0,2 4 0,-2 0 0,-1 0 0,0 0 0,-8 0 0,0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10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24575,'0'71'0,"0"-1"0,0-7 0,0-14 0,0-28 0,0-8 0,0 4 0,0-7 0,0-6 0,0-1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10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24575,'7'0'0,"0"0"0,5 0 0,0 0 0,10 0 0,-5 0 0,10 0 0,-10 0 0,10 0 0,-10 0 0,1 0 0,-3 0 0,-6 0 0,2 0 0,-7 0 0,0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3:55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24575,'18'0'0,"-2"0"0,15 0 0,1 0 0,16 0 0,0 0 0,14 0 0,-14 0 0,6 0 0,-8 0 0,1 0 0,-7 0 0,-1 0 0,-7 0 0,0 0 0,-10 0 0,2 0 0,-15 0 0,5 0 0,-10 0 0,0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11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0 24575,'-11'0'0,"-1"0"0,-10 0 0,0 0 0,-1 0 0,-3 0 0,8 0 0,-4 7 0,10-1 0,-5 14 0,12-6 0,-7 7 0,11-4 0,-3-1 0,4-3 0,0 3 0,0-4 0,0 1 0,0-2 0,0-4 0,3 1 0,6 0 0,3 0 0,10 0 0,0 5 0,6-3 0,-1 8 0,0-4 0,-4 3 0,-2 1 0,-4-2 0,-4 6 0,-1-5 0,-3 5 0,-4-6 0,-2 1 0,-3 0 0,0-1 0,-3-3 0,-5 3 0,-10-3 0,-5 4 0,-9-2 0,8-2 0,-8-4 0,9 0 0,1-4 0,0-1 0,5-4 0,1 0 0,-2-12 0,9 8 0,1-8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13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12 24575,'-7'0'0,"-4"0"0,-2 0 0,-4 0 0,1 0 0,3 0 0,-8 0 0,12 0 0,-12 4 0,9 4 0,-2 10 0,6-1 0,-4 5 0,10-1 0,-5-7 0,7 2 0,0-4 0,0 1 0,0-1 0,3-4 0,5-5 0,9-3 0,1 0 0,8-4 0,-3-5 0,-1-5 0,6-9 0,-10 5 0,5-9 0,-10 9 0,3-4 0,-7 10 0,3-4 0,-4 11 0,-4-6 0,3 10 0,-7 4 0,4 6 0,-4 11 0,-4 2 0,-2 11 0,1-4 0,0 9 0,5-3 0,0-1 0,0 4 0,0-4 0,0 0 0,0 4 0,0-9 0,0 4 0,0-11 0,0 0 0,0-10 0,0 0 0,0-5 0,0 1 0,4-4 0,0-4 0,7-8 0,3-15 0,9-2 0,2-10 0,0 6 0,3 0 0,-3 0 0,-1 5 0,-1 1 0,-7 10 0,1 1 0,-5 4 0,0 0 0,-4 0 0,-1 1 0,-3 2 0,0 2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13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24575,'10'0'0,"2"3"0,4 6 0,5 4 0,-2 9 0,3-4 0,8 22 0,-14-19 0,29 48 0,-32-44 0,21 41 0,-18-28 0,1 15 0,-2 8 0,-4-12 0,0 11 0,-6-13 0,0 14 0,-5-6 0,0 6 0,0-8 0,0 8 0,-6 18 0,0-6 0,-10 0 0,-2-7 0,-3-17 0,3 12 0,-1-13 0,3-2 0,1-12 0,5-6 0,2-7 0,4-8 0,-1-2 0,-2-3 0,6-1 0,-5-3 0,2 0 0,-4-8 0,4 4 0,1-4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14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24575,'11'0'0,"-3"-4"0,8 0 0,-3-1 0,-1 2 0,4 3 0,-8 0 0,4 0 0,-5 0 0,1 0 0,-1 0 0,1 0 0,-4 7 0,-1 2 0,-3 18 0,0 2 0,0 11 0,0 0 0,0 6 0,0 1 0,-4-5 0,-2-2 0,-3-13 0,0-4 0,1-6 0,0-5 0,0-5 0,1-3 0,-1 0 0,0-4 0,1 0 0,-5 0 0,7-8 0,-6-1 0,10-8 0,-3 0 0,4 1 0,0-1 0,0 0 0,0 0 0,0 5 0,0 0 0,0 0 0,0 4 0,0-4 0,3 4 0,1 4 0,4-3 0,3 7 0,2-4 0,3 4 0,1 0 0,0 0 0,-1 0 0,1 0 0,-4 8 0,3 1 0,-3 8 0,0 4 0,3-3 0,-7-1 0,2-5 0,-3-5 0,-1 1 0,1-1 0,0-3 0,-1 0 0,1-4 0,-4-4 0,-1 4 0,-3-4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27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0 136 24575,'0'-12'0,"0"4"0,8-8 0,1 4 0,4-1 0,2 5 0,-3 4 0,1 4 0,2 0 0,-7 0 0,0-3 0,-5 5 0,1 8 0,-3 4 0,3 17 0,-4-11 0,0 17 0,0-13 0,0 14 0,0-9 0,0 4 0,0-6 0,0-4 0,0-2 0,-3-9 0,2 0 0,-2-5 0,3-6 0,0-6 0,0-12 0,0-6 0,0-9 0,4 3 0,1-10 0,8 11 0,3-10 0,2 9 0,0 1 0,0 1 0,-1 10 0,0-5 0,0 6 0,-1-1 0,1 8 0,0-3 0,-1 8 0,-3-1 0,2 1 0,-2 4 0,-1 0 0,0 0 0,-5 0 0,1 0 0,-1 0 0,1 8 0,0 1 0,1 13 0,-4-5 0,-1 5 0,-4-1 0,0-3 0,0 8 0,0-3 0,0-1 0,0 4 0,0-8 0,0 8 0,0-8 0,0 3 0,3-4 0,-2 0 0,7-1 0,-8-3 0,8 2 0,-4-6 0,4 3 0,0-5 0,-1 1 0,5-1 0,-4 1 0,4-3 0,-5-2 0,1-3 0,3 0 0,-2 0 0,2 0 0,-3 0 0,-4-4 0,3-4 0,-6 3 0,3-3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28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24575,'20'0'0,"13"0"0,3 0 0,16 0 0,3 0 0,-12 0 0,22 0 0,-21 0 0,23 0 0,-11 0 0,4 0 0,-6 0 0,-7 0 0,-1 0 0,-12 0 0,-1 0 0,-6 0 0,-4 0 0,-2 0 0,-4 0 0,-5 0 0,0 0 0,-8 3 0,3-2 0,-6 2 0,2-3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30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117 125 24575,'0'7'0,"0"0"0,0 1 0,0 4 0,0 0 0,-3-3 0,-1 2 0,-7-7 0,6-6 0,-2-3 0,7-11 0,0-5 0,4 3 0,5-9 0,4 9 0,4-3 0,0 4 0,-4 5 0,2 0 0,-2 4 0,-1 3 0,4-3 0,-8 7 0,4-2 0,-4 3 0,-1 0 0,1 0 0,-1 0 0,1 3 0,-4 5 0,-1 10 0,-3 10 0,0 0 0,0 11 0,0-5 0,0 0 0,0 4 0,0-4 0,0 6 0,0-6 0,-4-1 0,-5-5 0,-1-1 0,-8 0 0,8 0 0,-7 1 0,3-1 0,0-5 0,-3 4 0,3-8 0,1 3 0,-3-8 0,3 3 0,0-7 0,1 3 0,1-5 0,2-2 0,-2-2 0,3-3 0,0 0 0,1 0 0,-1 0 0,0-3 0,4-5 0,-3-10 0,6 0 0,-3-8 0,4 8 0,0-8 0,0 8 0,0-8 0,0 8 0,0-4 0,0 6 0,0-1 0,3 0 0,2 5 0,7-4 0,-4 7 0,4 1 0,-1 4 0,-2 4 0,2 0 0,1 0 0,-4 0 0,4 0 0,-5 0 0,5 4 0,-3 4 0,3 5 0,-3 9 0,-1-4 0,1 8 0,3-8 0,-2 3 0,5-4 0,-5-1 0,5 1 0,-6 0 0,7-1 0,-3-3 0,0-1 0,2-4 0,-6 0 0,6 0 0,-2-4 0,0 0 0,2-4 0,-6 0 0,6 0 0,-2 0 0,0-13 0,-1 3 0,1-16 0,-2-3 0,2-5 0,-3-6 0,-4 18 0,-2 4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31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24575,'10'0'0,"2"0"0,1 12 0,-1-1 0,1 15 0,1 2 0,9 13 0,-2 6 0,9 14 0,-7-6 0,10 12 0,-16-24 0,5 30 0,0-6 0,-8 1 0,15 13 0,-17-32 0,4 11 0,-5 1 0,0-5 0,0 5 0,-1-8 0,1 1 0,0 7 0,1 9 0,-6 1 0,0 6 0,-6 0 0,0-19 0,0 41 0,0-43 0,-6 37 0,-6-23 0,-6 1 0,2-21 0,1-1 0,-4 12 0,-9 20 0,10-27 0,2 0 0,-5 7 0,9-14 0,-8-1 0,9-6 0,-3-1 0,4-5 0,1-1 0,0-6 0,0-4 0,0-2 0,1-4 0,3-5 0,-2 0 0,6-5 0,-2 1 0,-1-4 0,0-1 0,0-3 0,1 0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32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24575,'7'0'0,"0"0"0,17-4 0,-6 3 0,8-4 0,-8 5 0,0 0 0,-3 0 0,-6 0 0,6 0 0,-6 0 0,-1 4 0,-1 4 0,-2 15 0,0 20 0,0-6 0,-5 21 0,0-16 0,-5 12 0,-1-7 0,-9-1 0,5-11 0,-8-3 0,4-9 0,0-2 0,-2-8 0,3-1 0,1-4 0,-4 0 0,7-3 0,-2-2 0,3-3 0,0 0 0,1 0 0,3-3 0,1-5 0,3-5 0,0 0 0,0-2 0,0 6 0,0-7 0,0 8 0,0-4 0,0 4 0,0 1 0,3 3 0,1-3 0,4 6 0,-1-6 0,1 6 0,-1-2 0,0 3 0,1 0 0,-1 0 0,1 0 0,3 0 0,-2 0 0,6 0 0,-6 0 0,7 4 0,-4-3 0,1 6 0,2-3 0,-6 4 0,6-4 0,-6 3 0,7-2 0,-8-1 0,4 0 0,-5-4 0,5 0 0,-4 0 0,4 0 0,-5 0 0,1 0 0,-1 0 0,-2 0 0,-2 0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15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24575,'0'32'0,"0"-3"0,0 30 0,0-10 0,0 25 0,0-9 0,0 28 0,0-33 0,0 22 0,0-32 0,0 17 0,0-17 0,5 8 0,-4-27 0,8 7 0,-8-24 0,3 2 0,-4-12 0,0-1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3:53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16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3 120 24575,'-3'-11'0,"16"-2"0,15 0 0,18-7 0,1 4 0,14-2 0,9 2 0,1 9 0,7 2 0,-23 5 0,4 0 0,-12 0 0,1 0 0,-2 0 0,-16 0 0,-3 0 0,-15 0 0,0 0 0,-5 0 0,-3 0 0,0 0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17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24575,'4'5'0,"-1"7"0,-3 24 0,0 13 0,0 13 0,0 15 0,0 2 0,0 7-1206,0 9 1206,0-7 0,0 7 252,0-29-252,0 15 0,0-29 0,0 16 0,0-21 0,0-1 910,0-12-910,0-10 44,0-3-44,0-13 0,0 1 0,0-6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18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460 0 24575,'0'8'0,"0"0"0,0 18 0,0 2 0,-5 13 0,-1-6 0,-16 30 0,0-24 0,-2 14 0,0-21 0,4 1 0,-1-1 0,-10 9 0,5-7 0,-4-6 0,1-1 0,-5-9 0,9-1 0,-2-5 0,14-10 0,-7 0 0,7-4 0,-5 0 0,7 0 0,4 0 0,-1 0 0,4-6 0,-7 4 0,10-11 0,-7 8 0,8-6 0,0 4 0,0-1 0,0 0 0,7 0 0,3 4 0,6-4 0,6 7 0,0-2 0,6 3 0,-1 0 0,6 0 0,-4 0 0,9 0 0,-8 13 0,3-2 0,-3 18 0,-1 1 0,1 2 0,-3 8 0,1-9 0,-7 7 0,8-7 0,-9 3 0,4-6 0,-7-5 0,1-2 0,-2-8 0,-3-2 0,-2-3 0,1 0 0,-3 0 0,2-4 0,-7-3 0,0-2 0,-4-2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19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526 282 24575,'0'-15'0,"0"-1"0,0-4 0,0-3 0,0-9 0,0 3 0,0-4 0,0 5 0,0 6 0,0 0 0,0 5 0,0 1 0,-3 7 0,-5 10 0,-17 20 0,-7 17 0,-13 13 0,-9 9 0,-1 0 0,7-12 0,-10 10 0,18-19 0,-11 13 0,14-15 0,7-7 0,11-8 0,7-9 0,7-2 0,2-3 0,3 0 0,0-1 0,0 1 0,7-1 0,6-3 0,9 4 0,11-7 0,-4 3 0,4 0 0,-6-3 0,0 7 0,1-7 0,-1 7 0,-4-7 0,-6 6 0,-2-2 0,-6-1 0,-1 3 0,-4 1 0,-4 5 0,0 8 0,0 7 0,-5 6 0,-5 6 0,-10 5 0,-7-2 0,-5 9 0,4-4 0,-3 6 0,4-5 0,0-3 0,6-10 0,3-3 0,8-11 0,1 0 0,2-10 0,6 0 0,-2-5 0,3 1 0,3-4 0,5-1 0,9-3 0,1 0 0,8 0 0,-8 0 0,8 0 0,-3 0 0,4 0 0,0 0 0,1 0 0,5 0 0,-5 0 0,5 0 0,-5 0 0,-1 0 0,-4 0 0,-6 0 0,-1 0 0,-8 0 0,4 0 0,-5 0 0,-3-6 0,0-13 0,-4-4 0,0-16 0,0 10 0,0-4 0,0 6 0,0-1 0,0 6 0,0 4 0,0 7 0,0 6 0,0 2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20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24575,'-4'-1'0,"0"6"0,4 7 0,0 5 0,0 10 0,0-3 0,0 9 0,4-6 0,-3 6 0,3-9 0,1 7 0,-4-13 0,3 8 0,-4-13 0,0 4 0,0-10 0,0-13 0,0 0 0,0-18 0,0 1 0,0-4 0,3 4 0,2-3 0,4 8 0,-1-4 0,4 6 0,-3-1 0,7 4 0,-7 1 0,7 4 0,-8 0 0,4 0 0,-5 4 0,1-3 0,-1 6 0,1-2 0,-1 3 0,1 0 0,-4 0 0,-1 0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23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72 24575,'4'-7'0,"-1"-1"0,-3-8 0,0 6 0,0-6 0,0 9 0,-3 2 0,-1 2 0,-13 3 0,7 0 0,-15 0 0,7 0 0,-11 13 0,4 8 0,-4 16 0,-3 5 0,-2 1 0,-3 0 0,10-1 0,3-7 0,5-2 0,5-10 0,1-2 0,8-4 0,1-5 0,4 0 0,0-4 0,0-1 0,0 1 0,4-4 0,4 3 0,9-6 0,6 6 0,4-6 0,0 7 0,1-2 0,-1 3 0,-4 3 0,-2 1 0,-4 9 0,0-5 0,2 15 0,-5-3 0,0 5 0,-5 5 0,-3-5 0,-2 0 0,-4 4 0,0-9 0,0 9 0,0-9 0,0-1 0,-4-2 0,-1-8 0,-7 0 0,3-7 0,-7-3 0,7 0 0,-6 0 0,2-4 0,-4 0 0,0-4 0,5 0 0,-4 0 0,7 0 0,-2 0 0,3 0 0,1 0 0,2-3 0,2-1 0,3-8 0,0 0 0,0 2 0,0 3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24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24575,'0'11'0,"0"8"0,0-5 0,0 8 0,0-6 0,0 6 0,0-5 0,0 10 0,0-10 0,0 5 0,0-5 0,0 4 0,0-7 0,0 11 0,0-12 0,0 4 0,0-19 0,0-9 0,0-14 0,0-8 0,0 4 0,0-9 0,0 3 0,0 1 0,9-5 0,1 15 0,4-3 0,2 11 0,-3 2 0,-1 3 0,0 3 0,0 3 0,-4 2 0,4 3 0,-1 0 0,-6 0 0,3 0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25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24575,'11'0'0,"-3"0"0,8 0 0,-8 0 0,8 0 0,-8 0 0,4 0 0,-1 0 0,-3 0 0,3 0 0,-4 0 0,0 0 0,0 0 0,0 0 0,-3-3 0,-1 2 0,-3-2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34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434 1 24575,'-14'-1'0,"-6"17"0,-6 6 0,-7 31 0,7-15 0,-1 22 0,0-6 0,3 8 0,-3 0 0,-2 13 0,5-10 0,0 5 0,2-2 0,9-6 0,-9 8 0,9 6 0,-4-4 0,5 5 0,1-15 0,0-1 0,5-1 0,1-5 0,5 13 0,0-5 0,0-1 0,0 6 0,0-13 0,0 6 0,0 0 0,0-6 0,0 6 0,0-13 0,5 4 0,0-11 0,10 5 0,-4-6 0,8 0 0,-4 0 0,0-6 0,4 5 0,-5-11 0,6 10 0,-6-9 0,4 4 0,-8-6 0,7 1 0,-6 4 0,2-8 0,-4 8 0,0-10 0,0 5 0,-1-4 0,2 3 0,-2-3 0,1 4 0,0-5 0,0 4 0,0-3 0,3-1 0,-2 5 0,3-5 0,-1 1 0,1-2 0,1 0 0,1-3 0,-1 8 0,3-8 0,5 4 0,-4-5 0,3 0 0,1 1 0,-4-5 0,-1-1 0,-1-4 0,-8 0 0,4 0 0,-5-1 0,1 1 0,-1-4 0,0-1 0,1-3 0,-1-12 0,-2 9 0,-1-9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36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24575,'0'28'0,"0"-1"0,0 25 0,0 2 0,0 9 0,0 23 0,0 3 0,0 7-682,0-40 0,0 0 682,0 43 0,0-46 0,0 0 332,0 28-332,0-6 0,0 4 0,0-6 0,0 5 0,0-17 0,0-8 0,0-11 1032,0-3-1032,0-12 0,0-4 0,0-2 0,0-8 0,0-2 0,0-3 0,0-1 0,0-2 0,0-2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3:56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24575,'0'3'0,"0"15"0,0 9 0,0 18 0,0 3 0,0 1 0,0 12 0,0-13 0,0 7 0,0-9 0,0 8 0,0-13 0,0 12 0,0-20 0,0 6 0,0-7 0,0-6 0,0-1 0,0-5 0,3-6 0,-2 0 0,12-5 0,-2-4 0,8-1 0,1-4 0,5 0 0,-5 0 0,5 0 0,1-5 0,-6-4 0,11-3 0,-15-2 0,8-1 0,-9 5 0,5-5 0,-6 6 0,5-1 0,-9-4 0,4 4 0,-5-9 0,1 5 0,0-6 0,-1 0 0,1-5 0,0 4 0,-4-17 0,-1 10 0,-5-11 0,0 7 0,0-7 0,0-1 0,0-7 0,0 7 0,0-5 0,0 11 0,0 1 0,0 2 0,0 10 0,0 1 0,-4 6 0,3 5 0,-3 5 0,4 0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37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24575,'11'11'0,"-3"1"0,9 9 0,-4-3 0,4 4 0,-4-1 0,3-3 0,-6 8 0,7-3 0,-11-1 0,5 0 0,-6-1 0,4-3 0,-4-1 0,2-1 0,-3-8 0,1 4 0,2-5 0,-7 1 0,4-1 0,-4 1 0,3-4 0,1-1 0,4-3 0,-1 0 0,0 0 0,5 0 0,0-3 0,5-6 0,0-4 0,-1-3 0,1-1 0,4 0 0,-2-5 0,-2 7 0,0-5 0,-5 11 0,5-7 0,-1 7 0,-3-7 0,3 6 0,-3-5 0,4 1 0,-4-2 0,2 3 0,-1-8 0,-1 7 0,4-12 0,-7 3 0,3-4 0,-8 12 0,-1 2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39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24575,'0'16'0,"0"-3"0,0 8 0,0-4 0,0 0 0,0-1 0,0 1 0,0-4 0,0-2 0,0-3 0,0-1 0,0 0 0,0-3 0,0-1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39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24575,'0'17'0,"0"2"0,0 30 0,0 6 0,0 7 0,0 15 0,0 2 0,0-14 0,0 17 0,0-24 0,0 27 0,0-20 0,0 3 0,0-20 0,0-2 0,3-17 0,-2-2 0,3-10 0,-4-1 0,3-3 0,2-5 0,2-4 0,1-1 0,-1-2 0,5 2 0,0-3 0,10 0 0,0 0 0,6 0 0,-1 0 0,6 0 0,-5 0 0,5 0 0,-6-4 0,1 3 0,-6-3 0,0 4 0,-13 0 0,-2 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42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318 162 24575,'0'-11'0,"0"-1"0,0-1 0,0-3 0,0 8 0,-8-4 0,3 7 0,-11-2 0,-1 6 0,-1-3 0,1 4 0,-4 0 0,7 0 0,-7 0 0,4 0 0,4 0 0,-3 0 0,4 8 0,-1 1 0,-4 12 0,3 7 0,-6 7 0,5-1 0,1 4 0,4-4 0,5 0 0,-4-1 0,8-10 0,-3-2 0,4-4 0,0-5 0,0 0 0,0-5 0,7-3 0,3 0 0,11-4 0,-3 0 0,8 0 0,-3-4 0,-1-5 0,6-10 0,-10 1 0,5-10 0,-6 10 0,-3-8 0,-2 12 0,-4-6 0,0 11 0,0-3 0,-1 8 0,-3-3 0,3 6 0,-3-2 0,2 6 0,2 5 0,0 5 0,0-1 0,4 4 0,0-7 0,5 3 0,-1-4 0,6 1 0,0-5 0,1 1 0,3-5 0,-3 0 0,10 0 0,-5-9 0,12-7 0,-10-9 0,6-6 0,-7 6 0,1-4 0,-7 6 0,-4-1 0,-6 2 0,-5 5 0,0 1 0,-3-1 0,-1 0 0,-4 0 0,0 1 0,0 3 0,0 1 0,-8 4 0,-1 0 0,-8 4 0,0 0 0,1 4 0,-1 0 0,-5 0 0,5 4 0,-6 9 0,6 1 0,-1 12 0,5-8 0,0 8 0,4-8 0,4 3 0,2-4 0,3-1 0,0 1 0,0-4 0,0-2 0,0-3 0,3-4 0,5-1 0,4-3 0,5 0 0,-1 0 0,1 0 0,0-3 0,-5-2 0,4-7 0,-3 3 0,-1-3 0,0 4 0,-4-3 0,-1 2 0,1-3 0,0 8 0,-1-3 0,-3 3 0,3 0 0,-6-3 0,5 7 0,-2-4 0,0 12 0,-1 6 0,1 9 0,-3 16 0,3-4 0,-4 25 0,0-18 0,0 25 0,5-18 0,-4 19 0,4-13 0,-5 6 0,0-7 0,0-7 0,0-1 0,0-11 0,0-2 0,-4-6 0,-1-4 0,-4-2 0,1-8 0,-4-2 0,3-3 0,-6-3 0,6-2 0,-7-3 0,4 0 0,-5 0 0,0 0 0,0-12 0,4 1 0,-1-27 0,9 13 0,0-20 0,5 4 0,0-13 0,0 4 0,0-9 0,5 11 0,10-6 0,10-14 0,7 21 0,2-19 0,-3 27 0,6-8 0,-5 10 0,4 1 0,-1 5 0,-4 10 0,3 2 0,-7 13 0,0 2 0,-4 4 0,3 0 0,-8 0 0,0 13 0,-1 7 0,-6 15 0,4 11 0,-5 1 0,-4 14 0,-1-6 0,-5 0 0,0-9 0,0-12 0,0-6 0,0-7 0,0-8 0,0-1 0,0-5 0,-3-3 0,-2-4 0,-3-24 0,3 2 0,0-29 0,5 9 0,0-12 0,0 7 0,0-6 0,0 12 0,0 0 0,8 8 0,2 10 0,8-3 0,-5 8 0,8 0 0,-10 2 0,9 6 0,-7-2 0,0 8 0,-5 0 0,-5 4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45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340 359 24575,'-7'-11'0,"-1"-8"0,0 5 0,-5-3 0,0 5 0,-3 0 0,-1 6 0,-5-1 0,4 7 0,-8 0 0,12 0 0,-11 0 0,11 0 0,-12 8 0,7 6 0,-3 9 0,8 4 0,-3-4 0,7 3 0,-3-3 0,4-1 0,4 5 0,2-10 0,3 10 0,0-10 0,0 5 0,0-10 0,0 4 0,3-7 0,5 2 0,5-3 0,3 1 0,1-5 0,-1 0 0,1-4 0,4 0 0,2-4 0,0-9 0,5-8 0,-10-2 0,11-5 0,-10 5 0,0-1 0,-3 2 0,-7 6 0,3 3 0,-4-3 0,0 11 0,-4-6 0,0 7 0,-1 0 0,-3 4 0,3 13 0,1 0 0,1 14 0,3-10 0,-3 5 0,3-6 0,-4 1 0,9 0 0,-5-5 0,8 0 0,-3-4 0,3-3 0,-3-1 0,2-4 0,-2 0 0,-1 0 0,5-13 0,-4-2 0,2-12 0,2-1 0,-7 1 0,7-1 0,-7 1 0,3 4 0,-4 2 0,-1 4 0,0 8 0,-4-2 0,3 10 0,-3-2 0,4 3 0,-1 0 0,0 0 0,1 0 0,0 7 0,-4 2 0,4 18 0,-3-3 0,1 9 0,2-6 0,-7 0 0,3-4 0,-4-2 0,3-8 0,-2-2 0,2-3 0,-3-1 0,3-5 0,-2-7 0,6-13 0,-2-4 0,4-6 0,0 6 0,0-5 0,-1 13 0,1-6 0,-2 11 0,1-2 0,0 3 0,-1 4 0,1 0 0,-1 4 0,1 0 0,-1 0 0,1 0 0,3 0 0,2 4 0,4 4 0,-1 5 0,1 4 0,-1-1 0,6-2 0,-5 2 0,9-7 0,-8 4 0,8-4 0,-8-1 0,8-3 0,-3-1 0,4-4 0,-4 0 0,3 0 0,-8-4 0,8-5 0,-7-9 0,-1-6 0,-4-8 0,-5-9 0,1 0 0,-4-12 0,-1 12 0,-5-5 0,0 12 0,0 5 0,0 8 0,0 8 0,-4 5 0,-4 5 0,-5 3 0,-3 0 0,-1 0 0,3 12 0,2 3 0,-2 18 0,7-4 0,-6 4 0,12 0 0,-3-5 0,4 0 0,0-6 0,0-6 0,0-3 0,0-1 0,0-5 0,4-3 0,0 0 0,3-4 0,1 0 0,4 0 0,-4 0 0,4 0 0,-1 0 0,-2 0 0,2 0 0,-3 0 0,-1 0 0,1 0 0,-1 3 0,2 10 0,-1 5 0,1 15 0,1 1 0,0 6 0,-5 0 0,0 6 0,-5-5 0,0 5 0,0-6 0,0 0 0,0-6 0,0 5 0,-14-9 0,-1-1 0,-20 0 0,5-13 0,-9 4 0,4-15 0,-5-1 0,6-8 0,4-15 0,6-13 0,8-9 0,6-12 0,5 6 0,5-1 0,0 2 0,0 12 0,8 1 0,8 5 0,7 4 0,5 1 0,5 4 0,-4 4 0,9-4 0,-3 13 0,-1-11 0,4 10 0,-9-6 0,9 3 0,-9-3 0,5-7 0,-1 0 0,-7-8 0,7 3 0,-7-10 0,-1-1 0,0 1 0,-10-4 0,-2 10 0,-3-4 0,-1 6 0,-4 4 0,-1 2 0,-4 4 0,0 4 0,0 2 0,-3 6 0,-6 2 0,1 3 0,-8 0 0,7 0 0,-3 0 0,5 0 0,-5 0 0,3 0 0,-2 0 0,3 8 0,-5 6 0,8 14 0,-8 6 0,12 6 0,-4 6 0,5-5 0,0 5 0,0 0 0,0-10 0,0 8 0,8-15 0,8 5 0,3-11 0,8 0 0,-5-5 0,6-4 0,-1 3 0,0-7 0,1 3 0,-6-8 0,4-1 0,-3-4 0,4 0 0,-4 0 0,-2 0 0,-4 0 0,0-3 0,-1-2 0,-3-3 0,-2 0 0,-3 4 0,-1-3 0,1 6 0,-4-6 0,-1 7 0,-3-4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46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24575,'0'-11'0,"0"2"0,4-6 0,-3 9 0,2-1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53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1231 24575,'0'-16'0,"0"-8"0,0-24 0,0 11 0,0-21 0,0 16 0,0-6 0,0-4 0,0 4 0,0 6 0,0-3 0,0 16 0,0 1 0,0 6 0,0 10 0,0 0 0,3 8 0,1 0 0,3 4 0,0 0 0,1 13 0,1 2 0,4 12 0,-3 0 0,8 6 0,-7 2 0,7-1 0,-3 4 0,-1-9 0,4 4 0,-8-6 0,8 0 0,-9-8 0,4 1 0,-6-11 0,1 2 0,-1-3 0,1-4 0,-1-1 0,1-3 0,-1 0 0,1 0 0,0-3 0,-1-6 0,2-8 0,-1-1 0,1-8 0,0 3 0,0-4 0,0-1 0,0 1 0,0 4 0,4-3 0,-4 8 0,4-4 0,-5 9 0,0 2 0,0 3 0,-1 4 0,1 0 0,-1 4 0,1 0 0,-1 0 0,1 7 0,0 7 0,-4 3 0,4 9 0,-7 2 0,7 1 0,-7 4 0,3-6 0,1 6 0,-4-4 0,7 4 0,-7-6 0,7 1 0,-7-1 0,7-4 0,-3-2 0,3-4 0,0-1 0,0-3 0,0-2 0,0-3 0,-1-1 0,1-2 0,-1-2 0,1-3 0,-1 0 0,1 0 0,3-4 0,-2-4 0,8-10 0,-8 0 0,4-4 0,-5 6 0,0-1 0,1 0 0,-1 5 0,-1 0 0,-2 4 0,1 4 0,-5 4 0,2 8 0,1 4 0,-3 5 0,6 4 0,-2-7 0,3 6 0,0-11 0,0 2 0,-1-3 0,5-1 0,-4-2 0,8-2 0,-4-3 0,5 0 0,0 0 0,4-4 0,-2-9 0,2-1 0,-3-13 0,0 5 0,0-6 0,-4 1 0,-1-1 0,-4 5 0,0 2 0,-1 4 0,0 1 0,-3 3 0,-2 2 0,-3 13 0,0 8 0,0 11 0,0 2 0,0 3 0,0-3 0,4 4 0,1-5 0,4 0 0,-1-6 0,0-3 0,0-1 0,4-5 0,0 1 0,5-3 0,-1-1 0,1-4 0,-1 0 0,7-14 0,-4-1 0,5-19 0,-1 4 0,-2-9 0,4 4 0,-6-5 0,7-2 0,-9 2 0,7-1 0,-8-5 0,0 4 0,-1-10 0,-5 4 0,1-5 0,0-1 0,-1 1 0,-4-1 0,-1 1 0,-5-1 0,0 6 0,0 2 0,0 12 0,0 6 0,0 7 0,0 8 0,0 1 0,-3 8 0,-2 1 0,-6 3 0,-2 0 0,-5 12 0,0 8 0,-1 15 0,-2 11 0,5 1 0,-4 7 0,8 0 0,1 0 0,2-7 0,7 5 0,-2-10 0,4 4 0,0-12 0,0 4 0,0-9 0,4 4 0,1-6 0,8 1 0,1-1 0,4-4 0,4-1 0,-3-1 0,7-1 0,-3 2 0,0-8 0,3 3 0,-3-7 0,4 3 0,0-4 0,-4-4 0,3-1 0,-3-4 0,-1 0 0,-1-4 0,-3-9 0,0-11 0,1-11 0,-3-11 0,-1-2 0,-5-5 0,1-1 0,0 0 0,-1 0 0,-4 6 0,3 3 0,-7 5 0,2 6 0,-4 5 0,0 3 0,0 8 0,0 1 0,0 1 0,0 7 0,0-2 0,0 3 0,0 7 0,0 5 0,-4 13 0,3 6 0,-3 10 0,4-4 0,0 9 0,0-4 0,0 6 0,0 0 0,0-6 0,0 4 0,0-3 0,0-1 0,4 4 0,1-10 0,5 5 0,3-5 0,-3-6 0,6 0 0,-7-6 0,3-3 0,-4-2 0,-1-3 0,5-4 0,-4-1 0,4-3 0,-4 0 0,-1 0 0,5 0 0,-4 0 0,8-7 0,-7-2 0,3-8 0,-4 0 0,0 0 0,0 5 0,1-4 0,-2 7 0,-2-7 0,-2 8 0,-3-4 0,3 5 0,-2-1 0,2 0 0,-3 1 0,4 3 0,-4 7 0,3 11 0,-3 7 0,0 7 0,0-1 0,0 0 0,0-4 0,4-2 0,-3-4 0,6-5 0,-6 0 0,6-4 0,-3-4 0,3-1 0,1-3 0,-1 0 0,1 0 0,-1 0 0,1-3 0,0-6 0,-1-3 0,5-5 0,-2 0 0,2 0 0,-4 1 0,0-1 0,1 0 0,-1 4 0,0-2 0,-1 6 0,-2-3 0,1 5 0,-5 0 0,2-1 0,-3 1 0,0 0 0,0 24 0,0 2 0,0 38 0,5-14 0,-4 23 0,9-2 0,-9 7 0,5 6 0,-1-7 0,-4-1 0,4-1 0,-5-6 0,0-3 0,0-17 0,0 2 0,0-16 0,0 0 0,0-10 0,0-7 0,0-3 0,0-1 0,0-9 0,-5-20 0,-1-14 0,0-33 0,-4-3 0,9-15 0,-5 15 0,6-11 0,0 11 0,0-8 0,0 3 0,5 8 0,1 13 0,10-4 0,-1 19 0,2-5 0,1 11 0,-4 3 0,4 4 0,0 6 0,0-5 0,3 9 0,-2 0 0,2 1 0,-4 8 0,-1-3 0,1 7 0,0 1 0,-1 4 0,1 0 0,-1 0 0,1 0 0,0 0 0,-5 4 0,0 4 0,-3 9 0,-1 1 0,-3 8 0,-1-3 0,-4 10 0,0-5 0,0 11 0,-4-10 0,-6 3 0,-4-4 0,-8-5 0,-2-1 0,-9-3 0,5-4 0,-11-1 0,5-9 0,-6-1 0,6-4 0,5 0 0,8 0 0,4 0 0,4 0 0,2 0 0,3 0 0,10 0 0,4 0 0,14 0 0,-2 0 0,8 4 0,-8 1 0,8 0 0,-4 3 0,6-7 0,-6 3 0,5-4 0,-5 0 0,6 0 0,-1 0 0,0 0 0,1 0 0,-1-8 0,0-2 0,-4-8 0,5-11 0,-4 3 0,3-14 0,2 3 0,-7-9 0,9-3 0,-8-5 0,3 1 0,-4-1 0,-1 1 0,0 5 0,-5-4 0,-1 10 0,-1-4 0,-3 6 0,3 6 0,-4 1 0,-5 5 0,3-5 0,-7 9 0,4-8 0,-5 10 0,0-1 0,0 2 0,0 4 0,-4 4 0,-4 1 0,-5 8 0,-8 0 0,3 4 0,-8 0 0,8 4 0,-10 10 0,9 5 0,-4 10 0,5-2 0,3 6 0,2-4 0,7 9 0,2-4 0,4 6 0,0-6 0,0 5 0,0-5 0,0 0 0,0 5 0,4-5 0,6 0 0,5 5 0,3-10 0,2 9 0,-2-9 0,1 3 0,-5-4 0,3-6 0,-8 0 0,3-10 0,-4 0 0,-1-5 0,7-3 0,9-5 0,2-4 0,8-9 0,-5 0 0,-1 0 0,0-3 0,-4 3 0,-2-3 0,0-1 0,-3 1 0,4-5 0,-8 4 0,-1-8 0,-5 8 0,1-4 0,-1 1 0,1 3 0,-4 0 0,-1 3 0,-4 6 0,0-3 0,0 18 0,0 0 0,0 18 0,0-7 0,0 10 0,0-10 0,0 5 0,0-1 0,3-3 0,2 3 0,3-4 0,4-4 0,-3 2 0,7-5 0,-3 2 0,4-4 0,-5 0 0,4-4 0,-4 0 0,5-4 0,-4 0 0,2 0 0,-2 0 0,3 0 0,1 0 0,0-8 0,-1 3 0,-3-7 0,3 0 0,-4 3 0,5-7 0,-4 3 0,-1-9 0,-3 0 0,0-6 0,0 1 0,1-6 0,-1 5 0,-4-5 0,3 10 0,-8-3 0,4 12 0,-4-6 0,0 11 0,-6 1 0,1 4 0,-10 4 0,2 0 0,-4 0 0,0 12 0,-1 9 0,3 8 0,1 9 0,0-4 0,7 0 0,-6 4 0,12-9 0,-4-1 0,5-1 0,0-10 0,0 1 0,0-3 0,0-6 0,4 2 0,0-3 0,8 0 0,5-4 0,1 4 0,8-8 0,-8 4 0,3-4 0,0 0 0,-3 0 0,8 0 0,-8 0 0,4 0 0,-6 0 0,1 0 0,0-4 0,-5-4 0,5-10 0,-7-5 0,3-4 0,-4 0 0,0-1 0,0 5 0,-1 2 0,-3 8 0,-1-3 0,-1 11 0,-2-6 0,5 10 0,-2-2 0,4 3 0,-1 0 0,1 0 0,-1 0 0,1 0 0,-1 3 0,-3 10 0,4 12 0,-3 3 0,5 11 0,0-5 0,-5 6 0,4-6 0,-8-1 0,3-11 0,-4 0 0,3-6 0,-2-3 0,3-1 0,-4-11 0,-4-11 0,-5-8 0,-2-10 0,-2 1 0,8-1 0,-4-4 0,8 3 0,-3-4 0,4 10 0,0-3 0,0 8 0,0-4 0,0 1 0,7 3 0,3 0 0,11 1 0,2 7 0,4-7 0,-5 7 0,5 1 0,-5 1 0,1 7 0,-2-3 0,-4 4 0,-5 0 0,0 0 0,-5 0 0,1 0 0,0 0 0,-1 0 0,-3 0 0,-1 0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54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71 24575,'-7'0'0,"6"0"0,-2-3 0,7-5 0,-4 0 0,0-4 0,0 5 0,0-5 0,0 3 0,0 1 0,0 5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55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0 284 24575,'10'-14'0,"10"4"0,7-14 0,11 8 0,4-10 0,13 5 0,0-6 0,13 8 0,2-8 0,1 9 0,14-1 0,-6 2 0,-14 10 0,16-4 0,-29 5 0,10-1 0,-16 2 0,-6 1 0,-11 3 0,-2-4 0,-14 5 0,-5 0 0,-5 0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1:56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24575,'-4'3'0,"1"2"0,3 2 0,0 4 0,0-2 0,-3-1 0,9-5 0,-4-3 0,8 0 0,-6-3 0,-1-1 0,-3-8 0,0 4 0,-3 0 0,-1 5 0,1 3 0,-1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3:57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29 332 24575,'0'-18'0,"0"-12"0,0 2 0,0-11 0,5 7 0,6 0 0,-4-1 0,11 11 0,-16-2 0,7 13 0,-9 5 0,0 23 0,0 6 0,-5 22 0,-7-5 0,4 0 0,-8 12 0,10-16 0,-1 16 0,-7-18 0,11-1 0,-6-8 0,9-6 0,0-4 0,0-2 0,0-4 0,4-4 0,11-1 0,1-4 0,14 0 0,-2-16 0,5 3 0,3-28 0,-8 12 0,8-20 0,-12 8 0,5-1 0,-6-3 0,-6 11 0,5-12 0,-10 13 0,4-6 0,-10 12 0,-1 7 0,-1 1 0,-3 9 0,4-3 0,-5 12 0,0 19 0,0 11 0,0 33 0,0 4 0,0 16 0,0-9 0,0 6 0,0-6 0,0 9 0,6-1 0,1-8 0,10-9 0,3-4 0,-2-18 0,-1 11 0,-6-19 0,-5 4 0,-1-11 0,-5 3 0,0-9 0,0 4 0,-9-5 0,-7-5 0,-11 5 0,-5-8 0,0 3 0,0-4 0,5-5 0,2-2 0,5-4 0,5 0 0,1-8 0,9-9 0,1-16 0,4-1 0,0-11 0,0 11 0,10-11 0,8 10 0,19-7 0,-1 7 0,5 5 0,-8 3 0,-1 5 0,0 5 0,-5 6 0,-2 2 0,-6 8 0,-4-3 0,-1 4 0,-9 0 0,-1 0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0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9 185 24575,'-5'17'0,"2"-2"0,3-8 0,0 1 0,0-7 0,0-6 0,0-12 0,4-12 0,1 1 0,13-1 0,-7 7 0,6 0 0,-5 4 0,-3-4 0,7 9 0,-7 1 0,7 8 0,-4-3 0,4 6 0,1-3 0,-1 4 0,0 0 0,1 0 0,0 4 0,0 9 0,-4 6 0,4 3 0,-7 4 0,6-8 0,-6 9 0,2-10 0,-4 5 0,0-10 0,1 4 0,-2-7 0,1 2 0,0-3 0,-1-4 0,1-1 0,-1-3 0,1 0 0,-1 0 0,1 0 0,-1 0 0,1-7 0,-1-3 0,1-2 0,4-4 0,-3 7 0,2-2 0,-3 3 0,-1 0 0,1 4 0,-1 1 0,-3 3 0,-1 0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28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1 24575,'-16'0'0,"2"0"0,-12 0 0,-8 0 0,3 0 0,-8 0 0,6 0 0,-7 0 0,4 0 0,-3 0 0,11 0 0,6 0 0,0 0 0,10 0 0,0 0 0,4 0 0,1 0 0,3 3 0,1 1 0,3 3 0,0 1 0,0-1 0,0 1 0,0 3 0,0 2 0,0 4 0,0-1 0,0 1 0,0 4 0,0 2 0,0 4 0,0 0 0,0 6 0,0 1 0,0 6 0,0-6 0,0 11 0,0-9 0,0 10 0,0-7 0,0 8 0,0 0 0,0 7 0,0-1 0,0-6 0,0 5 0,0-5 0,0 0 0,0-1 0,0-12 0,0-1 0,0-5 0,0-6 0,0 0 0,0-6 0,0-3 0,0-2 0,0-3 0,0-1 0,0 1 0,0-1 0,3-2 0,1 1 0,3-5 0,1 2 0,-1-3 0,5 0 0,0 0 0,5 4 0,0-3 0,4 3 0,2-4 0,10 0 0,-5 0 0,11 0 0,-11 0 0,11 0 0,-5 0 0,0 0 0,-1 0 0,-5 0 0,-6 0 0,0 0 0,-10 0 0,0 0 0,-5 0 0,1 0 0,-1 0 0,-3 0 0,-1 0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29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24575,'28'0'0,"-7"0"0,23 0 0,-15 0 0,16 0 0,-10 0 0,6 0 0,-8 0 0,-11 0 0,0 0 0,-10 0 0,4 0 0,-11 0 0,3 0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0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24575,'26'0'0,"-4"0"0,17 0 0,-11 0 0,11 0 0,-11 0 0,0 0 0,-6 0 0,-6 0 0,-6 0 0,-3 0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1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24575,'19'0'0,"4"0"0,-5 0 0,8 0 0,-3 0 0,-5 0 0,-1 0 0,-10 0 0,-3 0 0,0 0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2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558 294 24575,'0'-7'0,"0"-4"0,0-12 0,0 4 0,0-13 0,0 10 0,0-11 0,0 4 0,4-4 0,-3 10 0,3 2 0,-4 4 0,0 4 0,-3 5 0,-1 5 0,-12 3 0,-15 0 0,-6 14 0,-5 3 0,-6 21 0,9 0 0,-18 8 0,12-3 0,-5 2 0,7-7 0,5 4 0,7-11 0,7-1 0,7-9 0,0-4 0,8-5 0,-2 0 0,10-5 0,-2 1 0,3-1 0,0 1 0,0-1 0,0 1 0,7 0 0,7 0 0,9 1 0,9-4 0,3 3 0,5-2 0,-1 4 0,1 0 0,-6-1 0,-1 1 0,-5-1 0,-6 3 0,0-2 0,-9 6 0,-1-3 0,-8 3 0,0 6 0,-4 6 0,-8 0 0,-9 12 0,-9-4 0,-6 7 0,5-1 0,-4 1 0,4-2 0,-5 2 0,1-6 0,4 4 0,-2-11 0,13-1 0,-6-2 0,12-9 0,-2-1 0,4-1 0,3-8 0,-2 4 0,6-4 0,4-4 0,6-1 0,11-3 0,8 0 0,7 0 0,4 0 0,1 0 0,0 0 0,0 0 0,-1 0 0,1 0 0,0 0 0,0 0 0,-6 0 0,-6 0 0,-7 0 0,-4 0 0,-4 0 0,-2 0 0,-3 0 0,-1 0 0,-3-6 0,0-8 0,-4-8 0,0 7 0,0 3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4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16 24575,'-8'-9'0,"1"2"0,-1 7 0,-3 0 0,2 0 0,-7 0 0,8 0 0,-4 0 0,1 0 0,2 7 0,1-2 0,5 5 0,3-2 0,0 3 0,0-3 0,0 8 0,0-8 0,0 4 0,0-5 0,0 3 0,0 2 0,0 3 0,-8 2 0,6-1 0,-5 1 0,7 0 0,0-1 0,0-3 0,0-2 0,0-3 0,0-1 0,0 1 0,7-4 0,2 0 0,7-4 0,0 0 0,1-8 0,0-1 0,-1-8 0,-2-5 0,-2 4 0,-4-3 0,1 4 0,-1 0 0,0 1 0,-3 3 0,-1 1 0,-4 5 0,3-1 0,-2 10 0,-2 4 0,0 9 0,-7 6 0,3 2 0,-5 10 0,1-4 0,4 9 0,-4-4 0,8 6 0,-8 0 0,8-6 0,-4-1 0,5-6 0,0 1 0,0-6 0,0 0 0,0-6 0,0-3 0,0-2 0,0-3 0,0-1 0,0 1 0,3-4 0,2-1 0,2-3 0,4-3 0,2-6 0,4-4 0,-1-4 0,1 1 0,4-2 0,-10 9 0,1 1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5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55 24575,'0'18'0,"0"1"0,0 2 0,0 2 0,0 4 0,0 0 0,0-4 0,0 8 0,0-11 0,0 7 0,0-11 0,0-3 0,0-2 0,0-3 0,0-1 0,0-9 0,-4-3 0,3-15 0,-2-3 0,3-5 0,0 1 0,0-1 0,0 1 0,0 0 0,0-1 0,3 6 0,2-5 0,7 9 0,2-3 0,2 8 0,1 1 0,0 3 0,-5 5 0,4 0 0,-4 4 0,1 0 0,-2 0 0,-3 0 0,0 0 0,-1 0 0,1 0 0,-1 0 0,-3 0 0,0 0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6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1 24575,'-15'0'0,"-1"12"0,-8 15 0,-2 15 0,-7 18 0,-1 3 0,-9 17-823,11-1 823,11-26 0,3 1 0,4 37 0,1-34 0,1-1 0,10 41 0,-10 1 0,12-3 0,0-8 0,0-21 0,9 0 0,4-12 0,14 9 0,1-6 0,6-2 823,-3-18-823,0-1 0,-11-12 0,2-5 0,-9-7 0,-1-4 0,0-4 0,-5 0 0,1-4 0,-4 0 0,-1 0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7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86 24575,'0'-7'0,"0"-5"0,0 4 0,0-8 0,0 7 0,0-2 0,0 3 0,0 1 0,-4 2 0,0 2 0,-12 3 0,2 0 0,-12 0 0,11 8 0,-11 7 0,10 13 0,-13 3 0,3 14 0,4-2 0,-3 11 0,13-7 0,-3-1 0,5-6 0,4 0 0,2 0 0,4-6 0,0 4 0,0-14 0,8 8 0,6-14 0,10 1 0,3-2 0,0-7 0,0 3 0,1-8 0,-1-1 0,-12-4 0,-2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3:58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8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24575,'0'2'0,"0"8"0,0 12 0,0 11 0,0-5 0,0 5 0,0-6 0,0-4 0,0-6 0,0-1 0,0-8 0,0-3 0,0-22 0,0-3 0,0-15 0,0 7 0,4 1 0,5-1 0,1 1 0,6 4 0,-2 2 0,2 4 0,-3 0 0,3 4 0,-3 5 0,4 4 0,-1 4 0,-6 0 0,-3 0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9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175 131 24575,'0'-15'0,"0"0"0,0-2 0,0-5 0,0 4 0,0 1 0,0 5 0,0 5 0,-7 3 0,-2 0 0,-3 4 0,-3 0 0,2 0 0,-4 0 0,5 0 0,-4 8 0,3 1 0,4 12 0,-7 2 0,10-1 0,-3 5 0,-2-10 0,9 5 0,-5-6 0,7 1 0,0 0 0,0-5 0,0 0 0,0-5 0,0 1 0,3-4 0,1-1 0,7-3 0,2 0 0,4 0 0,-1 0 0,1-7 0,0-3 0,-5-6 0,4 3 0,-7-3 0,3 7 0,-4-3 0,-1 5 0,1 2 0,-1 2 0,-2 0 0,-2 8 0,-3 5 0,0 12 0,0 5 0,0 6 0,0 1 0,0 0 0,0 4 0,0-9 0,0-1 0,0-1 0,0-10 0,0 1 0,0-7 0,0-3 0,0-1 0,0 1 0,0-1 0,3-2 0,1-2 0,3-3 0,1 0 0,3 0 0,2 0 0,-1 0 0,0-3 0,0-2 0,0-3 0,1 0 0,-2 0 0,1 0 0,-4 0 0,4 4 0,-5-3 0,-3-1 0,3-1 0,-6 1 0,2 4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0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24575,'5'0'0,"7"0"0,18 0 0,-2 0 0,17 0 0,-15 0 0,15 0 0,-16 0 0,4 0 0,-6 0 0,-4 0 0,-2 0 0,-9 0 0,0 0 0,0 0 0,-7 0 0,2 0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0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24575,'-8'3'0,"2"5"0,6 9 0,0 12 0,0 5 0,0-5 0,0 9 0,0-9 0,0 11 0,0 0 0,0-6 0,0-1 0,0 0 0,0-9 0,0-2 0,0-10 0,0-4 0,0-4 0,0-1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1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54 24575,'0'-7'0,"0"-4"0,0 2 0,0-2 0,0 3 0,-3 4 0,-6 0 0,-13 4 0,3 8 0,-9 6 0,10 8 0,-5 7 0,7-2 0,-12 9 0,15-2 0,-10 2 0,12 2 0,2-9 0,0 9 0,8-9 0,-4 10 0,5-11 0,0 5 0,0-5 0,0-1 0,4-5 0,4 0 0,10-5 0,-1 0 0,5-4 0,-1 0 0,-3-5 0,3 1 0,-8-5 0,2 0 0,-6-4 0,3 0 0,-5 0 0,1 0 0,-1-7 0,-2 5 0,-2-6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3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7 24575,'-7'-3'0,"-2"-1"0,-3 4 0,-3 0 0,2 0 0,-4 0 0,0 0 0,1 0 0,-6 0 0,8 8 0,-7 1 0,7 18 0,1-8 0,-5 13 0,8-14 0,1 8 0,-2-8 0,9 8 0,-5-8 0,7 3 0,0-9 0,0 0 0,7-4 0,2-4 0,13-1 0,-5-3 0,10 0 0,-5-4 0,7-10 0,-6-6 0,1-8 0,-1-1 0,-8 6 0,7 1 0,-13 5 0,3 4 0,-4 5 0,-4 1 0,2 6 0,-5 4 0,3 6 0,-4 11 0,-5 8 0,0 0 0,-5 11 0,0-5 0,1 0 0,3-1 0,-2-10 0,7-2 0,-2-4 0,3-5 0,0 0 0,0-5 0,3-2 0,1-2 0,3-3 0,1 0 0,-1 0 0,1 0 0,-1 0 0,0 0 0,1 0 0,-1 0 0,1 0 0,-1 0 0,1 0 0,-1-3 0,1-2 0,0-6 0,-1-2 0,2-4 0,-5 8 0,0 1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4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24575,'0'15'0,"0"0"0,0 2 0,0 4 0,0-3 0,0 8 0,4-3 0,1 4 0,0 6 0,-1-9 0,4 8 0,-5-14 0,5 8 0,-8-12 0,0 6 0,0-8 0,0 0 0,-3-4 0,2-12 0,-2-10 0,3-9 0,0-10 0,0 4 0,0-4 0,0 6 0,0-1 0,8 1 0,1 4 0,8 2 0,0 4 0,-4 4 0,7 1 0,-10 4 0,10-1 0,-7 1 0,-1 3 0,4 2 0,-7 3 0,6 0 0,-6 0 0,2 0 0,-7 0 0,0 0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5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0 24575,'0'4'0,"7"2"0,3 15 0,3-3 0,5 8 0,-4 2 0,12 20 0,-10-15 0,9 17 0,-14-14 0,8 5 0,-7 11 0,7-4 0,-12 6 0,3-7 0,-5 5 0,-4-16 0,8 9 0,-8-11 0,4 6 0,-5-6 0,0 10 0,0-8 0,0 4 0,0-1 0,-5-5 0,-6 12 0,-10-3 0,-7 5 0,-4-5 0,1-6 0,5-2 0,-3-6 0,10-6 0,1-5 0,6-2 0,4-7 0,0 2 0,0-3 0,1-4 0,0-1 0,-1-18 0,4 12 0,0-12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6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441 72 24575,'0'-7'0,"0"-4"0,0 2 0,0-7 0,0 8 0,-3-1 0,-6 2 0,-3 6 0,-10-2 0,-1 3 0,-4 0 0,-1 0 0,1 0 0,-6 8 0,3 8 0,-10 10 0,7 10 0,-4 3 0,6-2 0,5-3 0,2-5 0,10-2 0,1-4 0,8-2 0,1-8 0,4-2 0,0 1 0,4-4 0,9 5 0,11-5 0,10 2 0,5 0 0,-4-1 0,3 1 0,-4 0 0,1-1 0,-3 1 0,-9-1 0,-2 3 0,-8 1 0,-1 8 0,-7 2 0,-1 4 0,-4 0 0,0 1 0,0-1 0,-8 0 0,-7 2 0,-4-6 0,-9 0 0,11-6 0,-10-3 0,9-2 0,-3-4 0,4-3 0,0-1 0,1-4 0,3 0 0,1 0 0,5 0 0,3-3 0,0 2 0,4-2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7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24575,'0'6'0,"0"-2"0,0 19 0,0-7 0,0 1 0,0 4 0,0-3 0,0 8 0,0-8 0,3 3 0,-2-8 0,3 3 0,-4-8 0,0 7 0,0-16 0,0-6 0,0-15 0,0-11 0,0 9 0,0-8 0,0 10 0,0-6 0,4 5 0,0 2 0,8 4 0,1 0 0,0 1 0,3 3 0,-3 0 0,0 5 0,2 4 0,-2-3 0,-1 6 0,0-3 0,-1 4 0,-2 0 0,3 0 0,-8 0 0,-1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3:59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24575,'-5'0'0,"1"0"0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8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24575,'28'0'0,"-7"0"0,24 0 0,-5 0 0,7 0 0,1 0 0,4 0 0,-11 0 0,5 0 0,-12 0 0,-6 0 0,-6 0 0,-10 0 0,4 0 0,-7 0 0,2 0 0,-7-3 0,0 2 0,-4-2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51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91 199 24575,'-4'-2'0,"0"-3"0,4-11 0,0-1 0,4 1 0,1-6 0,12 3 0,-6-7 0,15 11 0,-16-6 0,16 11 0,-16-6 0,11 10 0,-9-1 0,5 7 0,-4 0 0,-2 0 0,-3 12 0,-4 8 0,0 28 0,-4 1 0,0 19 0,0-19 0,-4 9 0,-8-4 0,-4 1 0,-7 6 0,2-14 0,-5 1 0,6-14 0,-5 1 0,7-8 0,0-8 0,0 2 0,2-12 0,3 2 0,-3-2 0,8-5 0,-4 0 0,4-4 0,4-11 0,1 1 0,3-15 0,0 7 0,0-8 0,0 8 0,0-4 0,0 6 0,0 3 0,0-3 0,3 8 0,1-4 0,4 8 0,-1-3 0,5 6 0,0-2 0,5 3 0,0 0 0,-1 0 0,5 0 0,2 4 0,0 9 0,4 2 0,-3 13 0,4-9 0,0 5 0,0-6 0,-6-1 0,4-3 0,-3-1 0,0-4 0,-2-1 0,-4-3 0,-5-1 0,4-4 0,-8 0 0,4-8 0,-7 6 0,-2-5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52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547 138 24575,'4'-3'0,"0"-1"0,-4-7 0,0-7 0,0 0 0,0-3 0,0 4 0,0 4 0,0-2 0,0 6 0,-4 1 0,-4 9 0,-10 13 0,-12 12 0,-13 12 0,4 0 0,-9-1 0,11-1 0,-13 4 0,5-2 0,1 0 0,3-2 0,11-9 0,-1 6 0,9-15 0,9 0 0,1-7 0,4 1 0,4-4 0,0 4 0,4-5 0,0 1 0,0-1 0,4 1 0,4 0 0,9 0 0,6-3 0,10-1 0,1 0 0,0-3 0,-1 8 0,0-4 0,-4 4 0,-1 0 0,-7-4 0,-8 2 0,-2-2 0,-3 2 0,-4 5 0,-1 5 0,-3 6 0,-4 4 0,-17 14 0,3-11 0,-25 25 0,10-17 0,-6 16 0,1-9 0,6 2 0,0-3 0,6-9 0,2-5 0,10-9 0,2-4 0,4-5 0,3 0 0,-1-5 0,5 1 0,-3-1 0,4 1 0,0-1 0,0 1 0,13-4 0,2-1 0,12-3 0,6 0 0,1 0 0,12 0 0,-4 0 0,4 0 0,0 0 0,-5 0 0,5 4 0,-6 2 0,-6-1 0,-1 4 0,-10-4 0,-2 3 0,-4-3 0,-5-1 0,0-4 0,-4 3 0,-1-2 0,0 2 0,-3-6 0,0-10 0,-4-11 0,0-11 0,0-11 0,0-1 0,0-7 0,0 6 0,0 2 0,0 7 0,0 9 0,0 3 0,0 10 0,0 5 0,0 0 0,0 8 0,0 1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53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1 211 24575,'0'7'0,"0"0"0,0 4 0,0 2 0,0 4 0,0-5 0,0 9 0,0-12 0,0 16 0,0-6 0,0 4 0,0-2 0,0 0 0,0-7 0,0 6 0,0-11 0,0 2 0,0-16 0,0-7 0,0-18 0,0-17 0,5-2 0,4-1 0,12-1 0,5 14 0,6-11 0,1 5 0,-3 11 0,-1 2 0,-2 12 0,-11 8 0,-4 2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55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29 24575,'0'-14'0,"-4"6"0,0 1 0,-8 7 0,0 0 0,-5 0 0,4 0 0,-7 9 0,6 0 0,-8 8 0,9 5 0,-4 0 0,7 1 0,-3-2 0,9 1 0,0-8 0,4 6 0,0-8 0,0 1 0,0-2 0,0-3 0,7 0 0,3-4 0,6-1 0,1-3 0,4 0 0,-3 0 0,3-3 0,-4-6 0,0-4 0,-1-3 0,-3 3 0,-1-3 0,-5 8 0,1-4 0,0 4 0,-4 1 0,3-1 0,-6 0 0,2 1 0,-3-1 0,0 1 0,0 0 0,0 0 0,0-1 0,-3 4 0,-1 1 0,0 10 0,1 7 0,3 8 0,0 10 0,0 3 0,0 4 0,0 7 0,0 1 0,0 1 0,0 4 0,0-11 0,0 5 0,0-12 0,0-6 0,0-6 0,0-6 0,0-3 0,3-5 0,1-5 0,3-6 0,5-5 0,0-5 0,5-4 0,0-4 0,-4 3 0,4-3 0,-4 4 0,0 0 0,2 4 0,-5-3 0,1 7 0,-6 1 0,-2 5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55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24575,'-4'3'0,"1"5"0,3 0 0,0 7 0,0-2 0,0 0 0,0-5 0,0-5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57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84 24575,'4'-12'0,"0"1"0,-4 0 0,0 3 0,0-3 0,0 3 0,0 0 0,-4 1 0,-4 3 0,-9 0 0,-1 4 0,-9 0 0,9 0 0,-8 0 0,-8 5 0,1 15 0,-8 3 0,15 17 0,-11 4 0,14-2 0,-9 12 0,16-7 0,0 14 0,10-12 0,1 17 0,5-16 0,0 11 0,0-14 0,0 5 0,8-16 0,3 9 0,12-16 0,2 6 0,4-11 0,-1 0 0,0-10 0,-1-1 0,1-4 0,-6-4 0,4-1 0,-8-4 0,3 0 0,-4 0 0,-4 0 0,2-4 0,-6 0 0,3-8 0,-1-1 0,-1-4 0,1 5 0,-3-4 0,-3 3 0,2 1 0,-7 0 0,4 4 0,-4 1 0,3 3 0,-2 4 0,2 8 0,-3 9 0,0 5 0,0 6 0,0 4 0,0 2 0,0 6 0,0 0 0,0-1 0,0 1 0,0-6 0,0-1 0,0-10 0,0-2 0,0-8 0,0-2 0,0-3 0,0-10 0,0-14 0,0-19 0,0-6 0,0-5 0,0 6 0,5-6 0,0 11 0,5-5 0,3 13 0,5 4 0,1 5 0,2 1 0,0 12 0,-3-7 0,-4 11 0,-6-2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59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48 24575,'0'-7'0,"0"0"0,0 0 0,0-1 0,0 1 0,-6 3 0,1 0 0,-10 4 0,6 0 0,-7 0 0,4 0 0,-10 0 0,4-4 0,-3 11 0,8-2 0,-4 22 0,2-3 0,5 9 0,-3-5 0,12 4 0,-3-8 0,4 13 0,0-22 0,0 16 0,0-21 0,0 10 0,0-11 0,3-1 0,6-5 0,3-3 0,10 0 0,-5 0 0,5-7 0,-6-3 0,2-11 0,-1-2 0,-2-4 0,2-1 0,-7 1 0,3-1 0,-4 1 0,0-1 0,0 6 0,-4 4 0,2 7 0,-6 3 0,2 0 0,-3 10 0,-4 9 0,-1 10 0,-5 12 0,1-4 0,4 9 0,-4-4 0,8 12 0,-8-4 0,8 4 0,-4 0 0,5-5 0,0 0 0,0-9 0,0-4 0,0-6 0,0 0 0,0-10 0,0 0 0,0-4 0,0-1 0,4-3 0,0 0 0,3-4 0,4 0 0,2 0 0,4 0 0,-1-8 0,-3 3 0,2-11 0,-2 7 0,4-3 0,-5 4 0,4 0 0,-8 0 0,4 0 0,-5 0 0,1 4 0,-1-3 0,-2 3 0,1-4 0,-5 1 0,3 2 0,-4 2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0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79 24575,'0'-8'0,"0"1"0,0-4 0,0 2 0,0-7 0,0 8 0,0-4 0,-3 8 0,-6 1 0,-3 3 0,-10 0 0,-1 0 0,-4 0 0,-8 14 0,6-6 0,-8 26 0,7-6 0,4 8 0,1 4 0,6-11 0,4 4 0,6-11 0,5 5 0,4-14 0,0 4 0,0-10 0,12 1 0,3 1 0,18-4 0,1-1 0,1 0 0,3-3 0,-9 3 0,3 0 0,-5-3 0,-4 7 0,-6-4 0,-1 4 0,-7 0 0,-1 0 0,-5-1 0,-3 5 0,0 1 0,0 3 0,0 1 0,-4-1 0,-4 1 0,-6 4 0,-7-6 0,2 5 0,-7-10 0,3 3 0,-5-4 0,1 0 0,4-4 0,-3-1 0,8-4 0,-4 0 0,10 0 0,0 0 0,4 0 0,4 0 0,1 0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1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24575,'0'20'0,"0"-4"0,0 16 0,0-8 0,0 9 0,0-6 0,0 0 0,0-4 0,0-2 0,0-8 0,0-2 0,0-3 0,0-10 0,0-9 0,0-5 0,0-11 0,0 9 0,0-8 0,0 8 0,4-3 0,4 8 0,1-3 0,7 7 0,-7-3 0,6 7 0,-2-2 0,-1 6 0,4-3 0,-7 4 0,2 0 0,-3 0 0,-1 0 0,1 0 0,-1 0 0,-3 0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1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1 249 24575,'0'-8'0,"0"-3"0,3-1 0,-2 0 0,9 0 0,-4 8 0,6-7 0,-5 9 0,1-6 0,0 8 0,8 0 0,-6 0 0,15 0 0,-16 0 0,17 0 0,-17 0 0,12 0 0,-13 0 0,13 0 0,-12 0 0,12 0 0,-9 0 0,0 0 0,-1 8 0,-3 1 0,1 12 0,-4 2 0,-1 0 0,-4 3 0,0 2 0,0 1 0,0 3 0,0 1 0,0-4 0,0 9 0,0-9 0,-9 9 0,-1-9 0,-10 9 0,-4-8 0,8 3 0,-5-10 0,11-5 0,-6-3 0,11-6 0,-6 2 0,7-3 0,0-13 0,1-7 0,7-18 0,6-4 0,11-7 0,0 1 0,10-3 0,-4-4 0,0 4 0,3-4 0,-9 12 0,3 1 0,-5 6 0,-2 6 0,0 0 0,-4 6 0,3-1 0,-7 0 0,3 4 0,-4 2 0,-1 3 0,1 4 0,-1-3 0,-3 9 0,-11 3 0,1 3 0,-6 3 0,5-4 0,7 1 0,-4-1 0,4-6 0,0-5 0,0-19 0,5-7 0,0-4 0,8 1 0,1 5 0,0 6 0,-1 0 0,-5 9 0,0 2 0,-4 10 0,-5 10 0,-4 4 0,-3 9 0,-1-5 0,0 4 0,1-3 0,-1 3 0,0 1 0,1-5 0,3 5 0,-3-1 0,7-3 0,-7 3 0,3 1 0,0-4 0,1 3 0,4-4 0,0-5 0,0 4 0,0-8 0,0 4 0,0-1 0,0-2 0,0 2 0,0-3 0,0 3 0,0-2 0,0 2 0,0-3 0,0 4 0,3-4 0,2 4 0,-1-5 0,2 1 0,-1-1 0,2 1 0,1-1 0,-1 1 0,1-1 0,-1 1 0,1-4 0,3 3 0,-2-3 0,6 1 0,-2 2 0,0-6 0,2 2 0,-2-3 0,3 0 0,1 0 0,-4 0 0,2 0 0,-6 0 0,10 0 0,-10 0 0,6 0 0,-7 0 0,-1 0 0,-3 0 0,0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4:00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 24575,'0'29'0,"0"12"0,0 14 0,0 26 0,-6 2-653,5-33 1,0 1 652,-2-1 0,0 1 0,0 4 0,-1 2 0,0 1 0,-1-2 167,-3 34-167,1 6 0,1-30 0,4 1 0,-4-5 0,6-15 0,0-13 0,0-2 980,0-17-980,0-2 0,0-8 0,0-2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2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388 29 24575,'0'-11'0,"0"1"0,-3 6 0,-5 1 0,-5 3 0,-14 0 0,-3 0 0,-4 0 0,-11 0 0,19 3 0,-23 12 0,23 5 0,-15 17 0,16-12 0,1 9 0,14-21 0,-6 13 0,14-13 0,-6 5 0,8-3 0,0-6 0,0 2 0,7-3 0,7 0 0,9 1 0,10 0 0,-4 1 0,3-1 0,1 1 0,-9 2 0,8 3 0,-14 1 0,3 2 0,-8-2 0,-1 6 0,-7-5 0,-1 10 0,-4-10 0,0 10 0,0-10 0,0 5 0,-7-6 0,-2-3 0,-8 3 0,0-7 0,0 3 0,-4-3 0,3-4 0,-8-1 0,8-4 0,-4 0 0,5 0 0,1 0 0,3 0 0,1 0 0,4 0 0,1 0 0,3 0 0,0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3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22 24575,'-34'-12'0,"5"2"0,14 10 0,1 0 0,-2 0 0,1 4 0,2 4 0,0 1 0,2 3 0,3-5 0,4 5 0,-4 0 0,8 1 0,-12 3 0,10-8 0,-5 8 0,7-4 0,0 1 0,0-2 0,0-3 0,0-1 0,0 1 0,3-1 0,6-2 0,-1-2 0,8-3 0,-4 0 0,10 0 0,-4 0 0,8-4 0,-9-5 0,5-4 0,-6-4 0,1 0 0,0 4 0,-4-2 0,-2 6 0,-3-3 0,0 4 0,-1 4 0,1 1 0,-4-1 0,-1 6 0,-3 8 0,0 8 0,0 9 0,0 6 0,-4 2 0,3-1 0,-8 4 0,8-9 0,-4 4 0,1-11 0,3 0 0,-2-6 0,3-3 0,0-2 0,0-3 0,3-4 0,5-1 0,9-11 0,1-1 0,8-9 0,-3 0 0,4 0 0,-4 0 0,3 0 0,-9 1 0,5 3 0,-6-2 0,-3 7 0,-1-2 0,-1 3 0,-2 0 0,2 0 0,-3 0 0,-1 1 0,-3-5 0,0 7 0,-4-3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5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24575,'0'1'0,"0"6"0,0 29 0,0 6 0,0 19 0,0 1 0,0 7 0,0-12 0,0 17 0,0-16 0,0-7 0,0 0 0,0 6 0,0 33 0,0-52 0,0 21 0,0-18 0,0 5 0,0-16 0,0-3 0,0-11 0,0-3 0,0-2 0,0-7 0,0 0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5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70 24575,'-7'0'0,"15"0"0,9 0 0,12-4 0,23-7 0,-2-1 0,36-6 0,-5 6 0,-28 8 0,-2 1 0,17-3 0,14 6 0,-33 0 0,19 0 0,-24 0 0,-3 0 0,-19 0 0,-10 0 0,-4 0 0,-5 0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6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24575,'0'29'0,"0"8"0,0 5 0,0 24 0,0-26 0,0 57 0,0-40 0,0-7 0,0 3 0,0 26 0,0-13 0,0 8 0,0-10 0,0 7 0,0-7 0,0-11 0,0-14 0,0-4 0,0-15 0,0-8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7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 1 24575,'-14'26'0,"2"-3"0,-19 19 0,0-6 0,-7 6 0,1-4 0,-5 3 0,11-9 0,-11 5 0,10-7 0,-2-5 0,10-2 0,-3-9 0,14-2 0,-4-7 0,10 1 0,15-5 0,4 2 0,21 2 0,2-4 0,11 8 0,1-3 0,7 5 0,-6-1 0,4 1 0,-11 3 0,5 2 0,-11 3 0,-1 5 0,-12-5 0,1 3 0,-6-5 0,-5-5 0,0 4 0,-4-8 0,-1 4 0,-2-4 0,-2-4 0,-3-1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8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442 13 24575,'-6'-4'0,"-17"0"0,-4 4 0,-13 0 0,-13 0 0,19 0 0,-24-4 0,23 7 0,1 2 0,1 5 0,0 4 0,13-6 0,-2 1 0,15-2 0,2 1 0,-2 3 0,6-2 0,-2 11 0,3-6 0,0 3 0,0 3 0,0 4 0,0 10 0,0 12 0,0 2 0,5 13 0,1 8 0,6 17 0,-5 10-615,0-41 1,-2 3 614,-4 0 0,0 1 0,4 3 0,2 2 0,-2 3 0,-2 2 0,1 5 0,0 0-942,0 1 1,-1 1 941,-3 8 0,0 0 0,0-8 0,0-1 0,0 5 0,0-1-628,0-9 1,0-1 627,0 4 0,0 0 0,0-12 0,0-3-182,0-6 0,0-2 182,0 50 0,0-34 0,-5 20 1005,3-24-1005,-7-8 1816,8-14-1816,-4-7 1446,5-6-1446,0-4 464,0-6-464,0-5 0,0-5 0,0 1 0,0-1 0,0 1 0,0-1 0,7-3 0,7-1 0,9-3 0,4 0 0,6 5 0,2-4 0,4 3 0,1-4 0,0 5 0,0-4 0,-6 3 0,-6 0 0,-2-3 0,-12 2 0,2-3 0,-8 0 0,-1 0 0,-2 0 0,-2 0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10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24575,'3'-4'0,"1"-3"0,3 6 0,1-2 0,4-1 0,-1 3 0,2-2 0,2 3 0,-7 0 0,3 0 0,-3 7 0,0 7 0,1 8 0,-4 6 0,-1 4 0,-4 3 0,0 5 0,0-1 0,0 1 0,0 0 0,0 0 0,0 0 0,-4-6 0,3-1 0,-7-11 0,4-5 0,-1-5 0,2-4 0,3-1 0,-4 1 0,3-7 0,-2-11 0,3-14 0,0-16 0,4-2 0,7-10 0,5 10 0,4-4 0,0 6 0,-1 6 0,0 1 0,-1 10 0,-1 6 0,-1 1 0,-3 7 0,3 1 0,-8 1 0,8 6 0,-8-6 0,4 7 0,-5-4 0,1 4 0,-1 0 0,1 0 0,-1 0 0,-2 11 0,-2 4 0,-3 16 0,0 3 0,0 12 0,0 1 0,0 7 0,0-7 0,0-1 0,0-6 0,0-6 0,0-6 0,0-2 0,0-8 0,3-1 0,1-5 0,8-5 0,1 1 0,8-3 0,-3-1 0,3-4 0,-4 0 0,4 0 0,-7 0 0,7-13 0,-15 10 0,2-9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10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24575,'3'-4'0,"1"1"0,7 3 0,-2 0 0,7 0 0,-8 0 0,4 0 0,-5 0 0,-3 10 0,-1-1 0,-3 15 0,0-6 0,0 8 0,0-8 0,-4 8 0,3-4 0,-7 6 0,3-6 0,-4 4 0,4-12 0,1 6 0,4-7 0,0 4 0,0-5 0,0 0 0,0-1 0,0-2 0,0 2 0,12-3 0,-1 1 0,15-5 0,-9 0 0,9-4 0,-3 0 0,0 0 0,3 0 0,-9 0 0,1 0 0,-3 0 0,-2 0 0,-1 3 0,-3-2 0,-6 3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11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24575,'5'4'0,"12"-1"0,20-3 0,11 0 0,21 0 0,3 0 0,14-5 0,-13-2 0,10 1 0,-19 1 0,21 5 0,-32 0 0,19 0 0,-34 0 0,21 0 0,-23 0 0,3 0 0,-21 0 0,3 0 0,-13 0 0,0 0 0,-5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13:27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24575,'-5'4'0,"1"6"0,4 10 0,0 20 0,0 2 0,0 19 0,0-5 0,0 15 0,0-19 0,0 15 0,0-17 0,0 13 0,0 0 0,0-8 0,0-7 0,0-9 0,0-1 0,0-10 0,0 9 0,0-21 0,0 8 0,0-10 0,0 1 0,0-18 0,0-16 0,0-34 0,0-12 0,0-17 0,5 17 0,9-13 0,11 20 0,2-14 0,10 15 0,-13 9 0,4 13 0,-12 10 0,3 10 0,-9 1 0,4 8 0,-1 2 0,2 4 0,0 0 0,3 0 0,-3 0 0,5 0 0,-6 0 0,5 0 0,-9 4 0,4 1 0,-6 4 0,-3 0 0,-1 4 0,-4 2 0,0 0 0,0 3 0,-9-7 0,-1 3 0,-10 0 0,0-3 0,-5 4 0,4-6 0,-10 2 0,10-1 0,-10 0 0,4 1 0,1-1 0,-5 1 0,10-1 0,0-1 0,7 1 0,5-5 0,0-2 0,4 1 0,-3-3 0,7 7 0,-3-4 0,4 5 0,0-1 0,9 2 0,2 3 0,8 3 0,8 10 0,1 2 0,7 7 0,1 7 0,7 2 0,-4 6 0,3-6 0,-4 5 0,-3-12 0,1 5 0,-7-14 0,-7-2 0,-4-6 0,-7-5 0,2-2 0,-8-8 0,-1-1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13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326 626 24575,'0'-2'0,"0"-20"0,0-7 0,0-31 0,0-4 0,0 0 0,0-12 0,0 14 0,0-1 0,0 9 0,0 13 0,0 8 0,0 10 0,0 6 0,0 5 0,-6 8 0,1 8 0,-10 5 0,7 4 0,-9 7 0,4-6 0,-4 7 0,0-4 0,0 0 0,0 4 0,0-3 0,0 3 0,-6 2 0,9-9 0,-8 7 0,10-8 0,-1-1 0,1 4 0,4-7 0,-4 3 0,3-1 0,-3-2 0,8 3 0,-3-5 0,3 1 0,0-1 0,0 0 0,11-4 0,7 0 0,8-3 0,5 0 0,0 0 0,6 0 0,2 0 0,4 0 0,1 0 0,-5 0 0,3 0 0,-9 0 0,4 0 0,-6 0 0,-4 4 0,-2-3 0,-4 3 0,-5-4 0,0 0 0,-5 0 0,1 0 0,-1 0 0,-3 0 0,0 0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13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24575,'20'0'0,"1"0"0,7 0 0,4 0 0,-3 0 0,4 0 0,-6 0 0,-4 0 0,3 0 0,-12 0 0,6 0 0,-15-6 0,1 4 0,-6-4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15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24575,'0'-7'0,"0"0"0,7-1 0,-1-4 0,5 3 0,-3 1 0,9-4 0,-8 10 0,16-10 0,-15 11 0,11-7 0,-9 7 0,1-3 0,2 4 0,-6 0 0,3 0 0,-1 0 0,-2 0 0,3 18 0,-3-1 0,-4 27 0,-1-2 0,-4 6 0,0 4 0,0-4 0,0 5 0,0-5 0,0-2 0,0-12 0,-4-1 0,3-11 0,-7 0 0,7-9 0,-2-2 0,-1-7 0,3 3 0,-2-13 0,3-4 0,0-11 0,9-12 0,2-2 0,9-11 0,6 3 0,-4-3 0,2 10 0,-5 3 0,0 6 0,-1-1 0,-1 6 0,1 4 0,-6 6 0,0 4 0,-1 4 0,-2-3 0,3 6 0,-5-2 0,1 3 0,-1 0 0,1 0 0,-1 0 0,1 0 0,-1 0 0,-3 3 0,3 5 0,-6 5 0,3 4 0,0 4 0,-3 2 0,3 4 0,0 0 0,-3 1 0,3-1 0,-4 0 0,4 1 0,-3-1 0,3-4 0,0 3 0,-3-8 0,3-1 0,0-1 0,-3-8 0,2 4 0,1-5 0,0-3 0,3 0 0,0-4 0,0 0 0,1-8 0,0 3 0,0-11 0,0 4 0,-3-1 0,2-3 0,-2 4 0,-1-5 0,4 0 0,-7 8 0,2 1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17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529 260 24575,'0'-15'0,"0"0"0,0-7 0,4 0 0,-3-11 0,3 4 0,0-4 0,1 14 0,-1-1 0,0 7 0,-4 0 0,0-1 0,-3 9 0,-16-2 0,0 15 0,-26 8 0,1 17 0,-12 6 0,5 6 0,-3-5 0,3 3 0,1-9 0,6 3 0,10-11 0,14-3 0,-1-6 0,12-4 0,1-2 0,4-3 0,4-1 0,0 1 0,0-1 0,0 5 0,4-4 0,4 4 0,9-4 0,5 1 0,6 0 0,-1 0 0,0 0 0,6 1 0,-4-5 0,4 3 0,-6-3 0,-4 4 0,3 0 0,-8 0 0,-1-1 0,-1-4 0,-8 3 0,4-6 0,-5 5 0,1-5 0,-4 6 0,-1-3 0,-3 3 0,0 5 0,-14 12 0,-9 7 0,-15 12 0,0-5 0,-3 3 0,3-4 0,-5 6 0,5 0 0,7-7 0,1 0 0,11-9 0,0-3 0,5 2 0,6-8 0,-1 3 0,1-4 0,3 0 0,1-5 0,4 0 0,0-5 0,0 1 0,0-1 0,0 1 0,0-1 0,0 1 0,8-4 0,1 3 0,8-6 0,4 2 0,-3-3 0,8 4 0,-3-3 0,9 3 0,-3-4 0,4 0 0,0 0 0,-4 0 0,9 0 0,-9 0 0,-1 0 0,-2 0 0,-8 0 0,3 0 0,-8 0 0,2 0 0,-6 0 0,2 0 0,-3 0 0,-1 0 0,1-3 0,-5-1 0,1-7 0,-4 2 0,0-7 0,0 3 0,0-3 0,0 3 0,0-3 0,0 4 0,0-1 0,0 1 0,0 5 0,0-1 0,0 0 0,0 4 0,0 1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18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24575,'0'10'0,"0"-5"0,0 33 0,0-19 0,0 18 0,0-7 0,0-1 0,0 8 0,0-13 0,0 5 0,0-12 0,0-5 0,0-1 0,0-2 0,0 2 0,0-13 0,0-8 0,0-12 0,0-5 0,0-6 0,0 4 0,5-10 0,4 11 0,5-5 0,5 5 0,3 5 0,-3-4 0,3 12 0,-5-5 0,0 10 0,-1-2 0,1 4 0,-5 3 0,4 1 0,-7 4 0,6 0 0,-6 0 0,2 0 0,-7 0 0,0 0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20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1 24575,'-7'0'0,"0"0"0,-5 0 0,-5 0 0,-1 0 0,-9 4 0,-1 5 0,-3 21 0,-18 17 0,13 4 0,-10 10 0,14-12 0,5-1 0,3-13 0,9-3 0,2-9 0,5-1 0,2 0 0,3-10 0,3 0 0,0-1 0,0-2 0,3 6 0,6-2 0,8 4 0,1 0 0,8 1 0,-8-1 0,10 6 0,-6-4 0,8 10 0,-7-6 0,5 2 0,-9-4 0,-1 1 0,-3-4 0,-5 8 0,3-3 0,-8 0 0,-1 3 0,-4-4 0,0 6 0,0-6 0,-4 4 0,-11-2 0,1-1 0,-14 0 0,10-6 0,-8 1 0,3-5 0,-4 1 0,-1-5 0,6-1 0,0 1 0,5-1 0,1-3 0,-1-1 0,4-4 0,1 0 0,5 0 0,3 0 0,1 0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21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24575,'0'90'0,"0"-13"0,0-50 0,0-4 0,0-2 0,0-4 0,0-5 0,0 0 0,0-11 0,0-24 0,0 1 0,0-24 0,0 12 0,0-6 0,0 6 0,4 1 0,1 5 0,8 1 0,0 8 0,5-2 0,-6 12 0,4-3 0,-4 8 0,5-4 0,-4 7 0,2-2 0,-6 3 0,2 0 0,-3 0 0,-1 0 0,1 0 0,-1 0 0,1 0 0,-4 3 0,0-2 0,-4 2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25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24575,'6'0'0,"6"0"0,13 0 0,3 0 0,-1 0 0,6 0 0,-9 0 0,7 0 0,-13 0 0,3 0 0,-4 0 0,-5 0 0,0 0 0,-8 0 0,-1 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26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24575,'0'23'0,"0"-3"0,0 6 0,0 2 0,0 1 0,0 4 0,0-6 0,0 6 0,0 1 0,0 6 0,0-1 0,0 1 0,0-6 0,0-6 0,0 4 0,0-17 0,0 7 0,0-10 0,0-4 0,0 0 0,0-5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27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556 188 24575,'0'-11'0,"0"-1"0,0-10 0,0-1 0,0 1 0,0-5 0,0 13 0,0-6 0,0 7 0,0 1 0,-3 3 0,-5 6 0,-9 3 0,-1 8 0,-20 8 0,12 3 0,-27 18 0,9-3 0,-8 6 0,3 3 0,1-9 0,9 1 0,-7-3 0,15-7 0,2-1 0,7-7 0,10-4 0,-1 3 0,9-8 0,0 4 0,4-5 0,0 1 0,0-1 0,4 1 0,4 0 0,9 0 0,6 1 0,10 0 0,-5 0 0,11 1 0,-10 3 0,9-2 0,-9 6 0,3-6 0,-9 5 0,-2-2 0,-4 2 0,-1-3 0,-3 3 0,-1-3 0,-7 3 0,-1 1 0,-4 0 0,0 4 0,0 2 0,-4 4 0,-6 6 0,-17 9 0,5-6 0,-15 12 0,10-11 0,-5 6 0,0 0 0,5-2 0,-3-4 0,14-8 0,-6-7 0,13-5 0,0-5 0,2 4 0,6-7 0,-3 2 0,4-3 0,0-1 0,0 1 0,0-1 0,0 1 0,7-1 0,2-3 0,12 0 0,-4-1 0,10-2 0,-5 3 0,6 0 0,-1-3 0,0 7 0,1-7 0,-1 7 0,0-7 0,1 7 0,-1-7 0,-4 7 0,-2-7 0,-4 2 0,-1-3 0,-3 0 0,-2 0 0,-3 0 0,-1 0 0,1 0 0,-1 0 0,-3-3 0,4-10 0,-7-11 0,3-5 0,-4-9 0,0 9 0,0 1 0,0 7 0,0 4 0,0 4 0,0 2 0,0 6 0,0 2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13:27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24575,'32'0'0,"-1"0"0,39 0 0,-13 0 0,7 0 0,6 0 0,-12 0 0,6 0 0,-10 0 0,-14 0 0,-1 0 0,-18 0 0,-1 0 0,-12 0 0,-3 0 0,-1 0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28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24575,'3'12'0,"-1"-1"0,10 15 0,-4-8 0,1 8 0,-4-8 0,3 3 0,-7 1 0,3-5 0,-4 5 0,0-10 0,0 4 0,0-7 0,0 2 0,0-3 0,0-1 0,0-6 0,0-10 0,0-10 0,0-8 0,4-6 0,1 4 0,4-4 0,0 11 0,3 0 0,-2 5 0,2 1 0,0 3 0,-4 1 0,4 7 0,-4-1 0,-1 5 0,1-3 0,-4 4 0,-1 0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29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484 7 24575,'-3'-4'0,"-10"1"0,-5 3 0,-15 0 0,-9 21 0,-2-2 0,5 23 0,-2-4 0,13 4 0,-9 5 0,10-4 0,2 2 0,10-5 0,5-10 0,5 1 0,5-8 0,0-1 0,0 4 0,8-8 0,6 0 0,8-1 0,6-3 0,4 5 0,-3-1 0,0 5 0,-7 0 0,-4 5 0,-4-1 0,-4 6 0,-6 1 0,-4 6 0,0 6 0,0-5 0,-15 7 0,-2-12 0,-9 4 0,-9-8 0,8 2 0,-9-3 0,8-6 0,-1-2 0,2-9 0,4-1 0,1-4 0,6-5 0,3 0 0,1-4 0,8 0 0,1 0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0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24575,'4'-4'0,"-1"7"0,-3 7 0,0 8 0,0 15 0,0-4 0,0 10 0,0-11 0,0 5 0,0-5 0,0-6 0,0 4 0,0-8 0,0-1 0,0-5 0,0-14 0,0-4 0,0-20 0,0 2 0,0-15 0,0 11 0,0-11 0,0 15 0,0-8 0,4 9 0,5 1 0,0 0 0,7 9 0,-3 1 0,-1 4 0,0 4 0,-1-4 0,-2 8 0,3-4 0,-5 4 0,1-4 0,-1 4 0,-3-4 0,0 4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1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0 24575,'7'0'0,"4"0"0,2 0 0,3 0 0,-3 0 0,2 0 0,-6 0 0,3 0 0,-5 0 0,0 0 0,-2 12 0,-2 3 0,-3 13 0,0 10 0,0-8 0,0 20 0,-10-8 0,3 5 0,-12-6 0,4-3 0,-4-9 0,1-1 0,1-6 0,3-6 0,-1-3 0,6-1 0,-3-8 0,4 0 0,1-4 0,3-3 0,0-6 0,4-3 0,0-5 0,0 5 0,0-4 0,0 3 0,0 0 0,8 2 0,-3 3 0,10 3 0,3 2 0,-1 3 0,5 0 0,-1 0 0,-3 0 0,8 0 0,-8 4 0,8 5 0,-7 8 0,3 7 0,-8 3 0,-1 0 0,-3 1 0,-2-6 0,1 0 0,-5-13 0,0-2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2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24575,'19'0'0,"8"0"0,-3 0 0,13 0 0,-13 0 0,9 0 0,-6 0 0,-4 0 0,3 0 0,-8 0 0,-1 0 0,-1 0 0,-11 0 0,2 0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2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24575,'0'16'0,"0"8"0,0 5 0,0 15 0,0-14 0,0 15 0,0-5 0,0 1 0,0 11 0,0-10 0,0 3 0,0-10 0,0-7 0,0-11 0,0-5 0,-3-8 0,2-1 0,-2-3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647 198 24575,'4'-9'0,"-1"-1"0,-3-9 0,0-2 0,0-2 0,0 0 0,0-3 0,0 8 0,0 1 0,0 5 0,0 4 0,0 1 0,-9 3 0,-13 19 0,-5 3 0,-23 32 0,-3-2 0,-19 21-457,-3-5 457,17-2 0,-11-3 0,27-13 0,-15 5 0,18-8 0,8-7 0,8-7 0,9-7 0,6-6 0,4 1 457,4 0-457,0-5 0,0 4 0,12-7 0,3 4 0,18-4 0,1 1 0,6 0 0,0-1 0,-6 1 0,4 0 0,-9 3 0,4-3 0,-11 3 0,0-4 0,-6-1 0,-3 0 0,-1 0 0,-5-1 0,-3 5 0,0 1 0,-4 3 0,0 6 0,0 0 0,-15 13 0,-3 1 0,-8 5 0,-5 2 0,9-3 0,-3 1 0,6-7 0,4-6 0,2-6 0,5-6 0,3-3 0,1-2 0,4-3 0,0-1 0,0 1 0,0-1 0,0 1 0,4-4 0,8-1 0,7-3 0,8 0 0,6 0 0,1 0 0,6 0 0,0 0 0,6 0 0,-5 0 0,5 0 0,0 0 0,-10 0 0,9 0 0,-21 0 0,3 0 0,-15 0 0,0 0 0,-5 0 0,1 0 0,-4-7 0,-1-2 0,-3-13 0,0-1 0,0-10 0,0 4 0,0-4 0,0 6 0,0 12 0,0 3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5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0 262 24575,'0'16'0,"0"-2"0,0 12 0,0-3 0,0-1 0,0 0 0,0-6 0,0-3 0,0-2 0,0-3 0,0-7 0,0-6 0,0-13 0,0-9 0,0-8 0,0-4 0,0-1 0,0 0 0,5 0 0,4 6 0,6-5 0,4 10 0,4 0 0,-4 3 0,3 11 0,-12 2 0,-3 9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6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64 24575,'4'-11'0,"-5"-1"0,-4-3 0,-7 2 0,-1 4 0,-4 6 0,1 3 0,-6 0 0,4 0 0,-3 0 0,-6 4 0,7 4 0,-3 11 0,6 3 0,7 6 0,1 4 0,1-3 0,7 9 0,-3-9 0,4-1 0,0-7 0,0-4 0,0 0 0,7-4 0,-2-2 0,16-6 0,-8-2 0,13-3 0,-8 0 0,3-4 0,-4-4 0,-4-5 0,-1-4 0,-4-4 0,1 3 0,-1-4 0,0 10 0,-3 0 0,2 4 0,-7 1 0,7 3 0,-6 3 0,2 20 0,-3 1 0,0 31 0,0-14 0,-5 29 0,3-10 0,-8 6 0,9 5 0,-4-18 0,5 4 0,0-13 0,0-11 0,0-2 0,0-14 0,0-2 0,14-17 0,-3-5 0,19-21 0,-4-4 0,6-7 0,0 0 0,-6 6 0,-1 3 0,-8 11 0,-3 2 0,-2 4 0,-4 4 0,0 2 0,-4 3 0,-1 4 0,-3 1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7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24575,'0'5'0,"0"6"0,0 9 0,0-3 0,0-1 0,0-4 0,0-3 0,0-1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13:28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24575,'-4'82'0,"0"-34"0,3 17 0,2 5 0,-1 14 0,0-6 0,0 8 0,0-20 0,0 14 0,0-13 0,0-5 0,0-22 0,0-1 0,0-17 0,0-3 0,0-14 0,0-1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8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0 24575,'-23'0'0,"-2"14"0,-10 8 0,3 15 0,5-6 0,-3 9 0,13-3 0,-13 6 0,8-2 0,6-1 0,4-16 0,11 7 0,-3-13 0,4 4 0,0-1 0,0-7 0,4 11 0,5-11 0,10 13 0,5-3 0,7 11 0,0 3 0,1 5 0,-5-2 0,-6 1 0,-6 4 0,-5-5 0,-5 5 0,0-7 0,-5 1 0,0-6 0,-9 5 0,-7-9 0,-3-2 0,-10 1 0,11-11 0,-5 1 0,7-7 0,3-5 0,1 1 0,5-4 0,-1 0 0,4-4 0,0 0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9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24575,'4'6'0,"3"3"0,-6 6 0,2 6 0,-3 2 0,0 4 0,0 1 0,0-1 0,0-5 0,0 5 0,0-10 0,0 5 0,0-10 0,0-10 0,0-12 0,0-17 0,0-7 0,0-6 0,0 0 0,0 0 0,0 6 0,0 1 0,4 5 0,1 10 0,3-3 0,4 12 0,1 1 0,0 1 0,2 6 0,-6-3 0,6 4 0,-6 0 0,2 0 0,-3 0 0,-1 0 0,1 0 0,-4 0 0,-1 0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4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367 110 24575,'0'-7'0,"0"-1"0,0-3 0,0-2 0,0 1 0,0-4 0,0 8 0,0-4 0,0 4 0,0 1 0,-10 2 0,-10 2 0,-6 3 0,-19 10 0,8 11 0,-5 6 0,-6 16 0,19-7 0,-13 8 0,16-2 0,4-7 0,6 5 0,12-16 0,4 8 0,0-14 0,4 3 0,16 2 0,1-3 0,24 5 0,-7 0 0,9 2 0,-4 6 0,-6-2 0,0 6 0,-12-7 0,-4 10 0,-8-12 0,-4 5 0,-4 0 0,-1-5 0,-4 5 0,-8-5 0,-7 0 0,-10 1 0,-9-4 0,4-1 0,-9-5 0,10 0 0,1-5 0,2 0 0,8-6 0,0-3 0,3-1 0,9-4 0,-1 0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41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65 24575,'0'-18'0,"0"-6"0,-3 18 0,-5-6 0,-9 12 0,-1 0 0,-9 0 0,5 0 0,-1-4 0,2 7 0,8 1 0,0 14 0,5 0 0,3 3 0,1-4 0,4-1 0,0 1 0,0 0 0,0-5 0,0 0 0,10-8 0,0-1 0,5-3 0,6 0 0,-8 0 0,9-4 0,-13 0 0,2-8 0,-6 3 0,2 1 0,1 1 0,-1 6 0,1-2 0,-4 9 0,-1 13 0,-3 9 0,0 12 0,0 6 0,0-4 0,0 4 0,0-12 0,0-1 0,0-6 0,0-4 0,0-2 0,0-8 0,0-2 0,0-3 0,4-4 0,0-1 0,7-3 0,7 0 0,5-13 0,1-2 0,6-26 0,0 9 0,4-15 0,3 9 0,-6 1 0,0 1 0,-7 12 0,-2 1 0,-5 10 0,-5 1 0,0 4 0,-5 4 0,1-3 0,0 7 0,-4-4 0,-1 4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42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130 106 24575,'0'0'0,"13"0"0,24 0 0,10-9 0,13-4 0,-16-3 0,14 0 0,-16 1 0,5 3 0,-1-3 0,-12 10 0,-1 0 0,-11 5 0,4 0 0,-12 0 0,2 0 0,-4 0 0,-4 0 0,0 3 0,0 16 0,-3 6 0,1 21 0,-2 16 0,-4-5 0,0-7 0,0 1-826,0 34 826,0-20 0,0 4-733,0-5 0,0 1 733,0 14 0,0 1-956,0 1 0,0 0 956,0 5 0,0 0 0,0-1 0,0 1 0,0-1 0,0 1 0,0 1 0,0-3-456,0-20 0,0-2 456,0 5 0,0-2 369,0 24-369,0 0 0,0-4 0,0-23 1269,0-1-1269,0-19 1996,0 3-1996,0-11 1129,0 6-1129,0-6 353,5 4-353,-4-4 0,7 1 0,-7 3 0,3-10 0,0 5 0,-3 0 0,7-5 0,-7 5 0,3 0 0,1-4 0,-4 3 0,7-4 0,-7-6 0,3 0 0,-4-6 0,0-3 0,0-2 0,0-3 0,0-1 0,0 1 0,0-1 0,-3-3 0,-10-1 0,-6-3 0,-14 0 0,-14 0 0,9 0 0,-35 0 0,28 0 0,-24 0 0,8 0 0,-1 0 0,-1 0 0,2 0 0,13 0 0,8 0 0,7 0 0,10 0 0,6 0 0,5 0 0,5 0 0,2-10 0,2 8 0,3-8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4:03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0 166 24575,'0'-44'0,"0"32"0,0-34 0,0 51 0,0 7 0,0 5 0,0 0 0,4-5 0,0 4 0,4-8 0,0 4 0,-1-4 0,5-1 0,0 1 0,10-3 0,-5-1 0,10-4 0,-5 0 0,5 0 0,-4 0 0,3 0 0,-8 0 0,3 0 0,-4 0 0,0 0 0,-1 0 0,1 0 0,-5 0 0,0-4 0,-4 0 0,3-4 0,-2-4 0,3-1 0,0-3 0,-2-6 0,2 4 0,-4-3 0,1 4 0,-1 0 0,0 4 0,-3 2 0,-2 3 0,0 4 0,-2-3 0,2 9 0,-3 3 0,0 12 0,4 1 0,-3 3 0,6-4 0,-6-4 0,6 2 0,-6-2 0,6-1 0,-3 0 0,4-5 0,0 1 0,-1-1 0,5-3 0,-4 0 0,8-4 0,-4 0 0,5 0 0,0 0 0,-1-4 0,1-5 0,0-4 0,-1 0 0,-3 2 0,-1-2 0,-5 5 0,1 0 0,0 1 0,-1 6 0,1-2 0,-1 3 0,1 0 0,-1 0 0,1 0 0,-1 0 0,1 3 0,0 5 0,0 10 0,0-1 0,1 10 0,4-5 0,-3 6 0,4-1 0,-6-5 0,-3 5 0,3-10 0,-7-3 0,2-6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4:04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24575,'0'7'0,"0"4"0,0 2 0,0 3 0,0-3 0,0 3 0,0 1 0,0 1 0,0 15 0,0-13 0,0 9 0,0-8 0,0-7 0,0 6 0,0-12 0,0 3 0,0-7 0,0-1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4:05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7 24575,'-3'-4'0,"-5"1"0,-5 3 0,1 0 0,-9 0 0,7 0 0,-12 0 0,12 0 0,-11 8 0,11 2 0,-8 3 0,9 8 0,1-11 0,4 10 0,-1-7 0,5-1 0,0 0 0,4-1 0,0-2 0,0 2 0,0-3 0,3 0 0,10 0 0,1 4 0,8 1 0,0 9 0,-4-4 0,2 10 0,-4-6 0,-6 5 0,3 0 0,-8 1 0,-1-1 0,-4 1 0,0-1 0,0-4 0,-4-2 0,-4-4 0,-5-4 0,-4 2 0,0-5 0,5 1 0,-4-6 0,7-2 0,-2-3 0,3 0 0,0 0 0,1 0 0,-1 0 0,4 0 0,1 0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4:05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24575,'1'8'0,"1"1"0,-5 7 0,3 6 0,0 0 0,0 1 0,0 3 0,0-8 0,0 3 0,0-4 0,0 0 0,0-5 0,0 0 0,0-5 0,0-9 0,0-9 0,0-5 0,0-11 0,8 9 0,2-8 0,3 8 0,3-3 0,-3 8 0,0 1 0,2 3 0,-6 2 0,7 2 0,-8 2 0,4 3 0,-5 0 0,1 0 0,-1 0 0,1 0 0,-1 0 0,1 0 0,-4 0 0,-1 0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0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9 185 24575,'-5'17'0,"2"-2"0,3-8 0,0 1 0,0-7 0,0-6 0,0-12 0,4-12 0,1 1 0,13-1 0,-7 7 0,6 0 0,-5 4 0,-3-4 0,7 9 0,-7 1 0,7 8 0,-4-3 0,4 6 0,1-3 0,-1 4 0,0 0 0,1 0 0,0 4 0,0 9 0,-4 6 0,4 3 0,-7 4 0,6-8 0,-6 9 0,2-10 0,-4 5 0,0-10 0,1 4 0,-2-7 0,1 2 0,0-3 0,-1-4 0,1-1 0,-1-3 0,1 0 0,-1 0 0,1 0 0,-1 0 0,1-7 0,-1-3 0,1-2 0,4-4 0,-3 7 0,2-2 0,-3 3 0,-1 0 0,1 4 0,-1 1 0,-3 3 0,-1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17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634 1 24575,'-12'0'0,"-1"0"0,-17 0 0,-3 0 0,4 0 0,-10 0 0,11 0 0,-5 0 0,5 0 0,-5 0 0,4 0 0,-9 0 0,3 0 0,1 0 0,-11 0 0,15 0 0,-5 0 0,3 4 0,17-3 0,-11 7 0,13-3 0,1 3 0,4-1 0,4 1 0,4-1 0,0 0 0,0 0 0,0 1 0,0-1 0,0 1 0,0 3 0,0 2 0,0 3 0,0 1 0,0 0 0,0-1 0,0 6 0,0 0 0,0 5 0,0 0 0,5 6 0,-4 1 0,3 6 0,-4-6 0,0 5 0,0 1 0,5 2 0,-4 4 0,3-7 0,-4 1 0,0 0 0,0-6 0,0 4 0,0-9 0,0 3 0,0-9 0,0 3 0,0-12 0,0 2 0,0-9 0,4 1 0,-4-1 0,4 1 0,-4-1 0,0 1 0,3-4 0,-2 3 0,2-3 0,1 0 0,0 2 0,3-5 0,0 2 0,0 0 0,1-2 0,-1 2 0,1-3 0,3 4 0,2-3 0,4 3 0,-1-4 0,1 0 0,4 0 0,-3 0 0,8 0 0,-3 0 0,10 0 0,1 0 0,6 0 0,-1 0 0,1 0 0,0 0 0,0 0 0,-1 0 0,-4 0 0,-2 0 0,-11 0 0,0 0 0,-10 0 0,0 0 0,-5 0 0,1 0 0,-1 0 0,-3 0 0,0 0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28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1 24575,'-16'0'0,"2"0"0,-12 0 0,-8 0 0,3 0 0,-8 0 0,6 0 0,-7 0 0,4 0 0,-3 0 0,11 0 0,6 0 0,0 0 0,10 0 0,0 0 0,4 0 0,1 0 0,3 3 0,1 1 0,3 3 0,0 1 0,0-1 0,0 1 0,0 3 0,0 2 0,0 4 0,0-1 0,0 1 0,0 4 0,0 2 0,0 4 0,0 0 0,0 6 0,0 1 0,0 6 0,0-6 0,0 11 0,0-9 0,0 10 0,0-7 0,0 8 0,0 0 0,0 7 0,0-1 0,0-6 0,0 5 0,0-5 0,0 0 0,0-1 0,0-12 0,0-1 0,0-5 0,0-6 0,0 0 0,0-6 0,0-3 0,0-2 0,0-3 0,0-1 0,0 1 0,0-1 0,3-2 0,1 1 0,3-5 0,1 2 0,-1-3 0,5 0 0,0 0 0,5 4 0,0-3 0,4 3 0,2-4 0,10 0 0,-5 0 0,11 0 0,-11 0 0,11 0 0,-5 0 0,0 0 0,-1 0 0,-5 0 0,-6 0 0,0 0 0,-10 0 0,0 0 0,-5 0 0,1 0 0,-1 0 0,-3 0 0,-1 0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29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24575,'28'0'0,"-7"0"0,23 0 0,-15 0 0,16 0 0,-10 0 0,6 0 0,-8 0 0,-11 0 0,0 0 0,-10 0 0,4 0 0,-11 0 0,3 0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0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24575,'26'0'0,"-4"0"0,17 0 0,-11 0 0,11 0 0,-11 0 0,0 0 0,-6 0 0,-6 0 0,-6 0 0,-3 0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1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24575,'19'0'0,"4"0"0,-5 0 0,8 0 0,-3 0 0,-5 0 0,-1 0 0,-10 0 0,-3 0 0,0 0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2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558 294 24575,'0'-7'0,"0"-4"0,0-12 0,0 4 0,0-13 0,0 10 0,0-11 0,0 4 0,4-4 0,-3 10 0,3 2 0,-4 4 0,0 4 0,-3 5 0,-1 5 0,-12 3 0,-15 0 0,-6 14 0,-5 3 0,-6 21 0,9 0 0,-18 8 0,12-3 0,-5 2 0,7-7 0,5 4 0,7-11 0,7-1 0,7-9 0,0-4 0,8-5 0,-2 0 0,10-5 0,-2 1 0,3-1 0,0 1 0,0-1 0,0 1 0,7 0 0,7 0 0,9 1 0,9-4 0,3 3 0,5-2 0,-1 4 0,1 0 0,-6-1 0,-1 1 0,-5-1 0,-6 3 0,0-2 0,-9 6 0,-1-3 0,-8 3 0,0 6 0,-4 6 0,-8 0 0,-9 12 0,-9-4 0,-6 7 0,5-1 0,-4 1 0,4-2 0,-5 2 0,1-6 0,4 4 0,-2-11 0,13-1 0,-6-2 0,12-9 0,-2-1 0,4-1 0,3-8 0,-2 4 0,6-4 0,4-4 0,6-1 0,11-3 0,8 0 0,7 0 0,4 0 0,1 0 0,0 0 0,0 0 0,-1 0 0,1 0 0,0 0 0,0 0 0,-6 0 0,-6 0 0,-7 0 0,-4 0 0,-4 0 0,-2 0 0,-3 0 0,-1 0 0,-3-6 0,0-8 0,-4-8 0,0 7 0,0 3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4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16 24575,'-8'-9'0,"1"2"0,-1 7 0,-3 0 0,2 0 0,-7 0 0,8 0 0,-4 0 0,1 0 0,2 7 0,1-2 0,5 5 0,3-2 0,0 3 0,0-3 0,0 8 0,0-8 0,0 4 0,0-5 0,0 3 0,0 2 0,0 3 0,-8 2 0,6-1 0,-5 1 0,7 0 0,0-1 0,0-3 0,0-2 0,0-3 0,0-1 0,0 1 0,7-4 0,2 0 0,7-4 0,0 0 0,1-8 0,0-1 0,-1-8 0,-2-5 0,-2 4 0,-4-3 0,1 4 0,-1 0 0,0 1 0,-3 3 0,-1 1 0,-4 5 0,3-1 0,-2 10 0,-2 4 0,0 9 0,-7 6 0,3 2 0,-5 10 0,1-4 0,4 9 0,-4-4 0,8 6 0,-8 0 0,8-6 0,-4-1 0,5-6 0,0 1 0,0-6 0,0 0 0,0-6 0,0-3 0,0-2 0,0-3 0,0-1 0,0 1 0,3-4 0,2-1 0,2-3 0,4-3 0,2-6 0,4-4 0,-1-4 0,1 1 0,4-2 0,-10 9 0,1 1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5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55 24575,'0'18'0,"0"1"0,0 2 0,0 2 0,0 4 0,0 0 0,0-4 0,0 8 0,0-11 0,0 7 0,0-11 0,0-3 0,0-2 0,0-3 0,0-1 0,0-9 0,-4-3 0,3-15 0,-2-3 0,3-5 0,0 1 0,0-1 0,0 1 0,0 0 0,0-1 0,3 6 0,2-5 0,7 9 0,2-3 0,2 8 0,1 1 0,0 3 0,-5 5 0,4 0 0,-4 4 0,1 0 0,-2 0 0,-3 0 0,0 0 0,-1 0 0,1 0 0,-1 0 0,-3 0 0,0 0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6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1 24575,'-15'0'0,"-1"12"0,-8 15 0,-2 15 0,-7 18 0,-1 3 0,-9 17-823,11-1 823,11-26 0,3 1 0,4 37 0,1-34 0,1-1 0,10 41 0,-10 1 0,12-3 0,0-8 0,0-21 0,9 0 0,4-12 0,14 9 0,1-6 0,6-2 823,-3-18-823,0-1 0,-11-12 0,2-5 0,-9-7 0,-1-4 0,0-4 0,-5 0 0,1-4 0,-4 0 0,-1 0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7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86 24575,'0'-7'0,"0"-5"0,0 4 0,0-8 0,0 7 0,0-2 0,0 3 0,0 1 0,-4 2 0,0 2 0,-12 3 0,2 0 0,-12 0 0,11 8 0,-11 7 0,10 13 0,-13 3 0,3 14 0,4-2 0,-3 11 0,13-7 0,-3-1 0,5-6 0,4 0 0,2 0 0,4-6 0,0 4 0,0-14 0,8 8 0,6-14 0,10 1 0,3-2 0,0-7 0,0 3 0,1-8 0,-1-1 0,-12-4 0,-2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8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24575,'0'2'0,"0"8"0,0 12 0,0 11 0,0-5 0,0 5 0,0-6 0,0-4 0,0-6 0,0-1 0,0-8 0,0-3 0,0-22 0,0-3 0,0-15 0,0 7 0,4 1 0,5-1 0,1 1 0,6 4 0,-2 2 0,2 4 0,-3 0 0,3 4 0,-3 5 0,4 4 0,-1 4 0,-6 0 0,-3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18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24575,'15'0'0,"1"0"0,0 0 0,1 0 0,-1 0 0,1 0 0,-4 0 0,7 0 0,-10 0 0,6 0 0,-4 0 0,-4 0 0,4 0 0,-5 0 0,1 0 0,3 0 0,1 0 0,5 0 0,-6 0 0,1 0 0,-4 0 0,-1 0 0,1 0 0,-1 0 0,0 0 0,1 0 0,-1 0 0,0-3 0,1 2 0,-1-2 0,1 3 0,-4-4 0,3 4 0,-6-4 0,2 4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39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175 131 24575,'0'-15'0,"0"0"0,0-2 0,0-5 0,0 4 0,0 1 0,0 5 0,0 5 0,-7 3 0,-2 0 0,-3 4 0,-3 0 0,2 0 0,-4 0 0,5 0 0,-4 8 0,3 1 0,4 12 0,-7 2 0,10-1 0,-3 5 0,-2-10 0,9 5 0,-5-6 0,7 1 0,0 0 0,0-5 0,0 0 0,0-5 0,0 1 0,3-4 0,1-1 0,7-3 0,2 0 0,4 0 0,-1 0 0,1-7 0,0-3 0,-5-6 0,4 3 0,-7-3 0,3 7 0,-4-3 0,-1 5 0,1 2 0,-1 2 0,-2 0 0,-2 8 0,-3 5 0,0 12 0,0 5 0,0 6 0,0 1 0,0 0 0,0 4 0,0-9 0,0-1 0,0-1 0,0-10 0,0 1 0,0-7 0,0-3 0,0-1 0,0 1 0,0-1 0,3-2 0,1-2 0,3-3 0,1 0 0,3 0 0,2 0 0,-1 0 0,0-3 0,0-2 0,0-3 0,1 0 0,-2 0 0,1 0 0,-4 0 0,4 4 0,-5-3 0,-3-1 0,3-1 0,-6 1 0,2 4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0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24575,'5'0'0,"7"0"0,18 0 0,-2 0 0,17 0 0,-15 0 0,15 0 0,-16 0 0,4 0 0,-6 0 0,-4 0 0,-2 0 0,-9 0 0,0 0 0,0 0 0,-7 0 0,2 0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0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24575,'-8'3'0,"2"5"0,6 9 0,0 12 0,0 5 0,0-5 0,0 9 0,0-9 0,0 11 0,0 0 0,0-6 0,0-1 0,0 0 0,0-9 0,0-2 0,0-10 0,0-4 0,0-4 0,0-1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1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54 24575,'0'-7'0,"0"-4"0,0 2 0,0-2 0,0 3 0,-3 4 0,-6 0 0,-13 4 0,3 8 0,-9 6 0,10 8 0,-5 7 0,7-2 0,-12 9 0,15-2 0,-10 2 0,12 2 0,2-9 0,0 9 0,8-9 0,-4 10 0,5-11 0,0 5 0,0-5 0,0-1 0,4-5 0,4 0 0,10-5 0,-1 0 0,5-4 0,-1 0 0,-3-5 0,3 1 0,-8-5 0,2 0 0,-6-4 0,3 0 0,-5 0 0,1 0 0,-1-7 0,-2 5 0,-2-6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3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7 24575,'-7'-3'0,"-2"-1"0,-3 4 0,-3 0 0,2 0 0,-4 0 0,0 0 0,1 0 0,-6 0 0,8 8 0,-7 1 0,7 18 0,1-8 0,-5 13 0,8-14 0,1 8 0,-2-8 0,9 8 0,-5-8 0,7 3 0,0-9 0,0 0 0,7-4 0,2-4 0,13-1 0,-5-3 0,10 0 0,-5-4 0,7-10 0,-6-6 0,1-8 0,-1-1 0,-8 6 0,7 1 0,-13 5 0,3 4 0,-4 5 0,-4 1 0,2 6 0,-5 4 0,3 6 0,-4 11 0,-5 8 0,0 0 0,-5 11 0,0-5 0,1 0 0,3-1 0,-2-10 0,7-2 0,-2-4 0,3-5 0,0 0 0,0-5 0,3-2 0,1-2 0,3-3 0,1 0 0,-1 0 0,1 0 0,-1 0 0,0 0 0,1 0 0,-1 0 0,1 0 0,-1 0 0,1 0 0,-1-3 0,1-2 0,0-6 0,-1-2 0,2-4 0,-5 8 0,0 1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4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24575,'0'15'0,"0"0"0,0 2 0,0 4 0,0-3 0,0 8 0,4-3 0,1 4 0,0 6 0,-1-9 0,4 8 0,-5-14 0,5 8 0,-8-12 0,0 6 0,0-8 0,0 0 0,-3-4 0,2-12 0,-2-10 0,3-9 0,0-10 0,0 4 0,0-4 0,0 6 0,0-1 0,8 1 0,1 4 0,8 2 0,0 4 0,-4 4 0,7 1 0,-10 4 0,10-1 0,-7 1 0,-1 3 0,4 2 0,-7 3 0,6 0 0,-6 0 0,2 0 0,-7 0 0,0 0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5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0 24575,'0'4'0,"7"2"0,3 15 0,3-3 0,5 8 0,-4 2 0,12 20 0,-10-15 0,9 17 0,-14-14 0,8 5 0,-7 11 0,7-4 0,-12 6 0,3-7 0,-5 5 0,-4-16 0,8 9 0,-8-11 0,4 6 0,-5-6 0,0 10 0,0-8 0,0 4 0,0-1 0,-5-5 0,-6 12 0,-10-3 0,-7 5 0,-4-5 0,1-6 0,5-2 0,-3-6 0,10-6 0,1-5 0,6-2 0,4-7 0,0 2 0,0-3 0,1-4 0,0-1 0,-1-18 0,4 12 0,0-12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6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441 72 24575,'0'-7'0,"0"-4"0,0 2 0,0-7 0,0 8 0,-3-1 0,-6 2 0,-3 6 0,-10-2 0,-1 3 0,-4 0 0,-1 0 0,1 0 0,-6 8 0,3 8 0,-10 10 0,7 10 0,-4 3 0,6-2 0,5-3 0,2-5 0,10-2 0,1-4 0,8-2 0,1-8 0,4-2 0,0 1 0,4-4 0,9 5 0,11-5 0,10 2 0,5 0 0,-4-1 0,3 1 0,-4 0 0,1-1 0,-3 1 0,-9-1 0,-2 3 0,-8 1 0,-1 8 0,-7 2 0,-1 4 0,-4 0 0,0 1 0,0-1 0,-8 0 0,-7 2 0,-4-6 0,-9 0 0,11-6 0,-10-3 0,9-2 0,-3-4 0,4-3 0,0-1 0,1-4 0,3 0 0,1 0 0,5 0 0,3-3 0,0 2 0,4-2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7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24575,'0'6'0,"0"-2"0,0 19 0,0-7 0,0 1 0,0 4 0,0-3 0,0 8 0,0-8 0,3 3 0,-2-8 0,3 3 0,-4-8 0,0 7 0,0-16 0,0-6 0,0-15 0,0-11 0,0 9 0,0-8 0,0 10 0,0-6 0,4 5 0,0 2 0,8 4 0,1 0 0,0 1 0,3 3 0,-3 0 0,0 5 0,2 4 0,-2-3 0,-1 6 0,0-3 0,-1 4 0,-2 0 0,3 0 0,-8 0 0,-1 0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48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24575,'28'0'0,"-7"0"0,24 0 0,-5 0 0,7 0 0,1 0 0,4 0 0,-11 0 0,5 0 0,-12 0 0,-6 0 0,-6 0 0,-10 0 0,4 0 0,-7 0 0,2 0 0,-7-3 0,0 2 0,-4-2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19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5 164 24575,'0'-11'0,"0"-6"0,0-1 0,0-4 0,0 5 0,0 1 0,0 3 0,0 1 0,0 5 0,-3 3 0,2-3 0,1 6 0,1-6 0,5 6 0,-2-2 0,4-1 0,4 4 0,-1-4 0,6 4 0,-5 0 0,-1 0 0,1 0 0,-4 0 0,8 0 0,-8 0 0,8 0 0,-7 0 0,6 4 0,-6 4 0,7 5 0,-7 0 0,6-1 0,-6-1 0,3-2 0,0 3 0,-4-4 0,4 0 0,0 0 0,-4-1 0,4-2 0,-5 1 0,1-5 0,-1 6 0,1-6 0,-1 2 0,1-3 0,-1 0 0,1 0 0,-1 0 0,1 0 0,-1 0 0,1 0 0,0-7 0,-1 1 0,1-9 0,0 2 0,0 0 0,4-3 0,-3 8 0,2-4 0,-3 4 0,-1 4 0,1 1 0,-4-1 0,0 4 0,-4-4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51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91 199 24575,'-4'-2'0,"0"-3"0,4-11 0,0-1 0,4 1 0,1-6 0,12 3 0,-6-7 0,15 11 0,-16-6 0,16 11 0,-16-6 0,11 10 0,-9-1 0,5 7 0,-4 0 0,-2 0 0,-3 12 0,-4 8 0,0 28 0,-4 1 0,0 19 0,0-19 0,-4 9 0,-8-4 0,-4 1 0,-7 6 0,2-14 0,-5 1 0,6-14 0,-5 1 0,7-8 0,0-8 0,0 2 0,2-12 0,3 2 0,-3-2 0,8-5 0,-4 0 0,4-4 0,4-11 0,1 1 0,3-15 0,0 7 0,0-8 0,0 8 0,0-4 0,0 6 0,0 3 0,0-3 0,3 8 0,1-4 0,4 8 0,-1-3 0,5 6 0,0-2 0,5 3 0,0 0 0,-1 0 0,5 0 0,2 4 0,0 9 0,4 2 0,-3 13 0,4-9 0,0 5 0,0-6 0,-6-1 0,4-3 0,-3-1 0,0-4 0,-2-1 0,-4-3 0,-5-1 0,4-4 0,-8 0 0,4-8 0,-7 6 0,-2-5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52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547 138 24575,'4'-3'0,"0"-1"0,-4-7 0,0-7 0,0 0 0,0-3 0,0 4 0,0 4 0,0-2 0,0 6 0,-4 1 0,-4 9 0,-10 13 0,-12 12 0,-13 12 0,4 0 0,-9-1 0,11-1 0,-13 4 0,5-2 0,1 0 0,3-2 0,11-9 0,-1 6 0,9-15 0,9 0 0,1-7 0,4 1 0,4-4 0,0 4 0,4-5 0,0 1 0,0-1 0,4 1 0,4 0 0,9 0 0,6-3 0,10-1 0,1 0 0,0-3 0,-1 8 0,0-4 0,-4 4 0,-1 0 0,-7-4 0,-8 2 0,-2-2 0,-3 2 0,-4 5 0,-1 5 0,-3 6 0,-4 4 0,-17 14 0,3-11 0,-25 25 0,10-17 0,-6 16 0,1-9 0,6 2 0,0-3 0,6-9 0,2-5 0,10-9 0,2-4 0,4-5 0,3 0 0,-1-5 0,5 1 0,-3-1 0,4 1 0,0-1 0,0 1 0,13-4 0,2-1 0,12-3 0,6 0 0,1 0 0,12 0 0,-4 0 0,4 0 0,0 0 0,-5 0 0,5 4 0,-6 2 0,-6-1 0,-1 4 0,-10-4 0,-2 3 0,-4-3 0,-5-1 0,0-4 0,-4 3 0,-1-2 0,0 2 0,-3-6 0,0-10 0,-4-11 0,0-11 0,0-11 0,0-1 0,0-7 0,0 6 0,0 2 0,0 7 0,0 9 0,0 3 0,0 10 0,0 5 0,0 0 0,0 8 0,0 1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53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1 211 24575,'0'7'0,"0"0"0,0 4 0,0 2 0,0 4 0,0-5 0,0 9 0,0-12 0,0 16 0,0-6 0,0 4 0,0-2 0,0 0 0,0-7 0,0 6 0,0-11 0,0 2 0,0-16 0,0-7 0,0-18 0,0-17 0,5-2 0,4-1 0,12-1 0,5 14 0,6-11 0,1 5 0,-3 11 0,-1 2 0,-2 12 0,-11 8 0,-4 2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55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29 24575,'0'-14'0,"-4"6"0,0 1 0,-8 7 0,0 0 0,-5 0 0,4 0 0,-7 9 0,6 0 0,-8 8 0,9 5 0,-4 0 0,7 1 0,-3-2 0,9 1 0,0-8 0,4 6 0,0-8 0,0 1 0,0-2 0,0-3 0,7 0 0,3-4 0,6-1 0,1-3 0,4 0 0,-3 0 0,3-3 0,-4-6 0,0-4 0,-1-3 0,-3 3 0,-1-3 0,-5 8 0,1-4 0,0 4 0,-4 1 0,3-1 0,-6 0 0,2 1 0,-3-1 0,0 1 0,0 0 0,0 0 0,0-1 0,-3 4 0,-1 1 0,0 10 0,1 7 0,3 8 0,0 10 0,0 3 0,0 4 0,0 7 0,0 1 0,0 1 0,0 4 0,0-11 0,0 5 0,0-12 0,0-6 0,0-6 0,0-6 0,0-3 0,3-5 0,1-5 0,3-6 0,5-5 0,0-5 0,5-4 0,0-4 0,-4 3 0,4-3 0,-4 4 0,0 0 0,2 4 0,-5-3 0,1 7 0,-6 1 0,-2 5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55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24575,'-4'3'0,"1"5"0,3 0 0,0 7 0,0-2 0,0 0 0,0-5 0,0-5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57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84 24575,'4'-12'0,"0"1"0,-4 0 0,0 3 0,0-3 0,0 3 0,0 0 0,-4 1 0,-4 3 0,-9 0 0,-1 4 0,-9 0 0,9 0 0,-8 0 0,-8 5 0,1 15 0,-8 3 0,15 17 0,-11 4 0,14-2 0,-9 12 0,16-7 0,0 14 0,10-12 0,1 17 0,5-16 0,0 11 0,0-14 0,0 5 0,8-16 0,3 9 0,12-16 0,2 6 0,4-11 0,-1 0 0,0-10 0,-1-1 0,1-4 0,-6-4 0,4-1 0,-8-4 0,3 0 0,-4 0 0,-4 0 0,2-4 0,-6 0 0,3-8 0,-1-1 0,-1-4 0,1 5 0,-3-4 0,-3 3 0,2 1 0,-7 0 0,4 4 0,-4 1 0,3 3 0,-2 4 0,2 8 0,-3 9 0,0 5 0,0 6 0,0 4 0,0 2 0,0 6 0,0 0 0,0-1 0,0 1 0,0-6 0,0-1 0,0-10 0,0-2 0,0-8 0,0-2 0,0-3 0,0-10 0,0-14 0,0-19 0,0-6 0,0-5 0,0 6 0,5-6 0,0 11 0,5-5 0,3 13 0,5 4 0,1 5 0,2 1 0,0 12 0,-3-7 0,-4 11 0,-6-2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2:59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48 24575,'0'-7'0,"0"0"0,0 0 0,0-1 0,0 1 0,-6 3 0,1 0 0,-10 4 0,6 0 0,-7 0 0,4 0 0,-10 0 0,4-4 0,-3 11 0,8-2 0,-4 22 0,2-3 0,5 9 0,-3-5 0,12 4 0,-3-8 0,4 13 0,0-22 0,0 16 0,0-21 0,0 10 0,0-11 0,3-1 0,6-5 0,3-3 0,10 0 0,-5 0 0,5-7 0,-6-3 0,2-11 0,-1-2 0,-2-4 0,2-1 0,-7 1 0,3-1 0,-4 1 0,0-1 0,0 6 0,-4 4 0,2 7 0,-6 3 0,2 0 0,-3 10 0,-4 9 0,-1 10 0,-5 12 0,1-4 0,4 9 0,-4-4 0,8 12 0,-8-4 0,8 4 0,-4 0 0,5-5 0,0 0 0,0-9 0,0-4 0,0-6 0,0 0 0,0-10 0,0 0 0,0-4 0,0-1 0,4-3 0,0 0 0,3-4 0,4 0 0,2 0 0,4 0 0,-1-8 0,-3 3 0,2-11 0,-2 7 0,4-3 0,-5 4 0,4 0 0,-8 0 0,4 0 0,-5 0 0,1 4 0,-1-3 0,-2 3 0,1-4 0,-5 1 0,3 2 0,-4 2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0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79 24575,'0'-8'0,"0"1"0,0-4 0,0 2 0,0-7 0,0 8 0,0-4 0,-3 8 0,-6 1 0,-3 3 0,-10 0 0,-1 0 0,-4 0 0,-8 14 0,6-6 0,-8 26 0,7-6 0,4 8 0,1 4 0,6-11 0,4 4 0,6-11 0,5 5 0,4-14 0,0 4 0,0-10 0,12 1 0,3 1 0,18-4 0,1-1 0,1 0 0,3-3 0,-9 3 0,3 0 0,-5-3 0,-4 7 0,-6-4 0,-1 4 0,-7 0 0,-1 0 0,-5-1 0,-3 5 0,0 1 0,0 3 0,0 1 0,-4-1 0,-4 1 0,-6 4 0,-7-6 0,2 5 0,-7-10 0,3 3 0,-5-4 0,1 0 0,4-4 0,-3-1 0,8-4 0,-4 0 0,10 0 0,0 0 0,4 0 0,4 0 0,1 0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1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24575,'0'20'0,"0"-4"0,0 16 0,0-8 0,0 9 0,0-6 0,0 0 0,0-4 0,0-2 0,0-8 0,0-2 0,0-3 0,0-10 0,0-9 0,0-5 0,0-11 0,0 9 0,0-8 0,0 8 0,4-3 0,4 8 0,1-3 0,7 7 0,-7-3 0,6 7 0,-2-2 0,-1 6 0,4-3 0,-7 4 0,2 0 0,-3 0 0,-1 0 0,1 0 0,-1 0 0,-3 0 0,0 0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2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388 29 24575,'0'-11'0,"0"1"0,-3 6 0,-5 1 0,-5 3 0,-14 0 0,-3 0 0,-4 0 0,-11 0 0,19 3 0,-23 12 0,23 5 0,-15 17 0,16-12 0,1 9 0,14-21 0,-6 13 0,14-13 0,-6 5 0,8-3 0,0-6 0,0 2 0,7-3 0,7 0 0,9 1 0,10 0 0,-4 1 0,3-1 0,1 1 0,-9 2 0,8 3 0,-14 1 0,3 2 0,-8-2 0,-1 6 0,-7-5 0,-1 10 0,-4-10 0,0 10 0,0-10 0,0 5 0,-7-6 0,-2-3 0,-8 3 0,0-7 0,0 3 0,-4-3 0,3-4 0,-8-1 0,8-4 0,-4 0 0,5 0 0,1 0 0,3 0 0,1 0 0,4 0 0,1 0 0,3 0 0,0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0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24575,'3'4'0,"10"-1"0,1-3 0,12 0 0,-3 0 0,-1 0 0,4 0 0,-8 0 0,4 0 0,-6 0 0,-3 0 0,-2 0 0,-7 0 0,0 0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3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22 24575,'-34'-12'0,"5"2"0,14 10 0,1 0 0,-2 0 0,1 4 0,2 4 0,0 1 0,2 3 0,3-5 0,4 5 0,-4 0 0,8 1 0,-12 3 0,10-8 0,-5 8 0,7-4 0,0 1 0,0-2 0,0-3 0,0-1 0,0 1 0,3-1 0,6-2 0,-1-2 0,8-3 0,-4 0 0,10 0 0,-4 0 0,8-4 0,-9-5 0,5-4 0,-6-4 0,1 0 0,0 4 0,-4-2 0,-2 6 0,-3-3 0,0 4 0,-1 4 0,1 1 0,-4-1 0,-1 6 0,-3 8 0,0 8 0,0 9 0,0 6 0,-4 2 0,3-1 0,-8 4 0,8-9 0,-4 4 0,1-11 0,3 0 0,-2-6 0,3-3 0,0-2 0,0-3 0,3-4 0,5-1 0,9-11 0,1-1 0,8-9 0,-3 0 0,4 0 0,-4 0 0,3 0 0,-9 1 0,5 3 0,-6-2 0,-3 7 0,-1-2 0,-1 3 0,-2 0 0,2 0 0,-3 0 0,-1 1 0,-3-5 0,0 7 0,-4-3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5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24575,'0'1'0,"0"6"0,0 29 0,0 6 0,0 19 0,0 1 0,0 7 0,0-12 0,0 17 0,0-16 0,0-7 0,0 0 0,0 6 0,0 33 0,0-52 0,0 21 0,0-18 0,0 5 0,0-16 0,0-3 0,0-11 0,0-3 0,0-2 0,0-7 0,0 0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5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70 24575,'-7'0'0,"15"0"0,9 0 0,12-4 0,23-7 0,-2-1 0,36-6 0,-5 6 0,-28 8 0,-2 1 0,17-3 0,14 6 0,-33 0 0,19 0 0,-24 0 0,-3 0 0,-19 0 0,-10 0 0,-4 0 0,-5 0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6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24575,'0'29'0,"0"8"0,0 5 0,0 24 0,0-26 0,0 57 0,0-40 0,0-7 0,0 3 0,0 26 0,0-13 0,0 8 0,0-10 0,0 7 0,0-7 0,0-11 0,0-14 0,0-4 0,0-15 0,0-8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7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 1 24575,'-14'26'0,"2"-3"0,-19 19 0,0-6 0,-7 6 0,1-4 0,-5 3 0,11-9 0,-11 5 0,10-7 0,-2-5 0,10-2 0,-3-9 0,14-2 0,-4-7 0,10 1 0,15-5 0,4 2 0,21 2 0,2-4 0,11 8 0,1-3 0,7 5 0,-6-1 0,4 1 0,-11 3 0,5 2 0,-11 3 0,-1 5 0,-12-5 0,1 3 0,-6-5 0,-5-5 0,0 4 0,-4-8 0,-1 4 0,-2-4 0,-2-4 0,-3-1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08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442 13 24575,'-6'-4'0,"-17"0"0,-4 4 0,-13 0 0,-13 0 0,19 0 0,-24-4 0,23 7 0,1 2 0,1 5 0,0 4 0,13-6 0,-2 1 0,15-2 0,2 1 0,-2 3 0,6-2 0,-2 11 0,3-6 0,0 3 0,0 3 0,0 4 0,0 10 0,0 12 0,0 2 0,5 13 0,1 8 0,6 17 0,-5 10-615,0-41 1,-2 3 614,-4 0 0,0 1 0,4 3 0,2 2 0,-2 3 0,-2 2 0,1 5 0,0 0-942,0 1 1,-1 1 941,-3 8 0,0 0 0,0-8 0,0-1 0,0 5 0,0-1-628,0-9 1,0-1 627,0 4 0,0 0 0,0-12 0,0-3-182,0-6 0,0-2 182,0 50 0,0-34 0,-5 20 1005,3-24-1005,-7-8 1816,8-14-1816,-4-7 1446,5-6-1446,0-4 464,0-6-464,0-5 0,0-5 0,0 1 0,0-1 0,0 1 0,0-1 0,7-3 0,7-1 0,9-3 0,4 0 0,6 5 0,2-4 0,4 3 0,1-4 0,0 5 0,0-4 0,-6 3 0,-6 0 0,-2-3 0,-12 2 0,2-3 0,-8 0 0,-1 0 0,-2 0 0,-2 0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10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24575,'3'-4'0,"1"-3"0,3 6 0,1-2 0,4-1 0,-1 3 0,2-2 0,2 3 0,-7 0 0,3 0 0,-3 7 0,0 7 0,1 8 0,-4 6 0,-1 4 0,-4 3 0,0 5 0,0-1 0,0 1 0,0 0 0,0 0 0,0 0 0,-4-6 0,3-1 0,-7-11 0,4-5 0,-1-5 0,2-4 0,3-1 0,-4 1 0,3-7 0,-2-11 0,3-14 0,0-16 0,4-2 0,7-10 0,5 10 0,4-4 0,0 6 0,-1 6 0,0 1 0,-1 10 0,-1 6 0,-1 1 0,-3 7 0,3 1 0,-8 1 0,8 6 0,-8-6 0,4 7 0,-5-4 0,1 4 0,-1 0 0,1 0 0,-1 0 0,-2 11 0,-2 4 0,-3 16 0,0 3 0,0 12 0,0 1 0,0 7 0,0-7 0,0-1 0,0-6 0,0-6 0,0-6 0,0-2 0,0-8 0,3-1 0,1-5 0,8-5 0,1 1 0,8-3 0,-3-1 0,3-4 0,-4 0 0,4 0 0,-7 0 0,7-13 0,-15 10 0,2-9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10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24575,'3'-4'0,"1"1"0,7 3 0,-2 0 0,7 0 0,-8 0 0,4 0 0,-5 0 0,-3 10 0,-1-1 0,-3 15 0,0-6 0,0 8 0,0-8 0,-4 8 0,3-4 0,-7 6 0,3-6 0,-4 4 0,4-12 0,1 6 0,4-7 0,0 4 0,0-5 0,0 0 0,0-1 0,0-2 0,0 2 0,12-3 0,-1 1 0,15-5 0,-9 0 0,9-4 0,-3 0 0,0 0 0,3 0 0,-9 0 0,1 0 0,-3 0 0,-2 0 0,-1 3 0,-3-2 0,-6 3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11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24575,'5'4'0,"12"-1"0,20-3 0,11 0 0,21 0 0,3 0 0,14-5 0,-13-2 0,10 1 0,-19 1 0,21 5 0,-32 0 0,19 0 0,-34 0 0,21 0 0,-23 0 0,3 0 0,-21 0 0,3 0 0,-13 0 0,0 0 0,-5 0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13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326 626 24575,'0'-2'0,"0"-20"0,0-7 0,0-31 0,0-4 0,0 0 0,0-12 0,0 14 0,0-1 0,0 9 0,0 13 0,0 8 0,0 10 0,0 6 0,0 5 0,-6 8 0,1 8 0,-10 5 0,7 4 0,-9 7 0,4-6 0,-4 7 0,0-4 0,0 0 0,0 4 0,0-3 0,0 3 0,-6 2 0,9-9 0,-8 7 0,10-8 0,-1-1 0,1 4 0,4-7 0,-4 3 0,3-1 0,-3-2 0,8 3 0,-3-5 0,3 1 0,0-1 0,0 0 0,11-4 0,7 0 0,8-3 0,5 0 0,0 0 0,6 0 0,2 0 0,4 0 0,1 0 0,-5 0 0,3 0 0,-9 0 0,4 0 0,-6 0 0,-4 4 0,-2-3 0,-4 3 0,-5-4 0,0 0 0,-5 0 0,1 0 0,-1 0 0,-3 0 0,0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1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24575,'7'0'0,"5"0"0,9 0 0,1 0 0,-6 0 0,6 0 0,-5 0 0,5 0 0,-1 0 0,-7 0 0,2 0 0,-8 0 0,-1 0 0,1 0 0,-4 0 0,-1 0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13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24575,'20'0'0,"1"0"0,7 0 0,4 0 0,-3 0 0,4 0 0,-6 0 0,-4 0 0,3 0 0,-12 0 0,6 0 0,-15-6 0,1 4 0,-6-4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15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24575,'0'-7'0,"0"0"0,7-1 0,-1-4 0,5 3 0,-3 1 0,9-4 0,-8 10 0,16-10 0,-15 11 0,11-7 0,-9 7 0,1-3 0,2 4 0,-6 0 0,3 0 0,-1 0 0,-2 0 0,3 18 0,-3-1 0,-4 27 0,-1-2 0,-4 6 0,0 4 0,0-4 0,0 5 0,0-5 0,0-2 0,0-12 0,-4-1 0,3-11 0,-7 0 0,7-9 0,-2-2 0,-1-7 0,3 3 0,-2-13 0,3-4 0,0-11 0,9-12 0,2-2 0,9-11 0,6 3 0,-4-3 0,2 10 0,-5 3 0,0 6 0,-1-1 0,-1 6 0,1 4 0,-6 6 0,0 4 0,-1 4 0,-2-3 0,3 6 0,-5-2 0,1 3 0,-1 0 0,1 0 0,-1 0 0,1 0 0,-1 0 0,-3 3 0,3 5 0,-6 5 0,3 4 0,0 4 0,-3 2 0,3 4 0,0 0 0,-3 1 0,3-1 0,-4 0 0,4 1 0,-3-1 0,3-4 0,0 3 0,-3-8 0,3-1 0,0-1 0,-3-8 0,2 4 0,1-5 0,0-3 0,3 0 0,0-4 0,0 0 0,1-8 0,0 3 0,0-11 0,0 4 0,-3-1 0,2-3 0,-2 4 0,-1-5 0,4 0 0,-7 8 0,2 1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27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556 188 24575,'0'-11'0,"0"-1"0,0-10 0,0-1 0,0 1 0,0-5 0,0 13 0,0-6 0,0 7 0,0 1 0,-3 3 0,-5 6 0,-9 3 0,-1 8 0,-20 8 0,12 3 0,-27 18 0,9-3 0,-8 6 0,3 3 0,1-9 0,9 1 0,-7-3 0,15-7 0,2-1 0,7-7 0,10-4 0,-1 3 0,9-8 0,0 4 0,4-5 0,0 1 0,0-1 0,4 1 0,4 0 0,9 0 0,6 1 0,10 0 0,-5 0 0,11 1 0,-10 3 0,9-2 0,-9 6 0,3-6 0,-9 5 0,-2-2 0,-4 2 0,-1-3 0,-3 3 0,-1-3 0,-7 3 0,-1 1 0,-4 0 0,0 4 0,0 2 0,-4 4 0,-6 6 0,-17 9 0,5-6 0,-15 12 0,10-11 0,-5 6 0,0 0 0,5-2 0,-3-4 0,14-8 0,-6-7 0,13-5 0,0-5 0,2 4 0,6-7 0,-3 2 0,4-3 0,0-1 0,0 1 0,0-1 0,0 1 0,7-1 0,2-3 0,12 0 0,-4-1 0,10-2 0,-5 3 0,6 0 0,-1-3 0,0 7 0,1-7 0,-1 7 0,0-7 0,1 7 0,-1-7 0,-4 7 0,-2-7 0,-4 2 0,-1-3 0,-3 0 0,-2 0 0,-3 0 0,-1 0 0,1 0 0,-1 0 0,-3-3 0,4-10 0,-7-11 0,3-5 0,-4-9 0,0 9 0,0 1 0,0 7 0,0 4 0,0 4 0,0 2 0,0 6 0,0 2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28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24575,'3'12'0,"-1"-1"0,10 15 0,-4-8 0,1 8 0,-4-8 0,3 3 0,-7 1 0,3-5 0,-4 5 0,0-10 0,0 4 0,0-7 0,0 2 0,0-3 0,0-1 0,0-6 0,0-10 0,0-10 0,0-8 0,4-6 0,1 4 0,4-4 0,0 11 0,3 0 0,-2 5 0,2 1 0,0 3 0,-4 1 0,4 7 0,-4-1 0,-1 5 0,1-3 0,-4 4 0,-1 0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29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484 7 24575,'-3'-4'0,"-10"1"0,-5 3 0,-15 0 0,-9 21 0,-2-2 0,5 23 0,-2-4 0,13 4 0,-9 5 0,10-4 0,2 2 0,10-5 0,5-10 0,5 1 0,5-8 0,0-1 0,0 4 0,8-8 0,6 0 0,8-1 0,6-3 0,4 5 0,-3-1 0,0 5 0,-7 0 0,-4 5 0,-4-1 0,-4 6 0,-6 1 0,-4 6 0,0 6 0,0-5 0,-15 7 0,-2-12 0,-9 4 0,-9-8 0,8 2 0,-9-3 0,8-6 0,-1-2 0,2-9 0,4-1 0,1-4 0,6-5 0,3 0 0,1-4 0,8 0 0,1 0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0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24575,'4'-4'0,"-1"7"0,-3 7 0,0 8 0,0 15 0,0-4 0,0 10 0,0-11 0,0 5 0,0-5 0,0-6 0,0 4 0,0-8 0,0-1 0,0-5 0,0-14 0,0-4 0,0-20 0,0 2 0,0-15 0,0 11 0,0-11 0,0 15 0,0-8 0,4 9 0,5 1 0,0 0 0,7 9 0,-3 1 0,-1 4 0,0 4 0,-1-4 0,-2 8 0,3-4 0,-5 4 0,1-4 0,-1 4 0,-3-4 0,0 4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2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24575,'19'0'0,"8"0"0,-3 0 0,13 0 0,-13 0 0,9 0 0,-6 0 0,-4 0 0,3 0 0,-8 0 0,-1 0 0,-1 0 0,-11 0 0,2 0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2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24575,'0'16'0,"0"8"0,0 5 0,0 15 0,0-14 0,0 15 0,0-5 0,0 1 0,0 11 0,0-10 0,0 3 0,0-10 0,0-7 0,0-11 0,0-5 0,-3-8 0,2-1 0,-2-3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647 198 24575,'4'-9'0,"-1"-1"0,-3-9 0,0-2 0,0-2 0,0 0 0,0-3 0,0 8 0,0 1 0,0 5 0,0 4 0,0 1 0,-9 3 0,-13 19 0,-5 3 0,-23 32 0,-3-2 0,-19 21-457,-3-5 457,17-2 0,-11-3 0,27-13 0,-15 5 0,18-8 0,8-7 0,8-7 0,9-7 0,6-6 0,4 1 457,4 0-457,0-5 0,0 4 0,12-7 0,3 4 0,18-4 0,1 1 0,6 0 0,0-1 0,-6 1 0,4 0 0,-9 3 0,4-3 0,-11 3 0,0-4 0,-6-1 0,-3 0 0,-1 0 0,-5-1 0,-3 5 0,0 1 0,-4 3 0,0 6 0,0 0 0,-15 13 0,-3 1 0,-8 5 0,-5 2 0,9-3 0,-3 1 0,6-7 0,4-6 0,2-6 0,5-6 0,3-3 0,1-2 0,4-3 0,0-1 0,0 1 0,0-1 0,0 1 0,4-4 0,8-1 0,7-3 0,8 0 0,6 0 0,1 0 0,6 0 0,0 0 0,6 0 0,-5 0 0,5 0 0,0 0 0,-10 0 0,9 0 0,-21 0 0,3 0 0,-15 0 0,0 0 0,-5 0 0,1 0 0,-4-7 0,-1-2 0,-3-13 0,0-1 0,0-10 0,0 4 0,0-4 0,0 6 0,0 12 0,0 3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5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0 262 24575,'0'16'0,"0"-2"0,0 12 0,0-3 0,0-1 0,0 0 0,0-6 0,0-3 0,0-2 0,0-3 0,0-7 0,0-6 0,0-13 0,0-9 0,0-8 0,0-4 0,0-1 0,0 0 0,5 0 0,4 6 0,6-5 0,4 10 0,4 0 0,-4 3 0,3 11 0,-12 2 0,-3 9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7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24575,'3'4'0,"10"0"0,11-4 0,5 0 0,9 0 0,-4 0 0,12 0 0,-4 0 0,4 0 0,-12 0 0,-1 0 0,-6 0 0,6 0 0,-9 0 0,-1 0 0,-12 0 0,-3 0 0,-1 0 0,-2 0 0,-2 0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6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64 24575,'4'-11'0,"-5"-1"0,-4-3 0,-7 2 0,-1 4 0,-4 6 0,1 3 0,-6 0 0,4 0 0,-3 0 0,-6 4 0,7 4 0,-3 11 0,6 3 0,7 6 0,1 4 0,1-3 0,7 9 0,-3-9 0,4-1 0,0-7 0,0-4 0,0 0 0,7-4 0,-2-2 0,16-6 0,-8-2 0,13-3 0,-8 0 0,3-4 0,-4-4 0,-4-5 0,-1-4 0,-4-4 0,1 3 0,-1-4 0,0 10 0,-3 0 0,2 4 0,-7 1 0,7 3 0,-6 3 0,2 20 0,-3 1 0,0 31 0,0-14 0,-5 29 0,3-10 0,-8 6 0,9 5 0,-4-18 0,5 4 0,0-13 0,0-11 0,0-2 0,0-14 0,0-2 0,14-17 0,-3-5 0,19-21 0,-4-4 0,6-7 0,0 0 0,-6 6 0,-1 3 0,-8 11 0,-3 2 0,-2 4 0,-4 4 0,0 2 0,-4 3 0,-1 4 0,-3 1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7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24575,'0'5'0,"0"6"0,0 9 0,0-3 0,0-1 0,0-4 0,0-3 0,0-1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8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0 24575,'-23'0'0,"-2"14"0,-10 8 0,3 15 0,5-6 0,-3 9 0,13-3 0,-13 6 0,8-2 0,6-1 0,4-16 0,11 7 0,-3-13 0,4 4 0,0-1 0,0-7 0,4 11 0,5-11 0,10 13 0,5-3 0,7 11 0,0 3 0,1 5 0,-5-2 0,-6 1 0,-6 4 0,-5-5 0,-5 5 0,0-7 0,-5 1 0,0-6 0,-9 5 0,-7-9 0,-3-2 0,-10 1 0,11-11 0,-5 1 0,7-7 0,3-5 0,1 1 0,5-4 0,-1 0 0,4-4 0,0 0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39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24575,'4'6'0,"3"3"0,-6 6 0,2 6 0,-3 2 0,0 4 0,0 1 0,0-1 0,0-5 0,0 5 0,0-10 0,0 5 0,0-10 0,0-10 0,0-12 0,0-17 0,0-7 0,0-6 0,0 0 0,0 0 0,0 6 0,0 1 0,4 5 0,1 10 0,3-3 0,4 12 0,1 1 0,0 1 0,2 6 0,-6-3 0,6 4 0,-6 0 0,2 0 0,-3 0 0,-1 0 0,1 0 0,-4 0 0,-1 0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40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367 110 24575,'0'-7'0,"0"-1"0,0-3 0,0-2 0,0 1 0,0-4 0,0 8 0,0-4 0,0 4 0,0 1 0,-10 2 0,-10 2 0,-6 3 0,-19 10 0,8 11 0,-5 6 0,-6 16 0,19-7 0,-13 8 0,16-2 0,4-7 0,6 5 0,12-16 0,4 8 0,0-14 0,4 3 0,16 2 0,1-3 0,24 5 0,-7 0 0,9 2 0,-4 6 0,-6-2 0,0 6 0,-12-7 0,-4 10 0,-8-12 0,-4 5 0,-4 0 0,-1-5 0,-4 5 0,-8-5 0,-7 0 0,-10 1 0,-9-4 0,4-1 0,-9-5 0,10 0 0,1-5 0,2 0 0,8-6 0,0-3 0,3-1 0,9-4 0,-1 0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41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65 24575,'0'-18'0,"0"-6"0,-3 18 0,-5-6 0,-9 12 0,-1 0 0,-9 0 0,5 0 0,-1-4 0,2 7 0,8 1 0,0 14 0,5 0 0,3 3 0,1-4 0,4-1 0,0 1 0,0 0 0,0-5 0,0 0 0,10-8 0,0-1 0,5-3 0,6 0 0,-8 0 0,9-4 0,-13 0 0,2-8 0,-6 3 0,2 1 0,1 1 0,-1 6 0,1-2 0,-4 9 0,-1 13 0,-3 9 0,0 12 0,0 6 0,0-4 0,0 4 0,0-12 0,0-1 0,0-6 0,0-4 0,0-2 0,0-8 0,0-2 0,0-3 0,4-4 0,0-1 0,7-3 0,7 0 0,5-13 0,1-2 0,6-26 0,0 9 0,4-15 0,3 9 0,-6 1 0,0 1 0,-7 12 0,-2 1 0,-5 10 0,-5 1 0,0 4 0,-5 4 0,1-3 0,0 7 0,-4-4 0,-1 4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3:42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130 106 24575,'0'0'0,"13"0"0,24 0 0,10-9 0,13-4 0,-16-3 0,14 0 0,-16 1 0,5 3 0,-1-3 0,-12 10 0,-1 0 0,-11 5 0,4 0 0,-12 0 0,2 0 0,-4 0 0,-4 0 0,0 3 0,0 16 0,-3 6 0,1 21 0,-2 16 0,-4-5 0,0-7 0,0 1-826,0 34 826,0-20 0,0 4-733,0-5 0,0 1 733,0 14 0,0 1-956,0 1 0,0 0 956,0 5 0,0 0 0,0-1 0,0 1 0,0-1 0,0 1 0,0 1 0,0-3-456,0-20 0,0-2 456,0 5 0,0-2 369,0 24-369,0 0 0,0-4 0,0-23 1269,0-1-1269,0-19 1996,0 3-1996,0-11 1129,0 6-1129,0-6 353,5 4-353,-4-4 0,7 1 0,-7 3 0,3-10 0,0 5 0,-3 0 0,7-5 0,-7 5 0,3 0 0,1-4 0,-4 3 0,7-4 0,-7-6 0,3 0 0,-4-6 0,0-3 0,0-2 0,0-3 0,0-1 0,0 1 0,0-1 0,-3-3 0,-10-1 0,-6-3 0,-14 0 0,-14 0 0,9 0 0,-35 0 0,28 0 0,-24 0 0,8 0 0,-1 0 0,-1 0 0,2 0 0,13 0 0,8 0 0,7 0 0,10 0 0,6 0 0,5 0 0,5 0 0,2-10 0,2 8 0,3-8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02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406 1 24575,'-10'0'0,"-7"0"0,5 0 0,-14 0 0,8 0 0,-11 13 0,6-2 0,0 11 0,1 1 0,3 0 0,-5 5 0,6-1 0,4 0 0,-4 6 0,7 2 0,-8 4 0,8 1 0,1 0 0,-4 6 0,7 8 0,-4-11 0,1 14 0,4-8 0,-1 0 0,2 17 0,-4-17 0,6 6 0,-6 4 0,9-10 0,0 12 0,0-7 0,0-1 0,0 1 0,0-1 0,0-5 0,0-2 0,4-6 0,1-1 0,5 1 0,5-1 0,-1-4 0,5-2 0,4-5 0,-3-1 0,8 3 0,-3-2 0,4-3 0,-6-2 0,4 0 0,-9-5 0,10 1 0,-11-3 0,5-7 0,-1 4 0,-3-5 0,4 1 0,-6-1 0,1 1 0,-5-2 0,0-2 0,-5-2 0,1-3 0,-1 0 0,-2 0 0,-2 0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03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24575,'15'0'0,"5"0"0,2 0 0,11 0 0,-9 0 0,7 0 0,-8 0 0,0 0 0,3 0 0,-12 0 0,6 0 0,-12 0 0,8 0 0,-11 0 0,2 0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04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24575,'0'11'0,"0"13"0,0-4 0,0 19 0,0-5 0,0 0 0,0 4 0,0-4 0,0 6 0,0-6 0,0-1 0,0-5 0,0-1 0,0 0 0,0-4 0,0-2 0,0-8 0,0-2 0,0-7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5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250 177 24575,'0'-11'0,"0"-3"0,0 5 0,0-6 0,0 2 0,0-4 0,0 1 0,0-1 0,0 4 0,0 1 0,-4 1 0,3 2 0,-10 1 0,6 1 0,-11 6 0,3-2 0,-4 3 0,1 0 0,-1 0 0,0 7 0,0 2 0,0 13 0,4-4 0,-4 8 0,7-3 0,-4 4 0,1 0 0,7 1 0,-6-6 0,7 0 0,1-6 0,0-3 0,4-2 0,0-3 0,0 0 0,0-1 0,0 1 0,3-4 0,10-1 0,5-3 0,10 0 0,-1 0 0,6 0 0,-4 0 0,-1 0 0,-2 0 0,-8 0 0,3 0 0,-4 4 0,-5 0 0,4 4 0,-7 4 0,3 1 0,-4 3 0,0 1 0,-3 0 0,-1 4 0,-4-3 0,0 8 0,0-4 0,0 6 0,0-1 0,0 0 0,-4 0 0,-1 0 0,-8-4 0,3-2 0,-5-4 0,6-5 0,-7 0 0,7-4 0,-7 0 0,4 0 0,-10-3 0,4-2 0,-3-3 0,-1 0 0,4 0 0,-3 0 0,4 0 0,0-3 0,4-2 0,2-3 0,3 4 0,4-3 0,-3 6 0,6-5 0,-2 5 0,3-3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8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24575,'0'20'0,"0"-4"0,0 16 0,0-8 0,0 9 0,0 0 0,0-5 0,0 11 0,0-10 0,0 15 0,0-14 0,0 15 0,0-11 0,0-4 0,0 7 0,4-18 0,-3 8 0,2-14 0,-3 3 0,0-4 0,0 5 0,0-5 0,0 0 0,0-5 0,4 5 0,0-4 0,1 8 0,-2-7 0,-3 2 0,0-3 0,0-1 0,0 1 0,0-1 0,0 1 0,0-4 0,0-1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05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24575,'14'7'0,"1"-2"0,1 10 0,-3-2 0,3 3 0,2 7 0,0-5 0,11 10 0,-4 2 0,-5-5 0,4 14 0,-10-15 0,7 21 0,-6-10 0,0 11 0,-1-6 0,-3-1 0,3-4 0,-4 9 0,-5-14 0,0 21 0,-5-16 0,0 32 0,0-16 0,0 18 0,-9-22 0,-3 13 0,-14-11 0,-10 21 0,-5-12 0,-1 0 0,-1-8 0,10-7 0,-3-6 0,11-7 0,-3-7 0,15-10 0,-8-1 0,13-4 0,-1 0 0,2-1 0,7 0 0,-4 1 0,4 3 0,0 1 0,-7 5 0,5-5 0,-9 4 0,6-3 0,-3-1 0,3 0 0,-1-5 0,1 1 0,1-1 0,-3 1 0,3-4 0,-3-1 0,0-10 0,2 5 0,2-5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24575,'0'21'0,"0"-5"0,0-4 0,0-5 0,-3-3 0,5-1 0,3-3 0,13 0 0,10 0 0,12 0 0,8 0 0,20 0 0,5 0 0,21 0-914,3 0 914,-40 0 0,1 0 0,0 0 0,1 0 0,4 0 0,0 0 0,6 0 0,-2 0 0,-6 0 0,-4 0 0,38 0-163,-14 0 163,-25 0 0,0 0 0,-20 0 0,-19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0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24575,'-2'5'0,"8"-2"0,28-3 0,15 0 0,21 0 0,17 0-704,-34 0 1,1 0 703,3 0 0,3 0 0,7 0 0,2 0 0,0 0 0,0 0-563,5 0 1,0 0 562,1 0 0,-2 0 0,-2 0 0,-3 0 0,-16 0 0,0 0-183,8 0 1,-2 0 182,11 0 0,-18 0 0,0 0 0,7 0 0,-3 0 0,-34 0 0,-9 0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1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 24575,'-4'-7'0,"22"19"0,7 3 0,25 14 0,5 3 0,1-4 0,22 15-599,3-6 599,-32-14 0,1 0 0,0-1 0,-1 1 0,-3-1 0,-2 1 0,44 23 0,-33-12 0,-4-4 0,-1-2 0,-11-6 0,42 33 0,-46-39 0,0 9 0,-2-6 0,-10-9 0,-9 1 599,-4-6-599,-9 6 0,3 1 0,-17 5 0,-2 0 0,-31 8 0,7 2 0,-22 12 0,2 3 0,-2 11 0,-7 3-550,7 5 550,-7 1 0,5 6 0,15-20 0,-9 15 0,21-18 0,-11 8 0,15-11 0,8-8 0,6-12 0,5-5 550,1-5-550,8-5 0,-3-2 0,7-9 0,-4-28 0,4 18 0,0-17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3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24575,'3'-4'0,"10"1"0,-3 3 0,15 0 0,-7 0 0,10 0 0,5 0 0,-5 0 0,5 0 0,-6 0 0,1 0 0,-1 0 0,-4 0 0,-6 4 0,-1 4 0,-7 9 0,3 6 0,-7 10 0,0-5 0,-5 17 0,0-3 0,-6 19 0,1-17 0,-11 13 0,-5-15 0,-1 5 0,-3 0 0,1-12 0,8-7 0,-6-5 0,13-11 0,-3 0 0,8-11 0,1-16 0,3-11 0,10-27 0,-3 10 0,19-16 0,-4 11 0,10-6 0,1 0 0,-6 0 0,3 11 0,-8-2 0,1 15 0,-4-3 0,-1 10 0,-5 2 0,3 4 0,-7 0 0,3 1 0,-4 3 0,1-3 0,-2 8 0,1-1 0,0 3 0,-4 2 0,-4 9 0,-9 6 0,-11 26 0,0-1 0,-6 9 0,5 2 0,1-6 0,-1 11 0,5-11 0,1 5 0,9-6 0,2-1 0,4 1 0,0-6 0,0-1 0,0-10 0,0 3 0,0-8 0,0 3 0,3-8 0,6-2 0,3-3 0,5 1 0,-1-1 0,6 1 0,-4-5 0,8 0 0,-8-4 0,3 0 0,-4 0 0,-1 0 0,-3 0 0,2 0 0,-6 0 0,-1 0 0,-4 0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4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24575,'0'15'0,"0"10"0,0-1 0,5 28 0,-4-20 0,9 19 0,-9-17 0,7 0 0,-7-1 0,7-10 0,-7 3 0,2-12 0,-3 2 0,0-9 0,0 1 0,0-10 0,0-9 0,0-10 0,0-7 0,0-4 0,0-3 0,0 1 0,5-4 0,0 9 0,8-4 0,2 5 0,8 0 0,-4 5 0,3 0 0,0 10 0,-4-3 0,8 6 0,-8-2 0,8 7 0,-8-3 0,3 7 0,-4-6 0,-1 6 0,1-3 0,0 4 0,-5 0 0,0 0 0,-5 0 0,-3 0 0,0 0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5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24575,'16'0'0,"-6"0"0,30 0 0,-11 0 0,5 0 0,5 0 0,-11 0 0,5 0 0,-10 0 0,-6 0 0,-6 0 0,-3 0 0,-4 0 0,-1 0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5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24575,'20'0'0,"-4"0"0,10 0 0,3 0 0,-1 0 0,0 0 0,-2 0 0,-8 0 0,-1 0 0,-5 0 0,-8 0 0,0 0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6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12 151 24575,'0'-13'0,"0"0"0,7-6 0,-1-2 0,6 3 0,-3 1 0,-1 5 0,-1 4 0,-3 1 0,3 2 0,-6 15 0,-3 17 0,-3 9 0,-6 17 0,-4-6 0,2 14 0,2-6 0,1 6 0,9-8 0,-4-5 0,5-8 0,0-7 0,0-6 0,0-4 0,4-2 0,4-8 0,5-1 0,9-7 0,0-2 0,5-3 0,6 0 0,-9-7 0,10-14 0,-4-10 0,3-12 0,-1 1 0,-7 0 0,-6 8 0,-4 1 0,-2 10 0,-4 2 0,-1 12 0,-4-2 0,0 6 0,-4 7 0,0 4 0,0 14 0,0 3 0,0 4 0,0 6 0,0-5 0,0 5 0,0-5 0,3-6 0,6 0 0,3-6 0,5-3 0,5 0 0,-5-5 0,10-3 0,-10-1 0,5-4 0,-6 0 0,1-4 0,1-15 0,-4-7 0,1-14 0,-5-6 0,0-1 0,-4-14 0,-1 5 0,-5-5 0,0 8 0,0 5 0,0 7 0,-4 8 0,-1 11 0,-7 4 0,-1 6 0,0 7 0,1-2 0,5 6 0,-1-2 0,10 3 0,3 0 0,21 0 0,-2 0 0,9 0 0,0 0 0,-5 0 0,5 0 0,-10 0 0,-2 0 0,-4-4 0,-4 0 0,-2-4 0,-7 4 0,0 0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7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 24575,'-2'0'0,"-4"0"0,-9 0 0,-2 0 0,0 0 0,1 0 0,-1 0 0,4 0 0,2 3 0,3-2 0,4 2 0,1-3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44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24575,'25'0'0,"0"0"0,-9 0 0,2 0 0,2 0 0,-4 0 0,-4 0 0,-1 0 0,-4 0 0,-3 0 0,-1 0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8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24575,'-4'6'0,"1"3"0,3 11 0,4 2 0,1 6 0,8-1 0,-3 6 0,0-4 0,2 4 0,-10 0 0,6-10 0,-4 9 0,-3-18 0,3 6 0,-4-11 0,0 2 0,0-3 0,0-7 0,0-11 0,0-8 0,0-10 0,0-5 0,0-1 0,0-1 0,0-3 0,4 9 0,6-10 0,4 15 0,5-8 0,-10 22 0,-1-2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9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408 180 24575,'0'-11'0,"0"-8"0,0 0 0,0-8 0,0 4 0,-4 2 0,0 4 0,-5 0 0,-8 4 0,-2 4 0,-8 5 0,-1 4 0,-11 0 0,14 0 0,-19 0 0,20 8 0,-10 7 0,6 5 0,8 13 0,-8-2 0,16 4 0,-8-1 0,15-6 0,-6-10 0,9 8 0,-6-12 0,8 7 0,0-8 0,0-2 0,0-3 0,8 0 0,1-4 0,8 0 0,4-4 0,2 0 0,4 0 0,0-4 0,-4-5 0,4-10 0,-4 0 0,2-8 0,1 7 0,-7-6 0,3 7 0,-5-2 0,-4 4 0,3 0 0,-7 4 0,2 2 0,-3 3 0,-1 4 0,1-3 0,-1 6 0,-3 7 0,-1 14 0,-3 12 0,0 20 0,0-9 0,0 23 0,0-17 0,0 19 0,0-6 0,0 1 0,0-3 0,0-6 0,0-7 0,0-11 0,0-5 0,0-17 0,0 2 0,0-8 0,0-1 0,0 1 0,3-4 0,1-1 0,8-3 0,5 0 0,1-3 0,8-6 0,-8-5 0,8-4 0,-8 1 0,8-1 0,-8 5 0,3-4 0,-4 8 0,-4-3 0,-2 7 0,-3-1 0,-1 5 0,1-6 0,-1 6 0,-3-10 0,0 2 0,-4 0 0,0 1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00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24575,'11'0'0,"2"0"0,17 0 0,3 0 0,-4 0 0,-5 0 0,7 0 0,-16 0 0,12 0 0,-14 0 0,-2 0 0,-4 0 0,-3 0 0,0 0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00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24575,'19'0'0,"4"0"0,5 0 0,-4 0 0,13 0 0,-13 0 0,15 0 0,-15 0 0,3 0 0,-11 0 0,-3 0 0,-5 0 0,-4 0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3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251 115 24575,'4'-3'0,"-1"-5"0,-3-4 0,0-5 0,0 0 0,0 1 0,0 3 0,0-3 0,-7 11 0,2-3 0,-10 8 0,-8 0 0,4 0 0,-13 4 0,9 6 0,-1 13 0,-3-2 0,11 11 0,-6-4 0,12 1 0,-4 9 0,4-4 0,4 6 0,2 0 0,4 0 0,0 0 0,0-1 0,0-4 0,9 3 0,1-9 0,13-1 0,-4-1 0,8-8 0,-4-1 0,-1-5 0,4-4 0,-8-1 0,4 1 0,-10-4 0,4-2 0,-8-3 0,4 0 0,-8-3 0,0 2 0,-4-2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4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8 24575,'-8'-3'0,"1"2"0,-5-2 0,0 3 0,-10 0 0,4 0 0,-3 0 0,8 3 0,-3 10 0,3 1 0,-1 7 0,5 1 0,-2-4 0,9 8 0,-5-12 0,7 6 0,0-11 0,0 2 0,0-3 0,0-1 0,0 1 0,0-1 0,7-3 0,3 0 0,6-4 0,1-4 0,4-5 0,-2-9 0,2-1 0,-3-2 0,-1-1 0,-4 9 0,-1-8 0,-4 12 0,0-2 0,-1 3 0,1 4 0,-4-3 0,3 6 0,-7-5 0,7 5 0,-6 1 0,2 13 0,-3 5 0,0 15 0,-5 1 0,-1 12 0,1-5 0,-5 5 0,9-6 0,-3 0 0,4-6 0,0-1 0,0-6 0,0 1 0,0-6 0,0 0 0,0-10 0,0 0 0,0-5 0,0 1 0,3-4 0,5-1 0,4-3 0,5 0 0,0-7 0,4-3 0,-3-7 0,9-6 0,-4 4 0,1-4 0,-2 1 0,-5 4 0,0-4 0,0 5 0,-8 8 0,-2 2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5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24575,'0'12'0,"0"0"0,0 19 0,0 1 0,0-3 0,0 10 0,0-5 0,0 0 0,0-6 0,4-6 0,-3-6 0,3-3 0,-4-2 0,0-3 0,0-26 0,0 4 0,0-23 0,0 4 0,0 4 0,0-4 0,0 6 0,0 4 0,0 1 0,0 1 0,3 3 0,10 0 0,2 2 0,11 6 0,-4 1 0,6 1 0,-6 7 0,5-3 0,-10 4 0,5 0 0,-10 0 0,0 0 0,-5 0 0,1 0 0,-1 0 0,-3 0 0,0 0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6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8 24575,'3'-4'0,"1"1"0,12 3 0,3 0 0,20 9 0,-8 7 0,15 11 0,-13 9 0,-2-5 0,-1 11 0,-4-1 0,16 25 0,-17-8 0,15 26 0,-31-19 0,13 19 0,-16-13 0,6-1 0,-6-9 0,-1-1 0,-5 3 0,0-7 0,0 10 0,0-2 0,-5-6 0,-12 24 0,-2-24 0,-22 21 0,3-7-705,-17 2 705,-2 1 0,9-21-96,-10 10 96,24-25 0,-16 7 0,18-10 0,2-11 0,11-7 700,8-6-700,3-5 101,0-2-101,1-2 0,3-15 0,1-22 0,3-25 0,0 19 0,0 1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644 304 24575,'4'-3'0,"-1"-10"0,-3-11 0,0-5 0,0-9 0,0 9 0,0-10 0,0 10 0,0 1 0,0 2 0,0 12 0,0-3 0,0 10 0,-6 3 0,-8 1 0,-12 11 0,-17 15 0,-9 19 0,-13 13 0,-4 7 0,14-15 0,-14 11 0,27-12 0,-22 8 0,23-9 0,-1-8 0,21-13 0,0-5 0,12-8 0,0-3 0,6-1 0,3 1 0,0 0 0,0-1 0,3-3 0,6 0 0,8 0 0,11-3 0,1 3 0,9 0 0,-9-3 0,9 4 0,-9-1 0,9 1 0,-9 0 0,-1 3 0,-6-3 0,-10 0 0,4 2 0,-8-3 0,4 4 0,-8 0 0,-1 3 0,-3 6 0,-4 6 0,-5 4 0,-11 8 0,-6 1 0,-7 7 0,1 0 0,6-7 0,1-2 0,11-6 0,1-6 0,4 0 0,1-6 0,3-3 0,1-2 0,4 1 0,0-4 0,0 4 0,0-5 0,0 1 0,0-1 0,0 1 0,0-1 0,8-3 0,6 0 0,8-4 0,6 0 0,11 0 0,-3 0 0,16 0 0,-4 0 0,5 0 0,1 0 0,-6 0 0,4 0 0,-11 0 0,5 0 0,-11 0 0,-7 0 0,-7 0 0,-8 0 0,-2 0 0,-3 0 0,-1 0 0,-2-4 0,-2-4 0,-3-9 0,0-1 0,0-3 0,0 4 0,-4 0 0,-1 0 0,-3 5 0,0 0 0,4 8 0,1 0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8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286 171 24575,'0'-11'0,"0"-1"0,0-10 0,0 4 0,0-8 0,0 8 0,0-3 0,-8 8 0,-1-3 0,-12 10 0,3-1 0,-8 7 0,8 0 0,-14 0 0,17 3 0,-21 7 0,24 13 0,-20 3 0,15 13 0,1-4 0,0-5 0,14 2 0,-5-15 0,7 5 0,0-6 0,0-3 0,0-1 0,0-5 0,7-3 0,2 0 0,18-4 0,-3 0 0,9-5 0,-10 1 0,3-9 0,-4-1 0,1 0 0,-5-3 0,-3 8 0,-6-3 0,3 7 0,-5-1 0,1 5 0,-4 4 0,-1 16 0,-3 9 0,0 12 0,0 6 0,-4-5 0,-2 11 0,0-11 0,1 0 0,5-8 0,0-11 0,0 0 0,0-10 0,0 0 0,0-5 0,7-6 0,2-11 0,13-9 0,3-10 0,0-5 0,4 3 0,-9-3 0,3 11 0,-9-4 0,-2 9 0,-3-8 0,-1 8 0,-3 4 0,-1 7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3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24575,'26'0'0,"2"0"0,18 0 0,1-4 0,14-3 0,9 1 0,1-4 0,-1 9 0,23-5 0,-43 6 0,7 0 0,2 0 0,5 0 0,-12 0 0,1 0 0,26 0 0,13 0 0,-18 0 0,4 0 0,-11 0 0,2 0 0,2 0 0,5 0 0,-13 0 0,-3 0 0,-6 0 0,-6 0 0,-2 0 0,-6 0 0,-6 0 0,4 0 0,-9 0 0,4 0 0,-11 0 0,4 0 0,-8 0 0,8 0 0,-8 0 0,0 0 0,-3 0 0,-6 0 0,2 0 0,-3 0 0,2 0 0,-5 0 0,2 0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9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61 24575,'4'-10'0,"-1"2"0,-3-7 0,-4 7 0,0-4 0,-7 8 0,-1 1 0,-9 3 0,-7 0 0,4 0 0,-8 8 0,7 13 0,-10 11 0,0 23 0,8-16 0,-5 25 0,15-20 0,-6 23 0,2-11 0,14 4 0,-3-6 0,10-12 0,0 3 0,0-11 0,0 0 0,0-6 0,12-6 0,4-8 0,11 3 0,6-7 0,-5 0 0,11-6 0,-11-4 0,11 0 0,-23 0 0,2 0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0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24575,'0'20'0,"0"1"0,0 6 0,0 1 0,0 4 0,0-3 0,0-1 0,0-6 0,0-6 0,0-3 0,0-2 0,0-10 0,0-18 0,0-3 0,0-15 0,0 7 0,4 1 0,1-1 0,8 1 0,5 3 0,2-2 0,6 11 0,-3-7 0,0 12 0,3-3 0,-8 8 0,3-2 0,-4 6 0,-1-3 0,-3 4 0,-1 0 0,-8 0 0,-1 0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1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61 24575,'0'-15'0,"0"1"0,0 1 0,0 2 0,-3 7 0,-1 1 0,-8 3 0,3 0 0,-2 0 0,-6 0 0,7 0 0,-10 0 0,7 7 0,-9 3 0,8 17 0,-7-7 0,11 7 0,-7-6 0,11 2 0,-5-5 0,10 3 0,-2-9 0,3 5 0,0-5 0,3-3 0,5-6 0,4-3 0,10 0 0,0-4 0,2-10 0,3-6 0,-3-4 0,0-3 0,-2 8 0,-5-3 0,0 6 0,-4-1 0,-2 4 0,-3 1 0,0 8 0,-1 1 0,-3 0 0,0 5 0,-4 7 0,0 9 0,-5 10 0,4 5 0,-7 1 0,7 6 0,-4-6 0,5 4 0,0-4 0,0 6 0,0-6 0,0 5 0,0-10 0,0-1 0,0-7 0,0-8 0,0-2 0,0-3 0,0-1 0,3-2 0,2-2 0,2-3 0,4-4 0,2-4 0,4-10 0,0 0 0,0-3 0,0 4 0,-4 0 0,-1 0 0,0 1 0,-6 6 0,1 3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1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24575,'2'0'0,"9"0"0,15 0 0,8 0 0,6 0 0,0 0 0,-6 0 0,5 0 0,-10 0 0,3 0 0,-4 0 0,-1 0 0,-4 0 0,-2 0 0,-8 0 0,-2 0 0,-6 0 0,-2 0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2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24575,'0'25'0,"0"4"0,0 24 0,0-4 0,0 19 0,0-25 0,0 15 0,0-16 0,0 6 0,0-8 0,0-7 0,0-10 0,0-6 0,0-5 0,0-8 0,0-1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8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364 1 24575,'-53'60'0,"7"-1"0,26-25 0,-13 21 0,4-10 0,0 5 0,4-10 0,0 18 0,6 1 0,-5 8 0,9-14 0,3-7 0,-2-4 0,8 9 0,1-9 0,5 3 0,-4-11 0,3 11 0,-3-9 0,4 10 0,0-17 0,0 8 0,0-8 0,0 6 0,0-2 0,0-6 0,0 0 0,0 1 0,0-1 0,0 0 0,0 1 0,4-6 0,5 5 0,5-5 0,-1 1 0,5 3 0,-5-4 0,9 1 0,-2 4 0,1-9 0,2 9 0,0-8 0,6 5 0,-2-6 0,0 0 0,1 0 0,-1 1 0,0-1 0,-3 4 0,2-7 0,-7 6 0,2-8 0,-4 4 0,-1-4 0,-3 2 0,3-6 0,-3 3 0,-1-4 0,0 0 0,-5-4 0,1 0 0,-1-4 0,1 0 0,-1 0 0,1 0 0,-4-20 0,-16-16 0,8 8 0,-11-3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01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6 102 24575,'-5'-4'0,"22"0"0,10 4 0,25 0 0,-4-4 0,-1-2 0,-1-4 0,14-1 0,-9 0 0,18 4 0,-15-2 0,-7 8 0,-6-4 0,-13 5 0,-7 0 0,-8 0 0,-2 0 0,-3 0 0,-1 0 0,-3-4 0,-1 0 0,-3-3 0,0 0 0,0 3 0,0 0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02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0 24575,'-4'8'0,"-10"0"0,-7 31 0,-3-13 0,-14 33 0,10-15 0,-7 19 0,-3-8 0,19-12 0,-17 10 0,19-12 0,-4 7 0,2-2 0,12-7 0,-6-4 0,12-7 0,-3-11 0,4-1 0,0-8 0,0 4 0,0-5 0,0 1 0,0-1 0,0 0 0,0 1 0,0-1 0,3-3 0,10 4 0,11-7 0,16 3 0,15-4 0,7 0 0,8 0 0,7 0 0,-19 0 0,16 0 0,-18 0 0,6 0 0,-8 0 0,-8 0 0,-11 0 0,-7 0 0,-11 0 0,-5 0 0,-5 0 0,-3 0 0,0 0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03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 24575,'-9'-1'0,"2"16"0,7 4 0,0 26 0,0-9 0,0 4 0,0 5 0,0-9 0,0 23 0,0-16 0,0 10 0,0-13 0,0-6 0,0 4 0,0-9 0,0 4 0,0-10 0,0-6 0,4-2 0,-3-6 0,3 2 0,-4-6 0,0-2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04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495 183 24575,'4'-10'0,"-1"2"0,-3-7 0,0-2 0,0-1 0,0-8 0,0 8 0,0-4 0,0 9 0,0 2 0,-7-1 0,-3 7 0,-11-3 0,3 8 0,-8 0 0,-9 0 0,5 0 0,-15 5 0,9 15 0,-1 8 0,-1 27 0,-2 5 0,19 3 0,-18 14 0,21-20 0,-12 18 0,8-19 0,5 11 0,11-17 0,1 9 0,5-18 0,0 0 0,0-8 0,7-11 0,7 0 0,9-4 0,10-3 0,1-2 0,5-3 0,1 0 0,0-5 0,0 0 0,-6-5 0,-6 0 0,-2 0 0,-8 0 0,3 0 0,-4 0 0,0 0 0,-1 0 0,1 0 0,0 0 0,-8 0 0,-2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5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59 125 24575,'2'-6'0,"0"-3"0,13-3 0,2-4 0,1 3 0,0-1 0,2 2 0,-6 4 0,7-1 0,-4 0 0,0 1 0,-1 3 0,-3 1 0,-2 4 0,1 0 0,-4 0 0,4 0 0,-4 0 0,-1 0 0,1 0 0,-1 0 0,0 0 0,-2 4 0,-2 4 0,-3 9 0,0 1 0,0 8 0,0-3 0,0 4 0,0 1 0,0-1 0,0 0 0,0 6 0,-4-4 0,-1 4 0,-5-1 0,-3-3 0,2 4 0,-6-6 0,7 0 0,-8 0 0,4 1 0,0-6 0,-2 0 0,6-6 0,-5-3 0,5 3 0,-5-3 0,1 0 0,2-2 0,-4 1 0,8-3 0,-8 2 0,7-3 0,-2-4 0,0 3 0,3-6 0,-3 2 0,3-3 0,1 0 0,-1 0 0,4-3 0,1-1 0,-1-8 0,3-1 0,-3 1 0,4-9 0,0 7 0,0-7 0,0 4 0,0 4 0,0-2 0,4 6 0,0-7 0,4 8 0,0-1 0,-1 3 0,1 5 0,-1-6 0,1 6 0,-1-2 0,0 3 0,5 0 0,-3 0 0,2 0 0,1 0 0,-4 0 0,4 0 0,-1 0 0,-2 4 0,3 0 0,-1 7 0,-2-2 0,3 6 0,-1-2 0,-2 3 0,3-3 0,-4 2 0,0-2 0,4 4 0,-3-5 0,7 4 0,-8-4 0,4 1 0,0-1 0,-3-5 0,2 1 0,1 0 0,-4 0 0,8-4 0,-8-1 0,4-3 0,-1 0 0,2 0 0,-1 0 0,4-7 0,-3-7 0,4-3 0,0-5 0,-4 6 0,-2 3 0,1-6 0,-4 9 0,4-2 0,-8 6 0,2 2 0,-5-4 0,2 1 0,-3-1 0,4-3 0,-3 5 0,3-1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05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24575,'0'15'0,"0"5"0,0 8 0,0 1 0,0 4 0,5 0 0,-4-5 0,3 5 0,-4-5 0,0-1 0,4 0 0,-3-8 0,3 1 0,-4-11 0,0 2 0,0-3 0,0-10 0,0-4 0,0-14 0,0-3 0,0-5 0,0 6 0,4-5 0,5 9 0,1-8 0,10 7 0,-5-2 0,6 3 0,-8 6 0,7-1 0,-10 5 0,10 0 0,-7 3 0,-1-2 0,0 7 0,-5-4 0,1 4 0,-1 0 0,1 0 0,-1 0 0,-2 0 0,-2 0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06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202 153 24575,'0'-7'0,"0"-1"0,0 1 0,0-10 0,0 3 0,0-7 0,0 4 0,0 1 0,0-1 0,0 4 0,-7 5 0,-2 4 0,-8 4 0,0 0 0,0 0 0,1 0 0,-1 0 0,0-3 0,4 9 0,-3 0 0,3 10 0,0 1 0,5 4 0,0-3 0,7 8 0,-2-12 0,-1 11 0,3-15 0,-4 15 0,5-11 0,0 3 0,0-1 0,0-8 0,0 4 0,0-5 0,0 1 0,4-4 0,0-1 0,7-3 0,2 0 0,4 0 0,-1 0 0,6 0 0,-5-3 0,5-6 0,-5-4 0,-1-4 0,1 1 0,-5 3 0,0-3 0,-4 8 0,0-4 0,-1 4 0,0 1 0,-2 9 0,-2 8 0,-3 17 0,0 7 0,0 12 0,-5-4 0,4 9 0,-8-3 0,8-2 0,-4 0 0,5-6 0,0 0 0,0-10 0,0 1 0,0-13 0,0-1 0,0-5 0,0-4 0,0-1 0,3-3 0,5 0 0,4-4 0,10 0 0,0-5 0,6-4 0,0-10 0,0-1 0,0-3 0,-5 5 0,3 0 0,-8 1 0,3-1 0,-8 6 0,3 0 0,-8 4 0,4 3 0,-5-1 0,-3 1 0,0-2 0,-4-1 0,0 1 0,0-5 0,0 4 0,0-8 0,0 11 0,0-3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0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24575,'4'0'0,"12"0"0,14 0 0,16 0 0,-10 0 0,8 0 0,-3 0 0,0 0 0,5 0 0,-12 0 0,-1 0 0,-10 0 0,3 0 0,-13 0 0,1 0 0,-11 0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0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24575,'-7'0'0,"0"0"0,-10 9 0,3 5 0,-1 0 0,-7 18 0,8 7 0,-12 6 0,9 14 0,-3-11 0,13-6 0,-3 16 0,5-15 0,4 25 0,-4-12 0,5 4 0,0 1 0,0-6 0,0 0 0,0 12 0,8-33 0,3 31 0,18-38 0,-6 18 0,17-12 0,-7 3 0,-1-6 0,6-9 0,-13 1 0,8-12 0,-6 3 0,-5-4 0,0 0 0,-10-5 0,0 0 0,-8-4 0,-1 0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2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24575,'16'-18'0,"-4"0"0,3 13 0,-6-2 0,6 7 0,-3 0 0,-1 0 0,4 0 0,-7 0 0,3 0 0,-4 0 0,0 0 0,1 11 0,-4 3 0,0 12 0,-4 13 0,0-3 0,0 5 0,0 3 0,0-13 0,0 8 0,0-6 0,0-5 0,0 1 0,0-8 0,0-4 0,0-5 0,0 0 0,0-5 0,0-6 0,0-6 0,0-12 0,0-6 0,0-4 0,0-1 0,0-5 0,0 4 0,4-4 0,5 6 0,1 4 0,6 2 0,-3 4 0,4 0 0,-1 0 0,1 4 0,0 1 0,-1 4 0,1-1 0,0 1 0,-1-1 0,-3 5 0,2 0 0,-6 1 0,2 2 0,-3-3 0,0 4 0,-1 0 0,0 0 0,1 0 0,-4 4 0,-1 4 0,0 4 0,-2 10 0,7-4 0,-7 8 0,7 2 0,-7-4 0,7 8 0,-3-10 0,4 5 0,0-4 0,0-2 0,-1-4 0,0 0 0,4-5 0,-3 0 0,3-4 0,-1 0 0,-2-1 0,6-2 0,-6-2 0,7-3 0,-8 0 0,4 0 0,-1 0 0,-2 0 0,2 0 0,-3 0 0,-1 0 0,-3-3 0,0-5 0,-4-5 0,0 4 0,0 1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2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24575,'19'0'0,"4"0"0,-5 0 0,8 0 0,-4 0 0,11 0 0,-4 0 0,-1 0 0,-11 0 0,-5 0 0,-5 0 0,-2 0 0,-2 0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3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24575,'0'15'0,"0"4"0,0 8 0,0 0 0,0 0 0,0 6 0,0-5 0,0 11 0,0-11 0,0 5 0,0 0 0,0-9 0,0 8 0,0-10 0,0 1 0,0 3 0,0-12 0,0 2 0,0-5 0,0-2 0,0-1 0,0-5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4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24575,'11'0'0,"3"0"0,-2 0 0,5 0 0,-1 0 0,1 0 0,5 4 0,-8 4 0,6 2 0,-2 6 0,0-2 0,8 4 0,-12-2 0,6 2 0,-10 3 0,2-3 0,-3 8 0,0-8 0,-5 13 0,4-11 0,-7 11 0,7-8 0,-3 4 0,0 1 0,-1-1 0,-4 6 0,0-4 0,0 4 0,0-11 0,0 10 0,0-8 0,0 9 0,0-6 0,0 6 0,0-4 0,-5 9 0,0-4 0,-5 6 0,0 0 0,0-1 0,0-4 0,-4 3 0,3-4 0,-3 1 0,5-7 0,0-7 0,0-4 0,-3-1 0,7-3 0,-6-2 0,7-3 0,-4-1 0,1-3 0,3 3 0,-3-6 0,3 2 0,-3-3 0,3 0 0,1 0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13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24575,'4'6'0,"-1"5"0,-3 25 0,0 6 0,0 19 0,0 2 0,0 6 0,0-13 0,0 27 0,0-36 0,0 35 0,0-33 0,0 12 0,0-1 0,0-11 0,0 4 0,0-19 0,0 4 0,0-14 0,0 8 0,0-18 0,0 6 0,0-11 0,0 2 0,0-4 0,0 1 0,0-4 0,0-1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14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1 24575,'-7'0'0,"-5"4"0,-5 1 0,2 11 0,-6 3 0,2 10 0,-5-6 0,3 10 0,-5-7 0,5 8 0,0 1 0,-2-6 0,13-1 0,-7-10 0,12-2 0,-10-7 0,13 3 0,-6-4 0,8-1 0,3-3 0,1 0 0,3-4 0,0 0 0,1 0 0,-1 0 0,0 0 0,0 0 0,0 0 0,0 0 0,1 0 0,-4 3 0,2 1 0,-1 4 0,6 0 0,-2 3 0,7 2 0,-3 9 0,10 1 0,-3 10 0,10 4 0,-9 3 0,10 8 0,-9-1 0,9 2 0,-9-3 0,3-5 0,-6-6 0,-4-7 0,-2-7 0,-6-8 0,1-2 0,0-3 0,-4-1 0,-1 1 0,-3-7 0,0 1 0,0-5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46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24575,'-2'0'0,"-4"4"0,-10 4 0,-1 10 0,3 4 0,-4 11 0,4-4 0,-5 4 0,4-1 0,-3 3 0,7 5 0,-8-1 0,8 1 0,-8 0 0,8 0 0,-4 0 0,6-6 0,-6 4 0,5-4 0,-4 0 0,8 4 0,-6-9 0,10 4 0,-10-6 0,11 0 0,-7 1 0,7-1 0,-3 0 0,-1 1 0,4-1 0,-3 1 0,4-1 0,0 6 0,-4-5 0,3 5 0,-3-6 0,4 1 0,0-1 0,0 0 0,0 6 0,0-4 0,0 9 0,0-9 0,0 4 0,0-5 0,0-1 0,0 5 0,0-3 0,0 3 0,0-4 0,0-1 0,0 0 0,0 1 0,0-1 0,0 0 0,0 1 0,4-1 0,-3-5 0,3 4 0,0-8 0,-3 8 0,6-8 0,-6 8 0,6-8 0,-6 3 0,6 0 0,-5-3 0,6 8 0,-7-8 0,6 3 0,-2-4 0,0 0 0,2-1 0,-2 8 0,3-1 0,1 3 0,-4 0 0,2-8 0,-3 3 0,1 0 0,2-3 0,-2 3 0,0-4 0,2 4 0,-2-3 0,4 4 0,-1-6 0,0 1 0,1 4 0,-1-3 0,1 4 0,0-1 0,-1-3 0,1 3 0,-1 0 0,1-3 0,0 8 0,-1-8 0,1 8 0,0-8 0,0 8 0,-1-8 0,1 3 0,-1-4 0,1 4 0,3 4 0,-3-2 0,3 1 0,-4-11 0,-3 3 0,1-8 0,-2 4 0,1-5 0,1 1 0,-5-1 0,6 1 0,-6-1 0,5 1 0,-2-1 0,1 1 0,1-1 0,-2 1 0,4-1 0,-4 1 0,3-1 0,-3 1 0,3-1 0,1 1 0,-1-1 0,0 0 0,1 1 0,-4-1 0,3 1 0,-7-1 0,7 1 0,-3-1 0,0 1 0,3-1 0,-6 1 0,6-1 0,-6 1 0,5-4 0,-5-1 0,2-3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17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24575,'3'4'0,"5"-1"0,15-3 0,1 0 0,8 0 0,1 0 0,2 0 0,11 0 0,-5 0 0,5 0 0,0 0 0,-11 0 0,10 0 0,-16 0 0,4 0 0,-11 0 0,-4 0 0,-7 0 0,-3 0 0,-1 0 0,0 0 0,-3 0 0,-1 0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17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24575,'0'19'0,"0"8"0,0 14 0,0-6 0,0 16 0,0-9 0,0 12 0,0 0 0,0-7 0,0-1 0,0-6 0,0-1 0,0-4 0,4-7 0,-3-2 0,2-12 0,1-1 0,-3-7 0,5-5 0,-5 2 0,2-3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19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20 112 24575,'-4'17'0,"0"-2"0,4-7 0,0-8 0,0-13 0,4-1 0,0-6 0,14-2 0,-3 3 0,7-1 0,-4 3 0,3 8 0,-3 1 0,8 3 0,-8 1 0,8 4 0,-8 0 0,3 0 0,-4 0 0,-4 12 0,0 9 0,-3 19 0,-5 1 0,0 26 0,-5-22 0,0 22 0,0-12 0,0 0 0,-5 6 0,-5-14 0,-2 6 0,-6-12 0,2 5 0,-4-12 0,1-1 0,1-6 0,0 1 0,-1-1 0,2-4 0,-1-2 0,2-4 0,3-5 0,-3 0 0,8-4 0,-8-4 0,7-1 0,-2-3 0,3-6 0,0-3 0,4-12 0,0-2 0,4 0 0,0-3 0,0 8 0,0-8 0,0 8 0,0-4 0,4 6 0,0 3 0,4 1 0,0 1 0,3 2 0,2 0 0,0 2 0,2 6 0,-6-2 0,7 3 0,-4 0 0,5 0 0,-5 0 0,4 7 0,-3 3 0,5 16 0,5-1 0,-3 8 0,3-4 0,0-1 0,-3 0 0,7-4 0,-3-1 0,-2-6 0,4-3 0,-8-2 0,4-7 0,-6-1 0,6-4 0,-8 0 0,6-4 0,-7-9 0,1-12 0,0-15 0,-8 16 0,-2 0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19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24575,'0'32'0,"0"-2"0,0 22 0,0 3 0,0 14 0,0 2 0,0 13 0,0-26 0,0 16 0,0-17 0,0 12 0,0-7 0,0-1 0,0-14 0,0-6 0,0-9 0,0-13 0,0 1 0,0-12 0,0 4 0,0-8 0,0-1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20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387 0 24575,'0'12'0,"-14"12"0,0 12 0,-17 8 0,3 15 0,2-20 0,-21 36 0,23-40 0,-22 33 0,20-31 0,-5 5 0,5-8 0,3-10 0,10-7 0,1-1 0,0-11 0,3 6 0,4-11 0,15 4 0,8-9 0,9 4 0,12-3 0,-3 4 0,16 0 0,11 0 0,-12 0 0,16 0 0,-20 15 0,7-2 0,-5 18 0,-1-4 0,-12-1 0,-6-5 0,-9-5 0,-4-7 0,-5 3 0,0-4 0,-5-4 0,1 2 0,-1-5 0,1 3 0,-1-4 0,-3 0 0,-1 0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34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0 24575,'86'0'0,"0"0"0,-12 0 0,-9 0 0,-6 0 0,-5 0 0,-4 0 0,16 0 0,-23 0 0,16 0 0,-23 4 0,10 12 0,-11-4 0,-4 10 0,-4-3 0,-5-1 0,-3 9 0,3-9 0,-5 4 0,0-1 0,-4-3 0,5 8 0,-9-8 0,4 3 0,-5 1 0,1-4 0,-4 8 0,2-8 0,-6 8 0,3-8 0,-4 3 0,0 0 0,0 2 0,0 0 0,0 2 0,0-2 0,0-1 0,0 4 0,0-3 0,-4 4 0,-2 6 0,-3-9 0,4 7 0,-3-8 0,7-1 0,-7 4 0,7-8 0,-3 8 0,0-8 0,3 8 0,-3-8 0,4 8 0,0-8 0,0 8 0,0-8 0,0 4 0,0-6 0,0 1 0,0-1 0,0 1 0,0-4 0,0 7 0,0-6 0,4 7 0,4-4 0,6 4 0,8-2 0,2 8 0,5-2 0,-5 4 0,5 0 0,-4 0 0,3-5 0,0 0 0,-4-2 0,-3-7 0,1 6 0,-4-12 0,3 4 0,1-4 0,-4-1 0,3 1 0,-4-1 0,-1 0 0,1 1 0,-5-2 0,0-2 0,-4 2 0,-1-6 0,1 2 0,-7-3 0,-6 0 0,-12 0 0,-1 4 0,-8 1 0,8 7 0,-4 1 0,-1 10 0,5-5 0,-5 9 0,6-9 0,-6 9 0,4-5 0,-11 14 0,5-6 0,-1 5 0,-2-6 0,7 5 0,-2-5 0,4 4 0,0 0 0,0-5 0,-1 11 0,6-10 0,-5 9 0,8-4 0,-3 6 0,4 0 0,0 0 0,0 0 0,0-1 0,4 7 0,2-4 0,-1 10 0,4-5 0,-4 1 0,5 4 0,0-10 0,0 4 0,0-7 0,0 0 0,0 1 0,0-1 0,0 7 0,0-6 0,0 6 0,0 0 0,0-4 0,0 4 0,0 0 0,0-5 0,4 5 0,2-6 0,4-1 0,-5-5 0,4-1 0,-4 0 0,4-5 0,-4 10 0,3-9 0,-7 9 0,7-9 0,-7 9 0,3-4 0,-4 6 0,0-1 0,0 8 0,0-6 0,0 4 0,0-5 0,0-1 0,0-5 0,0 5 0,0-11 0,0 5 0,0-6 0,-4 1 0,-1-1 0,-4 0 0,-4 0 0,3 0 0,-4 6 0,0 1 0,-1 1 0,-5 3 0,5-4 0,-3 6 0,3-6 0,-1 5 0,-1-10 0,2 9 0,-4-9 0,4 4 0,-2-6 0,2 0 0,-7-3 0,3 2 0,-8-7 0,-2 4 0,0-4 0,-15-4 0,-5 0 0,5-5 0,-37-4 0,39-2 0,-57-4 0,52 0 0,-28 0 0,21 0 0,-1-5 0,1-5 0,8-1 0,6-4 0,6 1 0,1 4 0,5-3 0,1 3 0,5 2 0,-4-1 0,8 4 0,-4-3 0,10 7 0,0-6 0,4 6 0,1-2 0,3 0 0,1-4 0,3-6 0,0-7 0,0-8 0,4-13 0,-3 17 0,4 0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38:57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1 24575,'-20'0'0,"3"6"0,-6 7 0,2 7 0,0 5 0,-8 1 0,11-2 0,-7 1 0,8 3 0,5-3 0,0 3 0,4-5 0,0 5 0,0-3 0,0 7 0,3-7 0,-2 3 0,2-5 0,1 5 0,1-3 0,3 3 0,0 0 0,0-4 0,0 9 0,0-4 0,0 4 0,0-4 0,0 4 0,0-4 0,0 0 0,0-1 0,0 1 0,0-5 0,0 4 0,3-5 0,1 1 0,8-1 0,0 1 0,3-1 0,1 0 0,-1 1 0,1-1 0,4 1 0,-7 0 0,6-4 0,-8-2 0,0-4 0,-1 1 0,-3-5 0,0 0 0,-1-3 0,1-1 0,-1-2 0,0-2 0,-2-2 0,-1 0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38:58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24575,'0'10'0,"0"6"0,0 21 0,0 4 0,0-5 0,0 7 0,0 12 0,0-14 0,0 22 0,0-33 0,5 15 0,-1-10 0,5-1 0,-5-6 0,3-12 0,-7 1 0,6-12 0,-5 4 0,4-8 0,-4 4 0,2-4 0,-3 2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38:59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24575,'6'0'0,"7"0"0,3 0 0,12 0 0,-3 0 0,-2 0 0,0 0 0,-8 0 0,0 0 0,-5 0 0,-4 0 0,0 0 0,-2-5 0,-1 3 0,-3-4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39:00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10 24575,'-5'-3'0,"1"0"0,-5 3 0,-1 0 0,-1 0 0,0 0 0,-2 0 0,6 0 0,-7 0 0,4 0 0,-1 0 0,-3 0 0,7 0 0,-6 0 0,5 0 0,-2 0 0,4-3 0,-1 3 0,4 3 0,-3 1 0,2 10 0,0-4 0,1 1 0,3-1 0,0 0 0,0 1 0,0-1 0,0 4 0,0-4 0,0 5 0,0-5 0,0 4 0,0-4 0,0 5 0,0-1 0,3-3 0,4 2 0,4-2 0,0-1 0,2 4 0,-2-7 0,0 7 0,2-3 0,-2 0 0,3 2 0,-3-2 0,2 0 0,-1 3 0,-1-3 0,2 0 0,-5 2 0,5-2 0,-5 3 0,2-3 0,-3 2 0,0-2 0,-3 0 0,-1 2 0,-3-2 0,0-1 0,0 4 0,0-7 0,0 6 0,0-5 0,0 5 0,0-6 0,-7 7 0,3-7 0,-9 3 0,2-3 0,0-1 0,-2 1 0,2 0 0,-4-3 0,1 3 0,0-7 0,-5 3 0,4-3 0,-3 0 0,7 0 0,-2 0 0,5-2 0,-2-5 0,3-4 0,0-4 0,0 1 0,3 0 0,1 3 0,3-2 0,0 2 0,0 0 0,0 1 0,0 0 0,0 3 0,0-3 0,0 4 0,0-1 0,0 1 0,0-1 0,3 1 0,0-1 0,4 1 0,-1-1 0,4 3 0,-3-1 0,3 4 0,-4-5 0,1 5 0,-1-2 0,1 3 0,-1 0 0,0 0 0,1 0 0,-4 0 0,0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42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53 24575,'4'-7'0,"-1"-1"0,-3 1 0,0-4 0,0 3 0,-7-1 0,2 6 0,-10 3 0,2 0 0,-8 0 0,7 0 0,-7 0 0,9 8 0,-5-3 0,4 11 0,1-7 0,4 6 0,0-6 0,4 6 0,-3-6 0,6 7 0,-2-8 0,3 4 0,-4-5 0,3 5 0,-2-4 0,3 8 0,0-7 0,0 6 0,0-6 0,0 2 0,0-3 0,0-1 0,0 1 0,0-1 0,0 1 0,3-1 0,1-3 0,3-1 0,1-3 0,3 0 0,-2 0 0,7 0 0,-8 0 0,8 0 0,-8 0 0,4 0 0,-5 0 0,1 0 0,-1 0 0,1 0 0,-1 0 0,0 3 0,-3 1 0,-1 3 0,-3 1 0,4-1 0,-3 5 0,2-4 0,-3 4 0,0 0 0,0-4 0,0 4 0,0-1 0,0-2 0,0 2 0,0 1 0,0-4 0,0 4 0,0-5 0,0 1 0,0-1 0,0 5 0,-3-4 0,-2 4 0,-2-4 0,-5-1 0,-1 1 0,-3 1 0,-1-1 0,0 0 0,0 1 0,1-1 0,-1-3 0,0-2 0,0 1 0,5-3 0,0 3 0,0-4 0,4 0 0,-4 0 0,5 0 0,-1 0 0,1 0 0,0 0 0,-1 0 0,1 0 0,0 0 0,0-4 0,-1 0 0,4-3 0,1 0 0,0 3 0,2 1 0,-2 3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39:01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24575,'0'13'0,"0"4"0,0 7 0,0 0 0,0 9 0,0-9 0,0 9 0,0-9 0,3 4 0,-2-4 0,3-5 0,-1-1 0,-2 0 0,5-3 0,-5 0 0,2-5 0,-3-3 0,0-1 0,0 0 0,-3-8 0,3-7 0,-3-5 0,3-8 0,0 2 0,0-3 0,0-1 0,0 5 0,0-3 0,0 2 0,3-3 0,5 3 0,3-2 0,4 7 0,0-8 0,-4 8 0,3-3 0,-3 7 0,0 1 0,2 2 0,-5 5 0,2 0 0,-4 3 0,0 0 0,-2 0 0,-1 0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39:03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226 102 24575,'0'-6'0,"0"-1"0,0-2 0,0 1 0,0-1 0,0 2 0,0 1 0,0-8 0,0 5 0,0-5 0,0 8 0,-6 2 0,2 1 0,-13 3 0,5 0 0,-10 0 0,7 0 0,-8 0 0,8 0 0,-3 0 0,-2 11 0,8-1 0,-4 13 0,5-4 0,3 0 0,-3 0 0,3-1 0,4-3 0,1 3 0,3-7 0,0 2 0,0-5 0,0 1 0,0-2 0,2-4 0,2 0 0,5-3 0,2 0 0,3-6 0,1 1 0,-1-8 0,-3 2 0,2-1 0,-5-1 0,5 5 0,-5-2 0,2 3 0,-4 4 0,1-3 0,-1 5 0,0-5 0,1 6 0,-1-3 0,0 3 0,-3 5 0,0 7 0,-3 3 0,0 12 0,0-7 0,0 8 0,0-8 0,0 2 0,0-3 0,0 0 0,3-1 0,-2-7 0,2 2 0,0-5 0,-3 2 0,6-4 0,-5 0 0,2 1 0,-3-1 0,2-2 0,2-1 0,2-3 0,0 0 0,1 0 0,-1 0 0,1 0 0,2 0 0,2-7 0,3-1 0,1-6 0,-1-4 0,5 2 0,-3-3 0,7-1 0,-8 5 0,5-5 0,-6 6 0,0 0 0,-3 0 0,2 3 0,-5 1 0,5 2 0,-6 2 0,3 2 0,-3 1 0,-4 0 0,0 2 0,-3-1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39:04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0 24575,'5'4'0,"3"5"0,9-4 0,-2 8 0,8-1 0,-4 3 0,10 10 0,-11-3 0,15 9 0,-18-8 0,11 13 0,-10-11 0,1 13 0,-5-9 0,1 5 0,-5-9 0,-1 2 0,-3-12 0,3 8 0,-2-4 0,-1 4 0,-1 1 0,-3-5 0,0 3 0,0-3 0,0 5 0,0-1 0,0 5 0,0-3 0,0 7 0,0-7 0,0 7 0,0-7 0,-3 2 0,-1-3 0,-4-1 0,0 0 0,-4 1 0,4-1 0,-7 0 0,3 1 0,-3-5 0,3 3 0,-2-7 0,6 4 0,-5-5 0,1 0 0,2-3 0,-1 2 0,1-6 0,-1 7 0,-3-3 0,0 3 0,-1-3 0,4 2 0,-2-2 0,5 4 0,-6-1 0,7-4 0,-3 0 0,6-3 0,-2-1 0,2 4 0,-2-3 0,2 3 0,-2-3 0,3-1 0,-1 0 0,-2 1 0,3-1 0,-1 0 0,-2-2 0,3 2 0,-1-3 0,-2 1 0,3 1 0,-4-4 0,1 2 0,3-1 0,-3-1 0,2 5 0,-2-6 0,0 3 0,0-3 0,2 0 0,2 0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3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24575,'3'-4'0,"10"1"0,-3 3 0,15 0 0,-7 0 0,10 0 0,5 0 0,-5 0 0,5 0 0,-6 0 0,1 0 0,-1 0 0,-4 0 0,-6 4 0,-1 4 0,-7 9 0,3 6 0,-7 10 0,0-5 0,-5 17 0,0-3 0,-6 19 0,1-17 0,-11 13 0,-5-15 0,-1 5 0,-3 0 0,1-12 0,8-7 0,-6-5 0,13-11 0,-3 0 0,8-11 0,1-16 0,3-11 0,10-27 0,-3 10 0,19-16 0,-4 11 0,10-6 0,1 0 0,-6 0 0,3 11 0,-8-2 0,1 15 0,-4-3 0,-1 10 0,-5 2 0,3 4 0,-7 0 0,3 1 0,-4 3 0,1-3 0,-2 8 0,1-1 0,0 3 0,-4 2 0,-4 9 0,-9 6 0,-11 26 0,0-1 0,-6 9 0,5 2 0,1-6 0,-1 11 0,5-11 0,1 5 0,9-6 0,2-1 0,4 1 0,0-6 0,0-1 0,0-10 0,0 3 0,0-8 0,0 3 0,3-8 0,6-2 0,3-3 0,5 1 0,-1-1 0,6 1 0,-4-5 0,8 0 0,-8-4 0,3 0 0,-4 0 0,-1 0 0,-3 0 0,2 0 0,-6 0 0,-1 0 0,-4 0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4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24575,'0'15'0,"0"10"0,0-1 0,5 28 0,-4-20 0,9 19 0,-9-17 0,7 0 0,-7-1 0,7-10 0,-7 3 0,2-12 0,-3 2 0,0-9 0,0 1 0,0-10 0,0-9 0,0-10 0,0-7 0,0-4 0,0-3 0,0 1 0,5-4 0,0 9 0,8-4 0,2 5 0,8 0 0,-4 5 0,3 0 0,0 10 0,-4-3 0,8 6 0,-8-2 0,8 7 0,-8-3 0,3 7 0,-4-6 0,-1 6 0,1-3 0,0 4 0,-5 0 0,0 0 0,-5 0 0,-3 0 0,0 0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5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24575,'16'0'0,"-6"0"0,30 0 0,-11 0 0,5 0 0,5 0 0,-11 0 0,5 0 0,-10 0 0,-6 0 0,-6 0 0,-3 0 0,-4 0 0,-1 0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5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24575,'20'0'0,"-4"0"0,10 0 0,3 0 0,-1 0 0,0 0 0,-2 0 0,-8 0 0,-1 0 0,-5 0 0,-8 0 0,0 0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6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12 151 24575,'0'-13'0,"0"0"0,7-6 0,-1-2 0,6 3 0,-3 1 0,-1 5 0,-1 4 0,-3 1 0,3 2 0,-6 15 0,-3 17 0,-3 9 0,-6 17 0,-4-6 0,2 14 0,2-6 0,1 6 0,9-8 0,-4-5 0,5-8 0,0-7 0,0-6 0,0-4 0,4-2 0,4-8 0,5-1 0,9-7 0,0-2 0,5-3 0,6 0 0,-9-7 0,10-14 0,-4-10 0,3-12 0,-1 1 0,-7 0 0,-6 8 0,-4 1 0,-2 10 0,-4 2 0,-1 12 0,-4-2 0,0 6 0,-4 7 0,0 4 0,0 14 0,0 3 0,0 4 0,0 6 0,0-5 0,0 5 0,0-5 0,3-6 0,6 0 0,3-6 0,5-3 0,5 0 0,-5-5 0,10-3 0,-10-1 0,5-4 0,-6 0 0,1-4 0,1-15 0,-4-7 0,1-14 0,-5-6 0,0-1 0,-4-14 0,-1 5 0,-5-5 0,0 8 0,0 5 0,0 7 0,-4 8 0,-1 11 0,-7 4 0,-1 6 0,0 7 0,1-2 0,5 6 0,-1-2 0,10 3 0,3 0 0,21 0 0,-2 0 0,9 0 0,0 0 0,-5 0 0,5 0 0,-10 0 0,-2 0 0,-4-4 0,-4 0 0,-2-4 0,-7 4 0,0 0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7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 24575,'-2'0'0,"-4"0"0,-9 0 0,-2 0 0,0 0 0,1 0 0,-1 0 0,4 0 0,2 3 0,3-2 0,4 2 0,1-3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8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24575,'-4'6'0,"1"3"0,3 11 0,4 2 0,1 6 0,8-1 0,-3 6 0,0-4 0,2 4 0,-10 0 0,6-10 0,-4 9 0,-3-18 0,3 6 0,-4-11 0,0 2 0,0-3 0,0-7 0,0-11 0,0-8 0,0-10 0,0-5 0,0-1 0,0-1 0,0-3 0,4 9 0,6-10 0,4 15 0,5-8 0,-10 22 0,-1-2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49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1 24575,'11'3'0,"-1"8"0,-2-2 0,4 4 0,-3 3 0,3-3 0,0 3 0,-2 1 0,2 0 0,-4-1 0,4 1 0,-3-1 0,3-3 0,-4 3 0,4-4 0,-3 1 0,3 2 0,-4-2 0,0 0 0,-1-2 0,1 1 0,0-4 0,0 8 0,0-8 0,0 8 0,0-3 0,0-1 0,0 4 0,0-4 0,0 5 0,1 0 0,-1-5 0,0 4 0,0-4 0,0 5 0,0-4 0,0 2 0,0-2 0,1 4 0,-1-1 0,0 1 0,0-1 0,1 1 0,-5 0 0,4 4 0,-3-3 0,3 3 0,-3 0 0,2-3 0,-2 9 0,4 7 0,-4-8 0,-1 12 0,-4-15 0,4 4 0,-3 5 0,3 3 0,-4-2 0,0 6 0,0-11 0,0 11 0,0-15 0,0 7 0,0-8 0,0 0 0,0-2 0,0-4 0,0-1 0,0 1 0,0-4 0,0 2 0,0-2 0,0 3 0,0 6 0,0-5 0,0 5 0,0-1 0,0-3 0,0 8 0,0-3 0,0 4 0,0 0 0,-4 6 0,3-5 0,-8 11 0,4-11 0,-5 23 0,5-24 0,1 17 0,0-27 0,3 5 0,-2-6 0,3 1 0,-4-1 0,3 1 0,-6 0 0,6 4 0,-7-3 0,7 3 0,-6-4 0,2 0 0,-3-1 0,3-3 0,-3 2 0,7-6 0,-6 3 0,6-5 0,-5 1 0,1-1 0,-2 1 0,-1-1 0,1 1 0,-1-1 0,0 1 0,4-1 0,-3 1 0,-1 6 0,3-4 0,-6 9 0,7-7 0,-5 5 0,-4 4 0,4 2 0,-5 4 0,1 1 0,2 4 0,-6-3 0,2 4 0,1-10 0,-2-2 0,7-4 0,-4-1 0,5 1 0,0-4 0,0 2 0,0-6 0,-4 6 0,3-2 0,-3-1 0,4 0 0,4 0 0,-3-4 0,3 4 0,-4-5 0,4 1 0,-3-1 0,3 1 0,0-1 0,-6 4 0,8-3 0,-8 3 0,6-4 0,-4 1 0,1-1 0,2 1 0,-1-1 0,1 1 0,-2-1 0,3 1 0,-3-1 0,4-3 0,-1 2 0,-3-5 0,7 2 0,-3-3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9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408 180 24575,'0'-11'0,"0"-8"0,0 0 0,0-8 0,0 4 0,-4 2 0,0 4 0,-5 0 0,-8 4 0,-2 4 0,-8 5 0,-1 4 0,-11 0 0,14 0 0,-19 0 0,20 8 0,-10 7 0,6 5 0,8 13 0,-8-2 0,16 4 0,-8-1 0,15-6 0,-6-10 0,9 8 0,-6-12 0,8 7 0,0-8 0,0-2 0,0-3 0,8 0 0,1-4 0,8 0 0,4-4 0,2 0 0,4 0 0,0-4 0,-4-5 0,4-10 0,-4 0 0,2-8 0,1 7 0,-7-6 0,3 7 0,-5-2 0,-4 4 0,3 0 0,-7 4 0,2 2 0,-3 3 0,-1 4 0,1-3 0,-1 6 0,-3 7 0,-1 14 0,-3 12 0,0 20 0,0-9 0,0 23 0,0-17 0,0 19 0,0-6 0,0 1 0,0-3 0,0-6 0,0-7 0,0-11 0,0-5 0,0-17 0,0 2 0,0-8 0,0-1 0,0 1 0,3-4 0,1-1 0,8-3 0,5 0 0,1-3 0,8-6 0,-8-5 0,8-4 0,-8 1 0,8-1 0,-8 5 0,3-4 0,-4 8 0,-4-3 0,-2 7 0,-3-1 0,-1 5 0,1-6 0,-1 6 0,-3-10 0,0 2 0,-4 0 0,0 1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00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24575,'11'0'0,"2"0"0,17 0 0,3 0 0,-4 0 0,-5 0 0,7 0 0,-16 0 0,12 0 0,-14 0 0,-2 0 0,-4 0 0,-3 0 0,0 0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00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24575,'19'0'0,"4"0"0,5 0 0,-4 0 0,13 0 0,-13 0 0,15 0 0,-15 0 0,3 0 0,-11 0 0,-3 0 0,-5 0 0,-4 0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3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251 115 24575,'4'-3'0,"-1"-5"0,-3-4 0,0-5 0,0 0 0,0 1 0,0 3 0,0-3 0,-7 11 0,2-3 0,-10 8 0,-8 0 0,4 0 0,-13 4 0,9 6 0,-1 13 0,-3-2 0,11 11 0,-6-4 0,12 1 0,-4 9 0,4-4 0,4 6 0,2 0 0,4 0 0,0 0 0,0-1 0,0-4 0,9 3 0,1-9 0,13-1 0,-4-1 0,8-8 0,-4-1 0,-1-5 0,4-4 0,-8-1 0,4 1 0,-10-4 0,4-2 0,-8-3 0,4 0 0,-8-3 0,0 2 0,-4-2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4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8 24575,'-8'-3'0,"1"2"0,-5-2 0,0 3 0,-10 0 0,4 0 0,-3 0 0,8 3 0,-3 10 0,3 1 0,-1 7 0,5 1 0,-2-4 0,9 8 0,-5-12 0,7 6 0,0-11 0,0 2 0,0-3 0,0-1 0,0 1 0,0-1 0,7-3 0,3 0 0,6-4 0,1-4 0,4-5 0,-2-9 0,2-1 0,-3-2 0,-1-1 0,-4 9 0,-1-8 0,-4 12 0,0-2 0,-1 3 0,1 4 0,-4-3 0,3 6 0,-7-5 0,7 5 0,-6 1 0,2 13 0,-3 5 0,0 15 0,-5 1 0,-1 12 0,1-5 0,-5 5 0,9-6 0,-3 0 0,4-6 0,0-1 0,0-6 0,0 1 0,0-6 0,0 0 0,0-10 0,0 0 0,0-5 0,0 1 0,3-4 0,5-1 0,4-3 0,5 0 0,0-7 0,4-3 0,-3-7 0,9-6 0,-4 4 0,1-4 0,-2 1 0,-5 4 0,0-4 0,0 5 0,-8 8 0,-2 2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5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24575,'0'12'0,"0"0"0,0 19 0,0 1 0,0-3 0,0 10 0,0-5 0,0 0 0,0-6 0,4-6 0,-3-6 0,3-3 0,-4-2 0,0-3 0,0-26 0,0 4 0,0-23 0,0 4 0,0 4 0,0-4 0,0 6 0,0 4 0,0 1 0,0 1 0,3 3 0,10 0 0,2 2 0,11 6 0,-4 1 0,6 1 0,-6 7 0,5-3 0,-10 4 0,5 0 0,-10 0 0,0 0 0,-5 0 0,1 0 0,-1 0 0,-3 0 0,0 0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6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8 24575,'3'-4'0,"1"1"0,12 3 0,3 0 0,20 9 0,-8 7 0,15 11 0,-13 9 0,-2-5 0,-1 11 0,-4-1 0,16 25 0,-17-8 0,15 26 0,-31-19 0,13 19 0,-16-13 0,6-1 0,-6-9 0,-1-1 0,-5 3 0,0-7 0,0 10 0,0-2 0,-5-6 0,-12 24 0,-2-24 0,-22 21 0,3-7-705,-17 2 705,-2 1 0,9-21-96,-10 10 96,24-25 0,-16 7 0,18-10 0,2-11 0,11-7 700,8-6-700,3-5 101,0-2-101,1-2 0,3-15 0,1-22 0,3-25 0,0 19 0,0 1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644 304 24575,'4'-3'0,"-1"-10"0,-3-11 0,0-5 0,0-9 0,0 9 0,0-10 0,0 10 0,0 1 0,0 2 0,0 12 0,0-3 0,0 10 0,-6 3 0,-8 1 0,-12 11 0,-17 15 0,-9 19 0,-13 13 0,-4 7 0,14-15 0,-14 11 0,27-12 0,-22 8 0,23-9 0,-1-8 0,21-13 0,0-5 0,12-8 0,0-3 0,6-1 0,3 1 0,0 0 0,0-1 0,3-3 0,6 0 0,8 0 0,11-3 0,1 3 0,9 0 0,-9-3 0,9 4 0,-9-1 0,9 1 0,-9 0 0,-1 3 0,-6-3 0,-10 0 0,4 2 0,-8-3 0,4 4 0,-8 0 0,-1 3 0,-3 6 0,-4 6 0,-5 4 0,-11 8 0,-6 1 0,-7 7 0,1 0 0,6-7 0,1-2 0,11-6 0,1-6 0,4 0 0,1-6 0,3-3 0,1-2 0,4 1 0,0-4 0,0 4 0,0-5 0,0 1 0,0-1 0,0 1 0,0-1 0,8-3 0,6 0 0,8-4 0,6 0 0,11 0 0,-3 0 0,16 0 0,-4 0 0,5 0 0,1 0 0,-6 0 0,4 0 0,-11 0 0,5 0 0,-11 0 0,-7 0 0,-7 0 0,-8 0 0,-2 0 0,-3 0 0,-1 0 0,-2-4 0,-2-4 0,-3-9 0,0-1 0,0-3 0,0 4 0,-4 0 0,-1 0 0,-3 5 0,0 0 0,4 8 0,1 0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8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286 171 24575,'0'-11'0,"0"-1"0,0-10 0,0 4 0,0-8 0,0 8 0,0-3 0,-8 8 0,-1-3 0,-12 10 0,3-1 0,-8 7 0,8 0 0,-14 0 0,17 3 0,-21 7 0,24 13 0,-20 3 0,15 13 0,1-4 0,0-5 0,14 2 0,-5-15 0,7 5 0,0-6 0,0-3 0,0-1 0,0-5 0,7-3 0,2 0 0,18-4 0,-3 0 0,9-5 0,-10 1 0,3-9 0,-4-1 0,1 0 0,-5-3 0,-3 8 0,-6-3 0,3 7 0,-5-1 0,1 5 0,-4 4 0,-1 16 0,-3 9 0,0 12 0,0 6 0,-4-5 0,-2 11 0,0-11 0,1 0 0,5-8 0,0-11 0,0 0 0,0-10 0,0 0 0,0-5 0,7-6 0,2-11 0,13-9 0,3-10 0,0-5 0,4 3 0,-9-3 0,3 11 0,-9-4 0,-2 9 0,-3-8 0,-1 8 0,-3 4 0,-1 7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39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61 24575,'4'-10'0,"-1"2"0,-3-7 0,-4 7 0,0-4 0,-7 8 0,-1 1 0,-9 3 0,-7 0 0,4 0 0,-8 8 0,7 13 0,-10 11 0,0 23 0,8-16 0,-5 25 0,15-20 0,-6 23 0,2-11 0,14 4 0,-3-6 0,10-12 0,0 3 0,0-11 0,0 0 0,0-6 0,12-6 0,4-8 0,11 3 0,6-7 0,-5 0 0,11-6 0,-11-4 0,11 0 0,-23 0 0,2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1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1 249 24575,'0'-8'0,"0"-3"0,3-1 0,-2 0 0,9 0 0,-4 8 0,6-7 0,-5 9 0,1-6 0,0 8 0,8 0 0,-6 0 0,15 0 0,-16 0 0,17 0 0,-17 0 0,12 0 0,-13 0 0,13 0 0,-12 0 0,12 0 0,-9 0 0,0 0 0,-1 8 0,-3 1 0,1 12 0,-4 2 0,-1 0 0,-4 3 0,0 2 0,0 1 0,0 3 0,0 1 0,0-4 0,0 9 0,0-9 0,-9 9 0,-1-9 0,-10 9 0,-4-8 0,8 3 0,-5-10 0,11-5 0,-6-3 0,11-6 0,-6 2 0,7-3 0,0-13 0,1-7 0,7-18 0,6-4 0,11-7 0,0 1 0,10-3 0,-4-4 0,0 4 0,3-4 0,-9 12 0,3 1 0,-5 6 0,-2 6 0,0 0 0,-4 6 0,3-1 0,-7 0 0,3 4 0,-4 2 0,-1 3 0,1 4 0,-1-3 0,-3 9 0,-11 3 0,1 3 0,-6 3 0,5-4 0,7 1 0,-4-1 0,4-6 0,0-5 0,0-19 0,5-7 0,0-4 0,8 1 0,1 5 0,0 6 0,-1 0 0,-5 9 0,0 2 0,-4 10 0,-5 10 0,-4 4 0,-3 9 0,-1-5 0,0 4 0,1-3 0,-1 3 0,0 1 0,1-5 0,3 5 0,-3-1 0,7-3 0,-7 3 0,3 1 0,0-4 0,1 3 0,4-4 0,0-5 0,0 4 0,0-8 0,0 4 0,0-1 0,0-2 0,0 2 0,0-3 0,0 3 0,0-2 0,0 2 0,0-3 0,0 4 0,3-4 0,2 4 0,-1-5 0,2 1 0,-1-1 0,2 1 0,1-1 0,-1 1 0,1-1 0,-1 1 0,1-4 0,3 3 0,-2-3 0,6 1 0,-2 2 0,0-6 0,2 2 0,-2-3 0,3 0 0,1 0 0,-4 0 0,2 0 0,-6 0 0,10 0 0,-10 0 0,6 0 0,-7 0 0,-1 0 0,-3 0 0,0 0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0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24575,'0'20'0,"0"1"0,0 6 0,0 1 0,0 4 0,0-3 0,0-1 0,0-6 0,0-6 0,0-3 0,0-2 0,0-10 0,0-18 0,0-3 0,0-15 0,0 7 0,4 1 0,1-1 0,8 1 0,5 3 0,2-2 0,6 11 0,-3-7 0,0 12 0,3-3 0,-8 8 0,3-2 0,-4 6 0,-1-3 0,-3 4 0,-1 0 0,-8 0 0,-1 0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1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61 24575,'0'-15'0,"0"1"0,0 1 0,0 2 0,-3 7 0,-1 1 0,-8 3 0,3 0 0,-2 0 0,-6 0 0,7 0 0,-10 0 0,7 7 0,-9 3 0,8 17 0,-7-7 0,11 7 0,-7-6 0,11 2 0,-5-5 0,10 3 0,-2-9 0,3 5 0,0-5 0,3-3 0,5-6 0,4-3 0,10 0 0,0-4 0,2-10 0,3-6 0,-3-4 0,0-3 0,-2 8 0,-5-3 0,0 6 0,-4-1 0,-2 4 0,-3 1 0,0 8 0,-1 1 0,-3 0 0,0 5 0,-4 7 0,0 9 0,-5 10 0,4 5 0,-7 1 0,7 6 0,-4-6 0,5 4 0,0-4 0,0 6 0,0-6 0,0 5 0,0-10 0,0-1 0,0-7 0,0-8 0,0-2 0,0-3 0,0-1 0,3-2 0,2-2 0,2-3 0,4-4 0,2-4 0,4-10 0,0 0 0,0-3 0,0 4 0,-4 0 0,-1 0 0,0 1 0,-6 6 0,1 3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1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24575,'2'0'0,"9"0"0,15 0 0,8 0 0,6 0 0,0 0 0,-6 0 0,5 0 0,-10 0 0,3 0 0,-4 0 0,-1 0 0,-4 0 0,-2 0 0,-8 0 0,-2 0 0,-6 0 0,-2 0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2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24575,'0'25'0,"0"4"0,0 24 0,0-4 0,0 19 0,0-25 0,0 15 0,0-16 0,0 6 0,0-8 0,0-7 0,0-10 0,0-6 0,0-5 0,0-8 0,0-1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48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364 1 24575,'-53'60'0,"7"-1"0,26-25 0,-13 21 0,4-10 0,0 5 0,4-10 0,0 18 0,6 1 0,-5 8 0,9-14 0,3-7 0,-2-4 0,8 9 0,1-9 0,5 3 0,-4-11 0,3 11 0,-3-9 0,4 10 0,0-17 0,0 8 0,0-8 0,0 6 0,0-2 0,0-6 0,0 0 0,0 1 0,0-1 0,0 0 0,0 1 0,4-6 0,5 5 0,5-5 0,-1 1 0,5 3 0,-5-4 0,9 1 0,-2 4 0,1-9 0,2 9 0,0-8 0,6 5 0,-2-6 0,0 0 0,1 0 0,-1 1 0,0-1 0,-3 4 0,2-7 0,-7 6 0,2-8 0,-4 4 0,-1-4 0,-3 2 0,3-6 0,-3 3 0,-1-4 0,0 0 0,-5-4 0,1 0 0,-1-4 0,1 0 0,-1 0 0,1 0 0,-4-20 0,-16-16 0,8 8 0,-11-3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01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6 102 24575,'-5'-4'0,"22"0"0,10 4 0,25 0 0,-4-4 0,-1-2 0,-1-4 0,14-1 0,-9 0 0,18 4 0,-15-2 0,-7 8 0,-6-4 0,-13 5 0,-7 0 0,-8 0 0,-2 0 0,-3 0 0,-1 0 0,-3-4 0,-1 0 0,-3-3 0,0 0 0,0 3 0,0 0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02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0 24575,'-4'8'0,"-10"0"0,-7 31 0,-3-13 0,-14 33 0,10-15 0,-7 19 0,-3-8 0,19-12 0,-17 10 0,19-12 0,-4 7 0,2-2 0,12-7 0,-6-4 0,12-7 0,-3-11 0,4-1 0,0-8 0,0 4 0,0-5 0,0 1 0,0-1 0,0 0 0,0 1 0,0-1 0,3-3 0,10 4 0,11-7 0,16 3 0,15-4 0,7 0 0,8 0 0,7 0 0,-19 0 0,16 0 0,-18 0 0,6 0 0,-8 0 0,-8 0 0,-11 0 0,-7 0 0,-11 0 0,-5 0 0,-5 0 0,-3 0 0,0 0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03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 24575,'-9'-1'0,"2"16"0,7 4 0,0 26 0,0-9 0,0 4 0,0 5 0,0-9 0,0 23 0,0-16 0,0 10 0,0-13 0,0-6 0,0 4 0,0-9 0,0 4 0,0-10 0,0-6 0,4-2 0,-3-6 0,3 2 0,-4-6 0,0-2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04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495 183 24575,'4'-10'0,"-1"2"0,-3-7 0,0-2 0,0-1 0,0-8 0,0 8 0,0-4 0,0 9 0,0 2 0,-7-1 0,-3 7 0,-11-3 0,3 8 0,-8 0 0,-9 0 0,5 0 0,-15 5 0,9 15 0,-1 8 0,-1 27 0,-2 5 0,19 3 0,-18 14 0,21-20 0,-12 18 0,8-19 0,5 11 0,11-17 0,1 9 0,5-18 0,0 0 0,0-8 0,7-11 0,7 0 0,9-4 0,10-3 0,1-2 0,5-3 0,1 0 0,0-5 0,0 0 0,-6-5 0,-6 0 0,-2 0 0,-8 0 0,3 0 0,-4 0 0,0 0 0,-1 0 0,1 0 0,0 0 0,-8 0 0,-2 0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05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24575,'0'15'0,"0"5"0,0 8 0,0 1 0,0 4 0,5 0 0,-4-5 0,3 5 0,-4-5 0,0-1 0,4 0 0,-3-8 0,3 1 0,-4-11 0,0 2 0,0-3 0,0-10 0,0-4 0,0-14 0,0-3 0,0-5 0,0 6 0,4-5 0,5 9 0,1-8 0,10 7 0,-5-2 0,6 3 0,-8 6 0,7-1 0,-10 5 0,10 0 0,-7 3 0,-1-2 0,0 7 0,-5-4 0,1 4 0,-1 0 0,1 0 0,-1 0 0,-2 0 0,-2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5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250 177 24575,'0'-11'0,"0"-3"0,0 5 0,0-6 0,0 2 0,0-4 0,0 1 0,0-1 0,0 4 0,0 1 0,-4 1 0,3 2 0,-10 1 0,6 1 0,-11 6 0,3-2 0,-4 3 0,1 0 0,-1 0 0,0 7 0,0 2 0,0 13 0,4-4 0,-4 8 0,7-3 0,-4 4 0,1 0 0,7 1 0,-6-6 0,7 0 0,1-6 0,0-3 0,4-2 0,0-3 0,0 0 0,0-1 0,0 1 0,3-4 0,10-1 0,5-3 0,10 0 0,-1 0 0,6 0 0,-4 0 0,-1 0 0,-2 0 0,-8 0 0,3 0 0,-4 4 0,-5 0 0,4 4 0,-7 4 0,3 1 0,-4 3 0,0 1 0,-3 0 0,-1 4 0,-4-3 0,0 8 0,0-4 0,0 6 0,0-1 0,0 0 0,-4 0 0,-1 0 0,-8-4 0,3-2 0,-5-4 0,6-5 0,-7 0 0,7-4 0,-7 0 0,4 0 0,-10-3 0,4-2 0,-3-3 0,-1 0 0,4 0 0,-3 0 0,4 0 0,0-3 0,4-2 0,2-3 0,3 4 0,4-3 0,-3 6 0,6-5 0,-2 5 0,3-3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06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202 153 24575,'0'-7'0,"0"-1"0,0 1 0,0-10 0,0 3 0,0-7 0,0 4 0,0 1 0,0-1 0,0 4 0,-7 5 0,-2 4 0,-8 4 0,0 0 0,0 0 0,1 0 0,-1 0 0,0-3 0,4 9 0,-3 0 0,3 10 0,0 1 0,5 4 0,0-3 0,7 8 0,-2-12 0,-1 11 0,3-15 0,-4 15 0,5-11 0,0 3 0,0-1 0,0-8 0,0 4 0,0-5 0,0 1 0,4-4 0,0-1 0,7-3 0,2 0 0,4 0 0,-1 0 0,6 0 0,-5-3 0,5-6 0,-5-4 0,-1-4 0,1 1 0,-5 3 0,0-3 0,-4 8 0,0-4 0,-1 4 0,0 1 0,-2 9 0,-2 8 0,-3 17 0,0 7 0,0 12 0,-5-4 0,4 9 0,-8-3 0,8-2 0,-4 0 0,5-6 0,0 0 0,0-10 0,0 1 0,0-13 0,0-1 0,0-5 0,0-4 0,0-1 0,3-3 0,5 0 0,4-4 0,10 0 0,0-5 0,6-4 0,0-10 0,0-1 0,0-3 0,-5 5 0,3 0 0,-8 1 0,3-1 0,-8 6 0,3 0 0,-8 4 0,4 3 0,-5-1 0,-3 1 0,0-2 0,-4-1 0,0 1 0,0-5 0,0 4 0,0-8 0,0 11 0,0-3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0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24575,'4'0'0,"12"0"0,14 0 0,16 0 0,-10 0 0,8 0 0,-3 0 0,0 0 0,5 0 0,-12 0 0,-1 0 0,-10 0 0,3 0 0,-13 0 0,1 0 0,-11 0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0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24575,'-7'0'0,"0"0"0,-10 9 0,3 5 0,-1 0 0,-7 18 0,8 7 0,-12 6 0,9 14 0,-3-11 0,13-6 0,-3 16 0,5-15 0,4 25 0,-4-12 0,5 4 0,0 1 0,0-6 0,0 0 0,0 12 0,8-33 0,3 31 0,18-38 0,-6 18 0,17-12 0,-7 3 0,-1-6 0,6-9 0,-13 1 0,8-12 0,-6 3 0,-5-4 0,0 0 0,-10-5 0,0 0 0,-8-4 0,-1 0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2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24575,'16'-18'0,"-4"0"0,3 13 0,-6-2 0,6 7 0,-3 0 0,-1 0 0,4 0 0,-7 0 0,3 0 0,-4 0 0,0 0 0,1 11 0,-4 3 0,0 12 0,-4 13 0,0-3 0,0 5 0,0 3 0,0-13 0,0 8 0,0-6 0,0-5 0,0 1 0,0-8 0,0-4 0,0-5 0,0 0 0,0-5 0,0-6 0,0-6 0,0-12 0,0-6 0,0-4 0,0-1 0,0-5 0,0 4 0,4-4 0,5 6 0,1 4 0,6 2 0,-3 4 0,4 0 0,-1 0 0,1 4 0,0 1 0,-1 4 0,1-1 0,0 1 0,-1-1 0,-3 5 0,2 0 0,-6 1 0,2 2 0,-3-3 0,0 4 0,-1 0 0,0 0 0,1 0 0,-4 4 0,-1 4 0,0 4 0,-2 10 0,7-4 0,-7 8 0,7 2 0,-7-4 0,7 8 0,-3-10 0,4 5 0,0-4 0,0-2 0,-1-4 0,0 0 0,4-5 0,-3 0 0,3-4 0,-1 0 0,-2-1 0,6-2 0,-6-2 0,7-3 0,-8 0 0,4 0 0,-1 0 0,-2 0 0,2 0 0,-3 0 0,-1 0 0,-3-3 0,0-5 0,-4-5 0,0 4 0,0 1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2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24575,'19'0'0,"4"0"0,-5 0 0,8 0 0,-4 0 0,11 0 0,-4 0 0,-1 0 0,-11 0 0,-5 0 0,-5 0 0,-2 0 0,-2 0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3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24575,'0'15'0,"0"4"0,0 8 0,0 0 0,0 0 0,0 6 0,0-5 0,0 11 0,0-11 0,0 5 0,0 0 0,0-9 0,0 8 0,0-10 0,0 1 0,0 3 0,0-12 0,0 2 0,0-5 0,0-2 0,0-1 0,0-5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5:54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24575,'11'0'0,"3"0"0,-2 0 0,5 0 0,-1 0 0,1 0 0,5 4 0,-8 4 0,6 2 0,-2 6 0,0-2 0,8 4 0,-12-2 0,6 2 0,-10 3 0,2-3 0,-3 8 0,0-8 0,-5 13 0,4-11 0,-7 11 0,7-8 0,-3 4 0,0 1 0,-1-1 0,-4 6 0,0-4 0,0 4 0,0-11 0,0 10 0,0-8 0,0 9 0,0-6 0,0 6 0,0-4 0,-5 9 0,0-4 0,-5 6 0,0 0 0,0-1 0,0-4 0,-4 3 0,3-4 0,-3 1 0,5-7 0,0-7 0,0-4 0,-3-1 0,7-3 0,-6-2 0,7-3 0,-4-1 0,1-3 0,3 3 0,-3-6 0,3 2 0,-3-3 0,3 0 0,1 0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13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24575,'4'6'0,"-1"5"0,-3 25 0,0 6 0,0 19 0,0 2 0,0 6 0,0-13 0,0 27 0,0-36 0,0 35 0,0-33 0,0 12 0,0-1 0,0-11 0,0 4 0,0-19 0,0 4 0,0-14 0,0 8 0,0-18 0,0 6 0,0-11 0,0 2 0,0-4 0,0 1 0,0-4 0,0-1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14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1 24575,'-7'0'0,"-5"4"0,-5 1 0,2 11 0,-6 3 0,2 10 0,-5-6 0,3 10 0,-5-7 0,5 8 0,0 1 0,-2-6 0,13-1 0,-7-10 0,12-2 0,-10-7 0,13 3 0,-6-4 0,8-1 0,3-3 0,1 0 0,3-4 0,0 0 0,1 0 0,-1 0 0,0 0 0,0 0 0,0 0 0,0 0 0,1 0 0,-4 3 0,2 1 0,-1 4 0,6 0 0,-2 3 0,7 2 0,-3 9 0,10 1 0,-3 10 0,10 4 0,-9 3 0,10 8 0,-9-1 0,9 2 0,-9-3 0,3-5 0,-6-6 0,-4-7 0,-2-7 0,-6-8 0,1-2 0,0-3 0,-4-1 0,-1 1 0,-3-7 0,0 1 0,0-5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17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24575,'3'4'0,"5"-1"0,15-3 0,1 0 0,8 0 0,1 0 0,2 0 0,11 0 0,-5 0 0,5 0 0,0 0 0,-11 0 0,10 0 0,-16 0 0,4 0 0,-11 0 0,-4 0 0,-7 0 0,-3 0 0,-1 0 0,0 0 0,-3 0 0,-1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6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24575,'15'0'0,"6"0"0,-4-3 0,10 2 0,-5-7 0,6 7 0,-6-7 0,4 7 0,-12-3 0,6 1 0,-11 2 0,3-3 0,-5 4 0,-3 0 0,0 0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17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24575,'0'19'0,"0"8"0,0 14 0,0-6 0,0 16 0,0-9 0,0 12 0,0 0 0,0-7 0,0-1 0,0-6 0,0-1 0,0-4 0,4-7 0,-3-2 0,2-12 0,1-1 0,-3-7 0,5-5 0,-5 2 0,2-3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19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20 112 24575,'-4'17'0,"0"-2"0,4-7 0,0-8 0,0-13 0,4-1 0,0-6 0,14-2 0,-3 3 0,7-1 0,-4 3 0,3 8 0,-3 1 0,8 3 0,-8 1 0,8 4 0,-8 0 0,3 0 0,-4 0 0,-4 12 0,0 9 0,-3 19 0,-5 1 0,0 26 0,-5-22 0,0 22 0,0-12 0,0 0 0,-5 6 0,-5-14 0,-2 6 0,-6-12 0,2 5 0,-4-12 0,1-1 0,1-6 0,0 1 0,-1-1 0,2-4 0,-1-2 0,2-4 0,3-5 0,-3 0 0,8-4 0,-8-4 0,7-1 0,-2-3 0,3-6 0,0-3 0,4-12 0,0-2 0,4 0 0,0-3 0,0 8 0,0-8 0,0 8 0,0-4 0,4 6 0,0 3 0,4 1 0,0 1 0,3 2 0,2 0 0,0 2 0,2 6 0,-6-2 0,7 3 0,-4 0 0,5 0 0,-5 0 0,4 7 0,-3 3 0,5 16 0,5-1 0,-3 8 0,3-4 0,0-1 0,-3 0 0,7-4 0,-3-1 0,-2-6 0,4-3 0,-8-2 0,4-7 0,-6-1 0,6-4 0,-8 0 0,6-4 0,-7-9 0,1-12 0,0-15 0,-8 16 0,-2 0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19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24575,'0'32'0,"0"-2"0,0 22 0,0 3 0,0 14 0,0 2 0,0 13 0,0-26 0,0 16 0,0-17 0,0 12 0,0-7 0,0-1 0,0-14 0,0-6 0,0-9 0,0-13 0,0 1 0,0-12 0,0 4 0,0-8 0,0-1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20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387 0 24575,'0'12'0,"-14"12"0,0 12 0,-17 8 0,3 15 0,2-20 0,-21 36 0,23-40 0,-22 33 0,20-31 0,-5 5 0,5-8 0,3-10 0,10-7 0,1-1 0,0-11 0,3 6 0,4-11 0,15 4 0,8-9 0,9 4 0,12-3 0,-3 4 0,16 0 0,11 0 0,-12 0 0,16 0 0,-20 15 0,7-2 0,-5 18 0,-1-4 0,-12-1 0,-6-5 0,-9-5 0,-4-7 0,-5 3 0,0-4 0,-5-4 0,1 2 0,-1-5 0,1 3 0,-1-4 0,-3 0 0,-1 0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6:34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0 24575,'86'0'0,"0"0"0,-12 0 0,-9 0 0,-6 0 0,-5 0 0,-4 0 0,16 0 0,-23 0 0,16 0 0,-23 4 0,10 12 0,-11-4 0,-4 10 0,-4-3 0,-5-1 0,-3 9 0,3-9 0,-5 4 0,0-1 0,-4-3 0,5 8 0,-9-8 0,4 3 0,-5 1 0,1-4 0,-4 8 0,2-8 0,-6 8 0,3-8 0,-4 3 0,0 0 0,0 2 0,0 0 0,0 2 0,0-2 0,0-1 0,0 4 0,0-3 0,-4 4 0,-2 6 0,-3-9 0,4 7 0,-3-8 0,7-1 0,-7 4 0,7-8 0,-3 8 0,0-8 0,3 8 0,-3-8 0,4 8 0,0-8 0,0 8 0,0-8 0,0 4 0,0-6 0,0 1 0,0-1 0,0 1 0,0-4 0,0 7 0,0-6 0,4 7 0,4-4 0,6 4 0,8-2 0,2 8 0,5-2 0,-5 4 0,5 0 0,-4 0 0,3-5 0,0 0 0,-4-2 0,-3-7 0,1 6 0,-4-12 0,3 4 0,1-4 0,-4-1 0,3 1 0,-4-1 0,-1 0 0,1 1 0,-5-2 0,0-2 0,-4 2 0,-1-6 0,1 2 0,-7-3 0,-6 0 0,-12 0 0,-1 4 0,-8 1 0,8 7 0,-4 1 0,-1 10 0,5-5 0,-5 9 0,6-9 0,-6 9 0,4-5 0,-11 14 0,5-6 0,-1 5 0,-2-6 0,7 5 0,-2-5 0,4 4 0,0 0 0,0-5 0,-1 11 0,6-10 0,-5 9 0,8-4 0,-3 6 0,4 0 0,0 0 0,0 0 0,0-1 0,4 7 0,2-4 0,-1 10 0,4-5 0,-4 1 0,5 4 0,0-10 0,0 4 0,0-7 0,0 0 0,0 1 0,0-1 0,0 7 0,0-6 0,0 6 0,0 0 0,0-4 0,0 4 0,0 0 0,0-5 0,4 5 0,2-6 0,4-1 0,-5-5 0,4-1 0,-4 0 0,4-5 0,-4 10 0,3-9 0,-7 9 0,7-9 0,-7 9 0,3-4 0,-4 6 0,0-1 0,0 8 0,0-6 0,0 4 0,0-5 0,0-1 0,0-5 0,0 5 0,0-11 0,0 5 0,0-6 0,-4 1 0,-1-1 0,-4 0 0,-4 0 0,3 0 0,-4 6 0,0 1 0,-1 1 0,-5 3 0,5-4 0,-3 6 0,3-6 0,-1 5 0,-1-10 0,2 9 0,-4-9 0,4 4 0,-2-6 0,2 0 0,-7-3 0,3 2 0,-8-7 0,-2 4 0,0-4 0,-15-4 0,-5 0 0,5-5 0,-37-4 0,39-2 0,-57-4 0,52 0 0,-28 0 0,21 0 0,-1-5 0,1-5 0,8-1 0,6-4 0,6 1 0,1 4 0,5-3 0,1 3 0,5 2 0,-4-1 0,8 4 0,-4-3 0,10 7 0,0-6 0,4 6 0,1-2 0,3 0 0,1-4 0,3-6 0,0-7 0,0-8 0,4-13 0,-3 17 0,4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11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77 24575,'11'0'0,"6"0"0,5 0 0,1 0 0,-2 0 0,6 0 0,-12 0 0,16 0 0,-21 8 0,10 1 0,-10 12 0,-2 2 0,-4 10 0,-4 14 0,0-4 0,0 23 0,-10-9 0,-1-1 0,-17 10 0,5-17 0,-9 12 0,10-14 0,-2-6 0,5-9 0,5-9 0,-3-2 0,11-8 0,-4-1 0,5-5 0,1-16 0,1-8 0,3-18 0,10-18 0,1 9 0,12-22 0,3 17 0,2-12 0,0 7 0,3 5 0,-4 1 0,5 5 0,-5 1 0,-2 6 0,-6 3 0,-1 6 0,-1 4 0,1 1 0,-5 6 0,-1-1 0,0 0 0,-3 5 0,2 0 0,-3 4 0,-1 1 0,-3-1 0,3 4 0,-9 4 0,-10 20 0,-2-5 0,-17 25 0,6-4 0,-8 9 0,5 14 0,1-8 0,10 10 0,1-7 0,6-7 0,4-1 0,1-6 0,5-6 0,0-1 0,0-11 0,13 0 0,2-4 0,18-4 0,1 0 0,6-4 0,-6-5 0,4 0 0,-3-5 0,-1 0 0,-1 0 0,-6 0 0,-4 0 0,-2 0 0,-8-4 0,-2 4 0,-3-7 0,-1 6 0,1-2 0,-1-1 0,-3 3 0,0-2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13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79 24575,'-4'-3'0,"1"-5"0,10 3 0,7-11 0,9 6 0,4-4 0,0 1 0,-4 7 0,3 2 0,-8 4 0,-1 0 0,-5 0 0,-4 0 0,-1 0 0,-3 4 0,-1 9 0,-3 1 0,0 17 0,0-7 0,0 20 0,-4-14 0,3 21 0,-8-9 0,4 0 0,-1 3 0,2-11 0,0 0 0,3-1 0,-3-6 0,4-4 0,0-2 0,0-8 0,0-1 0,3-5 0,10 1 0,1-3 0,12-1 0,-4-4 0,6 0 0,-1 0 0,1-5 0,-1-4 0,0-1 0,-4-7 0,-2 8 0,-8 0 0,-2 2 0,-3 6 0,-1-6 0,-9 7 0,-3-4 0,-11 4 0,-1 0 0,1 4 0,-1 1 0,4 2 0,1 5 0,1-3 0,1 7 0,2-7 0,1 2 0,6 1 0,-6 0 0,6 5 0,-3-1 0,1 1 0,2 0 0,-3-1 0,4 1 0,0 4 0,0-3 0,0 8 0,0-3 0,0 4 0,0 6 0,4-4 0,1 9 0,5-4 0,4 6 0,-3 0 0,8 6 0,-7 1 0,4 7 0,-6-7 0,1 6 0,-1-12 0,-5 5 0,0-6 0,-5-6 0,0-1 0,0-6 0,-8 1 0,-2-6 0,-12 0 0,0-4 0,-6 0 0,1-4 0,-6 0 0,4-5 0,-10 1 0,5-5 0,-1-1 0,2-4 0,6 0 0,4 0 0,2 0 0,8 0 0,1 0 0,8-3 0,1 2 0,3-2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15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16 24575,'-7'-9'0,"-2"2"0,-6 7 0,-2 0 0,5 0 0,-4 8 0,3-3 0,-4 11 0,1-3 0,-1 4 0,4-1 0,-9 7 0,11-5 0,-15 5 0,15-1 0,-6-8 0,8 11 0,-3-11 0,6 7 0,-1-5 0,7-1 0,0 2 0,0-1 0,0 5 0,0-3 0,0 4 0,0-1 0,0 2 0,0-1 0,8 4 0,1-8 0,9 4 0,-1-6 0,-5 1 0,4 0 0,-7-5 0,3 0 0,-8-1 0,-1-2 0,-3 6 0,0-2 0,0 4 0,-4-1 0,-4-3 0,-6 8 0,-3-7 0,-5 8 0,4-6 0,-9 7 0,9-4 0,-4 3 0,9-9 0,-3 2 0,7-6 0,-2 2 0,7-3 0,-3-1 0,6 1 0,1-1 0,4-4 0,3 1 0,4-1 0,2-2 0,0 6 0,2-2 0,-6 2 0,2 1 0,-3 0 0,-1-1 0,-3 9 0,0-2 0,-4 12 0,0 2 0,0 13 0,0 0 0,0 11 0,0-5 0,0 7 0,0-7 0,-5 5 0,4-5 0,-4 1 0,5-2 0,0-7 0,0 1 0,0 0 0,0-1 0,0-4 0,9 3 0,6-8 0,11 4 0,4-4 0,4-5 0,1-5 0,5-1 0,-1-8 0,1 3 0,-6-8 0,-1-2 0,-10-4 0,-2 0 0,-4 0 0,-4 0 0,-2 0 0,1-7 0,-3-7 0,3-9 0,-7 8 0,0 3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16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24575,'58'2'0,"0"0"0,26 1 0,-61-3 0,-20 0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16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24575,'85'0'0,"9"0"0,-67 0 0,10 0 0,-26 0 0,-6 0 0,-2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6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24575,'15'0'0,"6"0"0,-4-3 0,10 2 0,-5-7 0,6 7 0,-6-7 0,4 7 0,-12-3 0,6 1 0,-11 2 0,3-3 0,-5 4 0,-3 0 0,0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7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24575,'0'7'0,"0"1"0,0-1 0,0 0 0,0 5 0,0-3 0,0 6 0,0-2 0,0-1 0,0 9 0,0-11 0,0 15 0,0-16 0,0 12 0,0-13 0,0 4 0,0-1 0,0-2 0,0 2 0,0-7 0,0 0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18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53 24575,'0'-7'0,"0"-3"0,-3 2 0,-5-4 0,0 8 0,-8 0 0,7 1 0,-7 2 0,4-2 0,-1 3 0,-3 0 0,4 0 0,-5 0 0,0 0 0,0 7 0,1 2 0,-1 8 0,0 0 0,0 4 0,0-3 0,3 8 0,1-3 0,0 4 0,3 0 0,-4 6 0,5-4 0,-1 4 0,1 0 0,-1-5 0,0 11 0,5-11 0,-4 11 0,8-5 0,-3 0 0,4 4 0,0-3 0,0 5 0,0-1 0,0 1 0,0-6 0,0 5 0,0-11 0,3 0 0,6-1 0,4-10 0,5 5 0,3-9 0,-3 3 0,8-6 0,-3 2 0,-1-3 0,4 0 0,-3-4 0,4-1 0,-4-4 0,3 0 0,-8 0 0,8 0 0,-8 0 0,3-8 0,0-2 0,-3-7 0,4 0 0,-6 0 0,-3 0 0,-1 5 0,0-4 0,-3 3 0,3-4 0,-8 8 0,0 2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19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24575,'91'0'0,"0"0"0,-3 0 0,-18 0 0,-42 0 0,5 0 0,-14 0 0,1 0 0,-11 0 0,2 0 0,-4 0 0,-2 0 0,-2 0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20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24575,'0'7'0,"0"9"0,0 3 0,0 8 0,0 1 0,0-1 0,0 0 0,0 6 0,0 1 0,0 1 0,0-3 0,0 1 0,0-9 0,0 14 0,0-23 0,0 15 0,0-20 0,0 10 0,0-11 0,0 2 0,0-3 0,-6-11 0,4 5 0,-4-8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21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79 24575,'0'-7'0,"0"-4"0,-7 3 0,2-3 0,-7-2 0,0 8 0,3-10 0,-3 13 0,4-5 0,-3 7 0,2 0 0,-5 0 0,6 0 0,-7 0 0,2 4 0,-10 10 0,5 0 0,-5 14 0,5-6 0,4 6 0,-4 4 0,8-3 0,-8 4 0,7 0 0,-2-5 0,3 11 0,0-5 0,0 0 0,5 5 0,1-5 0,4 6 0,0-6 0,0 4 0,0-9 0,0 4 0,0-6 0,0 0 0,0 1 0,0-6 0,4 4 0,0-8 0,9 4 0,-4-6 0,7 1 0,-7-5 0,6 4 0,-6-7 0,6 2 0,-6-3 0,2 0 0,1-4 0,-4-1 0,8-3 0,-3 0 0,3 0 0,1 0 0,0 0 0,-1 0 0,1 0 0,4 0 0,-7 0 0,6 0 0,-7-3 0,0 2 0,-2-6 0,-3 2 0,-1-6 0,1 2 0,-3 1 0,-2 4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22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24575,'-1'-4'0,"6"1"0,12 3 0,6 0 0,4 0 0,0 0 0,-4 0 0,-2 0 0,1 0 0,-4 0 0,3 0 0,-8 0 0,-2 0 0,0 0 0,-3 0 0,3 0 0,-4 0 0,-3 0 0,-1 0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23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304 165 24575,'0'7'0,"0"0"0,0 5 0,0-4 0,0 4 0,0-5 0,0 9 0,0-6 0,0 11 0,0-13 0,0 8 0,0-8 0,0 4 0,0-5 0,0 1 0,0-1 0,0 0 0,0 0 0,0 1 0,0-1 0,0 1 0,4-1 0,-3 5 0,6 0 0,-6 1 0,2 3 0,-3-8 0,0 4 0,0-5 0,0 1 0,0-1 0,0 1 0,-3-4 0,-1-1 0,0-6 0,-3-6 0,2-8 0,0-6 0,-3-4 0,2-6 0,1 4 0,1-10 0,0 10 0,3-4 0,-3 11 0,4-5 0,0 10 0,0-1 0,0 6 0,0 5 0,0-1 0,-7 4 0,3 1 0,-16 3 0,7 0 0,-14 4 0,5 1 0,-6 4 0,1 0 0,-1-4 0,5 3 0,2-7 0,8 6 0,2-6 0,3 2 0,0-3 0,10-3 0,4-5 0,14-5 0,-2-1 0,8-3 0,-3 7 0,4-7 0,0 7 0,1-8 0,-6 9 0,4-5 0,-8 10 0,8-5 0,-8 5 0,8-1 0,-8-3 0,4 3 0,-6 1 0,1 0 0,-1 4 0,-3 0 0,3 0 0,-8 0 0,4 0 0,-5 0 0,1 0 0,-1 0 0,0 0 0,1 0 0,-1 0 0,0 0 0,-3 0 0,-1 0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25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24575,'5'3'0,"1"2"0,12 6 0,11 9 0,-5-1 0,7 10 0,-4-5 0,4 11 0,-9-5 0,12 11 0,-4 9 0,-10-5 0,16 17 0,-23-15 0,9 14 0,-6-5 0,-5 5 0,-5-8 0,4 8 0,-4-5 0,5 4 0,-1-6 0,1 0 0,0 7 0,-5-6 0,-1 13 0,-5 2 0,0 2 0,0 13 0,0-14 0,0-7 0,-18 27 0,9-41 0,-27 41 0,18-35 0,-15 7 0,9 4 0,-7-11 0,7 5 0,-7-12 0,9-3 0,-9-3 0,10-9 0,-3-4 0,6-4 0,1-8 0,0 0 0,0-2 0,0-7 0,4 2 0,2-3 0,3 0 0,0-4 0,1-1 0,-1-3 0,1 0 0,-1-10 0,4-17 0,0 10 0,4-7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26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1 24575,'-17'33'0,"-5"-3"0,-4 10 0,5-10 0,-4 16 0,9-10 0,-6 23 0,6-16 0,-4 9 0,5-12 0,4 13 0,-3-11 0,5 11 0,2-13 0,-6-1 0,12 7 0,-13-4 0,12 4 0,-11-7 0,12 1 0,-4-6 0,5 5 0,-9-5 0,7 6 0,-7-1 0,9-4 0,0 3 0,0-4 0,0 6 0,0 0 0,0-1 0,0 1 0,0 0 0,0-1 0,0 1 0,0 0 0,0 0 0,5 0 0,0-1 0,10 1 0,-5-5 0,9 3 0,-5-9 0,6 9 0,-6-9 0,4 4 0,-8-6 0,3-4 0,0 3 0,-3-8 0,2 3 0,-3 1 0,-1-9 0,4 8 0,-3-9 0,7 1 0,-7 3 0,7-3 0,-7 0 0,7 2 0,-8-6 0,4 6 0,0-6 0,-3 3 0,2-4 0,-3-1 0,-1 1 0,1-1 0,-1 1 0,-3-1 0,3-3 0,-6 3 0,6-6 0,-3 5 0,0-21 0,-1 15 0,-3-16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28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24575,'-7'0'0,"0"0"0,-4 0 0,3 0 0,-7 0 0,7 0 0,1 0 0,4 0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31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0 24575,'0'11'0,"0"3"0,0-5 0,0 11 0,0-6 0,0 12 0,0-8 0,0 8 0,0-3 0,-8 4 0,6 1 0,-11-1 0,8 0 0,0 1 0,-4 5 0,4-5 0,0 5 0,-3-6 0,7 6 0,-8-4 0,4 9 0,0-3 0,-4 5 0,3-1 0,1 7 0,-4-5 0,3 5 0,1 0 0,-4-5 0,8 5 0,-8-12 0,8 5 0,-7-11 0,7 5 0,-3 0 0,0-4 0,3 4 0,-4 0 0,5-5 0,0 11 0,0 1 0,0 2 0,0 10 0,0-5 0,-4 7 0,2 0 0,-2 0 0,-1-7 0,4 6 0,-8-12 0,8 5 0,-3-6 0,4-1 0,-5 1 0,4 0 0,-3 0 0,4 0 0,0-1 0,0 1 0,0 0 0,0-6 0,0 4 0,0-4 0,0 1 0,0 3 0,0-9 0,0 4 0,0 0 0,0-5 0,0 11 0,0-11 0,0 5 0,0 0 0,0-4 0,0 3 0,4-4 0,1-1 0,0 0 0,3 1 0,-7-6 0,7 4 0,-7-8 0,7 3 0,-8-4 0,8 4 0,-7-3 0,7 4 0,-7-6 0,3 1 0,0 4 0,-3-3 0,7 8 0,-7-8 0,3 4 0,0-1 0,-3 2 0,7 4 0,-7-4 0,7 3 0,-7-4 0,7 6 0,-3-1 0,0-4 0,3 3 0,-3-4 0,0 5 0,3-4 0,-3 3 0,0-4 0,3 6 0,-3-1 0,0-4 0,3 3 0,-3-3 0,0 4 0,3 0 0,-2 1 0,2-6 0,-3 4 0,3-3 0,-3 4 0,4 1 0,-4-1 0,3 0 0,-3 1 0,4-6 0,0 10 0,-4-8 0,4 9 0,-4-6 0,4 0 0,0-4 0,0 3 0,-1-8 0,1 8 0,0-8 0,-4 3 0,2-4 0,-3 0 0,5-1 0,-1 1 0,0-1 0,0-3 0,4 3 0,-3-8 0,2 4 0,-7-5 0,3-3 0,-9-13 0,4 5 0,-5-8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8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0 129 24575,'12'-16'0,"0"10"0,10-15 0,1 11 0,0-7 0,3 3 0,-9-2 0,1 10 0,-7-5 0,-3 10 0,-1-6 0,1 6 0,-4-2 0,0 3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32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24575,'0'16'0,"0"-7"0,0 17 0,0-13 0,0 9 0,0-6 0,0 1 0,0 0 0,0-5 0,0 4 0,0-4 0,0 10 0,0-12 0,0 2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33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24575,'0'11'0,"0"1"0,0 1 0,0 3 0,0-4 0,0 1 0,0 3 0,0-4 0,0 1 0,0-2 0,0 1 0,0-4 0,0 7 0,0-7 0,0 3 0,0-7 0,0-1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34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24575,'0'16'0,"0"-3"0,0 13 0,0-8 0,0 3 0,0 6 0,0-8 0,0 4 0,0-7 0,0-8 0,0 8 0,0-7 0,0 2 0,0-7 0,0-1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34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34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35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36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24575,'0'20'0,"0"1"0,0-3 0,0 13 0,0-11 0,0 13 0,0 0 0,0-4 0,0 9 0,0-4 0,0 0 0,0-1 0,0-5 0,0-1 0,0 0 0,0 1 0,0-6 0,0 4 0,0-8 0,0 4 0,0-6 0,0-3 0,0-2 0,0-4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38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24575,'0'29'0,"5"9"0,13 24 0,-5-11 0,14 16 0,-4-13 0,0 9 0,5 0 0,-5 4 0,-1-12 0,4 6 0,-8-7 0,8 0 0,-10-1 0,5-5 0,-4 4 0,-3-10 0,1 4 0,-4-7 0,3 1 0,-4-6 0,-1 5 0,1-5 0,0 0 0,-1 5 0,1-10 0,-1 3 0,0-4 0,0-1 0,1 6 0,-5-4 0,3 3 0,-2 1 0,-1-4 0,4 9 0,-8-9 0,3 9 0,1-3 0,-4-1 0,8 4 0,-8-4 0,8 6 0,-8-1 0,3 1 0,-4 0 0,0 6 0,0-5 0,0 5 0,0-6 0,0-6 0,0 4 0,0-9 0,0 4 0,0-6 0,0 1 0,0-1 0,0 0 0,0 1 0,0 5 0,0 1 0,0 6 0,0 0 0,0 6 0,0-5 0,0 11 0,0-5 0,0 1 0,-4-3 0,-2 1 0,-4-5 0,-1 5 0,1-6 0,0 0 0,0-1 0,0 1 0,1-6 0,3-1 0,-2-6 0,7 1 0,-7-6 0,7 5 0,-6-10 0,6 5 0,-3-6 0,1-3 0,2-1 0,-3-5 0,1-3 0,-5 0 0,-1-8 0,1 12 0,4 9 0,0 14 0,3 9 0,-10 37 0,5-27 0,-11 33 0,5-28 0,1 0 0,1 13 0,4-19 0,-5 11 0,1-19 0,4 5 0,-7-6 0,6-1 0,-7-4 0,4-3 0,1-4 0,-4-1 0,3-4 0,-2-6 0,7-1 0,-2-8 0,3 8 0,-1-8 0,-2 4 0,6-5 0,-5 1 0,5-1 0,-5-3 0,5 2 0,-3-5 0,4 2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42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24575,'15'0'0,"8"0"0,14 0 0,36 0 0,-42 0 0,43 0 0,-32 0 0,5 0 0,6 0 0,-12 0 0,-5 0 0,-4 0 0,-15 0 0,1 0 0,-7 0 0,-3 0 0,-1 0 0,-3 0 0,-1 0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42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24575,'0'25'0,"0"-2"0,0 15 0,0 17 0,0-3 0,0 4 0,0 10 0,0-13 0,0 32 0,0-14 0,0 6 0,0-14 0,0-3 0,0 1 0,0-5 0,0 4 0,0-12 0,0-2 0,0-6 0,0-11 0,0-2 0,0-14 0,0-2 0,0-3 0,0-4 0,0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0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8 277 24575,'-4'-6'0,"1"-8"0,3-8 0,0-5 0,0-1 0,4-5 0,1 5 0,8-1 0,-7 3 0,9 8 0,-13-3 0,8 11 0,-9-1 0,6 7 0,-6 6 0,2 9 0,-3 5 0,0 11 0,0 1 0,0 0 0,0 11 0,0-11 0,0 5 0,0-5 0,0 5 0,0-5 0,0 0 0,0-2 0,0-8 0,0 3 0,0-4 0,0 0 0,0-1 0,3-3 0,1-1 0,4-5 0,-1 1 0,-3-1 0,3 1 0,-3-1 0,1 1 0,1-4 0,-2 3 0,4-7 0,-1 4 0,0-4 0,1 0 0,-1 0 0,1 0 0,0-8 0,-1 3 0,6-15 0,-4 6 0,8-13 0,-7 5 0,7-6 0,-2 1 0,-1-1 0,-1 1 0,0-1 0,-3 6 0,3 0 0,-5 5 0,0 1 0,0 3 0,-3 1 0,1 5 0,-5-1 0,6 4 0,-3 0 0,0 7 0,-1 1 0,-3 12 0,0-6 0,0 15 0,0-11 0,0 7 0,0-4 0,4-1 0,-3 1 0,2 0 0,1 4 0,-3-3 0,7-1 0,-7-1 0,6-4 0,-7 1 0,8 3 0,-4-8 0,1 4 0,1-5 0,-1 1 0,2-1 0,1 1 0,-1-1 0,1-2 0,-1 1 0,1-5 0,-1 2 0,1-3 0,-1 0 0,1 0 0,-1 0 0,1 0 0,-1 0 0,1 0 0,-1 0 0,1 0 0,-1 0 0,1-3 0,-1-1 0,5-11 0,-4 1 0,4-11 0,-3 7 0,-1-3 0,-3-1 0,3 0 0,-7-6 0,3 5 0,-4-3 0,0 4 0,0-6 0,0 1 0,0 4 0,0-3 0,0 3 0,0-4 0,0 4 0,0 6 0,0 1 0,0 7 0,0-2 0,3 6 0,1 2 0,7 3 0,2 0 0,-1 0 0,4 0 0,-4 0 0,1-3 0,-1 2 0,-5-3 0,1 4 0,-1 0 0,-3-3 0,0-1 0,-4-4 0,0 4 0,0 1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43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1 24575,'0'9'0,"-9"7"0,-8 25 0,-3-6 0,-11 6 0,5-4 0,-7 6 0,7-7 0,2-7 0,7-7 0,4-6 0,1 1 0,-1-8 0,4-1 0,-2-5 0,3-2 0,0 2 0,1 0 0,3 2 0,-3-1 0,3-1 0,6-3 0,8 4 0,11 1 0,7 4 0,4 1 0,-3 3 0,15-2 0,-8 7 0,10-2 0,-6 4 0,0 0 0,-1-5 0,-5 3 0,-1-3 0,-6-1 0,0-1 0,-4-1 0,-2-2 0,-8 2 0,-2-5 0,-3-2 0,-1 1 0,1-5 0,-4 2 0,-1-3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44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1 24575,'-11'0'0,"-4"12"0,-5 15 0,0 9 0,-2 16 0,2-5 0,9-5 0,-4 9 0,5-9 0,-1 6 0,5 4 0,2 2 0,4 16 0,0-22 0,0 23 0,0-38 0,0 33 0,0-23 0,0 39 0,0-35 0,14 23 0,0-17 0,18 5 0,-4 4 0,1-1 0,2-12 0,-5-7 0,6-1 0,-8-15 0,5 3 0,-15-12 0,6-4 0,-7-1 0,0-7 0,-2-1 0,-3-4 0,-1 0 0,-2 0 0,-2 0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45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24575,'0'-7'0,"0"-1"0,0 1 0,0-4 0,0 3 0,0-3 0,3 7 0,1 0 0,3 4 0,1 0 0,-1 0 0,1 0 0,3 0 0,-3 0 0,6 0 0,-6 0 0,4 8 0,-8 1 0,4 18 0,-7 2 0,3 11 0,-4 0 0,0-1 0,0 7 0,0-4 0,0 4 0,0-12 0,0-1 0,0-11 0,0-4 0,0-7 0,0-3 0,0-1 0,0 1 0,0-10 0,0-9 0,0-22 0,0-3 0,0-16 0,0 11 0,5-11 0,0 10 0,10-4 0,1 6 0,2 10 0,1-1 0,-2 13 0,0-4 0,0 9 0,-1 1 0,1 4 0,-4 3 0,2 1 0,-6 1 0,2 2 0,-3-3 0,-1 4 0,1 0 0,-1 0 0,1 0 0,-1 0 0,1 0 0,-1 4 0,2 9 0,-1 1 0,-3 12 0,2-4 0,-1 11 0,3-4 0,1 9 0,-1-4 0,1 1 0,0 3 0,-1-4 0,1 6 0,0-6 0,-1-1 0,0-10 0,0-2 0,-1-4 0,0-5 0,0 0 0,-1-5 0,-3 1 0,3-1 0,-3 1 0,4-4 0,-1-1 0,1-3 0,-1 0 0,1 0 0,0-17 0,-3-12 0,-1 6 0,-4-1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46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24575,'6'-4'0,"8"1"0,12 3 0,9 0 0,4 0 0,1 0 0,-1 0 0,1 0 0,-6 0 0,-6 0 0,-6 0 0,-6 0 0,1 0 0,-5 0 0,0 0 0,-5 0 0,-3 0 0,-1 0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47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24575,'4'3'0,"-1"5"0,-3 9 0,0 6 0,0 10 0,0 1 0,0 0 0,0-1 0,0 6 0,0-3 0,0 4 0,0-7 0,0 0 0,0-4 0,0 9 0,0-9 0,0 9 0,0-9 0,0 16 0,0-15 0,0 9 0,0-12 0,0 6 0,0-4 0,3-1 0,-2-10 0,3-3 0,-4-6 0,0 2 0,0-3 0,0-4 0,0-1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47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24575,'7'-8'0,"-3"2"0,11 6 0,-3 0 0,5-4 0,0 7 0,4-2 0,2 12 0,4 1 0,-4 8 0,3-3 0,-1 8 0,4 4 0,1 0 0,-4 4 0,4 5 0,-14-10 0,9 21 0,-15-20 0,10 19 0,-9-19 0,-1 13 0,-1-9 0,-4 4 0,5-4 0,-5 3 0,-1-9 0,-4 9 0,0-3 0,-4 4 0,-7 7 0,-5-4 0,-10 5 0,-1-5 0,1-1 0,-4-4 0,9-4 0,-2-5 0,5-5 0,1-2 0,0-4 0,0-4 0,5-1 0,0-4 0,4-1 0,4 1 0,-3-1 0,4-3 0,-1-1 0,1-3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51.5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24575,'31'0'0,"18"0"0,-5 0 0,24 0 0,-29 0 0,24 0 0,-24 0 0,22 0 0,-14 0 0,6 0 0,-18 0 0,0 0 0,-14 0 0,-4 0 0,-5 0 0,-4 0 0,-5 0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52.5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24575,'0'25'0,"0"7"0,0-4 0,0 11 0,0-5 0,0 27 0,4-22 0,-3 34 0,3-30 0,1 18 0,-4-7 0,8-1 0,-7-11 0,2 3 0,0-16 0,-3 3 0,3-4 0,-4-6 0,0-5 0,4-1 0,-3-8 0,3 4 0,-4-5 0,3 1 0,-2-1 0,2 1 0,-3-4 0,0-1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7:55.604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15 24575,'19'0'0,"8"0"0,7 0 0,6 0 0,0 0 0,13 0 0,-10 0 0,10 0 0,-7 0 0,-5 0 0,5 0 0,-7 0 0,1 0 0,0 0 0,-6 0 0,-1 0 0,-6 0 0,-4 0 0,-2 0 0,-4 0 0,-4 0 0,-2 0 0,-3 0 0,-1 0 0,-6-3 0,-2-1 0,-3 0 0,0 1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06.7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 24575,'5'4'0,"12"0"0,20-4 0,18 0 0,8 0 0,6 0 0,17-6 0,-5-1 0,14-1 0,-29 3 0,15 5 0,-29 0 0,16 0 0,-14 0 0,-12 0 0,-3 0 0,-17 0 0,-8 0 0,-6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2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218 175 24575,'0'-7'0,"0"-4"0,0-6 0,0-1 0,0-4 0,0 1 0,0 7 0,0-7 0,0 13 0,0-8 0,0 8 0,-3 0 0,-1 4 0,-8 4 0,4 0 0,-9 12 0,4-1 0,-1 20 0,-3-7 0,7 9 0,-7-10 0,7 3 0,-2-4 0,3 1 0,4-2 0,-3-4 0,7-4 0,-2 2 0,3-6 0,0 2 0,0 1 0,0-4 0,0 4 0,0-5 0,0 1 0,0 0 0,0-1 0,0 0 0,0 1 0,0-1 0,3-3 0,-2 2 0,5-5 0,-5 6 0,6-6 0,-3 5 0,4-5 0,-1 6 0,0-7 0,1 7 0,-1-6 0,1 5 0,-1-2 0,0 4 0,0-1 0,0 0 0,0 0 0,-3 0 0,3 0 0,-7 0 0,7 1 0,-6-1 0,5 1 0,-5-1 0,6 1 0,-6-1 0,5 1 0,-5-1 0,6 1 0,-6-1 0,2 1 0,-3-1 0,0 5 0,0-4 0,0 8 0,0-7 0,0 6 0,0-6 0,0 6 0,0-6 0,0 2 0,0 1 0,-3-3 0,-1 2 0,-8-3 0,3 0 0,-2-1 0,-1-2 0,-1 2 0,-3-7 0,-1 4 0,4-4 0,-3 0 0,4 0 0,-1 0 0,1 0 0,5 0 0,-1 0 0,0 0 0,1 0 0,-1 0 0,4-3 0,1-1 0,3-3 0,0-5 0,0-1 0,0-4 0,0 1 0,0-1 0,0 8 0,0 1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07.4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1 24575,'-4'6'0,"1"18"0,3 4 0,0 38 0,0-14 0,0 7 0,0-2 0,0 0 0,0 1 0,0 10 0,0-14 0,0 7 0,0-6 0,0 6 0,4-19 0,-3 9 0,7-26 0,-3 19 0,0-25 0,3 8 0,-4-18 0,1 6 0,-2-10 0,0 6 0,-2-6 0,2-2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08.2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08.6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11.8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0 917 24575,'0'16'0,"0"-5"0,0 1 0,0-5 0,0-6 0,0-11 0,0-14 0,0-24 0,0-16 0,0-15 0,0-8 0,0 15 0,0-11 0,0 11 0,0-7 0,5 2 0,2 15 0,4 1 0,-1 19 0,-1 2 0,0 18 0,-4 4 0,2 6 0,-3 5 0,3 3 0,1 11 0,-4 3 0,4 21 0,-3-7 0,0 14 0,3-10 0,-2 11 0,3-5 0,1 6 0,0-1 0,0-4 0,-1-3 0,0-4 0,0-1 0,0 0 0,0-4 0,0-2 0,-1-4 0,0-1 0,-3-3 0,2-1 0,-3-5 0,0 1 0,3-1 0,-3-3 0,3 0 0,1-4 0,-1 0 0,1 0 0,-1 0 0,1 0 0,-1 0 0,0 0 0,1-4 0,0-4 0,0-9 0,1-6 0,0-5 0,0 1 0,0-6 0,1 4 0,-1-9 0,1 3 0,0-5 0,-1 6 0,1-4 0,-5 9 0,4-3 0,-4 4 0,0 5 0,2 6 0,-6 1 0,2 7 0,1 1 0,-4 8 0,4 13 0,-4 10 0,0 12 0,0 10 0,0 3 0,4-1 0,-3-1 0,4-6 0,-5 0 0,4-6 0,-3-1 0,7-6 0,-7 1 0,7-6 0,-3 4 0,-1-8 0,4 4 0,-3-6 0,-1 1 0,4 4 0,-3-3 0,3 4 0,1-1 0,-4-3 0,3 3 0,-4-4 0,5 0 0,-1-1 0,0-3 0,0 2 0,-4-6 0,3 3 0,-6-5 0,6 1 0,-6-1 0,5-3 0,-2 3 0,4-7 0,-1 4 0,1-4 0,-1 0 0,1-8 0,0-6 0,1-14 0,0-1 0,1-10 0,-1 11 0,1-11 0,-1 15 0,1-8 0,-6 9 0,4 1 0,-7 0 0,6 9 0,-6 2 0,2 3 0,0 0 0,-2 1 0,3 6 0,-4 18 0,0 3 0,0 15 0,0-8 0,0 1 0,0-6 0,0 4 0,0-8 0,0 3 0,0-4 0,3 0 0,-2-1 0,6-3 0,-6 3 0,6-8 0,-3 4 0,0-5 0,3 1 0,-3-1 0,0 1 0,3-4 0,-3 3 0,3-6 0,1 2 0,-1-3 0,1 0 0,-1 0 0,1 0 0,4 0 0,-4 0 0,8 0 0,-7-8 0,3-1 0,-4-4 0,0-2 0,3 2 0,-1-8 0,2 3 0,-3-4 0,-1 5 0,0 1 0,-3 3 0,2-3 0,-2 8 0,2-4 0,1 4 0,-1 4 0,0 1 0,0 3 0,-3 7 0,3 7 0,-6 8 0,3 0 0,0 4 0,-3-3 0,3 0 0,-4-2 0,0-5 0,0 1 0,0-4 0,0-2 0,0-3 0,3-4 0,2-15 0,-1 0 0,3-17 0,-6 10 0,7-8 0,-7 8 0,7-4 0,-3 6 0,3-1 0,0 0 0,0 5 0,1-4 0,-2 7 0,1-2 0,-1 6 0,5-2 0,-3 6 0,2-6 0,-3 6 0,-1-2 0,1 3 0,-1 0 0,1 0 0,-4 7 0,3 7 0,-6 15 0,3-1 0,-4 11 0,4-15 0,-3 7 0,3-13 0,-1 4 0,-2-6 0,6-3 0,-6-1 0,2-5 0,1-3 0,-3 3 0,5-6 0,-5 2 0,2-3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12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13.3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16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215 286 24575,'4'12'0,"0"-7"0,-4-22 0,0-3 0,0-15 0,0 2 0,0-2 0,0 1 0,0 1 0,0 6 0,0 4 0,0 6 0,0 1 0,-4 11 0,-4-3 0,0 8 0,-8 0 0,4 0 0,-10 4 0,3 10 0,-4 10 0,5 5 0,-3 16 0,2-10 0,2 17 0,3-11 0,8 11 0,-3-4 0,8 6 0,-4-1 0,5 1 0,0 0 0,0 0 0,0-7 0,0-1 0,0-6 0,0-6 0,0-1 0,4-6 0,5 1 0,4-6 0,6 4 0,-3-8 0,2 0 0,3-2 0,-3-6 0,3 6 0,-4-6 0,0 2 0,-1-4 0,1 0 0,-5-3 0,4-2 0,-3-3 0,-1 0 0,4 0 0,-3 0 0,3-7 0,7-8 0,-9-3 0,8-10 0,-8 5 0,0-4 0,3 4 0,-7-3 0,2 8 0,-3-3 0,-1 4 0,-4 0 0,4 4 0,-8 2 0,4 3 0,-4 7 0,0 18 0,0-2 0,0 14 0,0-7 0,0-4 0,0 3 0,0-4 0,0-5 0,0 4 0,0-4 0,0 1 0,0-2 0,3-3 0,1-1 0,0 1 0,3 0 0,-3-4 0,4-1 0,-1-3 0,1 0 0,3 0 0,-2 0 0,7 0 0,-8 0 0,8 0 0,-8 0 0,8 0 0,-4 0 0,1-3 0,-1-2 0,-1-3 0,-2 1 0,6-2 0,-6 2 0,7-2 0,-8 2 0,4-5 0,-4 3 0,0-7 0,0 4 0,0-5 0,-3 4 0,2-2 0,-6 6 0,2-3 0,-3 5 0,0 9 0,0 8 0,0 7 0,0 4 0,0-8 0,0 2 0,0-2 0,0-1 0,4 0 0,0-4 0,3-1 0,1 1 0,-1-1 0,1-3 0,-1 0 0,1-4 0,0 0 0,-1 0 0,1 0 0,3 0 0,-2 0 0,2 0 0,-3 0 0,3-4 0,-2-1 0,3-7 0,-4 0 0,0-5 0,0 0 0,1-4 0,0-2 0,0-4 0,0-1 0,0 1 0,0-1 0,-4-5 0,3 4 0,-6-9 0,6 3 0,-7-5 0,3 1 0,-4-1 0,0-6 0,0 4 0,0-4 0,0 6 0,0 0 0,0 6 0,0 1 0,0 6 0,0 4 0,0 2 0,0 4 0,0 4 0,0 2 0,0 3 0,0 1 0,-3 3 0,2 4 0,-2 13 0,3 11 0,0 10 0,0 6 0,0 6 0,0 1 0,0 0 0,0 5 0,0-11 0,0 12 0,5-12 0,1 11 0,4-11 0,0 0 0,-1-3 0,1-9 0,-1 4 0,4-6 0,-3-4 0,3-2 0,-5-4 0,0-5 0,0 0 0,-1-5 0,1-3 0,-1 0 0,1-4 0,3 0 0,-2 0 0,7 0 0,-8 0 0,4 0 0,-1 0 0,-2 0 0,3-8 0,-5 3 0,2-11 0,-2 4 0,1-1 0,-3-3 0,2 4 0,-6-1 0,3-3 0,-4 11 0,0-2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17.4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267 1 24575,'-15'0'0,"0"0"0,2 0 0,-3 0 0,4 0 0,-5 0 0,0 0 0,0 0 0,5 0 0,-4 0 0,7 0 0,-6 0 0,3 0 0,0 0 0,2 0 0,3 0 0,0 0 0,0 0 0,-1 0 0,1 0 0,-1 0 0,1 0 0,3 0 0,0 0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20.45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24575,'20'0'0,"6"0"0,3 0 0,9 0 0,-3 0 0,5 0 0,-1 0 0,7 0 0,-10 0 0,3 0 0,-11 0 0,-6 0 0,0 0 0,-10 0 0,4 0 0,-4 0 0,1 0 0,3 0 0,-8 0 0,8 0 0,-8 0 0,4 0 0,-5 0 0,1 0 0,-1 0 0,1 0 0,-1 0 0,1 0 0,-1 0 0,-3 0 0,-1 0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21.014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0 24575,'0'0'0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17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434 103 24575,'17'-22'0,"-3"3"0,-10 6 0,1 7 0,0-5 0,-1 6 0,-4-4 0,0 1 0,-13 3 0,-4 1 0,-14 4 0,-15 0 0,-3 0 0,-7 10 0,-9 24 0,27-1 0,-12 17 0,13-1 0,10-12 0,-8 17 0,27-20 0,-2 5 0,10-7 0,0-11 0,0-1 0,0-7 0,21-2 0,12 5 0,15-4 0,14-6 0,-7 5 0,8-4 0,1 6 0,-15-2 0,-3 1 0,-24 3 0,-2 0 0,-10 5 0,-5 5 0,-1 8 0,-4 0 0,-5 13 0,-12-11 0,-9 12 0,-9-11 0,0 0 0,0-3 0,3-14 0,-2 7 0,2-14 0,0-2 0,5-5 0,2-5 0,5 0 0,1-9 0,3-2 0,2-14 0,4 9 0,5-8 0,1 14 0,4-3 0,0 8 0,0 1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21.35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1 24575,'0'0'0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22.75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0 963 24575,'4'8'0,"-1"-17"0,-3-15 0,0-18 0,0 0 0,0-41 0,0 26 0,0 6 0,0 0 0,0-7 0,0-24 0,0 31 0,0-24 0,0 26 0,0-9 0,0 22 0,0-3 0,0 11 0,0 6 0,0 0 0,0 9 0,0 2 0,3 6 0,1 2 0,4 3 0,-1 3 0,2 16 0,4 6 0,-2 15 0,4 6 0,-1-4 0,-2 10 0,3-5 0,-1 1 0,-2-2 0,2-12 0,-5-1 0,0-10 0,-1-6 0,0-5 0,0-5 0,-4 1 0,3-4 0,-3-1 0,3-3 0,0-3 0,2-16 0,0-6 0,1-21 0,5-2 0,2-6 0,5 0 0,-1 0 0,0 7 0,-1 1 0,-4 6 0,2 6 0,-8 6 0,2 6 0,-4 10 0,1-4 0,-2 11 0,1-6 0,-1 10 0,1-2 0,-1 3 0,1 0 0,-1 0 0,1 7 0,-4 13 0,4 9 0,-7 11 0,9 6 0,-9 1 0,3 1 0,2 11 0,-5-16 0,9 16 0,-4-12 0,0 1 0,3-2 0,-4-6 0,1-6 0,2-1 0,-7-6 0,7-4 0,-7-2 0,3-8 0,-4-2 0,0-3 0,0-4 0,0-1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24.56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279 108 24575,'0'-11'0,"0"1"0,0 2 0,0 0 0,0 1 0,0-1 0,-3 4 0,-10 1 0,3 3 0,-10 0 0,11 0 0,-11 0 0,6-4 0,-12 7 0,8 2 0,-9 9 0,13-1 0,-7 8 0,8-7 0,-5 12 0,9-8 0,-7 3 0,14-4 0,-13 4 0,13-3 0,-6 3 0,8-4 0,0 0 0,0-5 0,0 4 0,0-8 0,3 4 0,1-5 0,8-2 0,0-2 0,5-3 0,4 0 0,-3 0 0,8-8 0,-2-8 0,-1-3 0,0-8 0,-6 9 0,1-8 0,-5 8 0,-1 1 0,-4 1 0,0 4 0,0-1 0,0-3 0,0 8 0,-4-4 0,0 4 0,-4 1 0,3 9 0,-2 8 0,6 12 0,-6 5 0,7 0 0,-3-4 0,4 3 0,-1-8 0,1 3 0,-1-8 0,0 2 0,-1-6 0,1 3 0,0-8 0,3-1 0,-2-3 0,7 0 0,-4 0 0,1-3 0,3-10 0,-3-6 0,2-14 0,2 4 0,-6-9 0,2 9 0,-3-10 0,-1 15 0,0-8 0,0 14 0,0-3 0,-5 8 0,3 2 0,-6 3 0,6 0 0,-4 4 0,5 1 0,-1 3 0,0 0 0,1 0 0,-1 7 0,6 7 0,-3 9 0,6 0 0,-6 8 0,7-7 0,-2 9 0,3-5 0,-1-6 0,-3 4 0,2-8 0,-3 4 0,4-10 0,0 4 0,-1-7 0,1 4 0,-4-6 0,2 5 0,-2-3 0,-1 3 0,0-4 0,-5-1 0,1-3 0,-1 0 0,1-4 0,-4 0 0,-1 0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25.336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245 1 24575,'-7'7'0,"-7"-1"0,4 14 0,-14 6 0,4 3 0,-4 6 0,10-8 0,-4 0 0,8 6 0,-12-8 0,15 2 0,-9-10 0,11 5 0,0-8 0,-2 2 0,6-9 0,-3 1 0,4-1 0,0 1 0,-6-4 0,1-1 0,-5-3 0,2 3 0,4-2 0,1 3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28.22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193 190 24575,'0'-45'0,"0"10"0,0 19 0,0 3 0,0 0 0,0-7 0,-3 10 0,-5-7 0,-1 13 0,-3 1 0,1 3 0,2 0 0,-7 0 0,8 0 0,-8 3 0,3 10 0,-1 6 0,-4 14 0,7 1 0,-3 6 0,4 6 0,-1-5 0,6 12 0,0-12 0,5 11 0,0-11 0,0 4 0,0-5 0,0-6 0,0 5 0,4-10 0,5 4 0,5-6 0,4-5 0,0 5 0,-5-9 0,4 3 0,-4-4 0,3-1 0,-3 1 0,3-4 0,-7-2 0,6-2 0,-6-2 0,3-2 0,-5-2 0,0-3 0,1 0 0,0 0 0,-1 0 0,0 0 0,1 0 0,0 0 0,-1-3 0,1-1 0,-1-8 0,1-1 0,1-4 0,-1-4 0,1-2 0,0 1 0,0-5 0,0 5 0,-4-1 0,3-3 0,-7 12 0,7-7 0,-8 13 0,4-4 0,-1 4 0,-2 13 0,3 2 0,-4 16 0,0-1 0,0 1 0,0-2 0,3-4 0,2 0 0,3-5 0,0 4 0,0-8 0,4 4 0,0-4 0,1 0 0,3 1 0,-8-5 0,4-1 0,-1-3 0,2 0 0,-1 0 0,0 0 0,-1 0 0,-2-3 0,3-5 0,0-10 0,-2 0 0,3-8 0,-5 3 0,2-4 0,-1-1 0,-1 6 0,-3 0 0,3 5 0,-7 5 0,2 0 0,-3 5 0,0 5 0,0 15 0,0 1 0,0 15 0,0-11 0,0 8 0,0-8 0,0 3 0,0-4 0,4-1 0,0-3 0,4-2 0,0-3 0,-1-1 0,1-2 0,-1-2 0,5-3 0,-4 0 0,8 0 0,-3 0 0,-1 0 0,4 0 0,-4-8 0,1 3 0,3-11 0,-8 8 0,8-8 0,-7 3 0,3-3 0,0-1 0,-3 0 0,3 0 0,-4 0 0,1 1 0,-1-1 0,1-5 0,-5 0 0,4-6 0,-7 1 0,3-12 0,-4 8 0,0-20 0,0 16 0,0-18 0,0 12 0,0-11 0,0 10 0,0 2 0,0 7 0,0 10 0,0 2 0,0 8 0,0 1 0,-3 8 0,-1 1 0,-3 3 0,3 7 0,-3 7 0,6 14 0,-3 6 0,4 6 0,0 6 0,0-5 0,0 5 0,0-6 0,0-6 0,0 4 0,0-9 0,4 4 0,1-6 0,4 0 0,0-4 0,0 3 0,-1-8 0,1 3 0,-1-4 0,0 0 0,0-5 0,0 0 0,0-5 0,-1 1 0,1-1 0,-1 1 0,1-4 0,-1 3 0,1-6 0,-1 2 0,0-3 0,1 0 0,-1 0 0,1 0 0,-1-3 0,1-2 0,0-6 0,0-7 0,1 0 0,-4-8 0,2 3 0,-6 1 0,7-5 0,-7 5 0,3 6 0,-4 4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29.29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208 132 24575,'-16'0'0,"1"0"0,-7 0 0,0 0 0,-6 0 0,1 0 0,4 0 0,2 4 0,8 0 0,2 0 0,3 0 0,7-4 0,9 0 0,5 0 0,7-4 0,1-1 0,-3-3 0,3-1 0,1 0 0,-4-3 0,8 2 0,-9-3 0,10 0 0,-10 4 0,10-4 0,-10 4 0,5 0 0,-6 5 0,1-4 0,0 7 0,-5-6 0,0 6 0,-5-2 0,1 3 0,0 0 0,-1 0 0,1 0 0,-1 0 0,0 0 0,-3 0 0,-1 0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35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1 435 24575,'0'-11'0,"0"-6"0,0-1 0,0-13 0,4 7 0,5-9 0,1 0 0,4 4 0,-1-4 0,1 11 0,-5 0 0,3 1 0,-8 7 0,4-2 0,0 12 0,-1 0 0,-3 7 0,-1 10 0,-3 5 0,0 10 0,0-1 0,0 6 0,0 1 0,0 6 0,0 0 0,0-1 0,0 1 0,0 0 0,0 0 0,0-6 0,4-1 0,1-11 0,7 0 0,-3-6 0,7-3 0,-3-1 0,4-3 0,-1-1 0,1-3 0,-4-2 0,2-3 0,-6 0 0,2 0 0,1 0 0,0 0 0,1-7 0,3-7 0,-2-9 0,5-10 0,0 4 0,-4-9 0,-2 3 0,2-5 0,-4 0 0,3 6 0,-4-5 0,-1 11 0,-4-1 0,3 3 0,-7 12 0,3-2 0,-4 8 0,0 0 0,4 4 0,-4 7 0,3 11 0,-3 7 0,0 7 0,0 4 0,0-3 0,4 4 0,1-6 0,1 1 0,1-6 0,-2 0 0,4-1 0,-1-7 0,4 6 0,0-7 0,1-1 0,3 4 0,-4-7 0,5 3 0,-1-4 0,-3 0 0,3 0 0,-8-3 0,8-2 0,-4-3 0,1 0 0,2 0 0,-6-7 0,8-7 0,-7-14 0,3-1 0,1-9 0,-4 9 0,4-9 0,-4 3 0,-5 1 0,0-4 0,-5 3 0,0 1 0,0-4 0,0 9 0,0 1 0,0 6 0,0 6 0,0-1 0,0 4 0,-4 1 0,0 8 0,-3-3 0,-1 7 0,0-4 0,1 4 0,-1 0 0,11 0 0,7 0 0,7 0 0,9 0 0,-4 0 0,6 0 0,-1 0 0,0 0 0,1 0 0,-6 0 0,4 0 0,-12 0 0,7 0 0,-13 0 0,4-3 0,-5 2 0,-3-10 0,0-3 0,-4-4 0,0 4 0,0 6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36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24575,'20'0'0,"-4"0"0,10 0 0,-8 0 0,8 0 0,-8 0 0,4 0 0,-1 0 0,-7 0 0,11 0 0,-15 0 0,6 0 0,-5 0 0,-2 0 0,-1 0 0,-5 0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36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24575,'15'0'0,"5"0"0,3 0 0,4 0 0,6 0 0,-4 0 0,9 0 0,-9 0 0,-1 0 0,-2 0 0,-12 0 0,6 0 0,-12 0 0,4 0 0,-8 0 0,-1 0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41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1 24575,'0'11'0,"0"13"0,0 15 0,0 13 0,0 11 0,-5-6 0,0 0 0,-12 8 0,10-19 0,-14 29 0,14-26 0,-9 10 0,10-18 0,-3 5 0,3-6 0,1-15 0,0 1 0,5-13 0,0-1 0,0 0 0,0-5 0,6-2 0,8-2 0,3-3 0,9 0 0,-4 0 0,6 0 0,5 0 0,-5 0 0,5 0 0,0-5 0,-4 4 0,4-3 0,0 4 0,-4 0 0,3 0 0,-4 0 0,-6 0 0,0 0 0,-6 0 0,-3 0 0,-2 0 0,-3-4 0,-1 4 0,1-4 0,-4 1 0,-1 2 0,-3-2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17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24575,'3'-4'0,"7"0"0,10 4 0,6 0 0,1 0 0,17 0 0,-19 0 0,5 0 0,-22 0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42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24575,'0'11'0,"0"-3"0,0 12 0,0-1 0,0 8 0,0 1 0,0-1 0,0 6 0,0-4 0,0 9 0,0-4 0,0 0 0,0 5 0,0 1 0,0 2 0,0 10 0,0-16 0,0 15 0,0-21 0,0 14 0,0-15 0,0-1 0,0-2 0,0-8 0,0 4 0,0-6 0,0 1 0,0 0 0,0-5 0,0 0 0,0-5 0,0 1 0,0-1 0,-6-12 0,-3-6 0,0-1 0,1 0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44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361 230 24575,'0'-11'0,"0"0"0,0-5 0,0 2 0,0-4 0,0 3 0,0 2 0,0-4 0,0 0 0,0 1 0,0 3 0,0-3 0,0 8 0,0-4 0,0 4 0,-3 4 0,-2-7 0,-6 9 0,-2-5 0,-9 7 0,4 0 0,-8 0 0,3 0 0,-5 13 0,5-2 0,-6 17 0,4 2 0,0 0 0,1 4 0,5-1 0,0-4 0,4 9 0,1-9 0,5 4 0,4 0 0,1-4 0,4 4 0,0-1 0,0-3 0,0 4 0,0-10 0,0 3 0,0-4 0,0 6 0,0-1 0,3-4 0,6 3 0,1-4 0,6 1 0,-1 3 0,6-7 0,-2 2 0,2-3 0,0-5 0,2 3 0,4-6 0,-4 3 0,3-4 0,-3 0 0,-1-4 0,4-1 0,-8-4 0,4 0 0,-6 0 0,-3 0 0,2 0 0,-2 0 0,4 0 0,-5-3 0,4-2 0,-7-7 0,6 3 0,-6-3 0,3 8 0,-5-3 0,1 6 0,-1-6 0,-3 3 0,0 0 0,-4 1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46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24575,'0'2'0,"0"4"0,0 20 0,0-2 0,0 14 0,0-4 0,0 6 0,0-1 0,0 7 0,0-4 0,0 3 0,0 8 0,0-9 0,0 8 0,0-6 0,0-10 0,0 3 0,0-11 0,0-1 0,0-5 0,0-5 0,0-6 0,0-4 0,0-2 0,0-2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46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24575,'5'0'0,"6"0"0,14 0 0,8 0 0,7 0 0,2 0 0,4 0 0,-7 0 0,7 0 0,-4 0 0,4 0 0,-6 0 0,-6 0 0,-1 0 0,-11 0 0,0 0 0,-5 0 0,-5 0 0,-1 0 0,-3 0 0,-4-3 0,-1-5 0,-3-5 0,0 4 0,0 1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48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1 145 24575,'0'-11'0,"3"3"0,2-13 0,12 11 0,-2-16 0,2 16 0,4-7 0,-7 5 0,3 2 0,-1-2 0,-3 8 0,3 0 0,1 4 0,0 0 0,-1 0 0,1 0 0,-1 0 0,1 0 0,-4 0 0,2 8 0,-6 1 0,3 12 0,-3 2 0,1 10 0,-1-5 0,-4 11 0,-1 1 0,-4 2 0,0 4 0,0-7 0,0 1 0,0 6 0,0-5 0,-4 5 0,-6-6 0,-1-6 0,-8 4 0,9-9 0,-7-1 0,7-2 0,-6-8 0,6 3 0,-2-4 0,0-4 0,3-1 0,-3-5 0,5 1 0,-1-1 0,-4 1 0,4-3 0,-4-2 0,4-3 0,1 0 0,-5 0 0,3 0 0,-2 0 0,7-7 0,-3 2 0,6-11 0,-2 3 0,3-4 0,0 1 0,0 3 0,0-3 0,0 3 0,0 1 0,0-4 0,0 7 0,3-6 0,1 6 0,4-3 0,4 4 0,0 0 0,5 0 0,0-1 0,-5 5 0,4 0 0,-3 4 0,3 0 0,-3 0 0,2 0 0,-2 0 0,4 0 0,-5 0 0,4 4 0,-4 4 0,1 5 0,3 0 0,-7 2 0,7-2 0,-7 0 0,6 3 0,-6-8 0,2 4 0,1-4 0,-4-1 0,4 1 0,-4 0 0,-1-1 0,1-3 0,-1 0 0,-3-14 0,-1 7 0,-3-6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51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24575,'0'15'0,"0"8"0,0 19 0,0 23 0,0-31 0,0 39 0,0-30 0,0 18 0,0-1 0,0-11 0,0 4 0,0-7 0,0-10 0,0 9 0,0-21 0,0 3 0,0-11 0,0-3 0,0-2 0,0-3 0,0-1 0,0-5 0,0-7 0,0-12 0,4-6 0,11-16 0,7 1 0,10-14 0,-5 9 0,19-27 0,-21 25 0,27-27 0,-17 22 0,5-6 0,-3 11 0,-6-1 0,-7 21 0,-1-2 0,-10 14 0,-1 1 0,-5 5 0,1-1 0,-7 4 0,-10 15 0,0 0 0,-11 13 0,6-2 0,1 0 0,-4 1 0,3 3 0,1-8 0,-5 8 0,5-8 0,-1 3 0,2-8 0,4-1 0,1-5 0,3 1 0,-3-1 0,6 1 0,-6-4 0,6 2 0,-2-2 0,3 3 0,0 0 0,0 1 0,3-1 0,10 2 0,1-1 0,12 1 0,-3 3 0,4-1 0,6 6 0,-4-2 0,9 4 0,-4 0 0,-1 0 0,7 6 0,-11-5 0,11 5 0,-10-1 0,3-8 0,-9 6 0,2-8 0,-8-1 0,4 0 0,-10-5 0,0-1 0,-5 1 0,1-4 0,-1-1 0,-3-3 0,-1 0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57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1 24575,'-7'0'0,"0"0"0,-1 3 0,0 5 0,0 5 0,-1 8 0,0 2 0,-4 4 0,-1 1 0,-1 11 0,-3-9 0,7 9 0,-6-11 0,6 4 0,-2-8 0,4 13 0,-1-7 0,5 4 0,-4-1 0,8-6 0,-12 6 0,11-4 0,-7 9 0,9-9 0,0 9 0,0-4 0,0 12 0,0-5 0,0 5 0,0 0 0,0 2 0,0 0 0,5 4 0,5-11 0,6 11 0,5-5 0,0 1 0,-1-2 0,0-7 0,5 3 0,-3-2 0,2-4 0,1 3 0,-5-14 0,4 8 0,-3-15 0,-2 4 0,2-5 0,1-3 0,-4 2 0,3-7 0,0 3 0,2-3 0,-1 0 0,0 0 0,-6-5 0,1 4 0,0-7 0,-5 2 0,0-3 0,-5 0 0,1 0 0,-4 0 0,-1 0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58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24575,'0'15'0,"0"5"0,0 3 0,0 9 0,0-3 0,0 9 0,0 3 0,0 0 0,0 11 0,0-4 0,0-1 0,5 6 0,-4-6 0,8 1 0,-8-2 0,7-12 0,-2 5 0,-1-11 0,3-4 0,-7 2 0,2-13 0,-3 9 0,3-10 0,-2 0 0,6-5 0,-6 5 0,2-4 0,-3 4 0,0-5 0,0 1 0,0-4 0,0-1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8:59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24575,'11'0'0,"8"0"0,5 0 0,10 0 0,12 0 0,-10 0 0,9 0 0,-11 0 0,0 0 0,-1 0 0,-10 0 0,-6 0 0,-1 0 0,-8 0 0,4 0 0,-4 0 0,-4 0 0,-1 0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9:00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24575,'2'0'0,"8"0"0,12 0 0,5 0 0,0 0 0,1 0 0,5 0 0,-5 0 0,17 0 0,-15 0 0,15 0 0,-11 0 0,0 0 0,-6 0 0,-2 0 0,-8 0 0,-1 0 0,-1 0 0,-7 0 0,2 0 0,-4 0 0,-3 0 0,-1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18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24575,'11'4'0,"6"0"0,11-4 0,11 0 0,-6 0 0,13 0 0,-13 0 0,1 0 0,-9 0 0,-6 0 0,-8 0 0,-2 0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9:00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24575,'-8'3'0,"2"4"0,6 6 0,0-2 0,0 5 0,0-3 0,0 3 0,0 1 0,0-1 0,0 1 0,0-4 0,0 7 0,0-6 0,0 7 0,0 1 0,0-5 0,0 10 0,0-14 0,0 13 0,0-8 0,0 5 0,0 3 0,0-3 0,4 4 0,1 0 0,4 1 0,0-6 0,-4 4 0,2-8 0,-2 8 0,0-8 0,3 4 0,-3-1 0,-1-3 0,4 3 0,-7-4 0,3-5 0,-4 0 0,0-5 0,0 1 0,0-1 0,0 1 0,0 0 0,0-1 0,0 0 0,0 1 0,0-1 0,-4-3 0,0 2 0,0-5 0,0 2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9:01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24575,'11'0'0,"6"0"0,6 0 0,4 0 0,6 0 0,-5 0 0,17 0 0,-15 0 0,14 0 0,-10 0 0,-4 0 0,1 0 0,-8 0 0,-4 0 0,1 0 0,-12 0 0,4 0 0,-4 0 0,-4 0 0,-1 0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9:02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24575,'11'0'0,"1"0"0,5 0 0,0 0 0,3 0 0,-3 0 0,-1 0 0,0 0 0,-4 0 0,5 0 0,-1 0 0,-3 0 0,-2 0 0,-3 0 0,-1 0 0,1 0 0,-4 0 0,-1 0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9:03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24575,'11'0'0,"8"0"0,-1 0 0,15 0 0,-4 0 0,9 0 0,-9 0 0,4 0 0,0 0 0,-9 0 0,7 0 0,-8 0 0,-1 0 0,-5 0 0,-1 0 0,-7 0 0,6 0 0,-3 0 0,1 0 0,-3 0 0,-3 0 0,-3-7 0,-1 6 0,-3-5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9:05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24575,'11'-4'0,"-3"3"0,26-12 0,-15 11 0,19-16 0,-14 16 0,9-11 0,-6 12 0,-4-3 0,8-5 0,-12 7 0,13-7 0,-14 9 0,3 0 0,-4 0 0,-4 0 0,-2 0 0,-3 0 0,-1 0 0,1 0 0,-1 0 0,1 0 0,-1 0 0,0 0 0,0 0 0,0 0 0,0 0 0,0 0 0,0 0 0,1 0 0,-1 0 0,0 0 0,1 0 0,-1 0 0,1 0 0,0 0 0,-1 0 0,1 0 0,-1 0 0,1 0 0,-1 0 0,0 0 0,0 0 0,1 0 0,-1 0 0,0 0 0,1 0 0,-1 0 0,1 0 0,-1-4 0,1 3 0,-1-2 0,1 3 0,-4-3 0,-1-1 0,-3-3 0,0 3 0,0 1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9:07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24575,'11'0'0,"3"0"0,-6-3 0,13 2 0,-7 10 0,25 6 0,-17 12 0,12 1 0,-10 0 0,1 1 0,-4 5 0,2 2 0,-9-7 0,1 8 0,2-13 0,-7 9 0,3-5 0,1 5 0,-4-5 0,4 5 0,-5-10 0,0 3 0,0-4 0,0 6 0,0-1 0,-4 0 0,3 1 0,-7-1 0,7 0 0,-7-4 0,3 3 0,-4-3 0,0-1 0,0 5 0,0-5 0,0 1 0,0 3 0,0-3 0,0 4 0,0 0 0,0-4 0,-4 3 0,3-8 0,-11 8 0,6-3 0,-8 4 0,5 0 0,-4 1 0,-2 4 0,1-3 0,-5 9 0,4-9 0,0 4 0,-2-6 0,7-4 0,-3 3 0,4-8 0,-3 3 0,2-4 0,-2 0 0,4 4 0,-1-3 0,-3 3 0,2-4 0,-2-1 0,4 1 0,0-4 0,0-2 0,4-3 0,-3-1 0,3 1 0,-4-1 0,4 1 0,-3-1 0,6 1 0,-6-4 0,7 2 0,-7-5 0,6 2 0,-2-3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9:11.8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24575,'19'0'0,"4"0"0,5 0 0,1 0 0,4 0 0,-6 0 0,6 0 0,-4 0 0,9 0 0,-4 0 0,1 0 0,3 0 0,-9 0 0,9 0 0,-9 0 0,4 0 0,-11 0 0,0 0 0,-10 0 0,0 0 0,-5 0 0,1 0 0,-1 0 0,-3 0 0,-1 0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9:15.00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0 24575,'0'20'0,"0"1"0,0 12 0,0 1 0,0 19 0,0-15 0,0 19 0,0-15 0,4 11 0,2-5 0,5 4 0,-1-11 0,-5 5 0,3-17 0,-7 3 0,6-18 0,-2 6 0,-1-7 0,0-1 0,-4 0 0,0-8 0,0-1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9:15.82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0 24575,'31'0'0,"11"0"0,-6 0 0,31 0 0,-22 0 0,22 0 0,-13 0 0,-4 0 0,9 0 0,-23 0 0,8 0 0,-15 0 0,-1 0 0,-10 0 0,-7 0 0,-3 0 0,-1 0 0,1 0 0,-1 0 0,-3 0 0,-1 0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39:21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24575,'0'-24'0,"0"12"0,0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19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9 24575,'-3'-4'0,"-9"0"0,-31 4 0,12 0 0,-23 0 0,19 0 0,-12 0 0,7 0 0,2 0 0,12 0 0,6 0 0,2 4 0,8 5 0,0 1 0,6 13 0,4-6 0,0 13 0,0 3 0,0 7 0,0 14 0,0 9 0,0 10 0,0 8 0,0 0-752,0 9 752,0-40 0,0 2 0,3 3 0,1 3 0,0 8 0,1 2-834,3-1 0,-1 2 834,-2 10 0,0 2 0,3 0 0,-1 1 0,-6 5 0,0 0 0,6 0 0,1-1-1227,-7 0 0,0 2 1227,3 4 0,-1 1 0,-2-5 0,-2 1 0,1 5 0,0-1-729,0-5 1,0-2 728,0-4 0,0-1 0,0-1 0,0 0 0,0-6 0,0 0 0,0-4 0,0-3 29,0-12 1,0-2-30,0 7 0,0-2 0,0 29 0,0-36 0,0 1 0,0 38 1269,0-16-1269,0-10 2434,0-10-2434,0-13 1844,0-3-1844,0-11 668,0-2-668,0-6 57,0-4-57,0-1 0,0-6 0,0 1 0,0 0 0,0 0 0,0 0 0,4 0 0,1 0 0,4-1 0,0 1 0,0 0 0,0 0 0,4 0 0,2 1 0,5-5 0,-1 4 0,13-3 0,-4 0 0,24 4 0,-9-3 0,26 6 0,10-1 0,-10 0 0,6-5 0,-40-2 0,2 0 0,-21-4 0,4 4 0,-12-5 0,1 0 0,-4 0 0,-1 0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4:41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24575,'0'28'0,"0"12"0,0 4 0,0 12 0,0-7 0,0-2 0,0 1 0,0 8 0,0-5 0,0 16 0,0-1 0,0-6 0,0 8 0,0-19 0,0 6 0,9-6 0,2-2 0,15-11 0,-5-1 0,7-10 0,-9-7 0,8-4 0,-8-5 0,3-4 0,-5-1 0,0-4 0,0 0 0,0 0 0,1 0 0,13-27 0,-7-11 0,15-21 0,-14-10 0,4-4 0,-10-9 0,-1 7 0,-1-3 0,-4 20 0,4-4 0,-7 18 0,-4 4 0,-2 21 0,-4-2 0,0 12 0,0 4 0,0 15 0,0 21 0,0 6 0,0 10 0,0 1 0,0 1 0,0 7 0,0-7 0,0-1 0,0-13 0,0-1 0,4-11 0,1-1 0,3-4 0,0-5 0,5-1 0,-4-4 0,12 1 0,-7-5 0,8 4 0,0-7 0,-3 3 0,8-4 0,-4 0 0,1 0 0,3 0 0,-4 0 0,1 0 0,-2-4 0,-5-5 0,-4 0 0,-1 1 0,-4 1 0,-1 2 0,1-3 0,0-4 0,0-9 0,-3-3 0,-1-7 0,-4 3 0,0-6 0,0-2 0,0 1 0,0-5 0,-5-2 0,4 4 0,-8-2 0,8 11 0,-8 1 0,8 5 0,-3 0 0,4 6 0,0-1 0,0 5 0,0-2 0,-4 6 0,0 1 0,-3 5 0,3 3 0,1 0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4:43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8 230 24575,'-7'0'0,"10"-7"0,0-3 0,13-12 0,-1-2 0,4-4 0,-5 0 0,-4 4 0,-2-3 0,-7 13 0,3-8 0,-4 13 0,0 7 0,0 18 0,0 8 0,0 16 0,0-5 0,0 6 0,0 0 0,0 0 0,0-6 0,0-6 0,0-7 0,4-9 0,0-1 0,8-7 0,-3-2 0,7-3 0,2-4 0,2-16 0,3-1 0,3-21 0,-4 7 0,3-3 0,-9-2 0,1 16 0,-6-9 0,1 14 0,-7 1 0,-1 2 0,-4 7 0,0-6 0,0 6 0,0-2 0,0 3 0,0 0 0,0 32 0,0 12 0,0 31 0,0 13 0,0 0-871,6 19 871,1-8 0,0-38 0,0 0 0,0-3 0,-1 1 0,-2 4 0,-1-2 0,8 33-422,-4 9 422,-1-29 0,0 14 0,-6-15 0,0-9 0,0-2 0,0-17 853,-8 4-853,-7-17 440,-9-1-440,-10-8 0,4-1 0,-10-9 0,5-1 0,-1-4 0,2 0 0,10-4 0,1-9 0,5-7 0,8-14 0,1-1 0,9-20 0,0 16 0,0-28 0,15 21 0,3-6 0,28-11 0,-11 27 0,6-1 0,1 0 0,3 5 0,36-16 0,-39 32 0,0 0 0,-13 7 0,-6 4 0,-6 1 0,-4 4 0,-1 0 0,-5 0 0,1 0 0,-4 0 0,0 0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4:44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40 24575,'0'7'0,"0"1"0,0-1 0,0 5 0,0-3 0,0 7 0,0-7 0,0 3 0,0-4 0,0 0 0,0-1 0,3-2 0,-2-15 0,6 3 0,-2-19 0,3 12 0,-3-8 0,-1 4 0,-4 1 0,0 4 0,0 1 0,-3 7 0,-5 2 0,-1 3 0,-2 0 0,3 0 0,0 0 0,1 0 0,2 3 0,-2 6 0,6 4 0,-3 0 0,4 3 0,0-7 0,0 3 0,0-5 0,0 1 0,0 0 0,4-4 0,0 0 0,3-4 0,1 0 0,-4 0 0,0 0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4:45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70 24575,'-4'3'0,"0"1"0,4 3 0,0 1 0,4-4 0,0 0 0,0-7 0,-1-2 0,-3-6 0,0-3 0,0 1 0,0-3 0,0 7 0,-7-3 0,1 7 0,-6-2 0,4 6 0,0-3 0,1 4 0,-1 0 0,0 0 0,0 0 0,1 4 0,2 0 0,-2 4 0,7 4 0,-4-3 0,4 3 0,0-4 0,0-1 0,7-2 0,2-2 0,8-3 0,0 0 0,-4 0 0,-1 0 0,-4 0 0,0 0 0,0 0 0,-1 0 0,-2-3 0,-2-1 0,-11 0 0,3 0 0,-7 4 0,4-3 0,0 2 0,0-3 0,1 4 0,-1 0 0,4 0 0,1 0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4:46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24575,'24'0'0,"8"0"0,-1 0 0,16 0 0,-4 0 0,5 0 0,-13 0 0,5 0 0,-15 0 0,8 0 0,-19 0 0,3 0 0,-9 0 0,-4 0 0,-1 0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4:46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24575,'24'0'0,"2"0"0,14 0 0,-3 0 0,17 0 0,-11 0 0,4 0 0,-6 0 0,-6 0 0,-1 0 0,-10 0 0,-2 0 0,-9 0 0,-1 0 0,-4 0 0,-1 0 0,-2 0 0,-2 0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06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24575,'22'0'0,"10"0"0,25 0 0,15 0 0,2 0 0,-2 0 0,-2 0 0,-12 0 0,12 0 0,-25 0 0,3 0 0,-29 0 0,-2 0 0,-9 0 0,-4 0 0,-1 0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07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1 24575,'0'30'0,"0"9"0,-5 10 0,-1 14 0,-12 2 0,5 14 0,-10-5 0,14-7 0,-11-6 0,17-12 0,-11 0 0,13-8 0,-4-7 0,5-15 0,0 3 0,0-14 0,0 4 0,6-8 0,9 0 0,7-4 0,12 0 0,-5 0 0,11-5 0,2-6 0,7-1 0,7-4 0,0 4 0,-7 2 0,5 3 0,-11 3 0,5 4 0,-13 0 0,-1 0 0,-14 0 0,1 0 0,-12 0 0,3 0 0,-8 0 0,-1 0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07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24575,'0'-6'0,"0"18"0,0 14 0,0 21 0,0 9 0,0 17 0,0-14 0,0 18 0,0-19 0,0 7 0,0-2 0,0-14 0,0-1 0,0-18 0,0-2 0,0-10 0,0-6 0,0-3 0,0-6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08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536 260 24575,'0'17'0,"0"-1"0,0-4 0,0-4 0,0 7 0,0-6 0,0-5 0,0-21 0,0 1 0,10-31 0,-8 20 0,8-19 0,-6 10 0,-2 6 0,2-9 0,-4 19 0,0-8 0,0 11 0,-8 7 0,-1 2 0,-14 8 0,-6 0 0,-6 0 0,-13 0 0,16 8 0,-15 14 0,15 10 0,-15 19 0,-8 19-431,10-1 431,0 13 0,16-17 0,5 5 0,1-6 0,4 8 0,7-7 0,7-2 0,5-8 0,0-11 0,0 2 0,0-16 431,4-1-431,9-6 0,7-5 0,14-3 0,1-1 0,7-4 0,-7-4 0,5-1 0,-5-5 0,7 0 0,-7 0 0,-1 0 0,-6 0 0,0 0 0,-4 0 0,-2 0 0,-9-4 0,-1 3 0,-4-6 0,0 6 0,-1-2 0,-2-1 0,-2 0 0,-3-18 0,0 14 0,0-11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1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24575,'30'0'0,"-4"0"0,19 0 0,-4 0 0,-1-5 0,5-1 0,-17 0 0,4-4 0,-17 5 0,-2 0 0,-4 1 0,0 4 0,0 0 0,-4 0 0,-1 0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10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35 251 24575,'4'-7'0,"-1"-1"0,-3 1 0,0-1 0,0 0 0,0 0 0,0-4 0,0 3 0,0-3 0,0 0 0,0 0 0,0-1 0,0 2 0,0 3 0,4 4 0,0 1 0,0-5 0,3 6 0,-7-9 0,7 6 0,-6-3 0,3 1 0,-1-1 0,-2 6 0,-2 12 0,-4 15 0,-10 10 0,3 12 0,-7-10 0,12 10 0,-5-17 0,11-1 0,-4-11 0,5-6 0,0-5 0,7-2 0,7-2 0,9-7 0,6-11 0,1-7 0,1-8 0,0-1 0,-1 0 0,2-6 0,-1 4 0,1-4 0,-7 12 0,-1-3 0,-7 13 0,1-6 0,-5 12 0,-1-3 0,-4 7 0,-4-2 0,3 6 0,-9 11 0,5 11 0,-12 21 0,8 7 0,-4 1 0,5 27 0,0-28 0,0 2 0,0 0 0,4-9 0,2 41 0,10-38 0,1 16 0,0-12 0,-1-7 0,-2-8 0,-4-5 0,-1-1 0,-4-5 0,-5 0 0,0-6 0,-5 5 0,-16 3 0,-8 7 0,-20 1 0,4-5 0,-4 4 0,1-9 0,3-2 0,-3-5 0,13-6 0,6-1 0,6-3 0,10-3 0,4-6 0,6-5 0,3-16 0,15-8 0,8-6 0,24-7 0,-2 15 0,17-9 0,-11 11 0,12-7 0,-14 8 0,-7 5 0,-8 8 0,-6 4 0,-4 1 0,-6 4 0,-2 1 0,-7 4 0,3 0 0,-5 0 0,-2 0 0,-2 0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10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0 24575,'0'8'0,"3"-1"0,1-3 0,4-1 0,-1-3 0,1 0 0,-10 0 0,-9 0 0,-2 0 0,-9 0 0,4 0 0,0 0 0,-9 0 0,8 0 0,1 0 0,6 4 0,4 0 0,3 8 0,2-3 0,3-1 0,0-4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12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53 24575,'-3'-9'0,"-2"2"0,2 13 0,-1-1 0,4 6 0,0-3 0,0-1 0,8-2 0,1-2 0,4-3 0,4 0 0,-8 0 0,7 0 0,-4 0 0,1 0 0,-2-4 0,-7 0 0,3-4 0,-6-4 0,3 3 0,-4-7 0,0 7 0,-4-3 0,0 7 0,-8 2 0,-1 3 0,-4 0 0,4 0 0,1 0 0,-1 0 0,8 4 0,-6 0 0,10 4 0,-3 4 0,4-4 0,0 4 0,4-4 0,4 0 0,10-3 0,1-1 0,3-4 0,-9 0 0,-1 0 0,-4 0 0,-1 0 0,1 0 0,-7 0 0,-5 0 0,-9 0 0,1 0 0,3 0 0,6 0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15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24575,'0'32'0,"0"5"0,0 19 0,0 15 0,0-4 0,0 21 0,0-21 0,0 3 0,0-14 0,0 0 0,0-12 0,0-4 0,0-21 0,0 2 0,0-12 0,0 0 0,0-6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15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24575,'22'0'0,"4"0"0,29 0 0,3 0 0,31 0-607,4 0 607,-14 0 0,14 0 0,-40 0 150,25 0-150,-27 0 0,-2 0 0,-20 0 0,-6 0 0,-14 0 0,-1 0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16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146 252 24575,'0'-12'0,"9"-15"0,1 16 0,14-22 0,0 17 0,1-13 0,4 4 0,1 0 0,-4 1 0,13 3 0,-19 11 0,12-3 0,-13 12 0,8-3 0,-9 4 0,5 0 0,-11 0 0,1 7 0,-5 8 0,2 28 0,-4-10 0,-1 42 0,-5-34 0,0 35 0,-5-17 0,-2 21-514,-18 10 514,4-6 0,-9-9 0,1-7 0,-9 7 0,8-18 0,-20 29-105,22-45 105,-19 17 0,8-13 0,1-12 0,1 3 0,8-20 511,0 3-511,5-14 108,6-1-108,6-4 0,3-18 0,4-5 0,1-19 0,4 1 0,0 0 0,0 5 0,0 2 0,4 5 0,1 6 0,8 1 0,0 4 0,17 1 0,-5 7 0,6 2 0,-4 8 0,-3 0 0,4 0 0,0 0 0,1 0 0,-1 4 0,1 11 0,0 1 0,-4 12 0,4-2 0,-5-2 0,2 5 0,-4-10 0,-4 3 0,-5-9 0,2 2 0,-6-9 0,-1 1 0,-5-7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17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24575,'0'17'0,"0"-3"0,0 51 0,0-18 0,0 24 0,0-8 0,0-18 0,0 39 0,0-46 0,0 38 0,0-32 0,0 12 0,0-7 0,0-2 0,0-5 0,0-7 0,0-1 0,0-18 0,0-3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18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1 24575,'-2'0'0,"-9"4"0,-25 18 0,-3 3 0,-20 21 0,20-17 0,-17 15 0,16-10 0,-11 7 0,7-3 0,11-7 0,-1-9 0,18-1 0,-1-11 0,12 2 0,-2-8 0,6 3 0,7-3 0,9 0 0,17 4 0,3-2 0,6 4 0,22 7 0,-22-1 0,34 8 0,-30-3 0,12 1 0,-10-1 0,-6 0 0,-5-6 0,-7 0 0,-7-6 0,-9-1 0,-1 0 0,-4-4 0,-4 0 0,0-4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23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1 24575,'-17'16'0,"-5"4"0,6 9 0,-6-5 0,12-2 0,1-5 0,-3 6 0,10-9 0,-7 3 0,9-9 0,0-1 0,0 1 0,4-4 0,9 0 0,12-4 0,10 0 0,7 4 0,-7 2 0,-1 4 0,0 4 0,-9 0 0,9 11 0,-19-6 0,8 9 0,-13-10 0,3 4 0,-8-4 0,-2 4 0,-3-4 0,0 5 0,0-1 0,0-4 0,0 9 0,0-3 0,-3-1 0,-7 4 0,-4-8 0,-12 15 0,6-17 0,-5 12 0,7-20 0,-4 4 0,4-4 0,-10 0 0,10 0 0,-9 0 0,8-4 0,-8-1 0,8-4 0,-3 0 0,5 0 0,-1 0 0,1 0 0,0 0 0,-1 0 0,2 0 0,3 0 0,5-7 0,4-7 0,4-4 0,0-9 0,9 3 0,6-5 0,5 5 0,8 0 0,1 5 0,1-1 0,4 1 0,-5 4 0,-6 1 0,4 9 0,-9-2 0,5 6 0,-10-3 0,-1 4 0,-5 0 0,1 0 0,0 0 0,0 0 0,-4 0 0,-1 0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24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24575,'7'0'0,"1"0"0,3-4 0,-2-5 0,8-4 0,-8-5 0,4-4 0,-4 4 0,4-5 0,-4 6 0,0 4 0,-2 4 0,-6-2 0,6 9 0,-6 4 0,-2 13 0,0 11 0,-12 8 0,10-5 0,-6 1 0,9-3 0,0-9 0,0 0 0,0-2 0,0-7 0,4 3 0,4-8 0,10 0 0,1-4 0,8 0 0,-4-4 0,7-11 0,-1-7 0,-3-8 0,5-6 0,-11 5 0,1 0 0,-8 9 0,-4 5 0,-1 4 0,-3 1 0,-2 4 0,-6 3 0,-1 5 0,0 4 0,1 8 0,3 6 0,0 6 0,0 4 0,0 0 0,0 1 0,0 5 0,0 1 0,0 1 0,0 3 0,4-3 0,2 5 0,4 0 0,0 1 0,1 5 0,-5-4 0,-1 11 0,-5-4 0,0 5 0,0-5 0,0 4 0,0-12 0,-9 6 0,-2-12 0,-8-7 0,1-7 0,0-9 0,1 0 0,0-5 0,-1-3 0,1-1 0,4-4 0,0-8 0,5-6 0,3-10 0,1-4 0,4-1 0,0 1 0,0-1 0,0 1 0,0-1 0,22-13 0,-4 14 0,20-9 0,-15 19 0,4 3 0,-8 3 0,3 3 0,-9 4 0,-1-3 0,-8 8 0,0-4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1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24575,'0'13'0,"0"1"0,0 6 0,0-1 0,0 1 0,0-1 0,0 1 0,0-1 0,0 1 0,0 11 0,0-8 0,0 14 0,0-4 0,0 1 0,0 5 0,0-13 0,0-1 0,0-5 0,0-6 0,0 0 0,0-9 0,0-1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25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24575,'0'-4'0,"0"0"0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25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24575,'-4'0'0,"0"0"0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33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0 24575,'0'17'0,"-4"7"0,-2 12 0,0 11 0,-3-4 0,8 19 0,-4-18 0,5 11 0,0-19 0,0-2 0,4-15 0,15 3 0,2-12 0,13 1 0,0-7 0,-5-4 0,11 0 0,-10 0 0,-1-8 0,-2-2 0,-8-4 0,-1 1 0,-6 5 0,-5 0 0,-2 3 0,-2 2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34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24575,'0'12'0,"0"-8"0,0 25 0,0-15 0,0 4 0,0-6 0,0-4 0,0 0 0,4-4 0,9-1 0,7-3 0,8 0 0,-5 0 0,0 0 0,-6-3 0,-4-2 0,-5-7 0,-1 6 0,-6-5 0,3 7 0,-11-4 0,-2 4 0,-8 1 0,0 3 0,4 0 0,-4 0 0,9 0 0,-5 0 0,9 0 0,1 0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39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474 170 24575,'0'-12'0,"0"-1"0,0-9 0,0 8 0,0-7 0,0 7 0,0-3 0,0 4 0,0 1 0,0 4 0,0 0 0,0 0 0,-7 4 0,-2 0 0,-7 4 0,-7 0 0,5 0 0,-9 0 0,3 4 0,-5 11 0,-1 6 0,-2 16 0,0 1 0,-2 7 0,6 5 0,-5 0 0,10 6 0,-5 0 0,4 15 0,7-24 0,0 21 0,11-25 0,-4 13 0,9-7 0,-4-1 0,5-13 0,0-5 0,0-8 0,0-5 0,0-4 0,0-1 0,7-1 0,-2-2 0,6 2 0,-3-7 0,0 3 0,0-6 0,4 6 0,1-6 0,4 3 0,0-4 0,0 0 0,6 0 0,0 0 0,5 0 0,-4 0 0,-2 0 0,-9 0 0,-1 0 0,-4 0 0,0 0 0,-1 0 0,1 0 0,0 0 0,-1-3 0,0 2 0,0-2 0,-3 0 0,3 2 0,-3-3 0,4 1 0,-4 2 0,-1-2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41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1 201 24575,'0'7'0,"0"0"0,0 18 0,0-1 0,0 4 0,0-9 0,0 7 0,0-16 0,0 11 0,3-12 0,6 4 0,4-5 0,4-3 0,0-1 0,5-4 0,7 0 0,8-15 0,7-9 0,-11-14 0,9-7 0,-13-3 0,10 2 0,-12-2 0,-1 11 0,-6 3 0,-6 10 0,-1 2 0,-5 9 0,1 1 0,-5 17 0,-1 19 0,-3 23 0,0 18 0,0 15 0,0-13 0,0 19 0,0-20 0,6 14 0,-5-8 0,9-7 0,-9-9 0,4-8 0,-5-12 0,0-2 0,0-11 0,0-1 0,-4-4 0,-9 0 0,-7 0 0,-8-4 0,-7 0 0,6-4 0,-6 0 0,12-5 0,1-1 0,8-4 0,-2 0 0,7 0 0,1-12 0,4-4 0,4-12 0,0-1 0,0-5 0,5-8 0,11-2 0,28-27 0,-1 22 0,11-11 0,-11 17 0,-17 17 0,8-5 0,-19 14 0,6 3 0,-12 2 0,3 3 0,-4 5 0,-4 0 0,0 4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4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24575,'0'-4'0,"0"1"0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41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24575,'-12'0'0,"4"0"0,5 0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42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24575,'0'2'0,"0"15"0,0 25 0,0 17 0,0-1 0,0 11 0,0-11 0,0 7 0,0-3 0,0-12 0,0-3 0,0-6 0,0-5 0,0 4 0,0-11 0,0-4 0,0-4 0,0-12 0,0 0 0,0-6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43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24575,'29'-4'0,"12"-7"0,10-1 0,13 0 0,1-3 0,5 12 0,-24-7 0,13 10 0,-21 0 0,4 0 0,-8 0 0,-11 0 0,-5 0 0,-10 0 0,-4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7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24575,'0'7'0,"0"1"0,0-1 0,0 0 0,0 5 0,0-3 0,0 6 0,0-2 0,0-1 0,0 9 0,0-11 0,0 15 0,0-16 0,0 12 0,0-13 0,0 4 0,0-1 0,0-2 0,0 2 0,0-7 0,0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3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1 24575,'-8'0'0,"-11"0"0,3 0 0,-10 0 0,7 0 0,-1 0 0,1 0 0,4 4 0,-3 4 0,12 2 0,-2 3 0,8-5 0,0 1 0,0-1 0,9-3 0,7 4 0,5-4 0,10 6 0,-10-1 0,-1-1 0,-1 1 0,-9-1 0,4 0 0,-10 0 0,4 0 0,-7 5 0,3-4 0,-4 8 0,0-3 0,0 4 0,0 1 0,0 5 0,0 2 0,-9-1 0,2 5 0,-11-15 0,2 8 0,-4-13 0,1 3 0,-1-4 0,0-4 0,-5-2 0,4-4 0,-5 0 0,7-9 0,3-2 0,-2-8 0,7 4 0,1-4 0,2 9 0,7-4 0,-3 0 0,4 4 0,0 0 0,0 6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44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389 201 24575,'4'-12'0,"0"0"0,-4 4 0,0 0 0,0-9 0,0 7 0,0-16 0,0 12 0,0-14 0,0 14 0,0-7 0,0 7 0,-3 5 0,-6 1 0,-9 8 0,-18 0 0,-1 0 0,-5 4 0,1 12 0,3 12 0,-2 17 0,0 21 0,16-19 0,-4 21 0,10-17 0,6 6 0,1 0 0,11-3 0,0-11 0,0-1 0,0-8 0,0-11 0,0-1 0,8-5 0,6-3 0,10-1 0,10-3 0,1-5 0,13 0 0,1-5 0,1 0 0,4-10 0,-11-2 0,4-9 0,-6 0 0,-5 1 0,-2 0 0,-11 2 0,0 0 0,-6 1 0,0-1 0,-4 1 0,-1 4 0,-3-4 0,-1 8 0,0-3 0,0 5 0,-4 9 0,-1 8 0,-3 12 0,0 26 0,0-15 0,0 34 0,0-14 0,0 19 0,0 0 0,0 0 0,0 0 0,0 0 0,0-8 0,0-7 0,0-10 0,-9-5 0,3-12 0,-13 3 0,5-18 0,-4 2 0,-4-8 0,-1 0 0,-12-4 0,5 0 0,-4-5 0,6 0 0,4 0 0,-6-8 0,15-2 0,-2-12 0,14 3 0,3-8 0,0 8 0,0-8 0,0 4 0,0-6 0,13-1 0,4 1 0,14-2 0,5 4 0,2-4 0,3 9 0,2-4 0,0-1 0,-2 5 0,2-4 0,-8 6 0,24-15 0,-24 12 0,20-17 0,-25 14 0,-5 1 0,-2 6 0,-10 2 0,0 4 0,-5 0 0,-3 1 0,-2 4 0,-3 0 0,0 0 0,-3 0 0,-1 4 0,-4 1 0,0 3 0,0 0 0,0 0 0,0 0 0,0 0 0,4 3 0,-4 11 0,7 10 0,-8 12 0,8-1 0,-3 5 0,4-10 0,0 4 0,0-11 0,3 0 0,11-6 0,1-3 0,12 0 0,-4-5 0,5 0 0,3-4 0,-6-1 0,-5-4 0,-4 0 0,-7 0 0,3 0 0,-4-3 0,-4 2 0,0-2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45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24575,'0'-4'0,"0"0"0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45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24575,'-8'0'0,"4"0"0,1 0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46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24575,'8'16'0,"2"-2"0,15 25 0,8 2 0,10 25 0,0 1 0,8 17 0,-19-9 0,0-6 0,-4-1 0,-9-10 0,-1 1 0,-7-5 0,-11-13 0,0-10 0,0 2 0,-4-15 0,-9 5 0,-13-9 0,-4 4 0,-10-2 0,5-5 0,-1 6 0,2-10 0,10 6 0,2-4 0,9-1 0,1 0 0,4 0 0,1-4 0,3-1 0,0-3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47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0 24575,'-12'0'0,"-11"0"0,-8 0 0,-10 9 0,-2 13 0,-3 27 0,-8 13-631,26-21 0,1 3 631,0 3 0,1 0 0,5-1 0,2 2 0,2 5 0,1 1-302,1 1 0,3 0 302,3 0 0,2 1 0,0 4 0,1-2 0,6 27 0,0 2 0,0-22 0,0 15 0,0-14 0,0 5 0,15-21 0,-2-2 1222,18-10-1222,-6-7 644,5-7-644,-2-5 0,-5-5 0,-1-5 0,-9-1 0,-1-4 0,-4 0 0,0 0 0,0-4 0,-1 0 0,1 0 0,-1 0 0,-2 0 0,-2 0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48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511 16 24575,'-9'-9'0,"-12"2"0,-1 7 0,-16 0 0,1 0 0,-6 0 0,-19 0 0,17 0 0,-9 0 0,6 5 0,11-4 0,-4 8 0,22-8 0,-2 7 0,16-3 0,-3 3 0,8-1 0,0 1 0,12 0 0,10 6 0,27 8 0,-5-4 0,18 9 0,-6-9 0,2 4 0,-2-4 0,-8 2 0,-7-4 0,-6 0 0,-5 2 0,-8-9 0,-9 3 0,-1-3 0,-5-2 0,1 1 0,-3 4 0,-2-3 0,-3 7 0,0-3 0,-4 4 0,-5 1 0,-9 0 0,-7 5 0,-3-3 0,-3 10 0,2-10 0,-1 4 0,1 1 0,5-6 0,-18 19 0,19-13 0,-19 14 0,16-9 0,-5 1 0,0 0 0,6-6 0,2-2 0,6-6 0,3-4 0,2-1 0,8-4 0,7-4 0,11 0 0,8-4 0,12 0 0,-4 0 0,10 0 0,-5 0 0,13 0 0,16 0 0,-16 0 0,20-5 0,-25 4 0,6-9 0,-7 9 0,-13-4 0,-7 1 0,-9 4 0,-1-4 0,-4 4 0,0 0 0,-4 0 0,0 0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49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235 112 24575,'0'-15'0,"4"-6"0,5 6 0,-3-6 0,6 7 0,-8 1 0,1 1 0,-2 20 0,-3 17 0,0 12 0,0 11 0,0 6 0,0 4 0,0 14 0,0-8 0,0-1 0,0-14 0,0-2 0,0-11 0,0-2 0,0-6 0,0 1 0,0-6 0,0-1 0,-4-4 0,-1-1 0,-7 0 0,-7-3 0,-4-1 0,-1-4 0,-8 0 0,7 1 0,-9-5 0,10-1 0,-3-4 0,13 0 0,-8 0 0,17-12 0,-3-4 0,8-37 0,0 7 0,5-16 0,16 13 0,3 6 0,15-2 0,-7 6 0,5 7 0,-6 7 0,3 10 0,-11 1 0,4 5 0,-8 0 0,-1 4 0,-2 1 0,-7 4 0,3 0 0,-8 0 0,-1 0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50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51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24 24575,'-6'0'0,"18"0"0,14 0 0,22 0 0,8-6 0,-5 5 0,11-9 0,-13 8 0,0-3 0,-1 5 0,-17 0 0,-8 0 0,-11 0 0,-7 0 0,-2 0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51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24575,'0'2'0,"0"21"0,0 14 0,0 19 0,0 15 0,0 3 0,0 8 0,0-15 0,0 9 0,0-16 0,0 13 0,0-3 0,0-13 0,0 6 0,0-14 0,0-8 0,0-1 0,0-15 0,0 7 0,0-17 0,0 6 0,0-13 0,0 1 0,0-6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4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24575,'0'13'0,"0"2"0,0 10 0,0-9 0,0 8 0,0-4 0,0 1 0,0 4 0,0-6 0,0 1 0,0 5 0,0-9 0,0 4 0,0-12 0,0-3 0,0-1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52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1 24575,'-17'0'0,"3"4"0,-20 12 0,1 6 0,-7 16 0,-12 11 0,22-18 0,-15 18 0,20-27 0,-6 10 0,6-8 0,7-11 0,6-4 0,11-6 0,5-3 0,14 0 0,1 0 0,8 4 0,-4 2 0,5 3 0,1 1 0,-1 3 0,0 2 0,1 0 0,-6 2 0,-1-7 0,-8 6 0,-2-7 0,-4 3 0,0-4 0,0-4 0,-1 0 0,-2-1 0,-15-2 0,7 3 0,-10-4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53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24575,'3'-11'0,"6"-2"0,4-1 0,5-2 0,4 2 0,1 0 0,5 0 0,-4 5 0,-2 3 0,-5 3 0,0 3 0,1 0 0,-2 0 0,-3 0 0,3 0 0,-8 0 0,8 0 0,-7 0 0,7 7 0,-7-1 0,4 10 0,-5-3 0,0 0 0,1 3 0,-1-3 0,0 4 0,1 1 0,-1-5 0,1 3 0,-1-3 0,1 4 0,-1-4 0,0 3 0,5-3 0,-4 0 0,7 3 0,-7-7 0,6 11 0,-2-10 0,0 5 0,3-6 0,-7-1 0,7-4 0,-7 0 0,7-4 0,-7 0 0,3 0 0,-4 0 0,0 0 0,-1 0 0,-2 0 0,-2 0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54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0 24575,'-32'24'0,"-4"10"0,-10 19 0,-4 15-1277,-1 9 1277,5 8 0,17-20 0,1 18 102,20-36-102,-5 31 287,8-13-287,5 0 0,0 5 0,0-19 0,0 25 641,15-28-641,-3 10 247,39-7-247,-20-17 0,21 11 0,-10-13 0,-3 1 0,9-10 0,-3 5 0,-14-17 0,-1 6 0,-17-8 0,-1-5 0,-5 0 0,-2-4 0,-2 0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55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1 194 24575,'0'-17'0,"3"1"0,-2 8 0,14 4 0,-8-3 0,14 2 0,-12 1 0,7 0 0,-3 4 0,-1 0 0,4 0 0,-11-3 0,3 6 0,-8 13 0,0 16 0,0 18 0,0-1 0,0 5 0,0-11 0,0 4 0,0-5 0,0-12 0,0 3 0,0-14 0,0-2 0,0-5 0,0-11 0,0-11 0,0-21 0,5-20 0,2-14 0,9 7 0,2-11 0,4 18 0,1-12 0,-3 19 0,1 4 0,-2 11 0,-1 6 0,-4 5 0,2 5 0,-7 9 0,7 0 0,-7 4 0,3 0 0,-5 0 0,1 0 0,0 0 0,0 0 0,0 12 0,-3-1 0,3 16 0,-7 2 0,8 1 0,-8 10 0,3-5 0,1 13 0,-4 1 0,4 1 0,-5-3 0,5-5 0,-4-12 0,3 3 0,-4-19 0,0 7 0,0-12 0,4 3 0,0-8 0,3 0 0,1-4 0,0 0 0,-1 0 0,5 0 0,1 0 0,5 0 0,-5 0 0,3 0 0,-11 0 0,3 0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55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24575,'26'0'0,"3"0"0,7 0 0,4 0 0,-5 0 0,1 0 0,-2 0 0,-6 0 0,-9 0 0,-2 0 0,-9 0 0,-1 0 0,-3 0 0,-1 0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56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24575,'0'12'0,"0"7"0,0 14 0,0 13 0,0-2 0,0 5 0,0 5 0,0-11 0,0-1 0,0-2 0,0-15 0,0-2 0,0-2 0,0-7 0,0 8 0,0-10 0,0 0 0,0-8 0,0 0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6:57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16 24575,'6'-9'0,"-1"2"0,15 7 0,5 0 0,4 0 0,25 11 0,-20 5 0,21 18 0,-16 5 0,5 5 0,-10-1 0,5 21 0,-21-23 0,10 33 0,-21-29 0,10 41 0,-16-31 0,5 29 0,-10-45 0,-12 21 0,-7-16 0,-10 1 0,0 3 0,1-10 0,-1 1 0,0 4 0,2-11 0,-16 20 0,13-23 0,-26 30 0,27-30 0,-19 18 0,20-21 0,1 3 0,4-9 0,12-2 0,-2-5 0,9-5 0,0-4 0,4-10 0,1-15 0,3 6 0,0-3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25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1 146 24575,'5'-17'0,"-2"1"0,-3 8 0,0 1 0,0 9 0,0 8 0,0 7 0,0 10 0,0-8 0,0 3 0,0-1 0,0-6 0,8-2 0,1-6 0,14-6 0,6 3 0,1-4 0,9 0 0,-7-20 0,5-5 0,-10-12 0,-2 1 0,-10 8 0,-6 0 0,-5 5 0,-4 0 0,-12 10 0,-4 0 0,-18 7 0,4 2 0,-4 4 0,6 0 0,-1 0 0,6 0 0,4 8 0,6 6 0,1 4 0,2 17 0,1-10 0,5 6 0,4-9 0,0-5 0,0-4 0,8 0 0,6-5 0,10-3 0,-1-1 0,4-4 0,-4 0 0,0 0 0,0-4 0,-6 0 0,-4-9 0,0 0 0,-9-5 0,0-4 0,-4 4 0,0-5 0,-8 6 0,-14-1 0,-3 4 0,-7 5 0,10 5 0,5 4 0,4 0 0,1 0 0,4 0 0,3 3 0,2 5 0,3 5 0,0 0 0,12 0 0,4-4 0,13 0 0,-1 0 0,-5-3 0,-1-2 0,-8-4 0,-3 0 0,-3 0 0,-7 0 0,-5 0 0,-5 0 0,-2 0 0,3 0 0,4 0 0,1 0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36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 24575,'12'4'0,"6"-1"0,21 6 0,9-2 0,1 9 0,14-5 0,18 1-696,12 1 696,-40-6 0,3 0-646,3-3 0,1-1 646,0 3 0,1 1 0,4-3 0,1 0 0,0 3 0,-2 0-261,-12-3 0,0 0 261,6 3 0,-2-1 0,28-5 0,15 11 0,-18-5-31,-8 0 31,-10 3 631,-8-4-631,-5 0 1297,-9 3-1297,-1-8 577,-10 8-577,4-8 36,-6 3-36,0-4 0,1 0 0,-6 0 0,4 0 0,-1 0 0,3 0 0,-3 0 0,-4 4 0,0-3 0,-3 3 0,8 0 0,-9-3 0,0 3 0,-1-4 0,-4 4 0,4-3 0,0 6 0,-4-6 0,3 7 0,-7-7 0,7 3 0,-3 0 0,8-3 0,-7 2 0,6-3 0,-12 0 0,9 0 0,-9 0 0,9 0 0,-9 0 0,8 0 0,-2 0 0,-1 0 0,3 0 0,-3 0 0,0 0 0,3 0 0,-7 0 0,3 0 0,-4 0 0,-1 0 0,1 0 0,4 0 0,-4-3 0,-3 12 0,-12 8 0,-8 15 0,-1 9 0,-3 1 0,2-1 0,-5 14 0,-7 11 0,4 8-239,5-26 0,1 0 239,-7 36 0,7-35 0,0 0 0,-14 41 0,0-1-455,14-39 1,0-1 454,-14 43 0,1-15 0,10-26 0,0-2 0,-3 2-207,4-6 0,-1 2 207,-7 11 0,-15 24 0,-1-6 0,19-33 0,-1 0 0,-16 30 0,-8 11 0,5 0 0,6-13 0,-3 15 0,14-26 0,-13 14 0,4-4 0,-2-10 0,10 3 0,-2-12 446,3-2-446,1-6 910,1 6-910,6-6 445,-10 30-445,8-26 0,-9 26 0,11-24 0,-2 7 0,1-1 0,0-5 0,0 4 0,0-5 0,-5 7 0,3 0 0,-9 7 0,10-12 0,-11 5 0,12-8 0,-11 3 0,-5 23 0,8-20 0,-5 12 0,13-19 0,2-4 0,-3 11 0,-3-10 0,3 5 0,-3-7 0,6-6 0,0-2 0,5-6 0,-3 0 0,8-4 0,-3-2 0,4 0 0,0-3 0,0 3 0,0-5 0,0 0 0,-3 8 0,2-6 0,-3 6 0,1-8 0,2 1 0,-3-1 0,1 0 0,2-4 0,-2 3 0,4-7 0,-1 7 0,1-7 0,4 7 0,-3-7 0,2 8 0,-4-4 0,1 3 0,0-3 0,0-2 0,4-3 0,-3 0 0,2-4 0,1-4 0,1-10 0,3-8 0,0-7 0,0-10 0,0 6 0,0-6 0,0 1 0,4 5 0,2-11 0,-1 4 0,4-5 0,-8 0 0,4-7 0,0-2 0,1 1 0,0-5 0,3 4 0,-3 1 0,5 1 0,-5 7 0,3-1 0,-4 7 0,1-5 0,2 10 0,-7-10 0,7 10 0,-7-4 0,8 0 0,-3-20 0,0 8 0,-2-14 0,1 12 0,-4-1 0,4-14 0,0 5 0,-3-12 0,2 13 0,-4 1 0,0 8 0,0 6 0,0 7 0,0-5 0,0 10 0,0-10 0,0 10 0,-4-10 0,-7-20 0,-1 13 0,-3-26 0,4 30 0,5-11 0,-3 11 0,8-5 0,-8 7 0,7 5 0,-6 2 0,7 0 0,-8 4 0,3-10 0,-4-2 0,-1-14 0,4 10 0,-3-21 0,8 22 0,-8-18 0,4 14 0,-5-6 0,1 13 0,-5-19 0,3 18 0,-2-11 0,4 19 0,-6-44 0,5 34 0,-6-41 0,11 37 0,-4-7 0,4 7 0,-4 2 0,0 11 0,-5-4 0,0-2 0,-1 5 0,7-10 0,0 11 0,8-5 0,-9-7 0,9-1 0,-4-1 0,5 3 0,-4 11 0,3 2 0,-3 5 0,0 6 0,3 1 0,-7 4 0,3 1 0,-4-5 0,5 4 0,-5-9 0,3-2 0,1-1 0,-4-9 0,3 4 0,1 1 0,-4 0 0,4 5 0,-5 1 0,1 4 0,0 2 0,1 9 0,-1 1 0,2 4 0,-1 0 0,0 0 0,0 1 0,4-1 0,-3 3 0,6-2 0,-6 6 0,6-6 0,-6 3 0,3-4 0,-4 0 0,1 1 0,-1-1 0,0 0 0,4 0 0,0-4 0,4 7 0,0-3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28.7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51 127 24575,'7'8'0,"3"0"0,7-4 0,5 0 0,-3-4 0,3 0 0,-5 0 0,0 0 0,-3 0 0,-3 0 0,-3 0 0,-4-3 0,-1-6 0,-3 1 0,-4-13 0,-6 1 0,-4-3 0,-4 0 0,1 10 0,0 0 0,-1 5 0,1 3 0,0 1 0,-1 4 0,1 0 0,3 8 0,1 6 0,4 9 0,0 6 0,3-1 0,2 0 0,4 1 0,0-6 0,0-1 0,13-8 0,8-1 0,9-7 0,10-2 0,-10-4 0,-1 0 0,-2 0 0,-13 0 0,7-4 0,-12 0 0,3-8 0,-7-2 0,-2 1 0,-3-3 0,0 3 0,0 0 0,-3-3 0,-6 6 0,-8-6 0,-1 11 0,-3-3 0,8 8 0,1 0 0,4 0 0,4 4 0,1 9 0,3 1 0,0 9 0,0-6 0,0 0 0,3-4 0,1-1 0,4-8 0,0 0 0,-1-4 0,-3-4 0,0 0 0,-4 0 0,0 1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4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30.0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4 204 24575,'1'0'0,"6"0"0,18 0 0,9 0 0,-4 0 0,4 0 0,-10-8 0,-6 3 0,-2-16 0,-10 6 0,2-12 0,-8 13 0,0-12 0,0 11 0,0-3 0,0 2 0,-7 7 0,-3-4 0,-3 5 0,-3 3 0,3 1 0,-5 4 0,-4 0 0,3 0 0,-3 4 0,8 10 0,-4 11 0,8 5 0,-5 4 0,10-6 0,1 0 0,4 0 0,0-4 0,0-2 0,0-5 0,3-4 0,6-1 0,9-3 0,5-4 0,0-1 0,4-4 0,-8 0 0,3 0 0,-9 0 0,-1-4 0,-4-4 0,-4-1 0,0-15 0,-4 9 0,0-10 0,-4 7 0,-4 5 0,-2 1 0,-6 3 0,7 5 0,-7 0 0,3 4 0,0 0 0,1 0 0,4 0 0,-4 0 0,3 3 0,-3 1 0,8 8 0,0 1 0,4 9 0,0-3 0,0 3 0,0-9 0,0-4 0,0-6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31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60 24575,'-9'44'0,"1"-6"0,16-24 0,7-2 0,3-7 0,9-1 0,-3-4 0,-1 0 0,-5 0 0,-2 0 0,-7 0 0,3 0 0,-8-3 0,0-6 0,-4-4 0,0-4 0,0-5 0,0-2 0,-8 1 0,-2 0 0,-7 6 0,4 4 0,-3 4 0,2 6 0,1 3 0,-3 0 0,7 0 0,-3 0 0,8 3 0,-4 10 0,7 6 0,-3 15 0,4-4 0,0 12 0,0-17 0,7 5 0,3-17 0,12 0 0,1-8 0,1-1 0,3-4 0,-9 0 0,4-4 0,-4-5 0,-5-4 0,0-9 0,-8-2 0,-1 1 0,-4-5 0,-4 10 0,-5-1 0,-17-1 0,6 13 0,-10-5 0,13 12 0,-1 0 0,5 0 0,1 0 0,4 0 0,4 11 0,0-1 0,4 11 0,0-4 0,0 0 0,8 1 0,7-5 0,3 0 0,4-8 0,-4-1 0,-5-4 0,-1 0 0,-5 0 0,-2 0 0,-2 0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51.1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443 223 24575,'10'4'0,"17"-6"0,8-14 0,27 2 0,14-20-1480,17 12 1480,-34 1 0,1 1 0,0 8 0,1 0 0,9-6 0,1 2 0,-4 6 0,0 3 0,4-1 0,-1 1 0,27 0 0,-35 7 0,-2 0 0,20 0-106,-22 0 0,0 0 106,27 0 0,11 0 0,-14 0 0,0 6 0,14 1 0,-27 0 0,18-1-155,-22-6 155,7 0 0,-7 0 0,-9 0 1078,-2 0-1078,-17 0 600,3 0-600,-11 0 169,-6 4-169,4-3 0,-8 6 0,3-2 0,-9 3 0,3 1 0,-3-1 0,4 1 0,-4-1 0,-1 0 0,0 0 0,0 4 0,2 1 0,-3-1 0,-3 4 0,0-7 0,0 3 0,4-4 0,1 0 0,5 1 0,-1 0 0,-4-1 0,3 0 0,-7 0 0,3-3 0,-4 2 0,4-6 0,-4 2 0,4-3 0,0 4 0,1-4 0,-1 4 0,0-1 0,0-2 0,-3 3 0,3-4 0,-5 0 0,1 0 0,-1 0 0,-3 9 0,-1 12 0,-3 17 0,9 5 0,-2 11 0,14-5 0,-1 39 0,4-9 0,-7-25 0,-1-1 0,4 22 0,9 2 0,-17-27 0,-3 1-731,11 37 731,-9-25 0,-1 1 0,3 28 0,-6 6 0,5 0 0,-10-7 0,4-14-285,-6 7 285,0-15 0,0 12 0,0 7 0,0-14 0,0-1 0,0-3 0,0-13 0,0 6 0,0-7 0,0 0 720,0-7-720,0 5 296,0-11-296,0 11 0,-5-11 0,4 5 0,-8-7 0,3-5 0,-9 22 0,4-18 0,-4 14 0,5-20 0,1-6 0,-1 0 0,1-4 0,0-2 0,4-5 0,-2-4 0,6-1 0,-3 0 0,1-3 0,2 3 0,-2-4 0,3 0 0,0-1 0,0 1 0,0-1 0,-4 1 0,3 0 0,-2-1 0,3 1 0,0-7 0,-8-9 0,6-6 0,-10-7 0,7-1 0,-4-2 0,-6-10 0,0-1 0,-6-7 0,0 1 0,-5-2 0,-2-5 0,-5 2 0,-9-18 0,13 23 0,-17-23 0,17 19 0,-27-30 0,25 27 0,2 3 0,2 1 0,3 3 0,-19-39 0,15 34 0,-7-16 0,2 16 0,0-3 0,5 11 0,-2 2 0,9 7 0,-8-2 0,3 2 0,-5-2 0,6 1 0,-4 4 0,4-2 0,-5 2 0,-2-11 0,-5 4 0,3-5 0,-9 0 0,11 11 0,-11-10 0,6 10 0,-2-5 0,-2 4 0,3-3 0,-4 9 0,4-9 0,-2 9 0,3-3 0,1 0 0,-4 3 0,3-3 0,-11-1 0,-8-3 0,11 2 0,-22-7 0,3-3 0,-4 0 0,-8-12 0,20 14 0,-2 0 0,7 3 0,-1 4 0,7-4 0,-7 0 0,7-2 0,-5 1 0,5-1 0,2 6 0,-6-4 0,6 10 0,-5-4 0,7 5 0,-1 1 0,1-1 0,5 1 0,2 0 0,-2-5 0,6 4 0,-6-4 0,8 6 0,-1 0 0,1 0 0,0 4 0,-9 1 0,12 5 0,-10 0 0,16 4 0,-3-3 0,0 3 0,3-4 0,-3 0 0,5 0 0,-6 0 0,5 0 0,-4 0 0,9 1 0,-3 0 0,7 0 0,-7-1 0,7 1 0,0 0 0,2 3 0,3-2 0,-4 6 0,4-6 0,-3 7 0,3-4 0,-1 1 0,2 2 0,3-2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15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0.5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24575,'0'9'0,"0"9"0,0 25 0,0-6 0,0 15 0,0-15 0,0 17 0,0-11 0,0 4 0,0-6 0,0-10 0,0-7 0,0-12 0,0-5 0,0-2 0,0-2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1.4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0 118 24575,'0'11'0,"0"15"0,0-6 0,0 9 0,0-1 0,0-5 0,0 5 0,0-4 0,0-2 0,0-5 0,0-4 0,0-1 0,0 0 0,0-3 0,0 3 0,8-8 0,-6 3 0,13-6 0,-6 2 0,8-3 0,-1 0 0,1 0 0,-5 0 0,5 0 0,-4-4 0,0 3 0,3-10 0,-7 1 0,4-12 0,-4 3 0,0-8 0,0-3 0,-3 1 0,-2-11 0,-4 4 0,0 0 0,0-3 0,0 14 0,0-8 0,0 18 0,-3-6 0,-2 12 0,-7 1 0,3 4 0,-4 4 0,1 0 0,3 0 0,-7 0 0,7 0 0,-7 0 0,6 8 0,-2 6 0,2 10 0,1 4 0,3 0 0,-2 1 0,7-1 0,-3-4 0,4-6 0,-4-7 0,3-3 0,-2 0 0,3-4 0,0 0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2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24575,'-4'3'0,"1"16"0,3 13 0,0 17 0,0 6 0,0 8 0,0-12 0,0 11 0,0-13 0,0 18 0,0-20 0,0 0 0,0-24 0,0-11 0,0 0 0,0-7 0,0-2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3.3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85 24575,'8'-16'0,"0"8"0,8-3 0,-1 2 0,7-1 0,-5-2 0,5 2 0,-3 6 0,-1-1 0,-2 5 0,-3 0 0,4 0 0,1 0 0,-5 0 0,-2 0 0,-3 0 0,-3 11 0,-2 0 0,-3 20 0,0 0 0,0 4 0,-5 5 0,-11-3 0,4-1 0,-13-1 0,10-6 0,-8-5 0,4-2 0,-8-3 0,3-5 0,1-1 0,-5-3 0,14-6 0,-7 1 0,12-5 0,-3 0 0,7-7 0,2-8 0,3-7 0,0-13 0,0 5 0,4-4 0,1 11 0,4-4 0,4 12 0,1-7 0,3 13 0,-4-3 0,3 7 0,-7 1 0,7 4 0,-3 0 0,0 0 0,3 0 0,-3 0 0,5 0 0,-1 0 0,0 4 0,1 10 0,4 1 0,-2 12 0,8-7 0,-9-1 0,3-2 0,-5-8 0,1 4 0,-1-5 0,-4 1 0,-1-5 0,-4 0 0,-1-4 0,1 0 0,0 0 0,-4 0 0,0 0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45.0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271 437 24575,'21'-5'0,"-4"2"0,-6 3 0,-7-4 0,-1-15 0,-3-1 0,0-14 0,0-7 0,0 4 0,0-17 0,0 11 0,0 1 0,0 7 0,0 7 0,-8 8 0,-1-1 0,-9 11 0,1-2 0,-5 7 0,-2 1 0,-4 4 0,-1 0 0,1 0 0,4 0 0,2 8 0,4 6 0,-1 15 0,-1 6 0,4 1 0,2 3 0,8-9 0,2-1 0,4-2 0,0-12 0,0 6 0,3-9 0,11-3 0,5-2 0,9-7 0,0 0 0,6 0 0,-4 0 0,4 0 0,-5-8 0,-6 2 0,-1-7 0,-8 0 0,2 3 0,-7 2 0,3 1 0,-5 2 0,-2-3 0,1 1 0,-5-1 0,6 4 0,-6-3 0,6 6 0,-3-2 0,3 3 0,0 0 0,1 0 0,0 3 0,-1 1 0,2 13 0,-1-2 0,-3 12 0,-1-4 0,-4 5 0,0 1 0,0 5 0,-8-5 0,-8 7 0,-16-5 0,-1 0 0,-10 2 0,12-7 0,-5-1 0,8-6 0,4-5 0,-3 4 0,8-8 0,1 3 0,2-5 0,3 0 0,0-3 0,1-1 0,4-4 0,0 3 0,0-2 0,4 6 0,1-6 0,3 2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5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334 342 24575,'0'-23'0,"0"2"0,0-20 0,0-2 0,0 5 0,0-10 0,0 23 0,0-9 0,0 10 0,0 4 0,-3 3 0,-6 12 0,-4 2 0,-10 3 0,4 0 0,-4 0 0,5 13 0,-14 18 0,7 14 0,-9 14 0,9 13 0,7-17 0,-5 22 0,4-9 0,0 0 0,0 12 0,13-14 0,0 8 0,6-8 0,0-2 0,0-13 0,0 4 0,0-17 0,0 10 0,9-18 0,1 0 0,8-7 0,5-5 0,1 1 0,5-4 0,0-1 0,0-5 0,6-3 0,-4-2 0,4-4 0,0 0 0,-5 0 0,5-4 0,-6-2 0,-5-3 0,7-5 0,-16 5 0,5 0 0,-12 6 0,0 3 0,0 0 0,-4 0 0,0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4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24575,'0'5'0,"0"-1"0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5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24575,'2'-5'0,"6"2"0,13 3 0,13 0 0,-3 0 0,5 0 0,-1 0 0,-11 0 0,-1 0 0,-10 0 0,0 0 0,-6 0 0,-2 0 0,-2 0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6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24575,'-6'5'0,"3"-2"0,15-3 0,2 0 0,-1 0 0,4 0 0,-8 0 0,3 0 0,0 0 0,-3 0 0,3 0 0,-4 0 0,0 0 0,0 0 0,-1 0 0,1 0 0,-1 0 0,1 0 0,-1 0 0,1 0 0,0 0 0,0-3 0,-4 2 0,0-3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22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15 124 24575,'-7'0'0,"3"3"0,0 5 0,4 1 0,0 7 0,0-3 0,0 4 0,0-4 0,4-1 0,4-4 0,16-3 0,-4-1 0,8-4 0,-15 0 0,3 0 0,-7 0 0,2 0 0,-6-11 0,-2 1 0,-3-21 0,0 6 0,0-15 0,-4 15 0,-5-7 0,-1 17 0,-7-6 0,4 12 0,0 0 0,1 5 0,0 4 0,3 0 0,-3 4 0,7 15 0,2 1 0,3 20 0,0-10 0,0 4 0,0-6 0,0 1 0,0-10 0,3-2 0,2-9 0,7 0 0,-4 0 0,9-4 0,-9 0 0,4-4 0,-4 0 0,0 0 0,0 0 0,0 0 0,-4-4 0,-1-4 0,-3-9 0,0-1 0,0-3 0,0 8 0,-3 1 0,-2 7 0,-2-2 0,-1 6 0,0-2 0,0 3 0,0 0 0,4 3 0,0 6 0,4 8 0,0 7 0,0 4 0,4-5 0,5-4 0,9-2 0,0-8 0,9 1 0,-8-6 0,-1-4 0,-2 0 0,-7-4 0,3-9 0,-7-7 0,-1-3 0,-4-5 0,0 10 0,0-4 0,0 8 0,-8 2 0,-1 4 0,-9 3 0,1 1 0,0 4 0,4 0 0,-7 0 0,13 3 0,-4 1 0,11 4 0,0 0 0,0-1 0,0 1 0,4 0 0,0 0 0,4 0 0,4-4 0,-3-1 0,3-3 0,-5 0 0,1 0 0,0 0 0,0 0 0,-4-3 0,-8 2 0,-5-2 0,-13 3 0,4 0 0,-5 0 0,6 0 0,4 0 0,-3 0 0,7 0 0,0 0 0,6 0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7:24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63 24575,'-7'-1'0,"-1"6"0,4 8 0,0 9 0,4 1 0,0 1 0,0-2 0,0 0 0,0-4 0,0 0 0,0-6 0,4 0 0,4-6 0,2 1 0,11-7 0,-11 0 0,11 0 0,-12 0 0,7 0 0,-3 0 0,0 0 0,-5-3 0,0-6 0,-3-9 0,4 0 0,-4-9 0,-1 8 0,-4-8 0,0 8 0,0-3 0,-4 9 0,-9 0 0,-2 8 0,-12 1 0,8 4 0,-8 0 0,9 0 0,0 3 0,5 14 0,5 2 0,3 8 0,0 0 0,5-4 0,0 0 0,0-5 0,8-2 0,7-6 0,3 3 0,4-8 0,-5-1 0,1-4 0,-5 0 0,-1 0 0,0 0 0,-3-8 0,4-7 0,-8-16 0,-1 1 0,-4-6 0,0 7 0,0 6 0,0 1 0,-4-1 0,-1 9 0,-8-7 0,4 15 0,-3-5 0,0 10 0,3-2 0,-3 3 0,4 0 0,1 0 0,3 3 0,0 11 0,4 0 0,0 8 0,0-5 0,8 1 0,2-5 0,12 0 0,1-4 0,1 0 0,-2 0 0,-5-4 0,-4-1 0,-1-4 0,-4 0 0,0 0 0,-4-7 0,-1 2 0,-3-6 0,0 3 0,-3 0 0,-1 0 0,-8 0 0,3 4 0,-3 0 0,-1 4 0,5 0 0,-5 0 0,1 0 0,4 0 0,-4 0 0,4 0 0,4 0 0,0 0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2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24575,'0'26'0,"0"17"0,0 8 0,0-5 0,0 6 0,0-20 0,0 16 0,0-13 0,0-6 0,0-7 0,0-4 0,0-5 0,0-2 0,0-3 0,0-4 0,0-1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24575,'2'-7'0,"4"2"0,15-2 0,2 3 0,6 4 0,5 0 0,-5 0 0,6 0 0,-1 0 0,-10 0 0,0 0 0,-12 0 0,-4 0 0,-7 6 0,-11 4 0,-18 25 0,3-16 0,-8 27 0,9-24 0,3 12 0,-3-4 0,10-7 0,1-5 0,4-2 0,5-7 0,0 3 0,4-4 0,0 0 0,7-4 0,7 0 0,14-4 0,2 0 0,10 0 0,-5 0 0,7 0 0,-1-5 0,0-1 0,0-9 0,-5 4 0,-2-3 0,-11 4 0,-5 5 0,-6-2 0,-4 6 0,0-6 0,-4 3 0,0-4 0,-4 4 0,0 0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5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181 343 24575,'8'0'0,"-1"-3"0,-3-2 0,4-12 0,-7 3 0,7-13 0,-3 3 0,0-10 0,0-1 0,-5-1 0,0-4 0,0 10 0,-4 1 0,-5 7 0,-4 8 0,-10 5 0,5 5 0,-4 4 0,4 0 0,1 0 0,-1 13 0,-1 8 0,4 9 0,0 10 0,5-5 0,0 6 0,0-5 0,4-2 0,2-6 0,4 0 0,0-4 0,0-6 0,0-6 0,3-4 0,2-1 0,7-2 0,1-2 0,4-3 0,0 0 0,5 0 0,4 0 0,-2-4 0,1 0 0,-7-5 0,-5 0 0,3 1 0,-7 0 0,3-1 0,-8 2 0,-4 2 0,-8 2 0,-5 3 0,-9 0 0,3 4 0,-9 11 0,8 5 0,-4 9 0,5 0 0,0-1 0,3 6 0,3-4 0,3 4 0,0-11 0,5 4 0,1-8 0,4 8 0,0-9 0,0 0 0,0-6 0,0-4 0,4 0 0,9 0 0,6-3 0,16-1 0,-6-4 0,11 0 0,-10-4 0,10-2 0,-11-8 0,11 3 0,-15-6 0,8 6 0,-15-6 0,5 7 0,-6-6 0,0 2 0,-4 1 0,-1-3 0,-3 3 0,-1-5 0,1 1 0,-4 0 0,-1-13 0,-4 9 0,0-9 0,-13 12 0,2 5 0,-16-1 0,3 5 0,-4-1 0,4 5 0,-3 1 0,4 4 0,-6 0 0,6 0 0,-5 0 0,10 0 0,3 0 0,8 0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7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24575,'0'76'0,"0"0"0,0-4 0,0-12 0,0-27 0,0-3 0,0 4 0,0-3 0,0 5 0,0-1 0,0-11 0,0-1 0,0-10 0,0-1 0,0-7 0,0-2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39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86 24575,'8'-12'0,"-3"1"0,8-2 0,4 3 0,-6-2 0,16 2 0,-17 6 0,12-5 0,-9 8 0,0-3 0,4 4 0,-8 0 0,3 0 0,-4 0 0,0 0 0,-3 12 0,-2 3 0,-3 19 0,0-4 0,0 11 0,0-5 0,-4 6 0,-2 0 0,-10 1 0,1-7 0,-1-1 0,-3-6 0,9 0 0,-8-5 0,7 3 0,-6-8 0,2 9 0,1-9 0,-4 9 0,4-9 0,0-1 0,-3-1 0,8-8 0,-3 3 0,4-4 0,-1 0 0,1-4 0,0 0 0,0-4 0,1 0 0,-1 0 0,4-7 0,0-2 0,4-8 0,0-1 0,0 5 0,0-4 0,0 8 0,4-8 0,1 8 0,-1-3 0,4 7 0,-4-2 0,4 6 0,0-6 0,0 6 0,0-2 0,0 3 0,0 0 0,0 0 0,4 0 0,-3 0 0,8 0 0,-4 0 0,17 0 0,-9 7 0,10 3 0,-9 9 0,-3-2 0,9 2 0,-9-5 0,3 4 0,-8-9 0,2 4 0,-7-5 0,4 0 0,-5-3 0,0-2 0,0-3 0,4 0 0,-3 0 0,7 0 0,6-16 0,-2-1 0,6-9 0,-12 3 0,3 9 0,-7-3 0,2 7 0,-4 2 0,-3 1 0,-2 6 0,-3-3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0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24575,'12'0'0,"1"-4"0,9 3 0,2-2 0,0 3 0,4 0 0,-9 0 0,8 0 0,-8 0 0,4 0 0,0 0 0,-9 0 0,0 6 0,-10 9 0,-4-2 0,0 9 0,0-4 0,-4 1 0,-1 4 0,-13-5 0,7-4 0,-11 3 0,13-8 0,-8 4 0,8-5 0,-3 0 0,4-3 0,0-2 0,3-6 0,10-6 0,5 0 0,12-9 0,2 8 0,0-4 0,-1 5 0,0 4 0,-9 1 0,8 4 0,-13 0 0,3 0 0,-4 0 0,0 0 0,0 3 0,1 11 0,-5 1 0,1 13 0,-5-9 0,0 8 0,0-3 0,0 0 0,0 4 0,0-4 0,-4 0 0,-6 4 0,-4-9 0,-5 3 0,2-4 0,3-5 0,-3 0 0,4-4 0,-5-5 0,0 0 0,1-4 0,-1 0 0,0 0 0,0 0 0,0 0 0,5 0 0,-3 0 0,7 0 0,-3-3 0,8-1 0,1 0 0,3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5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6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24575,'0'7'0,"0"5"0,0 20 0,0 17 0,0-4 0,0 16 0,0-18 0,0 11 0,0-5 0,0 0 0,0-7 0,0-8 0,0-5 0,0-10 0,0 2 0,0-12 0,3 3 0,-2-5 0,2-3 0,-3 0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37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24575,'-4'7'0,"-1"15"0,-8-1 0,1 25 0,-2-9 0,8 11 0,1-7 0,5 0 0,0-5 0,0-2 0,0-11 0,0-5 0,0-2 0,3-10 0,2 1 0,12-2 0,-3 0 0,13 0 0,-9-1 0,10-4 0,-10 0 0,9 0 0,-8 0 0,3 0 0,-9 0 0,3 0 0,-7 0 0,3 0 0,-4 0 0,-1 0 0,1 0 0,0 0 0,0 0 0,-1 0 0,1-4 0,0 0 0,-4-8 0,3 4 0,-6-8 0,2 3 0,-3-4 0,0-1 0,0 1 0,0 0 0,0 4 0,0 0 0,0 6 0,-3-1 0,-2 3 0,-7 2 0,3 3 0,-7 0 0,3 0 0,-5 0 0,1 0 0,0 0 0,-1 0 0,1 0 0,4 0 0,-3 0 0,7 0 0,-8 0 0,8 3 0,-3 2 0,4 2 0,0 1 0,1 0 0,-1 0 0,0-1 0,4-3 0,1 0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6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521 1626 24575,'-21'0'0,"4"0"0,-17 0 0,8 0 0,-14 0 0,4 0 0,-6-10 0,3-13 0,1-11 0,-1-12 0,14 2 0,-6 0 0,14-5 0,0-1 0,-11-14 0,14 5 0,-3-6 0,1 8 0,14 7 0,-13-6 0,13 6 0,-3-8 0,5 1 0,0 0 0,0 6 0,0-4 0,0 4 0,0-13 0,0 5 0,0-5 0,0 13 0,0-4 0,0 17 0,5-10 0,0 18 0,5-5 0,4 6 0,1 5 0,3 1 0,5 4 0,1 5 0,5 0 0,-5 5 0,3 3 0,-3-2 0,11 7 0,-5-4 0,11 5 0,-11 0 0,11 0 0,2 0 0,0 0 0,6 0 0,-7 5 0,0 6 0,0 5 0,-5 4 0,-2 0 0,-11 4 0,5 2 0,-8 3 0,5 7 0,-6 0 0,1 6 0,0 7 0,7-4 0,-9 11 0,7-4 0,-13 5 0,8 25 0,-14-19 0,4 27 0,-11-32 0,0 0 0,0-3 0,0-11 0,0-1 0,0-2 0,0-16 0,0 9 0,0-10 0,0 5 0,0 0 0,-5-1 0,-4 1 0,-6 0 0,-5 0 0,2-5 0,-2 4 0,-6-5 0,10 0 0,-9-1 0,6-4 0,0 0 0,-3 0 0,-1 1 0,-1-5 0,-6 4 0,6-7 0,-3 7 0,-3-8 0,-1 4 0,1-4 0,2-5 0,9-1 0,-3-4 0,4 0 0,1 0 0,4 0 0,5-10 0,4 7 0,4-8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8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1376 24575,'-11'0'0,"2"0"0,-10 0 0,9 0 0,-10 0 0,7-4 0,-6-10 0,1-1 0,-1-13 0,1 9 0,3-8 0,-2 8 0,7-4 0,-3 5 0,4 0 0,4-5 0,1-1 0,4 0 0,0-4 0,0 4 0,0-11 0,0 5 0,0 0 0,0-4 0,0 9 0,0-10 0,0 11 0,0-10 0,0 9 0,0-5 0,0 2 0,0 4 0,0-11 0,9 4 0,1-4 0,10 6 0,-2 5 0,1-4 0,-1 9 0,1-4 0,3 5 0,-3 0 0,0-1 0,-2 5 0,-7-3 0,2 8 0,-3-8 0,-1 8 0,8-15 0,-1 3 0,12-6 0,-1-3 0,4 4 0,-4 1 0,3 0 0,-11 7 0,5-1 0,-10 6 0,4 0 0,-8 1 0,4 2 0,-1-2 0,1 3 0,5 0 0,5 0 0,-5 0 0,18-9 0,-10 7 0,17-3 0,-13 5 0,11 8 0,2-3 0,1 4 0,4 0 0,-6 0 0,0 0 0,0 0 0,2 15 0,-1-2 0,-4 19 0,-3-6 0,-3 12 0,2 13 0,-6-4 0,-4 2 0,-5-9 0,-10-9 0,1 3 0,-7 1 0,-4-5 0,0 10 0,0-9 0,0 3 0,0-5 0,-4 0 0,-5-5 0,-6 4 0,-4-4 0,-5 5 0,-3 2 0,-4 0 0,-7 2 0,5-1 0,-11 2 0,-16 14 0,4-10 0,-10 5 0,16-10 0,8-11 0,-2 5 0,7-11 0,-4-1 0,11-5 0,-5 0 0,0-5 0,5 0 0,0-1 0,-4-4 0,14 4 0,-14-4 0,10 5 0,-5-4 0,-8 3 0,11-4 0,-5 0 0,13 0 0,1 0 0,3 0 0,2 0 0,4 0 0,0 0 0,-1 0 0,5 0 0,0 0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50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990 380 24575,'0'-8'0,"0"1"0,0-5 0,0-2 0,-8 0 0,-1-3 0,-17-9 0,-6-2 0,-1-1 0,-5-1 0,1 7 0,-1-5 0,0 2 0,-3 5 0,11 6 0,-5-5 0,6 5 0,-1 4 0,6-1 0,-4 11 0,13-11 0,-12 10 0,12-6 0,-8 8 0,0 0 0,4 0 0,-3 0 0,4 0 0,0 0 0,0 8 0,1-2 0,3 6 0,-3 1 0,4 0 0,-10 5 0,3 5 0,-4 2 0,5 4 0,-6 1 0,-5 18 0,3-13 0,-2 13 0,14-19 0,1-5 0,5 2 0,-1-2 0,5 4 0,1 1 0,4 6 0,0-5 0,0 11 0,0-5 0,0 1 0,0-3 0,0-5 0,0 1 0,0-1 0,0-5 0,0 3 0,4-8 0,1 4 0,3-5 0,5-1 0,1 1 0,-1-5 0,4 4 0,-4-8 0,18 13 0,-10-11 0,14 6 0,-11-7 0,5-1 0,0 1 0,0 0 0,0-5 0,0 4 0,6-8 0,-4 3 0,9-4 0,-3 0 0,5 0 0,0 0 0,0 0 0,0-5 0,0-5 0,13-15 0,-14-3 0,8-8 0,-18 5 0,1-1 0,-5-5 0,-2 6 0,-9-4 0,1 11 0,-6-4 0,2 4 0,-4 0 0,1-4 0,-5 9 0,4-9 0,-8 4 0,3-18 0,-4 9 0,0-9 0,0 13 0,0 0 0,0 5 0,0 1 0,0 6 0,0 3 0,0-3 0,-4 8 0,0-3 0,-1 4 0,-2 0 0,3 3 0,-5-2 0,1 6 0,0-3 0,4 4 0,0 0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1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24575,'-5'8'0,"2"-1"0,3 11 0,0-8 0,0 22 0,0-5 0,0 10 0,0-7 0,0 3 0,0-7 0,0-1 0,0-3 0,0-9 0,0 0 0,-3-4 0,10-6 0,-1-3 0,17 0 0,-4 0 0,9-4 0,-4 3 0,5-12 0,6 6 0,-5-7 0,-4 8 0,-5-2 0,-7 7 0,-1-3 0,-1 4 0,-4 0 0,-3 0 0,-2 0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2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24575,'0'21'0,"0"7"0,0 8 0,0 13 0,0 1 0,0 7 0,0 0 0,0-7 0,0 6 0,0-18 0,0-2 0,0-8 0,0-14 0,0 4 0,0-18 0,0 3 0,0-6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53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253 889 24575,'-16'5'0,"4"-1"0,-4-4 0,3 0 0,-5 0 0,-10 0 0,7-4 0,-12-2 0,13-12 0,0-2 0,6-15 0,4 4 0,-1-10 0,6 11 0,-5-11 0,9 10 0,-3-4 0,4 0 0,0 5 0,0-5 0,0 0 0,15-8 0,-4 10 0,22-15 0,-12 16 0,10-7 0,-9 4 0,8 3 0,-10 8 0,4 0 0,-7 6 0,1 1 0,5-2 0,1 5 0,5-5 0,0 9 0,5-5 0,2 5 0,13-4 0,-11 7 0,-1-6 0,-9 12 0,-9-3 0,8 4 0,-8 0 0,9 0 0,-4 0 0,5 0 0,0 4 0,6 2 0,-5 4 0,11 0 0,-11 4 0,5-3 0,0 4 0,-5-1 0,24 10 0,-21-2 0,16 12 0,-18-7 0,-4 9 0,-6-4 0,-6 8 0,-6-10 0,-3 11 0,-2-5 0,-4 0 0,0 5 0,0-10 0,0 9 0,-8-9 0,-4 9 0,-3-9 0,-5 9 0,-4 4 0,2-11 0,-5 7 0,9-21 0,-2 9 0,-3-8 0,4-1 0,-9-1 0,9-4 0,-9 0 0,9-1 0,-4-3 0,5-2 0,-5 2 0,4-1 0,-3 0 0,4 0 0,0-1 0,-5 2 0,4-2 0,-22-2 0,14-2 0,-15-4 0,13 0 0,0 0 0,0 0 0,0-5 0,0-4 0,0-7 0,5-2 0,-4-2 0,9 2 0,-9-1 0,9 1 0,-9 3 0,9 2 0,-4 4 0,5 0 0,-7 0 0,5 4 0,-1 1 0,8 1 0,5 2 0,0-3 0,4 4 0,0 0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3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1158 24575,'0'8'0,"0"-1"0,0 1 0,0 3 0,0-2 0,0-8 0,0-24 0,0-22 0,0-27 0,0-27-795,0 49 0,0-3 795,0-15 0,0-1 0,0 6 0,0 2-342,0 4 0,0-1 342,-1 0 0,2 2 0,5-28-50,0 0 50,5 20 0,-5 21 0,2 18 1527,-3 12-1527,3 9 740,-1 8-740,2 15 57,0 13-57,2 11 0,-1 11 0,1-5 0,-5 6 0,4 1 0,-4 0 0,0-1 0,4-6 0,-4-1 0,3-13 0,1-6 0,-5-7 0,2-9 0,-6-1 0,6-4 0,-6 0 0,6-4 0,-3 0 0,3-4 0,1-4 0,0-9 0,1-7 0,6-20 0,-3 3 0,8-11 0,-3 0 0,-1-1 0,0-7 0,1-7 0,-4 5 0,3-5 0,-5 14 0,0 1 0,-1 13 0,-1 6 0,0 7 0,-1 8 0,0 6 0,0 4 0,-4 11 0,-1 7 0,-3 14 0,0 8 0,0 5 0,0 7 0,5 1 0,-4 7 0,4 7 0,0-6 0,-4 6 0,4-7 0,0 0 0,-4 0 0,9-7 0,-9-2 0,8-5 0,-4-7 0,5-1 0,0-5 0,-1-6 0,0-1 0,-1-5 0,1-3 0,-1 2 0,0-7 0,0 3 0,0-5 0,0 1 0,4 0 0,-3-3 0,7-1 0,0-4 0,2 0 0,3 0 0,-8-8 0,4-7 0,-7-3 0,8-9 0,-8 3 0,4-10 0,-4 4 0,0-10 0,0 5 0,-1-1 0,1 2 0,-5 6 0,3 4 0,-7 2 0,3 5 0,-4 4 0,0 0 0,0 15 0,0 15 0,0 19 0,0 13 0,0 0 0,0 12 0,0-9 0,0 10 0,0-12 0,0 4 0,0-17 0,0 4 0,0-22 0,0 2 0,4-12 0,0 3 0,4-4 0,0-4 0,-1-1 0,1-3 0,4 0 0,-3-3 0,8-11 0,-3-5 0,5-15 0,-4 4 0,4-10 0,-3 4 0,0-5 0,3 0 0,-8 5 0,18-22 0,-13 28 0,13-21 0,-16 32 0,5-3 0,-5 9 0,4 0 0,-4 5 0,-1 3 0,-4 1 0,0 4 0,0 0 0,-1 0 0,-2 4 0,-2 9 0,-3 1 0,0 13 0,0-4 0,0 6 0,0-1 0,0 1 0,0-1 0,0 0 0,0-4 0,0-2 0,0-5 0,4-4 0,-3-1 0,2-4 0,-3 0 0,0 0 0,3-4 0,2-1 0,2-3 0,1 0 0,0 0 0,0-12 0,5-4 0,2-13 0,4-5 0,1 4 0,-2 1 0,1 2 0,-5 8 0,-1 1 0,-5 6 0,0 4 0,-1 4 0,1-3 0,0 2 0,0 1 0,0-3 0,4 2 0,-4 1 0,4-4 0,-4 4 0,4-4 0,-3 3 0,6-2 0,-6 6 0,2-3 0,-4 11 0,-3 2 0,0 7 0,-4 6 0,0-3 0,4 3 0,-4-5 0,8 0 0,-3-4 0,3 4 0,0-9 0,1 9 0,-2-9 0,2 4 0,3-3 0,-4-2 0,9 2 0,-9-1 0,4 0 0,-4-4 0,0 0 0,4-4 0,-3 0 0,-1 0 0,-4 0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4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24575,'-8'0'0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6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1 24575,'-61'4'0,"1"1"0,25 0 0,-30-2 0,8 7 0,49 5 0,7 4 0,-3 0 0,4-2 0,0-3 0,0 6 0,8-6 0,3 0 0,15 1 0,0-3 0,13 4 0,-6-1 0,6 2 0,-7 5 0,-4 4 0,3-4 0,-14 4 0,7-6 0,-13 0 0,3-1 0,-9 1 0,0 5 0,-5-4 0,0-1 0,0-1 0,0-9 0,0 8 0,-9-7 0,-2 7 0,-9-3 0,1 1 0,-7-2 0,0-4 0,-1 1 0,-4-1 0,10-4 0,-4-2 0,5-4 0,5 0 0,1 0 0,5-3 0,0-7 0,4 0 0,-3-4 0,7 5 0,-3 0 0,4 1 0,0-1 0,0 0 0,0-4 0,0 6 0,0-1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4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24575,'0'4'0,"0"0"0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6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166 742 24575,'-3'-9'0,"-2"1"0,-7 8 0,4 0 0,-14 0 0,12 0 0,-11 0 0,7 13 0,-5 8 0,4 15 0,0 5 0,9 7 0,-3-5 0,8 11 0,-4-5 0,5-6 0,0-2 0,0-18 0,12 0 0,4-9 0,12-1 0,20-7 0,-15-2 0,27-9 0,-15-18 0,-5 0 0,9-16 0,-21 3 0,9 2 0,-3-9 0,-8 5 0,-4-4 0,-7 0 0,-5 1 0,0 5 0,0 2 0,-5 6 0,-1-4 0,-4 8 0,0 3 0,-3 13 0,2 8 0,-6 13 0,6 6 0,-4 10 0,5 5 0,0 1 0,0 1 0,0-2 0,0-6 0,0-4 0,0-7 0,4-5 0,0-4 0,8 0 0,1-3 0,0-1 0,3-4 0,-3 0 0,1-4 0,-2-4 0,1-11 0,-4 1 0,5-9 0,-5 3 0,-4-10 0,4 4 0,-8-4 0,7 5 0,-7 6 0,7-3 0,-7 12 0,3-2 0,-1 18 0,-2 9 0,2 11 0,1 6 0,2 0 0,3-4 0,0 3 0,4-9 0,0 1 0,5-7 0,-1-3 0,0-5 0,0 0 0,0-4 0,6 0 0,-5 0 0,9-4 0,-3-2 0,-1-7 0,-1 0 0,-5-5 0,1-4 0,-4 3 0,4-8 0,-8 4 0,5-25 0,-5 2 0,2-17 0,-6-8 0,-1-14 0,-5 0 0,0 2 0,-5 20 0,-6 14 0,0 12 0,-7 4 0,8 18 0,-3-2 0,5 9 0,1 4 0,-1 1 0,4 10 0,-4 20 0,6 19 0,-2 18 0,4 16 0,0 1 0,0 9 0,0-22 0,5 17 0,7-32 0,12 25 0,4-20 0,2 5 0,2-13 0,-4-6 0,5-1 0,-2-10 0,-5-3 0,-3-10 0,-1-3 0,-3-7 0,-1-1 0,-2-5 0,-7-4 0,7 0 0,-7 0 0,7-20 0,-6 2 0,3-24 0,-3 12 0,0-4 0,3 5 0,-2 1 0,3-1 0,-5-5 0,-3 17 0,-2-1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7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1 182 24575,'15'0'0,"16"-5"0,34-12 0,-1-3 0,14-4 0,-25 8 0,23-1 0,-24-5 0,4 2 0,-2-1 0,-22 16 0,3-4 0,-22 8 0,-1-3 0,-5 4 0,-3 0 0,0 0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4:58:28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1 302 24575,'9'-4'0,"9"1"0,31 3 0,17 0 0,-18-2 0,4-3-953,33-8 0,2 0 953,-26 7 0,4-1-1180,20-9 0,11-4 0,-5 4 1180,5 3 0,1 2 0,-5-2 0,7-1 0,-2 1 0,-8 3 0,-1 1 0,-4 1 0,-16 4 0,-3 1 0,3 0-776,13-2 1,2-2 0,-4 3 775,10 2 0,-1 2 0,-14-3 0,2 0 0,0 1 0,-7 1 0,0 2 0,-2-1-500,21 0 0,-5 0 500,-13 0 0,-2 0 171,-4 0 1,-5 0-172,20 0 1483,-26-1 1,-1 2-1484,22 4 0,-1 1 0,-10 6 2749,-14-6-2749,-2-1 1518,-12-5-1518,0 0 875,-7 0-875,0 0 320,0 0-320,-4-4 0,-2-1 0,-5-3 0,0-1 0,5 0 0,-3 0 0,3 4 0,0-3 0,2 6 0,-1-6 0,12 4 0,-15-1 0,6 1 0,-10 4 0,-7 0 0,3 0 0,-5 0 0,1 0 0,-4-3 0,-1-2 0,-3-2 0,0 2 0,0 2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3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8 24575,'-2'-4'0,"-4"0"0,-16 4 0,3 0 0,-9 0 0,14 0 0,-8 0 0,13 0 0,-8 0 0,4 0 0,-1 0 0,2 0 0,8 4 0,0 5 0,0 9 0,3 1 0,-4 9 0,-2-9 0,5 8 0,-6-8 0,8 0 0,0-3 0,0-7 0,0 4 0,0-5 0,0 0 0,0 0 0,3-4 0,5 0 0,11-4 0,4 0 0,12 0 0,1 0 0,7 0 0,5 0 0,-10-5 0,10 4 0,-23-3 0,9 4 0,-19 0 0,2 0 0,-9 0 0,0 0 0,-4 8 0,0 6 0,-4 5 0,0 9 0,-4-9 0,-5 4 0,-11 1 0,-5-4 0,-12 11 0,6-10 0,-6 5 0,8-11 0,5 3 0,1-8 0,5 3 0,-3-4 0,7-5 0,-2 0 0,8-4 0,0 0 0,-4-8 0,-4-19 0,6 13 0,0-12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44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 24575,'-60'30'0,"13"-16"0,38 25 0,5-19 0,4 4 0,0-1 0,0 5 0,0-12 0,0 12 0,0-19 0,0 3 0,4-7 0,9-2 0,2 1 0,18-3 0,-12 3 0,18-4 0,-13 0 0,8 0 0,-5 0 0,1 0 0,-7 0 0,0-4 0,-5 3 0,-4-11 0,-2 10 0,-4-6 0,0 5 0,-3-2 0,-2-3 0,-3 1 0,0-1 0,0 0 0,-8-1 0,-2 1 0,-7-1 0,-6 4 0,4 1 0,-4 4 0,5 0 0,0 0 0,1 0 0,-1 0 0,4 0 0,2 0 0,4 0 0,0 4 0,4 0 0,-4 4 0,4 0 0,-4-4 0,4 4 0,-3-8 0,6 4 0,-3-4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5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698 0 24575,'-25'0'0,"3"0"0,15 0 0,-1 0 0,-4 0 0,3 0 0,-7 0 0,3 0 0,-5 0 0,5 0 0,-9 0 0,12 0 0,-8 0 0,1 0 0,3 0 0,-9 0 0,6 4 0,-1 1 0,-1 13 0,-10 13 0,-5 8 0,1 9 0,-5-3 0,3 6 0,1-1 0,-7 8 0,8-3 0,1-6 0,3 6 0,8-8 0,5 3 0,5 2 0,5-10 0,1 6 0,5-14 0,0 0 0,0 4 0,4-16 0,17 17 0,2-17 0,19 6 0,-2 4 0,2-10 0,2 5 0,-8-7 0,5-4 0,-11 3 0,5-8 0,-6 7 0,0-7 0,-5 2 0,4-3 0,-4-1 0,5-3 0,0-2 0,6-4 0,-4 0 0,4 0 0,-6 0 0,0 0 0,0 0 0,0 0 0,0 0 0,19 0 0,-9-9 0,10-2 0,-14-5 0,-6-3 0,0 4 0,-5-4 0,-1 1 0,-5 0 0,-5 0 0,4 1 0,-7-6 0,3 4 0,-3-9 0,-1-15 0,2 3 0,-6-22 0,0 12 0,0-1 0,-4 2 0,4 7 0,-1 5 0,-3 2 0,3 11 0,-4 1 0,0 5 0,0 1 0,0-1 0,0 0 0,0 1 0,-4-6 0,-12-8 0,-5 4 0,-12-9 0,-4 8 0,-1 1 0,-4 1 0,0 5 0,-5 0 0,4 4 0,-4 2 0,6 4 0,-7 6 0,7-8 0,-7 6 0,7-7 0,0 3 0,-1 1 0,20 4 0,4 1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19:57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8 307 24575,'-4'-3'0,"1"-6"0,3-4 0,0-5 0,0 0 0,3 0 0,13-6 0,4 9 0,11-14 0,4 12 0,12-14 0,-3 14 0,9-8 0,-11 8 0,-5 1 0,10 0 0,-15 6 0,15 4 0,-16 2 0,10 4 0,-11 0 0,11 0 0,-11 0 0,5 0 0,-11 0 0,4 0 0,-4 0 0,-1 0 0,0 8 0,-5 1 0,-1 9 0,1 0 0,0-1 0,-5 1 0,4 0 0,5 3 0,-7-2 0,10-2 0,-16 0 0,4-3 0,-4-1 0,-1 4 0,1-4 0,-4 5 0,-1-1 0,-4 1 0,0-5 0,0 4 0,0 1 0,0 1 0,0 4 0,0-6 0,4 1 0,-3 0 0,2-1 0,-3 6 0,0-4 0,0 17 0,0-16 0,-3 11 0,-3-8 0,-7-4 0,-1 3 0,-4-4 0,0 0 0,5-5 0,-4 4 0,8-8 0,-8 3 0,4 1 0,-5-3 0,-5 7 0,-1-2 0,-5 4 0,0-4 0,-13 8 0,9-12 0,-4 7 0,9-8 0,9-1 0,-3 0 0,4 0 0,0-4 0,0-1 0,0-4 0,5 0 0,-4 0 0,8 0 0,-3 0 0,4 0 0,-1 0 0,1 0 0,0 0 0,1 0 0,-1 0 0,0 0 0,-5 0 0,4 0 0,-8 0 0,8 0 0,-7 0 0,2 0 0,-4-4 0,1-5 0,-1-4 0,-4-6 0,-3-5 0,-5-1 0,-1-6 0,6 2 0,-6-9 0,4 6 0,3-11 0,0 1 0,17 5 0,-2-8 0,9 10 0,0-1 0,0 2 0,0 5 0,0 6 0,0 0 0,3 6 0,2 4 0,3-3 0,1 2 0,3 0 0,-2 2 0,6 3 0,-3 1 0,4-1 0,-4 1 0,4 3 0,-8-2 0,3 6 0,-4-3 0,-1 4 0,1 0 0,-4 0 0,0 0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27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0 105 24575,'0'12'0,"0"1"0,0 5 0,0 4 0,0-3 0,0 4 0,0-10 0,0 4 0,0-4 0,0 0 0,0 0 0,0-5 0,0 0 0,0-1 0,8 2 0,1-5 0,8 0 0,-4-4 0,4 0 0,-4 0 0,0 0 0,4-4 0,-8-1 0,3-3 0,-4 0 0,0 0 0,0 0 0,0 0 0,0-1 0,-4 1 0,4-4 0,-7-1 0,3-5 0,-4 0 0,0 0 0,0-5 0,0 4 0,0-3 0,0 4 0,0 0 0,0 5 0,0 0 0,0 5 0,0 0 0,-4 0 0,-5 0 0,0 3 0,-3-3 0,4 8 0,0-4 0,0 4 0,0 0 0,0 0 0,0 0 0,0 0 0,0 0 0,0 0 0,0 0 0,3 4 0,-2 0 0,2 4 0,-3 0 0,0 4 0,-1 2 0,0 3 0,4 1 0,-2-1 0,6 1 0,-3-5 0,4-1 0,0-4 0,0-3 0,0-2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32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 24575,'0'12'0,"-3"-3"0,2 12 0,-3-6 0,0 8 0,3-6 0,-3 1 0,4 0 0,0-5 0,0 4 0,0-4 0,0 0 0,0 4 0,0-8 0,0 3 0,0-4 0,0 0 0,0 0 0,0 0 0,0 0 0,0 0 0,0 0 0,0 0 0,0 0 0,0 0 0,4-1 0,-3 1 0,5 0 0,-5-1 0,6 1 0,-6-1 0,6-2 0,-6 2 0,6-3 0,-6 3 0,5-3 0,-5 3 0,5-6 0,-1 2 0,2-3 0,1 0 0,0 0 0,0 0 0,0 0 0,0 0 0,-1 0 0,1 0 0,-1 0 0,1 0 0,-1 0 0,0 0 0,-3-7 0,4-8 0,-3-4 0,5-9 0,-1 4 0,-4-6 0,4 1 0,-4 0 0,1 0 0,2 5 0,-7 1 0,7 0 0,-7 8 0,3-6 0,-4 11 0,0-2 0,0 4 0,0 0 0,0 0 0,0 0 0,0 0 0,0 0 0,0 0 0,-3 4 0,-1 1 0,-4 3 0,0 0 0,0 0 0,0 0 0,0 0 0,0 0 0,0 0 0,0 0 0,-1 0 0,1 0 0,0 0 0,0 0 0,0 0 0,0 0 0,0 0 0,0 0 0,0 3 0,0 2 0,0-1 0,3 3 0,-2-3 0,2 1 0,1 2 0,-3-3 0,6 4 0,-6 0 0,2 0 0,-3 4 0,4-3 0,-4 2 0,7-3 0,-2-3 0,3-2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7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15 373 24575,'0'13'0,"0"1"0,0 6 0,0 0 0,0 5 0,0-4 0,0 4 0,0-6 0,0 1 0,0-5 0,0 3 0,0-8 0,0 4 0,0-6 0,0-10 0,0-11 0,0-18 0,0-17 0,-6-16 0,4 6 0,-4-12 0,6 21 0,0 1 0,0 3 0,0 17 0,0-4 0,0 17 0,0 1 0,0 5 0,4 5 0,0 0 0,5 4 0,0 0 0,0 0 0,5 14 0,2 4 0,4 8 0,3 12 0,-3-10 0,3 17 0,-1-11 0,0 4 0,0-6 0,-2-5 0,1-2 0,-7-10 0,0-1 0,0-5 0,-4 0 0,3-4 0,-4-1 0,-4-8 0,-2-11 0,-3-6 0,0-18 0,-5-2 0,4-6 0,-10 0 0,10 0 0,-4 1 0,5 5 0,0 8 0,0 8 0,0 10 0,0 1 0,0 5 0,0 0 0,0 4 0,0 2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43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43 24575,'-7'0'0,"3"4"0,-4 0 0,3 13 0,-8-6 0,7 11 0,-2-8 0,0-1 0,6 4 0,-9-8 0,10 4 0,-3-5 0,4 0 0,0-1 0,0 6 0,0-4 0,0 7 0,0-7 0,0 8 0,0-8 0,0 7 0,0-2 0,0-1 0,0-1 0,4-4 0,1 5 0,3-4 0,0 3 0,4-4 0,2 1 0,3-4 0,1-1 0,-5-1 0,4-2 0,-4 2 0,5-3 0,0 0 0,-5 0 0,4 0 0,-8-3 0,7-2 0,-2-7 0,3-2 0,-3-4 0,3 0 0,-7-5 0,7 4 0,-7-9 0,3 9 0,-3-9 0,-1 4 0,-4 0 0,4-4 0,-8 9 0,3-4 0,-4 6 0,0-1 0,0-3 0,-3 10 0,-6-5 0,-4 15 0,-5-3 0,0 4 0,0 0 0,0 0 0,1 0 0,-1 0 0,0 0 0,0 0 0,1 0 0,-1 4 0,0 1 0,5 4 0,-4-1 0,8 0 0,-7 4 0,7-3 0,-2-1 0,6-1 0,2-6 0,3 2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00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14 24575,'-5'8'0,"-2"4"0,2 1 0,-4 5 0,4-1 0,-2-3 0,2 2 0,0-2 0,1-1 0,4-1 0,0-4 0,0 4 0,0-2 0,0 2 0,0-4 0,0 0 0,0 4 0,0-3 0,0 8 0,0-8 0,0 7 0,4-7 0,0 4 0,5-1 0,-1-3 0,0 3 0,0-4 0,4 4 0,-3-3 0,2 2 0,-3-3 0,0-3 0,0-2 0,0 1 0,0-3 0,0 2 0,4-3 0,-3 0 0,3 0 0,-4 0 0,0 0 0,0 0 0,5 0 0,-4 0 0,3 0 0,-4 0 0,0-3 0,4-6 0,-4 4 0,4-6 0,-4 7 0,-4-4 0,3 0 0,-2 0 0,-1 0 0,0 0 0,-1 0 0,-2 0 0,3-1 0,-4 1 0,4-4 0,-3 3 0,3-8 0,-4 4 0,0-5 0,0 0 0,0-5 0,0 4 0,0-4 0,0 1 0,0 2 0,-4-2 0,-1 4 0,-4 0 0,0 5 0,1 0 0,0 9 0,-1 0 0,1 4 0,0 0 0,0 0 0,0 0 0,-4 0 0,3 0 0,-8 0 0,-1 16 0,3 1 0,-6 14 0,10-2 0,-8 1 0,8-1 0,-2-5 0,3 3 0,1-8 0,0 4 0,4-5 0,1-1 0,4-3 0,-4-2 0,3-4 0,-2 0 0,3-4 0,0 0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03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24575,'0'11'0,"0"2"0,0 10 0,0-4 0,0 4 0,0-6 0,0 1 0,0 0 0,0-1 0,0-4 0,0-2 0,0-3 0,0 0 0,0 0 0,0 0 0,0 0 0,0 0 0,0-1 0,0 1 0,0 0 0,0-1 0,0 1 0,0-1 0,0 1 0,0 0 0,4 0 0,0 0 0,4 0 0,0 0 0,0 0 0,0 0 0,0 0 0,0 0 0,0 0 0,-3 0 0,2 0 0,-3-4 0,4 0 0,0-4 0,0 0 0,0 0 0,-1 0 0,1 0 0,0 0 0,-1 0 0,1 0 0,-4-4 0,-1 0 0,1-5 0,-3 1 0,2 0 0,1-4 0,1-2 0,0-3 0,3-6 0,-7-1 0,4-6 0,-1 1 0,-3 0 0,3 0 0,-4 5 0,0-4 0,0 9 0,0-4 0,0 10 0,0 0 0,0 5 0,0 0 0,0 0 0,-3 4 0,-1 0 0,-4 4 0,0 0 0,0 0 0,0 0 0,0 0 0,0 0 0,0 0 0,0 0 0,0 0 0,-1 0 0,1 0 0,1 0 0,-1 0 0,0 0 0,4 4 0,0 0 0,1 0 0,-2 3 0,-2-3 0,3 0 0,0-1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07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 24575,'0'8'0,"0"0"0,0 0 0,0-1 0,0 1 0,3 0 0,2 0 0,3 0 0,0 0 0,4 1 0,-3-1 0,3-3 0,-4-2 0,0-3 0,0 4 0,0-3 0,0 2 0,0-3 0,0 0 0,0 0 0,0 0 0,0 0 0,0 0 0,0 0 0,0 0 0,0 0 0,0 0 0,0 0 0,0 0 0,0 0 0,0 0 0,0 0 0,-4-3 0,3-2 0,-3-3 0,1-4 0,2 2 0,-6-2 0,6 4 0,-6-4 0,6 2 0,-6-6 0,2 2 0,1-4 0,-3 1 0,3-1 0,-4 0 0,0-5 0,0 4 0,0-4 0,0 6 0,0 3 0,0-2 0,0 7 0,0-3 0,-3 7 0,-6 2 0,0 3 0,-8 0 0,4 0 0,-5 4 0,1 0 0,-1 9 0,0 1 0,0 4 0,4-1 0,2-3 0,3 2 0,1-7 0,-1 8 0,4-8 0,-2 3 0,6-4 0,-3 0 0,4 0 0,0 0 0,0 0 0,0 0 0,0 0 0,0-1 0,0-2 0,0-2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25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24575,'0'4'0,"0"14"0,0 7 0,0 10 0,0 0 0,0 8 0,0 1 0,0 11 0,0-5 0,0 1 0,0-2 0,0-13 0,0-1 0,0-12 0,0-4 0,0-3 0,0-7 0,0 0 0,0-6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26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77 24575,'-4'16'0,"1"-1"0,3 7 0,0 1 0,0-4 0,0 9 0,0-9 0,0 3 0,0-4 0,0 0 0,0-1 0,0 1 0,0-1 0,7-7 0,-1 5 0,16-13 0,-11 9 0,15-10 0,-11 2 0,8-3 0,-6 0 0,1 0 0,0 0 0,-1 0 0,1 0 0,-5 0 0,0 0 0,-5 0 0,0 0 0,0 0 0,-4-3 0,3-2 0,-6-7 0,7-7 0,-7 0 0,3-9 0,-4 9 0,0-8 0,0 3 0,0-5 0,0 4 0,0-3 0,0 9 0,0-8 0,-3 12 0,-14-11 0,5 12 0,-12 0 0,10 2 0,-9 11 0,4-3 0,-9 4 0,9 0 0,-9 0 0,4 9 0,-1 6 0,-4 11 0,8 3 0,0 1 0,8-6 0,3 4 0,1-4 0,3 0 0,2-1 0,4-10 0,0 7 0,0-10 0,0 2 0,0-8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31.7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24575,'0'12'0,"0"6"0,0-4 0,0 13 0,0-7 0,0 15 0,0-5 0,0 0 0,0-2 0,0-9 0,0 8 0,0-12 0,0 2 0,0-4 0,0-4 0,0 3 0,0-8 0,0 0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33.3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24575,'12'0'0,"-1"0"0,1 0 0,-3 0 0,7 0 0,-2 0 0,3 0 0,1 0 0,0 0 0,-1 0 0,1 0 0,-1 0 0,-3 0 0,2 0 0,-7 0 0,8 0 0,-8 0 0,3 0 0,-4 0 0,0 3 0,0-2 0,0 6 0,0-3 0,0 4 0,-4-1 0,-1 1 0,-3 0 0,0-1 0,0 1 0,0 5 0,0-4 0,0 7 0,0-7 0,0 8 0,0-8 0,0 7 0,0-6 0,0 6 0,0-7 0,-4 8 0,-5 1 0,-1 1 0,-8 4 0,8-5 0,-7-1 0,7 1 0,-3 0 0,1-5 0,2 4 0,-3-8 0,8 4 0,-2-5 0,6 0 0,-6 0 0,6 0 0,-6 0 0,2 0 0,1 0 0,-3 0 0,6 0 0,-3-1 0,4 1 0,-3-4 0,2 4 0,-3-4 0,7 0 0,2-1 0,2-3 0,1 0 0,0 0 0,0 0 0,5 0 0,-4 0 0,7 0 0,-3 0 0,5 0 0,0 0 0,4 0 0,-3 0 0,9 0 0,-9 0 0,9-4 0,-4-1 0,5-5 0,0 0 0,0 0 0,0 0 0,-5 1 0,3 4 0,-3-4 0,0 8 0,-1-7 0,-10 7 0,4-3 0,-5 0 0,2 3 0,-3-2 0,-7 3 0,0 0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45.6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307 8 24575,'-11'-4'0,"3"1"0,-8 3 0,7 0 0,-12 0 0,6 0 0,-4 0 0,-3 0 0,12 0 0,-12 0 0,13 0 0,-3 3 0,4-2 0,-1 11 0,5-7 0,-4 7 0,7 1 0,-2 0 0,3 5 0,0-1 0,0 6 0,0 1 0,0 0 0,0 3 0,0-8 0,0 4 0,0-5 0,0-1 0,0 1 0,0-5 0,0 0 0,3-5 0,6 0 0,9 1 0,1-4 0,9-1 0,-9-4 0,4 0 0,-6 0 0,-3 0 0,-2 0 0,-4 0 0,3-4 0,-2 0 0,3-4 0,-4 0 0,-4 0 0,3 0 0,-6 0 0,3 0 0,-4-5 0,0 0 0,0-5 0,0 0 0,0 0 0,0 1 0,0-6 0,0 4 0,0-9 0,0 9 0,0-4 0,0 5 0,-4 1 0,3 4 0,-2 1 0,3 17 0,3 2 0,7 17 0,0-5 0,8 9 0,-8-9 0,4 4 0,-5-5 0,-4-1 0,-2 1 0,-3 0 0,0 4 0,0-3 0,0 4 0,0-6 0,0 6 0,0-4 0,-7 4 0,-3-6 0,-16 9 0,6-10 0,-1 8 0,8-14 0,0 6 0,4-7 0,-3 3 0,7-4 0,-2 5 0,-2-4 0,-1 4 0,-2-5 0,4 0 0,0 0 0,-1 0 0,1 0 0,0 0 0,0 0 0,-4 0 0,-1-4 0,-4 0 0,4-4 0,-4 4 0,4-3 0,-1 3 0,2-1 0,-1-2 0,4 3 0,-3-1 0,4-2 0,3 6 0,-2-6 0,3 2 0,-1-3 0,2 0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54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24575,'0'21'0,"0"1"0,0 7 0,0 0 0,0-5 0,0-1 0,0-5 0,0-1 0,0-3 0,0-2 0,0-4 0,0-4 0,0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9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24575,'4'4'0,"5"0"0,11-14 0,1 8 0,18-24 0,-3 21 0,6-16 0,3 14 0,-5 1 0,0 1 0,-1 5 0,-7 0 0,7 0 0,-5 0 0,-6 0 0,-4 0 0,-14 0 0,8 0 0,-8 0 0,0 3 0,-7 2 0,-3 14 0,0 3 0,0 24 0,0-4 0,0 27 0,0-3 0,0 24-812,0 3 812,0-42 0,0 0 0,0 5 0,0 0 0,0 1 0,0 0 0,0 4 0,0 2-649,0 4 1,0 1 648,0 0 0,0 2 0,0 4 0,0 0 0,0 0 0,0 1 0,0 0 0,0-2 0,0-14 0,0 1 0,0 24 0,0-3 0,0 5-384,0-14 1,0-1 383,0 13 0,0-18 0,0 3 0,0-14 0,0 0 0,0 8 0,0-1-35,0 20 35,0-3 0,0-6 0,0 9 0,0-1 0,0-8 725,0-9-725,0-10 1291,6-7-1291,-5-7 854,9-2-854,-9 1 41,4-5-41,-5 4 0,4-6 0,-2 1 0,2-1 0,-4 0 0,0 0 0,5-5 0,-4 4 0,3-10 0,-4 9 0,0-9 0,0 4 0,0 1 0,0-5 0,0 4 0,0-6 0,0 1 0,0-1 0,0 1 0,0-1 0,0 1 0,4-5 0,-3-2 0,3 1 0,-4-4 0,0 8 0,0-8 0,0 4 0,0 0 0,4 0 0,-3 5 0,8 1 0,-8-7 0,4 1 0,-5-5 0,0 0 0,0-1 0,0 0 0,0 0 0,0 0 0,0 1 0,3 0 0,-2 0 0,3 0 0,0-1 0,-3 1 0,7 0 0,-7 5 0,7-4 0,-7 8 0,7-8 0,-7 4 0,3-5 0,0-1 0,-3 1 0,3 0 0,-4 0 0,0 0 0,0-1 0,0 1 0,0 0 0,0 0 0,0-1 0,-9 2 0,3-1 0,-13 0 0,9 0 0,-14 1 0,8 0 0,-10 4 0,7-3 0,-1 3 0,0-4 0,5 0 0,1-1 0,6 0 0,-1-5 0,0 0 0,4-23 0,1 15 0,4-16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55.0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 42 24575,'0'16'0,"0"0"0,0 2 0,0-1 0,0 6 0,0-4 0,0 4 0,0-1 0,0-3 0,0 0 0,0-7 0,0 0 0,0 1 0,0 4 0,0-4 0,0-1 0,0-5 0,3 1 0,6-4 0,4 3 0,10-6 0,-4 3 0,8-4 0,-8 0 0,9 0 0,-9 0 0,9 0 0,-9 0 0,3 0 0,-4 0 0,-5 0 0,-1 0 0,1-4 0,-4 0 0,3-9 0,-4 4 0,1-8 0,-4 8 0,2-8 0,-6 4 0,3-5 0,-4 0 0,0 1 0,0-1 0,0 0 0,0 0 0,0 1 0,-4-1 0,-5 0 0,-4 0 0,-1 1 0,-3 3 0,7-3 0,-15 7 0,10-3 0,-11 8 0,8 1 0,1 4 0,3 0 0,-3 0 0,4 0 0,-5 0 0,0 0 0,1 0 0,-6 0 0,4 8 0,-5 7 0,5 9 0,0 5 0,0-5 0,4 4 0,2-9 0,4-1 0,4-1 0,2-12 0,3 3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56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109 142 24575,'0'12'0,"0"-4"0,0 29 0,0-12 0,0 16 0,0-5 0,0 1 0,-4-2 0,3-1 0,-3-8 0,0 3 0,3-12 0,-3 1 0,4-5 0,0-1 0,0-4 0,0 0 0,0 0 0,-8 1 0,6-2 0,-6 1 0,8 0 0,0-1 0,0 1 0,0 4 0,0 2 0,-4-1 0,3 4 0,-6-8 0,6 7 0,-2-7 0,3 4 0,-4-5 0,3-1 0,-6-2 0,7-9 0,-4-11 0,4-8 0,0-12 0,0-8 0,0 0 0,0-13 0,0 12 0,0-5 0,0 13 0,0 1 0,0 11 0,0 1 0,0 10 0,0 0 0,0 5 0,0 0 0,0 0 0,0 0 0,0 0 0,0 0 0,0 0 0,0 0 0,0 0 0,0 0 0,0 0 0,0 0 0,0 0 0,0 0 0,0 0 0,0 0 0,0 0 0,0 0 0,-3-3 0,-2 6 0,-3-10 0,3 9 0,-2-6 0,6 4 0,-6-1 0,6 1 0,-3 0 0,4 0 0,0-4 0,0 6 0,0-2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23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194 208 24575,'0'-8'0,"0"1"0,0-1 0,0 0 0,0-5 0,0 4 0,0-3 0,0 4 0,0-5 0,0 4 0,0-3 0,0 3 0,0-3 0,0 3 0,0-4 0,0 1 0,0 3 0,0-3 0,0 4 0,-4 3 0,4-2 0,-12 6 0,6-2 0,-6 3 0,4 0 0,0 0 0,0 0 0,0 0 0,-5 0 0,4 0 0,-8 0 0,8 3 0,-7 2 0,6 7 0,-2-2 0,3 2 0,1-4 0,0 0 0,3 0 0,2 0 0,-1 0 0,3-1 0,-2 1 0,3 0 0,0-1 0,0 1 0,0-1 0,0 1 0,0 0 0,0 0 0,0-1 0,0 1 0,0 0 0,0 0 0,0 0 0,0 0 0,0 0 0,3 0 0,-2 0 0,6 0 0,-6-1 0,6 1 0,-2 0 0,3 0 0,-1-4 0,1-1 0,0-3 0,5 4 0,0-3 0,0 3 0,4-4 0,-4 4 0,10-3 0,-4 3 0,3 0 0,-4-3 0,0 7 0,-1-7 0,1 6 0,-5-2 0,4 0 0,-8 2 0,3-3 0,-4 1 0,0 2 0,0-3 0,0 4 0,-4 0 0,3-4 0,-6 3 0,3-2 0,-1 3 0,-2 0 0,3 0 0,-1 0 0,-2 0 0,3 0 0,-4-1 0,0 1 0,0 0 0,0 0 0,0 0 0,0 0 0,0-1 0,0 1 0,-4 0 0,-5-4 0,0 4 0,-8-8 0,4 8 0,-5-7 0,0 3 0,0 0 0,1-3 0,-6 3 0,4-4 0,-4 0 0,5 0 0,0 0 0,1 0 0,-1 0 0,4 0 0,-2 0 0,6-4 0,-2 0 0,7-5 0,2-3 0,3 3 0,0-8 0,0 4 0,0-18 0,0 10 0,0-10 0,4 14 0,5 3 0,0-3 0,8 3 0,-3 0 0,4-3 0,-1 4 0,1-1 0,0 1 0,4-1 0,-7 8 0,7-7 0,-9 8 0,0-3 0,4 3 0,-5 1 0,1 1 0,-1 2 0,-8-3 0,-1 4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59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24575,'0'15'0,"0"2"0,0 0 0,0 0 0,0-4 0,0 3 0,0-3 0,0 5 0,0-4 0,0 2 0,0 3 0,0-5 0,7 4 0,-1-10 0,16 1 0,-12-1 0,12 1 0,-4 0 0,-3 0 0,6 0 0,-7-5 0,3 0 0,-3 0 0,2-3 0,-7 2 0,4-3 0,-5 0 0,3 0 0,-2 0 0,2 0 0,-3 0 0,0 0 0,0 0 0,-3-3 0,-2-2 0,-3-7 0,0 3 0,0-8 0,0 8 0,0-8 0,0 8 0,0-7 0,0 2 0,0-4 0,0 5 0,0-4 0,-4 4 0,0-1 0,-5 2 0,-3 3 0,2-3 0,-6 2 0,6-3 0,-2 8 0,3-2 0,-3 6 0,3-2 0,-3-1 0,4 3 0,-5-2 0,4 3 0,-3 0 0,3 0 0,1 0 0,0 0 0,-3 0 0,2 0 0,-3 3 0,3 6 0,1 4 0,3 5 0,-3 5 0,2-4 0,1 3 0,1-12 0,4-2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06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77 24575,'-3'3'0,"1"6"0,-10 4 0,-1 5 0,7 5 0,-2-4 0,8 3 0,0-4 0,0-5 0,0 4 0,0-8 0,0 3 0,0 1 0,0-4 0,0 3 0,4-4 0,4-4 0,11 4 0,0-7 0,9 8 0,1-3 0,-3-1 0,7 0 0,-14-5 0,9 0 0,-9 0 0,4 4 0,-10-3 0,4 2 0,-4-3 0,0 0 0,0 0 0,-1 0 0,-3 0 0,3 0 0,-4 0 0,0 0 0,1-7 0,-1 1 0,-3-11 0,-2 4 0,-3-5 0,0 0 0,0-13 0,0 10 0,0-14 0,0 16 0,0-4 0,0 0 0,0 8 0,0-6 0,0 7 0,-4 1 0,0-4 0,-9 11 0,4-5 0,-4 6 0,1 1 0,-2 0 0,-3 4 0,3 0 0,-2 0 0,2 0 0,-11 0 0,5 0 0,-2 4 0,6 4 0,7 2 0,-8 6 0,7-3 0,-2 1 0,7 2 0,-2-7 0,6 4 0,-3-5 0,4 0 0,0-1 0,0-2 0,0-2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11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4 502 24575,'-3'4'0,"5"-1"0,4-3 0,3 0 0,3 0 0,-4 0 0,4 0 0,-3 0 0,4 0 0,-5 0 0,0 0 0,-4-3 0,3-2 0,-2-7 0,0-7 0,2 0 0,-1-15 0,4 3 0,0-5 0,0 0 0,-1 12 0,-3-3 0,-2 12 0,-1-7 0,-2 13 0,3-4 0,-4 6 0,0-1 0,0 0 0,0-5 0,0 4 0,0-3 0,0-1 0,0 4 0,0-3 0,0 4 0,0 0 0,0 0 0,0 0 0,0 0 0,0 0 0,-3 0 0,-2 0 0,-3 0 0,4 0 0,-3 3 0,6-2 0,-7 6 0,4-6 0,-4 6 0,0-3 0,0 1 0,0 2 0,0-3 0,0 4 0,0 0 0,0 0 0,1 0 0,-1 0 0,0 4 0,4 0 0,-3 4 0,6 0 0,-6 0 0,6 4 0,-3-2 0,4 2 0,0-4 0,0 0 0,-3 0 0,2 0 0,-3 0 0,4-1 0,0 1 0,0 0 0,0-1 0,0 1 0,4-4 0,0-1 0,4-3 0,0 0 0,0 0 0,0 0 0,0 0 0,0 0 0,0 0 0,4 0 0,-3 0 0,4 0 0,-5 0 0,-1 0 0,1 0 0,0 0 0,0 0 0,0 0 0,-3 0 0,-2 0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12.5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24575,'0'25'0,"0"0"0,0 24 0,0-20 0,0 31 0,0-27 0,0 23 0,0-18 0,0 3 0,0-12 0,0-9 0,0 1 0,0-12 0,0 0 0,0-6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13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24575,'3'-9'0,"5"2"0,5 7 0,1 0 0,7 0 0,-6 0 0,13 0 0,-9 0 0,-1 0 0,-2 0 0,-6 0 0,2 0 0,-8 3 0,0 1 0,-4 13 0,0 9 0,-4-1 0,-11 10 0,-1-11 0,-15 8 0,11-12 0,0 3 0,7-9 0,0 0 0,4-2 0,0-4 0,2 0 0,6 0 0,4-3 0,11-2 0,15-8 0,14-6 0,2-12 0,11 4 0,-4-8 0,5 10 0,-6-1 0,-3 2 0,-11 6 0,-2 0 0,-11 4 0,-2 2 0,-8 4 0,-2 0 0,-4 0 0,0 0 0,-4 0 0,0 0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0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24575,'0'12'0,"0"-3"0,0 28 0,0-16 0,0 12 0,0-9 0,0 5 0,0-5 0,0 10 0,0-18 0,0 17 0,0-23 0,0 7 0,0-9 0,0 0 0,0 0 0,0-3 0,0-2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1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24575,'7'0'0,"-4"0"0,13 0 0,1 0 0,-6 0 0,10 0 0,-12 0 0,13 0 0,-8 0 0,4 0 0,-2 0 0,-7 0 0,3 0 0,-4 0 0,-4 4 0,0 4 0,-4 6 0,0 3 0,0 1 0,0 0 0,0-1 0,0 1 0,0 0 0,0 4 0,-8-3 0,-2 4 0,-4-5 0,-4 4 0,8-3 0,-7 0 0,3-2 0,0-4 0,2 1 0,3 2 0,0-7 0,1 4 0,4-5 0,-4 0 0,4-4 0,-4 0 0,10-4 0,5 0 0,4-4 0,6-1 0,-4 1 0,10 0 0,-4 4 0,9 0 0,-4 0 0,4 0 0,1 0 0,0 0 0,-5 0 0,4 0 0,-9 0 0,4 0 0,-6 0 0,-3 0 0,-2 0 0,-4 0 0,0 0 0,0 0 0,0 0 0,0 0 0,-1 0 0,1 0 0,-1-4 0,1 0 0,-3-5 0,2 1 0,-3 4 0,1-3 0,2 2 0,-3-3 0,0 0 0,0 1 0,-4 3 0,0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0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1 203 24575,'20'-6'0,"6"-3"0,21-15 0,15-7 0,4 4 0,16-7 0,-16 14 0,12 0 0,-3 7 0,1 5 0,4 2 0,-17 6 0,-13 0 0,-4 0 0,-20 0 0,-1 0 0,-10-4 0,-1 3 0,-10 1 0,0 1 0,-4 3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3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17 158 24575,'-3'-4'0,"2"4"0,-6 9 0,6 4 0,-3 5 0,4 5 0,0-4 0,0 8 0,0-8 0,0 4 0,0-5 0,0-5 0,0-1 0,0-4 0,0 0 0,0 0 0,4-4 0,4 0 0,1-4 0,8 0 0,-4 0 0,5 0 0,0 0 0,-1-4 0,1 3 0,0-11 0,-1 6 0,1-11 0,-4 3 0,2-4 0,-2 1 0,0-1 0,-2 0 0,1 0 0,-3-4 0,3 3 0,-4-4 0,0 9 0,-4-2 0,-2 2 0,-3 1 0,0 0 0,0 1 0,0-5 0,0 2 0,0-1 0,-4 4 0,0 3 0,-5 0 0,-3 1 0,3 7 0,-8-3 0,3 4 0,-3 0 0,-1 0 0,0 0 0,0 4 0,0 10 0,4 1 0,-4 8 0,8-5 0,-7 7 0,8-10 0,0 10 0,5-16 0,4 0 0,0-6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6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24575,'-7'0'0,"3"4"0,-3 0 0,6 4 0,-11 1 0,10-1 0,-9 0 0,10 0 0,-2 0 0,-5 0 0,6 0 0,-6 0 0,8 0 0,0 0 0,0 0 0,0 0 0,-4 0 0,4 0 0,-4 0 0,4 0 0,0 0 0,0 0 0,0 0 0,0 0 0,0 0 0,0 0 0,0 4 0,0 2 0,0-1 0,0 11 0,0-12 0,0 8 0,0-8 0,0-3 0,4 3 0,0-4 0,4 0 0,0 0 0,0 0 0,0 0 0,0 0 0,-4 0 0,3 0 0,-2 0 0,3-4 0,0 0 0,0-4 0,3 0 0,-2 0 0,2 0 0,2 0 0,0 0 0,1-4 0,2-1 0,-6-7 0,6 2 0,-6-3 0,2 5 0,-4 0 0,0 0 0,-4 0 0,0 0 0,-1 0 0,-2-5 0,3 4 0,-4-16 0,0 10 0,0-11 0,0 9 0,0-1 0,0 5 0,0-4 0,0 8 0,-4-4 0,0 5 0,-5 0 0,1 4 0,0 0 0,0 0 0,0 3 0,0-2 0,0 3 0,-4 0 0,2 0 0,-6 0 0,7 0 0,-8 0 0,4 0 0,0 0 0,5 0 0,4 0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7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0 24575,'-8'0'0,"-4"4"0,-1 5 0,-1 5 0,-4 8 0,8 2 0,-4 0 0,1-1 0,7-5 0,-6 4 0,11-3 0,-4 4 0,1-5 0,3-1 0,-3 1 0,4 0 0,0-5 0,0-1 0,0 1 0,0-4 0,0 3 0,0 0 0,0-3 0,0 3 0,8-4 0,-2 0 0,10 1 0,-2 0 0,-1-4 0,4 2 0,-4-6 0,5 3 0,-1-4 0,-3 0 0,2 0 0,-2 0 0,3 0 0,-3 0 0,2 0 0,-3 0 0,1 0 0,2-8 0,-2 2 0,3-10 0,-3-3 0,-1 4 0,0-7 0,-3 4 0,3-1 0,0-12 0,-3 11 0,2-1 0,-7 4 0,-2 4 0,-3-5 0,0 0 0,0-5 0,0 4 0,0 1 0,0 1 0,-3 8 0,-2 0 0,-7 1 0,-2 7 0,-3-3 0,-1 4 0,0 0 0,0 0 0,0 0 0,-8 0 0,6 0 0,-2 0 0,5 0 0,8 0 0,-3 0 0,7 4 0,2 0 0,-1 0 0,3 3 0,-2-6 0,3 2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1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24575,'0'17'0,"0"14"0,0 7 0,0 16 0,0-3 0,0 13 0,0-17 0,0 21 0,0-21 0,0 5 0,0-11 0,0-6 0,0-14 0,0 7 0,0-19 0,0-1 0,0-4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11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24575,'0'-8'0,"0"1"0,8-6 0,2 4 0,7-8 0,1 7 0,5-3 0,-4 4 0,8 3 0,-3 2 0,0 4 0,-1 0 0,-10 0 0,0 0 0,-1 0 0,-3 0 0,3 0 0,-8 11 0,-1-4 0,-3 18 0,0 0 0,-4 6 0,-6 4 0,-10-5 0,-1-1 0,-3-4 0,9-2 0,-2-5 0,8-5 0,-4-1 0,5-4 0,0 0 0,7-3 0,6-2 0,8-7 0,9-5 0,2-2 0,5-7 0,-5 7 0,4-3 0,-4 5 0,5-1 0,0 0 0,-5 1 0,-1 4 0,-10-3 0,4 7 0,-4-7 0,1 7 0,-2-3 0,-4 1 0,0 2 0,0-3 0,-4 4 0,0 0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46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0 24575,'-8'0'0,"1"0"0,-1 0 0,0 0 0,0 0 0,0 8 0,3-3 0,-3 8 0,7-1 0,-2 1 0,3 5 0,0 0 0,0 4 0,0 2 0,0-5 0,0 3 0,0-4 0,0-3 0,0 2 0,0-4 0,0-4 0,0 7 0,0-7 0,0 4 0,0-1 0,3-3 0,5 3 0,6-3 0,2-1 0,2 1 0,0-4 0,-1-1 0,-3-1 0,2-2 0,-7 3 0,4-4 0,-1 0 0,-3 0 0,3 0 0,-4 0 0,0 0 0,0 0 0,0 0 0,0-4 0,0-4 0,1-11 0,0 0 0,1-9 0,-1 9 0,0-9 0,-4 9 0,-1-4 0,-4 1 0,0 3 0,0-4 0,0 5 0,0-5 0,0 1 0,-3 3 0,-6 2 0,-4 13 0,-1 0 0,-3 4 0,4 0 0,-5 0 0,0 0 0,1 0 0,3 0 0,5 0 0,6 0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47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24575,'-4'11'0,"3"4"0,-2-1 0,-6 8 0,7-3 0,-7 4 0,9-5 0,0 10 0,0-7 0,0 12 0,0-18 0,0 6 0,0-12 0,0 4 0,0-1 0,0-3 0,0 3 0,4-8 0,0 3 0,8-6 0,7 3 0,0-4 0,4 0 0,-6 0 0,1 0 0,0 0 0,-1 0 0,1 0 0,-5 0 0,0 0 0,-1 0 0,-3 0 0,3 0 0,-4 0 0,0 0 0,0 0 0,0-4 0,0 0 0,0-9 0,0 4 0,1 0 0,-1 2 0,-4 3 0,0-4 0,-4-4 0,0 3 0,0-3 0,0 4 0,0-4 0,0 3 0,0-8 0,0 8 0,0-8 0,0 8 0,-8-4 0,-2 1 0,-8 2 0,0-3 0,5 4 0,1 1 0,-1 3 0,4-2 0,-3 6 0,3-6 0,1 6 0,0-2 0,0 3 0,0 0 0,1 0 0,-1 0 0,0 0 0,1 0 0,-1 0 0,4 0 0,1 0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12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10 129 24575,'0'7'0,"0"0"0,0 10 0,0-6 0,0 10 0,0-2 0,0 0 0,0 8 0,0-8 0,-4 4 0,3-10 0,-3 3 0,4-6 0,0 2 0,0-4 0,0-1 0,0 1 0,0 0 0,3-1 0,1-3 0,4 0 0,0-1 0,0-2 0,0 3 0,0-4 0,4 0 0,-3 0 0,8 0 0,-8 0 0,3 0 0,-4 0 0,4 0 0,-3 0 0,4 0 0,-5 0 0,0 0 0,0 0 0,-1-4 0,1 3 0,0-6 0,0 6 0,0-6 0,0 6 0,0-6 0,0 6 0,-3-6 0,2 2 0,-6-3 0,6 0 0,-6 0 0,2 0 0,1-5 0,-3 4 0,3-8 0,-4 4 0,0-5 0,0 0 0,0 1 0,0-1 0,0-13 0,0 10 0,0-10 0,-4 9 0,-5 2 0,-2-2 0,-5 4 0,6 4 0,-2 2 0,4 4 0,0 3 0,-1 2 0,1 3 0,0 0 0,0 0 0,0 0 0,0 0 0,0 0 0,0 3 0,0 2 0,0 2 0,4 1 0,-4 0 0,7 4 0,-6-2 0,6-2 0,-2-4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1:14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84 24575,'-4'7'0,"0"1"0,4 4 0,0 6 0,0 12 0,0 0 0,0 5 0,0-6 0,0 0 0,0 0 0,0-5 0,0-1 0,0-5 0,0-1 0,0-3 0,0 2 0,0-7 0,0 4 0,0-6 0,4 1 0,0-3 0,14-2 0,-4-3 0,14 0 0,-4 0 0,5 0 0,0 0 0,-5 0 0,4 0 0,-4 0 0,0 0 0,-2 0 0,-4-8 0,-4-2 0,3-7 0,-8-1 0,4 0 0,-4 0 0,0-5 0,-4-1 0,-1-5 0,-4-6 0,0-1 0,0-1 0,0 2 0,0 6 0,-4 0 0,-5 5 0,-9-7 0,-6 15 0,1-5 0,0 15 0,5 3 0,-4 3 0,3 0 0,-9 0 0,9 0 0,-4 0 0,9 3 0,-2 6 0,6 4 0,-7 5 0,8-5 0,0-4 0,5-5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00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4 24575,'-16'0'0,"3"0"0,1 0 0,0 0 0,3 0 0,-8 0 0,8 0 0,-8 0 0,4 0 0,4-3 0,2 9 0,7-4 0,0 14 0,0-7 0,0 12 0,0-6 0,0 4 0,0 2 0,0-11 0,0 12 0,0-4 0,0 1 0,3-1 0,11 0 0,6-4 0,-1 0 0,8 0 0,-8-5 0,10 0 0,-5-3 0,-1-2 0,-10-4 0,4 0 0,-8 0 0,3 0 0,-4 0 0,0 0 0,0 0 0,0 0 0,0 0 0,0 0 0,0-3 0,0-6 0,-4-4 0,4-10 0,-7 4 0,4-3 0,-5 4 0,0 0 0,0 5 0,0-4 0,0 4 0,0-1 0,-8-3 0,2 8 0,-11-4 0,8 9 0,-8-4 0,8 3 0,-7 0 0,6 2 0,-2 3 0,0 0 0,2 0 0,-2 0 0,4 0 0,0 0 0,0 0 0,3 0 0,2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1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 24575,'-3'-5'0,"6"1"0,14 13 0,9 2 0,0 5 0,6 0 0,0-1 0,7-3 0,-11-1 0,4-6 0,-17-1 0,-2-3 0,-4 3 0,-4 0 0,-1 1 0,-4 14 0,0-8 0,-6 33 0,-12-11 0,3 15 0,-20 7 0,9-6 0,-5 7 0,1-2 0,11-7 0,3-12 0,5-4 0,2-16 0,4-1 0,1-6 0,4-10 0,0-4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00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64 24575,'-12'0'0,"-3"0"0,1 0 0,-9 0 0,4 0 0,-4 0 0,1 8 0,3 2 0,-5 14 0,5 0 0,4 5 0,1 0 0,1-5 0,2 9 0,-2-12 0,7 7 0,-2-5 0,7-8 0,-4 6 0,5-7 0,0-1 0,0-1 0,0-4 0,0 0 0,0 0 0,4 0 0,0 0 0,13-3 0,-2-2 0,13-3 0,-4 0 0,5 0 0,-5 0 0,3 0 0,-3-4 0,0-5 0,-1-5 0,-5-4 0,0-5 0,1-1 0,-4-5 0,-1 0 0,-5-1 0,0 6 0,-3-3 0,-2 2 0,-4 1 0,0-3 0,0 8 0,0-4 0,-4 5 0,-10 0 0,3 4 0,-24-4 0,18 12 0,-13-6 0,12 11 0,0-3 0,5 4 0,-4 0 0,8 0 0,0 0 0,6 0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15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24575,'0'23'0,"0"-2"0,0 14 0,0-1 0,0 3 0,0 5 0,0-6 0,0-1 0,0-6 0,0 0 0,0-5 0,0-2 0,0-8 0,0 2 0,0-7 0,0 4 0,0-6 0,0 1 0,0 0 0,0-4 0,0-1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17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1 24575,'-3'-1'0,"-13"18"0,5 0 0,-15 23 0,5-7 0,-1 4 0,0-1 0,3-1 0,8-9 0,-8 7 0,13-14 0,-3 4 0,9-5 0,0-5 0,0 4 0,0-4 0,0 5 0,0-1 0,0-3 0,0-2 0,4-4 0,0 0 0,8 0 0,2 1 0,3-1 0,-3 1 0,2-4 0,-2 2 0,-1-2 0,4-1 0,-8 4 0,3-4 0,0 4 0,-3 0 0,4-3 0,-5 2 0,0-6 0,0 3 0,4 0 0,-3-3 0,3 3 0,-4-4 0,0 0 0,0 0 0,0 0 0,0 0 0,0 0 0,0 0 0,0 0 0,0 0 0,-4-4 0,0-1 0,-1-3 0,-2 0 0,3 0 0,-4 0 0,0 0 0,0-4 0,0-2 0,0-4 0,0 5 0,0-4 0,0 4 0,0-1 0,0 2 0,0 4 0,0 0 0,0 0 0,-8-4 0,3 6 0,-7-4 0,8 5 0,-8 1 0,7 0 0,-8 1 0,1 2 0,3-3 0,-8 4 0,8 0 0,-8 0 0,4 0 0,-1 0 0,-3 0 0,8 0 0,-3 0 0,-1 4 0,1 4 0,2 1 0,-1-1 0,10-1 0,-6-6 0,6 6 0,-2-6 0,3 2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3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1 209 24575,'0'7'0,"0"0"0,0 14 0,0-3 0,0-1 0,0-3 0,0 7 0,0-10 0,0 9 0,0-11 0,0 3 0,3-8 0,2 3 0,7-2 0,1 3 0,1-3 0,2-1 0,-3-4 0,1 0 0,2 0 0,-2 0 0,3 0 0,-3 0 0,2 0 0,-2 0 0,3-8 0,-3-2 0,3-8 0,-7 1 0,2-1 0,-3 0 0,0 0 0,0 1 0,0-1 0,-1 0 0,2-5 0,-5 4 0,-1-9 0,-4 9 0,0-9 0,0 9 0,0-3 0,0 4 0,0 0 0,-4 0 0,-5 4 0,0 6 0,-8 4 0,8 4 0,-8 0 0,3 0 0,-8 0 0,3 0 0,-10 14 0,8 2 0,-9 15 0,9-1 0,0 6 0,3-11 0,8 17 0,1-21 0,5 9 0,4-16 0,0-2 0,0-4 0,0 0 0,3-4 0,2 0 0,-1-4 0,0 0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8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24575,'0'17'0,"0"-3"0,0 19 0,0-1 0,0 16 0,0-4 0,0 12 0,0-12 0,0 11 0,0-17 0,0 9 0,0-16 0,0-1 0,0-12 0,0-6 0,0-4 0,0 0 0,0-3 0,0-2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0:09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0 24575,'-12'0'0,"7"4"0,-11 4 0,10 6 0,-7 3 0,4 6 0,0-4 0,4 9 0,-3-9 0,7 8 0,-3-8 0,4 9 0,0-4 0,0 0 0,0-1 0,0-5 0,0-1 0,0 1 0,0-5 0,0 4 0,0-8 0,0 7 0,0-2 0,0 7 0,8-10 0,-3 4 0,12-11 0,-8 4 0,7 1 0,-7-1 0,8 1 0,-8-5 0,7 0 0,-7-4 0,8 0 0,-4 0 0,5 0 0,-5 0 0,4 0 0,4-8 0,-5-1 0,8-9 0,-10 0 0,0 0 0,-1 1 0,-5 3 0,0 2 0,0 4 0,-3 0 0,-2-1 0,-3 1 0,0 0 0,0 0 0,0 1 0,0-1 0,-3 3 0,-6-2 0,-5 6 0,-3-3 0,-1 4 0,-5 0 0,4 0 0,-8 0 0,2 0 0,-4 9 0,5 1 0,-4 4 0,9 3 0,-4-3 0,10 0 0,0-2 0,5-4 0,0 0 0,4 0 0,0-4 0,4 0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35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286 254 24575,'0'-16'0,"0"-2"0,0-1 0,0 5 0,0-13 0,0 16 0,0-10 0,0 2 0,0 4 0,0-2 0,0 5 0,0 2 0,-4-6 0,0 7 0,-1-4 0,-7 5 0,7 3 0,-12 1 0,8 4 0,-13 0 0,7 0 0,-7 0 0,-1 0 0,4 8 0,-4-2 0,9 11 0,-3-8 0,7 8 0,-2-7 0,3 2 0,1 0 0,-1 1 0,4 5 0,-3 0 0,7-1 0,-7 1 0,7 0 0,-3 3 0,4-7 0,0 6 0,0-11 0,0 8 0,0-8 0,0 3 0,0 1 0,0-4 0,8 3 0,2-3 0,8 0 0,5 0 0,-5 0 0,10 0 0,-4-4 0,13 4 0,-11-8 0,5 6 0,-9-1 0,-3-1 0,-1-1 0,-1 0 0,-8 1 0,3 3 0,-4 0 0,0 0 0,-3 0 0,2 0 0,-6 4 0,2 1 0,-3 5 0,0 0 0,0 4 0,0-3 0,-4 9 0,-6 4 0,-4-1 0,-1 1 0,2-14 0,4-2 0,1-7 0,-1 4 0,5-5 0,-3-4 0,2 3 0,-3-6 0,-4 3 0,3-4 0,-13 0 0,11 0 0,-16 0 0,17 0 0,-12 0 0,13 0 0,-3 0 0,-4 0 0,6 0 0,-6-4 0,12-5 0,0-9 0,4-1 0,-4-9 0,3 4 0,-4-5 0,5-6 0,0 4 0,0-9 0,0 9 0,9-4 0,2 6 0,8 0 0,0 5 0,4 0 0,-4 6 0,9 4 0,-13-3 0,6 6 0,-7-2 0,4 9 0,-5 0 0,-1 0 0,-4 3 0,0-3 0,0 1 0,0 2 0,0-3 0,0 4 0,-3-3 0,2 2 0,-6-3 0,2 4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55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38 24575,'0'8'0,"0"4"0,0 1 0,0 10 0,0 1 0,0 0 0,0 4 0,0-9 0,0 8 0,0-8 0,0 9 0,0-13 0,0 6 0,0-12 0,0 8 0,0-8 0,0 3 0,0-4 0,0 0 0,3 0 0,2-4 0,3-1 0,-1 1 0,1-3 0,0 2 0,0-3 0,0 0 0,0 0 0,0 0 0,0 0 0,0 0 0,0 0 0,0 0 0,0 0 0,0 0 0,0 0 0,0 0 0,0 0 0,0 0 0,0 0 0,0 0 0,-3-3 0,2-2 0,-6-7 0,6 3 0,-6-8 0,6 3 0,-6-3 0,7-1 0,-7 0 0,7-13 0,-7 10 0,3-14 0,-4 16 0,0-9 0,0 9 0,0-4 0,0 5 0,0 0 0,0 0 0,0 5 0,0 1 0,0 4 0,-4 3 0,0 1 0,-8 4 0,2 0 0,-6 0 0,2 0 0,-4 0 0,1 4 0,-1 5 0,-1 10 0,1 0 0,4 3 0,-3-8 0,7 3 0,-3-3 0,4 3 0,1-3 0,-1-2 0,5-4 0,0 0 0,4 0 0,0-4 0,0 0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56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1 200 24575,'0'8'0,"0"0"0,0 4 0,0-3 0,3 3 0,2 0 0,13-2 0,-8 3 0,12-4 0,-13-5 0,8 4 0,-4-7 0,5 3 0,-1-4 0,1 0 0,-5 0 0,-1 0 0,-4 0 0,0-3 0,0-2 0,0-3 0,1-4 0,-1-2 0,1-4 0,-4 0 0,-1 1 0,-4-6 0,0 4 0,0-4 0,0 5 0,0-5 0,0 9 0,0-8 0,0 8 0,0 1 0,-4 1 0,-5 3 0,0 1 0,-3-1 0,4 5 0,-5 0 0,-4 4 0,-2 0 0,2 0 0,5 0 0,0 0 0,2 0 0,-2 0 0,4 4 0,0 4 0,-1 11 0,4 0 0,-4 8 0,3-3 0,1 0 0,1 4 0,4-9 0,0 4 0,0-10 0,0-4 0,0-6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2:57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81 24575,'-7'7'0,"-1"5"0,-1 6 0,0 1 0,3 9 0,-2-9 0,7 9 0,-3-9 0,4 9 0,0-4 0,0 0 0,0-2 0,0 1 0,0-8 0,0 5 0,0-11 0,4 3 0,4-8 0,6-1 0,8-3 0,2 0 0,5 0 0,0-4 0,-5-1 0,4-9 0,-9 0 0,4-1 0,-10-2 0,0 4 0,-4-1 0,-1-3 0,1 4 0,0-10 0,-4 4 0,-1-9 0,1 4 0,-4-5 0,3 0 0,-4 0 0,0 4 0,0-9 0,0 18 0,-8-5 0,-5 14 0,-2 6 0,-5-2 0,11 3 0,-8 0 0,8 0 0,-3 0 0,-1 0 0,4 0 0,-3 0 0,3 0 0,1 0 0,0 3 0,0 2 0,4 3 0,0-4 0,4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8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0 129 24575,'12'-16'0,"0"10"0,10-15 0,1 11 0,0-7 0,3 3 0,-9-2 0,1 10 0,-7-5 0,-3 10 0,-1-6 0,1 6 0,-4-2 0,0 3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2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1 24575,'-8'0'0,"-1"0"0,1 0 0,-6 0 0,0 0 0,-5 9 0,4 2 0,1 8 0,0 1 0,2 5 0,-2-4 0,8 10 0,-3-10 0,8 9 0,-3-3 0,4 0 0,0-2 0,0 0 0,0-4 0,0 4 0,0 0 0,0-5 0,0 0 0,14-11 0,-7-5 0,23-4 0,-14 0 0,14 0 0,-3 0 0,0 0 0,-2-5 0,-6 0 0,-3-9 0,-2-2 0,-5-3 0,2-7 0,-6 5 0,0-10 0,-5 5 0,0-7 0,0 6 0,0 2 0,0 5 0,-4 1 0,-6-1 0,-1 5 0,-7 1 0,3 4 0,0 5 0,1-3 0,5 7 0,4-3 0,2 4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02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24575,'0'15'0,"0"7"0,0 2 0,0 5 0,0 0 0,0 0 0,0 0 0,0 0 0,0 0 0,0-5 0,0 3 0,0-8 0,0 0 0,0-3 0,4-2 0,0 3 0,5-3 0,3-2 0,2-3 0,4-1 0,-1 1 0,1-4 0,5-1 0,-4-4 0,3 0 0,-4 0 0,0 0 0,3-8 0,-2 2 0,-1-16 0,-5 7 0,-3-18 0,-1 7 0,1-15 0,-4 5 0,-1-6 0,-5 5 0,0-4 0,0 11 0,0-5 0,0 11 0,0 1 0,-8 9 0,-2 1 0,-13 8 0,-1 1 0,-5 4 0,-1 0 0,-4 0 0,-10 0 0,11 8 0,6-6 0,19 6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03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16 24575,'-16'0'0,"4"0"0,-5 0 0,4 8 0,-5 2 0,5 3 0,0 4 0,4-4 0,1 5 0,3 0 0,-3-1 0,7 1 0,-3 0 0,4-1 0,0 6 0,0-9 0,0 8 0,0-9 0,0 4 0,0-4 0,0-1 0,7-8 0,3 4 0,8-3 0,5 0 0,7-1 0,0-4 0,5 0 0,-6 0 0,0 0 0,0 0 0,0 0 0,0 0 0,-5 0 0,4-5 0,-13 1 0,6-10 0,-7 5 0,-1-8 0,0 3 0,-4-9 0,-4 4 0,0-4 0,-5 1 0,0 2 0,0-7 0,-4 8 0,-1-4 0,-8 5 0,-6-1 0,0 5 0,-9 0 0,4 5 0,-5 3 0,-1 2 0,1 4 0,-6 0 0,5 0 0,-11 0 0,15 0 0,6 0 0,12 0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05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24575,'0'12'0,"0"-3"0,0 12 0,0-1 0,0 4 0,0 4 0,0-9 0,0-1 0,0-1 0,0-8 0,0 3 0,7-7 0,3-2 0,12-3 0,2 0 0,11 0 0,-5 0 0,5 0 0,0 0 0,-9-8 0,7-2 0,-14 0 0,4-7 0,-10 15 0,0-14 0,-5 11 0,-3-12 0,-2 3 0,-3 1 0,0-4 0,0 4 0,-4-10 0,-5 4 0,-5-4 0,-4 5 0,5 5 0,-4 0 0,4 5 0,-5-1 0,0 4 0,-8 1 0,11 4 0,-10 0 0,12 0 0,-5 0 0,5 0 0,0 3 0,5 2 0,0 3 0,3 0 0,2 4 0,3-3 0,0 3 0,0 1 0,0-4 0,0-1 0,0-4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30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651 1 24575,'-12'0'0,"-4"0"0,-2 0 0,-6 0 0,-11 0 0,4 0 0,-10 0 0,5 0 0,-7 0 0,1 0 0,0 0 0,5 0 0,-4 0 0,16 0 0,-4 0 0,11 0 0,5 0 0,0 0 0,5 0 0,4 3 0,1 6 0,3 9 0,0 1 0,0 9 0,0 2 0,0 6 0,-11 13 0,9 17 0,-8-17 0,10 27 0,0-14 0,0 14 0,0 14-835,0-6 835,0-34 0,0 1 0,0-1 0,0 2 0,0 9 0,0 0 0,0-4 0,0 0 0,0 8 0,0 1 0,0-3 0,0-1 0,-3-1 0,-1 2 0,4 7 0,-1 1-909,-5-9 1,-1 2 908,2 18 0,1 1 0,-4-3 0,0 1-1015,-1 10 1,1 1 1014,3-6 0,1-1 0,-4 6 0,1-2 0,6-8 0,0-1 0,-3-1 0,1 0-374,2 0 1,2-3 373,-1-25 0,0 0 0,0 12 0,0 0 0,0-9 0,0 0 0,0 4 0,0 1 0,0 3 0,0-1 0,0-9 0,0-3 0,0 28 0,0-18 0,0-1 0,0 10 0,3-1 0,0 2 0,-1 21 639,5 1-639,-1-19 0,-1-1 0,-2 11 581,6-17 0,-1 1-581,-1 15 0,5-14 2164,-5-3-2164,-2-13 944,-1-2-944,-2-7 0,2-6 0,0-6 519,-3-12-519,3-5 0,-4-5 0,0 0 0,0 9 0,0 3 0,0 9 0,0 0 0,0-5 0,0 4 0,0 1 0,0 2 0,0 4 0,0-11 0,0 4 0,0-10 0,4 5 0,1 0 0,0-4 0,3-1 0,-3-1 0,0-8 0,2 3 0,-3-4 0,4 0 0,0-4 0,0 0 0,5-4 0,0 0 0,5 0 0,4 0 0,2 0 0,0 0 0,4 0 0,-4-4 0,0 3 0,4-8 0,-4 8 0,11-8 0,20 8 0,-8-9 0,20 4 0,-16-5 0,6-1 0,-7 1 0,-7 0 0,-8 6 0,-11-4 0,-1 8 0,-10-6 0,0 6 0,-5-3 0,0 4 0,-4-3 0,0-2 0,-4-17 0,0 13 0,0-10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32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0 191 24575,'10'-4'0,"18"0"0,13-6 0,24-3 0,1-11 0,-7 1 0,4-1 0,3 1 0,-12 0 0,4 1 0,-17 10 0,-15 3 0,2 9 0,-10 0 0,0 0 0,-1 0 0,-4 0 0,-2 0 0,-3 0 0,0 0 0,-4 8 0,3 1 0,-6 8 0,7 6 0,-6 6 0,7 8 0,-8 19 0,8-4 0,-7 20 0,3 3 0,-5 9-737,6 8 737,-6-42 0,1 1 0,5 43 0,-3-43 0,0-1 0,-2 26 0,5-22 0,0-1 0,2 28 0,-1-26 0,0 1 0,0-5 0,-1-1 0,2 44 0,-2-39 0,0 0 0,-2-3 0,0 0 0,-1 3 0,1 2 0,3-1 0,-1 0 0,-2 6 0,0-2 0,9 30 0,-9-11 0,0 1-1164,7 18 1164,-7-19 0,0 7 0,6 7 0,1-2 0,-3-22 0,0 1-781,0 21 0,-1-1 781,0-27 0,-1-4 0,-2-2 0,0 0-345,2 4 1,2 0 344,-1-4 0,0-2 0,0 1 0,0 1 0,0 0 0,0-2 0,6 32 260,0 11-260,-1-30 0,0 14 0,0-16 0,0-2 1040,-1-14-1040,-5-1 1617,-1-7-1617,-5 0 813,0-4-813,0-4 422,0 4-422,0-8 0,0 11 0,0-11 0,0 10 0,0-9 0,0 3 0,0 1 0,0-9 0,0 7 0,0-14 0,0 9 0,0-9 0,0-1 0,0-1 0,0-8 0,0 8 0,0-4 0,0 5 0,0-1 0,0 6 0,0-4 0,0 4 0,0-6 0,0 6 0,0 4 0,0 3 0,0-4 0,0-3 0,0-5 0,0 0 0,0-1 0,0 1 0,0 0 0,0-1 0,0 1 0,0 0 0,0-1 0,0-3 0,0-2 0,0-4 0,0 0 0,0 0 0,0-1 0,-4-2 0,0-2 0,-4-3 0,-4 0 0,-7 0 0,-11 0 0,0 0 0,-18 0 0,-4 0 0,0 0 0,-11 0 0,12 0 0,-6 0 0,6 0 0,-4 0 0,11 0 0,1 0 0,2 0 0,10 0 0,1 0 0,2 0 0,9 0 0,-4 0 0,6 0 0,3 0 0,-3 0 0,8 0 0,1-10 0,4 8 0,4-8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43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24575,'0'91'0,"0"0"0,0-10 0,0-11 0,0-15 0,0-11 0,0-6 0,0 1 0,0-18 0,0 3 0,0-8 0,0-7 0,0 4 0,0-5 0,0-1 0,0 1 0,0 0 0,0-3 0,0-2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44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24575,'33'0'0,"5"0"0,27 0 0,-13 0 0,18 0 0,-10 0 0,13 0 0,-7 0 0,-15 0 0,-3 0 0,-23 0 0,-1 0 0,-7 0 0,-8 0 0,3 0 0,-7 0 0,-2 0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45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24575,'31'0'0,"9"0"0,17 0 0,27 0 0,2 0-412,-35 0 1,-1 0 411,26 0 0,13 0 0,-21 0 0,6 0 271,-16 0-271,-9 0 136,-18 0-136,-2 0 0,-16 0 0,-1 0 0,-7 0 0,-2 0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46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24575,'0'11'0,"0"7"0,0 26 0,0-15 0,0 31 0,0-27 0,0 16 0,0-1 0,0-4 0,0-2 0,0-2 0,0-9 0,0 4 0,0-16 0,0 3 0,0-9 0,0 0 0,0-1 0,0-4 0,0 0 0,0-4 0,0 0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47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24575,'12'0'0,"6"0"0,1 0 0,15 0 0,-9 0 0,10 0 0,-6 0 0,-5 0 0,4 0 0,-4 0 0,5 0 0,0 0 0,-5 0 0,-1 0 0,-1 0 0,-7 0 0,7 0 0,-10 0 0,1 0 0,-1 0 0,-5 0 0,5 0 0,-3 0 0,0 0 0,-6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2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 24575,'0'8'0,"0"0"0,0 1 0,0 4 0,0 2 0,0 10 0,0 8 0,0 1 0,0 11 0,0-4 0,0-1 0,-10 5 0,7-11 0,-16-1 0,8-8 0,0-10 0,-1-2 0,11-4 0,-12-4 0,11-1 0,-7-4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56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24575,'12'0'0,"6"0"0,11 0 0,2 0 0,4 0 0,-11 0 0,4 0 0,-9 0 0,3 0 0,-8 0 0,2 0 0,-7 0 0,0 0 0,-6 0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56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24575,'7'0'0,"6"0"0,14 0 0,2 0 0,0 0 0,6 0 0,-4 0 0,-1 0 0,-12 0 0,-1 0 0,-8 0 0,3 0 0,-4 0 0,-4 0 0,0 0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57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24575,'-4'7'0,"1"7"0,3 4 0,0 10 0,0 2 0,0 0 0,0 11 0,0-5 0,0 6 0,0 0 0,0 1 0,0-7 0,0 5 0,0-16 0,0 4 0,0-12 0,0-4 0,0-1 0,0-7 0,0-2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58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24575,'20'0'0,"10"0"0,8 0 0,0 0 0,10 0 0,-12 0 0,0 0 0,-1 0 0,-6 0 0,-5 0 0,-5 0 0,-7 0 0,-4 0 0,-1 0 0,1 0 0,-4 0 0,-1 0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3:59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24575,'25'0'0,"7"0"0,4 0 0,7 0 0,-7 0 0,-1 0 0,-6 0 0,-5 0 0,-6 0 0,-1 0 0,-8 0 0,3 0 0,-8 0 0,-1 0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8T16:24:00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24575,'-12'4'0,"0"0"0,4-4 0,7 0 0,6 0 0,13 0 0,6 0 0,5 0 0,0 0 0,0 0 0,6 0 0,-4 0 0,10 0 0,-11 0 0,11 0 0,-11 0 0,0 0 0,-2 0 0,-9 0 0,-1 0 0,-1 0 0,-8 0 0,3 0 0,-4 0 0,0 0 0,0 0 0,0 0 0,0 0 0,-4 0 0,0 0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2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1057 1 24575,'-37'45'0,"0"1"0,-5 8 0,-18 18 0,-2 4-1319,1-2 1319,26-27 0,0 1 0,-25 31 0,0-1 0,30-36 0,-1 0 0,-27 29 0,17-14 0,8-14 0,1-3 0,2 2 430,-20 34-430,15-28 0,8 3 219,-5 0-219,4-11 0,8 1 0,-1-17 670,7 1-670,3-10 0,3-3 0,1-1 0,3-4 0,-2-3 0,2-1 0,0-6 0,1-1 0,3-6 0,0-2 0,0-4 0,0-4 0,0 3 0,0-7 0,0 2 0,0-9 0,0 4 0,0-3 0,0 4 0,0 0 0,0 0 0,0 5 0,0 1 0,0 5 0,0 3 0,0 1 0,0 4 0,0 0 0,-3 3 0,0 1 0,-1 0 0,1 8 0,3 0 0,0 9 0,0 6 0,0-3 0,-4 7 0,3-3 0,-6 0 0,6 4 0,-7-4 0,7 0 0,-2 4 0,3-9 0,0 9 0,0-9 0,0 4 0,0-4 0,0 0 0,0-1 0,0 0 0,0-3 0,0-2 0,0-3 0,0 0 0,0 0 0,2-3 0,6-1 0,8-3 0,5-4 0,10-6 0,1 0 0,0-7 0,4 7 0,-4-3 0,5 4 0,-6 4 0,-4 1 0,-7 4 0,-5 0 0,1 0 0,-4 0 0,-2 0 0,-2 0 0,-5 0 0,1 0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4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24575,'-4'6'0,"1"2"0,3 6 0,0 2 0,8 9 0,2-2 0,8 7 0,15 4 0,-1 0 0,14 7 0,2 7 0,0-4 0,9 16 0,-1-7 0,-11 1 0,8-5 0,-15-2 0,9 1 0,-5 0 0,-1-2 0,-11-12 0,8 0 0,-14-7 0,10 2 0,-8-6 0,1-1 0,-1-5 0,-5-1 0,-1-3 0,0 2 0,-7-2 0,6-1 0,-11-1 0,3-3 0,0-1 0,-3 0 0,3-3 0,-4 2 0,0-5 0,0 5 0,0-2 0,0 0 0,0 3 0,0-7 0,-3 6 0,-1-2 0,0 3 0,1-1 0,-1 1 0,4 0 0,-3 0 0,3 0 0,-1 0 0,1 0 0,0 0 0,0 0 0,0-3 0,0 2 0,0-5 0,-3 5 0,2-5 0,-5 5 0,5-5 0,-5 4 0,5-4 0,-5 5 0,5-2 0,-2 3 0,2-1 0,-2 1 0,2-3 0,-5 2 0,5-5 0,-8 2 0,-7-3 0,-4 0 0,-11 0 0,2 0 0,-3-4 0,-6-1 0,4-4 0,-9 0 0,9 4 0,-9-4 0,9 8 0,-4-7 0,0 8 0,4-8 0,-4 7 0,6-7 0,-1 7 0,5-2 0,-4 3 0,12 0 0,-6 0 0,11 0 0,-3 0 0,4 0 0,9 0 0,4 0 0,8 0 0,2 0 0,4 3 0,-4 2 0,9 3 0,-4 0 0,0 1 0,3-1 0,-7 0 0,7 0 0,-2 0 0,3 1 0,1-1 0,-5 0 0,3 1 0,-3-1 0,5 1 0,-5-1 0,-1-3 0,-4 1 0,-1-5 0,1 3 0,-4-4 0,-2 3 0,-2-2 0,-1 2 0,3-3 0,-3 0 0,3 0 0,-6-14 0,-1-6 0,-3-15 0,4-8 0,2-2 0,3 1 0,1-5 0,-4 10 0,2-4 0,-3 6 0,4 5 0,0 5 0,-1 7 0,-1 5 0,1 3 0,-1 1 0,0 7 0,-3-2 0,2 5 0,-2-2 0,3 0 0,-1-1 0,-2 0 0,-1 1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5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24575,'0'27'0,"0"3"0,0 13 0,0 8 0,0 7 0,0-5 0,0 2 0,0-4 0,0 1 0,0 5 0,0-7 0,0-5 0,0-2 0,0-16 0,0-1 0,0-6 0,0-8 0,0 0 0,0-9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6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0 24575,'-3'3'0,"0"5"0,3 3 0,0 1 0,0 7 0,0-6 0,0 16 0,0-6 0,-4 3 0,-1 4 0,-3-12 0,-1 11 0,1-12 0,3-1 0,-1-5 0,5 0 0,-9-3 0,5 0 0,-6-4 0,7-4 0,1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3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24575,'0'-14'0,"0"12"0,0 14 0,0 20 0,0 8 0,0 31 0,0-25 0,0 47 0,0-46 0,0 23 0,0-15 0,0-7 0,0 0 0,0-10 0,0-16 0,0 2 0,0-22 0,0 6 0,0-11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7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7 24575,'2'-4'0,"2"1"0,3 3 0,0 0 0,4 0 0,-3 0 0,2 0 0,-3 0 0,1 0 0,-2 0 0,-2 3 0,-1 9 0,-3 5 0,0 9 0,-4 0 0,-1 4 0,-7-3 0,-1-4 0,0-4 0,-2-7 0,7 0 0,0-1 0,1-4 0,7 0 0,-3 0 0,-1-3 0,6-1 0,3-3 0,6 3 0,5-2 0,4 2 0,-4 1 0,9 1 0,-4 3 0,0 0 0,4 0 0,-9 4 0,5 5 0,-5-1 0,-3 9 0,-5 1 0,-4 1 0,-4 9 0,0-4 0,0 0 0,-4-1 0,-5-1 0,-16 5 0,0-6 0,-4-2 0,5-10 0,7-5 0,-8 1 0,9-5 0,-1-1 0,3-2 0,6-2 0,-3-3 0,4 0 0,3 0 0,1 0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7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24575,'4'9'0,"-1"0"0,-3 12 0,0-8 0,0 6 0,0-2 0,0-1 0,0 4 0,0 5 0,0-11 0,0 10 0,0-16 0,0 6 0,-6-6 0,-7 0 0,3-5 0,-1-3 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0:59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 24575,'-14'0'0,"-5"0"0,-7 0 0,3 0 0,-6 0 0,7 0 0,-3 0 0,3 0 0,2 0 0,9 0 0,3 9 0,5 9 0,3 6 0,0 12 0,0 2 0,0 1 0,0 4 0,0-6 0,0-5 0,0-5 0,0-7 0,0-9 0,0 0 0,0-4 0,3-3 0,4-1 0,9-3 0,1-3 0,7-2 0,-2-3 0,-1-1 0,3 1 0,-3 3 0,5 2 0,0 3 0,-5 0 0,-1 0 0,-5 0 0,1 0 0,-4 0 0,2 3 0,-5 5 0,2 4 0,-7 8 0,0-3 0,-4 7 0,0-7 0,0 7 0,0-3 0,0 1 0,0 2 0,-4-3 0,-5 5 0,-4-5 0,-3-1 0,4-5 0,-7 1 0,5-3 0,-6-1 0,5-5 0,-8 1 0,1-3 0,2-2 0,1-3 0,7 0 0,0 0 0,1 0 0,4 0 0,3 0 0,2 0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0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24575,'0'14'0,"0"0"0,3 1 0,5 0 0,4 1 0,4-1 0,0 5 0,5 2 0,-3 4 0,4 1 0,-5-2 0,2 12 0,-6-13 0,10 18 0,-16-14 0,14 5 0,-19-2 0,10-1 0,-8-3 0,1 9 0,-1-4 0,-4 6 0,0-1 0,0 0 0,0 0 0,-4 6 0,-2-5 0,-7 5 0,2 0 0,-7-4 0,7 10 0,-3-11 0,1 5 0,-1-10 0,-1 2 0,3-8 0,-1 4 0,4-10 0,-3-1 0,4-5 0,0 1 0,1-4 0,-1-1 0,1-1 0,0-2 0,-1 3 0,1-4 0,3 0 0,-2 0 0,-2 4 0,1-7 0,0 6 0,4-10 0,3 4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2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5 102 24575,'0'-7'0,"0"0"0,0 0 0,0 0 0,-3-3 0,2 2 0,1-3 0,4 0 0,3 6 0,0-5 0,-3 6 0,6 0 0,-8-2 0,8 5 0,-3-2 0,5 3 0,0 0 0,-1 0 0,0 0 0,0 0 0,1 0 0,3 0 0,-7 0 0,7 0 0,-7 0 0,3 7 0,0 1 0,-3 4 0,7 3 0,-7-4 0,3 5 0,0 0 0,-2-1 0,2 1 0,-3-1 0,0 1 0,-4-1 0,0 1 0,-4 4 0,0-3 0,0 7 0,0-7 0,0 3 0,0 0 0,0-3 0,0 3 0,0-5 0,-4 1 0,0-1 0,-4 1 0,-4 4 0,-4 4 0,2-3 0,-4 2 0,6-8 0,-4 1 0,4-1 0,-3-2 0,6-3 0,-2 2 0,7-4 0,-3 2 0,4-3 0,2-3 0,5-1 0,12-3 0,5-4 0,5-1 0,4-3 0,-3-1 0,15-1 0,-9 1 0,10-1 0,-10 1 0,-3 0 0,-4 5 0,-1-4 0,-3 7 0,-6-3 0,-5 4 0,-4 0 0,0 0 0,0 0 0,-3 0 0,-1 0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3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7 24575,'-6'-3'0,"-7"0"0,-12 3 0,-2 4 0,-10 14 0,4 8 0,-3 14 0,1 5 0,11-10 0,-1 12 0,7-7 0,-3 10 0,6 0 0,5 1 0,5-1 0,5 0 0,0 1 0,0-7 0,0 5 0,0 2 0,13 1 0,4 0 0,12-12 0,6-1 0,0-5 0,5 2 0,0-1 0,-1-10 0,-6-2 0,3-5 0,-9-5 0,4 0 0,-6-4 0,1-1 0,6-3 0,-16-1 0,3-4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4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24575,'11'-4'0,"-1"1"0,-3 3 0,3 0 0,1 0 0,-1 0 0,-5 0 0,-6 0 0,-3 3 0,1 1 0,3 3 0,0 3 0,0-2 0,0 7 0,0-3 0,7 0 0,2-1 0,11-3 0,-3 0 0,3 0 0,-5 0 0,1-4 0,-4 0 0,-2-4 0,-3 0 0,0 0 0,-9 0 0,-2 0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1 24575,'-14'0'0,"-11"8"0,5 6 0,-7 5 0,5 11 0,-1-1 0,2 15 0,-3-4 0,9 9 0,5-5 0,6 0 0,4 12 0,0-16 0,0 9 0,0 1 0,0-15 0,14 25 0,1-34 0,15 17 0,2-14 0,3 1 0,3-1 0,2 0 0,-8-10 0,0 4 0,-10-10 0,-2-4 0,-5-2 0,-3-7 0,-4 4 0,-5-4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7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24575,'11'0'0,"0"0"0,9 0 0,1 0 0,5-4 0,0 3 0,4-3 0,-3 4 0,-1 0 0,-6 0 0,-4 0 0,-4 0 0,-1 0 0,-4 3 0,-3 5 0,-1 8 0,-3 5 0,0 5 0,-8-1 0,-2 6 0,-7-4 0,0-1 0,0-1 0,-4-8 0,7 3 0,-5-7 0,11-2 0,-3-4 0,4 0 0,-1 0 0,2-3 0,4-1 0,3-3 0,14 0 0,-2 0 0,12 0 0,-4 0 0,0 0 0,3 0 0,-7 0 0,3 0 0,-8 3 0,2 5 0,-5 4 0,2 8 0,-6-4 0,-2 9 0,-3-8 0,0 7 0,0-3 0,0 0 0,-7 4 0,-3-4 0,-7 4 0,0 1 0,-4-4 0,-2 3 0,-3-6 0,4 2 0,-3-8 0,4-2 0,0-2 0,1-1 0,8-1 0,-6-2 0,12-2 0,-4-3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7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24575,'4'3'0,"-1"5"0,-3 13 0,0 1 0,0 14 0,0-4 0,0 0 0,0 4 0,0-10 0,0 1 0,0-7 0,0-5 0,-6-6 0,5-2 0,-5-7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4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24575,'10'0'0,"10"0"0,28 0 0,25 0 0,3 0 0,15 0-844,-1 0 844,3 0 0,-8 0 0,4 0 0,-16 0 103,0 0-103,7 0 0,-22 10 0,12 4 0,-27 15 0,3-4 633,-18 1-633,4 1 108,-11-10-108,1 9 0,-8-16 0,-5 4 0,0-5 0,0-1 0,0 1 0,-4-4 0,-1-1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8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24575,'0'2'0,"0"7"0,0 16 0,0 20 0,0-10 0,0 13 0,-5-10 0,4 1 0,-4 4 0,5-16 0,0 3 0,0-17 0,0 6 0,0-11 0,3-1 0,9-3 0,5-4 0,9-4 0,5-1 0,-4-8 0,3-1 0,-9-2 0,4 3 0,-9-2 0,4 6 0,-8-2 0,-1 7 0,-4-3 0,0 6 0,0-2 0,-3 0 0,-1-1 0,-3-3 0,0 0 0,0-4 0,0 7 0,0-3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8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24575,'0'68'0,"0"-5"0,0-21 0,0 5 0,0-7 0,0 4 0,0-1 0,0-6 0,0-5 0,0-1 0,0-6 0,0-3 0,0-2 0,0-5 0,0 1 0,0-1 0,0 0 0,0-3 0,0-2 0,0-4 0,0 1 0,0 0 0,0 0 0,0-3 0,0-1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09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 24575,'8'1'0,"-2"9"0,-6 10 0,0 1 0,0 9 0,0-3 0,0 16 0,0-10 0,0 9 0,0-10 0,-4 0 0,-5 4 0,-9-8 0,-1-5 0,5-10 0,7-9 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0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0 24575,'0'4'0,"-8"11"0,2 12 0,-13 17 0,13-6 0,-7 5 0,3 0 0,3 1 0,-2 6 0,9-11 0,0 3 0,0-20 0,0 8 0,0-18 0,0 7 0,0-11 0,3 3 0,5-7 0,8-1 0,1-3 0,7 0 0,-7 0 0,7 0 0,-3 0 0,5-8 0,-1-1 0,-4-4 0,-1 1 0,-4 4 0,-4 0 0,-2 4 0,-2-2 0,-1 5 0,-9-2 0,-8 3 0,-6 0 0,-8 0 0,7 0 0,-3 0 0,0 0 0,7 0 0,-6 0 0,7 0 0,0 0 0,1 0 0,0 3 0,3-2 0,-3 2 0,4-3 0,4 0 0,-1 0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1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 24575,'2'-3'0,"10"0"0,-3 3 0,15 0 0,0 13 0,-6-7 0,20 32 0,-26-22 0,16 27 0,-14-16 0,4 11 0,1 5 0,-4-5 0,3 0 0,-12 4 0,1-14 0,-3 9 0,-3-1 0,3-2 0,-4 3 0,0-1 0,0 9 0,0-5 0,-13 5 0,-3-3 0,-13-2 0,-1 6 0,0-2 0,5-10 0,-6 10 0,12-20 0,-2 9 0,10-21 0,3-2 0,1-2 0,0-1 0,3 0 0,-2 0 0,2-4 0,0 4 0,-2-7 0,2 4 0,-3-4 0,4 0 0,0 0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3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23 355 24575,'-12'7'0,"5"4"0,4 5 0,3-4 0,0 16 0,0-9 0,0 17 0,0-10 0,0 10 0,0-9 0,0 4 0,0-5 0,0-5 0,0-1 0,0-9 0,0 0 0,0-13 0,0-25 0,0-8 0,0-36 0,0 23 0,0-28 0,0 21 0,0-17 0,0 13 0,0 8 0,4 8 0,1 11 0,4 1 0,-2 14 0,2-2 0,-2 11 0,0 0 0,0 5 0,0 3 0,0 0 0,0 0 0,0 0 0,0 0 0,8 23 0,-5-1 0,11 28 0,-10-5 0,8 5 0,-4 0 0,1-5 0,2-3 0,-8-5 0,6-9 0,-6-3 0,1-9 0,-4-4 0,1-2 0,-4-3 0,2-3 0,-2-1 0,3-3 0,0-11 0,2-14 0,0-15 0,6-17 0,10-18 0,-2 13 0,6-12 0,-13 30 0,1 6 0,-7 7 0,2 13 0,-5 3 0,0 8 0,0 3 0,0 1 0,0 3 0,0 0 0,0 0 0,1 16 0,0 0 0,-3 20 0,3-5 0,-7 12 0,7-4 0,-7 10 0,7-11 0,-7 11 0,8-10 0,-4 4 0,4-11 0,0 3 0,-1-12 0,0 2 0,0-10 0,0-3 0,-1-1 0,0-4 0,0 0 0,-3 0 0,2-3 0,1-1 0,1-3 0,2 0 0,-3 0 0,0 0 0,-3 0 0,-1 0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4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194 174 24575,'0'-10'0,"0"-3"0,0 5 0,0-11 0,0 10 0,0-14 0,0 5 0,0-8 0,0 5 0,0 5 0,-3 8 0,-5 5 0,0 3 0,-6 0 0,2 0 0,-4 0 0,1 0 0,-1 4 0,3 8 0,-8 17 0,10-1 0,-8 14 0,5-5 0,8 8 0,-7-6 0,12 3 0,-3-15 0,4-1 0,0-6 0,0-8 0,0-2 0,0-2 0,7-5 0,1 1 0,3-8 0,4-3 0,-2-15 0,4-6 0,-3-4 0,4-4 0,-8 4 0,3 0 0,-4 1 0,-1 5 0,1 5 0,-5 1 0,0 8 0,-4 1 0,2 7 0,2 2 0,0 8 0,2 8 0,-5 7 0,7 4 0,-4-4 0,9 4 0,-5-8 0,8 3 0,-4-5 0,8-2 0,-3-2 0,3-3 0,-5-4 0,1 0 0,-1-4 0,-3 0 0,3-4 0,-3-3 0,0-10 0,0-9 0,-4-1 0,1-4 0,0 0 0,-4 4 0,3 1 0,-8 1 0,4 9 0,-4 0 0,0 6 0,3 6 0,0 0 0,4 4 0,0 7 0,1 5 0,0 9 0,0 10 0,5-4 0,1 8 0,4-3 0,0 0 0,0 4 0,-1-9 0,6 5 0,-6-11 0,5 0 0,-11-9 0,4-1 0,-7-4 0,3 1 0,-4-1 0,-3-3 0,-1-1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4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0 24575,'-8'15'0,"-2"2"0,-8 20 0,-1 2 0,-6 12 0,-1-1 0,5-6 0,-7 1 0,12-2 0,-8-3 0,5-2 0,1-7 0,1-5 0,4-5 0,5-5 0,1-5 0,6-4 0,-2-4 0,3 0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5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683 1 24575,'1'2'0,"-18"20"0,-4 12 0,-15 18 0,-2 7 0,4 7 0,-12 12-1174,3 11 1174,21-42 0,0-1 0,1 0 0,1-1 0,-10 30 0,12-27 0,1-1 253,-5 10-253,-8 38 0,13-42 0,-4 18 0,5-19 0,0 11 0,5-17 885,2 4-885,-1-7 36,0-5-36,-4 5 0,4-6 0,1 0 0,0 0 0,0-5 0,0-1 0,0-6 0,1-4 0,0-1 0,0-4 0,0 2 0,1-5 0,3 1 0,-2-7 0,5 0 0,-2 0 0,3 0 0,-4-3 0,4 2 0,-4-2 0,1-1 0,3 0 0,-4-3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7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2908 1 24575,'-12'3'0,"-7"0"0,-19-3 0,-28 0 0,-3 0 0,14 0 0,-4 0-947,8 0 1,-1 0 946,-20 0 0,-2 0 0,8 0 0,0 0 0,-12 0 0,-3 0 0,0 0 0,0 0 0,1 0 0,-1 0-888,-5 0 1,1 0 887,4 0 0,2 0 0,9 0 0,0 0-284,-5 0 1,4 0 283,-18 0 0,33 0 0,1 0 0,-14 0 0,-19 0 0,7 0 0,9 0 0,0 0 0,13 0 0,-4 0 1225,11 0-1225,1 0 2319,8 0-2319,6 0 691,5 0-691,1 0 0,5 0 0,0 0 0,5 0 0,1 0 0,4 0 0,4 0 0,1 0 0,4 0 0,0 0 0,0 0 0,3 0 0,1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5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4 24575,'-4'-4'0,"12"12"0,4-6 0,12 17 0,-5-9 0,2 14 0,4-6 0,-8 2 0,3 0 0,-11-10 0,5 4 0,-8-1 0,6-6 0,-11 5 0,3-7 0,-4 9 0,0-5 0,-4 10 0,2-4 0,-18 11 0,7 1 0,-22 15 0,7-13 0,-2 10 0,4-17 0,6-1 0,5-3 0,-4-7 0,12 3 0,-5-9 0,7-1 0,0-12 0,12-14 0,-5 9 0,9-8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3:01:18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24575,'-4'3'0,"1"0"0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05.2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24575,'20'0'0,"-4"0"0,16 0 0,-3 0 0,24 0 0,-10 0 0,10 0 0,-7 0 0,9 0 0,0 0 0,5 0 0,-6 0 0,-7 0 0,-1 0 0,-12 0 0,-1 0 0,-6 0 0,-5 0 0,0 0 0,-6 0 0,1 0 0,-1 0 0,-3 0 0,2 0 0,-6 0 0,3 0 0,-5 4 0,1-3 0,-1 5 0,1-5 0,-1 6 0,1-6 0,-4 5 0,2-5 0,-5 2 0,2-3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08.6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259 104 24575,'11'0'0,"-3"0"0,16 0 0,3 9 0,-8-3 0,13 8 0,-14-2 0,-1-6 0,-1 9 0,-4-10 0,1 3 0,-2 0 0,-3-4 0,-1 3 0,1-3 0,-4 3 0,0-3 0,-4 3 0,0 0 0,0 1 0,-8 0 0,-1-1 0,-8 2 0,0-1 0,0 4 0,-4 2 0,3 3 0,-4 0 0,1 0 0,3 0 0,0 0 0,3 0 0,2-4 0,0-1 0,-3-4 0,8-1 0,-4 1 0,8 0 0,-3-4 0,3-1 0,3-3 0,9 0 0,5 0 0,7-4 0,-3 0 0,-1-5 0,1 1 0,-1-1 0,1 1 0,0 0 0,-1-1 0,-3 5 0,2-4 0,-6 7 0,6-6 0,-6 6 0,3-3 0,-5 4 0,-3-3 0,0-1 0,-4-4 0,0 1 0,-4-4 0,-5 2 0,-4-3 0,1 4 0,-9-5 0,7 4 0,-7-4 0,-1 0 0,4 4 0,-3-4 0,4 4 0,0 5 0,1-4 0,3 7 0,-3-6 0,8 6 0,-4-3 0,5 4 0,2-3 0,-1 2 0,2-2 0,-4 3 0,4-3 0,-5 2 0,4-9 0,-5 8 0,2-8 0,1 6 0,-1 0 0,0-3 0,1 6 0,3-6 0,-3 6 0,6-5 0,-5 5 0,2-2 0,-1-1 0,-1 4 0,5-7 0,-6 6 0,3-6 0,-4 3 0,1-4 0,-1-3 0,0 2 0,0-7 0,3 8 0,-2-8 0,6 7 0,-6-2 0,6 3 0,-3 1 0,1 3 0,2-3 0,1 6 0,4-2 0,3 3 0,1 0 0,-1 3 0,5 2 0,0 3 0,10 1 0,-5-1 0,9 1 0,-3 0 0,4 0 0,-4 0 0,3 0 0,-8-1 0,8 1 0,-8-1 0,3 1 0,-8-1 0,3-3 0,-8 1 0,4-5 0,-5 6 0,1-6 0,-1 2 0,1-3 0,-4 3 0,-1 1 0,-3 3 0,0 1 0,0-1 0,0 1 0,0-1 0,-3 1 0,-2 3 0,-7 2 0,3 3 0,-8 6 0,8-4 0,-9 13 0,4-7 0,-5 9 0,1-6 0,-1 1 0,5-1 0,-3-4 0,8-2 0,-4-5 0,5-3 0,0-1 0,4-5 0,1 1 0,-1-4 0,4 2 0,-4-8 0,4 1 0,0-6 0,0 0 0,0 0 0,4-5 0,-3 0 0,6-5 0,-2 0 0,4-10 0,0 3 0,0-9 0,0 0 0,1-1 0,0-1 0,3 2 0,-3 11 0,3 0 0,-5 6 0,-3 3 0,-2 1 0,0 8 0,-5 1 0,1 3 0,-10 0 0,-7 0 0,1 0 0,-10 0 0,5 0 0,-6-8 0,5 2 0,-3-7 0,8 5 0,-3-5 0,4 4 0,4-3 0,2 4 0,3 4 0,1-3 0,2 3 0,2-7 0,3-1 0,0 3 0,0 2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09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24575,'0'26'0,"0"2"0,0 18 0,0 8 0,0 9 0,0 6 0,0-13 0,0 4 0,0-6 0,0 1 0,5-6 0,4-5 0,10-19 0,1 7 0,1-21 0,-7 5 0,6-12 0,-6 1 0,7-1 0,-4-4 0,-1-8 0,8-13 0,-3-22 0,1-2 0,-1-21 0,-9 17 0,9-18 0,-9 17 0,4-2 0,-11 18 0,0 1 0,-5 10 0,0 5 0,0 7 0,0 10 0,0 10 0,0 15 0,0 10 0,0 6 0,0-1 0,0 1 0,0 0 0,0-6 0,4-1 0,1-6 0,7-5 0,2 0 0,2-5 0,6-4 0,-5-1 0,5-4 0,-6 1 0,1-5 0,-1 0 0,1-4 0,0 0 0,-1 0 0,-3 0 0,-2 0 0,-3 0 0,-1 0 0,1 0 0,0 0 0,-1 0 0,0 0 0,1-3 0,-4-10 0,-1-17 0,-3-1 0,0-19 0,0 14 0,0-17 0,0 12 0,0-5 0,0 12 0,0 1 0,0 11 0,0 0 0,0 9 0,0 2 0,0 3 0,0 1 0,0 3 0,0 1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38:14.1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857 51 24575,'-7'-4'0,"1"-6"0,-9 8 0,1-9 0,2 10 0,-9-11 0,7 10 0,-12-7 0,3 9 0,-4 0 0,-6 0 0,4 0 0,-9 0 0,9 0 0,-4 0 0,6 0 0,0 0 0,-1 0 0,1 9 0,4-4 0,2 12 0,-1-8 0,4 7 0,-3-3 0,4 0 0,0 3 0,1-3 0,-9 11 0,7-6 0,-3 11 0,4-6 0,8-1 0,-5 4 0,6-3 0,-1-1 0,0 5 0,0-5 0,0 6 0,0-6 0,-1 4 0,6-8 0,-5 8 0,4-3 0,-3-1 0,-2 5 0,6-10 0,-4 5 0,7-6 0,-3 1 0,0 3 0,3-3 0,-2-1 0,3 0 0,0 1 0,0 1 0,0 8 0,-4-3 0,3-1 0,-8 10 0,8-8 0,-3 9 0,-1-6 0,4 0 0,-3 1 0,0-1 0,3 0 0,-3 1 0,4 6 0,0-4 0,0 4 0,0-6 0,0-1 0,0 0 0,0 1 0,0-1 0,0 6 0,0 1 0,4 6 0,-2 0 0,7 6 0,-4-5 0,6 12 0,-1-12 0,0 11 0,-4-11 0,7 22 0,-6-20 0,7 9 0,-5-14 0,1-9 0,-1 3 0,0-9 0,0 3 0,-5-8 0,4 3 0,-3-4 0,3-1 0,0 1 0,1-1 0,-1-3 0,0 3 0,4-7 0,-3 6 0,6-5 0,-6 1 0,11 5 0,-11-7 0,6 6 0,-7-3 0,4-3 0,-3 6 0,3-2 0,0 0 0,-3 3 0,7-7 0,-7 7 0,7-7 0,-3 3 0,0 0 0,3-2 0,-3 2 0,3-4 0,6 1 0,-4-1 0,8 1 0,-8-4 0,8 3 0,9-3 0,-10 0 0,13-1 0,-20 0 0,4-3 0,-1 2 0,-3-3 0,3 0 0,-4 0 0,-1 0 0,6 0 0,-4 0 0,3 0 0,-4 0 0,4 0 0,2 0 0,-1 0 0,4 0 0,-3-4 0,10-1 0,-4-9 0,9-1 0,3-12 0,-5 10 0,3-8 0,-11 11 0,-1-5 0,0 5 0,-4-3 0,4-2 0,-9 1 0,11-11 0,-10 6 0,4-5 0,-5 0 0,0 1 0,-4 0 0,4-1 0,-4-17 0,0 13 0,0-18 0,-5 21 0,1-9 0,0 4 0,0-6 0,0-6 0,-5 4 0,0 2 0,0-5 0,-4 14 0,4-13 0,-5 15 0,0-4 0,0 5 0,0-17 0,0 13 0,0-19 0,0 11 0,0 4 0,0-15 0,0 2 0,-5-7 0,-1-5 0,-5 7 0,1 7 0,4 1 0,-3 7 0,4-1 0,-4 10 0,-1-2 0,1 10 0,0-6 0,0 6 0,0-5 0,0 5 0,0-6 0,-8-7 0,6 6 0,-6-6 0,3 2 0,3-1 0,-3-6 0,0 6 0,3 1 0,-6 5 0,7 6 0,-6 0 0,3 5 0,-9 4 0,8 1 0,-14 4 0,13 0 0,-10 0 0,8 3 0,4-2 0,-2 2 0,6 1 0,-7 0 0,4 4 0,-5 0 0,0 0 0,0 0 0,1 0 0,3 0 0,-3-3 0,4 2 0,-1-6 0,1 2 0,-3-2 0,6-1 0,-10 4 0,6 1 0,0 3 0,-2 0 0,2 0 0,0 0 0,-2 0 0,6 0 0,-7 0 0,8 0 0,-8 0 0,3 0 0,1 0 0,-4 0 0,7 0 0,-7 0 0,8-8 0,-1-11 0,6-17 0,3 12 0,0 0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41:05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44 24575,'2'0'0,"0"0"0,12 0 0,-5 0 0,6 0 0,-2 0 0,4 0 0,-1 0 0,1 0 0,0 0 0,-5 0 0,4 0 0,-8 0 0,8 0 0,-8 0 0,4 0 0,0 0 0,-7 4 0,6 4 0,-10 4 0,6 5 0,-6-1 0,3 6 0,-4-4 0,0 8 0,0-8 0,0 8 0,0-8 0,0 3 0,0-4 0,0 4 0,0-3 0,0 3 0,0 1 0,0-4 0,-9 8 0,3-4 0,-11 6 0,7-1 0,-8 6 0,3-5 0,-4 5 0,-4-5 0,4 0 0,-1-5 0,4-1 0,7-5 0,-7-1 0,7-3 0,-3-2 0,4-3 0,4-1 0,-3-3 0,3 3 0,0-9 0,1 1 0,7-11 0,4 0 0,6-10 0,7 3 0,-1-7 0,1 7 0,2-8 0,-4 4 0,10-7 0,-10 2 0,11-7 0,-10 6 0,10-13 0,-10 13 0,5-11 0,-6 11 0,0-9 0,0 9 0,-1 1 0,-4 2 0,-2 8 0,-3-4 0,-1 5 0,0 5 0,0 0 0,-1 4 0,-2 1 0,1-1 0,-5 1 0,5 3 0,-1 1 0,-2-5 0,4 6 0,-3-5 0,0 3 0,2 4 0,-5-7 0,5 6 0,-2-2 0,0-1 0,3 3 0,-3-5 0,3 2 0,0 0 0,0-2 0,1 5 0,-4-6 0,2 6 0,-5-5 0,6 5 0,-7-6 0,-3 6 0,-1-2 0,-11 3 0,3 0 0,-2 12 0,-2-1 0,6 10 0,-2-4 0,4 0 0,-1 4 0,1-3 0,3-1 0,1-1 0,4-4 0,-3 1 0,2 3 0,-3-4 0,4 1 0,-3 2 0,2-2 0,-3 4 0,4-1 0,-4 6 0,3-5 0,-3 5 0,4-5 0,-4-1 0,3 1 0,-3-1 0,4 1 0,0 0 0,0-1 0,0 1 0,0 0 0,0-5 0,0 4 0,0-8 0,0 8 0,0-8 0,0 4 0,0 0 0,0-4 0,0 4 0,0-5 0,0 1 0,4-1 0,0 1 0,3-1 0,1 1 0,-1-1 0,1 1 0,-1-1 0,1 1 0,3-4 0,2 3 0,4-6 0,-1 6 0,1-6 0,-1 7 0,1-7 0,0 6 0,-1-6 0,6 3 0,-4-4 0,-1 0 0,-1 0 0,-8 0 0,4 0 0,-5 0 0,1 0 0,-1 0 0,1 0 0,-1 0 0,0 0 0,-3 0 0,-1 0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41:24.5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1 134 24575,'15'0'0,"-4"0"0,4 0 0,-2 0 0,3 0 0,1 0 0,-4 0 0,2 0 0,-6 0 0,6 0 0,-2 0 0,-1 0 0,0 3 0,-4 5 0,0 5 0,0 8 0,-3 2 0,-1 4 0,-4 0 0,0 1 0,0 44 0,0-34 0,-4 34 0,-5-45 0,-5-5 0,-4 5 0,1-10 0,0 5 0,0-6 0,0 1 0,5-5 0,0 4 0,0-7 0,3 3 0,-3-8 0,8 3 0,-3-6 0,3 2 0,0 0 0,-3-2 0,6-1 0,5-8 0,6-9 0,14-18 0,-4 5 0,10-16 0,-4 5 0,6-3 0,0-4 0,-4 0 0,3 4 0,-9-3 0,9 0 0,-11 11 0,11-10 0,-11 16 0,0 1 0,-4 7 0,-7 5 0,3 5 0,-4 0 0,-1 4 0,1 4 0,-4-2 0,-3 5 0,-6-2 0,-2 6 0,-1 5 0,0 5 0,-4 3 0,2 5 0,-6 2 0,6 4 0,-8 6 0,7-4 0,-7 4 0,8-6 0,-3-5 0,5 0 0,-1-6 0,4-3 0,2-1 0,3-1 0,-4-2 0,4 6 0,-4-6 0,4 6 0,0-6 0,0 2 0,0-3 0,0 3 0,0-2 0,0 2 0,0-3 0,0-1 0,0 1 0,0-1 0,4 1 0,0-1 0,3 1 0,5-4 0,0 3 0,10-6 0,-5 7 0,5-8 0,-1 8 0,-3-7 0,4 7 0,-1-3 0,-3 0 0,-1 2 0,-1-2 0,-4-1 0,1-1 0,-2 1 0,-3-3 0,-1 2 0,1-3 0,-1 0 0,1 0 0,0 0 0,-1 0 0,1 0 0,-1 0 0,0 0 0,1 0 0,-1 0 0,0 0 0,-3 0 0,-1 0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09:25.2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24575,'0'17'0,"0"0"0,0 6 0,0 5 0,0 1 0,0 5 0,0-5 0,4 4 0,-3-9 0,6 7 0,-6-6 0,5 1 0,-2-7 0,1-1 0,-2-7 0,-1-1 0,-1-4 0,2 1 0,-3-1 0,0-2 0,0-2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09:26.2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24575,'0'8'0,"0"6"0,0 0 0,0 9 0,0-4 0,0 4 0,0 1 0,0-2 0,0-3 0,0 7 0,0-9 0,0 10 0,0-3 0,0-1 0,0 1 0,0-3 0,0-5 0,0-2 0,0-4 0,0-4 0,0 1 0,0-4 0,0 0 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09:27.3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64 24575,'-3'13'0,"3"11"0,-3-8 0,3 12 0,0-8 0,0 2 0,0-7 0,0 7 0,0-7 0,0 3 0,3-4 0,0 0 0,12 0 0,0 1 0,5-6 0,1 4 0,-2-8 0,4 5 0,0-5 0,-4-2 0,3-3 0,-10 0 0,5 0 0,-6 0 0,-1 0 0,3 0 0,-5 0 0,5-3 0,-2-4 0,0-4 0,-1-4 0,1-3 0,-3 3 0,3-4 0,-4 1 0,-3-1 0,0-5 0,-4 1 0,0-1 0,0 1 0,0-1 0,-7 1 0,-6-1 0,-4 4 0,-2 1 0,1 7 0,3 2 0,-7 6 0,7 1 0,-8 3 0,8 0 0,-3 0 0,-4 0 0,9 3 0,-11 4 0,11 8 0,-5 4 0,2 4 0,2-4 0,2-1 0,2-4 0,3 0 0,0-3 0,3-4 0,1-4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5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24575,'4'3'0,"0"3"0,-4 18 0,0 9 0,0 7 0,0 1 0,0 11 0,0-10 0,0 20 0,0-14 0,0 0 0,0-3 0,0-11 0,0 5 0,0-13 0,0-5 0,0-8 0,0-4 0,0 0 0,0-5 0,0 0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09:29.3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15 248 24575,'0'13'0,"0"-4"0,0 5 0,0-4 0,0 1 0,0-1 0,0 0 0,0-3 0,0 3 0,0 0 0,0-3 0,3 6 0,-2-6 0,8-1 0,-5 0 0,9-2 0,-2-1 0,3 1 0,0-4 0,-3 0 0,2 0 0,-2 0 0,3 0 0,0 0 0,-4 0 0,4 0 0,-7 0 0,3 0 0,-4 0 0,1 0 0,-1 0 0,0-3 0,1-1 0,-1-2 0,0-1 0,1 1 0,-1-4 0,1-1 0,0 0 0,-4-2 0,3 3 0,-5-5 0,6-3 0,-6-1 0,2-1 0,-3-2 0,0 3 0,0-9 0,0 5 0,0-5 0,0 4 0,0 1 0,0 0 0,0 5 0,-6 2 0,1 3 0,-8 8 0,2-1 0,-3 6 0,-4 0 0,-2 0 0,-3 0 0,-1 0 0,1 3 0,4 4 0,-4 5 0,8 6 0,-4-2 0,8 5 0,0-2 0,3 5 0,0 4 0,4-4 0,0 3 0,4-4 0,0-4 0,0-1 0,0-10 0,0-2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09:30.0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24575,'0'9'0,"0"-2"0,0 5 0,0 2 0,0 2 0,0 10 0,0 10 0,0 6 0,0 9 0,0-3 0,0-11 0,0 9 0,0-10 0,0 4 0,0-6 0,0-6 0,0-13 0,0-1 0,0-8 0,0-2 0,0-1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09:31.1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62 109 24575,'-6'16'0,"-5"8"0,2 2 0,-3-1 0,4 6 0,1-11 0,2 12 0,2-3 0,3-1 0,0-5 0,0-1 0,0-7 0,0-1 0,0-4 0,0 0 0,2-6 0,9 6 0,4-6 0,4 0 0,3-1 0,2-3 0,-1 0 0,5 0 0,-5 0 0,-1 0 0,1 0 0,-5-3 0,0-1 0,0-6 0,-3-1 0,-1-4 0,0-3 0,-2-1 0,-1-4 0,4 0 0,-6 0 0,2 0 0,-4 4 0,-3-4 0,0 5 0,-4-5 0,0 0 0,0-1 0,0 1 0,0 0 0,-4-1 0,0 5 0,-6 1 0,-1 4 0,0 3 0,-3 1 0,4 6 0,-5-2 0,1 5 0,0-2 0,-1 3 0,-3 0 0,3 0 0,-4 0 0,5 0 0,0 0 0,0 3 0,-1 4 0,1 4 0,0 0 0,0 2 0,3-2 0,-2 3 0,5 0 0,-2-3 0,3-1 0,3-7 0,1 0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09:34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90 171 24575,'-10'0'0,"0"0"0,-1 3 0,-2 4 0,5 4 0,-5 3 0,5-4 0,1 4 0,1-4 0,5 4 0,-2-4 0,3 0 0,0-1 0,0-2 0,3 0 0,8-1 0,5-6 0,2 7 0,5-3 0,-4 0 0,4 3 0,-4-6 0,3 2 0,-6-3 0,2 0 0,0 0 0,-3-3 0,3-4 0,-4-4 0,0-4 0,-3 1 0,3 3 0,-6-3 0,2 4 0,-3-4 0,-4 0 0,3 3 0,-5-6 0,2 6 0,-3-11 0,0 3 0,0-5 0,-4 1 0,0 3 0,-6 2 0,-2 4 0,1-1 0,-2 4 0,2 4 0,-4 4 0,1 3 0,0 0 0,-1 0 0,1 0 0,0 0 0,0 6 0,-5 3 0,3 9 0,-3 2 0,4 3 0,2 1 0,-1-1 0,5-4 0,-2 0 0,7-11 0,1-2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09:33.1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47 101 24575,'-5'4'0,"1"1"0,-5-1 0,2 6 0,1 0 0,-2 8 0,4-6 0,1 5 0,3-6 0,0 3 0,0 0 0,0 0 0,0 0 0,0 0 0,0-1 0,0-2 0,0-1 0,6-1 0,-2-2 0,13 7 0,-9-7 0,13 4 0,-10-4 0,7 0 0,-4 0 0,0-3 0,1-1 0,-1-3 0,0 0 0,0 0 0,-4 0 0,3 0 0,-6 0 0,3-3 0,0-4 0,-2-4 0,2-6 0,-3-2 0,0-3 0,-2-1 0,-2 0 0,-3 1 0,0-6 0,0 4 0,0-4 0,0 0 0,0 8 0,0-8 0,0 13 0,-3-3 0,-1 7 0,-6 1 0,2 6 0,-5-2 0,2 5 0,-3-2 0,4 3 0,-8 0 0,6 0 0,-6 0 0,10 0 0,2 0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09:35.0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105 0 24575,'-6'0'0,"0"0"0,0 0 0,0 0 0,0 0 0,-4 0 0,3 3 0,-3 4 0,4 1 0,-1 5 0,-3-2 0,2-1 0,1 0 0,1-7 0,5 0 0,-1-3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09:36.1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24575,'-4'7'0,"2"8"0,2 10 0,0 13 0,0-12 0,0 17 0,0 7 0,0-15 0,0 16 0,0-31 0,0 13 0,6-9 0,-4-4 0,7 1 0,-8-10 0,3 4 0,-4-9 0,0-3 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09:37.3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24575,'0'36'0,"0"-1"0,9 23 0,-3-16 0,8 14 0,-1-8 0,2 6 0,0-8 0,-3-7 0,-3-10 0,-2-5 0,0-9 0,0-5 0,-3-4 0,-1 1 0,-3-4 0,0 0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09:38.5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67 24575,'-6'0'0,"0"0"0,-1 6 0,-3 6 0,2 3 0,-7 7 0,10-3 0,-5 4 0,9 4 0,-3-3 0,4 4 0,0-8 0,0-2 0,0-4 0,0 0 0,0-3 0,7 2 0,-3-8 0,9 4 0,-2-5 0,0 0 0,2 3 0,-2-4 0,3 5 0,-3-5 0,2 1 0,-2-4 0,0 0 0,6 0 0,-5 0 0,6 0 0,-4 0 0,0 0 0,1-4 0,-4-3 0,2-1 0,-2-2 0,0 3 0,-1 0 0,-4 1 0,0-1 0,1-3 0,-3 3 0,-1-6 0,-3 2 0,0-4 0,0 1 0,0-19 0,0 10 0,-4-21 0,-4 20 0,-1-4 0,-6 4 0,4 5 0,-9-5 0,4 12 0,-3-3 0,5 11 0,-5 0 0,4 4 0,-3 0 0,7 0 0,-3 0 0,4 0 0,-5 11 0,0-2 0,3 9 0,-2 0 0,3-3 0,2-3 0,3-5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09:39.8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 84 24575,'0'7'0,"0"8"0,0 6 0,0 16 0,0-11 0,0 14 0,0-11 0,0 3 0,3-7 0,-2-5 0,5-2 0,-5-11 0,2 3 0,-3-4 0,3-2 0,-2-4 0,1-11 0,-2-15 0,-3-4 0,-6-10 0,-1 1 0,-2-1 0,3-1 0,0 6 0,4 3 0,2 7 0,3 1 0,0 9 0,0 5 0,0 4 0,0-1 0,0 9 0,0 9 0,0 4 0,0 10 0,0-16 0,0 2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6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1 24575,'11'0'0,"-3"14"0,-8 5 0,0 13 0,0 0 0,0 0 0,0 0 0,0 0 0,-10 1 0,-2-1 0,-9 0 0,0-10 0,1 2 0,-6-17 0,14 1 0,-2-8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1177 0 24575,'-7'0'0,"0"0"0,0 0 0,0 0 0,-1 0 0,1 0 0,3 4 0,-3-3 0,3 5 0,-4-5 0,0 6 0,1-6 0,-1 5 0,1-2 0,-1 1 0,0 1 0,-3-1 0,2 2 0,-3 1 0,1 0 0,2 0 0,-2-1 0,-1 1 0,3 4 0,-7-3 0,7 3 0,-6 0 0,2-3 0,0 2 0,-3-3 0,8 0 0,-8 0 0,3 4 0,1-3 0,-4 3 0,7-5 0,-2 1 0,3 4 0,-4-4 0,3 4 0,-3-4 0,5-1 0,-1 1 0,-4 0 0,4-1 0,-4 1 0,4 4 0,-4-3 0,3 6 0,-3-6 0,0 7 0,3-4 0,-7 5 0,7 0 0,-7-1 0,7-3 0,-7 3 0,7-4 0,-3 5 0,-3 3 0,5-3 0,-6-1 0,8-4 0,0-1 0,1-2 0,-5 3 0,3-1 0,-3-2 0,4 3 0,0-1 0,0-2 0,0 6 0,1-6 0,-1 2 0,0 1 0,0-4 0,0 8 0,-1-3 0,1-1 0,0 4 0,-4-7 0,3 6 0,-3-2 0,4 0 0,-1 2 0,2-6 0,-2 7 0,2-8 0,-2 8 0,2-8 0,-2 8 0,5-8 0,-3 8 0,-2 0 0,4-3 0,-6 6 0,7-10 0,-5 6 0,1-2 0,0 3 0,-1 1 0,1 0 0,0-1 0,3 1 0,-2 0 0,1 4 0,-2-3 0,-1 8 0,0-3 0,0-1 0,0 4 0,4-3 0,-3-1 0,3 4 0,-3-3 0,3-1 0,-4 4 0,8-8 0,-3 8 0,0-8 0,4 3 0,-4-4 0,4-1 0,0 0 0,0-3 0,0 0 0,0 10 0,0 5 0,-5 18 0,-1-5 0,-4 5 0,0-6 0,4 6 0,-3-5 0,4 5 0,-1-6 0,-2-6 0,7 5 0,-8-5 0,8 0 0,-3 5 0,4-5 0,0 0 0,0 4 0,0-4 0,0 6 0,0-6 0,0 5 0,0-10 0,0 9 0,0-9 0,0 4 0,0-1 0,0-3 0,4 9 0,1-9 0,5 9 0,-1-9 0,5 27 0,-4-23 0,5 23 0,-6-27 0,1 9 0,-1-9 0,0 4 0,1-6 0,-1 6 0,0-4 0,1 4 0,-1-6 0,0 0 0,0 1 0,0-6 0,0 4 0,0-3 0,-1-1 0,1 5 0,0-10 0,0 9 0,-1-8 0,1 3 0,-1-8 0,-1-2 0,1-3 0,-1-4 0,1-1 0,-4 4 0,-1 6 0,-3 4 0,0 14 0,0-7 0,0 9 0,4-5 0,1-1 0,5 0 0,-1 1 0,-1-6 0,1 4 0,0-8 0,0 8 0,0-3 0,0 4 0,0 1 0,5 5 0,1 1 0,5 6 0,5 1 0,-4-1 0,4 1 0,-5-2 0,0 1 0,-1 0 0,0-7 0,0 0 0,-5-5 0,4-1 0,-9-5 0,8 0 0,-8-6 0,7 1 0,-7-4 0,3 2 0,-5-6 0,5 6 0,1-2 0,-1 3 0,4 1 0,-7-5 0,6 4 0,-2-3 0,4 3 0,7 8 0,-6-5 0,6 5 0,-7-8 0,-4 1 0,2 0 0,-2-1 0,0 1 0,3-1 0,-7 1 0,7 0 0,-7-1 0,7 1 0,-7-1 0,6 1 0,-5 0 0,1-5 0,1 4 0,-3-8 0,3 8 0,-5-8 0,2 8 0,-2-7 0,1 6 0,0-2 0,0-1 0,0 0 0,0-1 0,-1-2 0,1 2 0,0-3 0,0 4 0,-4-4 0,3 4 0,-3-5 0,4 1 0,-4-1 0,3 1 0,-7 3 0,7-3 0,-6 3 0,5-7 0,-5-1 0,2-3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24575,'6'-7'0,"1"-2"0,0 8 0,-3-6 0,2 7 0,-5-7 0,6 6 0,-6-6 0,5 7 0,-5-7 0,6 6 0,-6-5 0,5 5 0,-2-5 0,3 5 0,-3-5 0,2 5 0,-5-6 0,5 7 0,-2-7 0,3 7 0,-3-7 0,2 3 0,-5-3 0,5-1 0,-1 4 0,-1-3 0,2 3 0,-5-3 0,6-1 0,-3 0 0,4 1 0,-1-1 0,1 1 0,-1-1 0,1 0 0,-1 1 0,5 2 0,-4-1 0,4 1 0,-5 1 0,1-3 0,-1 3 0,1-4 0,-1 4 0,1-3 0,3 7 0,-2-7 0,2 3 0,-3-1 0,3-2 0,2 6 0,0-6 0,-2 6 0,1-6 0,-4 6 0,8-6 0,-4 6 0,1-6 0,-2 6 0,-3-3 0,-1 1 0,5 2 0,-3-2 0,2 3 0,-3 0 0,-1 0 0,1 0 0,3 0 0,-2 0 0,2 0 0,-3 0 0,-1 0 0,1 0 0,-1 0 0,1 0 0,-1 0 0,1 0 0,-1 0 0,1 0 0,-1 0 0,1 0 0,-1 0 0,1 0 0,-1 0 0,1 0 0,-1 0 0,1 0 0,-1 0 0,1 0 0,0 0 0,-1 0 0,0 0 0,0 0 0,0 0 0,1 0 0,-1 0 0,1 0 0,-1 0 0,1-4 0,-1 4 0,1-4 0,-1 4 0,0 0 0,0 0 0,0 0 0,1 0 0,-1 0 0,0 0 0,1 0 0,0 0 0,-1 0 0,0 0 0,1 0 0,-1 0 0,1 0 0,-1 0 0,1 0 0,-1 0 0,1 0 0,-1 0 0,1 0 0,-1 0 0,1 0 0,-1 0 0,1 0 0,-1 0 0,1 0 0,-1 0 0,1 0 0,-1 0 0,1 0 0,-1 0 0,1 0 0,-1 0 0,1 0 0,-1 0 0,1 0 0,-1 0 0,1 0 0,-1 0 0,1 0 0,-1 0 0,1 0 0,-1 0 0,0 0 0,-3 0 0,-1 0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12 24575,'-3'7'0,"2"4"0,-5-3 0,5 8 0,-6-4 0,6 5 0,-3 0 0,4 4 0,0 2 0,0-5 0,0 3 0,0-4 0,0-3 0,0 6 0,0-8 0,0 0 0,3-4 0,1-5 0,13-3 0,1 0 0,10 0 0,-6-3 0,5-2 0,-9-12 0,3 2 0,-7-6 0,-2-1 0,-3 4 0,0-8 0,-5 8 0,0-3 0,-4-1 0,0 4 0,0 1 0,0 1 0,-7 7 0,-2 1 0,-8 0 0,0 7 0,0-3 0,5 4 0,-4 0 0,3 0 0,-3 0 0,3 4 0,1 4 0,4 5 0,-1 3 0,5 6 0,-4-5 0,7 9 0,-2-8 0,3 4 0,0-6 0,0 1 0,0-4 0,0-2 0,3-3 0,8-4 0,3-1 0,6-3 0,-8 0 0,0 0 0,-5-3 0,1-5 0,0-5 0,1-4 0,-5 0 0,0 1 0,-4-1 0,0 4 0,0-3 0,0 8 0,0-4 0,-6 8 0,1 1 0,-6 10 0,3 2 0,-1 13 0,4-4 0,1 3 0,4-8 0,0-2 0,0-3 0,0-1 0,0 1 0,4-4 0,4-1 0,0-3 0,4 0 0,-5 0 0,1 0 0,-4-3 0,-1-1 0,-6 0 0,-1 1 0,-3 3 0,-1 0 0,4 0 0,1 0 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24575,'0'2'0,"0"3"0,0 15 0,0 3 0,0 10 0,0-5 0,0 17 0,0-9 0,0 4 0,0-7 0,0-6 0,0-4 0,0-2 0,0-4 0,0-1 0,0 0 0,0-3 0,0 2 0,0-7 0,0 3 0,0-3 0,0-1 0,0 1 0,0-4 0,0-1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54 24575,'-7'7'0,"-3"2"0,9 8 0,-3 0 0,4-5 0,0 4 0,0-8 0,0 4 0,0-5 0,0 1 0,0-1 0,7 1 0,-2-4 0,15-1 0,-7-3 0,5 0 0,-3 0 0,3 0 0,-5 0 0,8-8 0,-12-1 0,6-4 0,-6 1 0,3 0 0,-8 4 0,0-8 0,-4 7 0,0-6 0,0 6 0,0-7 0,0 8 0,-4-8 0,-4 7 0,-5-7 0,-4 11 0,0-3 0,1 8 0,3 0 0,-3 0 0,3 0 0,-3 0 0,-2 12 0,1 3 0,2 13 0,2-1 0,8 6 0,1-4 0,4 3 0,0-9 0,0-2 0,0-4 0,0-5 0,3 0 0,10-4 0,1 0 0,7-3 0,0-1 0,-3-4 0,3 0 0,-8 0 0,3 0 0,-8 0 0,4-4 0,-5-4 0,1-1 0,0-7 0,-3 4 0,2-5 0,-6-4 0,3 3 0,-4-4 0,0 1 0,0-5 0,-4 7 0,0 0 0,-4 11 0,-3 4 0,-2 0 0,0 4 0,-3 0 0,4 0 0,-5 0 0,4 0 0,-2 4 0,5 9 0,-2 1 0,7 8 0,1-6 0,4 1 0,0 0 0,0-1 0,0-3 0,0 2 0,4-6 0,4 2 0,4-3 0,10-3 0,-4-1 0,3-4 0,-4 0 0,-5 0 0,0 0 0,-1 0 0,-6-7 0,1-2 0,-6-7 0,0 0 0,0-1 0,0 4 0,-3-2 0,-2 6 0,-7-3 0,4 8 0,-8 0 0,3 4 0,-4 0 0,5 0 0,-4 4 0,7 4 0,-3 5 0,3 3 0,5-3 0,-4 3 0,7-8 0,-2 4 0,3-5 0,0 1 0,3-4 0,5-1 0,4-3 0,5 0 0,0 0 0,-1 0 0,1 0 0,-5 0 0,4-4 0,-7-4 0,-1 2 0,-4-1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30 256 24575,'0'-13'0,"0"0"0,0-10 0,0 0 0,7 0 0,4-8 0,6 6 0,2 1 0,-1-1 0,-2 14 0,7-10 0,-10 15 0,12-6 0,-15 11 0,11-3 0,-9 4 0,5 0 0,-5 0 0,-4 12 0,-5 8 0,-3 14 0,0 6 0,0-6 0,0 4 0,0-3 0,-9 4 0,-1-4 0,-9-2 0,1-6 0,-1 0 0,1 1 0,0-6 0,5 0 0,-3-6 0,6 1 0,-5-4 0,5 3 0,-2-7 0,4 2 0,4-3 0,-3-1 0,3-3 0,0 3 0,-2-6 0,2 5 0,-4-2 0,1 3 0,-1 1 0,4-1 0,-2 0 0,5-6 0,-2-2 0,3-11 0,0-5 0,0 3 0,0-6 0,0 11 0,0-3 0,0 5 0,3-1 0,-2 0 0,6 4 0,-3-3 0,3 6 0,1-2 0,-1 3 0,1 0 0,-1 0 0,1 0 0,3 0 0,2 0 0,3 4 0,-3 4 0,3 1 0,-3 7 0,0-3 0,3 0 0,-3-1 0,3-4 0,-3 0 0,3 0 0,-8 0 0,8 0 0,-4-3 0,5-2 0,-1-3 0,6 0 0,-4 0 0,8-4 0,-8-4 0,3-6 0,-4-3 0,-1 1 0,-3 3 0,3-3 0,-8 11 0,4-6 0,-5 7 0,1-3 0,-1-1 0,-3 4 0,-1 1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24575,'11'0'0,"-3"0"0,8 0 0,1 0 0,1 0 0,8 0 0,-3 0 0,10 0 0,-9 0 0,13 0 0,-7 0 0,-1 0 0,3 0 0,-10 0 0,11 0 0,-9 0 0,8 0 0,-10 0 0,1 0 0,3 0 0,-8-4 0,3 3 0,1-7 0,-5 7 0,9-3 0,-8 0 0,4 3 0,-1-2 0,-3-1 0,8 3 0,-8-3 0,3 0 0,-4 4 0,-5-4 0,4 4 0,-4-4 0,5 3 0,0-3 0,-5 4 0,4-3 0,-4 2 0,5-7 0,-1 7 0,1-2 0,-1-1 0,-3 3 0,2-3 0,-6 4 0,6 0 0,-6 0 0,7 0 0,-8 0 0,4 0 0,-1 0 0,-2 0 0,6 0 0,-6 0 0,6 0 0,-2 0 0,4 0 0,-1 0 0,-3 0 0,7 0 0,-6 0 0,7 0 0,-4 0 0,0 0 0,11 0 0,-3 0 0,5 0 0,-9 0 0,1 0 0,0 0 0,6 0 0,-6 0 0,4 0 0,-3 0 0,4 0 0,1 0 0,-1 0 0,0 0 0,1 0 0,-6 0 0,4 0 0,-8 0 0,3 0 0,-4 0 0,-1 0 0,1 0 0,-1-3 0,1 2 0,0-3 0,-1 4 0,6 0 0,-5 0 0,5 0 0,-6 0 0,1 0 0,0 0 0,7 0 0,-5 0 0,10 0 0,-11 0 0,8 0 0,-8 0 0,8 0 0,-8 0 0,8 0 0,-8 0 0,8 0 0,-8 0 0,3 0 0,-4 0 0,0 0 0,-1 0 0,1 0 0,-4 0 0,2 0 0,-2 0 0,-1 0 0,4 0 0,-8 0 0,8 0 0,-7 0 0,6 0 0,-6 3 0,6-2 0,-6 2 0,6-3 0,-6 0 0,7 0 0,-8 0 0,4 0 0,-1 0 0,1 0 0,0 0 0,-1 0 0,-3 0 0,-1 0 0,1 0 0,0 0 0,-1 0 0,1 0 0,-1 0 0,1 0 0,-1 0 0,1 0 0,-1 0 0,1 0 0,-1 0 0,1 0 0,-1 0 0,-3 0 0,-1 0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24575,'-4'3'0,"0"5"0,4 0 0,0 8 0,0-4 0,0 5 0,0 0 0,0-1 0,0 1 0,0-1 0,0-3 0,0 2 0,0-6 0,8-1 0,-3-5 0,15-3 0,-6 0 0,4 0 0,-3 0 0,-2 0 0,-1-3 0,-3-2 0,-3 1 0,-5-7 0,2 2 0,-3-8 0,0 1 0,-3-1 0,-6 0 0,-8 4 0,-6 0 0,-10 4 0,5 4 0,-11 0 0,10 5 0,-4 0 0,11 4 0,0 4 0,9 10 0,1 0 0,7 8 0,1-4 0,4 5 0,0 0 0,0-4 0,4-2 0,9-7 0,5-2 0,15-3 0,-4-3 0,10-2 0,-11-4 0,5 0 0,-6 0 0,-4 0 0,-2-4 0,-8-4 0,0-10 0,-5 0 0,-3-8 0,-1 3 0,-4-4 0,0-13 0,-4 15 0,-5-14 0,-4 25 0,-9-3 0,4 12 0,-8 1 0,8 4 0,-4 0 0,6 0 0,-1 0 0,0 12 0,7 3 0,-2 12 0,11 6 0,-3-4 0,4-1 0,0-2 0,0-8 0,0-1 0,12-5 0,3-3 0,7-4 0,5-1 0,-10-4 0,5 0 0,-10 0 0,0 0 0,-5 0 0,1-8 0,-4-6 0,0-8 0,-4-1 0,-4-4 0,-9 9 0,-7-5 0,-20 5 0,10 8 0,-5 2 0,14 8 0,4 0 0,5 0 0,0 0 0,8 3 0,0 1 0,4 0 0,0-1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0 24575,'-7'0'0,"-9"0"0,2 0 0,-13 0 0,10 0 0,-5 0 0,1 0 0,3 0 0,-4 0 0,10 0 0,-4 0 0,7 0 0,-2 0 0,7 3 0,1 10 0,3 1 0,0 12 0,-4-8 0,-1 14 0,0-8 0,-3 4 0,7 4 0,-3-8 0,4 14 0,0-14 0,0 8 0,0-10 0,0 1 0,0-6 0,0-5 0,0-5 0,0 1 0,0-10 0,7-4 0,7-10 0,4 3 0,8 0 0,-8 4 0,8 0 0,-8 4 0,8 1 0,-8 4 0,4 0 0,-6 0 0,-3 0 0,2 0 0,-6 0 0,2 0 0,-3 3 0,-1 2 0,-2 6 0,-2 2 0,-3 3 0,0 6 0,0-5 0,0 10 0,0-5 0,-4 1 0,-5 3 0,-4-8 0,-4 3 0,0-4 0,0-1 0,-4 2 0,3-5 0,-9 0 0,9-5 0,-8-3 0,8-1 0,-3-4 0,4 0 0,0 0 0,4 0 0,-2 0 0,6-7 0,1-7 0,4 4 0,4-2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84 138 24575,'-3'7'0,"0"2"0,3 11 0,0-6 0,0 7 0,0-9 0,0 1 0,0-2 0,3-7 0,1 3 0,7-6 0,2 2 0,-1-3 0,4 0 0,-8 0 0,4 0 0,-5 0 0,1 0 0,-1-7 0,-2-3 0,-2-11 0,-3-7 0,0-1 0,0-9 0,0 9 0,0-4 0,-8 5 0,-6 9 0,-5 6 0,-2 9 0,-1 4 0,4 0 0,-3 0 0,4 3 0,3 16 0,2 1 0,2 19 0,4-5 0,2 6 0,4-1 0,0-4 0,0-2 0,0-11 0,0 0 0,7-6 0,7-3 0,4 0 0,8-9 0,-3 0 0,10-4 0,-5 0 0,5 0 0,-6-8 0,1-7 0,-5-4 0,-4-8 0,-6 4 0,-4-5 0,-4 6 0,-1-5 0,-4 5 0,0-6 0,0 5 0,-7 2 0,-8 3 0,-3 5 0,-13 0 0,11 8 0,-11 0 0,8 5 0,0 0 0,2 0 0,4 0 0,0 8 0,4 1 0,0 12 0,5 2 0,-1-1 0,4 5 0,1-10 0,4 10 0,0-10 0,0 1 0,0-3 0,3-6 0,6 3 0,3-4 0,5-4 0,-1 0 0,-3-4 0,-1 0 0,-5 0 0,1 0 0,-1 0 0,-3-3 0,0-1 0,-4-8 0,0 4 0,0-4 0,-4 4 0,0 1 0,-4 2 0,1-1 0,-1 5 0,1-3 0,-1 4 0,1 0 0,-1 0 0,4 0 0,1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0 24575,'-8'0'0,"-1"0"0,1 0 0,-1 0 0,4 4 0,1 11 0,-4 2 0,5 20 0,-5-9 0,8 5 0,-5-2 0,4-10 0,-4 10 0,5-15 0,0 8 0,0-9 0,0-1 0,0 10 0,0-7 0,0 8 0,0-6 0,4-4 0,1 4 0,4-9 0,5 4 0,-4-9 0,8-1 0,-3-4 0,0 0 0,-2 0 0,-4 0 0,0 0 0,0 0 0,0 0 0,-1 0 0,1-4 0,0-6 0,0-5 0,1-4 0,0-1 0,-1 5 0,1-4 0,-1 9 0,0-3 0,0 0 0,-4 3 0,3-3 0,-7 4 0,7 0 0,-7 0 0,3 0 0,-4 0 0,0-5 0,0 4 0,0-8 0,0 7 0,0-7 0,0 8 0,0-9 0,-4 9 0,-1-4 0,-4 5 0,0 0 0,4 1 0,-3 3 0,4 1 0,-1 0 0,1 7 0,4-2 0,0 7 0,0 6 0,0 1 0,0 4 0,0 1 0,0-1 0,0 1 0,0 0 0,0-1 0,0 1 0,0-1 0,0 1 0,0 5 0,0-4 0,0-1 0,4-2 0,-3-3 0,4 0 0,-5 3 0,0-8 0,0 4 0,0-5 0,0 4 0,0-3 0,0 4 0,-4-5 0,-1 0 0,-4-1 0,4 1 0,-3-4 0,3-1 0,-4-4 0,1 0 0,3 0 0,1 0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 24575,'-58'36'0,"5"4"0,38-7 0,-11 20 0,9-16 0,-4 20 0,11-21 0,0 16 0,0-11 0,4 5 0,-3-12 0,8-2 0,-3-4 0,4-1 0,0 0 0,0 0 0,0-8 0,0 6 0,0-11 0,0 7 0,7-5 0,3 1 0,6 0 0,6-4 0,-4 3 0,8-6 0,-8 2 0,8-3 0,-4-5 0,6 1 0,4-5 0,-3 0 0,3 0 0,-4 0 0,-1 0 0,-5 0 0,4 0 0,-8-4 0,4-1 0,-6-3 0,1-4 0,-4-1 0,-2 0 0,1-10 0,-3 8 0,3-5 0,-8 4 0,0 4 0,-4-5 0,0 0 0,0 1 0,0-1 0,0 0 0,-4 0 0,-4 1 0,-5 3 0,-9 0 0,4 5 0,-8-2 0,8 6 0,-8 0 0,3 4 0,-4 0 0,0 0 0,4 0 0,-3 0 0,3 4 0,0 4 0,2 5 0,3 9 0,1-4 0,-1 8 0,5-8 0,-4 3 0,8 0 0,-3-7 0,7 7 0,-2-9 0,6 5 0,-3-5 0,4 0 0,-3-5 0,2 1 0,-2-1 0,3 1 0,0-1 0,0 0 0,0-1 0,0 2 0,0-1 0,0 0 0,-4-3 0,0 3 0,-4-3 0,1 0 0,-1 0 0,0-4 0,4 0 0,1 0 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95 24575,'-4'7'0,"1"0"0,3 0 0,0 1 0,3-4 0,1-1 0,3-3 0,5 0 0,-4 0 0,4 0 0,-8-3 0,2-2 0,-5-6 0,2-2 0,-3-3 0,0-1 0,0 0 0,0 5 0,-3 0 0,2 4 0,-10 4 0,2 1 0,-4 3 0,-2 0 0,2 0 0,-4 0 0,5 0 0,-4 7 0,7 2 0,-3 13 0,3 0 0,4 1 0,0 3 0,5-8 0,0 8 0,0-9 0,0 1 0,0-3 0,0-6 0,4 2 0,0-3 0,7 0 0,2-4 0,4 0 0,-5-4 0,4 0 0,-4 0 0,1 0 0,-2-8 0,-3 3 0,0-11 0,0 4 0,0-5 0,-3 0 0,-1 1 0,-4-1 0,0-7 0,0 9 0,0-4 0,0 11 0,-4 4 0,0 1 0,-3 9 0,3 4 0,1 5 0,3 2 0,0 0 0,0-1 0,0 1 0,0-5 0,7 0 0,2-4 0,8 1 0,0-5 0,-5 0 0,4-4 0,-8 0 0,4 0 0,-5 0 0,1-3 0,0-6 0,0-3 0,-4-10 0,0 4 0,-4-8 0,0 8 0,0-8 0,0 8 0,0-4 0,0 10 0,-4-4 0,0 7 0,-4 1 0,-4 5 0,-1 3 0,1 0 0,-4 0 0,7 3 0,-6 5 0,5 10 0,-2-1 0,3 10 0,4-10 0,1 10 0,4-10 0,0 5 0,0-10 0,0 0 0,0-4 0,0-1 0,4 1 0,4-4 0,0-1 0,8-3 0,-8 0 0,4 0 0,-5 0 0,-2-3 0,-2-1 0,-3-8 0,0-1 0,0-3 0,0 3 0,0-3 0,0 8 0,-3-4 0,-2 4 0,-2 4 0,-1 1 0,1 3 0,-1 0 0,1 0 0,3 0 0,1 0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86 24575,'-12'4'0,"1"-1"0,13-12 0,4 0 0,9-6 0,7-2 0,-5 8 0,15-9 0,-17 12 0,16-3 0,-22 9 0,12 0 0,-13 0 0,4 0 0,-4 12 0,-4-1 0,0 20 0,-4-1 0,0 16 0,0-5 0,-4 5 0,-6-7 0,-5 1 0,-4-6 0,4-7 0,-1-5 0,7-10 0,-3 0 0,4-5 0,4 1 0,-3-4 0,7-4 0,-4-4 0,4-7 0,0-2 0,0-4 0,4 1 0,0 3 0,8-3 0,1 7 0,-1 1 0,4 0 0,-8 7 0,8-2 0,1 3 0,1 0 0,8 0 0,-8 0 0,11 19 0,-10-2 0,6 23 0,-6-6 0,-4 0 0,-1 4 0,-4-4 0,-5-4 0,-1 1 0,-4-9 0,0 1 0,-3-2 0,-6-4 0,-8 0 0,-1 0 0,-8-4 0,3 4 0,0-7 0,-3 3 0,4-5 0,-1 1 0,-3-4 0,12-1 0,-7-4 0,9 0 0,-1 0 0,1 0 0,5 0 0,-1 0 0,4-4 0,1-4 0,3-15 0,0 11 0,0-5 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63 24575,'-7'3'0,"3"1"0,1 8 0,3 5 0,0 6 0,0-1 0,0 5 0,0-10 0,0 5 0,0-6 0,0 6 0,0-8 0,7 2 0,7-8 0,4-3 0,8 3 0,-3-7 0,-1 3 0,0-4 0,-6 0 0,1 0 0,-1-7 0,2-7 0,-9-14 0,3-1 0,-11-4 0,3 0 0,-4 4 0,0-4 0,0 6 0,-3 4 0,-6 6 0,-9 4 0,0 5 0,-8 3 0,3 1 0,-4 4 0,-8 0 0,6 8 0,-2 6 0,8 9 0,5 5 0,0-1 0,7 1 0,-1-1 0,11 0 0,-3-4 0,4 3 0,0-12 0,0 2 0,3-8 0,10 0 0,11 1 0,5-4 0,10-1 0,-11-4 0,5 0 0,-6 0 0,-4 0 0,-2 0 0,-4-4 0,-4-9 0,-1-1 0,-7-12 0,-1-2 0,-4-1 0,0-4 0,0 6 0,0-1 0,-15 2 0,4 11 0,-13 4 0,2 11 0,4 0 0,-3 0 0,4 0 0,0 0 0,1 7 0,2 7 0,6 9 0,0 4 0,7 1 0,-4-1 0,5-4 0,0 3 0,0-8 0,13 0 0,2-6 0,7-3 0,5 0 0,-10-1 0,10-3 0,-9-1 0,-1-4 0,-6 0 0,-3 0 0,0 0 0,-1-3 0,-3-6 0,0-8 0,-4-6 0,0 1 0,0-5 0,-21-4 0,8 7 0,-17-7 0,14 18 0,3 2 0,1 3 0,0 4 0,4 0 0,-4 4 0,5 0 0,3 3 0,0 5 0,4 5 0,0-1 0,0 4 0,0-7 0,4 2 0,4-3 0,9-4 0,1 0 0,8-4 0,-8 0 0,8 0 0,-8-4 0,8-5 0,-8-4 0,3-4 0,-4 0 0,-4 4 0,-2 1 0,-3 5 0,-7 3 0,1 4 0,-8 4 0,5 3 0,-2 1 0,3-1 0,0 1 0,0 3 0,0-2 0,0 2 0,0-3 0,0-1 0,0 1 0,0-1 0,-4 0 0,3 1 0,-5-1 0,-3 1 0,1 0 0,-4 0 0,0 0 0,4-1 0,-4 1 0,4-1 0,1 1 0,3-1 0,-3-2 0,6 1 0,-6-5 0,3 6 0,-3-7 0,3 7 0,-3-6 0,6-1 0,-2-4 0,3-7 0,0-2 0,-4-4 0,0 4 0,-4 2 0,0 3 0,-3 4 0,2-3 0,-7 6 0,4-2 0,-1 3 0,1 0 0,5 0 0,2 0 0,2 0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24575,'4'2'0,"0"8"0,-4 11 0,-5 12 0,0 1 0,-5 5 0,4 1 0,2 0 0,0-6 0,3-1 0,-3-6 0,4 0 0,0-4 0,0-6 0,0-5 0,0-5 0,0 1 0,3-4 0,5-1 0,14-3 0,8-5 0,9 0 0,7-10 0,2 3 0,6-8 0,-7 8 0,5-4 0,-11 2 0,-1 7 0,-2-6 0,-14 12 0,3-8 0,-10 8 0,-5-2 0,0 3 0,-5 0 0,1 0 0,-4 0 0,-1 0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24575,'-4'-1'0,"1"11"0,3 8 0,0 15 0,0 1 0,-5 6 0,4 13 0,-8 3 0,8 6 0,-5 13 0,6-10 0,0 5 0,0-10 0,0 1 0,0-12 0,0 11 0,0-29 0,0 6 0,0-23 0,0 2 0,0-8 0,0-7 0,6-29 0,-5 17 0,4-20 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633 1 24575,'29'0'0,"9"0"0,9 0 0,7 0 0,-7 0 0,6 0 0,-12 0 0,5 0 0,-7 0 0,1 0 0,-1 0 0,-4 0 0,-3 0 0,-4 0 0,-1 0 0,0 0 0,1 0 0,-6 0 0,0 3 0,-1 2 0,-3 0 0,3 3 0,-4-4 0,0 1 0,4 3 0,-3-7 0,3 7 0,-4-7 0,0 2 0,4 1 0,-3-3 0,3 3 0,1 0 0,-5-3 0,5 7 0,-6-7 0,1 6 0,0-6 0,-5 6 0,4-6 0,-4 6 0,1-6 0,2 6 0,-2-6 0,0 6 0,2-6 0,-6 6 0,6-3 0,-2 0 0,-1 3 0,4-6 0,-4 6 0,1-3 0,3 5 0,-4-5 0,5 3 0,0-2 0,-5 3 0,4 0 0,-4 0 0,1 0 0,2 0 0,-6 0 0,2 0 0,1-1 0,-3-2 0,2 2 0,-3-6 0,-1 2 0,-3 0 0,-1 7 0,-3 13 0,0 3 0,0 12 0,0 3 0,0 0 0,0 5 0,0-6 0,0 6 0,0-5 0,0 11 0,0-4 0,0 0 0,0 4 0,0-11 0,5 11 0,0-10 0,1 4 0,3-6 0,-8-1 0,8 1 0,-8 0 0,3 0 0,1-1 0,-4 1 0,3 0 0,-4-1 0,0 7 0,0-5 0,0 12 0,0-12 0,0 11 0,0-11 0,0 5 0,0-6 0,0 0 0,0 0 0,0-6 0,0 4 0,0-9 0,0 9 0,0-9 0,0 4 0,0-6 0,0 1 0,0-1 0,0 0 0,0 6 0,0-4 0,0 9 0,0-3 0,0 4 0,0-4 0,0 3 0,0-4 0,0 6 0,0 0 0,0-6 0,0 4 0,0-9 0,0 4 0,0-11 0,0 4 0,0-8 0,0 4 0,0-6 0,0-3 0,0 3 0,4-8 0,-3 4 0,2-2 0,-3-1 0,-3-2 0,-1-4 0,-3-3 0,-1 0 0,1 0 0,-1 0 0,0 0 0,1 0 0,-5 0 0,3 0 0,-6 0 0,2 0 0,-4 0 0,0-4 0,1 0 0,3-4 0,-3-1 0,3-3 0,-3 3 0,3-3 0,-3 4 0,8 0 0,-8 0 0,7 4 0,-7-4 0,4 3 0,-1-3 0,-3 0 0,4 4 0,-1-3 0,-3 2 0,4-3 0,-5 0 0,-5-1 0,4 0 0,-3 1 0,4-1 0,-4 0 0,3 1 0,-4-1 0,1 4 0,3-2 0,-4-2 0,1 0 0,-2-4 0,0 4 0,-3-4 0,8 4 0,-8-5 0,3 5 0,0 1 0,-3-6 0,8 5 0,-4-4 0,6 1 0,-1 3 0,0-4 0,1 5 0,-1 0 0,4 0 0,-3-1 0,8 2 0,-8-5 0,3 6 0,1-5 0,-7 4 0,5-2 0,-2-3 0,4 4 0,1 0 0,2 1 0,-7-2 0,8 2 0,-8-2 0,7 2 0,-2 2 0,-1-2 0,3 3 0,-6-8 0,6 6 0,-7-5 0,7 3 0,-7-2 0,7-1 0,-2 3 0,-1 0 0,3 0 0,-2 3 0,3-1 0,1 1 0,-5-3 0,3 1 0,-7-2 0,7-2 0,-6 1 0,2-2 0,-4 0 0,-5 2 0,4-2 0,-7-4 0,12 6 0,-6-5 0,10 7 0,-3 0 0,5 1 0,-1-1 0,1 0 0,-1 1 0,0-1 0,0-4 0,-3 3 0,1-7 0,-2 7 0,4-2 0,1 3 0,3-3 0,-3 2 0,-1-3 0,2 4 0,-5 0 0,3-3 0,0 2 0,-4-3 0,4 1 0,-4 2 0,3-3 0,-3 4 0,5 0 0,-1-3 0,0 2 0,0 1 0,4 1 0,-7-1 0,2-4 0,-3-1 0,1 2 0,3 3 0,4-3 0,-3 2 0,3 1 0,-4-3 0,0 9 0,4-9 0,-3 7 0,3-3 0,-4-1 0,1 4 0,2-3 0,-1 3 0,1-4 0,-2 4 0,-1-3 0,1 3 0,-1 0 0,0-3 0,1 3 0,-1 0 0,0-3 0,1 6 0,-1-2 0,4-1 0,-3 3 0,3-5 0,-3 2 0,-1 0 0,1-3 0,-1 3 0,1-4 0,-1 1 0,0-1 0,1 0 0,-1 1 0,0 3 0,1-3 0,3 3 0,-3-4 0,2 0 0,-2 4 0,-1-3 0,1 3 0,2-3 0,-1-1 0,1 4 0,-2-3 0,3 3 0,-3-1 0,6-1 0,-6 1 0,6-2 0,-2 0 0,-1 3 0,4-3 0,-4 3 0,1 0 0,2-2 0,-2 5 0,3-2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24575,'3'2'0,"-2"0"0,19 13 0,-10-2 0,15 5 0,-11-1 0,8 5 0,-5-4 0,1 8 0,5-2 0,-9-6 0,8 9 0,-8-9 0,8 5 0,-7-1 0,5-5 0,-10 0 0,2-1 0,-4-3 0,-1-1 0,1-5 0,0 1 0,-1-1 0,1 1 0,-1-1 0,1 1 0,-1-1 0,1 1 0,-1-1 0,0 1 0,1-1 0,-1-3 0,1 3 0,-1-3 0,0 0 0,-3 2 0,3-5 0,-7 6 0,7-6 0,-7 5 0,7-5 0,-3 5 0,3-2 0,0 3 0,0-3 0,-3 2 0,3-5 0,-3 6 0,3-3 0,1 0 0,-1 2 0,0-2 0,1 0 0,-5 3 0,4-7 0,-6 7 0,5-7 0,-5 6 0,5-5 0,-5 5 0,5-5 0,-5 5 0,5-5 0,-5 6 0,5-7 0,-5 7 0,2-3 0,1 0 0,-4 2 0,4-2 0,-1 0 0,-2 0 0,2-4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39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68 413 24575,'15'-8'0,"-3"0"0,8-4 0,-1 6 0,0-9 0,6 5 0,-11-4 0,12 1 0,-8 1 0,3 2 0,-4 2 0,0 0 0,-1 4 0,-3-1 0,-2-2 0,-3 6 0,3-6 0,-2 6 0,2-3 0,-3 1 0,-1 2 0,1-6 0,0 3 0,-1 0 0,0-3 0,1 3 0,-1-4 0,1 1 0,-1-1 0,1 0 0,-1 4 0,5-3 0,-3 3 0,2-4 0,-3 0 0,-1 4 0,5-3 0,-4 6 0,4-6 0,-5 6 0,1-6 0,-1 6 0,1-6 0,-1 6 0,1-5 0,-1 5 0,1-6 0,3 6 0,-2-6 0,2 7 0,-3-4 0,-1 1 0,5 2 0,-4-2 0,4-1 0,0 3 0,0-2 0,1 3 0,2-4 0,-2 3 0,0-3 0,2 4 0,-6 0 0,2 0 0,4-3 0,-5 2 0,9-2 0,-11 3 0,8-4 0,-4 3 0,5-6 0,0 6 0,-5-6 0,9 6 0,-8-6 0,9 6 0,-6-7 0,1 7 0,0-6 0,4 6 0,-3-7 0,3 7 0,-4-2 0,0 3 0,-5-4 0,4 4 0,-4-4 0,5 4 0,0 0 0,-5 0 0,4-4 0,-4 4 0,5-4 0,-1 4 0,8 0 0,-5 0 0,5 0 0,-7 0 0,-1 0 0,-3 0 0,3 0 0,-4 0 0,5 0 0,-5 0 0,4 0 0,-7 0 0,6 0 0,-2 0 0,-1 0 0,4 0 0,-3 0 0,-1 0 0,4 0 0,-8 0 0,8 0 0,-4 0 0,1 0 0,3 0 0,-4 0 0,1 0 0,2 0 0,-2 0 0,4 3 0,-1-2 0,1 3 0,-1-4 0,1 0 0,0 0 0,3 0 0,-7 0 0,2 0 0,-8 0 0,-3 3 0,3-2 0,-3 3 0,3-4 0,1 0 0,-1 0 0,1 0 0,-1 0 0,0 0 0,4 0 0,-3 0 0,8 0 0,-3 0 0,3 0 0,6 0 0,-5 0 0,10 0 0,-5 0 0,5 0 0,1 0 0,-1 0 0,0 0 0,1 0 0,-1 0 0,6 0 0,-5 0 0,11 0 0,-11 0 0,11 0 0,-11 0 0,5 0 0,0 0 0,-5 0 0,5 0 0,-11 3 0,4-2 0,-8 3 0,8 0 0,-8-3 0,16 7 0,-10-7 0,6 6 0,-9-6 0,1 3 0,-4-1 0,3 2 0,-9 3 0,4-4 0,-8 3 0,4-3 0,-5 0 0,1 3 0,-1-6 0,1 5 0,-1-1 0,1-1 0,-1 2 0,1-5 0,-4 6 0,-1-10 0,0 12 0,10-3 0,0 10 0,9-3 0,-10-1 0,0-4 0,-5-1 0,1 1 0,-1-1 0,1-2 0,-4 4 0,-1 4 0,-3 9 0,0 10 0,0-3 0,0 16 0,0 11 0,0-10 0,0 27 0,0-6 0,0-13 0,0 27 0,0-31 0,0 13 0,5 3 0,-4-10 0,9-1 0,-5-9 0,1-1 0,2-9 0,-7 8 0,8-10 0,-8 0 0,7-1 0,-7 0 0,4-4 0,-5 9 0,0-9 0,4 4 0,-3-6 0,3 1 0,0-1 0,-3-4 0,3-2 0,-4-8 0,0-2 0,3-3 0,-2-11 0,2 8 0,-3 2 0,0 16 0,0 12 0,0-1 0,0 4 0,0-9 0,0 22 0,0-7 0,0 17 0,0-7 0,0 0 0,6 14 0,-5-17 0,9 10 0,-9-15 0,8-5 0,-8 5 0,7-12 0,-7 4 0,3-14 0,0 8 0,-3-15 0,3 5 0,0-6 0,-3 1 0,3 0 0,-4-1 0,0 1 0,0-1 0,0 1 0,0 0 0,0-5 0,0 4 0,0-7 0,0 2 0,0-3 0,0-1 0,0 1 0,0-1 0,0 1 0,0-1 0,0 5 0,0-4 0,0 8 0,0-4 0,0 1 0,0 3 0,0-8 0,0 8 0,0-8 0,0 4 0,0-1 0,0-2 0,0 6 0,0-2 0,0 4 0,0-5 0,0 4 0,0-8 0,0 4 0,0-5 0,0 1 0,0-1 0,0 1 0,0-1 0,0 0 0,-4-3 0,-4 3 0,-4-7 0,-5 4 0,0-4 0,0 0 0,-4 0 0,3 0 0,-4 0 0,6 0 0,-1 0 0,-5-4 0,4-1 0,-3-3 0,8 0 0,-2-1 0,2-3 0,0 3 0,-3-6 0,8 6 0,-8-3 0,8 4 0,-8 0 0,7 0 0,-6 0 0,6 0 0,-3 4 0,5-3 0,-1 6 0,0-6 0,1 6 0,-1-2 0,1 0 0,-1 2 0,0-6 0,1 6 0,-1-2 0,0-1 0,-3 0 0,3-3 0,-3 3 0,4-3 0,-1 6 0,4-6 0,-3 6 0,3-5 0,-4 5 0,0-6 0,4 3 0,-3 0 0,3-3 0,-3 2 0,-1 1 0,0-3 0,-3 7 0,5-7 0,-4 3 0,1-4 0,1 0 0,-4 3 0,4-2 0,-3 3 0,2-4 0,-7 0 0,8 0 0,-8 0 0,7 0 0,-7 0 0,7-4 0,-6 2 0,1-2 0,2 4 0,-4-4 0,7 4 0,-6-8 0,2 3 0,-4 0 0,4-3 0,-3 7 0,3-7 0,-4 7 0,4-7 0,-2 6 0,1-5 0,2 6 0,0-7 0,-3 4 0,1-5 0,-6 4 0,7-3 0,-3 7 0,3-7 0,-4 7 0,4-7 0,-3 7 0,3-7 0,0 7 0,-3-7 0,4 7 0,-5-7 0,0 7 0,0-7 0,1 7 0,-1-7 0,0 3 0,0-4 0,-4 0 0,-1-1 0,-5 0 0,3-4 0,-9-4 0,7-3 0,-16-3 0,5 1 0,-6-6 0,6 5 0,-4-5 0,9 7 0,-4-1 0,8 6 0,-9-10 0,11 9 0,-4-5 0,12 9 0,2 5 0,-1 1 0,4 3 0,-2-3 0,6 8 0,1-4 0,1 8 0,3-3 0,0 3 0,-3 0 0,6-3 0,-2 3 0,-1 0 0,3-2 0,-5 2 0,2-3 0,0 0 0,-2-1 0,1-3 0,-3 2 0,0-7 0,0 8 0,0-4 0,0 0 0,-3 0 0,2-1 0,-3 1 0,0 1 0,4 2 0,-4-3 0,0 4 0,3-3 0,-3 2 0,5-3 0,-5 4 0,3-4 0,-3 3 0,4-3 0,0 5 0,1 3 0,3-3 0,-3 6 0,6-6 0,-2 3 0,6-7 0,-20 2 0,-3-13 0,-29-5 0,9-12 0,-10-12 0,4 4 0,-1-9 0,1 9 0,2-8 0,5 10 0,0-4 0,-3 6 0,8-1 0,-1 7 0,4 2 0,0-1 0,1 5 0,4-4 0,3 11 0,5-2 0,1 8 0,0-3 0,4 4 0,-3 0 0,7 4 0,-7 1 0,8 5 0,-8-2 0,7 2 0,-2-1 0,3 0 0,0 0 0,1 1 0,-1 3 0,4-3 0,-3 6 0,3-6 0,-4 3 0,1 0 0,3-3 0,-3 3 0,3 0 0,0-3 0,-3 3 0,3 0 0,-1-3 0,-1 6 0,5-6 0,-6 6 0,6-5 0,-5 5 0,5-6 0,-6 7 0,3-3 0,0 3 0,1 0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4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0 24575,'13'7'0,"7"-1"0,-1 11 0,3-4 0,4-3 0,-3 5 0,10-8 0,-4 6 0,3-3 0,-4-1 0,-1 0 0,6 5 0,-4-4 0,3 8 0,-9-8 0,3 7 0,-3-7 0,-1 6 0,5-6 0,-10 2 0,5-3 0,-6 3 0,6-3 0,-8 3 0,6-3 0,-11-2 0,2 1 0,-3 0 0,-1-1 0,-3 1 0,0-1 0,-4 0 0,0-3 0,0-1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8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24575,'0'36'0,"0"14"0,0-15 0,0 33 0,0-17 0,0 20 0,0-22 0,0 11 0,0-30 0,0 14 0,0-17 0,0-5 0,0 2 0,0-14 0,0 3 0,0-4 0,0-4 0,0-1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1 194 24575,'43'0'0,"-4"0"0,13 0 0,18 0 0,13 0-745,-26 0 0,1 0 745,-3 0 0,-2 0 0,39 0-66,-1 0 66,-19 0 0,7-5-19,-2 4 19,-8-4 0,-6 0 0,-9 4 0,-8-4 1102,-6 0-1102,-6 4 452,-1-3-452,-5 4 21,-1 0-21,1 0 0,-1 0 0,-5 0 0,5 0 0,-10 0 0,5 0 0,-10 0 0,4 0 0,-8 0 0,8 0 0,-7 0 0,2 0 0,1-4 0,-4 3 0,8-3 0,-8 4 0,8 0 0,-7-3 0,6 2 0,-6-2 0,2 3 0,-3 0 0,-1 0 0,1 0 0,-1 0 0,1 0 0,-1-4 0,1 4 0,-1-4 0,1 4 0,-1-3 0,5 2 0,0-2 0,1 3 0,2 0 0,-2-4 0,4 3 0,4-3 0,2 4 0,-1-4 0,10 3 0,-8-2 0,9-1 0,0 3 0,-5-8 0,11 8 0,-10-7 0,3 3 0,1 0 0,-9-3 0,8 7 0,-10-3 0,1 4 0,-2-4 0,1 4 0,-4-4 0,3 0 0,1 3 0,-5-3 0,5 1 0,-6 2 0,1-3 0,0 0 0,-1 3 0,-3-3 0,3 4 0,-4-3 0,9 2 0,-3-3 0,4 0 0,-1 3 0,-3-6 0,8 6 0,-8-3 0,3 4 0,8 0 0,-9 0 0,13 0 0,-15 0 0,8 0 0,-8 0 0,8 0 0,-8 0 0,3 0 0,-4 0 0,0-4 0,-5 3 0,0-2 0,-5 3 0,1 0 0,-1 0 0,1 0 0,-1 0 0,1 0 0,-1 0 0,-3 0 0,-1 0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269 5169 24575,'8'-7'0,"2"-4"0,-6 2 0,1-6 0,2-3 0,-2-5 0,5-4 0,-1-1 0,-1 6 0,1 0 0,0-5 0,0 3 0,-4-9 0,-1 6 0,1-6 0,-4-2 0,3-5 0,-4 6 0,0-5 0,0 5 0,0 0 0,0 1 0,0 5 0,0 1 0,0 4 0,0-3 0,0 8 0,0-4 0,0 5 0,0 5 0,0 0 0,0 4 0,0 1 0,4 2 0,-3-1 0,5 5 0,-2-6 0,4 6 0,-4-8 0,-1-10 0,-3-10 0,0-17 0,0 5 0,0-11 0,-4 4 0,2-6 0,-7 7 0,3-6 0,-4 12 0,-1-11 0,1 4 0,-1-6 0,-4 6 0,4 2 0,1 0 0,1 4 0,3-4 0,1 6 0,-4 6 0,8 1 0,-7 6 0,7 4 0,-7 1 0,3 6 0,1-1 0,-4 0 0,4 0 0,-5 1 0,1-1 0,3 0 0,-2 0 0,2 5 0,1-4 0,0 7 0,0-6 0,4 2 0,-8 0 0,8-3 0,-4 4 0,1-1 0,2-3 0,-3 3 0,1-3 0,2-1 0,-3 4 0,4-3 0,-3 8 0,2-4 0,-6 0 0,6 4 0,-6-11 0,2 5 0,-3-2 0,0 0 0,4 4 0,-4-5 0,3 0 0,-3 0 0,3-4 0,-2 3 0,2-4 0,-3 9 0,0-2 0,0 2 0,-1 0 0,1-2 0,0 6 0,0-3 0,4 5 0,-3-1 0,3 1 0,0-1 0,-3-4 0,6 4 0,-3-4 0,4 4 0,0 1 0,0-1 0,0 1 0,0-1 0,0 1 0,0-15 0,0-3 0,0-15 0,0 0 0,0 0 0,5 0 0,0 1 0,5 4 0,-5 2 0,3 10 0,-3-3 0,-1 8 0,5-8 0,-8 8 0,6-3 0,-6 4 0,7 0 0,-4 0 0,1-4 0,2 7 0,-3-6 0,4 7 0,1-4 0,-5 0 0,3 5 0,-2-4 0,3 3 0,0-4 0,4 1 0,-3-1 0,7 0 0,-3-4 0,4 3 0,0-3 0,1-1 0,-2 4 0,2-3 0,-2 4 0,1 0 0,12-8 0,-10 7 0,11-12 0,-7 6 0,1-5 0,6-1 0,-5 1 0,4 0 0,-5 0 0,6-1 0,-1 1 0,0 4 0,-5 2 0,2 5 0,-8 1 0,3-1 0,1 5 0,-5 1 0,10 2 0,-5 2 0,1 2 0,3 2 0,4-10 0,4 1 0,23-25 0,-12 9 0,34-20 0,-26 14 0,25-7 0,-15 8 0,-1 5 0,6 1 0,-12 11 0,11 0 0,-12 6 0,6 5 0,-7 1 0,0 5 0,-1 0 0,1 0 0,-6 0 0,-2 0 0,0 0 0,-5-5 0,0 4 0,-3-3 0,9 4 0,-10-4 0,13 3 0,-15-8 0,-1 8 0,4-8 0,-4 4 0,6-5 0,0 0 0,6-1 0,-5 1 0,5 0 0,0-6 0,-4 1 0,4-2 0,-6-1 0,-1 6 0,1-6 0,-6 7 0,-1-7 0,-5 8 0,-1-4 0,0 1 0,-4 3 0,3-7 0,-8 4 0,8-5 0,-8 4 0,8-3 0,-8 4 0,8-5 0,-8 1 0,4-5 0,-5 4 0,8-16 0,-6 10 0,3-11 0,-6 12 0,-6-3 0,6 8 0,-6-4 0,2 6 0,-4 3 0,-4-3 0,3 3 0,-6-3 0,7-1 0,-4 0 0,1-4 0,2 3 0,-6-9 0,3 10 0,-1-5 0,-2 5 0,3 5 0,-4-4 0,0 7 0,0-2 0,0 3 0,0 1 0,0 0 0,0 3 0,0 0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40.8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1266 0 24575,'-15'15'0,"3"1"0,-10 6 0,11-4 0,-17 16 0,13-14 0,-15 14 0,11-5 0,-10 2 0,2 9 0,-9-3 0,3 6 0,-5 0 0,7-6 0,-1 5 0,2-11 0,-2 11 0,2-11 0,4 4 0,-2-11 0,9 2 0,-4-2 0,5 3 0,0 0 0,-1 6 0,0-4 0,0 4 0,0 0 0,0-4 0,1 3 0,3-4 0,-1-6 0,6 4 0,-6-8 0,10 8 0,-9-8 0,9 8 0,-6-8 0,3 8 0,-4 4 0,3-5 0,1-1 0,6-12 0,3-5 0,0 4 0,-4 6 0,-12 16 0,-6 4 0,-5 9 0,-4 2 0,4-1 0,-5 7 0,0 0 0,5-7 0,1 0 0,6-8 0,0 1 0,5-6 0,-3 4 0,11-9 0,-6 4 0,8-6 0,-4 1 0,0-6 0,4 4 0,1-3 0,1-1 0,2 5 0,-7-10 0,7 5 0,-2-6 0,3 6 0,0-4 0,0 3 0,0 1 0,-4-5 0,3 5 0,-3-1 0,4-3 0,-4 8 0,3-1 0,-3-1 0,4 0 0,-3-12 0,2 0 0,-3-5 0,4 1 0,0-1 0,0 4 0,0 6 0,0 9 0,0 8 0,0 12 0,0-4 0,5 10 0,1-11 0,4 12 0,1-6 0,-1 1 0,5 4 0,2-4 0,0 5 0,2-5 0,-2 4 0,-1-4 0,3-1 0,-2 6 0,4-6 0,-5 1 0,4 4 0,-8-5 0,3 7 0,1 0 0,-5-6 0,4-2 0,-4-1 0,-1-3 0,4-2 0,-4-2 0,4-3 0,-5-1 0,1-1 0,-1-6 0,0-4 0,0 3 0,0-4 0,-1 1 0,1 3 0,0-8 0,-1 3 0,1 1 0,0-4 0,-1 3 0,0-4 0,1 4 0,0-3 0,3 3 0,2 1 0,2-5 0,3 10 0,-2-5 0,1 6 0,7 6 0,-6-5 0,11 6 0,-11-7 0,11 7 0,-10-6 0,4 6 0,0-7 0,3 12 0,4-7 0,-4 2 0,-4-8 0,-9-4 0,2-1 0,-3-1 0,0-4 0,3 0 0,-7-1 0,7-3 0,-7 3 0,3-3 0,-4 0 0,4 2 0,-3-6 0,2 6 0,1-6 0,-3 7 0,7-7 0,-7 7 0,3-7 0,0 2 0,-3 1 0,2-3 0,-3 2 0,-1-3 0,1-1 0,-1 1 0,-2-4 0,-2-1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1177 0 24575,'-7'0'0,"0"0"0,0 0 0,0 0 0,-1 0 0,1 0 0,3 4 0,-3-3 0,3 5 0,-4-5 0,0 6 0,1-6 0,-1 5 0,1-2 0,-1 1 0,0 1 0,-3-1 0,2 2 0,-3 1 0,1 0 0,2 0 0,-2-1 0,-1 1 0,3 4 0,-7-3 0,7 3 0,-6 0 0,2-3 0,0 2 0,-3-3 0,8 0 0,-8 0 0,3 4 0,1-3 0,-4 3 0,7-5 0,-2 1 0,3 4 0,-4-4 0,3 4 0,-3-4 0,5-1 0,-1 1 0,-4 0 0,4-1 0,-4 1 0,4 4 0,-4-3 0,3 6 0,-3-6 0,0 7 0,3-4 0,-7 5 0,7 0 0,-7-1 0,7-3 0,-7 3 0,7-4 0,-3 5 0,-3 3 0,5-3 0,-6-1 0,8-4 0,0-1 0,1-2 0,-5 3 0,3-1 0,-3-2 0,4 3 0,0-1 0,0-2 0,0 6 0,1-6 0,-1 2 0,0 1 0,0-4 0,0 8 0,-1-3 0,1-1 0,0 4 0,-4-7 0,3 6 0,-3-2 0,4 0 0,-1 2 0,2-6 0,-2 7 0,2-8 0,-2 8 0,2-8 0,-2 8 0,5-8 0,-3 8 0,-2 0 0,4-3 0,-6 6 0,7-10 0,-5 6 0,1-2 0,0 3 0,-1 1 0,1 0 0,0-1 0,3 1 0,-2 0 0,1 4 0,-2-3 0,-1 8 0,0-3 0,0-1 0,0 4 0,4-3 0,-3-1 0,3 4 0,-3-3 0,3-1 0,-4 4 0,8-8 0,-3 8 0,0-8 0,4 3 0,-4-4 0,4-1 0,0 0 0,0-3 0,0 0 0,0 10 0,0 5 0,-5 18 0,-1-5 0,-4 5 0,0-6 0,4 6 0,-3-5 0,4 5 0,-1-6 0,-2-6 0,7 5 0,-8-5 0,8 0 0,-3 5 0,4-5 0,0 0 0,0 4 0,0-4 0,0 6 0,0-6 0,0 5 0,0-10 0,0 9 0,0-9 0,0 4 0,0-1 0,0-3 0,4 9 0,1-9 0,5 9 0,-1-9 0,5 27 0,-4-23 0,5 23 0,-6-27 0,1 9 0,-1-9 0,0 4 0,1-6 0,-1 6 0,0-4 0,1 4 0,-1-6 0,0 0 0,0 1 0,0-6 0,0 4 0,0-3 0,-1-1 0,1 5 0,0-10 0,0 9 0,-1-8 0,1 3 0,-1-8 0,-1-2 0,1-3 0,-1-4 0,1-1 0,-4 4 0,-1 6 0,-3 4 0,0 14 0,0-7 0,0 9 0,4-5 0,1-1 0,5 0 0,-1 1 0,-1-6 0,1 4 0,0-8 0,0 8 0,0-3 0,0 4 0,0 1 0,5 5 0,1 1 0,5 6 0,5 1 0,-4-1 0,4 1 0,-5-2 0,0 1 0,-1 0 0,0-7 0,0 0 0,-5-5 0,4-1 0,-9-5 0,8 0 0,-8-6 0,7 1 0,-7-4 0,3 2 0,-5-6 0,5 6 0,1-2 0,-1 3 0,4 1 0,-7-5 0,6 4 0,-2-3 0,4 3 0,7 8 0,-6-5 0,6 5 0,-7-8 0,-4 1 0,2 0 0,-2-1 0,0 1 0,3-1 0,-7 1 0,7 0 0,-7-1 0,7 1 0,-7-1 0,6 1 0,-5 0 0,1-5 0,1 4 0,-3-8 0,3 8 0,-5-8 0,2 8 0,-2-7 0,1 6 0,0-2 0,0-1 0,0 0 0,0-1 0,-1-2 0,1 2 0,0-3 0,0 4 0,-4-4 0,3 4 0,-3-5 0,4 1 0,-4-1 0,3 1 0,-7 3 0,7-3 0,-6 3 0,5-7 0,-5-1 0,2-3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24575,'6'-7'0,"1"-2"0,0 8 0,-3-6 0,2 7 0,-5-7 0,6 6 0,-6-6 0,5 7 0,-5-7 0,6 6 0,-6-5 0,5 5 0,-2-5 0,3 5 0,-3-5 0,2 5 0,-5-6 0,5 7 0,-2-7 0,3 7 0,-3-7 0,2 3 0,-5-3 0,5-1 0,-1 4 0,-1-3 0,2 3 0,-5-3 0,6-1 0,-3 0 0,4 1 0,-1-1 0,1 1 0,-1-1 0,1 0 0,-1 1 0,5 2 0,-4-1 0,4 1 0,-5 1 0,1-3 0,-1 3 0,1-4 0,-1 4 0,1-3 0,3 7 0,-2-7 0,2 3 0,-3-1 0,3-2 0,2 6 0,0-6 0,-2 6 0,1-6 0,-4 6 0,8-6 0,-4 6 0,1-6 0,-2 6 0,-3-3 0,-1 1 0,5 2 0,-3-2 0,2 3 0,-3 0 0,-1 0 0,1 0 0,3 0 0,-2 0 0,2 0 0,-3 0 0,-1 0 0,1 0 0,-1 0 0,1 0 0,-1 0 0,1 0 0,-1 0 0,1 0 0,-1 0 0,1 0 0,-1 0 0,1 0 0,-1 0 0,1 0 0,-1 0 0,1 0 0,-1 0 0,1 0 0,0 0 0,-1 0 0,0 0 0,0 0 0,0 0 0,1 0 0,-1 0 0,1 0 0,-1 0 0,1-4 0,-1 4 0,1-4 0,-1 4 0,0 0 0,0 0 0,0 0 0,1 0 0,-1 0 0,0 0 0,1 0 0,0 0 0,-1 0 0,0 0 0,1 0 0,-1 0 0,1 0 0,-1 0 0,1 0 0,-1 0 0,1 0 0,-1 0 0,1 0 0,-1 0 0,1 0 0,-1 0 0,1 0 0,-1 0 0,1 0 0,-1 0 0,1 0 0,-1 0 0,1 0 0,-1 0 0,1 0 0,-1 0 0,1 0 0,-1 0 0,1 0 0,-1 0 0,1 0 0,-1 0 0,1 0 0,-1 0 0,1 0 0,-1 0 0,0 0 0,-3 0 0,-1 0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12 24575,'-3'7'0,"2"4"0,-5-3 0,5 8 0,-6-4 0,6 5 0,-3 0 0,4 4 0,0 2 0,0-5 0,0 3 0,0-4 0,0-3 0,0 6 0,0-8 0,0 0 0,3-4 0,1-5 0,13-3 0,1 0 0,10 0 0,-6-3 0,5-2 0,-9-12 0,3 2 0,-7-6 0,-2-1 0,-3 4 0,0-8 0,-5 8 0,0-3 0,-4-1 0,0 4 0,0 1 0,0 1 0,-7 7 0,-2 1 0,-8 0 0,0 7 0,0-3 0,5 4 0,-4 0 0,3 0 0,-3 0 0,3 4 0,1 4 0,4 5 0,-1 3 0,5 6 0,-4-5 0,7 9 0,-2-8 0,3 4 0,0-6 0,0 1 0,0-4 0,0-2 0,3-3 0,8-4 0,3-1 0,6-3 0,-8 0 0,0 0 0,-5-3 0,1-5 0,0-5 0,1-4 0,-5 0 0,0 1 0,-4-1 0,0 4 0,0-3 0,0 8 0,0-4 0,-6 8 0,1 1 0,-6 10 0,3 2 0,-1 13 0,4-4 0,1 3 0,4-8 0,0-2 0,0-3 0,0-1 0,0 1 0,4-4 0,4-1 0,0-3 0,4 0 0,-5 0 0,1 0 0,-4-3 0,-1-1 0,-6 0 0,-1 1 0,-3 3 0,-1 0 0,4 0 0,1 0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24575,'0'2'0,"0"3"0,0 15 0,0 3 0,0 10 0,0-5 0,0 17 0,0-9 0,0 4 0,0-7 0,0-6 0,0-4 0,0-2 0,0-4 0,0-1 0,0 0 0,0-3 0,0 2 0,0-7 0,0 3 0,0-3 0,0-1 0,0 1 0,0-4 0,0-1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54 24575,'-7'7'0,"-3"2"0,9 8 0,-3 0 0,4-5 0,0 4 0,0-8 0,0 4 0,0-5 0,0 1 0,0-1 0,7 1 0,-2-4 0,15-1 0,-7-3 0,5 0 0,-3 0 0,3 0 0,-5 0 0,8-8 0,-12-1 0,6-4 0,-6 1 0,3 0 0,-8 4 0,0-8 0,-4 7 0,0-6 0,0 6 0,0-7 0,0 8 0,-4-8 0,-4 7 0,-5-7 0,-4 11 0,0-3 0,1 8 0,3 0 0,-3 0 0,3 0 0,-3 0 0,-2 12 0,1 3 0,2 13 0,2-1 0,8 6 0,1-4 0,4 3 0,0-9 0,0-2 0,0-4 0,0-5 0,3 0 0,10-4 0,1 0 0,7-3 0,0-1 0,-3-4 0,3 0 0,-8 0 0,3 0 0,-8 0 0,4-4 0,-5-4 0,1-1 0,0-7 0,-3 4 0,2-5 0,-6-4 0,3 3 0,-4-4 0,0 1 0,0-5 0,-4 7 0,0 0 0,-4 11 0,-3 4 0,-2 0 0,0 4 0,-3 0 0,4 0 0,-5 0 0,4 0 0,-2 4 0,5 9 0,-2 1 0,7 8 0,1-6 0,4 1 0,0 0 0,0-1 0,0-3 0,0 2 0,4-6 0,4 2 0,4-3 0,10-3 0,-4-1 0,3-4 0,-4 0 0,-5 0 0,0 0 0,-1 0 0,-6-7 0,1-2 0,-6-7 0,0 0 0,0-1 0,0 4 0,-3-2 0,-2 6 0,-7-3 0,4 8 0,-8 0 0,3 4 0,-4 0 0,5 0 0,-4 4 0,7 4 0,-3 5 0,3 3 0,5-3 0,-4 3 0,7-8 0,-2 4 0,3-5 0,0 1 0,3-4 0,5-1 0,4-3 0,5 0 0,0 0 0,-1 0 0,1 0 0,-5 0 0,4-4 0,-7-4 0,-1 2 0,-4-1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30 256 24575,'0'-13'0,"0"0"0,0-10 0,0 0 0,7 0 0,4-8 0,6 6 0,2 1 0,-1-1 0,-2 14 0,7-10 0,-10 15 0,12-6 0,-15 11 0,11-3 0,-9 4 0,5 0 0,-5 0 0,-4 12 0,-5 8 0,-3 14 0,0 6 0,0-6 0,0 4 0,0-3 0,-9 4 0,-1-4 0,-9-2 0,1-6 0,-1 0 0,1 1 0,0-6 0,5 0 0,-3-6 0,6 1 0,-5-4 0,5 3 0,-2-7 0,4 2 0,4-3 0,-3-1 0,3-3 0,0 3 0,-2-6 0,2 5 0,-4-2 0,1 3 0,-1 1 0,4-1 0,-2 0 0,5-6 0,-2-2 0,3-11 0,0-5 0,0 3 0,0-6 0,0 11 0,0-3 0,0 5 0,3-1 0,-2 0 0,6 4 0,-3-3 0,3 6 0,1-2 0,-1 3 0,1 0 0,-1 0 0,1 0 0,3 0 0,2 0 0,3 4 0,-3 4 0,3 1 0,-3 7 0,0-3 0,3 0 0,-3-1 0,3-4 0,-3 0 0,3 0 0,-8 0 0,8 0 0,-4-3 0,5-2 0,-1-3 0,6 0 0,-4 0 0,8-4 0,-8-4 0,3-6 0,-4-3 0,-1 1 0,-3 3 0,3-3 0,-8 11 0,4-6 0,-5 7 0,1-3 0,-1-1 0,-3 4 0,-1 1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24575,'11'0'0,"-3"0"0,8 0 0,1 0 0,1 0 0,8 0 0,-3 0 0,10 0 0,-9 0 0,13 0 0,-7 0 0,-1 0 0,3 0 0,-10 0 0,11 0 0,-9 0 0,8 0 0,-10 0 0,1 0 0,3 0 0,-8-4 0,3 3 0,1-7 0,-5 7 0,9-3 0,-8 0 0,4 3 0,-1-2 0,-3-1 0,8 3 0,-8-3 0,3 0 0,-4 4 0,-5-4 0,4 4 0,-4-4 0,5 3 0,0-3 0,-5 4 0,4-3 0,-4 2 0,5-7 0,-1 7 0,1-2 0,-1-1 0,-3 3 0,2-3 0,-6 4 0,6 0 0,-6 0 0,7 0 0,-8 0 0,4 0 0,-1 0 0,-2 0 0,6 0 0,-6 0 0,6 0 0,-2 0 0,4 0 0,-1 0 0,-3 0 0,7 0 0,-6 0 0,7 0 0,-4 0 0,0 0 0,11 0 0,-3 0 0,5 0 0,-9 0 0,1 0 0,0 0 0,6 0 0,-6 0 0,4 0 0,-3 0 0,4 0 0,1 0 0,-1 0 0,0 0 0,1 0 0,-6 0 0,4 0 0,-8 0 0,3 0 0,-4 0 0,-1 0 0,1 0 0,-1-3 0,1 2 0,0-3 0,-1 4 0,6 0 0,-5 0 0,5 0 0,-6 0 0,1 0 0,0 0 0,7 0 0,-5 0 0,10 0 0,-11 0 0,8 0 0,-8 0 0,8 0 0,-8 0 0,8 0 0,-8 0 0,8 0 0,-8 0 0,3 0 0,-4 0 0,0 0 0,-1 0 0,1 0 0,-4 0 0,2 0 0,-2 0 0,-1 0 0,4 0 0,-8 0 0,8 0 0,-7 0 0,6 0 0,-6 3 0,6-2 0,-6 2 0,6-3 0,-6 0 0,7 0 0,-8 0 0,4 0 0,-1 0 0,1 0 0,0 0 0,-1 0 0,-3 0 0,-1 0 0,1 0 0,0 0 0,-1 0 0,1 0 0,-1 0 0,1 0 0,-1 0 0,1 0 0,-1 0 0,1 0 0,-1 0 0,1 0 0,-1 0 0,-3 0 0,-1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33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0 24575,'-12'5'0,"2"-1"0,-12-4 0,-7 0 0,1 0 0,-10 0 0,-2 11 0,9 6 0,-24 28 0,29-3 0,-18 30 0,17-6-543,-8 24 543,20 3 0,7-41 0,3-2 0,5 28-79,0 9 79,0-13 0,0 1 0,0 23 0,4-49 0,14 29 0,16-53 0,9 6 541,16-15-541,3-15 0,12 5 81,2-6-81,-10 0 0,-8-6 0,-9-17 0,0-11 0,-6-10 0,-5-10 0,-14 10 0,-6-18 0,-6 6 0,0-7 0,-5-9 0,-1-10 0,-6 13 0,0-18 0,0 29 0,0-13 0,-11 7 0,-9 6 0,-6 4 0,-7 17 0,10 5 0,-7 16 0,4 6 0,-10 5 0,8 5 0,7 0 0,13 0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24575,'-4'3'0,"0"5"0,4 0 0,0 8 0,0-4 0,0 5 0,0 0 0,0-1 0,0 1 0,0-1 0,0-3 0,0 2 0,0-6 0,8-1 0,-3-5 0,15-3 0,-6 0 0,4 0 0,-3 0 0,-2 0 0,-1-3 0,-3-2 0,-3 1 0,-5-7 0,2 2 0,-3-8 0,0 1 0,-3-1 0,-6 0 0,-8 4 0,-6 0 0,-10 4 0,5 4 0,-11 0 0,10 5 0,-4 0 0,11 4 0,0 4 0,9 10 0,1 0 0,7 8 0,1-4 0,4 5 0,0 0 0,0-4 0,4-2 0,9-7 0,5-2 0,15-3 0,-4-3 0,10-2 0,-11-4 0,5 0 0,-6 0 0,-4 0 0,-2-4 0,-8-4 0,0-10 0,-5 0 0,-3-8 0,-1 3 0,-4-4 0,0-13 0,-4 15 0,-5-14 0,-4 25 0,-9-3 0,4 12 0,-8 1 0,8 4 0,-4 0 0,6 0 0,-1 0 0,0 12 0,7 3 0,-2 12 0,11 6 0,-3-4 0,4-1 0,0-2 0,0-8 0,0-1 0,12-5 0,3-3 0,7-4 0,5-1 0,-10-4 0,5 0 0,-10 0 0,0 0 0,-5 0 0,1-8 0,-4-6 0,0-8 0,-4-1 0,-4-4 0,-9 9 0,-7-5 0,-20 5 0,10 8 0,-5 2 0,14 8 0,4 0 0,5 0 0,0 0 0,8 3 0,0 1 0,4 0 0,0-1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0 24575,'-7'0'0,"-9"0"0,2 0 0,-13 0 0,10 0 0,-5 0 0,1 0 0,3 0 0,-4 0 0,10 0 0,-4 0 0,7 0 0,-2 0 0,7 3 0,1 10 0,3 1 0,0 12 0,-4-8 0,-1 14 0,0-8 0,-3 4 0,7 4 0,-3-8 0,4 14 0,0-14 0,0 8 0,0-10 0,0 1 0,0-6 0,0-5 0,0-5 0,0 1 0,0-10 0,7-4 0,7-10 0,4 3 0,8 0 0,-8 4 0,8 0 0,-8 4 0,8 1 0,-8 4 0,4 0 0,-6 0 0,-3 0 0,2 0 0,-6 0 0,2 0 0,-3 3 0,-1 2 0,-2 6 0,-2 2 0,-3 3 0,0 6 0,0-5 0,0 10 0,0-5 0,-4 1 0,-5 3 0,-4-8 0,-4 3 0,0-4 0,0-1 0,-4 2 0,3-5 0,-9 0 0,9-5 0,-8-3 0,8-1 0,-3-4 0,4 0 0,0 0 0,4 0 0,-2 0 0,6-7 0,1-7 0,4 4 0,4-2 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84 138 24575,'-3'7'0,"0"2"0,3 11 0,0-6 0,0 7 0,0-9 0,0 1 0,0-2 0,3-7 0,1 3 0,7-6 0,2 2 0,-1-3 0,4 0 0,-8 0 0,4 0 0,-5 0 0,1 0 0,-1-7 0,-2-3 0,-2-11 0,-3-7 0,0-1 0,0-9 0,0 9 0,0-4 0,-8 5 0,-6 9 0,-5 6 0,-2 9 0,-1 4 0,4 0 0,-3 0 0,4 3 0,3 16 0,2 1 0,2 19 0,4-5 0,2 6 0,4-1 0,0-4 0,0-2 0,0-11 0,0 0 0,7-6 0,7-3 0,4 0 0,8-9 0,-3 0 0,10-4 0,-5 0 0,5 0 0,-6-8 0,1-7 0,-5-4 0,-4-8 0,-6 4 0,-4-5 0,-4 6 0,-1-5 0,-4 5 0,0-6 0,0 5 0,-7 2 0,-8 3 0,-3 5 0,-13 0 0,11 8 0,-11 0 0,8 5 0,0 0 0,2 0 0,4 0 0,0 8 0,4 1 0,0 12 0,5 2 0,-1-1 0,4 5 0,1-10 0,4 10 0,0-10 0,0 1 0,0-3 0,3-6 0,6 3 0,3-4 0,5-4 0,-1 0 0,-3-4 0,-1 0 0,-5 0 0,1 0 0,-1 0 0,-3-3 0,0-1 0,-4-8 0,0 4 0,0-4 0,-4 4 0,0 1 0,-4 2 0,1-1 0,-1 5 0,1-3 0,-1 4 0,1 0 0,-1 0 0,4 0 0,1 0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 24575,'-58'36'0,"5"4"0,38-7 0,-11 20 0,9-16 0,-4 20 0,11-21 0,0 16 0,0-11 0,4 5 0,-3-12 0,8-2 0,-3-4 0,4-1 0,0 0 0,0 0 0,0-8 0,0 6 0,0-11 0,0 7 0,7-5 0,3 1 0,6 0 0,6-4 0,-4 3 0,8-6 0,-8 2 0,8-3 0,-4-5 0,6 1 0,4-5 0,-3 0 0,3 0 0,-4 0 0,-1 0 0,-5 0 0,4 0 0,-8-4 0,4-1 0,-6-3 0,1-4 0,-4-1 0,-2 0 0,1-10 0,-3 8 0,3-5 0,-8 4 0,0 4 0,-4-5 0,0 0 0,0 1 0,0-1 0,0 0 0,-4 0 0,-4 1 0,-5 3 0,-9 0 0,4 5 0,-8-2 0,8 6 0,-8 0 0,3 4 0,-4 0 0,0 0 0,4 0 0,-3 0 0,3 4 0,0 4 0,2 5 0,3 9 0,1-4 0,-1 8 0,5-8 0,-4 3 0,8 0 0,-3-7 0,7 7 0,-2-9 0,6 5 0,-3-5 0,4 0 0,-3-5 0,2 1 0,-2-1 0,3 1 0,0-1 0,0 0 0,0-1 0,0 2 0,0-1 0,0 0 0,-4-3 0,0 3 0,-4-3 0,1 0 0,-1 0 0,0-4 0,4 0 0,1 0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95 24575,'-4'7'0,"1"0"0,3 0 0,0 1 0,3-4 0,1-1 0,3-3 0,5 0 0,-4 0 0,4 0 0,-8-3 0,2-2 0,-5-6 0,2-2 0,-3-3 0,0-1 0,0 0 0,0 5 0,-3 0 0,2 4 0,-10 4 0,2 1 0,-4 3 0,-2 0 0,2 0 0,-4 0 0,5 0 0,-4 7 0,7 2 0,-3 13 0,3 0 0,4 1 0,0 3 0,5-8 0,0 8 0,0-9 0,0 1 0,0-3 0,0-6 0,4 2 0,0-3 0,7 0 0,2-4 0,4 0 0,-5-4 0,4 0 0,-4 0 0,1 0 0,-2-8 0,-3 3 0,0-11 0,0 4 0,0-5 0,-3 0 0,-1 1 0,-4-1 0,0-7 0,0 9 0,0-4 0,0 11 0,-4 4 0,0 1 0,-3 9 0,3 4 0,1 5 0,3 2 0,0 0 0,0-1 0,0 1 0,0-5 0,7 0 0,2-4 0,8 1 0,0-5 0,-5 0 0,4-4 0,-8 0 0,4 0 0,-5 0 0,1-3 0,0-6 0,0-3 0,-4-10 0,0 4 0,-4-8 0,0 8 0,0-8 0,0 8 0,0-4 0,0 10 0,-4-4 0,0 7 0,-4 1 0,-4 5 0,-1 3 0,1 0 0,-4 0 0,7 3 0,-6 5 0,5 10 0,-2-1 0,3 10 0,4-10 0,1 10 0,4-10 0,0 5 0,0-10 0,0 0 0,0-4 0,0-1 0,4 1 0,4-4 0,0-1 0,8-3 0,-8 0 0,4 0 0,-5 0 0,-2-3 0,-2-1 0,-3-8 0,0-1 0,0-3 0,0 3 0,0-3 0,0 8 0,-3-4 0,-2 4 0,-2 4 0,-1 1 0,1 3 0,-1 0 0,1 0 0,3 0 0,1 0 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86 24575,'-12'4'0,"1"-1"0,13-12 0,4 0 0,9-6 0,7-2 0,-5 8 0,15-9 0,-17 12 0,16-3 0,-22 9 0,12 0 0,-13 0 0,4 0 0,-4 12 0,-4-1 0,0 20 0,-4-1 0,0 16 0,0-5 0,-4 5 0,-6-7 0,-5 1 0,-4-6 0,4-7 0,-1-5 0,7-10 0,-3 0 0,4-5 0,4 1 0,-3-4 0,7-4 0,-4-4 0,4-7 0,0-2 0,0-4 0,4 1 0,0 3 0,8-3 0,1 7 0,-1 1 0,4 0 0,-8 7 0,8-2 0,1 3 0,1 0 0,8 0 0,-8 0 0,11 19 0,-10-2 0,6 23 0,-6-6 0,-4 0 0,-1 4 0,-4-4 0,-5-4 0,-1 1 0,-4-9 0,0 1 0,-3-2 0,-6-4 0,-8 0 0,-1 0 0,-8-4 0,3 4 0,0-7 0,-3 3 0,4-5 0,-1 1 0,-3-4 0,12-1 0,-7-4 0,9 0 0,-1 0 0,1 0 0,5 0 0,-1 0 0,4-4 0,1-4 0,3-15 0,0 11 0,0-5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63 24575,'-7'3'0,"3"1"0,1 8 0,3 5 0,0 6 0,0-1 0,0 5 0,0-10 0,0 5 0,0-6 0,0 6 0,0-8 0,7 2 0,7-8 0,4-3 0,8 3 0,-3-7 0,-1 3 0,0-4 0,-6 0 0,1 0 0,-1-7 0,2-7 0,-9-14 0,3-1 0,-11-4 0,3 0 0,-4 4 0,0-4 0,0 6 0,-3 4 0,-6 6 0,-9 4 0,0 5 0,-8 3 0,3 1 0,-4 4 0,-8 0 0,6 8 0,-2 6 0,8 9 0,5 5 0,0-1 0,7 1 0,-1-1 0,11 0 0,-3-4 0,4 3 0,0-12 0,0 2 0,3-8 0,10 0 0,11 1 0,5-4 0,10-1 0,-11-4 0,5 0 0,-6 0 0,-4 0 0,-2 0 0,-4-4 0,-4-9 0,-1-1 0,-7-12 0,-1-2 0,-4-1 0,0-4 0,0 6 0,0-1 0,-15 2 0,4 11 0,-13 4 0,2 11 0,4 0 0,-3 0 0,4 0 0,0 0 0,1 7 0,2 7 0,6 9 0,0 4 0,7 1 0,-4-1 0,5-4 0,0 3 0,0-8 0,13 0 0,2-6 0,7-3 0,5 0 0,-10-1 0,10-3 0,-9-1 0,-1-4 0,-6 0 0,-3 0 0,0 0 0,-1-3 0,-3-6 0,0-8 0,-4-6 0,0 1 0,0-5 0,-21-4 0,8 7 0,-17-7 0,14 18 0,3 2 0,1 3 0,0 4 0,4 0 0,-4 4 0,5 0 0,3 3 0,0 5 0,4 5 0,0-1 0,0 4 0,0-7 0,4 2 0,4-3 0,9-4 0,1 0 0,8-4 0,-8 0 0,8 0 0,-8-4 0,8-5 0,-8-4 0,3-4 0,-4 0 0,-4 4 0,-2 1 0,-3 5 0,-7 3 0,1 4 0,-8 4 0,5 3 0,-2 1 0,3-1 0,0 1 0,0 3 0,0-2 0,0 2 0,0-3 0,0-1 0,0 1 0,0-1 0,-4 0 0,3 1 0,-5-1 0,-3 1 0,1 0 0,-4 0 0,0 0 0,4-1 0,-4 1 0,4-1 0,1 1 0,3-1 0,-3-2 0,6 1 0,-6-5 0,3 6 0,-3-7 0,3 7 0,-3-6 0,6-1 0,-2-4 0,3-7 0,0-2 0,-4-4 0,0 4 0,-4 2 0,0 3 0,-3 4 0,2-3 0,-7 6 0,4-2 0,-1 3 0,1 0 0,5 0 0,2 0 0,2 0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24575,'4'2'0,"0"8"0,-4 11 0,-5 12 0,0 1 0,-5 5 0,4 1 0,2 0 0,0-6 0,3-1 0,-3-6 0,4 0 0,0-4 0,0-6 0,0-5 0,0-5 0,0 1 0,3-4 0,5-1 0,14-3 0,8-5 0,9 0 0,7-10 0,2 3 0,6-8 0,-7 8 0,5-4 0,-11 2 0,-1 7 0,-2-6 0,-14 12 0,3-8 0,-10 8 0,-5-2 0,0 3 0,-5 0 0,1 0 0,-4 0 0,-1 0 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24575,'-4'-1'0,"1"11"0,3 8 0,0 15 0,0 1 0,-5 6 0,4 13 0,-8 3 0,8 6 0,-5 13 0,6-10 0,0 5 0,0-10 0,0 1 0,0-12 0,0 11 0,0-29 0,0 6 0,0-23 0,0 2 0,0-8 0,0-7 0,6-29 0,-5 17 0,4-20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633 1 24575,'29'0'0,"9"0"0,9 0 0,7 0 0,-7 0 0,6 0 0,-12 0 0,5 0 0,-7 0 0,1 0 0,-1 0 0,-4 0 0,-3 0 0,-4 0 0,-1 0 0,0 0 0,1 0 0,-6 0 0,0 3 0,-1 2 0,-3 0 0,3 3 0,-4-4 0,0 1 0,4 3 0,-3-7 0,3 7 0,-4-7 0,0 2 0,4 1 0,-3-3 0,3 3 0,1 0 0,-5-3 0,5 7 0,-6-7 0,1 6 0,0-6 0,-5 6 0,4-6 0,-4 6 0,1-6 0,2 6 0,-2-6 0,0 6 0,2-6 0,-6 6 0,6-3 0,-2 0 0,-1 3 0,4-6 0,-4 6 0,1-3 0,3 5 0,-4-5 0,5 3 0,0-2 0,-5 3 0,4 0 0,-4 0 0,1 0 0,2 0 0,-6 0 0,2 0 0,1-1 0,-3-2 0,2 2 0,-3-6 0,-1 2 0,-3 0 0,-1 7 0,-3 13 0,0 3 0,0 12 0,0 3 0,0 0 0,0 5 0,0-6 0,0 6 0,0-5 0,0 11 0,0-4 0,0 0 0,0 4 0,0-11 0,5 11 0,0-10 0,1 4 0,3-6 0,-8-1 0,8 1 0,-8 0 0,3 0 0,1-1 0,-4 1 0,3 0 0,-4-1 0,0 7 0,0-5 0,0 12 0,0-12 0,0 11 0,0-11 0,0 5 0,0-6 0,0 0 0,0 0 0,0-6 0,0 4 0,0-9 0,0 9 0,0-9 0,0 4 0,0-6 0,0 1 0,0-1 0,0 0 0,0 6 0,0-4 0,0 9 0,0-3 0,0 4 0,0-4 0,0 3 0,0-4 0,0 6 0,0 0 0,0-6 0,0 4 0,0-9 0,0 4 0,0-11 0,0 4 0,0-8 0,0 4 0,0-6 0,0-3 0,0 3 0,4-8 0,-3 4 0,2-2 0,-3-1 0,-3-2 0,-1-4 0,-3-3 0,-1 0 0,1 0 0,-1 0 0,0 0 0,1 0 0,-5 0 0,3 0 0,-6 0 0,2 0 0,-4 0 0,0-4 0,1 0 0,3-4 0,-3-1 0,3-3 0,-3 3 0,3-3 0,-3 4 0,8 0 0,-8 0 0,7 4 0,-7-4 0,4 3 0,-1-3 0,-3 0 0,4 4 0,-1-3 0,-3 2 0,4-3 0,-5 0 0,-5-1 0,4 0 0,-3 1 0,4-1 0,-4 0 0,3 1 0,-4-1 0,1 4 0,3-2 0,-4-2 0,1 0 0,-2-4 0,0 4 0,-3-4 0,8 4 0,-8-5 0,3 5 0,0 1 0,-3-6 0,8 5 0,-4-4 0,6 1 0,-1 3 0,0-4 0,1 5 0,-1 0 0,4 0 0,-3-1 0,8 2 0,-8-5 0,3 6 0,1-5 0,-7 4 0,5-2 0,-2-3 0,4 4 0,1 0 0,2 1 0,-7-2 0,8 2 0,-8-2 0,7 2 0,-2 2 0,-1-2 0,3 3 0,-6-8 0,6 6 0,-7-5 0,7 3 0,-7-2 0,7-1 0,-2 3 0,-1 0 0,3 0 0,-2 3 0,3-1 0,1 1 0,-5-3 0,3 1 0,-7-2 0,7-2 0,-6 1 0,2-2 0,-4 0 0,-5 2 0,4-2 0,-7-4 0,12 6 0,-6-5 0,10 7 0,-3 0 0,5 1 0,-1-1 0,1 0 0,-1 1 0,0-1 0,0-4 0,-3 3 0,1-7 0,-2 7 0,4-2 0,1 3 0,3-3 0,-3 2 0,-1-3 0,2 4 0,-5 0 0,3-3 0,0 2 0,-4-3 0,4 1 0,-4 2 0,3-3 0,-3 4 0,5 0 0,-1-3 0,0 2 0,0 1 0,4 1 0,-7-1 0,2-4 0,-3-1 0,1 2 0,3 3 0,4-3 0,-3 2 0,3 1 0,-4-3 0,0 9 0,4-9 0,-3 7 0,3-3 0,-4-1 0,1 4 0,2-3 0,-1 3 0,1-4 0,-2 4 0,-1-3 0,1 3 0,-1 0 0,0-3 0,1 3 0,-1 0 0,0-3 0,1 6 0,-1-2 0,4-1 0,-3 3 0,3-5 0,-3 2 0,-1 0 0,1-3 0,-1 3 0,1-4 0,-1 1 0,0-1 0,1 0 0,-1 1 0,0 3 0,1-3 0,3 3 0,-3-4 0,2 0 0,-2 4 0,-1-3 0,1 3 0,2-3 0,-1-1 0,1 4 0,-2-3 0,3 3 0,-3-1 0,6-1 0,-6 1 0,6-2 0,-2 0 0,-1 3 0,4-3 0,-4 3 0,1 0 0,2-2 0,-2 5 0,3-2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0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8 277 24575,'-4'-6'0,"1"-8"0,3-8 0,0-5 0,0-1 0,4-5 0,1 5 0,8-1 0,-7 3 0,9 8 0,-13-3 0,8 11 0,-9-1 0,6 7 0,-6 6 0,2 9 0,-3 5 0,0 11 0,0 1 0,0 0 0,0 11 0,0-11 0,0 5 0,0-5 0,0 5 0,0-5 0,0 0 0,0-2 0,0-8 0,0 3 0,0-4 0,0 0 0,0-1 0,3-3 0,1-1 0,4-5 0,-1 1 0,-3-1 0,3 1 0,-3-1 0,1 1 0,1-4 0,-2 3 0,4-7 0,-1 4 0,0-4 0,1 0 0,-1 0 0,1 0 0,0-8 0,-1 3 0,6-15 0,-4 6 0,8-13 0,-7 5 0,7-6 0,-2 1 0,-1-1 0,-1 1 0,0-1 0,-3 6 0,3 0 0,-5 5 0,0 1 0,0 3 0,-3 1 0,1 5 0,-5-1 0,6 4 0,-3 0 0,0 7 0,-1 1 0,-3 12 0,0-6 0,0 15 0,0-11 0,0 7 0,0-4 0,4-1 0,-3 1 0,2 0 0,1 4 0,-3-3 0,7-1 0,-7-1 0,6-4 0,-7 1 0,8 3 0,-4-8 0,1 4 0,1-5 0,-1 1 0,2-1 0,1 1 0,-1-1 0,1-2 0,-1 1 0,1-5 0,-1 2 0,1-3 0,-1 0 0,1 0 0,-1 0 0,1 0 0,-1 0 0,1 0 0,-1 0 0,1 0 0,-1 0 0,1-3 0,-1-1 0,5-11 0,-4 1 0,4-11 0,-3 7 0,-1-3 0,-3-1 0,3 0 0,-7-6 0,3 5 0,-4-3 0,0 4 0,0-6 0,0 1 0,0 4 0,0-3 0,0 3 0,0-4 0,0 4 0,0 6 0,0 1 0,0 7 0,0-2 0,3 6 0,1 2 0,7 3 0,2 0 0,-1 0 0,4 0 0,-4 0 0,1-3 0,-1 2 0,-5-3 0,1 4 0,-1 0 0,-3-3 0,0-1 0,-4-4 0,0 4 0,0 1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34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60 24575,'-24'32'0,"2"-2"0,-8 28 0,5-2 0,-2 16 0,15-13 0,-5 29 0,13-33 0,-2 4 0,0-1 0,6-9 0,0 46 0,0-51 0,0 21 0,0-23 0,23 3 0,-5-18 0,17-8 0,5-5 0,-4-13 0,8 4 0,12-5 0,-13-10 0,3-7 0,6-38 0,-24 10 0,20-30 0,-15 11 0,-13 18 0,0-1 0,8-24 0,-14 22 0,-2 1 0,0-10 0,-5-10 0,-1 13 0,-6-4 0,0 13 0,-5-7 0,-12 13 0,-7 1 0,-9 10 0,1 3 0,0 9 0,1 7 0,-7 5 0,5 5 0,-16 0 0,14 0 0,-8 9 0,5 9 0,3 11 0,1 4 0,17-14 0,7-5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8:53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24575,'3'2'0,"-2"0"0,19 13 0,-10-2 0,15 5 0,-11-1 0,8 5 0,-5-4 0,1 8 0,5-2 0,-9-6 0,8 9 0,-8-9 0,8 5 0,-7-1 0,5-5 0,-10 0 0,2-1 0,-4-3 0,-1-1 0,1-5 0,0 1 0,-1-1 0,1 1 0,-1-1 0,1 1 0,-1-1 0,1 1 0,-1-1 0,0 1 0,1-1 0,-1-3 0,1 3 0,-1-3 0,0 0 0,-3 2 0,3-5 0,-7 6 0,7-6 0,-7 5 0,7-5 0,-3 5 0,3-2 0,0 3 0,0-3 0,-3 2 0,3-5 0,-3 6 0,3-3 0,1 0 0,-1 2 0,0-2 0,1 0 0,-5 3 0,4-7 0,-6 7 0,5-7 0,-5 6 0,5-5 0,-5 5 0,5-5 0,-5 5 0,5-5 0,-5 6 0,5-7 0,-5 7 0,2-3 0,1 0 0,-4 2 0,4-2 0,-1 0 0,-2 0 0,2-4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9:15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5058 24575,'0'-13'0,"0"-8"0,0-4 0,0-13 0,8-2 0,1-4 0,15-13 0,-5 9 0,1-4 0,1 8 0,-3 5 0,5-6 0,-1 1 0,0 2 0,-3-2 0,1 13 0,2-7 0,0 3 0,5-2 0,0-3 0,0 4 0,0 0 0,-5 5 0,-3 7 0,-7 6 0,1 4 0,-5 0 0,1 3 0,-2-2 0,0 6 0,0-7 0,-1 4 0,2-8 0,-1-1 0,4-4 0,-3 0 0,7-5 0,-3 4 0,5-8 0,-2 8 0,-2-4 0,4-1 0,-8 8 0,4-3 0,-6 10 0,0-4 0,0-1 0,-2-8 0,2-7 0,-6 4 0,7-13 0,-3 2 0,4-5 0,1-5 0,-2 6 0,1-1 0,0 1 0,0 5 0,0 2 0,-1 9 0,-4 2 0,3 4 0,-6 0 0,5 4 0,-2-3 0,4 3 0,-1-4 0,1 0 0,0-5 0,0 0 0,0-6 0,3 6 0,-2 0 0,2 5 0,-3 4 0,-1 1 0,-1 8 0,1-3 0,-1 9 0,-2-5 0,1 6 0,-4-6 0,2-5 0,-3-4 0,7-9 0,2 3 0,7-9 0,1-1 0,-1 0 0,1-4 0,4-1 0,-3 5 0,3 0 0,-5 6 0,-1 5 0,0 0 0,0 4 0,-3-3 0,1 7 0,-2-3 0,3 4 0,0 0 0,0 0 0,-3 0 0,6-1 0,-9 1 0,14-1 0,-11 1 0,8-5 0,-5 4 0,1-7 0,0 3 0,-1 0 0,6-4 0,-4 4 0,3-1 0,-4-2 0,-1 3 0,1 0 0,4-4 0,-3 4 0,4-5 0,-5 1 0,5-1 0,-4 1 0,4-1 0,-6 5 0,1-3 0,0 3 0,5-5 0,-4-4 0,9 2 0,-8-6 0,8 1 0,-3-4 0,5-1 0,0 0 0,0-1 0,-4 3 0,3-2 0,-4 1 0,5-1 0,0 0 0,-1 5 0,0-4 0,0 9 0,12-25 0,-10 21 0,11-21 0,-14 25 0,1-4 0,-1 5 0,-1 0 0,-3 1 0,3-1 0,-8 2 0,8-2 0,-8 2 0,3 3 0,1-3 0,-5 4 0,5-5 0,-5 1 0,4 3 0,-7 2 0,10-1 0,-9 4 0,5-4 0,1 0 0,-4 3 0,5-6 0,-6 7 0,0-3 0,0 7 0,0-3 0,0 7 0,-3-3 0,-2 3 0,4-2 0,-5 1 0,4-4 0,-5 4 0,3-2 0,-3 0 0,3 3 0,-3-6 0,2 5 0,-1-5 0,2 2 0,0-3 0,-2-4 0,6-1 0,-6 0 0,6 1 0,-6 4 0,2 0 0,-3 0 0,-1 4 0,1 0 0,2 0 0,-1 3 0,2-6 0,-4 2 0,4 0 0,-2-2 0,2 6 0,-3-7 0,-1 7 0,1-3 0,-1 4 0,0-4 0,1 3 0,3-12 0,-3 7 0,3-5 0,-3 4 0,-1 5 0,1-1 0,-1 5 0,-3-1 0,0 1 0,-3 1 0,0 0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9:32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1177 0 24575,'-21'24'0,"0"0"0,-5 6 0,1-4 0,0-1 0,4-2 0,3-7 0,-1 7 0,3-8 0,-3 8 0,5-11 0,-2 9 0,6-13 0,-4 9 0,3-6 0,1-1 0,0 3 0,0-5 0,2 2 0,-2 0 0,0-3 0,3 3 0,-3-4 0,0 1 0,3 3 0,-3-3 0,3 3 0,-3-4 0,3 1 0,0-1 0,1-2 0,3 1 0,-3-1 0,-1 2 0,4 1 0,-3-1 0,2 0 0,-2 0 0,0 1 0,-1-1 0,1 0 0,2 1 0,-1-1 0,1 0 0,-2 0 0,0 0 0,0-2 0,2 1 0,-1-2 0,1 1 0,0 1 0,-1-1 0,4 2 0,-5-2 0,3 1 0,-4-1 0,4 2 0,-3 0 0,3 1 0,-4-1 0,1 0 0,-4 1 0,3 3 0,-3-3 0,3 3 0,1-4 0,-4 3 0,3-1 0,-3 5 0,0-6 0,3 3 0,-4 0 0,5-3 0,-4 6 0,2-3 0,-1 1 0,-1 2 0,2-6 0,-2 6 0,4-2 0,-1 3 0,-4-4 0,4 3 0,-4-2 0,5 0 0,-1 2 0,-3 4 0,2-2 0,-5 5 0,5-6 0,-2 0 0,0 0 0,2 0 0,-5 0 0,5 0 0,-5-1 0,5 5 0,-6-3 0,6 7 0,-5-7 0,5 3 0,-3-4 0,4-1 0,0 1 0,1-3 0,-1 2 0,3-6 0,1 3 0,3-4 0,0 3 0,0 5 0,0-1 0,-4 9 0,4-3 0,-8 9 0,3 5 0,-3 2 0,-1 9 0,0-10 0,0 10 0,1-9 0,-1 3 0,5-5 0,-4 1 0,4-6 0,-4 0 0,4-5 0,-3-4 0,3 3 0,0-7 0,-3 6 0,3-6 0,0 3 0,-3-4 0,3 0 0,1 0 0,-3-3 0,5-2 0,-5 1 0,5-3 0,-2 3 0,3-4 0,-3 4 0,2-3 0,-5 6 0,5-6 0,-2 6 0,0-6 0,2 6 0,-1-2 0,-1-1 0,2 0 0,-2 0 0,0-3 0,3 2 0,-3-2 0,3-1 0,-3 0 0,2 3 0,-1-2 0,2 2 0,0-2 0,0 2 0,0-2 0,0 6 0,0-2 0,-4 3 0,4 0 0,-4 0 0,4 0 0,0 0 0,0 3 0,0-2 0,0 7 0,0-3 0,0 4 0,0 0 0,0 0 0,0 0 0,0 0 0,0 4 0,0-7 0,0 3 0,0-9 0,0-4 0,3-3 0,-2 4 0,2 5 0,-3 10 0,0 13 0,0 0 0,0 6 0,0 0 0,0 0 0,0 13 0,0 2 0,4 0 0,1 10 0,5-16 0,0 10 0,-1-6 0,5 0 0,-3 0 0,13 12 0,-13-25 0,14 35 0,-15-45 0,13 34 0,-7-22 0,7 5 0,-4 5 0,3-10 0,-2 3 0,2-5 0,-5-5 0,1 4 0,-1-10 0,-4 0 0,-1-2 0,-1-8 0,-2 4 0,2-5 0,-4-4 0,1 3 0,-1-7 0,-3 2 0,2-3 0,-2 0 0,3 4 0,0-3 0,0 3 0,0-4 0,-3 0 0,2 0 0,-2 0 0,3 0 0,0 0 0,0 3 0,1-2 0,-1 3 0,0-4 0,0 4 0,3-3 0,-2 7 0,2-7 0,1 3 0,-3-1 0,2-2 0,0 0 0,1-2 0,3 1 0,0-3 0,-4 2 0,-1-6 0,-2-1 0,-1 0 0,0 0 0,-2 1 0,1-1 0,-1 0 0,2 1 0,1 2 0,-1-2 0,1 3 0,-1-4 0,0 1 0,0-1 0,-2 0 0,1 0 0,-1 1 0,2-4 0,-2 3 0,1-6 0,-4 6 0,5-5 0,-3 4 0,3-1 0,-2 2 0,1 0 0,-1 1 0,2-1 0,0 0 0,4 4 0,-3-3 0,6 6 0,-6-6 0,2 2 0,-3-3 0,-2 0 0,-2 1 0,1-4 0,-2 3 0,2-3 0,-3 3 0,2-2 0,-10-13 0,12 6 0,-10-9 0,12 15 0,0 3 0,0 1 0,-2 5 0,1-1 0,-1 3 0,3 0 0,0-4 0,0 3 0,-1-6 0,-2 7 0,2-7 0,-3 2 0,3-2 0,1-4 0,-4 3 0,2-6 0,-1 6 0,2-5 0,0 1 0,-1-2 0,1 0 0,0 0 0,0 0 0,-1 0 0,-1 3 0,1-2 0,-2 1 0,3-2 0,1 0 0,2 0 0,2 0 0,3 0 0,0 0 0,4 0 0,1 0 0,3 0 0,1 0 0,5 0 0,-4 0 0,8 0 0,-3 0 0,4-3 0,0 2 0,6-3 0,-5 0 0,10 3 0,-4-2 0,5 3 0,0 0 0,0 0 0,0-4 0,-6 3 0,5-3 0,-9 4 0,9-4 0,-10 3 0,5-3 0,-6 4 0,0 0 0,-4 0 0,3 0 0,-3 0 0,4-4 0,0 3 0,0-3 0,0 4 0,1 0 0,-6 0 0,4 0 0,-3 0 0,0-3 0,3 2 0,-4-2 0,6 3 0,-1-4 0,0 3 0,0-7 0,-4 7 0,3-2 0,-8 3 0,-1 0 0,-1 0 0,-7 0 0,3 0 0,-4 0 0,-4 0 0,0 0 0,-4 0 0,-3-3 0,0-8 0,5 6 0,14-5 0,10 10 0,19 0 0,-4 0 0,3 0 0,-4 0 0,-1 0 0,0 0 0,0 0 0,-6 0 0,5 0 0,-9 0 0,3 0 0,-5 0 0,0 0 0,-4 0 0,3 0 0,-3 0 0,-1 0 0,0 0 0,-1 0 0,-3 0 0,4 0 0,-1 0 0,-3 3 0,4-2 0,-9 2 0,3 1 0,-3-3 0,-1 2 0,4-3 0,-7 0 0,7 0 0,-7 3 0,3-2 0,0 2 0,-3 0 0,3-2 0,-8 5 0,3-6 0,-2 6 0,5-2 0,-4 0 0,0 2 0,-2-5 0,-3 4 0,2-4 0,1 5 0,-3-5 0,6 2 0,-6-1 0,2-1 0,1 2 0,-3-3 0,3 0 0,-4 0 0,0 0 0,1 0 0,-1 0 0,0 0 0,0 0 0,0 0 0,-6 0 0,-6 0 0,-5 0 0,-5 0 0,5-6 0,-6 1 0,5-5 0,-6 2 0,0 1 0,3-3 0,-7 1 0,7-1 0,-3 3 0,7 0 0,-2 0 0,6 1 0,-6-1 0,2 3 0,1-2 0,0 5 0,0-5 0,3 6 0,-3-6 0,0 5 0,0-5 0,-1 5 0,-2-5 0,2 5 0,-3-5 0,0 5 0,0-5 0,0 5 0,0-5 0,0 5 0,4-5 0,-4 5 0,4-1 0,-4-2 0,3 4 0,-2-7 0,2 7 0,1-6 0,-3 2 0,2 0 0,0 1 0,-2 0 0,6 2 0,-6-5 0,6 5 0,-7-2 0,7 0 0,-6 2 0,6-4 0,-6 4 0,6-5 0,-7 3 0,7-4 0,-6 3 0,6-1 0,-6 1 0,2-3 0,-3 0 0,0 0 0,0 0 0,-4 0 0,3-4 0,-13 0 0,8 0 0,-6 0 0,8 4 0,0 0 0,3-1 0,-3 1 0,1 0 0,2 0 0,-7-4 0,-2 2 0,0-5 0,-8 4 0,8-4 0,-9 1 0,9-2 0,-8 2 0,8 1 0,0 2 0,2-2 0,3 0 0,0-1 0,-3 4 0,3-5 0,0 3 0,-7-5 0,5-3 0,-7 2 0,0-3 0,-1 4 0,-6-5 0,2 3 0,-17-7 0,18 8 0,-11 4 0,20 3 0,4 6 0,5-1 0,4 0 0,6-2 0,2-3 0,-1 3 0,-12-3 0,-2 2 0,-16-10 0,-2-3 0,-1-10 0,-5-1 0,6 0 0,-1-3 0,0 7 0,0-3 0,0 4 0,5 1 0,1 0 0,6 5 0,-1-3 0,-2 8 0,1-9 0,-3 4 0,-1-9 0,4 4 0,-4-4 0,6 9 0,-1-3 0,2 8 0,3-3 0,2 4 0,4 4 0,0-2 0,3 5 0,1-2 0,7 4 0,0 0 0,3-1 0,0 1 0,-8 3 0,-4-3 0,-8 2 0,-3-8 0,3-3 0,2-1 0,3-6 0,1 7 0,-2-7 0,2 7 0,2-7 0,-1 7 0,5-3 0,-5 4 0,2 0 0,0 0 0,-2 3 0,5-2 0,-6 2 0,7 1 0,-3-4 0,0 4 0,5-1 0,-4-2 0,5 6 0,-3-6 0,1 5 0,2-5 0,-2 6 0,3-3 0,-4 4 0,1 0 0,0-4 0,-1 3 0,0-6 0,0 2 0,1 0 0,-1-2 0,0 3 0,0-4 0,0-1 0,0 1 0,-1-4 0,1 3 0,3-7 0,-2 3 0,1-3 0,-2-1 0,2 4 0,-2-3 0,7 7 0,-7-3 0,6 1 0,-2 6 0,3-2 0,-2 4 0,1-1 0,-8-6 0,3-3 0,-5-4 0,4 0 0,-1 0 0,0-5 0,0-1 0,-1-4 0,5 0 0,-4 0 0,3-6 0,-3 4 0,3-8 0,-2 8 0,-2-9 0,3 9 0,-6-8 0,7 8 0,-4-4 0,1 6 0,0 4 0,0-3 0,0 8 0,3-4 0,-2 5 0,3 0 0,0 0 0,0 4 0,4 1 0,0 0 0,0 7 0,0-7 0,0 8 0,0-1 0,0-2 0,0 4 0,0-19 0,0 3 0,0-19 0,0-1 0,0-2 0,0-10 0,0 11 0,0-5 0,0 6 0,0 0 0,0 0 0,4-1 0,-3 6 0,8-16 0,-4 13 0,4-14 0,0 12 0,1-6 0,-1 5 0,0 0 0,-1 12 0,0 7 0,-1 11 0,-3-1 0,-1 10 0,-3-3 0,3 4 0,-3-1 0,6-2 0,-5-2 0,5-3 0,-2-4 0,3 3 0,1-7 0,-1 3 0,0 0 0,-2 1 0,1 4 0,-2 0 0,0 3 0,1 2 0,-4 3 0,2-4 0,0 0 0,-3-4 0,7 0 0,-3-4 0,3-1 0,-3 0 0,3-3 0,-6 3 0,5 0 0,-5-3 0,6-2 0,-6 0 0,6-8 0,-2 3 0,3 1 0,0-5 0,0 9 0,-1 1 0,-3 5 0,2 7 0,-2 1 0,-1 4 0,3 3 0,-6-3 0,6 3 0,-3-4 0,0 1 0,3 0 0,-3-1 0,1 1 0,1 3 0,-4-3 0,4 5 0,-1-5 0,2 3 0,-3-1 0,0 2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9:19:41.644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104 2333 24575,'6'-22'0,"-1"-2"0,14-1 0,0-6 0,3-4 0,4-4 0,-5 8 0,6-8 0,-1 8 0,5-1 0,-4 2 0,6 8 0,-12 3 0,7-1 0,-9 7 0,5-6 0,-1 7 0,0-7 0,1 2 0,0-7 0,-1 8 0,2-8 0,-6 8 0,1-7 0,-2 7 0,-3-2 0,3 4 0,-4 0 0,4-1 0,-2-3 0,6 2 0,-2-7 0,16-10 0,-9 9 0,15-17 0,-12 15 0,2-10 0,-2 5 0,-5 1 0,5 4 0,-8 2 0,5 2 0,-6-1 0,2 7 0,6-9 0,-4 4 0,5-5 0,0 0 0,1 0 0,0 0 0,-1 0 0,-6 6 0,0 0 0,-5 8 0,3-2 0,-4 2 0,1 1 0,3-4 0,2 3 0,0-4 0,3 1 0,1-1 0,-3-4 0,2 3 0,-3-3 0,-1 5 0,0-1 0,0-3 0,0 3 0,2-8 0,5-3 0,-4 5 0,-1-3 0,-6 6 0,-5 4 0,0-3 0,0 4 0,0 0 0,0 3 0,0-2 0,4 2 0,-3-3 0,6-2 0,-1-2 0,3 1 0,1-2 0,-1 3 0,-1 1 0,1 3 0,-1-2 0,1 2 0,0 0 0,5-3 0,-4 3 0,3-4 0,-4 4 0,0-2 0,-4 6 0,2-3 0,-6 0 0,17-4 0,-14 0 0,15-8 0,-18 11 0,8-7 0,-9 8 0,4-3 0,-4 3 0,0-2 0,0 2 0,0-7 0,4 2 0,3-7 0,-2 4 0,5-6 0,-6 6 0,2-3 0,-4 7 0,-4 1 0,-3 4 0,-3 3 0,1 1 0,-1 3 0,0 0 0,0 3 0,0 0 0,0 0 0,0 0 0,1 0 0,-1 0 0,0 0 0,0 0 0,4 0 0,-3 0 0,3 0 0,0 0 0,-3 0 0,2 0 0,-2 0 0,-1 0 0,0 0 0,1 0 0,-1 0 0,0 0 0,0 0 0,1 0 0,-1 0 0,0 0 0,0 0 0,0 0 0,-3 5 0,0 16 0,-3 4 0,0 18 0,0-3 0,-4 0 0,3-2 0,-6-4 0,2 4 0,-4 7 0,4 7 0,-4 0 0,4-1 0,-5 13 0,1-19 0,0 18 0,4-18 0,-3 7 0,3 0 0,-5-1 0,5-7 0,-3 1 0,7 0 0,-3-10 0,1 3 0,2-10 0,-3 1 0,4-2 0,0 1 0,0-4 0,0 3 0,0 1 0,0-4 0,0 3 0,0-4 0,0-1 0,0 1 0,0 0 0,0 5 0,0-4 0,0 8 0,0-4 0,0 1 0,0 3 0,0-3 0,0-1 0,0 0 0,0-6 0,0 1 0,0-4 0,3 3 0,-2-7 0,6 7 0,-6-8 0,2 8 0,-3-3 0,4 4 0,-4 0 0,4 4 0,-4-3 0,0 8 0,0-8 0,0 9 0,0-5 0,3 1 0,-2 3 0,6-3 0,-2 4 0,3-5 0,0 0 0,-1 1 0,0-9 0,-3 8 0,2-13 0,-2 3 0,3-4 0,0 0 0,0 0 0,0 0 0,-1-4 0,1 3 0,0-6 0,-4 3 0,3-1 0,-2-1 0,-1 1 0,3-2 0,-5-1 0,4 0 0,-1 0 0,-1 1 0,0-1 0,0 0 0,-3 0 0,3 0 0,-3 0 0,3-3 0,-3 2 0,3-2 0,-5 3 0,-2-3 0,1 3 0,-2-6 0,1 3 0,1 0 0,-2-3 0,1 6 0,-1-6 0,-1 6 0,0-6 0,2 5 0,-1-4 0,1 4 0,-2-1 0,0-1 0,0 3 0,-1-6 0,1 6 0,-1-5 0,4 4 0,-3-4 0,3 5 0,-4-6 0,1 6 0,-4-2 0,3 2 0,-3 1 0,0-1 0,0 1 0,-1-1 0,-2 1 0,3 0 0,-1-3 0,-2 2 0,6-5 0,-7 5 0,7-5 0,-3 5 0,1-3 0,1 1 0,-5 2 0,6-2 0,-6 3 0,6-1 0,-3 0 0,0 1 0,3-1 0,-3 1 0,4-1 0,-1 1 0,-2-4 0,1 3 0,-5-3 0,3 4 0,-4 0 0,0 0 0,0 0 0,0 0 0,3-1 0,-5 1 0,5-3 0,-3 1 0,1-4 0,2 5 0,1-6 0,-3 7 0,-2-7 0,0 7 0,-3-7 0,0 7 0,3-6 0,-3 5 0,4-5 0,0 2 0,0-3 0,4 3 0,-4-3 0,7 3 0,-6-3 0,6 0 0,-3 0 0,4 0 0,-4 0 0,3 0 0,-3 0 0,3 0 0,-2 0 0,-5 0 0,0 0 0,-3 0 0,3 0 0,0 0 0,0 0 0,0 0 0,-4 0 0,3 0 0,-3 0 0,0 0 0,3 0 0,-3 0 0,4 0 0,-4 0 0,3 0 0,-3 0 0,0 0 0,3 0 0,-7 0 0,7 0 0,-7 0 0,7 0 0,-7 0 0,3 0 0,0 0 0,-3 0 0,3 0 0,-4 0 0,0 0 0,0 0 0,0 0 0,0 0 0,0 0 0,-4 0 0,2 0 0,-12 0 0,11 0 0,-7 0 0,10 0 0,0 0 0,0-3 0,5 2 0,-4-3 0,4 4 0,-5-3 0,0 2 0,0-6 0,0 7 0,4-7 0,-2 3 0,2 0 0,-4-3 0,0 6 0,4-5 0,-3 2 0,7-4 0,-7 1 0,7 3 0,-3-3 0,0 3 0,3-3 0,-3 0 0,4 0 0,0-1 0,-4 1 0,3 3 0,-7-3 0,3 3 0,0 0 0,-3-3 0,3 3 0,-4-1 0,0-2 0,4 3 0,1 0 0,4-2 0,-4 2 0,3-3 0,-3 2 0,0-1 0,3 2 0,-3 0 0,-10-6 0,7 5 0,-9-6 0,8 3 0,3 1 0,0-1 0,-3 1 0,7 0 0,-2-1 0,3 1 0,0 0 0,0 0 0,0 3 0,-4-2 0,3 5 0,-3-6 0,4 3 0,0 0 0,3-2 0,-2 3 0,2-4 0,1 0 0,0-3 0,3 3 0,-3-3 0,3 6 0,-3-2 0,1 2 0,1-2 0,-1 2 0,-1-2 0,3 3 0,-7-1 0,7-2 0,-9 2 0,8 1 0,-4 0 0,5 3 0,-3 0 0,3-3 0,-3 2 0,4-2 0,0 3 0,-1 0 0,1 0 0,-1 0 0,4-3 0,-3 3 0,6-3 0,-3 3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12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24575,'0'14'0,"0"-3"0,0 7 0,0-4 0,0 5 0,0 0 0,0 9 0,0-11 0,0 9 0,0-10 0,0 7 0,0-3 0,0 2 0,0-7 0,0 3 0,0-4 0,0-3 0,0-1 0,3-4 0,-2 1 0,2-1 0,-3 1 0,0-4 0,0 0 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14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 24575,'-6'0'0,"11"0"0,1 0 0,7 0 0,-3 0 0,-4 0 0,4 0 0,-3 0 0,6 0 0,-6 0 0,3 0 0,-4 0 0,0 0 0,0 0 0,1 2 0,-4 2 0,0 2 0,-3 1 0,0-1 0,0 0 0,0 1 0,0-1 0,0 4 0,0 1 0,0 3 0,0 0 0,0-3 0,0 2 0,0-6 0,0 7 0,-3-7 0,-1 6 0,-3-2 0,0 0 0,0 2 0,-3-5 0,2 2 0,-2-4 0,4 1 0,-1-1 0,1 1 0,-1-1 0,1 0 0,-1 1 0,1-1 0,-1-2 0,1 1 0,-1-4 0,1 2 0,-1 0 0,-3-2 0,3 1 0,-3-2 0,4 0 0,2-2 0,2-2 0,2-2 0,0-1 0,0 1 0,0 0 0,0-1 0,0 1 0,0-1 0,2 1 0,2-1 0,2 4 0,-2-3 0,2 5 0,-3-5 0,4 6 0,-1-3 0,0 3 0,0 0 0,0 0 0,1 0 0,-1 0 0,0 3 0,-2 0 0,2 7 0,-2 1 0,3 0 0,0 2 0,-1-6 0,-2 7 0,2-7 0,-3 3 0,4-4 0,-1 1 0,0-1 0,1 0 0,-1 1 0,1-1 0,-1-2 0,0-1 0,1-3 0,-1 0 0,1 0 0,3 0 0,-3 0 0,3 0 0,-4 0 0,4-4 0,-2-3 0,2-1 0,-4-2 0,1 7 0,-1-3 0,-2 2 0,-1-2 0,-1 3 0,-1 0 0,1 3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21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1 24575,'-6'0'0,"-4"0"0,3 0 0,-3 0 0,0 0 0,2 0 0,-2 0 0,4 0 0,-1 0 0,1 0 0,-1 0 0,1 0 0,0 0 0,-1 0 0,4 2 0,-3 2 0,6 2 0,-3 0 0,0 1 0,2 3 0,-5 0 0,5 5 0,-5-1 0,5 0 0,-5 0 0,5 0 0,-5-3 0,5 2 0,-2-6 0,3 3 0,0-3 0,0-1 0,-3-2 0,5-1 0,-1-3 0,5 0 0,0-3 0,4 2 0,-3-2 0,3 0 0,-4 2 0,4-1 0,-2 2 0,2 0 0,-4 0 0,0 0 0,1 0 0,-1 0 0,1 0 0,-1 0 0,0 0 0,1 0 0,-4 2 0,0 2 0,-3 2 0,0 4 0,0 0 0,0 5 0,0-1 0,0 0 0,0 0 0,0 0 0,0 0 0,0-3 0,0-1 0,0-4 0,-3 1 0,3-1 0,-6 1 0,2-4 0,-2 0 0,-1-3 0,1 0 0,-4 0 0,-1 0 0,0 0 0,-2 0 0,5 0 0,-5 0 0,2 0 0,0-6 0,-3 1 0,7-5 0,-7 3 0,4 0 0,-2-3 0,-1 2 0,2-3 0,-3 7 0,3-2 0,-3 2 0,4-2 0,0-1 0,0 1 0,7 0 0,0 0 0,3 2 0,0 2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23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24575,'0'13'0,"0"-1"0,0 10 0,0-3 0,0 9 0,0 2 0,0-1 0,0-1 0,0-5 0,0-4 0,0 0 0,0-1 0,0-6 0,0 2 0,0-8 0,0 0 0,0 1 0,0-4 0,0 0 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24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25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24575,'0'12'0,"0"6"0,0-7 0,0 11 0,0-6 0,0 7 0,0 0 0,0-4 0,0 9 0,0-12 0,0 11 0,0-8 0,0 4 0,0 0 0,0-4 0,0 4 0,0-12 0,0 11 0,0-14 0,0 6 0,0-8 0,0-2 0,0-1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35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170 348 24575,'-14'-5'0,"-2"1"0,6 4 0,-13 0 0,4 8 0,-7 8 0,7 9 0,-3 29 0,14-6 0,-4 16 0,12-6 0,0-3 0,0 27 0,0-33 0,0 29 0,0-38 0,8-1 0,31 5 0,10-35 0,23 9 0,-5-18 0,6-6 0,-15-1 0,28-41 0,-27 4 0,-15-2 0,-5-4 0,-3-18 0,0 8 0,-4-2 0,-18-19 0,6 30 0,1-2 0,-12-3 0,-4 4 0,2-14 0,-1-32 0,-6 49 0,-4-3 0,-12 17 0,-6 9 0,-17 15 0,-6 6 0,-2 5 0,-6 17 0,-2 16 0,0 30 0,9-4 0,-1 21 0,16-19 0,-2 11 0,3-4 0,16-34 0,3-6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27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24575,'10'0'0,"-3"-3"0,6-1 0,-2 1 0,3-7 0,0 8 0,-3-7 0,2 8 0,-2-5 0,-1 6 0,0-4 0,-3 4 0,-1 0 0,-3 0 0,0 0 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28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24575,'0'13'0,"0"4"0,0 2 0,0 4 0,0-4 0,0 4 0,0-4 0,0 4 0,0 1 0,0-5 0,0-1 0,0-7 0,0 2 0,0-5 0,0 1 0,0-3 0,0 0 0,0 1 0,0-1 0,0 0 0,0 1 0,0-1 0,0 4 0,0-3 0,0 3 0,0-4 0,0 1 0,0-1 0,0 1 0,0-1 0,0 0 0,-2-2 0,1-2 0,-2-2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33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169 205 24575,'0'-6'0,"0"0"0,0-1 0,0 1 0,0-4 0,0-1 0,0 0 0,0-2 0,0 5 0,0-5 0,0 2 0,0-3 0,0 3 0,-3-2 0,2 2 0,-5 0 0,3 1 0,-1 3 0,-2 1 0,3-1 0,-4 4 0,1-3 0,0 5 0,-1-2 0,1 3 0,-1 0 0,1 0 0,0 0 0,-1 0 0,1 0 0,-1 0 0,3 3 0,-1 1 0,1 2 0,0 1 0,-1-1 0,1 0 0,0 1 0,-2 3 0,6-3 0,-7 6 0,6-2 0,-5 0 0,5 2 0,-1-6 0,2 7 0,0-7 0,0 6 0,0-5 0,0 5 0,0-6 0,0 3 0,0 0 0,0-3 0,0 3 0,0-3 0,0-1 0,0 0 0,2-2 0,2-2 0,2-2 0,0 0 0,0 0 0,1 0 0,-1 0 0,0 0 0,1 0 0,-1 3 0,1-2 0,-1 5 0,0-6 0,1 6 0,-1-5 0,0 4 0,1-4 0,-4 4 0,3-4 0,-5 5 0,4-3 0,-4 4 0,2-1 0,-3 1 0,0-1 0,3 0 0,-3 1 0,3-1 0,-3 1 0,0-1 0,0 0 0,0 1 0,3-1 0,-2 0 0,2 0 0,-3 1 0,0-1 0,0 0 0,0 0 0,0 0 0,0 1 0,0-1 0,0 0 0,0 0 0,-6 0 0,2-3 0,-5 0 0,-1-3 0,2 0 0,-2 0 0,4 3 0,-4-2 0,3 2 0,-3-3 0,3 0 0,1 0 0,-1 0 0,1 0 0,-1 0 0,1 0 0,-1 0 0,1 0 0,-1 0 0,4-3 0,-3-1 0,5-2 0,-1-1 0,2 1 0,0-1 0,0 0 0,0-2 0,0 1 0,0-5 0,0 5 0,0-2 0,0 4 0,2-1 0,-1-2 0,5 1 0,-3-2 0,4 0 0,0 3 0,-1-3 0,1 0 0,0-1 0,3 0 0,-2 1 0,2 0 0,-4 2 0,1-1 0,-1 5 0,1-2 0,-1 3 0,0-4 0,1 1 0,-1 0 0,0 2 0,-3-1 0,3 4 0,-3-5 0,1 5 0,-1-1 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38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24575,'0'-7'0,"3"-2"0,1-2 0,7-3 0,-4 3 0,3 1 0,-3 0 0,3 2 0,-3 1 0,7 1 0,-7 2 0,6-3 0,2 0 0,0 0 0,8 2 0,-8-1 0,3 5 0,-4-2 0,0 3 0,1 0 0,-5 0 0,4 0 0,-7 0 0,3 0 0,-4 0 0,1 0 0,-1 0 0,1 0 0,-4 3 0,3 0 0,-5 4 0,1-1 0,-2 4 0,0-3 0,0 3 0,0-4 0,0 1 0,0-1 0,0 0 0,0 1 0,0-1 0,0 1 0,0-1 0,0 4 0,0 1 0,0 3 0,0 0 0,0 0 0,0 0 0,-3-3 0,0 2 0,-4-5 0,3 2 0,-2-4 0,6 0 0,-6 1 0,2-1 0,-2 0 0,2 1 0,-4 2 0,3-2 0,-4 0 0,2-2 0,1-4 0,-1 2 0,1-3 0,0 0 0,0 0 0,0 0 0,5 0 0,5 0 0,3 0 0,7 0 0,-4 0 0,4 0 0,1 0 0,-1 0 0,0 0 0,0 3 0,0 4 0,-3 1 0,2 5 0,-5-6 0,5 7 0,-6-7 0,3 6 0,-3-2 0,0 3 0,0-3 0,-3 2 0,2-2 0,-5 0 0,2 2 0,0-6 0,-3 7 0,3-7 0,-3 6 0,0-6 0,0 7 0,0-7 0,0 3 0,0-4 0,0 1 0,0-1 0,0 1 0,0-1 0,0 0 0,0 0 0,0 0 0,0 1 0,0-1 0,0 0 0,0 1 0,-3-1 0,0 0 0,-4 1 0,1-1 0,-1 1 0,-3-1 0,3 1 0,-3 0 0,0-1 0,3 1 0,-7 0 0,4-4 0,-1 3 0,-3-2 0,7 0 0,-7-1 0,7 0 0,-6-2 0,5 1 0,-5-2 0,6 0 0,-7 0 0,7 0 0,-7-6 0,7 2 0,-3-10 0,3 7 0,0-3 0,1 3 0,-1 1 0,4-1 0,-3 1 0,5-1 0,-2 1 0,0-1 0,3 1 0,-6-1 0,5 1 0,-4 3 0,4 3 0,-1 3 0,2 3 0,3 4 0,0-3 0,1 7 0,2-7 0,-2 6 0,3-2 0,0 3 0,0-3 0,3 2 0,-3-2 0,3 0 0,-3-2 0,3-2 0,-3 0 0,3-1 0,-4 1 0,1-4 0,-1 0 0,0-3 0,1 0 0,3 0 0,-3 0 0,3 0 0,-4 0 0,1 0 0,-1 0 0,0 0 0,1 0 0,-1 0 0,1 0 0,-1 0 0,0 0 0,-2-3 0,-2 3 0,-2-3 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40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24575,'0'10'0,"0"-3"0,0 18 0,0-10 0,0 8 0,0-4 0,0 0 0,0-1 0,0 0 0,0-2 0,0 2 0,0-8 0,0 4 0,0-7 0,0 3 0,0-4 0,0 1 0,3-4 0,0 0 0,4-3 0,3 0 0,0 0 0,4 0 0,1 0 0,3 0 0,-3 0 0,7 0 0,-2 0 0,3 0 0,0 0 0,1 0 0,4 0 0,-4 0 0,9 0 0,-4 0 0,0 0 0,4 0 0,-8 0 0,3 0 0,-5 0 0,0 0 0,-3 0 0,-2 0 0,-7 0 0,-1 0 0,-4 0 0,0 0 0,1 0 0,-6 0 0,-2 0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41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24575,'-3'3'0,"0"8"0,3 0 0,0 12 0,0 1 0,0 0 0,0 4 0,0 0 0,0 2 0,0 4 0,0-1 0,0 13 0,0-10 0,0 15 0,0-16 0,0 10 0,0-10 0,0 10 0,0-15 0,0 3 0,0-9 0,0-1 0,0-4 0,0-4 0,0-2 0,0-2 0,0 3 0,0-3 0,0 3 0,0-4 0,0 1 0,0-1 0,0-4 0,0 1 0,0-1 0,0 0 0,0 1 0,0-4 0,0 0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43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133 250 24575,'0'18'0,"0"-2"0,0 33 0,0-14 0,0 10 0,0-5 0,0 6 0,0-1 0,0-9 0,0 8 0,0-23 0,0 16 0,0-16 0,0 3 0,0-9 0,0-6 0,0-2 0,0-1 0,0 0 0,-6-2 0,5-4 0,-5-11 0,6-5 0,0-12 0,0-6 0,0-2 0,0-8 0,0 3 0,0 1 0,0-5 0,0 10 0,0-5 0,0 6 0,0 5 0,0-4 0,0 9 0,0-4 0,0 0 0,0 3 0,0-8 0,0 9 0,4-4 0,-3 4 0,2 5 0,0 0 0,-2 5 0,2 0 0,-3 3 0,0 1 0,0 4 0,0 5 0,0 6 0,0 9 0,0 5 0,0 5 0,0-1 0,0 5 0,-3-3 0,2 7 0,-3-3 0,0 5 0,3 0 0,-2 18 0,3-18 0,0 21 0,0-13 0,-4 5 0,2 5 0,-2-12 0,4-1 0,0-5 0,0-5 0,0-5 0,0-6 0,0-4 0,-3 1 0,2-5 0,-2 0 0,0-3 0,3-1 0,-3 0 0,0 1 0,2-1 0,-4-3 0,4 3 0,-5-6 0,6 6 0,-6-6 0,2 3 0,-2-3 0,0 0 0,2 3 0,-1-2 0,2 2 0,-1-1 0,-1-1 0,1 5 0,1-3 0,-3 4 0,2-1 0,1 1 0,-3-1 0,5 0 0,-5 1 0,6 3 0,-3-3 0,3 3 0,0-4 0,0 1 0,0-1 0,0 1 0,0-1 0,0 0 0,0 1 0,0-1 0,0 0 0,2-2 0,2-1 0,2-3 0,0-3 0,1 2 0,2-2 0,-1 0 0,5-1 0,-6 1 0,7-4 0,-7 6 0,3-5 0,-4 6 0,1-3 0,-1 3 0,0 0 0,-2-3 0,-1 2 0,-3-1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45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663 525 24575,'-16'0'0,"-3"0"0,-4 0 0,-5 0 0,3 0 0,-7 0 0,7 0 0,-8 0 0,9 0 0,-9 0 0,3 0 0,1 0 0,-4 0 0,4 0 0,-1 0 0,2 0 0,5 0 0,-1-7 0,5 5 0,1-8 0,3 9 0,1-5 0,3 5 0,1-2 0,4 3 0,-1 0 0,1 0 0,-1 0 0,1 0 0,-1 0 0,1 0 0,0 0 0,0 0 0,0 0 0,0 0 0,-1 0 0,1 0 0,0 0 0,3-3 0,3-4 0,4-3 0,7-9 0,-3 0 0,3 0 0,-3-4 0,-1 4 0,1-5 0,0 1 0,0-1 0,-1 1 0,1 0 0,0-6 0,-3 5 0,2-4 0,-3 4 0,1 1 0,1-1 0,-2 5 0,1 1 0,1 3 0,-5 5 0,2 0 0,-3 3 0,0 1 0,0 5 0,0 9 0,0 4 0,0 10 0,0-3 0,0 9 0,-4 1 0,3 5 0,-6-4 0,2 8 0,-3-12 0,-1 12 0,5-9 0,-4 0 0,4-5 0,0-6 0,-3 1 0,4-8 0,-2 3 0,0-7 0,4-1 0,-2 0 0,3 1 0,0-6 0,0-5 0,0-7 0,0-7 0,0-2 0,0-3 0,0-5 0,4-2 0,5-9 0,0 4 0,8-10 0,-7 10 0,3-4 0,-5 5 0,0 9 0,0-2 0,-1 15 0,0-6 0,-3 11 0,-1-3 0,-3 4 0,0 0 0,-3 3 0,0 3 0,-3 3 0,0 4 0,-1 2 0,0-1 0,0 2 0,4-4 0,-3 0 0,2 1 0,-2-1 0,2 1 0,-2-1 0,3 0 0,-4 1 0,4-1 0,-3 1 0,3-1 0,-1 0 0,1 0 0,3 0 0,0 0 0,0 1 0,0-1 0,0 0 0,0 1 0,0-1 0,0 1 0,0-1 0,0 4 0,0 1 0,0-1 0,0 4 0,0-7 0,0 3 0,0-4 0,0 1 0,0-1 0,0-5 0,0-5 0,0-7 0,0-7 0,0 3 0,0-8 0,0 8 0,0-3 0,3 3 0,-2 7 0,2 2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50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 24575,'0'-10'0,"0"1"0,0 3 0,2 0 0,2-4 0,2 5 0,1-7 0,0 7 0,-1-2 0,0 2 0,1 1 0,-1-2 0,1 2 0,-1-2 0,0 3 0,1-1 0,-1-2 0,1 6 0,-1-3 0,0 3 0,1 0 0,-1 0 0,1 0 0,-1 0 0,0 0 0,1 0 0,-1 0 0,0 0 0,0 0 0,1 0 0,-1 0 0,0 0 0,0 0 0,0 0 0,0 0 0,1 0 0,-1 0 0,0 0 0,1 0 0,-1 0 0,0 0 0,1 0 0,-1 0 0,1 0 0,-1 0 0,4 0 0,-3 0 0,6 0 0,-5 3 0,5 1 0,-6-1 0,3 3 0,-3-2 0,-1 2 0,-2 0 0,-2 1 0,-2-1 0,0 0 0,0 1 0,0-1 0,0 1 0,0-1 0,0 0 0,0 1 0,0 3 0,0-3 0,-2 3 0,-2 0 0,-3-3 0,0 6 0,0-6 0,-3 4 0,2-1 0,-2-3 0,3 6 0,1-5 0,-1 2 0,0-4 0,1 1 0,-1 2 0,-3-1 0,2 2 0,-2 0 0,4-3 0,-5 3 0,4-3 0,-3 0 0,3-1 0,4 0 0,-3 1 0,2-1 0,-2 1 0,2-1 0,-1 0 0,1-2 0,-2 2 0,-1-3 0,1 4 0,-1-1 0,3 0 0,-1 1 0,4-1 0,-5 1 0,5-1 0,-4-2 0,4 1 0,-5-1 0,3-1 0,-1 3 0,-2-3 0,3 1 0,-3-1 0,0-3 0,0 0 0,0 0 0,0 0 0,3-3 0,0-1 0,3-2 0,0-4 0,0 3 0,0-3 0,0 3 0,0 1 0,2 3 0,2 0 0,2 3 0,0 0 0,1 0 0,-1 0 0,0 0 0,1 0 0,3 0 0,-3 3 0,6 1 0,-2 3 0,0-1 0,2-2 0,-2 2 0,3-2 0,-4 3 0,4 0 0,-7-1 0,3 1 0,-4-1 0,1-2 0,-1 2 0,1-3 0,-1 4 0,0-4 0,-2 3 0,2-2 0,-3-1 0,1 3 0,2-3 0,-3 4 0,3-4 0,-2 3 0,1-3 0,-1 1 0,0 1 0,1-1 0,-1 2 0,2-2 0,-2 2 0,1-3 0,-4 4 0,5-1 0,-3 0 0,1 1 0,2-1 0,-3 1 0,1-1 0,1 0 0,-1 1 0,0-1 0,1-2 0,-1 2 0,2-6 0,0 3 0,1-3 0,-1 0 0,0 0 0,1 0 0,-1 0 0,1 0 0,-1 0 0,0 0 0,1 0 0,-1 0 0,1 0 0,-1-3 0,1-4 0,0-4 0,3-7 0,-2 3 0,7-8 0,-7 8 0,6-3 0,-6 7 0,2 1 0,-4 3 0,-3 1 0,3 2 0,-5-1 0,-1 4 0,-3-2 0,-3 3 0,-1 0 0,1 0 0,-4 3 0,2 1 0,-2 3 0,4-1 0,-1 1 0,1-1 0,-1 0 0,1 1 0,-1-1 0,1 1 0,2-1 0,-1 0 0,1 1 0,-2-1 0,0-3 0,0 0 0,-4-6 0,3 2 0,-3-5 0,0 2 0,3 0 0,-7-2 0,7 2 0,-7-3 0,7 0 0,-6-3 0,5 3 0,-5-4 0,6 5 0,-4-5 0,1 4 0,3-3 0,-3 3 0,3-3 0,0 6 0,0-6 0,1 10 0,2-6 0,-1 2 0,1 1 0,-3 0 0,1 0 0,0 2 0,-1-1 0,1 2 0,0 0 0,0 0 0,-1 0 0,1 0 0,0 0 0,-1 0 0,1 0 0,0 0 0,-1 0 0,1 0 0,-1 2 0,1 2 0,-1 2 0,4 1 0,-3-1 0,2 1 0,-3 2 0,4-1 0,-4 5 0,4-6 0,-1 7 0,-2-4 0,5 1 0,-2 2 0,3-5 0,0 1 0,0-2 0,0-1 0,0 0 0,-3-2 0,5-1 0,-2-3 0,6 0 0,0-3 0,0 2 0,1-4 0,-1 4 0,1-5 0,-1 2 0,0 1 0,0-3 0,1 3 0,-1-3 0,0-1 0,0 4 0,-2-3 0,1 5 0,-2-4 0,3 2 0,0-4 0,1-2 0,3-6 0,-5 6 0,2-2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56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82 24575,'0'1'0,"0"8"0,0 9 0,0 10 0,0-3 0,0 7 0,0-2 0,0-1 0,0 4 0,0-13 0,0 7 0,0-12 0,0 4 0,0-5 0,0 0 0,0 0 0,0-3 0,0-2 0,0-2 0,0-1 0,0-8 0,0-7 0,0-9 0,0-10 0,0-2 0,0-4 0,0 5 0,0-4 0,0 8 0,0 1 0,0 2 0,0 7 0,0 0 0,0 2 0,0 5 0,0-5 0,0 5 0,0-2 0,0 4 0,0 0 0,0 0 0,0 0 0,0 0 0,0 0 0,0-1 0,-3 4 0,3 3 0,-6 7 0,5 4 0,-5 3 0,1 4 0,1 2 0,-3 3 0,6 0 0,-2 1 0,3-1 0,-3 0 0,2 1 0,-3-1 0,4 0 0,-3-4 0,2 0 0,-2-5 0,3 0 0,0-3 0,0-1 0,0-4 0,0 0 0,0 1 0,0-1 0,0 1 0,0-1 0,0 0 0,0 1 0,0-1 0,0 1 0,0-7 0,0-7 0,0-4 0,0-6 0,0-1 0,0-2 0,0-3 0,0-1 0,0 1 0,0-5 0,0 3 0,0-8 0,0 4 0,0-5 0,0 5 0,0 1 0,0 8 0,0 2 0,0 7 0,0 1 0,0 4 0,0-1 0,-5 4 0,4 2 0,-7 5 0,4-1 0,-2 3 0,-1-3 0,4 3 0,-3 1 0,2-1 0,-2 1 0,-1-1 0,1 0 0,-1 1 0,4-1 0,-3 1 0,2-1 0,-2-2 0,2 1 0,2-7 0,7-1 0,0-4 0,7-3 0,-1 3 0,0 3 0,2-2 0,-6 2 0,3 0 0,-3-2 0,-1 6 0,1-3 0,-1 3 0,0 0 0,1 0 0,-1 0 0,1 0 0,-1 0 0,-2-3 0,1 2 0,-1-2 0,2 3 0,-3-2 0,0-2 0,-3-2 0,-3 0 0,-1 3 0,-2 0 0,0 3 0,-1 0 0,1 0 0,0 0 0,0 0 0,-1 0 0,1 3 0,2 0 0,-1 4 0,4-1 0,-5-3 0,6 3 0,-1-5 0,5-5 0,6-4 0,1-3 0,0-2 0,2 5 0,-5-2 0,2 3 0,-4 1 0,0-1 0,-2 9 0,-1-1 0,-3 11 0,0-1 0,0 7 0,0 2 0,0 3 0,0-4 0,0-1 0,-4 0 0,3-3 0,-2 3 0,3-4 0,-3 1 0,2-1 0,-2-4 0,3 4 0,0-4 0,0 5 0,-4-1 0,4 0 0,-4-3 0,4-2 0,0 1 0,0-2 0,0 1 0,0-2 0,0-1 0,0 4 0,0-3 0,0 3 0,0-3 0,0-1 0,0 0 0,0 4 0,0-2 0,0 1 0,0-2 0,0-1 0,0 3 0,0-2 0,0 3 0,0-4 0,0 0 0,0 0 0,0 0 0,0 0 0,0 0 0,0 1 0,0-1 0,0 0 0,0 0 0,0 0 0,0 0 0,0 0 0,0 0 0,0 0 0,0 1 0,0-1 0,-5-3 0,1 0 0,-5-3 0,3 0 0,-1 0 0,1 0 0,-1 0 0,1 0 0,-1 0 0,1 0 0,-1 0 0,1 0 0,5 0 0,5 0 0,3-7 0,2 6 0,-2-8 0,-1 5 0,0-2 0,-2-1 0,2 4 0,-3-3 0,4 2 0,-1-2 0,-2-1 0,1 4 0,-4-3 0,5 5 0,-8-2 0,-5 6 0,-1 1 0,-5 3 0,3-1 0,3 1 0,-7 0 0,7-1 0,-3 1 0,3 0 0,1-4 0,0 0 0,2 0 0,-1-2 0,1 4 0,-2-4 0,0 1 0,0-2 0,0 0 0,0 0 0,0 0 0,0 0 0,5 0 0,5 0 0,3 0 0,6 0 0,-2 0 0,3 0 0,5 0 0,-4 0 0,3 0 0,0 0 0,-2 0 0,6 0 0,-7 0 0,7 0 0,-6 0 0,2 0 0,-4 0 0,0 0 0,-3 0 0,2 0 0,-5 0 0,1 0 0,-2 0 0,-1 0 0,-3 0 0,0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53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24575,'6'-4'0,"13"0"0,51 16 0,1-9 0,3 7 0,3-1-1647,-26-7 1,2-2 1646,39 4 0,5-1-1113,-19-2 0,2-2 1113,-11 1 0,4 0 0,1 0 0,-1 0 0,0 0 0,0 0 0,-3 0 0,0 0 0,-4 0 0,15 0 0,-3 0 221,1 0 0,-6 0-221,16 0 0,-32 0 0,-3 0 0,12 0 0,-10 0 1410,-23 0-1410,-8 0 2680,-10 0-2680,-2 0 246,-4 0 1,-4 0 0,-1 0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0:59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79 24575,'-3'-3'0,"0"-4"0,3-3 0,0 0 0,0 0 0,0 4 0,0-4 0,0 3 0,0-2 0,0 3 0,0 6 0,3 0 0,1 7 0,2-1 0,1 0 0,-4 1 0,0-1 0,0-2 0,-2 2 0,2-3 0,-3 3 0,0 0 0,0 0 0,0 1 0,0-1 0,0 0 0,0 1 0,0-1 0,0 1 0,0 2 0,0-1 0,0 2 0,-3-4 0,-1 0 0,0 1 0,-1-1 0,1-2 0,0 1 0,-1-4 0,1 5 0,-2-6 0,0 6 0,-1-6 0,1 3 0,2 0 0,-2-2 0,3 2 0,-4-3 0,4 3 0,-3-3 0,3 3 0,-4-3 0,1 0 0,0 0 0,-1 3 0,1-2 0,-1 2 0,1-1 0,-4 2 0,2 3 0,-5 0 0,6-1 0,-7 1 0,7-3 0,-3 2 0,3-3 0,4 4 0,0-4 0,3 0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1:06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0 24575,'-2'3'0,"-2"0"0,-6-3 0,-1 0 0,-3 0 0,0 0 0,-4 0 0,6 0 0,-10 0 0,10 0 0,-6 0 0,4 0 0,-1 0 0,1 0 0,3 0 0,1 0 0,4 0 0,-1 0 0,1 0 0,0 0 0,0 0 0,0 0 0,0 0 0,-1 0 0,1 0 0,3 3 0,0 0 0,3 7 0,0 0 0,0 5 0,0-1 0,0 4 0,0-3 0,0 3 0,0-3 0,0-1 0,-6 0 0,4 0 0,-4 0 0,6 1 0,0-1 0,0 0 0,0-3 0,-4 2 0,4-6 0,-4 7 0,2-7 0,1 3 0,-2-4 0,3 1 0,-3-4 0,2 3 0,-1-3 0,-1 3 0,2 0 0,-1 0 0,-1-2 0,2 2 0,-2-3 0,3 3 0,-3-2 0,3 2 0,-3-8 0,3-2 0,0-11 0,3 0 0,1-8 0,0 4 0,3-4 0,-6 3 0,6-2 0,-6 6 0,2-6 0,-3 7 0,0-8 0,0 8 0,0 0 0,0 5 0,0 4 0,0-1 0,0 1 0,0 0 0,0 0 0,0-1 0,0 1 0,0-1 0,0 9 0,0 7 0,0 9 0,0 6 0,-3-1 0,-1 0 0,-4 0 0,3-3 0,-1-2 0,5-4 0,-6 0 0,7-3 0,-4 2 0,4-5 0,0 2 0,0-4 0,-2 0 0,1 1 0,-2-1 0,3 1 0,0-1 0,0 0 0,0 0 0,0 0 0,0-1 0,2-1 0,2-2 0,-1 1 0,3 1 0,-3-1 0,4 3 0,-1-6 0,0 3 0,0-3 0,0 0 0,1 0 0,-1 0 0,0 0 0,1 0 0,-1 0 0,0 0 0,1 0 0,-1 0 0,1 0 0,-1 0 0,0 0 0,1 0 0,-1 0 0,1 0 0,-1 0 0,1 0 0,-1 0 0,0 0 0,4 0 0,-3 0 0,7 0 0,-7 0 0,3 0 0,-4 0 0,1 0 0,3 0 0,-3 0 0,3 3 0,-4-2 0,0 4 0,1-4 0,-1 2 0,1 0 0,-1-3 0,1 6 0,-1-5 0,0 4 0,1-4 0,-1 5 0,1-5 0,-1 4 0,0-1 0,-2 2 0,1-2 0,-4 1 0,5-1 0,-3 2 0,3 0 0,-2 1 0,1-1 0,-4 4 0,5-3 0,-2 6 0,-1-5 0,4 5 0,-7-6 0,4 7 0,-2-7 0,-1 6 0,2-6 0,0 7 0,-2-7 0,2 6 0,-3-2 0,0 0 0,0-1 0,0-1 0,0-1 0,0 1 0,0-2 0,0-1 0,0 1 0,0-1 0,0 0 0,0 1 0,0-1 0,0 0 0,0 1 0,0-1 0,-3 1 0,-4-1 0,-1 4 0,-5-2 0,5 2 0,-5-3 0,6-1 0,-7 1 0,7-3 0,-7-1 0,4-3 0,-1 0 0,-3 0 0,-3 0 0,1 0 0,-4 0 0,6 0 0,3 0 0,-3 0 0,7 0 0,-3 0 0,4 0 0,-1 0 0,1 0 0,-1 0 0,1 0 0,-1 0 0,1 0 0,-1-3 0,1 3 0,-1-3 0,1 0 0,-1 2 0,1-2 0,-1 3 0,1-3 0,-1 3 0,1-3 0,0 3 0,2-3 0,2 0 0,8-1 0,2-2 0,6 2 0,0 0 0,4-2 0,-3 5 0,4-6 0,-1 3 0,-3 0 0,3-3 0,-3 3 0,-1-6 0,0-1 0,-3-4 0,2 4 0,-2-2 0,0 1 0,3-2 0,-6 0 0,2 3 0,-3-2 0,-1 5 0,1-2 0,-1 4 0,1-1 0,-1-3 0,1-1 0,-3 1 0,-1-4 0,0 7 0,-2-3 0,2 3 0,-3 1 0,0 0 0,0 0 0,0-1 0,0 1 0,0 0 0,0 5 0,3 2 0,-3 5 0,3 4 0,-3-3 0,0 6 0,0-6 0,0 7 0,0-7 0,0 6 0,0-5 0,0 2 0,0-1 0,0 2 0,0 0 0,0 2 0,-3-6 0,-4 7 0,0-7 0,-7 3 0,7-3 0,-6 0 0,5-1 0,-2 1 0,4-1 0,-1-2 0,1-1 0,-1 0 0,1-3 0,-1 3 0,1-3 0,0 3 0,-1-2 0,1 2 0,-1-3 0,1 2 0,0-1 0,0 4 0,0-4 0,0 2 0,2 0 0,-1-3 0,4 6 0,1-6 0,3 3 0,3-3 0,1 0 0,2 0 0,-1 0 0,2 0 0,-4 0 0,0 0 0,1 0 0,-1 0 0,0 0 0,-2 2 0,-1 2 0,-3 2 0,0 0 0,0 1 0,-3-1 0,0 0 0,-3 0 0,-1 0 0,1-3 0,2 3 0,-1-5 0,1 4 0,-2-1 0,-1-1 0,1 3 0,-4-3 0,3 1 0,-2 2 0,2-6 0,1 3 0,2 0 0,-2-2 0,6 4 0,-1-4 0,5 1 0,5-2 0,2 0 0,0 0 0,2 0 0,-6 0 0,3 0 0,-3 0 0,-1-6 0,1 2 0,0-10 0,0 4 0,3-5 0,-2 1 0,2 0 0,-3 3 0,-1 1 0,1 4 0,-4-1 0,0 1 0,-3-1 0,0 1 0,0-1 0,0-2 0,0 1 0,3-5 0,-2 5 0,2-2 0,-3 4 0,0-1 0,0 1 0,0 0 0,0 0 0,0 0 0,0 0 0,0 0 0,0 0 0,0-1 0,0 1 0,0-4 0,0 2 0,0-2 0,0 4 0,0-1 0,0 1 0,0 0 0,0-1 0,-3 4 0,3-3 0,-3 2 0,3-2 0,-3-1 0,2 1 0,-2-1 0,0 1 0,3-1 0,-3 1 0,0-1 0,2 1 0,-2-1 0,0 4 0,3-3 0,-3 3 0,0-1 0,2-2 0,-5 2 0,6-2 0,-6 3 0,5-3 0,-4 2 0,4-2 0,-5 0 0,6-1 0,-6 1 0,6 0 0,-6 2 0,5-2 0,-4 6 0,1-6 0,-2 5 0,0-1 0,0 2 0,0 0 0,0 0 0,-1 0 0,1 0 0,0 0 0,-1 0 0,1 0 0,0 0 0,0 0 0,0 0 0,-1 0 0,1 0 0,0 0 0,0 0 0,0 0 0,-1 0 0,1 0 0,0 0 0,3 2 0,-3-1 0,3 2 0,-3-3 0,-1 0 0,1 2 0,0-1 0,-1 2 0,1-3 0,0 0 0,2 0 0,1 0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1:12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1 24575,'-6'0'0,"0"0"0,0 0 0,-8 3 0,1 8 0,-2-2 0,-3 9 0,6-7 0,-6 4 0,0-4 0,5 3 0,-4-3 0,6 0 0,-4 3 0,4-3 0,-3 7 0,3-3 0,-1 4 0,-2-1 0,6-3 0,-7 7 0,7-6 0,-3 2 0,4-4 0,0 0 0,-1 0 0,4-3 0,-2-1 0,6-4 0,-3 4 0,3-3 0,-3 3 0,2 0 0,-2-3 0,3 7 0,-3-3 0,2-1 0,-2 4 0,0-4 0,2 1 0,-2 2 0,0-5 0,2 5 0,-2-6 0,0 7 0,2-7 0,-2 6 0,0-2 0,2 3 0,-5 0 0,5 0 0,-5-3 0,5-1 0,-2-4 0,3 1 0,0-1 0,-3 1 0,3-1 0,-3 0 0,3 0 0,0 0 0,0 1 0,0-1 0,0 0 0,0 1 0,0-1 0,3 0 0,-3 1 0,6-1 0,-2 1 0,2-1 0,-2 0 0,1 1 0,-1-1 0,2 1 0,-2-1 0,2 0 0,-3 1 0,1-1 0,1-2 0,-1 2 0,2-6 0,1 6 0,-1-5 0,0 4 0,1-4 0,-1 5 0,0-6 0,1 3 0,-1 0 0,1-2 0,-1 2 0,0-1 0,1-1 0,-1 2 0,1-3 0,-1 0 0,1 0 0,-1 0 0,0 0 0,1 0 0,-1 0 0,0 0 0,1 0 0,-1 0 0,0 0 0,1 0 0,-1 0 0,1 0 0,-1 0 0,1 0 0,-1 0 0,0 0 0,1 0 0,3 0 0,0 0 0,5 0 0,-1 0 0,0 0 0,4 0 0,-3 0 0,8-3 0,-8-2 0,3-2 0,-4 0 0,1-3 0,-5 2 0,4-6 0,-7 4 0,7-2 0,-7-1 0,4 2 0,-4-3 0,3-1 0,-2 1 0,2 3 0,-3 1 0,-4 4 0,3-4 0,-5 2 0,5 1 0,-5 1 0,2 3 0,-3-4 0,0 1 0,0-1 0,0 1 0,0 0 0,0-1 0,0 1 0,0 0 0,0-1 0,0-3 0,0 3 0,0-7 0,0 3 0,-4-3 0,0 0 0,-2 3 0,-2-2 0,2 5 0,-1-2 0,-3 0 0,-1 3 0,-3 0 0,0 0 0,0 6 0,-1-5 0,-3 5 0,3-2 0,-4 3 0,5 0 0,0 0 0,0 0 0,-5 0 0,4 0 0,-3 3 0,3 1 0,-3 7 0,-1 1 0,-1 0 0,2 2 0,3-6 0,-3 6 0,6-7 0,-5 7 0,6-3 0,-3 0 0,0 2 0,3-5 0,-3 5 0,7-6 0,-6 6 0,5-5 0,-2 2 0,7-4 0,-3 0 0,5 1 0,-4-1 0,4 0 0,-2 1 0,3-1 0,0 0 0,0 0 0,0-5 0,0-8 0,0-1 0,0-5 0,3 3 0,1 3 0,3-7 0,0 7 0,-1-3 0,1 3 0,3 1 0,-3 2 0,3-2 0,-1 2 0,-1-3 0,2 3 0,-1-2 0,2 5 0,0-5 0,2 6 0,-2-6 0,3 5 0,0-6 0,1 3 0,-1 0 0,0-2 0,0 2 0,0 0 0,0-2 0,1 5 0,-5-2 0,4 0 0,-4 2 0,1-2 0,-1 3 0,0 0 0,-3 0 0,3 0 0,0 0 0,-3 0 0,3 0 0,-4 0 0,1 0 0,-1 0 0,0 0 0,1 0 0,-1 2 0,1 2 0,-4 2 0,3 1 0,-3-1 0,1 1 0,2-1 0,-6 0 0,6 1 0,-5-1 0,2 1 0,-3-1 0,2-3 0,-1 3 0,2-3 0,-1 4 0,-1-1 0,5 0 0,-5 0 0,1 1 0,-2-1 0,0 1 0,0-1 0,3-2 0,-2 1 0,2-1 0,-3 2 0,0 0 0,0 0 0,0 0 0,0 0 0,0 1 0,0-1 0,0 1 0,0-1 0,0 0 0,0 1 0,0-1 0,0 0 0,0 0 0,-3 1 0,-1-1 0,-2 0 0,2 1 0,-2-4 0,3 3 0,-4-2 0,1 2 0,-1-2 0,1 1 0,-1-1 0,1 2 0,-4 1 0,2 0 0,-5-4 0,6 3 0,-7-2 0,7 2 0,-7-2 0,4 2 0,-5-5 0,5 5 0,-4-5 0,3 2 0,-3-3 0,0 0 0,0 0 0,-1 0 0,1 0 0,-7 0 0,9 0 0,-8 0 0,13 0 0,-7 0 0,7 0 0,-3 0 0,3 0 0,1-3 0,-1-4 0,-3-1 0,2-2 0,-2 3 0,0 0 0,3 1 0,-3-1 0,4 3 0,2-1 0,-2 1 0,3 0 0,-1-1 0,1 1 0,0 0 0,3-1 0,-6 4 0,5-4 0,-4 4 0,1-4 0,1 1 0,-3-2 0,6 0 0,-3-4 0,3 3 0,0-3 0,0 0 0,0 2 0,0-2 0,0 0 0,0 3 0,0-6 0,0 6 0,0-3 0,0 3 0,0 1 0,0-1 0,0 1 0,0-1 0,0 1 0,0 0 0,0-1 0,0 6 0,0 5 0,0 3 0,0 2 0,0-3 0,2-3 0,2 3 0,2-6 0,0 3 0,0 0 0,1-3 0,-1 3 0,0-3 0,1 0 0,-1 0 0,1 0 0,-1 0 0,0 0 0,1 0 0,-1 0 0,1 0 0,-1 0 0,1 0 0,-1 0 0,-5 0 0,-5 3 0,0 1 0,-5-1 0,6 3 0,-4-3 0,0 4 0,1-1 0,-1 1 0,1-1 0,3 0 0,-3 1 0,2-4 0,1 3 0,-3-5 0,5 4 0,-4-4 0,2 2 0,-4-3 0,1 0 0,0 0 0,0 0 0,0 0 0,2-3 0,-1-4 0,1-1 0,0-5 0,-2 2 0,2 0 0,0-2 0,-2 2 0,5-3 0,-2 0 0,0-1 0,2 5 0,-2-4 0,3 3 0,0 0 0,0 1 0,0 1 0,0 1 0,0-2 0,0 0 0,0 3 0,0-3 0,0 0 0,0 3 0,0-3 0,3 3 0,1 1 0,2-1 0,0 1 0,-2-1 0,2 1 0,-3-1 0,3 4 0,1-3 0,-4 5 0,0-1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1:23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58 177 24575,'-6'0'0,"0"0"0,-4 0 0,3 0 0,-5 0 0,8-3 0,-5 0 0,8-3 0,-1-1 0,2 1 0,0-1 0,0 1 0,0-1 0,0 1 0,0-1 0,0 1 0,2 2 0,2-1 0,2 4 0,1-5 0,-1 5 0,-2-5 0,1 6 0,-1-6 0,2 5 0,1-2 0,-1 3 0,0 0 0,1 0 0,-1 0 0,0 0 0,1 0 0,-1 0 0,1 0 0,-1 0 0,0 0 0,1 0 0,-1 0 0,1 0 0,-1 0 0,0 0 0,1 0 0,-1 0 0,1 3 0,-4 1 0,3 2 0,-3-2 0,1 1 0,2-4 0,-3 5 0,4-5 0,-4 4 0,3-4 0,-3 5 0,4-6 0,-4 6 0,3-5 0,-2 2 0,2-1 0,0-1 0,1 2 0,-1 0 0,0-3 0,0 6 0,1-3 0,-1 0 0,-3 3 0,3-3 0,-3 3 0,3-2 0,-2 1 0,1-1 0,-4 2 0,2 1 0,0-1 0,-2 0 0,1 1 0,-2-1 0,3 1 0,-2-1 0,2 0 0,-3 1 0,0-1 0,0 1 0,0 2 0,0-1 0,0 1 0,0 1 0,0-2 0,0 1 0,0-2 0,0-1 0,0 1 0,-3 2 0,2-1 0,-6 5 0,4-6 0,-1 3 0,-2 0 0,2-3 0,0 3 0,1-3 0,0-4 0,0 3 0,-3-6 0,3 0 0,0-3 0,3-4 0,0 1 0,0-1 0,0 1 0,0-4 0,3-1 0,1-3 0,3 0 0,0-5 0,1 4 0,-1-3 0,0 7 0,0-3 0,-1 7 0,1-3 0,-1 6 0,-2-1 0,2 1 0,-6-2 0,6-1 0,-5 1 0,2-4 0,0-1 0,-3 0 0,4 1 0,-4 4 0,2-1 0,-1 1 0,2-1 0,-3 1 0,0-1 0,0 1 0,0 0 0,0-1 0,0 1 0,-3 2 0,0-2 0,-4 3 0,0-4 0,1 1 0,0-1 0,-1 1 0,4-1 0,-3 1 0,2-1 0,1 1 0,-3-1 0,5 1 0,-5-1 0,6 1 0,-6-1 0,2 1 0,-2 2 0,0 2 0,0 2 0,0 0 0,-1 0 0,1 0 0,-1 0 0,1 0 0,-1 0 0,-3 0 0,3 3 0,-6 0 0,5 4 0,-5 0 0,2 0 0,0 0 0,-2 3 0,2-3 0,-3 3 0,-1-2 0,5-2 0,-4 1 0,6 3 0,-2-2 0,4 2 0,-1-4 0,1 0 0,5-2 0,2-1 0,5-3 0,0 0 0,0-3 0,1-1 0,-1 0 0,1-1 0,-1 4 0,0-5 0,1 5 0,-1-2 0,0 3 0,1-2 0,-1 1 0,0-2 0,1 3 0,-1-3 0,1 2 0,-1-1 0,0 2 0,1 0 0,-1 0 0,1 0 0,2 0 0,-1 0 0,2 0 0,-4 0 0,0 0 0,1 0 0,-1 0 0,0 0 0,0 0 0,0 0 0,-2 2 0,1-1 0,-1 5 0,2-6 0,1 6 0,-1-5 0,0 4 0,1-1 0,-1 2 0,0 0 0,1-2 0,-1 2 0,0-3 0,-2 4 0,2-1 0,-6 0 0,6 1 0,-5-1 0,4 1 0,-4-1 0,2 0 0,-3 1 0,3-1 0,-3 0 0,3 1 0,-3-1 0,0 0 0,0 1 0,0-1 0,0 4 0,0-3 0,0 3 0,0 0 0,0-3 0,0 3 0,0-3 0,-3-1 0,2 0 0,-4 1 0,4-1 0,-5 1 0,5-1 0,-4-2 0,7-2 0,-1-2 0,5 0 0,0 0 0,4 0 0,-3 0 0,7 0 0,-7 0 0,3 0 0,0 0 0,-3 0 0,3 0 0,-4 3 0,1 1 0,-1 2 0,0 1 0,1-1 0,-4 0 0,3 1 0,-5-1 0,4 1 0,-4-1 0,2 4 0,-3-3 0,0 7 0,0-7 0,0 3 0,3-4 0,-3 0 0,3 1 0,-3-1 0,0 0 0,0 1 0,0-1 0,0 0 0,0 1 0,0-1 0,0 1 0,0-1 0,0 0 0,0 1 0,0-1 0,0 1 0,0-1 0,0 0 0,0 1 0,0-1 0,0 1 0,0-1 0,0 1 0,0-1 0,0 0 0,0 1 0,0-1 0,0 1 0,0-1 0,0 0 0,0 0 0,0 1 0,0-1 0,-3 0 0,0 1 0,-4-1 0,1-2 0,-1 1 0,1-1 0,-1 2 0,1 1 0,0-1 0,-1 0 0,1-2 0,-1 1 0,1-1 0,-1-1 0,1 3 0,-1-5 0,1 5 0,-1-6 0,1 6 0,-1-5 0,1 1 0,-1 1 0,1-2 0,-1 2 0,1-3 0,-1 3 0,-2-3 0,2 3 0,-2-3 0,2 0 0,1 0 0,-1 0 0,1 0 0,0 3 0,0-2 0,-1 1 0,1-2 0,0 0 0,0 0 0,-1 0 0,1 0 0,-4 0 0,3 0 0,-7 0 0,7 0 0,-6 0 0,5 0 0,-2-3 0,0-1 0,3 1 0,-3-3 0,4 5 0,2-5 0,-2 5 0,6-4 0,-1 4 0,5-1 0,5 2 0,-1 0 0,5 0 0,-2 0 0,3 0 0,0 0 0,0 0 0,0 0 0,0 0 0,1 0 0,-1 0 0,-3 0 0,2 0 0,-2 0 0,3 0 0,-3 0 0,2 0 0,-2 0 0,-1 0 0,4 0 0,-7 0 0,3 0 0,0 0 0,-3 0 0,3-3 0,-4-4 0,4-1 0,-2-2 0,2 3 0,-4 4 0,1-3 0,-4 2 0,3-2 0,-5-1 0,4 1 0,-4-4 0,5-1 0,-5 0 0,2-2 0,0 2 0,-2-4 0,2 1 0,-3 0 0,0 0 0,0-1 0,0 1 0,0 0 0,0 3 0,0-2 0,0 2 0,0-3 0,0 4 0,0 0 0,0 4 0,0-1 0,-3 1 0,0-1 0,-4 1 0,1 2 0,-1 1 0,4 0 0,-3 3 0,2-3 0,-2 0 0,-1 2 0,1-5 0,0 6 0,-1-6 0,1 5 0,0-2 0,2 1 0,-1 1 0,1-2 0,-2 3 0,0 0 0,0 0 0,0 0 0,0-3 0,0 3 0,-1-3 0,4 0 0,-3 2 0,2-2 0,-2 3 0,2-3 0,-1 3 0,2-3 0,-4 3 0,1 0 0,0 0 0,-1 0 0,1 0 0,0 0 0,0 0 0,-1 0 0,1 0 0,0 0 0,-1 0 0,1 0 0,-1 0 0,1 0 0,-1 0 0,1 0 0,0 0 0,0 0 0,-1 0 0,1 0 0,0 0 0,6-3 0,0 3 0,6-6 0,1 6 0,-4-6 0,2 6 0,-4-6 0,5 5 0,-6-4 0,6 1 0,-2-2 0,2 2 0,-3-1 0,3 4 0,-5-5 0,4 5 0,-5-4 0,3-1 0,-3-1 0,0-1 0,0 1 0,0 1 0,0-1 0,0 1 0,0 0 0,0 0 0,0-1 0,0 1 0,-3 0 0,2-1 0,-1 1 0,-1-1 0,-1 3 0,-2-1 0,-1 1 0,1 1 0,-1-3 0,1 5 0,-1-2 0,1 0 0,-1 3 0,1-3 0,0 3 0,-1 0 0,1 0 0,-1 0 0,1 0 0,0 0 0,0 0 0,-1 0 0,1 0 0,0 0 0,0 0 0,2 2 0,2 2 0,2 2 0,0 0 0,0 0 0,0 1 0,0-1 0,0 0 0,0-5 0,0-5 0,0-2 0,0-4 0,0 4 0,0 0 0,0-1 0,0 1 0,0 0 0,2 0 0,1 0 0,3-1 0,1 1 0,-1 3 0,0 0 0,1 0 0,-1 2 0,1-2 0,-1 0 0,0 3 0,4-3 0,1 3 0,0 0 0,2 0 0,-6 0 0,3 0 0,-3 0 0,-1 0 0,0 0 0,1 0 0,-1 0 0,-3 2 0,0 2 0,-3 2 0,0 1 0,0 3 0,0-3 0,0 6 0,0-2 0,0 0 0,0 2 0,0-6 0,0 6 0,0-5 0,0 5 0,0-6 0,0 7 0,0-7 0,-3 6 0,2-2 0,-5 0 0,2-1 0,1-1 0,-3-1 0,2 2 0,1-4 0,-3 0 0,2 1 0,1-1 0,-3-2 0,2 2 0,-2-6 0,2 6 0,-2-5 0,3 2 0,-4-3 0,1 0 0,-1 0 0,1 0 0,-1 0 0,1 0 0,0 0 0,0 0 0,0 0 0,0 0 0,0 0 0,-1 0 0,1 0 0,0 0 0,0 0 0,0 0 0,0 0 0,3 2 0,0 1 0,3 3 0,3-2 0,0-2 0,7 1 0,0-2 0,5 2 0,-5-3 0,4 0 0,-3 0 0,-1 0 0,4 0 0,-4 0 0,1 0 0,2 0 0,-5 0 0,1 0 0,-2 0 0,-1 0 0,1 0 0,-1 0 0,0 0 0,1 0 0,-1 0 0,0 0 0,1 3 0,-1-2 0,0 1 0,0-2 0,0 0 0,1 3 0,-1-2 0,1 2 0,-1 0 0,0-3 0,1 6 0,-1-3 0,1 4 0,-1-1 0,0 1 0,1-1 0,-1 1 0,-2-1 0,2 0 0,-6 1 0,6-1 0,-2 4 0,0-3 0,2 7 0,-5-7 0,5 6 0,-5-5 0,2 5 0,0-6 0,-3 3 0,3-3 0,-3-1 0,0 0 0,0 1 0,0-1 0,0 0 0,0 1 0,0-1 0,0 0 0,0 1 0,0-1 0,0 0 0,0 1 0,0-1 0,0 1 0,0-1 0,-3 4 0,2-3 0,-5 3 0,5 0 0,-4-3 0,4 3 0,-5-4 0,5 1 0,-4-1 0,1 0 0,1 1 0,-3-4 0,3 3 0,-4-3 0,4 3 0,-3-2 0,6 1 0,-6-4 0,2 4 0,-2-1 0,0 2 0,-1 0 0,1-3 0,3 3 0,-2-5 0,1 2 0,-2-3 0,0 0 0,0 0 0,0 0 0,0 0 0,-1 0 0,1 0 0,0 0 0,0 0 0,0 0 0,0 0 0,0 0 0,0 0 0,2 0 0,1 0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1:27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6 156 24575,'-3'-3'0,"0"0"0,3-7 0,0 0 0,0-1 0,0 2 0,0 2 0,3 1 0,4-4 0,0 5 0,3-4 0,-4 9 0,1-3 0,-1 3 0,1 0 0,-1 0 0,4 0 0,-3 0 0,7 0 0,-7-7 0,7 6 0,-7-6 0,3 7 0,-4 0 0,4 0 0,-2 0 0,1 0 0,-2 0 0,-1 0 0,1 0 0,-1 0 0,0 0 0,0 0 0,0 0 0,0 0 0,0 0 0,0 0 0,0 0 0,0 0 0,1 0 0,-1 3 0,0-2 0,-2 4 0,1-4 0,-4 4 0,4-4 0,-4 5 0,5-3 0,-6 3 0,6-3 0,-3 3 0,0-3 0,0 3 0,-3 0 0,0 0 0,0-8 0,0 0 0,0-10 0,0 1 0,0-3 0,0 3 0,0-2 0,0 5 0,-3-2 0,0 7 0,-4-3 0,1 5 0,-1-2 0,1 3 0,0 0 0,-1 0 0,1 0 0,0 0 0,-1 0 0,1 0 0,0 0 0,5 0 0,4 0 0,4 0 0,2 0 0,-2 0 0,-4 3 0,3-2 0,-6 5 0,3-3 0,0 3 0,-2 1 0,1-1 0,-2 0 0,0 1 0,0-1 0,0 0 0,0 0 0,0 0 0,0 0 0,0 1 0,0-1 0,-3 0 0,0 0 0,-1 1 0,-2-1 0,6 1 0,-6-4 0,2 3 0,1-3 0,-3 3 0,5 0 0,-4 1 0,1-1 0,-2 1 0,2-1 0,-2 0 0,3 1 0,-1-1 0,-2 1 0,6-1 0,-6 0 0,5 1 0,-2-1 0,1 0 0,1 1 0,-2-1 0,0 0 0,2 1 0,-4-1 0,4 0 0,-5 0 0,6 0 0,-6 1 0,5-1 0,-5 0 0,6 1 0,-3-1 0,0 1 0,-1-1 0,-3 4 0,1 0 0,2 5 0,-2-5 0,2 4 0,-3-7 0,0 3 0,4-4 0,0 1 0,0-1 0,5-2 0,-2-5 0,7-2 0,-1-4 0,4-3 0,-3 3 0,6-6 0,-2 5 0,3-6 0,-3 3 0,3 0 0,-6-2 0,5 5 0,-5-6 0,2 3 0,-3-3 0,0-1 0,0 5 0,0-4 0,0 7 0,-1-3 0,1 3 0,-4-3 0,0 3 0,-3-3 0,3 4 0,-2-1 0,2 1 0,-3-1 0,0 0 0,0 1 0,0 0 0,2-1 0,-1 1 0,2 0 0,-3 0 0,0 0 0,0-4 0,-3 2 0,2-5 0,-1 5 0,2-2 0,-3 4 0,-1 0 0,-2-1 0,0 1 0,0 3 0,2-3 0,-1 5 0,1-4 0,0 1 0,-1-2 0,4-1 0,-4 4 0,4-2 0,-5 4 0,3-4 0,-4 1 0,1 1 0,0 0 0,0 3 0,0 0 0,0 0 0,-1 0 0,1 0 0,0 0 0,0 0 0,3 0 0,0 0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1:36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34 24575,'5'0'0,"2"0"0,-1 0 0,0 0 0,1 0 0,-1 3 0,0 1 0,1-1 0,-1 0 0,1 0 0,-1-2 0,0 1 0,1 1 0,-1-2 0,0 1 0,0-2 0,0 0 0,-2 3 0,1-2 0,-1 5 0,2-6 0,-3 6 0,3-6 0,-5 6 0,4-5 0,-4 4 0,2-1 0,-1 2 0,-1 0 0,2 0 0,-3 0 0,0 0 0,0 1 0,0-1 0,0 0 0,0 0 0,0 1 0,0-1 0,0 1 0,0-1 0,0 1 0,0-1 0,0 4 0,0-3 0,0 6 0,0-5 0,0 5 0,0-6 0,0 7 0,-3-7 0,2 3 0,-4-4 0,4 1 0,-5-4 0,6 3 0,-3-3 0,0 1 0,2 1 0,-1-1 0,-1-1 0,2 3 0,-5-5 0,6 4 0,-3-6 0,3-4 0,0-9 0,0-6 0,0 1 0,0-3 0,0 2 0,0-3 0,3 0 0,-2 3 0,3-2 0,-4 7 0,0 0 0,0 1 0,0 7 0,0-3 0,0 3 0,0 1 0,0 0 0,0-1 0,0 1 0,0-1 0,-3 4 0,2-3 0,-2 3 0,0-1 0,0 1 0,-1 1 0,-1 1 0,1-4 0,-2 4 0,0-2 0,2 0 0,-1 3 0,1-3 0,-2 3 0,0 0 0,0 0 0,0 0 0,0 0 0,0 0 0,-1 0 0,1 0 0,0 0 0,-1 0 0,1 0 0,-1 0 0,1 0 0,-1 0 0,1 0 0,-1 0 0,1 0 0,-4 0 0,2 0 0,-2 0 0,4 0 0,-1 0 0,1 0 0,0 0 0,-1 0 0,1 0 0,-4 0 0,2 0 0,-2 0 0,4 0 0,-1 0 0,1 0 0,-1 0 0,1 0 0,0 0 0,0 0 0,0 0 0,0 0 0,2 2 0,-1-1 0,4 5 0,-4-3 0,4 1 0,-1-2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5T03:11:40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24575,'10'0'0,"-3"0"0,6 0 0,-2 0 0,3 0 0,0 0 0,1 0 0,-2 0 0,-2 0 0,-2 0 0,-3 0 0,1 0 0,-1 0 0,1 0 0,-1 0 0,0 0 0,1 0 0,-1 0 0,0 0 0,-3 3 0,3-3 0,-5 6 0,4-5 0,-2 4 0,4-4 0,-1 1 0,-2-2 0,-1 0 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07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12 239 24575,'0'23'0,"0"-4"0,0 12 0,0 2 0,-5 7 0,4 7 0,-5 0 0,6-1 0,0-5 0,0 4 0,0-5 0,0 0 0,0-1 0,0-13 0,0 5 0,0-10 0,0 4 0,0-10 0,9 3 0,7-7 0,5 4 0,10-5 0,-4 0 0,5-4 0,0-1 0,-5-5 0,3 0 0,-3 0 0,5 0 0,-5 0 0,4 0 0,-11 0 0,11 0 0,-10 0 0,4 0 0,-5 0 0,-1-4 0,1-6 0,0-11 0,2-12 0,-1-1 0,-3-5 0,3 0 0,-9 6 0,5-13 0,-1-9 0,-9 5 0,3-11 0,-10 21 0,0-5 0,0 11 0,0-5 0,0 0 0,-5 5 0,-5-5 0,-7 7 0,-5 0 0,-4 4 0,-3-4 0,2 10 0,-5-6 0,5 7 0,-5 5 0,0 5 0,-1 6 0,1 5 0,5 0 0,-4 0 0,5 0 0,-1 0 0,-4 5 0,9 10 0,-3 2 0,3 14 0,2-4 0,-2 5 0,6-6 0,-5 19 0,10-14 0,0 15 0,6-19 0,5 3 0,0-3 0,0 0 0,0 3 0,0-3 0,0-1 0,0 5 0,4-10 0,2 10 0,4-10 0,4 4 0,-3-6 0,8 1 0,-9-1 0,9-3 0,-4 2 0,5-7 0,-5 3 0,3-5 0,-3 1 0,4 0 0,6 0 0,-4-5 0,10 0 0,-10-5 0,10 0 0,-10 0 0,10 0 0,-2 0 0,-6 0 0,4 0 0,-17 0 0,3 0 0,-4 0 0,0 0 0,0-4 0,-4-1 0,3-4 0,-7-5 0,8-6 0,-8-7 0,3-5 0,-4-7 0,0-1 0,0-7 0,0 6 0,-5-4 0,-6 11 0,-11 0 0,-5 12 0,-5 7 0,-1 9 0,1 1 0,-7 5 0,11 0 0,-9 10 0,9 8 0,-1 16 0,0 7 0,6 6 0,-1 21 0,5-9 0,3 4 0,9-11 0,2-12 0,5 1 0,0-3 0,0-11 0,0-7 0,4-1 0,6-9 0,11 0 0,12-6 0,1-4 0,4 0 0,-5 0 0,-7 0 0,5-5 0,-10 0 0,4-10 0,-5 0 0,-5-5 0,-1 0 0,-4-5 0,0-2 0,1-5 0,0-7 0,-5-1 0,-1-7 0,-5 0 0,0 0 0,0 7 0,0-26 0,-4 33 0,-7-26 0,-4 38 0,-6-4 0,-4 9 0,4 2 0,-4 8 0,5 2 0,-5 4 0,4 0 0,-5 0 0,7 8 0,-7 4 0,9 20 0,-4-3 0,10 16 0,0-11 0,4 11 0,2-11 0,5 4 0,0-6 0,0 0 0,0-5 0,15-6 0,-3-2 0,25-7 0,-9 3 0,17-9 0,-11-1 0,11-5 0,-11 0 0,5 0 0,-7 0 0,-6 0 0,-1 0 0,-10 0 0,-1 0 0,-5-4 0,0-1 0,0-9 0,-4-7 0,-1-5 0,-4-7 0,0-5 0,0-3 0,-5-6 0,-13-1 0,-9-1 0,-8 11 0,-1-3 0,-3 23 0,-3-5 0,-5 12 0,7 4 0,-6 2 0,12 5 0,-4 0 0,11 0 0,2 4 0,9 6 0,-2 5 0,11 10 0,-7 2 0,13-1 0,-4 12 0,5-10 0,0 25 0,0-17 0,5 5 0,5-16 0,5-6 0,10-3 0,1-1 0,7-5 0,-1-4 0,6-1 0,-4-5 0,5 0 0,-7 0 0,0 0 0,-5 0 0,-2-4 0,-6-6 0,-4-1 0,-1-7 0,-5 3 0,2-11 0,-6 0 0,0-13 0,-5-1 0,0-7 0,0 1 0,0-1 0,0 7 0,-10 1 0,-1 12 0,-9 6 0,-6 6 0,5 5 0,-4 4 0,-1 2 0,0 4 0,-10 19 0,7 0 0,3 17 0,10 3 0,10-5 0,1 11 0,5-11 0,0 11 0,0-12 0,0 6 0,0-12 0,4-2 0,12-5 0,6-4 0,10 0 0,0-6 0,0-4 0,0-1 0,1-5 0,-7 0 0,-1 0 0,-5 0 0,-5 0 0,-2 0 0,-8-4 0,-1-1 0,-4-4 0,0-5 0,0 4 0,0-8 0,0 3 0,-4-5 0,-15-8 0,2 6 0,-17-7 0,13 14 0,-10-1 0,10 11 0,-10 0 0,4 5 0,-5 0 0,5 0 0,2 0 0,0 9 0,8 2 0,-7 10 0,17-2 0,-1 1 0,8-1 0,0 1 0,0-5 0,0-2 0,4-4 0,11 1 0,7-5 0,10 0 0,7-5 0,1 0 0,0-5 0,5-7 0,-17-4 0,9-6 0,-20-3 0,3 3 0,-9-24 0,-6 16 0,0-11 0,-5 16 0,-9 5 0,-2 5 0,-14 0 0,-2 9 0,-5 2 0,5 4 0,-4 0 0,5 0 0,-7 4 0,0 13 0,5 6 0,0 11 0,6 4 0,5-4 0,0 5 0,11-7 0,2 0 0,4 0 0,0 0 0,0-5 0,0-2 0,0-5 0,0-6 0,8 5 0,3-9 0,21 0 0,2-6 0,13-4 0,14 0 0,-17 0 0,9 0 0,-27-8 0,-1-3 0,-5-9 0,0-5 0,-4-2 0,0-5 0,-10-1 0,-2 1 0,-4-7 0,0-1 0,0 0 0,-5-5 0,-6 11 0,-11 0 0,-5 7 0,-5 6 0,-7 4 0,5 6 0,-11 6 0,11 5 0,-5 0 0,7 0 0,5 0 0,2 0 0,5 0 0,4 14 0,2-2 0,3 33 0,6-15 0,0 23 0,5-19 0,0 5 0,0-7 0,0-5 0,14-1 0,4-6 0,14-3 0,7-1 0,1-10 0,7-1 0,0-5 0,-1 0 0,-5 0 0,-3-10 0,-11-1 0,-1-15 0,-11 5 0,6-10 0,-10 10 0,4-10 0,-9 10 0,-2-4 0,-4 5 0,0-5 0,0 4 0,0-5 0,-8 7 0,-3-1 0,-9 0 0,-5 5 0,-2 0 0,-14 9 0,7 1 0,-7 5 0,8 0 0,7 0 0,-5 10 0,10 1 0,-6 15 0,11 0 0,1 1 0,9 3 0,2-3 0,4 0 0,0 3 0,0-9 0,0 4 0,14-9 0,4-1 0,20-4 0,10-5 0,16-1 0,-6-5 0,4-5 0,-13-14 0,-2-1 0,-5-9 0,-9 8 0,-8 0 0,-10 2 0,-5-1 0,-5 0 0,-5 0 0,0 1 0,-5-1 0,-10-1 0,-14 0 0,-32-2 0,9 5 0,-10 6 0,17 7 0,11 5 0,-5 0 0,13 0 0,0 0 0,7 0 0,-1 0 0,5 4 0,1 6 0,5 4 0,-1 6 0,4 5 0,2-4 0,4 10 0,0-5 0,0 1 0,0 4 0,0-10 0,4 4 0,6-6 0,5-3 0,5-2 0,-6-5 0,5 1 0,-9-1 0,3-4 0,-8-8 0,-1-8 0,-4-7 0,-9-7 0,2-2 0,-13-5 0,8 0 0,-9 0 0,5 5 0,-4 2 0,0 5 0,0 0 0,-5 5 0,4 0 0,-4 10 0,5 0 0,0 5 0,5 0 0,-3 0 0,8 0 0,-4 0 0,5 0 0,-1 14 0,5 4 0,0 14 0,5 1 0,0-1 0,0 6 0,0-4 0,0 5 0,0-7 0,0 0 0,10 0 0,7-4 0,10-7 0,12-5 0,1-5 0,7 1 0,-1-6 0,-5 0 0,4-6 0,-11-5 0,6-12 0,-8-1 0,-2-21 0,-9 10 0,-4-17 0,-11 12 0,-1-11 0,-5 5 0,0-7 0,0 0 0,-5 8 0,-12-2 0,0 14 0,-15 0 0,5 16 0,-5 1 0,-1 10 0,1 0 0,0 0 0,0 0 0,-2 16 0,6 2 0,0 16 0,7-2 0,-2 6 0,1 17 0,5-12 0,5 17 0,8-27 0,4 6 0,0-7 0,0 0 0,0-5 0,0 3 0,3-13 0,13 2 0,0-9 0,15 0 0,-5 0 0,6 1 0,-5-5 0,4-1 0,-10-5 0,4 0 0,-6 0 0,1 0 0,-1-5 0,1-4 0,0-7 0,-5-9 0,5-2 0,-8-5 0,3 0 0,-4-1 0,-1 7 0,-4-20 0,-2 16 0,-4-11 0,-5 4 0,-5 14 0,-7-14 0,-4 10 0,0 0 0,1 2 0,0 5 0,1 5 0,-7 5 0,5 6 0,-10 4 0,5 0 0,-1 0 0,-4 4 0,2 20 0,0 7 0,-2 24 0,7 1 0,-2 7 0,6 9 0,7-7 0,7-1 0,6-4 0,0-11 0,0-3 0,0-7 0,0-7 0,0-5 0,0-2 0,0-11 0,9 0 0,16-4 0,4-5 0,12-1 0,-9-4 0,0 0 0,-5 0 0,3 0 0,-9-4 0,4 3 0,-9-12 0,2 6 0,-7-3 0,2 2 0,-4 3 0,0-4 0,0-5 0,0 4 0,-4-4 0,3 5 0,-7 0 0,3 0 0,0 0 0,-3 0 0,7 4 0,-11 1 0,2 4 0,-13 0 0,4 0 0,-8 0 0,7 0 0,-7 0 0,3 0 0,-5-8 0,0-3 0,5-9 0,1 5 0,5-3 0,-1 8 0,1-4 0,4 5 0,-3 0 0,7 4 0,-3 1 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09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180 131 24575,'-13'0'0,"1"0"0,3 0 0,0 0 0,-5 0 0,3 8 0,-8 9 0,3 10 0,-6 5 0,5 0 0,1 7 0,10-6 0,-4 6 0,9-7 0,-4 0 0,5 0 0,0 1 0,0-1 0,0 0 0,0-11 0,0 9 0,0-8 0,0 4 0,0 0 0,9-7 0,2 1 0,8-1 0,-4 1 0,4-5 0,-4 3 0,10-7 0,-4 8 0,4-8 0,-5 3 0,-1-4 0,1 0 0,5 0 0,-4-4 0,4-2 0,-5-4 0,-1 0 0,1 0 0,-1 0 0,1 0 0,-1 0 0,7 0 0,-5 0 0,4 0 0,0-9 0,2 2 0,6-20 0,-6 10 0,6-17 0,-4 6 0,6-7 0,-7 6 0,-1-3 0,-7 11 0,1-10 0,-5 5 0,-1-1 0,-5 2 0,0 5 0,4-14 0,-3 11 0,-1-17 0,-5 19 0,-5-10 0,0 10 0,0-9 0,0 8 0,0-8 0,-6-3 0,-5-1 0,-6-5 0,-9 12 0,3-4 0,-2 9 0,4 1 0,-4 6 0,4 5 0,-5 0 0,7 0 0,-7 4 0,5 2 0,-9 4 0,8 0 0,-9 0 0,5 0 0,-1 0 0,-4 0 0,10 0 0,-4 4 0,-1 7 0,5 4 0,-14 20 0,8-11 0,0 10 0,8-14 0,9-5 0,1-1 0,0-5 0,0-4 0,0-2 0,4-3 0,1 0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10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199 142 24575,'-13'0'0,"3"0"0,-4 8 0,0-1 0,-1 11 0,-5-3 0,5 5 0,1 0 0,-1 5 0,3 1 0,-4 13 0,6-11 0,3 9 0,-6-16 0,11 10 0,-7-10 0,9 4 0,0 0 0,0-8 0,0 12 0,0-13 0,0 5 0,0-3 0,0 2 0,0-3 0,4 2 0,6 0 0,5-3 0,6 5 0,-1 3 0,6-11 0,-5 11 0,5-9 0,-7 5 0,1-5 0,5 5 0,-4-9 0,9 4 0,-9-5 0,5 0 0,-1 0 0,-4 0 0,9 1 0,-9-6 0,10 5 0,-10-9 0,4 4 0,1-5 0,-5 0 0,9 0 0,-9 0 0,4 0 0,-5 0 0,5 0 0,-4 0 0,4-5 0,-5-4 0,-1-7 0,1-3 0,-1-1 0,1 0 0,-1 0 0,5-8 0,-2 0 0,2-1 0,-8-2 0,-1 10 0,-5-10 0,1 4 0,4-5 0,-3 0 0,4-7 0,-5-2 0,-4-6 0,-2 1 0,-5 5 0,0-4 0,0 11 0,0-5 0,0 7 0,0 5 0,0 2 0,-4 10 0,-6-3 0,0 8 0,-9-9 0,9 9 0,-8-4 0,3 0 0,-5 3 0,0-3 0,1 4 0,-7-1 0,5 6 0,-10 0 0,10 1 0,-24 3 0,15-4 0,-17 5 0,15 0 0,-1 0 0,1 0 0,5 0 0,2 0 0,5 0 0,1 0 0,4 0 0,1 0 0,0 0 0,4 0 0,-4 0 0,1 9 0,3-3 0,-9 12 0,8-3 0,-3 5 0,5-6 0,-1 5 0,1-9 0,-1 3 0,2-4 0,3 0 0,-3 0 0,3 0 0,-9 0 0,3 5 0,-7-3 0,7 2 0,1-7 0,6-2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53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24575,'7'0'0,"20"0"0,5 0 0,28 0 0,-11 0 0,1 0 0,9 0 0,-9 0 0,-1 0 0,-3 0 0,-14 0 0,-5 0 0,-7 0 0,-6 0 0,-9 11 0,-17 7 0,-1 6 0,-26 16 0,2-9 0,-7 17 0,2-16 0,13 2 0,4-14 0,5-4 0,9 2 0,-2-8 0,9 4 0,-1-5 0,-3 0 0,7 0 0,-3-1 0,4 1 0,0 0 0,0-4 0,0-1 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17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108 709 24575,'-8'5'0,"7"-6"0,-15-8 0,9-6 0,-3-11 0,6-7 0,4-1 0,0-5 0,0 1 0,0 4 0,0-5 0,0 0 0,0 5 0,0 1 0,0 2 0,9 4 0,2 1 0,11-5 0,-7 10 0,4-5 0,-3 11 0,3-4 0,1 4 0,-1 0 0,1 0 0,0 1 0,-1 3 0,6-4 0,-4 5 0,4 0 0,-10 1 0,4-1 0,-5 5 0,6-4 0,-1 8 0,1-4 0,0 5 0,-1 0 0,6 0 0,-4 0 0,5 0 0,-1 0 0,-4 0 0,9 0 0,-3 0 0,0 0 0,3 0 0,-13 0 0,7 5 0,-10 0 0,6 5 0,-5-1 0,-1 5 0,-5 1 0,0 0 0,1 3 0,-1-3 0,1 5 0,0 5 0,-4-4 0,-1 9 0,-5-3 0,0 5 0,0 0 0,0 0 0,0 0 0,0 1 0,0-7 0,0-1 0,0 1 0,0-10 0,0 8 0,0-10 0,0 6 0,-5 5 0,-5-4 0,-2 4 0,-2-5 0,4 0 0,0-1 0,0 6 0,-5-4 0,4 4 0,-8-5 0,8 0 0,-7-1 0,-4 8 0,0-6 0,-10 1 0,5-2 0,-5-8 0,0 3 0,-1-4 0,1 0 0,0-5 0,-1-2 0,-20-4 0,9 0 0,-11 0 0,11 0 0,3-10 0,1 3 0,2-15 0,5 10 0,7-7 0,0 7 0,11-6 0,1 2 0,3-9 0,6-2 0,0-5 0,5 0 0,0-7 0,0 5 0,0-5 0,0 1 0,5 4 0,6-11 0,12 10 0,2-11 0,8 10 0,4-6 0,0 6 0,4 6 0,-7-4 0,5 16 0,-3-9 0,9 14 0,-3 2 0,-1 6 0,-6 5 0,-9 0 0,-12 4 0,0 6 0,-4 10 0,-4 13 0,-2 7 0,-4 7 0,0 0 0,0-1 0,-17 3 0,4-8 0,-23 7 0,6-12 0,-6 6 0,2-13 0,0-2 0,2-10 0,-6-1 0,4-10 0,-5-1 0,1-5 0,9 0 0,-3 0 0,13-9 0,3-2 0,2-14 0,8-2 0,1-26 0,5 16 0,0-23 0,0 20 0,10-1 0,2 3 0,17-3 0,-1 11 0,8-10 0,-4 17 0,1 0 0,6 7 0,-5 10 0,4 1 0,-6 5 0,-5 0 0,-2 0 0,-5 14 0,2 11 0,-5 15 0,0 0 0,-11 5 0,-1-5 0,-5 7 0,0 0 0,0-1 0,-5-6 0,-6-2 0,-6-6 0,-9-5 0,4-6 0,-9-6 0,10-5 0,-10-4 0,6-2 0,3-12 0,4-9 0,12-9 0,1-21 0,5 5 0,0-12 0,0 0 0,0 6 0,5 0 0,7 3 0,11 10 0,5 0 0,7 2 0,4 14 0,-4-3 0,4 16 0,-13 1 0,5 5 0,-10 0 0,4 0 0,-10 9 0,0 14 0,-4 5 0,0 17 0,-5-11 0,0 11 0,-6-5 0,0 7 0,0-7 0,-10-1 0,-7-12 0,-10-1 0,-5-4 0,-15-1 0,12-4 0,-7-7 0,17-5 0,10-5 0,2-4 0,3-11 0,5-7 0,0-10 0,5-1 0,0-6 0,0 6 0,15-8 0,6 1 0,21 2 0,1 0 0,-1 9 0,3 11 0,-11 7 0,5 6 0,-13 5 0,-1 0 0,-10 0 0,0 15 0,-10 2 0,-1 29 0,-4-3 0,0 18 0,-11-5 0,-9 2 0,-18-2 0,-7-5 0,-6-6 0,2-8 0,0-7 0,3-12 0,-15-7 0,17-6 0,-3-5 0,22-8 0,9-3 0,6-21 0,6 4 0,4-18 0,0 6 0,0-7 0,12-16 0,5 24 0,16-28 0,8 34 0,4-17 0,5 12 0,-1 12 0,0 2 0,-9 18 0,-1 1 0,-7 5 0,-5 0 0,-2 0 0,-10 8 0,0 9 0,-5 9 0,-4 6 0,-2 7 0,-4-5 0,0 11 0,-27 18 0,3-9 0,-23 10 0,12-28 0,1-8 0,2-11 0,0-2 0,5-9 0,-4-1 0,5-5 0,-1 0 0,1-14 0,10-11 0,0-9 0,10-11 0,1 4 0,5-5 0,0 5 0,0-4 0,0 11 0,16-6 0,3 6 0,23-2 0,0 6 0,7 5 0,-2 8 0,-1 5 0,9 5 0,-7 2 0,0 5 0,-3 0 0,-11 0 0,13 5 0,-22 4 0,9 19 0,-22 0 0,4 17 0,-9-11 0,-2 11 0,-5-11 0,0 11 0,-10-11 0,-8 6 0,-11-7 0,-11-3 0,-10 0 0,-6-6 0,0-5 0,-5 0 0,12-13 0,-5 0 0,7-6 0,6 0 0,3 0 0,16-4 0,-3-12 0,14-6 0,0-10 0,6-7 0,5-8 0,0-2 0,0-13 0,0 13 0,6-12 0,12 10 0,2-3 0,36-6 0,-22 21 0,21 0 0,-23 23 0,0 10 0,0 2 0,0 4 0,-5 0 0,-7 0 0,-1 4 0,-9 6 0,5 11 0,-5 5 0,1 13 0,-5 1 0,-1 7 0,-5-1 0,0 1 0,0 0 0,0 0 0,0-7 0,-9-1 0,-3-7 0,-10 0 0,1-5 0,-5-2 0,0-9 0,-13 0 0,-30 1 0,16-4 0,-30-1 0,34-7 0,-5-5 0,14 0 0,1 0 0,13 0 0,0 0 0,11 0 0,2 0 0,4-4 0,4-1 0,1-4 0,4-5 0,0 0 0,0-6 0,0 0 0,0-5 0,4 4 0,12-11 0,1 11 0,21-7 0,-8 1 0,9 8 0,1-9 0,0 16 0,7-5 0,0 5 0,-7 5 0,-1 2 0,-13 5 0,5 0 0,-10 0 0,3 0 0,-9 4 0,-2 6 0,-8 4 0,-1 12 0,-4 0 0,0 6 0,0 7 0,-15-4 0,-4 5 0,-23-4 0,-2 0 0,-7 2 0,-5-5 0,-2-3 0,2-10 0,2-3 0,8-5 0,5-1 0,8-5 0,2-1 0,15-5 0,-4-9 0,9-21 0,5-7 0,1-17 0,5 0 0,0 6 0,0-13 0,0 12 0,5-5 0,1 14 0,10 1 0,0 7 0,5 5 0,-1 6 0,14 7 0,-11 8 0,11 2 0,-14 4 0,-1 0 0,1 0 0,-1 0 0,-4 4 0,4 5 0,-8 18 0,4 1 0,-4 11 0,0 0 0,0-6 0,-5 6 0,-1-7 0,-5 0 0,0 1 0,0-1 0,0 0 0,-15-5 0,3-1 0,-13-6 0,0 0 0,-2-4 0,-5-1 0,6-4 0,-5-6 0,10 0 0,-5-5 0,7 0 0,4 0 0,1-4 0,4-12 0,5-20 0,0 0 0,5-16 0,0 18 0,0-4 0,10 5 0,8 0 0,10 5 0,13-7 0,-6 16 0,5-4 0,-1 12 0,-6 0 0,13 4 0,-13 3 0,6 4 0,-12 0 0,-2 4 0,-5 11 0,-4 8 0,0 9 0,-6 0 0,-4 7 0,-1-6 0,-5 13 0,0-13 0,-5 12 0,-6-11 0,-12 5 0,-12-10 0,-29 11 0,12-14 0,-18 4 0,30-18 0,-5-7 0,11-5 0,1 0 0,7 0 0,7 0 0,-1 0 0,5-4 0,1-6 0,4-10 0,4-7 0,2-5 0,4 0 0,0-1 0,0-5 0,4 4 0,7-4 0,6 5 0,9 6 0,1 0 0,0 11 0,4 5 0,-5 7 0,6 4 0,-5 0 0,4 0 0,-10 0 0,4 8 0,-5 9 0,1 24 0,-5-6 0,-1 6 0,-4-16 0,-6-5 0,-1-1 0,-4 1 0,0-1 0,-9 1 0,-7-5 0,-10 0 0,-6-4 0,0-1 0,0-4 0,-1-1 0,1-5 0,0 0 0,5-9 0,1-7 0,4-18 0,5-6 0,0 0 0,6-5 0,5 5 0,1-7 0,5 7 0,0-5 0,0 11 0,0-5 0,8 12 0,4-4 0,8 10 0,6 0 0,0 2 0,27 11 0,-10-1 0,18 9 0,-14 0 0,-6 0 0,-3 0 0,-6 0 0,1 10 0,-12-4 0,-1 13 0,-10 1 0,-5 7 0,0 0 0,-5 3 0,0-3 0,0 5 0,-5 0 0,-12 2 0,-1-2 0,-16 3 0,6-7 0,-5-1 0,1-5 0,-1-6 0,1 0 0,0-10 0,5-2 0,-4-4 0,10 0 0,1 0 0,1-4 0,9-1 0,-4-9 0,5 4 0,4-8 0,-3 8 0,7-3 0,-3 0 0,4 3 0,0-3 0,9 0 0,1 2 0,10-3 0,0 8 0,-1-3 0,1 8 0,-1-3 0,-4 4 0,-2 0 0,-4 0 0,0 0 0,0 0 0,0 0 0,-4 0 0,-2 0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21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24575,'11'-5'0,"13"2"0,28 3 0,23 0 0,-20 0 0,4 0-955,4 0 0,2 0 955,14 0 0,2 0 0,-6 0 0,1 0 0,11 0 0,-2 0 0,-28 0 0,-1 0-146,15 0 0,-2 0 146,18 0 0,-35 0 0,-1 0 0,31 0 0,-11 0 0,-21 0 0,-10 0 348,-20 0 0,-10 0 1,-6 0-1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22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24575,'-9'0'0,"28"0"0,4 0 0,33 0 0,0 0 0,7 0 0,9 0 0,10 0-397,-31 0 0,1 0 397,0 0 0,1 0 0,2 0 0,2 0 0,0 0 0,-3 0 0,26 0-336,17 0 336,-31 0 0,16 0 0,-16 0 0,-4 0 0,-15 0 0,-17 0 780,0 0-780,-15 0 350,0 0-350,-2 0 0,-4 0 0,-4 0 0,-1 0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23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24575,'42'11'0,"-16"-3"0,41 16 0,-21 0 0,18 3 0,-16 8 0,16 5 0,-25-14 0,26 18 0,-17-24 0,4 23 0,-4-17 0,-7 4 0,-15-11 0,-1-8 0,-10 3 0,-1-5 0,-5-4 0,-4 3 0,-1-3 0,-4 3 0,-4 1 0,-12 0 0,0 1 0,-9 0 0,-1 0 0,-2 12 0,-6 2 0,5 10 0,-5 0 0,4 7 0,-12 3 0,-13 23 0,8-19 0,-6 16 0,11-20 0,-4 14 0,1-12 0,2 3 0,14-15 0,1-1 0,12-6 0,-4-7 0,14-6 0,-7-5 0,12 0 0,-7-4 0,7-8 0,-2 1 0,3-6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25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307 1 24575,'-9'0'0,"-4"0"0,-8 0 0,0 0 0,-4 0 0,-7 5 0,9 5 0,-15 13 0,11-1 0,3 10 0,-2-4 0,15-2 0,-9 5 0,13-10 0,-3 10 0,10-10 0,0 4 0,0-11 0,0 5 0,4-9 0,11 4 0,7-4 0,17 6 0,1-3 0,0 3 0,-1-4 0,-7-2 0,-5 5 0,-6 1 0,-7 3 0,-5 1 0,-3-1 0,-2 1 0,-4-1 0,-5 6 0,-5-4 0,-11 5 0,-6-5 0,-5-4 0,0-2 0,-1-4 0,1-1 0,5 1 0,2-5 0,5-2 0,5-4 0,2 0 0,4 0 0,4 0 0,1 0 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25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24575,'0'13'0,"0"16"0,0-6 0,0 47 0,0-36 0,0 42 0,0-40 0,0 26 0,0-7 0,0 1 0,0-8 0,0-9 0,0-13 0,0-5 0,0-8 0,0-4 0,0-4 0,0-2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26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24575,'23'0'0,"-4"0"0,12 0 0,-4 0 0,-1 0 0,-1 0 0,-5 0 0,-5 0 0,-2 0 0,-4 0 0,-4 0 0,-2 0 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26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24575,'13'0'0,"3"0"0,20 0 0,-4 0 0,0 0 0,0 0 0,0 0 0,-10 0 0,-3 0 0,-5 0 0,-4 0 0,-1 0 0,-5 0 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27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 24575,'0'18'0,"0"10"0,0 12 0,0 7 0,0 7 0,0 10 0,0-6 0,0 4 0,0-8 0,0-5 0,0 5 0,0-7 0,0-7 0,0-7 0,0-2 0,0-15 0,0 3 0,0-10 0,-4-4 0,-11-1 0,7-4 0,-6 0 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2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8 24575,'-5'-2'0,"-3"4"0,3-9 0,-8 7 0,-7 0 0,3 8 0,-8 9 0,8 16 0,-5 0 0,5 0 0,1-2 0,6-5 0,4 1 0,1-2 0,5-5 0,0-1 0,0-4 0,4-1 0,11-5 0,13 2 0,6-1 0,4 2 0,-5-2 0,-1 1 0,0 0 0,-11-1 0,4 10 0,-14-4 0,0 14 0,-7-3 0,-4 5 0,0 0 0,0 1 0,-5-1 0,-6 0 0,-5-5 0,-4-2 0,0-6 0,0-4 0,1-1 0,4-4 0,-4-5 0,9-1 0,-3-4 0,4 0 0,-1-9 0,5-7 0,1-5 0,4-10 0,0 4 0,0-5 0,0 14 0,0 4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55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24575,'0'20'0,"0"-9"0,0 29 0,0-13 0,0 5 0,0 7 0,0-11 0,0 16 0,0-22 0,0 16 0,0-17 0,0 4 0,5-6 0,10-8 0,-3 2 0,12-8 0,-4 5 0,1-4 0,4-2 0,-5-4 0,5-5 0,-2-17 0,5-16 0,-3-26 0,-5 6 0,-1-20 0,-7 20 0,1-14 0,-1 16 0,0 9 0,-6 13 0,-1 9 0,-5 10 0,0 9 0,0 31 0,0 14 0,0 24 0,0 17 0,5-19 0,-1-3 0,1 0 0,8 8 0,-6-12 0,0 1 0,7 18 0,-7 9 0,5-9 0,-11-8 0,5-11 0,-6-8 0,0-5 0,0-8 0,0-3 0,-9-9 0,-7 0 0,-16-7 0,-9-2 0,-3-1 0,-10-5 0,14-1 0,-6-5 0,14 0 0,10 0 0,2 0 0,15-4 0,1-6 0,4-17 0,0 4 0,16-15 0,3 9 0,23-7 0,2-1 0,7-1 0,-2 6 0,-1 3 0,-8 11 0,5 1 0,-12 2 0,12 8 0,-27-2 0,3 9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30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21 24575,'-2'11'0,"7"-3"0,10-13 0,4 0 0,-3-10 0,2 9 0,-8-3 0,4 9 0,-5 0 0,0 0 0,4 0 0,-8 4 0,8 18 0,-11-4 0,8 25 0,-9-8 0,4 5 0,-5 5 0,0-11 0,0 5 0,0-7 0,0 0 0,0-5 0,-4 4 0,-6-11 0,-2 6 0,-6-7 0,7 1 0,-4-1 0,6-4 0,0-1 0,0-5 0,0-5 0,-5 0 0,4-4 0,-9 0 0,9 0 0,-8 0 0,7-4 0,-2-1 0,4-4 0,0 0 0,4 0 0,1 0 0,4-4 0,0 3 0,0-4 0,0 5 0,0-5 0,0 4 0,0-8 0,4 7 0,0-2 0,10 3 0,-4 1 0,8 4 0,-8 1 0,9 4 0,-4 0 0,4 0 0,-4 0 0,3 0 0,-3 4 0,5 12 0,0 0 0,0 9 0,-4-5 0,-2-1 0,-4 1 0,-1-5 0,0-2 0,0-4 0,-4-7 0,-1-14 0,-4 5 0,0-7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30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24575,'13'0'0,"1"0"0,6 0 0,-1 0 0,1 0 0,-5 0 0,-2 0 0,-4 0 0,-4 0 0,-1 0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31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24575,'19'0'0,"-3"0"0,9 0 0,-5 0 0,5 0 0,-4 0 0,4 0 0,-6 0 0,-4 0 0,-1 0 0,-10 0 0,0 0 0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32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21 103 24575,'0'13'0,"-4"1"0,3 6 0,-9 5 0,9 8 0,-4 1 0,5 11 0,0-11 0,0 4 0,0-5 0,0-1 0,0 0 0,0-6 0,0-1 0,0-10 0,0 9 0,0-9 0,8 6 0,9-8 0,-2-8 0,9 4 0,-9-3 0,10 4 0,-4-5 0,-1 0 0,-1-5 0,-5 0 0,6 0 0,-1 0 0,1-4 0,-4-12 0,2 0 0,-6-15 0,7 4 0,-7-5 0,4-7 0,-5 5 0,0-11 0,0 11 0,-4-5 0,-3 7 0,-4 0 0,0-1 0,0 1 0,0 5 0,0 2 0,0 5 0,0 1 0,-4-1 0,-6 5 0,0 1 0,-9 4 0,9 1 0,-9-1 0,4 5 0,-4-4 0,-1 8 0,0-3 0,1 4 0,-1 0 0,0 0 0,5 0 0,1 0 0,6 0 0,-1 0 0,0 0 0,0 8 0,4 2 0,-3 9 0,7 6 0,-4-4 0,1 4 0,-1-10 0,-1-5 0,2-6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33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9 24575,'-3'-5'0,"-2"2"0,-9 3 0,0 0 0,-1 0 0,1 0 0,0 0 0,8 8 0,-7 3 0,7 9 0,-4-1 0,5 6 0,0-4 0,5 4 0,0 1 0,0-5 0,0-1 0,0-6 0,0-6 0,0 6 0,0-4 0,4 4 0,12-5 0,5 1 0,12 1 0,-1-5 0,0 3 0,-6-7 0,0 7 0,-7-4 0,-4 5 0,-1-5 0,-10 3 0,0 1 0,-4 6 0,0 5 0,0-1 0,-4 6 0,-6-4 0,-6 4 0,-11 2 0,6-10 0,-6 8 0,2-13 0,4 2 0,-10-4 0,10-4 0,-4-1 0,10-5 0,1 0 0,1 0 0,7-4 0,-2-1 0,8 0 0,0 1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34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20 24575,'17'0'0,"1"-4"0,2-2 0,-1 1 0,1 1 0,-5 4 0,-2 0 0,-4 0 0,0 0 0,0 0 0,-5 12 0,0 0 0,-4 17 0,0 4 0,-14-4 0,0 15 0,-13-15 0,14 9 0,-6-6 0,7 0 0,-4-5 0,-4-7 0,10-6 0,0-5 0,2 0 0,7 0 0,-7-4 0,14-5 0,1-5 0,11-4 0,7 3 0,-4-2 0,4 6 0,0-2 0,-4 4 0,5 0 0,-7 0 0,1 0 0,-6 0 0,5 4 0,-8 12 0,3 6 0,-3 10 0,0 0 0,-1 0 0,-4 0 0,-1 1 0,-5-7 0,0-1 0,0-5 0,0-1 0,0 1 0,0-5 0,-4-2 0,-6-3 0,-4-1 0,-6 1 0,0-1 0,1-3 0,4-2 0,1-4 0,5 0 0,0 0 0,0 0 0,4 0 0,1 0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34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24575,'17'0'0,"0"0"0,3 0 0,-6 0 0,4 0 0,-8 0 0,4 0 0,-1 0 0,-3 0 0,4 0 0,-5 0 0,-1 0 0,-3 0 0,-1 0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35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24575,'18'0'0,"0"0"0,7 0 0,1 0 0,1 0 0,-2 0 0,-10 0 0,3 0 0,-8 0 0,0 0 0,-7 0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36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9 24575,'-13'9'0,"1"-3"0,-3 17 0,4-1 0,-5 10 0,5 1 0,0 5 0,5-4 0,0 11 0,6-5 0,0 1 0,0-8 0,0-2 0,0-5 0,0-4 0,0 8 0,0-19 0,0 8 0,9-10 0,-3 0 0,18 1 0,-8-5 0,15 5 0,-15-5 0,13 6 0,-12-2 0,8-3 0,-6-2 0,1-4 0,-5 0 0,3 0 0,-8 0 0,4 0 0,-6 0 0,1 0 0,0-8 0,2-15 0,-6-6 0,5-9 0,-9-8 0,4 4 0,1-19 0,-5 12 0,5-5 0,-6 14 0,0-5 0,0 16 0,0-2 0,0 11 0,0 0 0,0 5 0,0 2 0,-4 4 0,-6 4 0,0 1 0,-9 4 0,9 0 0,-9 0 0,5 0 0,-6 0 0,0 0 0,1 0 0,-1 0 0,0 4 0,5 1 0,-3 9 0,3-4 0,0 4 0,1-5 0,5 0 0,4-4 0,1-1 0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37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96 24575,'0'-8'0,"0"-6"0,0 4 0,0-4 0,0 5 0,0 1 0,0-1 0,0 0 0,-4 4 0,-6 1 0,-10 4 0,-7 0 0,0 0 0,-10-5 0,9 13 0,-11-6 0,12 23 0,1-8 0,10 8 0,1 0 0,9-4 0,2 0 0,4-3 0,0-3 0,0 4 0,0-4 0,14 0 0,10-5 0,17 1 0,5 1 0,1-1 0,0 6 0,-7-4 0,-7 3 0,-8-6 0,-10 4 0,-1-4 0,-9 9 0,-1 1 0,-4 1 0,0 9 0,0-9 0,-8 4 0,-10 2 0,-9-5 0,-7 5 0,2-10 0,0 3 0,0-8 0,0 3 0,0-4 0,5-1 0,-3-4 0,9-2 0,0-4 0,7 0 0,6 0 0,3-8 0,1-2 0,4-9 0,0 9 0,0 1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56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24575,'0'30'0,"0"10"0,0 23 0,0 11 0,0 10 0,0-17 0,0 14 0,0-23 0,0 6 0,0-10 0,0-14 0,0-12 0,0-9 0,0-14 0,0-1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38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4 24575,'4'-4'0,"0"7"0,-9 9 0,-1 10 0,-9 10 0,3 0 0,-9 6 0,9-4 0,-4-1 0,10-3 0,-3-9 0,8 4 0,-8-6 0,8-4 0,-3-2 0,4-4 0,7-4 0,9-2 0,4-3 0,17 0 0,-2 0 0,11 0 0,-5 0 0,-3-5 0,-6 4 0,0-4 0,-10 5 0,2 0 0,-14 0 0,3 0 0,-4 0 0,-4 0 0,-1 0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38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24575,'0'35'0,"0"2"0,0 9 0,0 17 0,0-19 0,0 24 0,0-26 0,0 12 0,0 0 0,0-12 0,0 4 0,0-19 0,0 4 0,0-10 0,0 4 0,0-11 0,0 0 0,0-10 0,0 0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39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24575,'13'0'0,"2"0"0,10 0 0,2 0 0,5 0 0,-6 0 0,-1-5 0,-10 4 0,-1-3 0,-9 4 0,-1 0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39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24575,'23'0'0,"-9"0"0,16 0 0,-8 0 0,10 0 0,0 0 0,0 0 0,-6 0 0,-6 0 0,-6 0 0,-5 0 0,-4 0 0,-1 0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7:40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24575,'5'10'0,"-1"21"0,-4 1 0,0 45 0,0-37 0,0 37 0,0-19 0,0 6 0,0 8 0,0-1 0,0-5 0,0 5 0,0-15 0,0 12 0,0-18 0,0 18 0,0-20 0,0 7 0,0-9 0,0-11 0,0 2 0,0-21 0,0 8 0,0-14 0,0 3 0,0-4 0,-4-7 0,-2-14 0,2 5 0,-1-7 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42:32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24575,'5'0'0,"-2"0"0,14 0 0,-2 0 0,1 0 0,7 0 0,-7 0 0,3 0 0,-4 0 0,-1 0 0,-2 0 0,1 0 0,-5 0 0,2 0 0,0 0 0,-2 0 0,2 0 0,-3 0 0,0 0 0,-1 0 0,1 3 0,-1-2 0,1 2 0,0-3 0,-1 0 0,1 0 0,0 0 0,-1 0 0,1 0 0,-1 0 0,1 0 0,-1 0 0,1 0 0,0 0 0,-1 0 0,1 0 0,0 0 0,-1 0 0,1 0 0,0 0 0,-1 0 0,1 0 0,0 0 0,-1 3 0,1-2 0,-1 2 0,1-3 0,-1 0 0,0 0 0,0 0 0,1 0 0,-4 2 0,3-1 0,-3 2 0,4-3 0,-1 0 0,-3 0 0,0 0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42:32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29:48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29:56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0:47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63 295 24575,'0'18'0,"0"7"0,0 2 0,0 6 0,0 0 0,0 0 0,0 7 0,0 1 0,0-5 0,0 9 0,9-22 0,2 9 0,15-16 0,1 4 0,6-8 0,0 4 0,1-10 0,-1-1 0,0-5 0,-6 0 0,-1 0 0,0-5 0,-5-5 0,1-6 0,-2-10 0,-9-2 0,6-11 0,-6-3 0,1 0 0,0-4 0,-1 11 0,0-9 0,-5 9 0,-1-9 0,-5 15 0,0-10 0,0 12 0,0-1 0,0 2 0,0 0 0,0 5 0,0-5 0,-4 5 0,-7 1 0,0 0 0,-8 0 0,3 4 0,-4 1 0,0 10 0,-5 0 0,4 5 0,-10 0 0,4 0 0,-1 0 0,-8 10 0,6 8 0,-10 12 0,10 11 0,-7 4 0,12 3 0,-5-4 0,7-5 0,5-5 0,2-1 0,5-6 0,5-1 0,2-15 0,4-2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57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24575,'94'0'0,"0"0"0,0 0 0,0 0 0,0 0 0,0 0 0,-1 0 0,1 0 0,12 0 0,0 0 0,-2 0 0,-4 0 0,-6 0 0,-6 0 0,-2 0 0,-7 0 0,-5 0 0,-4 0-759,31 0 1,-7 0 758,-6 0 0,-6 0 0,-23 0 0,-7 0 0,8 0 493,-23 0-493,-7 0 251,-20 0-251,4 0 0,-6 0 0,1 0 0,-4 0 0,-1 0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0:48.4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24575,'0'39'0,"0"-7"0,0 26 0,0-14 0,0 19 0,0 12 0,0-6 0,0 14 0,0-9 0,0-15 0,0 5 0,0-8 0,0-13 0,0 4 0,0-14 0,0-6 0,0-6 0,0-8 0,0-8 0,0-1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0:49.5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159 33 24575,'0'33'0,"0"-5"0,-5 3 0,-1-4 0,-1 6 0,-2-1 0,3 1 0,0-1 0,1 1 0,5 0 0,0-6 0,0 12 0,0-16 0,0 10 0,0-8 0,0-3 0,0 10 0,0-11 0,0 11 0,0-11 0,0 11 0,5-5 0,1 1 0,9-2 0,0-6 0,6 6 0,0-5 0,0 5 0,-1-10 0,0-2 0,6-3 0,-5-1 0,11-4 0,-11-2 0,11-4 0,-5 0 0,6-10 0,6-13 0,-3-8 0,5-10 0,2-2 0,-4-2 0,6-13 0,-6 4 0,-7-2 0,-1 6 0,-7 2 0,-6 0 0,-1 2 0,-10-2 0,-2 2 0,-5 4 0,0 3 0,0 11 0,0-4 0,0 16 0,-9-9 0,-8 13 0,-11-3 0,-5 4 0,0 0 0,-7 5 0,-2 1 0,-6 5 0,0 0 0,0 0 0,-1 0 0,1 0 0,0 10 0,5 9 0,-5 13 0,-3 17 0,11-15 0,-7 13 0,18-18 0,-1 6 0,2-7 0,7-6 0,6-8 0,5-5 0,2 1 0,7-1 0,-3-4 0,4-1 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0:50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24575,'24'0'0,"8"0"0,3 5 0,23 7 0,-14 6 0,8 1 0,-5 10 0,-3 3 0,18 24 0,-8 3 0,3 18 0,-19-11 0,2 15 0,-17 12 0,-9-45 0,-1 2 0,-4 11 0,-3 2-760,-1 7 0,-2 0 760,1 3 0,-2 0 0,-1 4 0,-2-2 0,2-15 0,-2-1 0,-5 21 0,-4-1 0,-3-24 0,-3-1-354,-2 10-1,-4 0 355,-6-10 0,-1-4 0,-21 16 0,21-22 0,-1 0 0,-24 18 0,9-11 0,3-14 0,9-16 0,6-5 1464,1-6-1464,10 0 765,2 0-765,5-1 0,0-4 0,0-1 0,0-4 0,0 0 0,4 0 0,1 0 0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0:43.4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146 418 24575,'0'9'0,"0"4"0,0-2 0,0 8 0,4-9 0,6 4 0,5-9 0,5-1 0,6-4 0,-5 0 0,5 0 0,0 0 0,8-5 0,-9-5 0,13-14 0,-25-4 0,16-20 0,-11 11 0,-4-17 0,-5 12 0,-4 1 0,-3-13 0,2 23 0,-4-21 0,0 33 0,-4-12 0,-12 19 0,-7 2 0,-17 5 0,-9 5 0,-3 17 0,-9 28 0,20 3 0,5 10 0,3 1 0,7 2 0,-2-5 0,2 2 0,11 19 0,-5 9 0,12-1 0,1-12 0,7-15 0,0-9 0,0-10 0,15-10 0,3-7 0,38-5 0,-3-11 0,20 1 0,1-7 0,1-19 0,5-19 0,-2-22-556,-20 2 556,12-12 0,-28 17 0,20-19 0,-27 6 0,10 5 0,-24 5 0,3 12 0,-13 4 0,-4 7 0,-2 6 0,-5 1 556,0 5-556,-5 6 0,-10 5 0,-15 6 0,-11 4 0,-7 0 0,11 15 0,-10 11 0,14 18 0,-5 6 0,0 8 0,18-8 0,-5 5 0,14-13 0,4 13 0,2-24 0,5 11 0,0-27 0,9-1 0,8-9 0,5 0 0,9-5 0,-2-16 0,6-4 0,2-24 0,-6 1 0,0-7 0,-8 8 0,-5 2 0,2 13 0,-9 1 0,3 11 0,-4 1 0,-5 4 0,3 5 0,-7 14 0,2 32 0,-3 18 0,0-9 0,0 3-515,0 0 1,0 3 514,0 12 0,0 2 0,0 1 0,0 0 0,0 6 0,0-2 0,0-17 0,0-2 0,0 6 0,0-2 0,0 27-374,0 8 374,0-10 0,0-19 0,0-10 0,-9-21 0,-2-2 0,-15-17 1009,-1-6-1009,-13-5 394,5-5-394,-6-16 0,4-11 0,6-17 0,5-13 0,14-1 0,6-7 0,6-8 0,0 5 0,0-5 0,6 15 0,7-5 0,12 11 0,7 1 0,13 6 0,-8 9 0,5 5 0,-7 2 0,-2 7 0,-15 10 0,-3 2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0:43.8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 24575,'5'-10'0,"-1"2"0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0:44.6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24575,'0'3'0,"0"9"0,0 28 0,0 11 0,0 0 0,0-1 0,0 0 0,0-3 0,0 6 0,0 2 0,0-2 0,0 21 0,0-9 0,0-8 0,0-8 0,0-9 0,0-13 0,0-1 0,0-6 0,0-9 0,0-2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0:51.6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210 1 24575,'-23'90'0,"0"0"0,0 0 0,0 0 0,1 0 0,-3-9 0,-1-4 0,4-4 0,6-4 0,9 35 0,8-16-1403,-1-12 1403,0 11 0,0-31 0,0 0 0,6 24 0,7-23 0,4 0 0,14 21 0,-4-32 0,4-2 0,22 30 0,-21-34 0,1-2 0,28 18 0,-25-17 0,0-1 0,24 5 307,4 12-307,-8-23 269,-15-3-269,-7-7 0,-9-6 0,-10-2 709,-1-9-709,-5-1 118,0-4-118,5 0 0,-8 0 0,3 0 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1:11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1422 24575,'0'20'0,"0"-13"0,0-33 0,0-10 0,0-33 0,0 11 0,0-22 0,0 7 0,0 0 0,0-7 0,0-3 0,0-1 0,0 1 0,0 12 0,0 15 0,0-6 0,0 13 0,0-5 0,0 7 0,0 0 0,0 7 0,0 1 0,0 12 0,0-4 0,0 10 0,0 1 0,0 1 0,0 9 0,0-3 0,-3 4 0,-2 4 0,-4-2 0,5 2 0,0-3 0,0 3 0,0 1 0,-4 4 0,-1 0 0,1 0 0,-1 4 0,-1 6 0,-3 5 0,1 10 0,-7 1 0,7 7 0,-3-7 0,4 4 0,1-9 0,0-1 0,5-1 0,1-9 0,4 3 0,-4-4 0,3 0 0,-3 0 0,4-1 0,0 1 0,0-11 0,4-5 0,2-17 0,9-2 0,3-13 0,3 5 0,1-5 0,0 7 0,-1 0 0,1-1 0,-6 7 0,-1 5 0,-6 7 0,0 5 0,0 4 0,-1-3 0,-3 11 0,-1-2 0,-4 7 0,0 6 0,4-4 0,-3 8 0,7-8 0,-7 9 0,7-9 0,-7 8 0,7-3 0,-3 4 0,5 1 0,0 0 0,0-1 0,4-4 0,-3 4 0,7-8 0,-7 7 0,3-8 0,-5 4 0,0-5 0,0 0 0,-1-1 0,-3 1 0,-1-1 0,-4 1 0,0-5 0,0 0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1:12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9 163 24575,'-4'6'0,"0"7"0,4 22 0,0 6 0,0-1 0,0-1 0,0-13 0,0-6 0,0-6 0,0 0 0,0-12 0,0-8 0,0-22 0,0-13 0,0 1 0,0-5 0,0 5 0,9-1 0,3 3 0,10 5 0,-2 7 0,1 0 0,-2 11 0,1-4 0,-1 13 0,1-3 0,-5 9 0,3 0 0,-8 0 0,4 0 0,-6 0 0,2 21 0,0-2 0,-3 27 0,3-6 0,-9 7 0,4-1 0,-5-6 0,0-1 0,0-7 0,0-5 0,0-2 0,0-10 0,0-2 0,0-4 0,0 0 0,0-12 0,0-3 0,5-24 0,-3-5 0,8-12 0,-4 6 0,6-4 0,-1 11 0,0-5 0,-1 13 0,0 1 0,-1 10 0,1 1 0,-1 5 0,-1 0 0,1 4 0,0 1 0,0 4 0,0 0 0,0 0 0,-1 0 0,1 0 0,0 0 0,0 0 0,5 0 0,-4 9 0,5 7 0,-5 11 0,0-1 0,1 5 0,-6-4 0,0 5 0,0-6 0,-4 0 0,3-7 0,-4 1 0,0-1 0,0-4 0,0-1 0,0-6 0,0 1 0,0 0 0,0 0 0,0-4 0,0-2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1:13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24575,'0'14'0,"0"3"0,0-2 0,0 0 0,0 15 0,0-12 0,0 26 0,0-16 0,0 17 0,0-5 0,0 14 0,0-11 0,0 3 0,0-14 0,0 0 0,0-10 0,0 2 0,0-15 0,0 1 0,0-6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57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18 24575,'-6'-10'0,"3"2"0,28 8 0,-2 0 0,27 5 0,-15-3 0,9 18 0,-11-11 0,6 17 0,-5-14 0,-5 9 0,1-14 0,-23 10 0,16-15 0,-16 16 0,3-12 0,-6 7 0,-4 5 0,0-2 0,0 20 0,-5-8 0,-6 17 0,-12-10 0,-1 9 0,-4-10 0,12 3 0,-4-11 0,9-1 0,-3-6 0,5-5 0,4 0 0,1-5 0,0-4 0,-1-1 0,0-4 0,1 0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1:14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24575,'12'0'0,"5"0"0,-7 0 0,4 0 0,-1 0 0,-3 0 0,8 0 0,-9 0 0,0 0 0,-5 0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1:14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24575,'13'0'0,"-3"0"0,14 0 0,-8 0 0,5 0 0,-8 0 0,1 0 0,-4 0 0,3 0 0,-8 0 0,-1 0 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1:16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24575,'0'18'0,"0"12"0,0-8 0,0 16 0,0-17 0,0 16 0,0-9 0,0 17 0,0-5 0,0 1 0,0 3 0,0-3 0,0-1 0,0-1 0,0-13 0,0-6 0,0-1 0,0-4 0,0-1 0,0 5 0,0-9 0,0 3 0,0-4 0,0 0 0,0-8 0,0-6 0,0-10 0,0-10 0,0-2 0,0-12 0,0-1 0,0-7 0,0 0 0,0 0 0,0 7 0,0-5 0,0 17 0,4-10 0,-3 17 0,9-4 0,-9 5 0,3 1 0,-4 4 0,4-4 0,-3 9 0,4-3 0,-5-1 0,0 4 0,0-4 0,4 5 0,-3 0 0,2 0 0,-3 0 0,0 0 0,0 1 0,0-1 0,0 1 0,0 0 0,0-1 0,0 1 0,0-1 0,0 5 0,0 0 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1:40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1 378 24575,'0'13'0,"0"-1"0,0-3 0,0 5 0,0-5 0,0 10 0,0-9 0,0 3 0,0-19 0,0-8 0,0-21 0,0-5 0,0-1 0,0-4 0,0 11 0,0-5 0,5 7 0,0 5 0,5 2 0,-4 10 0,2 1 0,-3 5 0,0 0 0,3 4 0,-3-3 0,4 7 0,-1-3 0,1 4 0,0 0 0,0 0 0,0 0 0,0 0 0,-1 4 0,2 6 0,-1 5 0,-3 10 0,3 1 0,-8 13 0,4-5 0,-5-1 0,4-3 0,-2-9 0,2 4 0,-4-10 0,0-1 0,0-5 0,0-1 0,0-6 0,0-8 0,0-9 0,0-10 0,0-8 0,5-1 0,1-11 0,5 11 0,5-5 0,-4 7 0,4-1 0,-6 7 0,0 5 0,-1 8 0,0 4 0,-1 0 0,1 4 0,0 1 0,0 4 0,0 0 0,0 0 0,-1 0 0,1 0 0,0 0 0,-4 8 0,3 9 0,-7 9 0,4 6 0,-5 0 0,0 0 0,0 0 0,0-5 0,0 3 0,0-9 0,0 0 0,0-3 0,0-8 0,0 4 0,0-6 0,0-3 0,0-1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1:41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24575,'0'8'0,"0"11"0,0-3 0,0 15 0,0-5 0,0 6 0,0-5 0,0-2 0,0 0 0,0-9 0,0 3 0,0-10 0,0-1 0,4-3 0,6-1 0,4-4 0,6 0 0,-1 0 0,6 0 0,-4 0 0,5 0 0,-7 0 0,1 0 0,5 0 0,-9 0 0,8 0 0,-9 4 0,-1 1 0,0 0 0,-5-1 0,0 0 0,-4-3 0,-2 3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1:41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0 24575,'0'41'0,"0"1"0,0 12 0,0 2 0,-5 0 0,4-2 0,-9-14 0,9-1 0,-4-7 0,5-6 0,0 0 0,0-12 0,0-4 0,0-6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1:46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1041 24575,'0'-13'0,"0"-2"0,0-15 0,0-1 0,0 4 0,0-12 0,0-1 0,0-14 0,0 5 0,0-13 0,0 14 0,0-14 0,0 14 0,0 0 0,0 3 0,0 11 0,0-5 0,-10 6 0,8 7 0,-8-5 0,10 10 0,0-5 0,0 7 0,0-1 0,-4 0 0,-1 6 0,0-5 0,-3 9 0,7-4 0,-8 0 0,8 4 0,-3-3 0,4 4 0,-4 0 0,3 0 0,-3 7 0,4 14 0,-5 4 0,0 14 0,-6-4 0,1 1 0,-1 3 0,6-9 0,-5 5 0,9-12 0,-3 0 0,4-5 0,-4 0 0,3-1 0,-3-6 0,4-3 0,0-7 0,0-1 0,4-4 0,2-2 0,8-5 0,2-5 0,4 4 0,1-10 0,-6 10 0,5-4 0,-5 5 0,-1 5 0,0 1 0,-5 5 0,0 1 0,-1 3 0,-3-3 0,-1 3 0,0 0 0,0 1 0,5 4 0,-1 0 0,0 0 0,1 4 0,0 1 0,0 4 0,0 4 0,0-3 0,5 9 0,-4-9 0,3 3 0,-3 1 0,-2-4 0,2 4 0,-1-6 0,-1 1 0,-3 0 0,3-5 0,-7 4 0,3-3 0,0 3 0,-4 1 0,4 0 0,-4-1 0,4-3 0,-3 3 0,7-3 0,-4 3 0,4-3 0,-3-2 0,-2-3 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1:49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24575,'0'13'0,"0"7"0,0 7 0,0 12 0,0-6 0,0 6 0,0 7 0,0-10 0,0 24 0,0-25 0,0 25 0,0-18 0,0 6 0,0 4 0,0-10 0,0 13 0,0-15 0,0 5 0,0-11 0,0 5 0,0-7 0,0-6 0,0-1 0,0-5 0,0 0 0,0-1 0,0-4 0,0 3 0,0-8 0,0 4 0,4-5 0,-3 0 0,3-1 0,-4 1 0,0-1 0,0 1 0,4 4 0,-3-3 0,7 4 0,-7-5 0,3 0 0,0 0 0,-3-1 0,3 1 0,-4 0 0,0-7 0,-4-3 0,-1-8 0,-3 1 0,3-1 0,-4-5 0,0 4 0,-2-9 0,-4 4 0,1-5 0,3 0 0,-8 1 0,4-1 0,0 0 0,-4 0 0,8 1 0,-3 4 0,5 1 0,0 5 0,4 0 0,-3 0 0,7 11 0,6 5 0,1 11 0,13 1 0,-3 6 0,-1-4 0,4 5 0,-3-7 0,-1 1 0,3-1 0,-7-4 0,3 3 0,-5-8 0,0 4 0,0-5 0,0 0 0,-1-4 0,-3 2 0,3-6 0,-3 3 0,3-4 0,1-8 0,0-3 0,2-15 0,3 5 0,-2-10 0,6 10 0,3-5 0,1 1 0,4 3 0,-6-4 0,6 0 0,1 4 0,1-5 0,-3 6 0,-5 6 0,0 1 0,-6 4 0,0 1 0,-5 4 0,0-3 0,0 7 0,-4-3 0,-2 4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2:19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24575,'4'86'0,"-6"-21"0,12-3 0,-10-43 0,0-31 0,0-13 0,0-8 0,0 1 0,5-7 0,1 5 0,10-4 0,-5 11 0,9-4 0,-9 15 0,8-8 0,-9 17 0,4-5 0,-5 11 0,-1-3 0,1 4 0,0 0 0,0 0 0,0 4 0,1 11 0,-5 13 0,-1 13 0,-4 5 0,0 1 0,0-7 0,0-1 0,0-7 0,0-6 0,0-5 0,0-8 0,0-4 0,0 0 0,5-24 0,1 0 0,4-23 0,5 11 0,1-4 0,4 10 0,-4-4 0,2 5 0,-3 1 0,5 3 0,-5 2 0,3 5 0,-3-1 0,0 5 0,3 0 0,-8 5 0,4 0 0,-5 0 0,-1 0 0,1 0 0,0 0 0,0 9 0,1 7 0,0 11 0,-4 12 0,-1-6 0,-5 13 0,0-13 0,0 6 0,0-13 0,0-1 0,0-10 0,0-1 0,0-5 0,0 0 0,0-4 0,0-2 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2:20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24575,'13'-4'0,"-4"-4"0,10 7 0,-9-3 0,14 4 0,-8 0 0,9 0 0,-10 0 0,3 0 0,-8 0 0,4 0 0,-10 15 0,0-3 0,-4 13 0,0-5 0,0 4 0,-8-4 0,-3 10 0,-8-14 0,-1 7 0,-6-7 0,6-1 0,-1 0 0,3-5 0,7-5 0,-2-1 0,4-4 0,8-4 0,6-1 0,10-4 0,4-5 0,1 7 0,5-6 0,-4 11 0,10-3 0,-10 5 0,10 0 0,-10 0 0,-1 4 0,-2 6 0,-7 11 0,4 5 0,-4 6 0,-6 0 0,0 0 0,-5-5 0,0 4 0,-4-10 0,-6 4 0,-5-6 0,-5 1 0,0-5 0,0-1 0,1-4 0,-1 0 0,5-5 0,-3 0 0,7-5 0,-2 0 0,4 0 0,0 0 0,4 0 0,1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58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24575,'0'4'0,"0"15"0,0 23 0,0-6 0,0 40 0,0-42 0,0 52 0,0-42 0,0 19 0,0-16 0,0-13 0,0-2 0,9-17 0,7-5 0,17-6 0,-5-4 0,31 0 0,-25-15 0,16-4 0,-22-21 0,-6 0 0,1 0 0,-6-3 0,-7 10 0,-1 2 0,-7 0 0,2 14 0,-4-2 0,0 10 0,0 8 0,0 12 0,0 17 0,0 27 0,0-5 0,0 19 0,0 6 0,0-14 0,0 28 0,0-24 0,0 17 0,5-9 0,2-1 0,12-9 0,-6-7 0,0-2 0,-8-15 0,-5 0 0,0-7 0,0 0 0,-9-5 0,-7-1 0,-11-10 0,-22-1 0,18-4 0,-21-5 0,24-2 0,-9-4 0,11 0 0,1-8 0,14-8 0,3-5 0,8-16 0,0 2 0,24-21 0,12 3 0,-4 17 0,-2 12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2:21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24575,'4'-5'0,"5"1"0,5 4 0,6 0 0,0-4 0,5 3 0,-4-3 0,4 4 0,-6 0 0,-4 0 0,3 0 0,-8 0 0,4 0 0,-9 0 0,-2 0 0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2:22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24575,'12'0'0,"1"0"0,1 0 0,-1 0 0,-4 0 0,0 0 0,-1 0 0,1 0 0,0 0 0,0 0 0,0 0 0,-5 4 0,4-3 0,-7 3 0,3-4 0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2:26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24575,'0'29'0,"0"-8"0,0 23 0,0-9 0,0 11 0,0 1 0,0 15 0,0-18 0,0 17 0,0-28 0,0 12 0,0-12 0,0 6 0,0-7 0,0-6 0,0 0 0,0-12 0,0 5 0,0-4 0,0-1 0,0 5 0,0-6 0,0 7 0,0-7 0,0 1 0,0-5 0,0 0 0,0-1 0,0 1 0,0 0 0,0-1 0,0-4 0,0 0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1:48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0 416 24575,'0'3'0,"0"4"0,0 7 0,0-16 0,0-12 0,0-23 0,0-4 0,0-15 0,6 6 0,5 1 0,2 2 0,8 13 0,-9 0 0,8 8 0,-10 10 0,9 2 0,-8 5 0,3 3 0,-5 2 0,5 4 0,-4 0 0,4 0 0,-4 21 0,1-1 0,-5 27 0,4-13 0,-9 13 0,4-6 0,0 1 0,-4-3 0,4-6 0,-5-10 0,5 1 0,-4-13 0,3 3 0,-4-5 0,0 0 0,0-12 0,5-9 0,-4-14 0,9-8 0,-4 1 0,5 0 0,0 0 0,0 0 0,0 5 0,-1 2 0,0 6 0,0 5 0,0 1 0,-1 4 0,0 5 0,0-3 0,0 7 0,0-3 0,0 4 0,0 0 0,0 0 0,0 0 0,0 0 0,-4 4 0,4 12 0,-7 0 0,3 23 0,-5-10 0,0 10 0,0-6 0,4 0 0,-2 0 0,3 1 0,-5-7 0,4-1 0,-3-6 0,4 0 0,-5-9 0,0-2 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1:48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9 24575,'9'-5'0,"-1"1"0,1 4 0,5 0 0,-3 0 0,2 0 0,-4 0 0,-4 4 0,4 6 0,-8 17 0,3-3 0,-4 21 0,0-16 0,0 25 0,0-11 0,0 6 0,-5-3 0,-5-17 0,-3 4 0,-6-13 0,8 0 0,-8 0 0,8-5 0,-8 4 0,4-8 0,-1 3 0,-3-9 0,4-1 0,-1-4 0,2 0 0,5-4 0,4-6 0,1-5 0,4-5 0,0-1 0,0 1 0,0 0 0,0 0 0,0 4 0,0-3 0,0 9 0,4 0 0,1 2 0,4 7 0,0-3 0,5 4 0,-3 0 0,7 0 0,-7 0 0,8 4 0,-4 12 0,1 1 0,5 14 0,-4-3 0,0 5 0,3-6 0,-3 5 0,-1-11 0,3 1 0,-7-3 0,2-9 0,-5 4 0,0-5 0,0 0 0,0 1 0,0-5 0,1-1 0,-5-4 0,-1 0 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1:49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24575,'3'-5'0,"2"2"0,9 3 0,7 0 0,0 0 0,11 0 0,-11 0 0,5 0 0,-6 0 0,1 0 0,-6 0 0,-1 0 0,0 0 0,-4 0 0,0 0 0,-6 0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1:50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24575,'23'0'0,"3"0"0,7 0 0,0 0 0,0 0 0,0 0 0,-5 0 0,3 0 0,-9 0 0,-1 0 0,-2 0 0,-9 0 0,3 0 0,-8 0 0,-1 0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1:50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24575,'13'0'0,"4"0"0,-1 0 0,10 0 0,-10 0 0,9 0 0,-15 0 0,4 0 0,-5 0 0,-4 0 0,-1 0 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1:51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24575,'0'13'0,"0"2"0,0 11 0,0-4 0,0 16 0,0-2 0,0 19 0,0-5 0,0 13 0,0-13 0,0 12 0,0-12 0,0-1 0,0-3 0,0-17 0,0 4 0,0-13 0,0-5 0,0-1 0,0-5 0,0 0 0,0-19 0,0 10 0,0-16 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1:53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0 24575,'0'14'0,"0"-5"0,0 33 0,0 9 0,0-5 0,0 41 0,0-32 0,0 36 0,0-31 0,0 39 0,0-26 0,0 15 0,0-9 0,0-11 0,0 16 0,0-8 0,0-3 0,0-15 0,0-3 0,0 1 0,0-18 0,0 14 0,0-23 0,0 11 0,0-7 0,0-6 0,0-1 0,0-6 0,0 0 0,0 0 0,0-5 0,0 4 0,0-4 0,0 1 0,0-2 0,0-5 0,0 0 0,0 0 0,0 0 0,0 0 0,0 0 0,-4-8 0,3-2 0,-6-8 0,2 0 0,-5-5 0,1 4 0,-1-9 0,1 9 0,-2-9 0,2 8 0,-1-8 0,-4 9 0,3-5 0,-3 1 0,8 3 0,-2-3 0,3 9 0,-1-3 0,-1 7 0,6 0 0,-3 6 0,4 9 0,0 1 0,0 5 0,4-5 0,1 4 0,5-4 0,0 5 0,0 1 0,0-1 0,0 0 0,0 0 0,0 0 0,0 0 0,0 0 0,0 0 0,0-5 0,-4 4 0,2-8 0,-7 3 0,3-5 0,-4 0 0,4-4 0,0-1 0,5-4 0,0 0 0,0-9 0,1-8 0,0-11 0,6-5 0,2-7 0,5 5 0,0-4 0,-6 5 0,3 7 0,-9 1 0,3 11 0,-4-4 0,-1 12 0,1-6 0,-1 12 0,-4-3 0,-2 4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59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 24575,'17'0'0,"7"0"0,1 0 0,7 0 0,0 0 0,-6 0 0,5 0 0,-10 0 0,4 0 0,-5 0 0,-1 0 0,-9 4 0,-2 5 0,-8 12 0,0 12 0,0 0 0,0 12 0,0-4 0,-5 12 0,-6-11 0,-7 9 0,-10-11 0,3 6 0,-2-11 0,0-2 0,0-18 0,-5 1 0,-7-10 0,6-1 0,-1-5 0,9 0 0,5 0 0,5 0 0,1-9 0,9 3 0,1-8 0,4 1 0,0 3 0,0-4 0,4 5 0,11 4 0,1-3 0,15 7 0,-4-4 0,11 5 0,-5 0 0,10 0 0,-10 0 0,10 0 0,-9 0 0,9 5 0,-10 1 0,4 5 0,-5 0 0,-5-1 0,4 0 0,-10 0 0,4 0 0,-11-4 0,-4-2 0,-6-4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1:42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24575,'2'-5'0,"0"2"0,15 3 0,-2 0 0,4 0 0,-4 0 0,-1 0 0,-2 0 0,-2 0 0,-1 0 0,-5 0 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1:42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24575,'4'5'0,"5"-1"0,6-4 0,4 0 0,1 0 0,-5 0 0,3 0 0,-8 0 0,4 0 0,-6 0 0,1 0 0,-1 0 0,-3 0 0,-1 0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2:55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24575,'8'0'0,"0"0"0,16 0 0,1 0 0,-3 0 0,4 0 0,-6 0 0,-5 0 0,-1 0 0,-9 0 0,-1 0 0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2:56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24575,'0'7'0,"0"7"0,0 24 0,0-3 0,0-1 0,0-3 0,0 3 0,0 1 0,0 11 0,0-11 0,0 11 0,0-11 0,0 12 0,0-13 0,0 0 0,0-2 0,0-5 0,0 0 0,0-1 0,0-6 0,0 0 0,0-4 0,0 3 0,0-4 0,0 0 0,0 4 0,0-9 0,0 4 0,0-5 0,0 0 0,0 0 0,0 0 0,0-11 0,0-4 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4:32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14 24575,'-8'-5'0,"-2"1"0,-22 4 0,3 0 0,-11-5 0,0 14 0,6-1 0,-8 21 0,6 8 0,-2 8 0,6 5 0,7 0 0,8-8 0,10 11 0,2-16 0,5 17 0,0-13 0,0-5 0,0 2 0,0-10 0,4-6 0,18 4 0,2-14 0,23 0 0,-6-2 0,15-9 0,-6 5 0,5-6 0,-13 0 0,-3 0 0,-6-10 0,-4-7 0,-3-6 0,-5-3 0,-5 0 0,-2 5 0,-3-11 0,-5 4 0,-1-5 0,-5 0 0,0 0 0,0 0 0,0 5 0,0-4 0,-5 11 0,0-5 0,-10 6 0,-1 4 0,-4 1 0,0 0 0,0 4 0,4 1 0,2 1 0,0 8 0,3-7 0,-2 7 0,3-3 0,6 0 0,-5 3 0,8-3 0,-3 4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4:34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70 322 24575,'0'19'0,"0"3"0,0 11 0,0 0 0,0 0 0,0 7 0,0-6 0,0 13 0,0-12 0,0 11 0,0-11 0,0 4 0,0-6 0,0-5 0,0-2 0,0-11 0,0 4 0,0-9 0,0-4 0,0-32 0,0-7 0,0-22 0,0-1 0,0-10 0,0-1 0,0 1 0,0 10 0,0 8 0,0 0 0,4 6 0,3 2 0,-1 13 0,3-5 0,-3 11 0,5-11 0,-1 10 0,1-4 0,3 6 0,-3 0 0,8 0 0,-3 4 0,4 1 0,-5 10 0,4-4 0,-4 7 0,5-2 0,0 4 0,0 0 0,0 0 0,1 0 0,-1 0 0,0 0 0,0 4 0,-4 7 0,-2 4 0,-3 11 0,-1-4 0,-4 9 0,-2-3 0,-4 5 0,0 0 0,0 6 0,-11 3 0,-7 1 0,-14 5 0,-5-10 0,-8 6 0,2-13 0,0-1 0,-4-12 0,13-2 0,-6-4 0,7-6 0,5-1 0,2-5 0,11 0 0,1 0 0,4 0 0,5-4 0,1-1 0,4-3 0,15-2 0,3 5 0,15 0 0,0 5 0,0 0 0,0 0 0,6 0 0,-4 0 0,5 0 0,-6 16 0,1 4 0,-4 21 0,5 3 0,-4 7 0,14 8 0,-5-4 0,6 10 0,-10-18 0,1 2 0,-2-13 0,-7-7 0,-2-7 0,-7-7 0,6-10 0,-14 0 0,3-5 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42:32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11.3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657 276 24575,'0'-13'0,"0"-2"0,0-10 0,0-1 0,0-7 0,0 1 0,0 0 0,0 10 0,0-2 0,0 9 0,-4 0 0,-6 1 0,-5 9 0,-10 0 0,-2 5 0,-12 0 0,-1 0 0,-16 24 0,12-2 0,-29 39 0,38-23 0,-31 27 0,34-15 0,-13 9 0,13 3 0,1-11 0,7 3 0,5 0 0,3-12 0,9 10 0,-3-11 0,8-1 0,-3-1 0,5-13 0,0 5 0,0-10 0,0 4 0,4-5 0,12-5 0,0 4 0,15-7 0,-10 2 0,10-8 0,-5 3 0,6-8 0,-5 4 0,4-5 0,-10 0 0,4 0 0,-6 0 0,1 0 0,-1 0 0,1 0 0,-5 0 0,3-4 0,1-6 0,1-1 0,-1-2 0,-5 3 0,-1 1 0,-3 0 0,4-1 0,-5 1 0,0 4 0,0-3 0,-1 7 0,-3 1 0,-1 4 0,-8 1 0,3 2 0,-2-2 0,3 3 0,0 1 0,0 5 0,0 0 0,0 6 0,0 5 0,0-4 0,0 10 0,-5-10 0,4 4 0,-3-5 0,4-1 0,0 1 0,0-6 0,0 0 0,0-5 0,0 0 0,0-1 0,0 1 0,0 0 0,0 0 0,0-12 0,0-4 0,0-17 0,0-2 0,0-1 0,0-4 0,0 4 0,4-5 0,2 5 0,5-4 0,-2 10 0,6-4 0,-4 5 0,3 1 0,0 3 0,-4 3 0,4 3 0,0 1 0,-4 0 0,3-1 0,-4 5 0,0-3 0,0 7 0,-1-3 0,1 4 0,-1 0 0,1 0 0,-1 0 0,0 0 0,1 0 0,-1 0 0,-4 4 0,0 1 0,0 4 0,-3 0 0,3 0 0,-4 0 0,0-1 0,0 1 0,0 5 0,0 6 0,0 1 0,0 10 0,0-10 0,0 10 0,0-10 0,0 4 0,0-6 0,0-4 0,0-1 0,0-5 0,-4-1 0,3 1 0,-3-7 0,4-8 0,5-14 0,0-1 0,11-10 0,-5 4 0,9-5 0,-4 5 0,5-4 0,-1 10 0,0-4 0,-4 5 0,-3 5 0,1 1 0,-3 5 0,2 4 0,-4 1 0,0 0 0,-4 6 0,-1-1 0,-4 7 0,0 1 0,0 5 0,0 0 0,0 6 0,0 5 0,0-4 0,0 4 0,0-5 0,0 0 0,0-1 0,0 1 0,0-1 0,0-4 0,0 3 0,0-7 0,0 2 0,4-4 0,1 0 0,-1 0 0,4-1 0,-3 1 0,0 0 0,3-4 0,-3-1 0,4-4 0,-1 4 0,1-3 0,0 3 0,0-4 0,0 0 0,-1 0 0,1 0 0,0 0 0,0 0 0,0 0 0,-1 0 0,1-4 0,0-1 0,0-4 0,0-5 0,0 4 0,0-4 0,0 5 0,0 0 0,-4 0 0,3 0 0,-7 0 0,7 0 0,-7 0 0,3-5 0,-1 4 0,-2-3 0,7 4 0,-7 0 0,7 4 0,-7-3 0,7 7 0,-8 4 0,4 13 0,-9 9 0,-1 7 0,-5 1 0,5-1 0,-3-6 0,8-1 0,-3-5 0,4-5 0,0-2 0,0-4 0,0 0 0,4 0 0,1-4 0,8-1 0,2-4 0,5 0 0,5 0 0,-4 0 0,9-10 0,-8-6 0,4-12 0,-4-4 0,-10 14 0,-3 3 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12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5 24575,'-5'-2'0,"9"-1"0,2 7 0,7-4 0,-5 0 0,-7 0 0,-6 0 0,-4 0 0,-4 0 0,4 4 0,0 1 0,4 4 0,-3-1 0,3 1 0,0 0 0,1 0 0,4 0 0,0 0 0,0-1 0,4-3 0,5-1 0,6-4 0,10 0 0,-4 0 0,4 0 0,-14 0 0,-2 0 0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12.7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24575,'22'0'0,"5"0"0,0 0 0,11 0 0,3 0 0,-1 0 0,-1 0 0,-13 0 0,-1 0 0,-10 0 0,-1 0 0,-5 0 0,-1 0 0,-3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18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24575,'15'0'0,"1"0"0,0 0 0,1 0 0,-1 0 0,1 0 0,-4 0 0,7 0 0,-10 0 0,6 0 0,-4 0 0,-4 0 0,4 0 0,-5 0 0,1 0 0,3 0 0,1 0 0,5 0 0,-6 0 0,1 0 0,-4 0 0,-1 0 0,1 0 0,-1 0 0,0 0 0,1 0 0,-1 0 0,0-3 0,1 2 0,-1-2 0,1 3 0,-4-4 0,3 4 0,-6-4 0,2 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2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218 175 24575,'0'-7'0,"0"-4"0,0-6 0,0-1 0,0-4 0,0 1 0,0 7 0,0-7 0,0 13 0,0-8 0,0 8 0,-3 0 0,-1 4 0,-8 4 0,4 0 0,-9 12 0,4-1 0,-1 20 0,-3-7 0,7 9 0,-7-10 0,7 3 0,-2-4 0,3 1 0,4-2 0,-3-4 0,7-4 0,-2 2 0,3-6 0,0 2 0,0 1 0,0-4 0,0 4 0,0-5 0,0 1 0,0 0 0,0-1 0,0 0 0,0 1 0,0-1 0,3-3 0,-2 2 0,5-5 0,-5 6 0,6-6 0,-3 5 0,4-5 0,-1 6 0,0-7 0,1 7 0,-1-6 0,1 5 0,-1-2 0,0 4 0,0-1 0,0 0 0,0 0 0,-3 0 0,3 0 0,-7 0 0,7 1 0,-6-1 0,5 1 0,-5-1 0,6 1 0,-6-1 0,5 1 0,-5-1 0,6 1 0,-6-1 0,2 1 0,-3-1 0,0 5 0,0-4 0,0 8 0,0-7 0,0 6 0,0-6 0,0 6 0,0-6 0,0 2 0,0 1 0,-3-3 0,-1 2 0,-8-3 0,3 0 0,-2-1 0,-1-2 0,-1 2 0,-3-7 0,-1 4 0,4-4 0,-3 0 0,4 0 0,-1 0 0,1 0 0,5 0 0,-1 0 0,0 0 0,1 0 0,-1 0 0,4-3 0,1-1 0,3-3 0,0-5 0,0-1 0,0-4 0,0 1 0,0-1 0,0 8 0,0 1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01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19 24575,'-3'-10'0,"10"2"0,-8 8 0,9 0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13.3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9 24575,'-7'5'0,"14"-1"0,9-4 0,21 0 0,-14 0 0,14 0 0,-10 0 0,-1 0 0,5 0 0,-10 0 0,0 0 0,-8 0 0,-4 0 0,0 0 0,0 0 0,-4-8 0,-1 6 0,-4-5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15.1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829 9 24575,'1'-5'0,"-12"1"0,-11 4 0,-16 0 0,-18 0 0,5 6 0,-5 5 0,9 13 0,6 0 0,-9 12 0,14-7 0,-4 1 0,17 1 0,-9-2 0,9 3 0,0 2 0,7-2 0,6-10 0,5 8 0,1-9 0,4 11 0,0 0 0,0-5 0,0 4 0,14-9 0,4 4 0,14-5 0,0 1 0,7 0 0,-5 0 0,11 1 0,-11-2 0,4 2 0,-4 4 0,-2-4 0,-3 10 0,-2 0 0,-10 1 0,-1 5 0,-5 0 0,-5 8 0,0 17 0,-6-12 0,0 33 0,-12-31 0,-9 34-786,-29-3 786,25-41 0,-3 0 0,-9 9 0,-1 0 0,3-3 0,1-1 0,-5 2 0,2-2 0,7-8 0,0-2 0,-31 36 0,15-16 0,-1 1 0,4-9 0,12-11 0,9-12 0,3-8 786,12-1-786,-6-9 0,12 4 0,-3-5 0,4 0 0,0-1 0,0 1 0,4-4 0,6 3 0,10-2 0,7 4 0,5 1 0,0-5 0,0 4 0,1-4 0,-1 9 0,0-3 0,0 8 0,-6-4 0,6 11 0,-11-6 0,22 27 0,-18-18 0,12 18 0,-16-16 0,-4 7 0,-1-6 0,-5 12 0,0-4 0,1 5 0,-6 8 0,-1 9 0,-5 3 0,0 13 0,0-5 0,0 16 0,0 2-496,-3-36 1,-1 0 495,1-5 0,-2 1 0,-2 8 0,-1 1 0,0-4 0,1 0 0,-1 5 0,0 0 0,0 0 0,1 0 0,-1 5 0,0 1 0,0-6 0,0 1 0,-1 9 0,2 1 0,2-5 0,1 0 0,-3 0 0,0 1-665,5 5 0,2-2 665,-3-8 0,-1-1 0,4 9 0,0 2 0,0 4 0,0-1 0,0-12 0,0 2 0,0 21 0,0-4 0,0 1-262,0-24-1,0-3 263,0 8 0,11 8 0,9-3 0,18-13 0,9 6 0,4-17 0,1 4 897,4-13-897,2-6 1357,5-7-1357,0-1 592,0-10-592,-7 4 0,5-6 0,-12-5 0,5-2 0,-7-5 0,-1 0 0,-5 0 0,-3 0 0,-11-8 0,-2 1 0,-5-12 0,5 3 0,-2-16 0,5-11 0,-15 15 0,-2 0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16.2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24575,'0'-8'0,"0"21"0,0 15 0,0 10 0,0 29 0,0-29 0,0 14 0,0 2 0,0-9 0,0 52 0,0-26 0,0-10 0,0 7 0,0-29 0,0-17 0,0 2 0,0-14 0,0 3 0,0-4 0,0-5 0,0 0 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16.9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24575,'-5'0'0,"12"0"0,21 0 0,6 0 0,5 0 0,-1 0 0,-4 0 0,5 0 0,-7 0 0,0 0 0,-6 0 0,5 0 0,-10 0 0,0 0 0,3 0 0,-13 0 0,13 0 0,-14 0 0,4 0 0,-1 0 0,-3 0 0,4 0 0,-6 0 0,1 0 0,0 0 0,0 0 0,0 0 0,-1 0 0,1 0 0,-1 0 0,1 0 0,-5 0 0,0 0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17.7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24575,'0'27'0,"0"24"0,0-13 0,0 47 0,0-45 0,0 54 0,0-48 0,0 33 0,0-16 0,0 3 0,0-2 0,0-3 0,0-19 0,0 10 0,0-18 0,0 4 0,0-11 0,0-7 0,0-6 0,0-5 0,0-1 0,0 1 0,0-4 0,0-1 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19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1 986 24575,'5'-7'0,"-2"-3"0,9-28 0,1 1 0,10-10 0,0 1 0,0 6 0,-1 0 0,-5 2 0,-1 11 0,-2 2 0,-7 5 0,5 9 0,-7 2 0,0 16 0,-1 4 0,-4 12 0,0-2 0,0 4 0,0-5 0,0-1 0,0 1 0,0-5 0,0 3 0,0-8 0,0 4 0,0-6 0,0 1 0,4-4 0,1-1 0,3-4 0,6 0 0,1 0 0,4-4 0,8-13 0,-5-6 0,6-17 0,-5 0 0,-1-1 0,1-4 0,-5 5 0,3-1 0,-8-11 0,3 9 0,-4-11 0,0 0 0,0 5 0,0-5 0,0 7 0,-1 0 0,-4 7 0,-2 6 0,-5 9 0,0 10 0,0 2 0,0 11 0,0 14 0,0 9 0,0 18 0,-6 8 0,-1 17 0,0 8 0,1 10 0,6 8 0,0 2 0,0-40 0,0-2 0,0 27 0,0 18 0,0-26 0,0 30 0,0-15 0,0-2 0,0-11 0,5-15 0,1-9 0,0-8 0,4-7 0,-4-5 0,3-7 0,-3-6 0,2-6 0,-7 1 0,6-4 0,-2-1 0,4-18 0,6-11 0,-3-9 0,17-18 0,-10 9 0,17-18 0,-4 11 0,0-12 0,-3 18 0,-10-9 0,-3 19 0,-6 1 0,-4 8 0,-1 5 0,-5 5 0,-21 6 0,-20 5 0,-10 4 0,-18 0 0,12 0 0,1 5 0,2 1 0,14 5 0,7 0 0,7-1 0,11 0 0,6-1 0,16-8 0,10-7 0,20-17 0,4-2 0,1-4 0,3 6 0,-11 1 0,4 0 0,-11 5 0,-2 2 0,-10 6 0,-1 3 0,-6 2 0,1 0 0,-4 3 0,-1-3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20.0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9 24575,'-5'-5'0,"1"1"0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37.5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24575,'13'13'0,"-3"1"0,24 27 0,-1-7 0,19 23 0,4-18 0,-17-4 0,19 1 0,-20-6 0,24 8 0,-17-1 0,2-7 0,-8-2 0,-10-11 0,2 3 0,-11-5 0,-6 0 0,0-6 0,-5-5 0,-4-4 0,-1 0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38.2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510 1 24575,'-24'14'0,"4"6"0,-19 16 0,1 6 0,-15 16 0,15-13 0,-5 11 0,5-6 0,-2 2 0,-5 6 0,14-9 0,8-14 0,1 3 0,11-17 0,-8-1 0,12-6 0,-6 0 0,12-4 0,-3-4 0,4-3 0,0-7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39.2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24575,'0'13'0,"0"7"0,0 6 0,0 6 0,0 21 0,0-9 0,0 11 0,0-16 0,0-1 0,0-10 0,0 9 0,0-21 0,0 8 0,8-14 0,9 0 0,-1-1 0,14-9 0,-2 4 0,6-4 0,-1 0 0,-3 0 0,-3 0 0,-1 0 0,0 0 0,-7-8 0,9-8 0,-10-5 0,9-3 0,-20 13 0,1 3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01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24575,'0'38'0,"0"-8"0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40.2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43 24575,'2'0'0,"0"0"0,7-4 0,-5 0 0,-4-5 0,0 1 0,-4-1 0,-1 5 0,-4 0 0,1 4 0,3 3 0,1 2 0,7-1 0,2 0 0,-1-4 0,0 0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41.2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485 0 24575,'-3'0'0,"-3"0"0,-18 0 0,-3 0 0,-5 0 0,0 0 0,-7 0 0,5 0 0,-5 5 0,0 7 0,11 4 0,-10 6 0,17 3 0,-5-3 0,5 9 0,0-5 0,4 6 0,2 0 0,4 1 0,5-1 0,1 0 0,5 0 0,0 0 0,0 0 0,0-10 0,4 2 0,6-9 0,11 1 0,5-2 0,7-3 0,-1 0 0,0-1 0,0 1 0,0-5 0,0 4 0,-5-9 0,-2 8 0,-5-8 0,-5 3 0,-2-4 0,-4 0 0,5 0 0,-4 0 0,3 0 0,-4 0 0,0 0 0,0 0 0,-1 0 0,1 0 0,0 0 0,0 0 0,-4 0 0,-1 0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42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 24575,'23'0'0,"16"0"0,-4 0 0,25 0 0,-18 0 0,12 0 0,-7 0 0,-7 0 0,-7-4 0,-2 3 0,-10-4 0,4 5 0,-10 0 0,-2 0 0,-4 0 0,-4 0 0,-1 0 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43.2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500 164 24575,'0'-18'0,"0"5"0,0-11 0,0 12 0,0-12 0,0 14 0,0-4 0,0 0 0,-4 8 0,-6-11 0,-4 14 0,-5-5 0,0 8 0,-1 0 0,1 0 0,-1 4 0,-5 7 0,-3 11 0,-6 7 0,-3 13 0,1 2 0,4 5 0,-4 1 0,11-3 0,-5 1 0,12-2 0,-4-5 0,10 3 0,1-10 0,1 5 0,9-7 0,-10 6 0,10-9 0,-4 8 0,5-11 0,0 1 0,0-2 0,0-5 0,4-1 0,1-4 0,5-1 0,3-1 0,2-2 0,5 3 0,5-9 0,1 0 0,6-5 0,0 0 0,-5 0 0,4 0 0,-5 0 0,1 0 0,3 0 0,-9 0 0,5 0 0,-7 0 0,-4-4 0,3-2 0,-12 1 0,3 1 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44.6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65 24575,'0'23'0,"0"2"0,0 14 0,0 1 0,0 7 0,0-1 0,0 8 0,0-12 0,0 4 0,0-14 0,0-5 0,0-7 0,0-6 0,0-5 0,0-8 0,0-12 0,0-11 0,0-17 0,0 5 0,0-11 0,0 11 0,5-11 0,6 11 0,7-11 0,10 10 0,1 0 0,-1 3 0,3 9 0,-9-2 0,3 9 0,-10 2 0,3 4 0,-8 5 0,9 1 0,-9 4 0,3 0 0,-4 0 0,0 0 0,0 0 0,-4 3 0,3 7 0,-7 11 0,4 12 0,-5 7 0,0 7 0,0 7 0,0-6 0,0 7 0,0-9 0,0-5 0,-5-3 0,4-11 0,-8-7 0,8-6 0,-3-5 0,4-1 0,0 1 0,-4-4 0,3-8 0,-3-14 0,4-8 0,0-14 0,0 5 0,5-11 0,1 5 0,18-9 0,-5 2 0,11-2 0,-1 7 0,-5 3 0,2 11 0,-5 3 0,-6 5 0,3 5 0,-7 1 0,2 5 0,-4 4 0,0 1 0,0 4 0,0 0 0,0 0 0,-1 0 0,1 0 0,-1 0 0,-3 4 0,-1 11 0,-4 7 0,0 16 0,0-4 0,0 11 0,0-11 0,0 11 0,0-11 0,0 5 0,0-7 0,0-5 0,0-7 0,0-2 0,4-8 0,-3 4 0,3-5 0,-4-1 0,0 1 0,0-1 0,0 1 0,0-1 0,0-4 0,0 0 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48.6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24575,'0'14'0,"0"5"0,0 8 0,0 12 0,0-6 0,0 20 0,0-11 0,0 19 0,0-12 0,0 12 0,0-19 0,0 11 0,0-13 0,0 0 0,0 5 0,0-4 0,0-11 0,0 6 0,0-20 0,0 4 0,0-6 0,0 0 0,0-4 0,0 3 0,0-4 0,0-4 0,0-2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49.4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24575,'23'0'0,"-8"0"0,10 14 0,-15-6 0,4 11 0,0-10 0,-8 5 0,7-4 0,-9 4 0,1-5 0,3-1 0,-3-3 0,0 3 0,3-3 0,-3 4 0,4-4 0,-5 3 0,4-4 0,-4 1 0,5-1 0,-1-4 0,0 0 0,1 0 0,0-4 0,0-1 0,0-4 0,4 0 0,-3-1 0,4 1 0,-5 4 0,0-3 0,-1 7 0,1-3 0,-4 4 0,-1 0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54.9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1240 24575,'13'-9'0,"4"-2"0,4-9 0,1-12 0,5 3 0,1-11 0,-3-7 0,9 9 0,-14-22 0,14 15 0,-7-17 0,5 4 0,-1-5 0,0 5 0,-5-4 0,5 11 0,-12-3 0,-3 7 0,-4 7 0,-1 1 0,-5 7 0,-2 5 0,-4 2 0,0 5 0,0 5 0,0-3 0,-8 11 0,1-5 0,-11 11 0,3-8 0,0 8 0,-3-3 0,7 4 0,-7 0 0,8 0 0,-9 0 0,9 0 0,-8 4 0,7 6 0,-8 5 0,4 5 0,0-1 0,0 1 0,1-1 0,3 7 0,-4-5 0,5 4 0,0 0 0,4 1 0,-4 7 0,9-7 0,-4 5 0,5-4 0,0-1 0,0 5 0,0-5 0,0 1 0,0 4 0,0-11 0,0 11 0,0-10 0,5 10 0,1-10 0,4 4 0,0-6 0,8 10 0,-6-8 0,7 8 0,-5-14 0,-3 3 0,2-7 0,1 3 0,-4-5 0,4 0 0,0-4 0,-4-1 0,8-4 0,-3 0 0,-1 0 0,5 0 0,-9 0 0,8 0 0,-3 0 0,0 0 0,3 0 0,-3-5 0,0 0 0,3-9 0,-3-1 0,0-4 0,4-1 0,-8 0 0,3 1 0,-5-1 0,1 5 0,-1-4 0,0 9 0,1-4 0,-2 6 0,1 3 0,-4-3 0,3 7 0,-7 0 0,2 6 0,-3 4 0,0-1 0,4 1 0,1 0 0,4 0 0,0 0 0,0-1 0,-1 1 0,1-4 0,0 3 0,0-7 0,4 3 0,-3 0 0,4-3 0,-5 3 0,0-4 0,0 0 0,-1 0 0,1 0 0,0 0 0,0 0 0,0 0 0,0 0 0,-1 0 0,1 0 0,0-4 0,0-6 0,1-5 0,-1-4 0,1-1 0,0 0 0,-5 0 0,5-5 0,-5 4 0,1-10 0,3 5 0,-8-7 0,4-6 0,0 6 0,-4-13 0,4 12 0,-5-19 0,0 17 0,0-17 0,0 25 0,0-9 0,0 10 0,0 1 0,0 0 0,0 7 0,0 4 0,0-4 0,0 16 0,0-1 0,0 18 0,0 0 0,0 18 0,0-4 0,0 17 0,0-4 0,0 5 0,0 1 0,0 0 0,0-1 0,0-5 0,0 4 0,0-11 0,0 4 0,0-5 0,0-7 0,0-1 0,4-5 0,-3-1 0,7-4 0,-2 4 0,3-9 0,0 3 0,0-4 0,0-4 0,0-1 0,-1-4 0,1 0 0,0 0 0,0 0 0,4 0 0,-3 0 0,9 0 0,-4 0 0,-1 0 0,0-4 0,0-1 0,-4-5 0,4-4 0,-6 4 0,2-4 0,-1 5 0,0-4 0,-4 3 0,-1-8 0,-4 8 0,0-3 0,0 4 0,0 0 0,0 0 0,0 1 0,-3 7 0,-2-2 0,0 10 0,-3-2 0,7 4 0,-7-4 0,7 3 0,-7-3 0,7 3 0,-3 1 0,0 0 0,3 0 0,-3-1 0,4 1 0,0 0 0,0 0 0,0 0 0,0 0 0,0-1 0,0 1 0,0 0 0,0 0 0,4 0 0,1-5 0,4 0 0,5-4 0,0 0 0,6 0 0,5 0 0,-4 0 0,4 0 0,-5 0 0,-1 0 0,1 0 0,0 0 0,-1 0 0,1 0 0,-5-4 0,-1-5 0,-1-2 0,-2-8 0,3 4 0,-4-5 0,0 1 0,-1-1 0,-3 0 0,-2 1 0,-4-1 0,0 0 0,0 5 0,0 2 0,0 4 0,0 0 0,0 0 0,0 0 0,-4 4 0,0 1 0,-1 1 0,9-2 0,7 0 0,8-3 0,0 2 0,1 1 0,-6 1 0,5 4 0,-9 0 0,3 0 0,-4 0 0,0 0 0,-4 3 0,-1 2 0,-4 3 0,0 1 0,0 5 0,0-4 0,0 3 0,0 1 0,0-4 0,0 4 0,0-1 0,0-3 0,0 4 0,0-5 0,4 0 0,1-1 0,4 1 0,0 0 0,-1-4 0,6-1 0,1-4 0,4 0 0,7 0 0,-6 0 0,11 0 0,-4 0 0,5 0 0,-5 0 0,3 0 0,3-11 0,1-1 0,5-10 0,-7 0 0,1-5 0,-6 5 0,5-6 0,-11 8 0,0 0 0,-2 4 0,-9 2 0,4 5 0,-9 0 0,-2 0 0,-6 4 0,-7 1 0,-4 4 0,-6 0 0,-5 0 0,3 5 0,-3 0 0,5 5 0,-5 5 0,4 0 0,-4 6 0,5-6 0,5 3 0,-4-3 0,9 0 0,0 4 0,2-9 0,7 3 0,-7-4 0,7 0 0,-3-1 0,8-3 0,0-1 0,10-4 0,0 0 0,6 0 0,-5 0 0,3 0 0,-8-4 0,4-1 0,-5-4 0,0 4 0,-1-3 0,1 7 0,0-7 0,-1 7 0,1-2 0,-1 3 0,0 0 0,1 0 0,0 0 0,-1 0 0,1 0 0,0 0 0,5 4 0,1 1 0,4 1 0,1-2 0,5-4 0,-4 0 0,10 0 0,-5 0 0,15-17 0,-6-3 0,8-23 0,-7 6 0,1-12 0,-6 7 0,4-2 0,-11-1 0,4 9 0,-10-2 0,-3 5 0,-4 1 0,0 0 0,-1-1 0,-4 7 0,-1-5 0,-5 10 0,0-10 0,0 10 0,0-5 0,0 11 0,-4 2 0,-1 4 0,-4 0 0,-5 4 0,4 1 0,-4 4 0,6 0 0,-1 0 0,0 0 0,1 0 0,3 3 0,-4 13 0,8 6 0,-4 9 0,5 2 0,0-2 0,0 8 0,0-5 0,0 4 0,0-6 0,0 1 0,5-1 0,1 0 0,9-6 0,0 0 0,5-7 0,-1 1 0,1-5 0,-5-1 0,3-5 0,-3-4 0,4 0 0,-4-5 0,4 0 0,-5 0 0,6 0 0,-1-5 0,-3-5 0,2-1 0,-8-2 0,4 3 0,-5 1 0,0 0 0,-1 0 0,-3 4 0,-1 1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56.4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24575,'0'8'0,"0"0"0,0 1 0,0 0 0,0 0 0,0 5 0,0-4 0,0 8 0,0-8 0,0 3 0,0-4 0,0 0 0,0 0 0,4-4 0,0-1 0,5-8 0,-5-1 0,4 1 0,-7-4 0,3 4 0,-4-1 0,0 1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57.1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649 0 24575,'-14'0'0,"-7"0"0,-17 0 0,-7 0 0,-11 0 0,-2 0 0,-6 0 0,-6 6 0,19 6 0,-11-3 0,22 10 0,1-11 0,12 7 0,7-6 0,1 1 0,5-5 0,7-1 0,4-4 0,11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00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24575,'18'4'0,"12"0"0,48-4 0,17 0-2477,-7 4 0,7 0 2477,-3-3 0,4 0-1026,-7 2 1,7 0-1,-2-1 1026,-10-1 0,-1-2 0,2 1 0,13 0 0,3 0 0,-5 0-182,-18 0 0,-4 0 0,2 0 182,16 0 0,3 0 0,-2 0 0,-11 0 0,-2 0 0,0 0 0,2 0 0,1 0 0,-2 0-352,-9 0 1,-2 0 0,-3 0 351,17 0 0,-4 0 0,-16 0 0,-2 0 643,2 0 1,-2 0-644,33 0 3213,-13 0-3213,-32 0 2833,-10 0-2833,-15 0 0,-15 0 0,-1 0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2:58.4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95 193 24575,'9'0'0,"-1"0"0,1 0 0,5 0 0,-4-4 0,8-2 0,-8-8 0,4 4 0,0-4 0,-8 5 0,7-6 0,-8 5 0,4 1 0,-4 1 0,-1 3 0,-4-4 0,0 0 0,0 0 0,0 0 0,0 0 0,0 0 0,0 1 0,0-1 0,-4 5 0,-1 0 0,-4 0 0,-4 3 0,2-3 0,-2 4 0,4 0 0,0 0 0,0 0 0,0 0 0,0 0 0,0 0 0,0 0 0,0 0 0,0 0 0,1 0 0,-1 4 0,5 1 0,-4 3 0,2 11 0,-3-2 0,-2 13 0,1-3 0,-1 5 0,5 6 0,-4-4 0,9 11 0,-4-17 0,5 10 0,0-17 0,0-1 0,0-6 0,-4-6 0,3 1 0,-3-4 0,4-1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00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148 1 24575,'0'18'0,"0"18"0,0-1 0,0 18 0,0-6 0,0 9 0,0 25 0,0-28 0,0 33 0,0-35 0,0 21 0,0-1 0,0-13 0,0 12 0,0-14 0,0 7 0,0 0 0,0-7 0,0-2 0,0-14 0,0-1 0,0-7 0,0-6 0,0 0 0,0-7 0,0-4 0,0-1 0,0-6 0,0 1 0,0-7 0,0-14 0,-4-4 0,-7-15 0,0 5 0,-10-7 0,9 1 0,-3 6 0,5 0 0,0 7 0,0 4 0,5-4 0,-3 13 0,7-7 0,-7 12 0,7-7 0,-7 7 0,3-3 0,1 8 0,0 1 0,4 3 0,0 6 0,0 6 0,0 1 0,4 4 0,2-5 0,4-1 0,-1 1 0,1-1 0,-1-4 0,1 3 0,-5-8 0,3 4 0,-3-5 0,0-1 0,3-3 0,-3-1 0,3-4 0,0 0 0,1 0 0,0-9 0,7-14 0,7-13 0,1-5 0,13-8 0,-13 8 0,9 4 0,-9-1 0,1 16 0,-9 2 0,-2 6 0,-6 9 0,1-3 0,0 7 0,0-3 0,-5 4 0,0 0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05.9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43 721 24575,'-12'0'0,"3"4"0,1 5 0,0 6 0,6 4 0,-2 1 0,4-5 0,0 9 0,0-8 0,0 9 0,0-5 0,0-1 0,0-4 0,9-1 0,-3-5 0,12 1 0,3 0 0,0-5 0,4 0 0,-6-5 0,7 0 0,-6 0 0,6 0 0,-7 0 0,1 0 0,-1 0 0,1-5 0,-1 0 0,-3-9 0,2 3 0,-7-8 0,3 9 0,-5-9 0,0 9 0,1-9 0,4 5 0,-3-12 0,3 5 0,-4-4 0,0-1 0,1 0 0,-5-7 0,3 1 0,-8 0 0,4-7 0,-5-1 0,0-7 0,5 0 0,-4-7 0,5-1 0,-6-1 0,0 2 0,0 7 0,0 12 0,0-2 0,0 15 0,-4 2 0,-6 6 0,-5 9 0,0 0 0,1 5 0,5 0 0,0 0 0,1 0 0,-1 0 0,0 0 0,0 8 0,4 3 0,-3 8 0,7 6 0,-4 1 0,5 13 0,0-5 0,0 11 0,0-5 0,0 7 0,0-1 0,0-6 0,0 5 0,0-11 0,0 5 0,5-7 0,1 0 0,9-6 0,0 0 0,5-7 0,-1 1 0,-4-5 0,4-1 0,-5-5 0,6 1 0,-1-1 0,1-3 0,-5 2 0,3-7 0,-8 3 0,9-4 0,-9 0 0,3 0 0,-4 0 0,0 0 0,0 0 0,4 0 0,-3 0 0,4 0 0,-5 0 0,0 0 0,0 0 0,0-9 0,0 3 0,0-12 0,1 3 0,0-5 0,4 0 0,-3 0 0,3 1 0,-4-1 0,-1 0 0,1 1 0,-1 4 0,-3-4 0,2 9 0,-7-4 0,3 5 0,-4 0 0,0 0 0,3 0 0,-2 0 0,3 0 0,-4 1 0,0-1 0,-3 4 0,-2 1 0,-4 4 0,0 0 0,0 0 0,-4 0 0,2 0 0,-2 0 0,-1 0 0,4 0 0,-4 0 0,5 4 0,1 1 0,3 3 0,-3 1 0,7-1 0,-6 1 0,6 5 0,-3-4 0,-1 8 0,4-3 0,-3 0 0,4 3 0,0-8 0,0 8 0,0-8 0,0 4 0,0-5 0,4 0 0,1 0 0,4-1 0,-1-3 0,6-1 0,-4-4 0,4 0 0,-1 0 0,-3 0 0,8 0 0,-8 0 0,4 0 0,-5 0 0,0 0 0,0-4 0,-1 3 0,1-7 0,0 3 0,-4-4 0,3-4 0,-7 2 0,8-2 0,-8-1 0,3 4 0,0-9 0,-3 9 0,3-4 0,-4 0 0,0 5 0,0-5 0,0 5 0,0 8 0,0 6 0,0 4 0,4 4 0,-3-4 0,7 0 0,-3 0 0,4 4 0,0-3 0,1 4 0,-2-5 0,1-1 0,0-3 0,0 3 0,0-7 0,0 3 0,-1-4 0,1 0 0,0 0 0,0 0 0,-1 0 0,1 0 0,-1 0 0,-4-4 0,0-5 0,0-6 0,-2-5 0,2-5 0,0 4 0,-3-10 0,4 4 0,-5-5 0,0 5 0,0-4 0,0 10 0,0-4 0,0 10 0,0-3 0,0 7 0,0 5 0,0 7 0,0 8 0,0 4 0,0 2 0,0 5 0,0-1 0,0 1 0,0-1 0,0 1 0,0 0 0,4-6 0,-3 0 0,6-5 0,-6 0 0,7 0 0,-3-5 0,3 0 0,1-4 0,0 0 0,-1 0 0,1 0 0,0-4 0,0-1 0,0-3 0,-1-1 0,1 0 0,-4-5 0,3-1 0,-7-4 0,8-7 0,-7 5 0,7-10 0,-8 10 0,4-9 0,-1 8 0,-2-3 0,6 10 0,-7 1 0,3 5 0,-4 0 0,0 8 0,0 10 0,0 7 0,0 7 0,0-3 0,0-1 0,0-4 0,4 4 0,1-9 0,4 3 0,-4-4 0,3 0 0,-7 0 0,7-4 0,-3-2 0,3-3 0,1 0 0,-1 0 0,1 0 0,-1 0 0,1 0 0,0-8 0,0 2 0,1-19 0,0 9 0,0-15 0,0 10 0,1-10 0,-1 10 0,0-10 0,-4 10 0,-1-4 0,-1 5 0,-3 5 0,3 1 0,-4 1 0,0 2 0,0-2 0,0 4 0,0 0 0,0 8 0,-4 6 0,3 4 0,-3 4 0,0-4 0,3 0 0,-3-1 0,4 1 0,0 0 0,0-1 0,0 1 0,0-1 0,4-4 0,1 0 0,4 0 0,-1-3 0,6 3 0,1 0 0,0-3 0,3 8 0,-8-8 0,3 7 0,-4-3 0,0 0 0,0 3 0,0-3 0,-1 4 0,1-1 0,-4 1 0,-1 0 0,-4 0 0,0 0 0,0-1 0,0 1 0,0 5 0,-4 1 0,-6 0 0,-6-1 0,-3 0 0,-1-3 0,0 3 0,5-5 0,-3 1 0,8-1 0,-4 0 0,5-4 0,1-1 0,-1-4 0,5-3 0,0-2 0,4-3 0,0-1 0,4 1 0,1 3 0,3-3 0,6 7 0,0-7 0,6 3 0,5-6 0,-4 1 0,4 0 0,0 0 0,-4-5 0,10 3 0,-10-6 0,4 2 0,-10 1 0,3-4 0,-7 5 0,3-6 0,-4 0 0,-1 5 0,1-3 0,-1 7 0,-4-7 0,-1 8 0,-4-4 0,0 5 0,0 0 0,0 0 0,0 0 0,0 0 0,0 0 0,0 0 0,-4 4 0,-1-3 0,-4 7 0,0-3 0,0 4 0,0 0 0,1 0 0,-1 0 0,1 0 0,-1 0 0,0 4 0,1 1 0,-1 4 0,0 0 0,-1 4 0,1-3 0,-5 9 0,4-9 0,-4 8 0,4-3 0,1 0 0,-1 3 0,5-8 0,1 4 0,0-6 0,3 1 0,-3 0 0,4 0 0,0 0 0,0 0 0,0 0 0,0-1 0,8 2 0,3-1 0,14-4 0,2 0 0,5-5 0,0 0 0,0 0 0,-5 0 0,3 0 0,-9 0 0,5 0 0,-7 0 0,-4-4 0,-1-1 0,-6-4 0,1 4 0,0-3 0,0 7 0,0-7 0,-5 7 0,0-3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07.3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24575,'3'4'0,"2"0"0,3-4 0,1 0 0,-1 0 0,1 0 0,0 0 0,0 0 0,0 0 0,-5 0 0,0 0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08.7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 24575,'14'0'0,"6"0"0,13 0 0,7 0 0,7 0 0,-7 0 0,-1 0 0,-13 0 0,-5 0 0,-8 0 0,-4 0 0,0 0 0,-1 0 0,4 0 0,-2 0 0,3 0 0,-4 0 0,4 0 0,-3 0 0,8 0 0,-3 0 0,5 0 0,-1-5 0,7-1 0,-5 1 0,4-5 0,-6 9 0,1-7 0,-1 6 0,-8-2 0,-2 4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09.7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24575,'0'23'0,"0"2"0,0 7 0,0 0 0,0 6 0,0 2 0,0 7 0,0 7 0,0-11 0,0 16 0,0-17 0,0 20 0,0-20 0,0 10 0,0-18 0,0 11 0,0-11 0,0 5 0,0-18 0,0 9 0,0-14 0,0 5 0,0-3 0,0-8 0,0 8 0,0-8 0,5 9 0,-4-9 0,3 3 0,-4-4 0,4 0 0,-3 0 0,3-4 0,-4-1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11.3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0 784 24575,'19'-19'0,"7"-10"0,5-19 0,0-3 0,0-10 0,-8 12 0,8-13 0,-12 26 0,8-9 0,-20 28 0,7-7 0,-13 29 0,4 3 0,-10 21 0,3 4 0,-8 5 0,4-4 0,-5 4 0,0-6 0,5-5 0,1-2 0,5-5 0,0-1 0,0-4 0,0-1 0,8-9 0,3-1 0,7-4 0,14-11 0,-2-14 0,12-19 0,-11-6 0,5-11 0,-10 5 0,5-8 0,-6 1 0,-5-1 0,-2 8 0,-6 2 0,-1 14 0,-4 1 0,-3 12 0,-4 7 0,0 6 0,0 16 0,0 10 0,0 19 0,-5 9 0,-2 14 0,-6 19 0,6-13 0,0-8 0,0 1 0,6 10 0,-6 35 0,7-24 0,0 7 0,0-8 0,0-2 0,0-9 0,0-6 0,0-9 0,4-14 0,1-8 0,5-5 0,-4-5 0,2-2 0,-3-8 0,4-1 0,-1-4 0,1 0 0,0 0 0,4-9 0,-2-2 0,15-22 0,-8 4 0,12-18 0,-8 7 0,1-1 0,-6 3 0,-1 5 0,-5 1 0,-1 5 0,-4 2 0,-2 5 0,-4 5 0,-4 5 0,-25 6 0,4 4 0,-35 0 0,24 0 0,-10 0 0,14 0 0,5 0 0,2 0 0,10 0 0,1 0 0,9-3 0,15-7 0,8-6 0,16-12 0,-2 5 0,2-4 0,-2 5 0,-6 1 0,0 5 0,-7-3 0,1 8 0,-5-2 0,-2 3 0,-4 5 0,0 1 0,-4 0 0,-1 3 0,-4-3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11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19 24575,'-5'-10'0,"1"2"0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12.8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24575,'13'9'0,"2"3"0,29 23 0,-16-11 0,20 17 0,-18-12 0,13 14 0,-1-5 0,-3 17 0,3-16 0,-7 3 0,-5-4 0,-9-19 0,-1 11 0,-10-20 0,3 3 0,-4-4 0,-4-4 0,-1-1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13.6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550 1 24575,'-13'13'0,"-9"8"0,-13 9 0,-9 12 0,7-11 0,-10 16 0,11-16 0,-8 11 0,-5-5 0,19-8 0,1-1 0,10-13 0,9-1 0,-4-5 0,9-1 0,1 1 0,0 0 0,3-1 0,-7 1 0,2 5 0,-3 1 0,-1-1 0,1 5 0,-1-4 0,1-1 0,-1 5 0,1-9 0,3 3 0,-2-8 0,4-1 0,-1-12 0,1-3 0,4-27 0,0 22 0,0-12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00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24575,'19'0'0,"9"0"0,19 0 0,6 0 0,3 0 0,-6 0 0,-3 0 0,-2 0 0,1 0 0,-14 0 0,0 8 0,-17 8 0,-5 5 0,-6 30 0,-4-12 0,0 16 0,-9-12 0,-6 13 0,-7-14 0,-3 18 0,8-26 0,-4 5 0,5-17 0,5-7 0,3-11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14.4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104 0 24575,'0'13'0,"-5"7"0,-6 7 0,-1 12 0,-10 1 0,9 7 0,-4 0 0,11 7 0,-5-6 0,10 0 0,-4-3 0,5-17 0,0 9 0,0-20 0,0 7 0,0-14 0,0 3 0,8-8 0,-3-1 0,19-4 0,-8 0 0,15 0 0,-5 0 0,1 0 0,-2 0 0,-6-4 0,-4-2 0,4-3 0,-9-5 0,8-2 0,-11 6 0,2 1 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15.2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43 24575,'4'-5'0,"0"2"0,1-1 0,-2-5 0,-3 0 0,-4 0 0,0 5 0,-5 4 0,0 0 0,4 0 0,1 0 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16.1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47 24575,'2'-5'0,"24"1"0,9 4 0,19 0 0,-7 0 0,7-6 0,-5 0 0,12-7 0,-12 6 0,5 2 0,-14 5 0,-1 0 0,-7 0 0,7 0 0,-16 0 0,13 0 0,-20 0 0,10 0 0,-7 0 0,1 0 0,-1 0 0,-4 0 0,-1 0 0,-6 0 0,1 0 0,0 0 0,0 0 0,-1 0 0,1 0 0,-5 0 0,0 0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17.1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411 0 24575,'-17'0'0,"-7"0"0,3 0 0,-10 0 0,4 0 0,-5 0 0,-7 11 0,5-4 0,1 9 0,1 6 0,15-10 0,-8 13 0,15-15 0,-5 14 0,5-8 0,4 15 0,-3 2 0,7 1 0,-12 5 0,11-7 0,-6 6 0,9 3 0,0-1 0,0 5 0,0-5 0,0 7 0,0 0 0,10-1 0,8-4 0,6-3 0,4-5 0,-1-1 0,-5-6 0,10-4 0,-11-9 0,4-4 0,-5-5 0,5 0 0,-4-5 0,4 0 0,0 0 0,2-5 0,0-5 0,3-7 0,-4-11 0,0 9 0,-7-3 0,-9 16 0,-6 2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17.7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 24575,'19'0'0,"2"0"0,12 0 0,5-6 0,-4 0 0,5 0 0,-13 1 0,5 5 0,-15 0 0,3 0 0,-10 0 0,-4 0 0,-1 0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19.4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532 25 24575,'5'-12'0,"-9"7"0,-2-2 0,-12 7 0,3 0 0,-10 0 0,4 0 0,-10 0 0,4 4 0,-5 7 0,-2 12 0,-6 7 0,1 12 0,-4 3 0,5 12 0,0 0 0,6-1 0,7 6 0,2-6 0,9 7 0,-5 0 0,12 1 0,1-8 0,6-3 0,0-6 0,0-7 0,0-2 0,16-5 0,-3-6 0,19-4 0,-11-9 0,9-3 0,-9-2 0,5-3 0,-7-1 0,1-5 0,-5 0 0,-2 0 0,-4 0 0,0 0 0,0 0 0,-4 7 0,-6 3 0,0 8 0,-8 7 0,3-4 0,-4 4 0,0-5 0,5-5 0,-4-2 0,8-4 0,-3 0 0,1-4 0,2-9 0,-3-6 0,4-9 0,0 0 0,0-1 0,0 0 0,0 1 0,0-7 0,4 5 0,6 0 0,1 3 0,3 7 0,-5-3 0,0 5 0,-1 4 0,1 1 0,0 4 0,0 0 0,0 0 0,-1 0 0,1 0 0,0 0 0,0 9 0,1 2 0,0 9 0,-5 5 0,-1 1 0,1 1 0,-4-2 0,3-10 0,-4-2 0,0-4 0,0 0 0,0 0 0,4-4 0,1-1 0,3-13 0,2-7 0,11-12 0,-3-5 0,10 0 0,-7 0 0,5 6 0,-8 1 0,6 6 0,-14 5 0,4 1 0,-5 9 0,0 1 0,-1 4 0,1 0 0,0 0 0,-1 0 0,1 4 0,-4 6 0,3 5 0,-2 10 0,4-4 0,-4 10 0,3-10 0,-8 9 0,7-9 0,-2 10 0,4-10 0,-4 10 0,3-5 0,-8 7 0,9-1 0,-9 0 0,4-5 0,-5-11 0,0-7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20.3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24575,'3'0'0,"3"0"0,12 0 0,2 0 0,-1 0 0,1 0 0,-5 0 0,-2 0 0,-4 0 0,-4 0 0,-1 0 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21.8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10 220 24575,'-5'2'0,"1"5"0,4 16 0,0 4 0,0 12 0,0-6 0,0 6 0,0-7 0,0 7 0,0-11 0,0 9 0,0-16 0,0 10 0,0-15 0,0 3 0,9-14 0,2 4 0,8-4 0,-4 4 0,3-3 0,-3-2 0,5-4 0,-5 0 0,3 0 0,-3-5 0,4-5 0,1-5 0,-5-5 0,3 1 0,-2-1 0,-1-5 0,4 4 0,-7-10 0,2 10 0,-3-17 0,-1 10 0,1-10 0,0-1 0,0 5 0,0-5 0,-5 1 0,4 4 0,-9-4 0,4 11 0,-5 2 0,0 5 0,0 1 0,0 4 0,-4 1 0,-1 5 0,-9 4 0,-1 1 0,-5 4 0,1 0 0,4 0 0,-4 0 0,5 0 0,-6 0 0,0 0 0,1 5 0,-1 4 0,0 7 0,1 3 0,-1 1 0,5-5 0,-4 3 0,9-8 0,-4 8 0,5-8 0,4 4 0,-3-5 0,7-1 0,-3 1 0,4 0 0,0 0 0,0 0 0,0 8 0,0-10 0,0 6 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23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0 731 24575,'0'-22'0,"0"0"0,10-3 0,-8 4 0,12 0 0,-13 3 0,7 12 0,-7-7 0,6 12 0,-6 4 0,3 13 0,-4 4 0,0 5 0,5-6 0,-4 1 0,8 5 0,-4-9 0,5 8 0,-1-14 0,0 4 0,0-5 0,4-4 0,2-1 0,5-4 0,-1 0 0,7-5 0,-5-11 0,19-15 0,-8-17 0,12-18 0,-10-7 0,-2-1 0,-17 24 0,-1 1 0,6-13 0,1-35 0,-9 46 0,-5-11 0,-2 22 0,-5 6 0,0 14 0,0 6 0,0 20 0,-5 13 0,-2 26 0,-12 19 0,-2 18-541,10-31 1,-1 1 540,-2 5 0,0 1 0,5 3 0,0 2 0,-2-1 0,0 0 0,2 7 0,2-3 0,-2 34 0,5-41 0,1 0 0,3 25-468,0 9 468,0-10 0,0-12 0,0-15 0,0-9 0,4-13 0,6-14 1055,5-6-1055,5-8 494,11-2-494,-8-4 0,17-22 0,-18 2 0,9-35 0,-8 13 0,1-12 0,-7 13 0,0 3 0,-11 5 0,-1 7 0,-5 5 0,0 7 0,-9 9 0,-8-3 0,-16 6 0,-1-2 0,-11 4 0,11 0 0,1 0 0,7 0 0,11 0 0,2 0 0,4 0 0,4-4 0,1-6 0,4-4 0,5-6 0,11-7 0,8-1 0,11-7 0,-6 1 0,12-2 0,-17 3 0,15 3 0,-16-1 0,2 9 0,-9-3 0,3 5 0,-13 9 0,3 2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24.7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 18 24575,'-17'-5'0,"3"1"0,3 4 0,3 0 0,-1 0 0,1 0 0,0 0 0,-1-3 0,1 2 0,0-3 0,3 4 0,2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03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1 24575,'0'32'0,"0"1"0,0 5 0,0 3 0,0-1 0,0-1 0,0-7 0,0-6 0,0-1 0,0-5 0,4-1 0,6-8 0,5-3 0,21-8 0,-17 0 0,27-10 0,-22-2 0,15-21 0,-12 4 0,8-17 0,-12 11 0,-4 5 0,-5 6 0,-9 9 0,5 0 0,-5 17 0,-6 17 0,-6 33 0,0 14 0,-5 18 0,11 7-552,-2-39 0,0 1 552,3-1 0,0 0-117,0 5 1,0-1 116,0 29 0,6 5 0,8-8 0,7-6 0,0 1 0,-4-22 0,-5-4 0,-6-11 1091,-1-1-1091,-5-13 246,0 4-246,-8-9 0,-23 5 0,-5-9 0,-26 1 0,9-6 0,-9-5 0,1-2 0,6-5 0,1 0 0,20 0 0,2-5 0,17-10 0,5-8 0,5-9 0,5-11 0,0 8 0,23-11 0,5 11 0,41-10 0,-37 23 0,9-2 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38.9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0 601 24575,'0'-13'0,"0"-2"0,0 0 0,0 2 0,4 4 0,6-1 0,0 5 0,14 1 0,-8 4 0,9 0 0,-5 0 0,-1 0 0,-4 0 0,4 9 0,-8 14 0,4 5 0,-9 17 0,4-5 0,-9 1 0,4-3 0,-5-6 0,0 1 0,0-12 0,0-2 0,0-10 0,0 0 0,0 0 0,0-8 0,0-12 0,0-11 0,0-16 0,5 4 0,2-12 0,3 12 0,1-4 0,0 11 0,3 2 0,-3 5 0,8 5 0,-9 1 0,8 9 0,-7 1 0,2 4 0,1 0 0,-4 0 0,8 0 0,-8 0 0,9 0 0,-9 0 0,8 8 0,-8 3 0,10 14 0,-8 8 0,3 0 0,-4 5 0,5 1 0,-4-5 0,5 4 0,-7-6 0,5-5 0,-4-2 0,3-10 0,-5-2 0,0-4 0,0 0 0,0 0 0,0-4 0,-1-1 0,1-4 0,5 0 0,-4 0 0,4-9 0,-5-2 0,6-14 0,1-2 0,1-12 0,-1 5 0,1-11 0,-5 11 0,4-5 0,-5 7 0,-1 0 0,-4 5 0,-1-7 0,-5 17 0,0-6 0,0 14 0,-3 4 0,-2 1 0,-4 4 0,0 0 0,-4 0 0,2 0 0,-2 4 0,-1 2 0,3 13 0,-8-3 0,7 15 0,-2-4 0,3 5 0,0 7 0,0-6 0,4 6 0,2-12 0,5 3 0,0-9 0,0 4 0,0-10 0,0 4 0,0-9 0,4 3 0,6-4 0,5 1 0,10-5 0,-4 0 0,4-5 0,0 0 0,-4 0 0,4 0 0,-5 0 0,5 0 0,-4-9 0,4-2 0,-5-14 0,0 3 0,1-8 0,-5 3 0,5-5 0,-10-1 0,5 1 0,-6 5 0,0 2 0,0 5 0,0 1 0,-5 4 0,0 9 0,-5 12 0,0 8 0,0 11 0,0-4 0,0 10 0,0-10 0,0 4 0,0-5 0,0-1 0,4-4 0,0-2 0,5-4 0,0 0 0,0 0 0,5-4 0,-4-1 0,8-4 0,-8 0 0,8 0 0,-3-5 0,6-10 0,-2-2 0,3-14 0,-2 4 0,2-5 0,-6 0 0,0 5 0,-6-4 0,0 4 0,1-5 0,0 0 0,0-6 0,-5 4 0,4-12 0,-9 6 0,10-7 0,-10-7 0,10 5 0,-10-5 0,4 13 0,-5 3 0,0 11 0,0 2 0,0 5 0,0 5 0,0 2 0,0 15 0,0 17 0,0 14 0,0 14 0,0 7 0,0 10 0,-6 1 0,-1 15 0,0-7 0,3-23 0,2 1 0,2 20 0,0 17 0,0-32 0,0 0 0,0-3 0,0-13 0,0-1 0,0-7 0,0-10 0,4 2 0,1-14 0,4 4 0,0-6 0,0-3 0,0-1 0,0-4 0,-1 0 0,1 0 0,5-8 0,2-9 0,5-16 0,2-8 0,0-6 0,0 0 0,1-7 0,1-2 0,-1 0 0,-5 2 0,-2 0 0,-5 5 0,0-5 0,-5 14 0,3-5 0,-9 11 0,4-5 0,-5 13 0,0-5 0,0 10 0,0 0 0,0 3 0,0 3 0,-4 0 0,-5 1 0,-2 4 0,-2 1 0,4 0 0,0 4 0,0 1 0,0 4 0,0 0 0,0 0 0,0 0 0,0 0 0,0 0 0,0 0 0,0 9 0,-6 7 0,3 17 0,-8 1 0,7 11 0,-3-5 0,9 14 0,-3-5 0,9 5 0,-5-7 0,6-1 0,0 1 0,0-7 0,0 5 0,0-16 0,0 8 0,10-2 0,21 18 0,-11-21 0,13 1 0,-28-37 0,3-6 0,-7-4 0,8-11 0,-8-2 0,8 0 0,-3-3 0,0 9 0,3-5 0,-4 11 0,4 2 0,-1 4 0,1 4 0,0 1 0,0 4 0,-1 0 0,1 0 0,0 0 0,0 0 0,4 0 0,-2 9 0,3 7 0,-4 5 0,0 4 0,0-5 0,0 0 0,0-1 0,0 1 0,-1-6 0,0 0 0,0-5 0,0 0 0,4 0 0,-3-4 0,14-1 0,-7-4 0,13 0 0,-9-8 0,13-17 0,-4-12 0,2-20 0,4 5 0,-15-10 0,8 12 0,-16 2 0,3 3 0,-5 12 0,-4-1 0,-3 9 0,-4 10 0,-11 5 0,-6 11 0,-14 16 0,-4 14 0,-2 13 0,6 4 0,-5 2 0,11-9 0,-4 6 0,11-7 0,2 0 0,5-1 0,5-7 0,1 0 0,5-6 0,0 0 0,0-7 0,0-4 0,0 3 0,4-8 0,5 4 0,6-4 0,10 0 0,2-5 0,5 0 0,7-5 0,-5 0 0,4 0 0,-6 0 0,9-17 0,-7 3 0,2-19 0,-4 4 0,-9-4 0,5-7 0,-11 7 0,0-12 0,-6 11 0,0-5 0,-1 7 0,-4 5 0,-1 2 0,-5 5 0,0 5 0,-3 5 0,-2 10 0,0 5 0,2 3 0,3 1 0,0-1 0,7-3 0,9 4 0,10-8 0,6 4 0,0-5 0,0 0 0,1 0 0,-7 0 0,-1 0 0,-5 0 0,-5 0 0,-2 0 0,-8 3 0,-1 2 0,-4 9 0,0 0 0,-5 12 0,-5-5 0,-1 9 0,-4-9 0,4 10 0,1-10 0,4 4 0,2 0 0,4-8 0,0 7 0,0-14 0,0 3 0,8-8 0,8-1 0,4-4 0,17 0 0,-8-10 0,9-2 0,-5-9 0,-1-1 0,-6 6 0,-1-4 0,-5 9 0,-5-2 0,3 3 0,-8 5 0,4-4 0,-5 8 0,-4-7 0,-1 7 0,-4-3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39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24575,'46'0'0,"-16"0"0,54 0 0,-20 0 0,-6 0 0,11 0 0,-27 0 0,11 0 0,-19 0 0,-1 0 0,-8 0 0,-6 0 0,-4 0 0,-5 0 0,-7 0 0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3:40.9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18 108 24575,'2'0'0,"-4"-8"0,10-1 0,-8-5 0,0-3 0,0 6 0,0-2 0,0 4 0,0 0 0,-4 0 0,-1 4 0,-3 1 0,3 8 0,1 1 0,4 3 0,4-3 0,1-1 0,4-4 0,0 0 0,4 0 0,-3 0 0,9 0 0,-9 0 0,3 0 0,-4 0 0,0 0 0,0 0 0,-4-4 0,-1-1 0,-4 0 0,0 2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13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511 1 24575,'-13'0'0,"-1"0"0,-12 0 0,5 0 0,-16 0 0,8 0 0,-16 0 0,5 0 0,-1 5 0,2 0 0,7 1 0,0 9 0,0-8 0,5 8 0,2-5 0,10-1 0,-4 1 0,9-1 0,0 0 0,6-1 0,4 1 0,0-1 0,0 1 0,0-1 0,0 1 0,0 0 0,0 10 0,0-3 0,0 9 0,0-5 0,0 5 0,0 2 0,0 5 0,0 6 0,0-4 0,0 5 0,0-7 0,0 7 0,0-5 0,0 4 0,0 1 0,0-5 0,0 4 0,0-5 0,0-1 0,0 0 0,0-6 0,0 5 0,0-15 0,0 8 0,0-9 0,0 0 0,0-1 0,0-6 0,0 1 0,0 0 0,0 0 0,0 0 0,0 0 0,0-1 0,0 1 0,4-1 0,6-3 0,10 3 0,1-7 0,16 9 0,-9-9 0,17 5 0,-4-6 0,5 5 0,1-4 0,-7 4 0,-7-5 0,-8 0 0,-5 0 0,-5 0 0,-2 0 0,-4 0 0,0 0 0,-4 0 0,-1 0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14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24575,'13'0'0,"7"0"0,-4 0 0,14 0 0,-2 0 0,0 0 0,16 0 0,-16 0 0,11 0 0,-13 0 0,-1 0 0,0 0 0,-8 0 0,2 0 0,-5 0 0,0 0 0,0 0 0,-1 0 0,-5 0 0,-3 0 0,-1 0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14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24575,'0'23'0,"0"2"0,0 7 0,0 7 0,0 25 0,0-17 0,0 23 0,0-23 0,0 9 0,0 0 0,0-2 0,0 0 0,0-6 0,0 0 0,0-3 0,0-11 0,0 4 0,0-16 0,0 2 0,0-14 0,0 4 0,0-10 0,0 0 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18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24575,'22'0'0,"11"0"0,-4 0 0,9 0 0,-12 0 0,5 0 0,-15 0 0,8 4 0,-13 6 0,3 11 0,-8 5 0,-1 13 0,-5-11 0,0 9 0,0-4 0,0 1 0,-5 4 0,-6-6 0,-5-5 0,-5 4 0,1-10 0,0 4 0,5-11 0,-4 0 0,13-9 0,-3 0 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19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575 1 24575,'-34'0'0,"14"0"0,-30 0 0,11 0 0,-18 0 0,10 0 0,1 0 0,-1 0 0,-2 0 0,1 0 0,9 0 0,13 0 0,0 0 0,11 0 0,2 0 0,8 4 0,-3 4 0,7 2 0,-3 8 0,4-4 0,0 1 0,0 9 0,0 4 0,0 6 0,0 11 0,0-11 0,0 11 0,0-5 0,0 15 0,0-7 0,0 13 0,5-12 0,-4 12 0,4-13 0,1 14 0,-5-14 0,5 6 0,-6-7 0,0-1 0,0-5 0,0-3 0,0-6 0,0-5 0,0-2 0,0-10 0,0-2 0,0-4 0,3-4 0,2-1 0,4-4 0,0 0 0,-1 0 0,6 0 0,6 0 0,7 0 0,5 0 0,0 0 0,1 0 0,5 0 0,-4 0 0,5 0 0,-8 0 0,1-5 0,-5 4 0,-2-4 0,-6 5 0,-4 0 0,-5 0 0,-6 0 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1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24575,'35'-11'0,"2"4"0,17-11 0,-12 12 0,10-5 0,-4 9 0,8-9 0,0 5 0,-2-1 0,-14 2 0,-2 5 0,-20 0 0,-4 0 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20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118 232 24575,'-10'-4'0,"1"-5"0,9-6 0,0-5 0,16-6 0,-3-1 0,20-2 0,0 2 0,1 5 0,5 4 0,-13-1 0,5 12 0,-10-2 0,4 9 0,-10 0 0,-1 0 0,-6 0 0,1 4 0,1 11 0,-5 13 0,0 13 0,-5 21 0,-6-4 0,-14 22 0,0-22 0,-18 11 0,11-5 0,-10 2 0,4-1 0,2-10 0,1-7 0,7-8 0,6-7 0,-2-7 0,8-12 0,-3 0 0,1-5 0,2 0 0,-2-3 0,4-2 0,0-4 0,0 0 0,0 0 0,0-4 0,0-1 0,4-9 0,-3-1 0,6-5 0,-2 5 0,4-3 0,0-3 0,0 0 0,0-4 0,0 5 0,0 0 0,4 1 0,1 4 0,5-4 0,-1 9 0,5 0 0,-4 2 0,8 7 0,-3-3 0,5 4 0,-1 0 0,1 0 0,5 0 0,1 0 0,1 0 0,-2 9 0,0 3 0,-4 8 0,11 7 0,-11-6 0,11 7 0,-10-3 0,-1-3 0,-2-1 0,-4-3 0,5-7 0,-5 3 0,3-5 0,-8-4 0,8 0 0,-8-5 0,4 0 0,0 0 0,-4 0 0,4-29 0,-9 22 0,0-22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04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 24575,'14'0'0,"-1"0"0,-5 0 0,5 0 0,2 0 0,4-4 0,1 3 0,-6-4 0,0 5 0,-1 0 0,2 0 0,-1 0 0,0 0 0,-6 0 0,1 0 0,0 0 0,-4 14 0,-1 3 0,2 37 0,-5-17 0,5 31 0,-6-26 0,0 20 0,0-14 0,0 14 0,0-26 0,0 9 0,0-18 0,0-6 0,0-1 0,0-12 0,-4 1 0,-4-4 0,2-9 0,-2-12 0,8-17 0,0-22 0,0-4 0,5-5 0,8 3 0,11 5 0,2 0 0,10 0 0,-11 9 0,9 5 0,-11 9 0,2 7 0,-6 7 0,-4 4 0,3 5 0,-8 6 0,4 4 0,-5 0 0,-1 4 0,-3 11 0,4 6 0,-8 18 0,9 1 0,-4 7 0,1 0 0,3-7 0,-9-1 0,4-13 0,-1-5 0,-4-8 0,4-4 0,-4-4 0,0-1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21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24575,'8'0'0,"5"0"0,-3 0 0,4 0 0,-1 0 0,-2 0 0,-2 4 0,-5 5 0,-4 1 0,0 8 0,0 3 0,0 0 0,0 9 0,0-9 0,0 4 0,0-10 0,0-5 0,0-6 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21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24575,'0'-4'0,"0"0"0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21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24575,'5'0'0,"-2"0"0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22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24575,'5'-7'0,"-2"5"0,-3-5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22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23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24575,'13'0'0,"-3"0"0,8 0 0,-3 0 0,5 0 0,-6 0 0,0 0 0,-9 14 0,4 4 0,-8 28 0,4-10 0,-5 22 0,0-22 0,0 22 0,0-22 0,0 10 0,0-25 0,0 3 0,0-9 0,0 0 0,-4-6 0,-1-9 0,0-1 0,1-3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25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413 0 24575,'-3'0'0,"1"0"0,-15 0 0,-4 0 0,-6 0 0,1 0 0,-5 0 0,4 0 0,-5 0 0,5 0 0,-3 0 0,8 0 0,-3 0 0,5 0 0,1 0 0,0 0 0,0 0 0,5 4 0,6 1 0,4 4 0,4-1 0,0 1 0,0 0 0,-9 0 0,7 0 0,-7 0 0,9 5 0,0-4 0,0 8 0,0-3 0,0 4 0,0 1 0,0-1 0,0 7 0,0-5 0,0 9 0,0-3 0,0 5 0,0 7 0,0-6 0,0 12 0,0-11 0,0 11 0,5-4 0,-3 5 0,3 1 0,-5-6 0,0-3 0,0-6 0,0 1 0,0-7 0,0-1 0,4-5 0,-3-6 0,3 0 0,-4-1 0,0-3 0,0 4 0,0-5 0,0-1 0,0 1 0,0 0 0,0 0 0,0-1 0,4-3 0,-3 3 0,7-3 0,-4 3 0,5 0 0,-1-3 0,1 3 0,-1-7 0,1 3 0,10-4 0,-3 0 0,15 0 0,-4 0 0,5 0 0,0 0 0,0 0 0,0 0 0,1 0 0,-7 0 0,-1 0 0,-5 0 0,-1 0 0,-4 0 0,-1 0 0,-6 0 0,1 0 0,-4 0 0,-1 0 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25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24575,'13'0'0,"1"0"0,6 0 0,-1 0 0,7 0 0,-5 0 0,4 0 0,-10 0 0,3 0 0,-3 0 0,4 0 0,-4 0 0,-1 0 0,-1 0 0,-3 0 0,4 0 0,-6 0 0,1 0 0,0 0 0,-4 0 0,-2 0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27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 24575,'-13'0'0,"4"0"0,-5 0 0,9 0 0,2 0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28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13 248 24575,'0'8'0,"0"1"0,0 4 0,0 2 0,0 10 0,0-9 0,0 13 0,0-7 0,0 10 0,0-5 0,0-2 0,0-10 0,0-2 0,0 1 0,0-4 0,0 3 0,0-16 0,0-9 0,0-20 0,0-8 0,0-7 0,-6 0 0,5 7 0,-4-6 0,5 12 0,0-5 0,0 7 0,0 5 0,0 7 0,0 6 0,0 5 0,0 0 0,0 0 0,3 4 0,2 5 0,3 5 0,2 9 0,3 0 0,-2 6 0,9 5 0,-4 2 0,5 5 0,1 0 0,7 8 0,-5 1 0,5 1 0,-6 3 0,4-10 0,-3 4 0,3-11 0,-6 3 0,-1-15 0,-4 8 0,-3-13 0,-3 2 0,-1-8 0,-5-12 0,0-10 0,-4-12 0,0-10 0,0 5 0,0-11 0,0 4 0,0-6 0,0 1 0,-4 5 0,2-4 0,-2 17 0,4-10 0,0 12 0,0-1 0,0 2 0,0 10 0,0 1 0,0 5 0,0 0 0,0 0 0,0 1 0,0 3 0,0 2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04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1 237 24575,'0'-12'0,"0"2"0,0-3 0,0 0 0,0 3 0,0-4 0,0 0 0,0 0 0,0 0 0,0-4 0,0 8 0,0-8 0,0 8 0,0-4 0,9 4 0,7-4 0,17 2 0,1 1 0,4 6 0,8 5 0,-11 0 0,10 0 0,-19 0 0,-1 0 0,-6 0 0,-4 0 0,-2 0 0,-4 0 0,-4 0 0,-1 0 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29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24575,'23'0'0,"9"0"0,15-5 0,9-8 0,-6 0 0,2-10 0,-4 10 0,-6-4 0,-2 10 0,-9-2 0,-15 7 0,3-2 0,-14 4 0,-2 0 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29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7 214 24575,'-7'5'0,"21"-1"0,15-4 0,25-11 0,-11-1 0,9-7 0,-4-4 0,8 10 0,-7-10 0,-3 15 0,-14-6 0,-5 13 0,-2-4 0,-14-4 0,1 7 0,-7-11 0,0-2 0,-1-7 0,-4 4 0,0 4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4:30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26 24575,'-14'27'0,"0"-3"0,-3 13 0,7-9 0,-1 17 0,5-11 0,-10 4 0,9 1 0,-3 1 0,10 0 0,0-1 0,0-12 0,0 10 0,0-15 0,0 22 0,0-21 0,0 14 0,0-21 0,0 14 0,0-14 0,0 4 0,0-1 0,9-9 0,2 9 0,8-9 0,1 4 0,-1-4 0,1-4 0,-1-2 0,1-4 0,-1 0 0,7 0 0,-6 0 0,11 0 0,-10 0 0,11-16 0,-10-2 0,12-17 0,-11-3 0,11 2 0,-10-9 0,5 3 0,-6-5 0,-5 7 0,-2 1 0,-5 7 0,0-1 0,-5 1 0,-2 0 0,-4 0 0,0-1 0,0 7 0,0-5 0,0 10 0,0-10 0,-4 10 0,-6-4 0,-1 5 0,1 5 0,2 1 0,3 5 0,-4 4 0,0-3 0,0 7 0,0-3 0,0 4 0,0 0 0,-5 0 0,4 0 0,-8 0 0,3 0 0,-5 0 0,1 0 0,-1 0 0,0 5 0,1 4 0,-1 7 0,0-1 0,1 3 0,-1-7 0,5 8 0,1-9 0,4 4 0,2-6 0,3-3 0,1-1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03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03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24575,'5'0'0,"-1"0"0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03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5:54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602 1 24575,'-25'0'0,"7"0"0,-26 0 0,-6 0 0,11 0 0,-27 0 0,29 0 0,-32 0 0,18 0 0,-11 0 0,21 0 0,8 0 0,2 0 0,15 0 0,1 3 0,11 2 0,4 7 0,0-2 0,0 8 0,0-4 0,4 6 0,2 5 0,9 2 0,2 5 0,0 7 0,-2-6 0,-3 13 0,-1-6 0,1 6 0,-1 1 0,1 0 0,-6-1 0,-1 1 0,-5 7 0,0-5 0,0 4 0,0-6 0,0-1 0,0-6 0,0-1 0,0-13 0,0-1 0,0-10 0,0 4 0,0-9 0,0 3 0,0-4 0,0 0 0,0 0 0,0 0 0,0-1 0,4 1 0,6-4 0,11 3 0,5-6 0,13 2 0,1-4 0,7 0 0,-1 0 0,-5 0 0,4 0 0,-11 0 0,4 0 0,-11 0 0,4 0 0,-15-4 0,8 3 0,-18-3 0,2 4 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5:54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24575,'17'0'0,"7"0"0,9 0 0,14 0 0,2 0 0,5 0 0,0 0 0,-12 0 0,-11 0 0,-16 0 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5:55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24575,'11'4'0,"0"0"0,16-4 0,7 0 0,6 0 0,7 0 0,-7 0 0,5 0 0,-11 0 0,-2 0 0,-6 0 0,-7 0 0,-4 0 0,-1 0 0,-9 0 0,-2 0 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5:55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24575,'23'0'0,"11"0"0,0 0 0,7 0 0,3 0 0,-3 0 0,-2 0 0,6 0 0,-11 0 0,5 0 0,-13 0 0,0 0 0,-16 0 0,-1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04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25 428 24575,'0'13'0,"0"21"0,0-9 0,0 41 0,0-20 0,0 12 0,0 1 0,0-9 0,0 6 0,0 5 0,0-12 0,0-2 0,0-8 0,0-13 0,8 0 0,3-11 0,14-5 0,-4-2 0,16-7 0,-14 4 0,21-5 0,-22 0 0,15 0 0,-4-5 0,-9-11 0,22-23 0,-23-19 0,16-17 0,-12-7-603,-6-8 603,-1-3 0,-11 8 0,-3-4 0,-6 16 0,0-9 0,-6 8 0,-6 10 0,-6 10 0,-11 12 0,6 8 0,-4 8 603,8 10-603,-7 2 0,5 8 0,-4 1 0,0 5 0,4 0 0,-10 5 0,-6 27 0,12-6 0,-18 36 0,23-13 0,-11 14 0,12-8 0,1 6 0,6-5 0,5 0 0,1-8 0,6-9 0,0-21 0,0-4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5:57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488 9 24575,'-3'-5'0,"-9"1"0,-27 4 0,-11 0 0,1 0 0,-19 0 0,23 0 0,-17 0 0,22 0 0,1 0 0,12 0 0,2 0 0,10 0 0,5 4 0,6 5 0,4 6 0,0 10 0,0 2 0,0 5 0,0 0 0,5 7 0,2 1 0,5 7 0,-1-1 0,-4 1 0,-2 7 0,-5-5 0,0 12 0,0-12 0,0 5 0,0-8 0,0-5 0,0-3 0,0-6 0,0-5 0,0-7 0,0-2 0,0-8 0,0 4 0,0-5 0,4-4 0,0-1 0,10-4 0,1 0 0,10 0 0,1 0 0,7 0 0,-1 0 0,6 0 0,-4 0 0,5 0 0,-13 0 0,5 0 0,-10 0 0,4 0 0,-5 0 0,-1 0 0,-4 0 0,-1 0 0,-10 0 0,0 0 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5:57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24575,'27'0'0,"11"0"0,-3 0 0,5-10 0,12 8 0,-16-13 0,10 14 0,-14-9 0,-6 9 0,-1-4 0,-5 5 0,-9 0 0,-3 0 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5:57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24575,'0'97'0,"0"-23"0,0-3 0,0-2 0,0-12 0,0-1 0,0 0 0,0-8 0,0-15 0,0-8 0,0-10 0,0-5 0,0-6 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5:58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24575,'3'0'0,"9"0"0,27 0 0,3 0 0,5 0 0,-2 0 0,3-6 0,0 0 0,-1-6 0,-8 6 0,-12 1 0,-7 1 0,-2 3 0,-8-3 0,0 4 0,-7 0 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5:59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24575,'0'24'0,"0"23"0,0-15 0,0 34 0,0-22 0,0 12 0,0 5 0,0-5 0,0 0 0,0-8 0,0-3 0,0-17 0,-4 9 0,2-21 0,2 4 0,1-12 0,2-3 0,-3-1 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00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1 24575,'-22'0'0,"-5"0"0,-7 0 0,0 0 0,1 0 0,-4 0 0,14 0 0,-9 0 0,17 0 0,-3 0 0,8 0 0,-8 0 0,12 4 0,-10 1 0,14 3 0,-6 1 0,8 0 0,0 0 0,0 10 0,0-3 0,0 15 0,0-5 0,0 7 0,0-1 0,0 6 0,0 3 0,0-1 0,0 5 0,0-5 0,0 7 0,0-7 0,0 6 0,0-13 0,0 6 0,0-7 0,0-5 0,0-2 0,0-5 0,0-6 0,0 0 0,0-5 0,0 0 0,0 0 0,0-1 0,4-3 0,1-1 0,4 0 0,0-3 0,0 3 0,4 0 0,2-3 0,4 4 0,1-5 0,0 0 0,5 0 0,-4 0 0,9 0 0,-9 0 0,10 0 0,-10 0 0,10 0 0,-2 0 0,-6 0 0,-1 0 0,-13 0 0,0 0 0,-4 0 0,-1 0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00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24575,'28'-9'0,"1"2"0,-3 2 0,5-1 0,-10 1 0,9 0 0,-9 5 0,4 0 0,1 0 0,-14 0 0,2 0 0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01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30 24575,'8'-4'0,"0"-2"0,15 1 0,-4-4 0,6 8 0,-9-4 0,8 5 0,-9 0 0,0 0 0,-1 0 0,-6 0 0,1 4 0,-4 12 0,-1 12 0,-4 6 0,0 11 0,-6 11 0,-6-6 0,-14 14 0,-5-15 0,-7 2 0,0-1 0,2-12 0,2-4 0,1-17 0,1-2 0,5-4 0,-4-6 0,10 0 0,1-5 0,1 0 0,9 0 0,-4-4 0,10-1 0,0-4 0,4-5 0,0-1 0,0 0 0,0-3 0,0 3 0,4-5 0,6 5 0,10-5 0,7 9 0,5-5 0,0 10 0,0 1 0,0 5 0,0 0 0,7 0 0,-6 0 0,22 21 0,-19-7 0,13 25 0,-17-16 0,3 10 0,-8-10 0,5 4 0,-15-7 0,2-5 0,-10-1 0,0-9 0,-4-1 0,-1-4 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02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24575,'29'0'0,"5"0"0,12 0 0,1 0 0,-1 0 0,1 0 0,-7 0 0,5 0 0,-16 0 0,8 0 0,-16 0 0,3 0 0,-13 0 0,-4 0 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02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24575,'0'7'0,"0"6"0,0 38 0,0-14 0,0 31 0,0-18 0,0 6 0,0 5 0,0-19 0,0 11 0,0-25 0,0 9 0,0-16 0,0 0 0,0-3 0,0-8 0,0 0 0,0-7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09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24575,'15'0'0,"0"0"0,36 0 0,-1 0 0,30 0 0,15 0-739,-44 0 0,2 0 739,13 0 0,1 0 0,-4 0 0,2 0 0,8 0 0,2 0 0,-5 0 0,-2 0 0,-15 0 0,1 0 0,19 0 0,-6 0 117,-5 0-117,2 0 0,-1 0 0,-10 0 0,45 0 0,-31 0 0,14 0 0,-18 0 0,0 0 0,-7 0 0,-2 0 1105,-7 0-1105,-7 4 256,-1-2-256,-12 7 0,3-3 0,-13-1 0,2 0 0,-6-5 0,-3 0 0,4 0 0,-5 0 0,0 0 0,0 4 0,-1-3 0,6 3 0,-4 0 0,4-3 0,-5 3 0,-1-4 0,1 0 0,0 0 0,-1 0 0,0 4 0,1-4 0,0 4 0,0 0 0,-1-3 0,1 3 0,-5 0 0,4-3 0,-3 3 0,4-4 0,0 4 0,0-3 0,-1 2 0,1 1 0,0-3 0,0 3 0,-4-4 0,-1 0 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05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24575,'0'-17'0,"0"-1"0,0 3 0,9-4 0,-3 9 0,13-14 0,-4 12 0,11-8 0,-5 10 0,10-1 0,-4 5 0,-1 1 0,-1 1 0,0 3 0,-9-3 0,8 4 0,-9 0 0,5 0 0,-5-4 0,3 3 0,-8 5 0,9 3 0,-9 7 0,9-5 0,-9 0 0,3 0 0,1 1 0,-4-5 0,8 3 0,-8-6 0,9 2 0,-4-4 0,-1 0 0,5 0 0,-5 0 0,6 0 0,0 0 0,-6 0 0,5-9 0,-9-2 0,5-14 0,-10 12 0,0-1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06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1 145 24575,'0'-9'0,"0"1"0,0-1 0,5-11 0,0 9 0,15-9 0,-9 10 0,13-4 0,-9 8 0,0-7 0,3 12 0,-8-3 0,4 4 0,-1 0 0,1 0 0,1 0 0,-2 0 0,0 4 0,-3 1 0,4 9 0,-5-4 0,5 9 0,-4-9 0,4 8 0,-5-8 0,1 4 0,-2-6 0,6 2 0,-4-1 0,4-4 0,-6-1 0,1-4 0,0 0 0,0 0 0,1-14 0,6-18 0,-3-18 0,0 15 0,-8 7 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07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24575,'4'-13'0,"6"-3"0,5 5 0,0-3 0,9 4 0,-13 5 0,13-5 0,-9 9 0,0-3 0,3 4 0,-3 0 0,4 0 0,1 0 0,-1 0 0,-4 4 0,3 6 0,-7 4 0,7 6 0,-2-5 0,-1 4 0,3-4 0,-7 4 0,3 1 0,0-5 0,-3-1 0,7-4 0,-8-5 0,9-1 0,-9-4 0,8 0 0,-3 0 0,0 0 0,3-5 0,-3-4 0,4-7 0,-3-3 0,2-1 0,-2-5 0,-5 12 0,-1-1 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08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24575,'0'13'0,"0"1"0,0 12 0,0 0 0,0 6 0,0 7 0,0 1 0,0 7 0,0 0 0,0 7 0,0-12 0,0 11 0,0-20 0,0 0 0,0-2 0,0-15 0,0 3 0,0-18 0,0-2 0,0-3 0,0 0 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09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24575,'13'0'0,"7"0"0,13 0 0,1 0 0,18 0 0,-9 0 0,10 0 0,-6 0 0,-13 0 0,3 0 0,-10 0 0,-1 0 0,-5 0 0,-8 0 0,-8 0 0,-1 0 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10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 0 24575,'-22'0'0,"-6"0"0,1 0 0,-5 0 0,0 0 0,-1 0 0,-5 0 0,4 0 0,1 0 0,7 0 0,7 0 0,4 0 0,1 0 0,5 0 0,0 0 0,5 8 0,0 3 0,4 13 0,0-8 0,0 13 0,0-7 0,0 10 0,0 0 0,0 0 0,0 0 0,0 7 0,0-6 0,5 12 0,-3-11 0,3 11 0,-5-11 0,0 4 0,0-11 0,0-2 0,0-5 0,0-1 0,0-4 0,0-1 0,0-5 0,0-1 0,0 1 0,0 0 0,0 0 0,0-1 0,3 0 0,-2 1 0,7-5 0,-7 4 0,7-3 0,-3 0 0,3 3 0,1-3 0,0 4 0,5-4 0,1 3 0,4-7 0,6 8 0,2-3 0,5 0 0,0-1 0,0 0 0,0-4 0,0 4 0,0-5 0,-5 0 0,-2 0 0,-6 0 0,-4 0 0,-1 0 0,-5 0 0,0 0 0,-4 0 0,-2 0 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10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24575,'23'0'0,"9"0"0,1 0 0,12 0 0,-5 0 0,1 0 0,-3 0 0,-5 0 0,-7 0 0,-10 0 0,-7 0 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11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0 626 24575,'0'19'0,"0"-1"0,0-9 0,0-8 0,0-13 0,0-4 0,0-15 0,0-2 0,0-7 0,0-1 0,0 8 0,0-4 0,0 14 0,0-14 0,0 21 0,0-8 0,0 9 0,0 0 0,0 1 0,0 2 0,4 6 0,1-2 0,3 8 0,1 4 0,0 1 0,5 9 0,1 6 0,6 7 0,-1-1 0,8 6 0,-6-5 0,4 1 0,-5-3 0,-2-5 0,1-1 0,-1-3 0,1-3 0,-1-3 0,-4-1 0,-2 1 0,-4-2 0,0-3 0,0-1 0,0-4 0,-1 0 0,-3-4 0,-1-5 0,-4-6 0,0-10 0,0-2 0,0-5 0,0-1 0,0-5 0,0 4 0,0-5 0,0 7 0,0 5 0,0-4 0,0 5 0,0-1 0,0-4 0,0 10 0,0-4 0,0 5 0,0 1 0,0-1 0,0 5 0,0 1 0,0 5 0,-3 4 0,2 1 0,-3 4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13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24575,'0'13'0,"0"0"0,0-4 0,0-1 0,0-6 0,0-12 0,0-1 0,0-11 0,9 7 0,-7-5 0,15 5 0,-11 1 0,13 4 0,-4 1 0,-1 3 0,0-2 0,0 7 0,-4-3 0,8 4 0,-8 0 0,4 0 0,-5 0 0,4 0 0,-3 0 0,4 0 0,-5 4 0,4 1 0,-3 4 0,4 1 0,-5-2 0,4 6 0,-3-4 0,9 4 0,-9-5 0,8 1 0,-8-1 0,9-4 0,-9-1 0,3-4 0,-4 0 0,5 0 0,-4 0 0,3 0 0,-4 0 0,0 0 0,0 0 0,0 0 0,0 0 0,-1-4 0,1-1 0,0-4 0,0 0 0,-4 0 0,-1 4 0,-4 2 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15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1 394 24575,'0'-8'0,"0"0"0,0-1 0,0 1 0,4-6 0,6-1 0,5-5 0,5 1 0,-1-1 0,1 0 0,-1 1 0,1-1 0,-1 0 0,-4 5 0,4 1 0,-9 0 0,4 4 0,-5-4 0,0 9 0,-4-3 0,3 7 0,-4-7 0,5 7 0,0-3 0,-1 4 0,1 0 0,0 0 0,-1 0 0,1 0 0,0 0 0,5 0 0,1 0 0,-1 0 0,5 0 0,-9 0 0,3 0 0,-4 0 0,0 0 0,0 0 0,0 0 0,0 0 0,0 0 0,-1 0 0,1 0 0,0 0 0,0 0 0,4 0 0,-3 0 0,9 0 0,-9 0 0,8 0 0,-8-4 0,4-1 0,-5 0 0,-1-3 0,1 3 0,0 0 0,0-3 0,0 3 0,-4-3 0,-2-1 0,1 4 0,-3-3 0,3-2 0,-4 4 0,0-3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10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24575,'2'-5'0,"5"1"0,23 4 0,5 0 0,5 0 0,-2 0 0,-5 0 0,5 0 0,-9 5 0,8-4 0,-16 12 0,10-11 0,-10 11 0,-1-8 0,-2 0 0,-3 4 0,0-4 0,-5 4 0,-2-4 0,-4 3 0,1-3 0,-1 3 0,-4 6 0,0 1 0,-5 10 0,-11 3 0,-9 6 0,-11 8 0,1-12 0,-1 11 0,9-19 0,1 4 0,11-11 0,1-1 0,5-5 0,0-1 0,0-3 0,4-1 0,2-4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16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24575,'24'-54'0,"0"0"0,5-15 0,32 28 0,-34 28 0,-2 10 0,-5-10 0,5 7 0,-9 1 0,14 0 0,-19 5 0,13 0 0,-9 0 0,4 0 0,1 0 0,-5 0 0,-2 0 0,1 0 0,-4 0 0,3 4 0,1 1 0,-4 4 0,4-4 0,-6 3 0,6-7 0,-4 7 0,4-3 0,-5 0 0,4-1 0,-3-4 0,4 4 0,-5-3 0,-1 3 0,1-4 0,0 0 0,0 0 0,0-9 0,2-22 0,-5 16 0,-1-14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0:56:18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9 272 24575,'-5'-8'0,"2"-6"0,3-6 0,22-15 0,-12 6 0,29-11 0,-16 18 0,5-5 0,-2 1 0,-1 8 0,-8 3 0,2 10 0,-10 5 0,5 0 0,-4 0 0,8 0 0,-8 0 0,8-4 0,-8 2 0,8 2 0,-8 5 0,8 5 0,-3 0 0,5-1 0,-1 1 0,1-5 0,-1 4 0,7-8 0,-10 4 0,8-5 0,-10 0 0,1 0 0,-1 0 0,-1 0 0,-3 0 0,9 0 0,-9 0 0,8-9 0,5-16 0,-10 11 0,4-9 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00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24575,'5'0'0,"-2"0"0,14 0 0,-2 0 0,1 0 0,7 0 0,-7 0 0,3 0 0,-4 0 0,-1 0 0,-2 0 0,1 0 0,-5 0 0,2 0 0,0 0 0,-2 0 0,2 0 0,-3 0 0,0 0 0,-1 0 0,1 3 0,-1-2 0,1 2 0,0-3 0,-1 0 0,1 0 0,0 0 0,-1 0 0,1 0 0,-1 0 0,1 0 0,-1 0 0,1 0 0,0 0 0,-1 0 0,1 0 0,0 0 0,-1 0 0,1 0 0,0 0 0,-1 0 0,1 0 0,0 0 0,-1 3 0,1-2 0,-1 2 0,1-3 0,-1 0 0,0 0 0,0 0 0,1 0 0,-4 2 0,3-1 0,-3 2 0,4-3 0,-1 0 0,-3 0 0,0 0 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00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00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0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29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24575,'0'-9'0,"0"1"0,0 0 0,0 0 0,0 3 0,0 1 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46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24575,'3'0'0,"4"0"0,17 0 0,3 0 0,13 0 0,-5 0 0,4 0 0,1 0 0,1 0 0,-5 0 0,2 0 0,-16 0 0,4 0 0,-11 0 0,-1 0 0,-9 0 0,-1 0 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46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24575,'-2'5'0,"14"-1"0,4-4 0,16 0 0,-5 0 0,6 0 0,0 0 0,-10 0 0,1 0 0,-13 0 0,2 0 0,-8 0 0,-1 0 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48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562 1 24575,'-18'0'0,"-3"0"0,-34 0 0,-1 5 0,18 6 0,-16 14 0,16 6 0,-14 8 0,12 3 0,-9-2 0,27 7 0,-11-15 0,20 6 0,3-16 0,5 16 0,5-9 0,0 0 0,0 1 0,0-13 0,4 9 0,12-5 0,7 0 0,17 2 0,1 0 0,0 0 0,6 1 0,-7-1 0,2-5 0,-9 2 0,-1-3 0,-15 9 0,8-3 0,-13 8 0,-2-3 0,-5 19 0,-5 3 0,0 15 0,-17 0 0,-14 11-850,-20 3 850,21-34 0,0 0 0,-21 28 0,-5 3 0,8-14-48,-1 0 48,9-3 0,10-16 0,8-9 0,6-9 0,6-4 847,5-6-847,5 3 51,0-7-51,0 3 0,0-5 0,0 0 0,0 0 0,15 1 0,3 0 0,15 1 0,7 0 0,1 6 0,7-4 0,0 10 0,0-4 0,0 5 0,-5 5 0,-2 2 0,-12 3 0,6 36 0,-16-22 0,-5 2 0,-4 2 0,-3 2 0,0 44 0,-7-43 0,1-1 0,-2 1 0,-4 1 0,-5 3 0,-3 1 0,-11 23 0,-6 6-456,15-34 1,1-1 455,-8 28 0,-1 8 0,2-1 0,7-12 0,6 8 0,-5 8-431,12-9 431,-5-1 0,6 1 0,0-8 0,0 6 0,0-15 0,0 15 0,0-16 0,5 8 0,8-10 0,7-7 0,10-6 0,2-3 891,4-10-891,36 11 0,-6-15 0,8-4 0,-4-10 451,-19-8-451,14-5 0,-8-1 0,-1-6 0,-8 0 0,-13 0 0,3 0 0,-16 0 0,4-9 0,-6-2 0,0-10 0,-4 1 0,-1-6 0,-10 14 0,0-3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21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24575,'27'0'0,"13"0"0,37 0 0,23 0-1159,-49 0 1,3 0 1158,7 0 0,1 0 0,2 0 0,-3 0 348,28 0-348,8 0 0,-39 0 0,14 0 473,-17 0-473,-13 0 0,-4 0 0,-22 0 1175,3 0-1175,-14-4 0,-2 3 0,-3-3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11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24575,'9'9'0,"4"-1"0,2 2 0,4 4 0,1-3 0,5 3 0,1-8 0,7 3 0,-7-3 0,-1 4 0,-10-4 0,-1-2 0,-6-4 0,-3 0 0,-1 0 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55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97 24575,'0'-14'0,"0"-1"0,0 0 0,0 1 0,0 0 0,-4 4 0,-1 0 0,-9 6 0,4 4 0,-9 0 0,3 0 0,-9 0 0,-3 9 0,0 9 0,-6 18 0,10-1 0,-7 14 0,8-8 0,5 0 0,0 6 0,7-12 0,-1 4 0,6-6 0,1 0 0,5 0 0,0 0 0,0-5 0,0-2 0,0-6 0,9 0 0,8-4 0,10 4 0,6-8 0,-5 3 0,3-8 0,-3 2 0,-1-8 0,-1 4 0,-6-5 0,0 0 0,-5 0 0,4 0 0,-8 0 0,7 0 0,-7-4 0,8-6 0,-9-5 0,10-11 0,-8-2 0,4 1 0,-1-5 0,-3 5 0,4-7 0,-5 1 0,0 0 0,4 6 0,-3 1 0,2 6 0,-8 4 0,-2 2 0,-4 5 0,0 0 0,-7 3 0,-4 2 0,-3 8 0,-6 12 0,9 1 0,-10 14 0,9-9 0,-4 9 0,6-3 0,-1-1 0,0 5 0,0-5 0,5 0 0,1-1 0,5-6 0,0 6 0,0-4 0,0 4 0,0-6 0,0 0 0,0 6 0,0-5 0,0 5 0,0 0 0,0 1 0,0 0 0,0 5 0,0-11 0,0 5 0,0-6 0,0 0 0,0 0 0,0 1 0,0-1 0,0-5 0,0-1 0,0 0 0,0-4 0,0 4 0,0-5 0,0 0 0,0 0 0,0-11 0,0-11 0,0-13 0,0-13 0,5 4 0,2-12 0,4 6 0,1-1 0,5-5 0,0 13 0,5-1 0,6 2 0,-6 11 0,6-5 0,-8 11 0,0 2 0,0 3 0,0 6 0,-5 0 0,-1 5 0,-5 0 0,0 0 0,0 0 0,-4 8 0,-1 3 0,-4 14 0,-9 2 0,-9 1 0,-5 4 0,-3-10 0,5 4 0,0-10 0,1 3 0,0-8 0,0 4 0,4-10 0,-3 4 0,9-8 0,-4 4 0,5-5 0,8 0 0,13 0 0,4 0 0,15 0 0,-3 4 0,5 3 0,0-1 0,0 3 0,-6-7 0,5 3 0,-5-5 0,0 0 0,-1 0 0,-6 0 0,0 0 0,-5 0 0,4 0 0,-4-9 0,6-3 0,-6-8 0,4 0 0,-7-6 0,2 9 0,-4-8 0,-1 15 0,1-4 0,-1 5 0,0 3 0,-4 10 0,-1 12 0,-4 10 0,0 7 0,0 0 0,-6 7 0,5-5 0,-5 4 0,6-6 0,0 0 0,0-5 0,0-7 0,0-3 0,0-7 0,9-1 0,3-6 0,8-4 0,0 0 0,0-5 0,1-11 0,0-7 0,7-11 0,-8-7 0,7 5 0,-19 11 0,1 10 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56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19 125 24575,'-10'-4'0,"2"-12"0,8 5 0,0-19 0,0 18 0,0-13 0,0 14 0,0-3 0,0 13 0,0 16 0,0 2 0,0 3 0,0-11 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56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24575,'7'4'0,"9"0"0,10-4 0,7 0 0,14 0 0,-10 0 0,17 0 0,-26 0 0,11 0 0,-18 0 0,5 0 0,-11 0 0,-1 0 0,-5 0 0,-4 0 0,-1 0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57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24575,'14'0'0,"13"0"0,2 0 0,11 0 0,-7 0 0,6 0 0,-4 0 0,5 0 0,-18 0 0,3 0 0,-15 0 0,4 0 0,-9-4 0,-1-5 0,-4 3 0,0-2 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58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 24575,'0'2'0,"0"11"0,0 12 0,0 15 0,0 1 0,0 15 0,0-6 0,0 22 0,0-13 0,0 7 0,0-3 0,0-6 0,0 8 0,0 0 0,0-7 0,0-9 0,0-9 0,0-7 0,0-6 0,0-6 0,0-7 0,0-5 0,0 0 0,0 0 0,0-12 0,0-16 0,0-23 0,0-8 0,0-6 0,0 1 0,0-3 0,0 1 0,0-6 0,0 6 0,0-9 0,0 9 0,0 2 0,0-1 0,0 7 0,0 0 0,0 2 0,5 13 0,-4 0 0,8 8 0,-7 6 0,2 5 0,0 1 0,-3 5 0,3 4 0,-4 1 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59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24575,'0'6'0,"16"43"0,-6 3 0,8 43 0,-6-19-792,-11-26 1,-1 3 791,6 45 0,-5-36 0,-2 1 0,1-3 0,0-2 0,0 34 0,0-36 0,0-3 0,6 9 250,-5-12 0,0 0-250,4 12 266,-5 4-266,0-26 0,0-13 0,0-6 201,0-7 1,0-9 0,0-1-1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59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24575,'35'0'0,"11"0"0,-3 0 0,27-6 0,-25 4 0,19-4 0,-9 6 0,-5 0 0,-1 0 0,-9 0 0,-13 0 0,-6 0 0,-7 0 0,-9 0 0,-1 0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01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24575,'5'-3'0,"-1"-2"0,-4-4 0,4 5 0,6 0 0,0 4 0,4 0 0,0 0 0,1 0 0,1 0 0,-2 0 0,-5 0 0,0 0 0,1 21 0,-5-1 0,1 27 0,-6-6 0,0 15 0,0 1 0,0 1 0,0-3 0,0-13 0,0-8 0,-5-9 0,4-9 0,-3-2 0,4-5 0,0-16 0,0-13 0,0-19 0,0-9 0,0-8 0,0 6 0,10-5 0,4 7 0,10 0 0,-1 6 0,0 2 0,-2 13 0,0 1 0,-6 11 0,-1 0 0,0 10 0,-4-3 0,4 7 0,-5-3 0,0 4 0,0 0 0,-4 8 0,-1 3 0,-4 8 0,0 7 0,0 2 0,0 5 0,0 0 0,0 6 0,0-4 0,0 5 0,0-1 0,0-4 0,0-1 0,0-2 0,0-11 0,0 5 0,0-6 0,0-4 0,0-2 0,0 0 0,0-4 0,0 4 0,0-5 0,4-4 0,-3-5 0,7-16 0,-2-7 0,11-17 0,1-1 0,6-7 0,0-1 0,0 1 0,6 5 0,-11 3 0,7 11 0,-14 3 0,2 11 0,-5 1 0,0 5 0,0 4 0,1 1 0,-5 0 0,2 3 0,-2-3 0,0 8 0,-2 1 0,2 14 0,-4-2 0,4 14 0,-5-3 0,0 5 0,0 0 0,0 0 0,0 0 0,0 0 0,0 0 0,0-6 0,0-1 0,0-6 0,4-5 0,-3-1 0,3-4 0,0-1 0,-3 0 0,4-4 0,-5-1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01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24575,'0'14'0,"0"1"0,0 10 0,0-3 0,0 10 0,0-11 0,0 11 0,0-11 0,0 0 0,0-2 0,4-9 0,-3 4 0,12-5 0,-2-4 0,9 0 0,6-5 0,-5 0 0,5 0 0,-6 0 0,0 0 0,0 0 0,-4 0 0,-2 0 0,0-5 0,-4 0 0,4-4 0,-5-1 0,-4 5 0,-1 1 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02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20 119 24575,'-11'-7'0,"3"4"0,8 11 0,3-3 0,2-1 0,4-4 0,0 0 0,0 0 0,0-4 0,0-1 0,-4-9 0,4-2 0,-8 1 0,3-4 0,-4 8 0,0-3 0,0 5 0,0 0 0,-4 4 0,0 0 0,-9 5 0,3 0 0,1 0 0,5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03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1 24575,'-13'0'0,"4"0"0,-4 0 0,5 0 0,-6 0 0,-2 14 0,0 4 0,5 14 0,-10 8 0,10 26 0,-8-24 0,7 34 0,11-32 0,-5 19 0,6-7 0,0 6 0,0-7 0,0 1 0,0 14 0,0-26 0,0 17 0,0-27 0,5 4 0,5-11 0,11-1 0,6-15 0,5-1 0,14-10 0,3 0 0,1 0 0,2-6 0,-11-5 0,7-20 0,-6-1 0,0-9 0,-12 0 0,-7 0 0,-7 0 0,-9-4 0,-3-20 0,-4 5 0,0-21 0,0 25 0,-5 2 0,-8-1 0,-10 12 0,-2-4 0,-8 19 0,11 2 0,-8 5 0,8 5 0,-3 5 0,-9 3 0,11 7 0,-17-4 0,13 5 0,-5 0 0,5 0 0,-3 0 0,8 0 0,-3 0 0,10 4 0,-3 1 0,7 15 0,1-12 0,5 6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03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24575,'9'9'0,"-2"8"0,-7 4 0,5 11 0,-4 2 0,4-5 0,-5 9 0,0-4 0,0-10 0,-9 13 0,2-21 0,-13 1 0,-9-8 0,0-9 0,4 0 0,10 0 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07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24575,'5'-8'0,"-2"7"0,-3 13 0,0 17 0,0 0 0,0 23 0,0-14 0,0 25 0,0-6 0,0 0 0,0 6 0,0-19 0,0 3 0,0-25 0,0 3 0,0-15 0,0 4 0,0-9 0,0-1 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07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24575,'34'0'0,"-14"0"0,48 0 0,-21 0 0,19 0 0,-3 0 0,-5 0 0,15 0 0,-6 0 0,-1 0 0,-10 0 0,-8 0 0,-7 0 0,-12 0 0,-4 0 0,-15 0 0,4 0 0,-9 0 0,-1 0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08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24575,'0'6'0,"0"2"0,0 35 0,0 2 0,0 28 0,0-6 0,0-1 0,0 5 0,0-12 0,0 15 0,0-9 0,0-14 0,0-4 0,0-20 0,0-6 0,0-11 0,0-6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09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25 24575,'-7'-11'0,"4"-1"0,11 11 0,2 1 0,-1 10 0,1 5 0,0 5 0,5 6 0,-8 1 0,8 13 0,-9-5 0,1 11 0,-2-4 0,-5 6 0,0 0 0,0 0 0,0-7 0,0 5 0,0-5 0,0-5 0,0 9 0,0-16 0,0 5 0,0-3 0,0-14 0,0 8 0,0-15 0,0 4 0,-4-9 0,3-1 0,-3-4 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10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0 311 24575,'0'-19'0,"0"-3"0,0-5 0,11-12 0,1 10 0,18-12 0,-6 1 0,4 9 0,-7-1 0,0 16 0,-1 6 0,0 5 0,0 5 0,-5 0 0,4 0 0,-9 0 0,0 9 0,0 15 0,-4 11 0,7 21 0,-1 1 0,-5 26 0,-1-21 0,-6 27 0,0-30 0,0 15 0,0-24 0,0-2 0,-5-15 0,0-11 0,-1-2 0,-3-11 0,5-4 0,-1-5 0,1-16 0,4-13 0,0-13 0,0-13 0,0-3 0,0 0 0,0-5 0,10 13 0,-2 1 0,14 9 0,-5 7 0,4 6 0,0 5 0,-5 3 0,3 8 0,-9-3 0,4 8 0,0 2 0,-3 4 0,3 0 0,-5 0 0,0 0 0,0 4 0,1 12 0,0 6 0,-4 11 0,-1 7 0,-5 1 0,0 1 0,0-9 0,0-1 0,0-15 0,0 7 0,0-14 0,0 4 0,0-20 0,5-7 0,6-17 0,7-10 0,4 5 0,1-5 0,-1 7 0,-5 6 0,3 1 0,-5 10 0,1-3 0,-2 12 0,-4-6 0,-1 12 0,0-7 0,0 7 0,0-4 0,0 5 0,0 0 0,0 0 0,-4 9 0,4 8 0,-8 11 0,4-1 0,-5 5 0,0-5 0,0 6 0,0 0 0,5 0 0,-4 0 0,4 0 0,-5-6 0,4-1 0,-3-6 0,8-4 0,-4-2 0,4-5 0,0 0 0,0-4 0,0-1 0,0-4 0,1 0 0,4 0 0,-4 0 0,9 0 0,-9-9 0,4 2 0,-4-7 0,-1 5 0,0 0 0,0 4 0,0 1 0,-4 11 0,-1 10 0,-4 15 0,0 3 0,0 11 0,0-11 0,0 11 0,0-11 0,0 4 0,0-5 0,0-7 0,4-1 0,2-11 0,8-1 0,1-8 0,11-2 0,-4-4 0,9 0 0,-8-15 0,10-5 0,-15-13 0,9 4 0,-20 12 0,2 8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11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35 24575,'-6'-7'0,"2"9"0,4 8 0,0 3 0,8-8 0,-2-1 0,7-4 0,6 0 0,-3 0 0,5 0 0,-12-4 0,-6-5 0,-3-6 0,0 1 0,0 0 0,-3 9 0,-2 5 0,-4 5 0,0 3 0,0 1 0,4-4 0,1-1 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12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 24575,'-7'0'0,"9"0"0,13 0 0,5 0 0,0 0 0,6 5 0,-14 5 0,8 12 0,-19 12 0,4 15 0,-5 16 0,0-5 0,0 20 0,-10-35 0,2 25 0,-27-25 0,14 5 0,-21-8 0,-1-17 0,-9-8 0,16-11 0,7-6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14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237 315 24575,'-6'-87'0,"0"0"0,1 2 0,-8 30 0,-18 71 0,6 9 0,-9 20 0,13 3 0,-5 10 0,2 8 0,15 1 0,-15 28 0,22-33 0,-9 9 0,11-25 0,9-17 0,8 5 0,10-18 0,13 0 0,-5-10 0,11 0 0,-11-6 0,11 0 0,-11 0 0,11-11 0,-11-1 0,6-18 0,-13 7 0,0-10 0,-8 12 0,-3-5 0,-2 0 0,-5 4 0,-4-4 0,-2 6 0,-4-5 0,0 9 0,0-2 0,-4 13 0,-6 1 0,0 4 0,-5 0 0,6 0 0,0 9 0,3 8 0,-3 10 0,8 13 0,-10 1 0,10 15 0,-4 1 0,5 8 0,0 0 0,0 0 0,0-8 0,0 7 0,0-21 0,0 4 0,0-20 0,0-6 0,0-7 0,0-5 0,0 0 0,0-7 0,0-14 0,0-10 0,0-18 0,0-2 0,0-6 0,0 0 0,0 0 0,0 6 0,16 1 0,-3 7 0,21 5 0,-12 7 0,9 1 0,-9 10 0,4 0 0,-6 6 0,-5 5 0,-1 0 0,-5 0 0,0 0 0,0 4 0,-4 12 0,-1 1 0,-4 14 0,0-4 0,-16 8 0,3-8 0,-14 0 0,1-10 0,-1-2 0,-7-4 0,7-1 0,1-4 0,6-1 0,-1-5 0,6 0 0,1 0 0,5 0 0,7 0 0,14 0 0,10 0 0,18 0 0,-6 0 0,20 0 0,-10 0 0,11 0 0,-13 0 0,4 5 0,-11-4 0,-1 4 0,-3-5 0,-14 0 0,8 0 0,-15 0 0,4-4 0,-4-11 0,0-8 0,0-4 0,1-5 0,-5 10 0,-1 1 0,-5 2 0,4 9 0,-3 3 0,3 13 0,-4 15 0,0 13 0,0 0 0,0 6 0,0-7 0,0 0 0,0-5 0,0-3 0,0-9 0,0-2 0,4-5 0,6-4 0,5-1 0,5-4 0,1 0 0,-1 0 0,0 0 0,-5 0 0,-1-4 0,-5-1 0,0-4 0,-4-1 0,-1 1 0,-4 4 0,0 1 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15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19 24575,'-5'-10'0,"1"1"0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06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16 24575,'-20'-5'0,"28"-5"0,34 14 0,22 3 0,7 13 0,2 7 0,18 1-905,-41-10 0,3 0 905,8-3 0,3 2 0,5 10 0,0 0 0,-1-9 0,2 0 0,4 6 0,-3-1 0,21 0-199,-33-6 0,-1 1 199,19 5 0,-31-3 0,1 1 0,44 2 0,-18 2 0,-15-8 0,-6-9 0,-11 12 1313,-7-13-1313,4 9 895,-5-10-895,-5 3 0,9-3 0,-16 4 0,10 1 0,-15-2 0,8-3 0,-14 2 0,4-7 0,-5 6 0,-1-2 0,1 0 0,0-1 0,0 0 0,-4 1 0,2 0 0,-2-2 0,-1 1 0,4-3 0,-4 3 0,5 0 0,0-3 0,-1 3 0,-3-4 0,-1 0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15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24575,'8'0'0,"6"0"0,7 0 0,6 0 0,6 0 0,0 0 0,0 0 0,-6 0 0,-1 0 0,0 0 0,-13-4 0,1 3 0,-14-3 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15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24575,'13'0'0,"2"0"0,11 0 0,1 0 0,0 0 0,5 0 0,-11 0 0,0 0 0,-7 0 0,-5 0 0,-4-8 0,-1 6 0,-4-6 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16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24575,'8'0'0,"6"0"0,6 0 0,14 0 0,1 0 0,11 0 0,-4 0 0,-1 0 0,-7 0 0,-3 0 0,-9 0 0,-1 0 0,-8 0 0,-4 0 0,-4-8 0,-1 6 0,-4-6 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17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24575,'5'11'0,"-1"13"0,-4 22 0,0 11 0,0-6 0,0 3 0,0-5 0,0 7 0,0 2 0,0 4 0,0-12 0,0 6 0,0-15 0,0-1 0,0-13 0,0 5 0,0-15 0,0 2 0,0-10 0,0-3 0,0-2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24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24575,'0'8'0,"0"1"0,0 0 0,0 5 0,0-4 0,0 15 0,0-9 0,0 10 0,0-6 0,0 0 0,0 6 0,0 2 0,0 5 0,0-6 0,0 5 0,0-5 0,0 6 0,0 0 0,0 0 0,0-6 0,0 5 0,0-11 0,0 0 0,0 4 0,0-8 0,0 9 0,0-6 0,0 6 0,0-10 0,0 15 0,0-15 0,0 5 0,0-2 0,0-9 0,0 4 0,0-4 0,-3-5 0,-8-16 0,5 7 0,-4-11 0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25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30 24575,'-5'-29'0,"0"32"0,5 36 0,0 26 0,0 9 0,0 10-1049,0 12 1049,0-44 0,0 0 0,0 27 0,0 20 0,0-29 257,0 15-257,0-26 0,0-11 0,0-26 0,0-2 0,-4-15 198,-1-1 0,1-4 0,-1 0 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26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24575,'12'0'0,"8"0"0,12 0 0,-3 0 0,24 0 0,-16 0 0,19 0 0,-15 5 0,-1 6 0,-13 6 0,-10 9 0,-8 8 0,-9 15 0,0 8 0,0-6 0,0-3 0,0-2 0,-16-8 0,-3 5 0,-16-15 0,-4-11 0,-3-5 0,15-7 0,6-5 0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28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161 206 24575,'5'-3'0,"-1"-4"0,-4-17 0,0-11 0,0 1 0,0-6 0,0 17 0,0-2 0,-4 19 0,-6-3 0,-1 9 0,-14 0 0,13 9 0,-14 8 0,14 24 0,-11 10 0,8 14 0,-4 0 0,12 9 0,1-7 0,6 15 0,0-16 0,0 0 0,0-17 0,10-10 0,8-4 0,11-7 0,5-4 0,-1-8 0,7-10 0,1-1 0,7-5 0,-7 0 0,-1-5 0,-7-6 0,-5-12 0,-1-5 0,-6 1 0,-4-5 0,-2 10 0,-5 1 0,-5 2 0,-1 9 0,-4-4 0,-4 8 0,-1 2 0,-8 4 0,-3 5 0,-5 10 0,5 8 0,0 10 0,-2 14 0,5-4 0,0 20 0,2-5 0,10-1 0,-5 7 0,6-14 0,0 5 0,0-7 0,0-6 0,0-8 0,0-13 0,0-7 0,0-5 0,0-16 0,0-14 0,0-17 0,0-11 0,0 1 0,0 0 0,0 0 0,0 6 0,10 3 0,7 10 0,11 2 0,-1 10 0,5 1 0,-5 11 0,0 0 0,5 5 0,-15 0 0,7 0 0,-13 0 0,2 4 0,-3 11 0,-4 2 0,-1 15 0,-5-5 0,0 6 0,0 0 0,-5 0 0,-6-5 0,-5-3 0,-4-4 0,-6-5 0,4 3 0,-4-8 0,11 3 0,1-4 0,4-5 0,1-1 0,4 0 0,9-3 0,12 3 0,25-4 0,2 0 0,20 0 0,-13 0 0,5 0 0,-7-11 0,0 3 0,-6-14 0,-3 4 0,-10-9 0,5-10 0,-15 2 0,5-13 0,-13 7 0,6-1 0,-5 2 0,4 13 0,-10 1 0,2 11 0,-7 16 0,3 12 0,-4 17 0,0 10 0,0-5 0,0 11 0,0-4 0,0-1 0,0-2 0,0-12 0,4-6 0,1-7 0,5-5 0,4-3 0,7-2 0,0-4 0,5 0 0,0 0 0,-5-5 0,-4 4 0,-8-4 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28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 24575,'-11'0'0,"3"0"0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29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24575,'8'-5'0,"8"1"0,10 4 0,1 0 0,4 0 0,-3 0 0,-1 0 0,-6 0 0,-7 0 0,-5 0 0,-4 0 0,-1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07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9 528 24575,'-8'0'0,"21"0"0,8-6 0,16 0 0,8-5 0,-4-1 0,-1 6 0,12 0 0,-22 6 0,9 0 0,-13 0 0,-10 0 0,3 0 0,-10 0 0,-5-10 0,0-14 0,-4-13 0,0-10 0,0-7 0,-5 5 0,-2-5 0,1 7 0,-4 7 0,9 1 0,-9 12 0,9 6 0,-3 8 0,4 4 0,0 4 0,0 1 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29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24575,'13'0'0,"8"0"0,0 0 0,5 0 0,-6 0 0,-5 0 0,-1 0 0,-9 0 0,-1 0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30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57 24575,'-4'-10'0,"-1"1"0,-21 9 0,7 0 0,-20 16 0,-6 13 0,13 2 0,-7 18 0,12-19 0,8 10 0,-9-5 0,10-2 0,7-6 0,6 5 0,5-5 0,0 0 0,0-1 0,0-10 0,0 2 0,0 3 0,0 1 0,0 4 0,9-6 0,2 0 0,9-9 0,6 8 0,2-12 0,-1 4 0,-1-6 0,-1-5 0,-3 0 0,10 0 0,-5 0 0,0-5 0,0-11 0,-7-1 0,3-21 0,-7 9 0,6-11 0,-10 1 0,4 4 0,-9-5 0,-2 1 0,-5-3 0,0 1 0,0-6 0,0 12 0,0-5 0,0 13 0,0 1 0,0 6 0,-5 4 0,0-3 0,-9 13 0,3-7 0,-3 12 0,0-3 0,3 4 0,-8 0 0,9 0 0,-9 0 0,8 0 0,-8 0 0,9 0 0,-9 0 0,9 0 0,-5 0 0,6 0 0,4 0 0,1 0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07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 24575,'0'-14'0,"0"0"0,0-6 0,0 6 0,9-1 0,-3 11 0,8-5 0,-1 8 0,-3-3 0,14 4 0,-12 0 0,7 0 0,-10 0 0,0 0 0,-1 4 0,-3 5 0,-1 25 0,-4-4 0,0 23 0,0-5 0,0 7 0,0 1 0,0 5 0,0-13 0,0 6 0,0-13 0,-6 4 0,5-17 0,-8 4 0,7-18 0,-2 0 0,0-5 0,3 0 0,-7-5 0,4-7 0,-1-20 0,1-4 0,4-18 0,0 4 0,0-13 0,0 5 0,5-5 0,2 0 0,17 3 0,-4-3 0,9 12 0,-7 3 0,-1 7 0,-4-1 0,2 11 0,-7-2 0,1 13 0,-4 2 0,0 1 0,0 7 0,-1-3 0,1 4 0,-1 0 0,-3 4 0,-1 5 0,-4 12 0,0 5 0,0 6 0,0 7 0,0 1 0,0 0 0,0 5 0,0-11 0,0 5 0,0-13 0,0-1 0,0-5 0,0-5 0,0-2 0,0-4 0,0 0 0,0 0 0,0 0 0,0-1 0,0 1 0,4-1 0,-3 1 0,2-1 0,-3 0 0,0 0 0,0 1 0,0-1 0,0 1 0,0 0 0,0 0 0,0-1 0,0 1 0,0 0 0,0-1 0,4-3 0,1-10 0,0-12 0,4-16 0,-3-1 0,12-19 0,0 11 0,6-12 0,-1 7 0,1 0 0,-2 7 0,-1 6 0,0 9 0,-6 5 0,-1 5 0,-5 2 0,0 4 0,0 4 0,-1 1 0,-3 7 0,-1 7 0,-4 4 0,0 6 0,0 5 0,0-4 0,0 4 0,0 0 0,0-4 0,0 10 0,0-4 0,0 5 0,0 0 0,0 0 0,0 0 0,0-5 0,0 3 0,0-13 0,4 7 0,-3-10 0,7 1 0,-7-1 0,7-6 0,-7-3 0,3-1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22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24575,'0'13'0,"0"9"0,0 0 0,0 17 0,0 1 0,0 6 0,0 1 0,0 7 0,0 2 0,0 0 0,0 14 0,0-12 0,0 6 0,0-3 0,0-13 0,0 7 0,0-15 0,0-1 0,0-13 0,0-1 0,0-10 0,0-2 0,0-4 0,0-8 0,0-6 0,0-10 0,0-4 0,0-1 0,0-5 0,0-2 0,0-6 0,0 1 0,5-7 0,2-8 0,10-2 0,2-13 0,0 6 0,4 0 0,-10 2 0,9 7 0,-9 7 0,3 6 0,-6 9 0,-1 10 0,0 2 0,0 4 0,0 4 0,0 1 0,0 4 0,0 0 0,-1 0 0,1 0 0,0 0 0,5 0 0,-4 0 0,3 3 0,-3 7 0,-1 5 0,1 5 0,-5-1 0,0 1 0,-1-1 0,-3 1 0,3-1 0,-4 1 0,0-1 0,0 1 0,0 0 0,0-6 0,0 5 0,0-4 0,0 4 0,0 1 0,-9-5 0,-10 8 0,-3-11 0,-2 10 0,5-11 0,4 3 0,-5-4 0,1 0 0,-1-5 0,0 4 0,0-8 0,6 7 0,-5-7 0,4 3 0,0 0 0,1-3 0,6 3 0,-1-4 0,0 0 0,4 3 0,5 2 0,5 4 0,9 0 0,1 0 0,10 2 0,-4 3 0,9 2 0,-9 4 0,10 1 0,-10-1 0,10 1 0,-10-1 0,10-3 0,-10 1 0,-1-7 0,-2 3 0,-7-5 0,2-4 0,-4-1 0,0 0 0,-1-3 0,-3 3 0,-1-4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23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14 183 24575,'0'-8'0,"0"-5"0,0 3 0,0-9 0,0-1 0,0 3 0,4-7 0,-3 14 0,3-8 0,-4 7 0,0-2 0,0 4 0,0 0 0,0 8 0,0 12 0,0 11 0,-4 10 0,-3 6 0,1-4 0,1 5 0,5-7 0,0 0 0,0 0 0,0-5 0,0-2 0,0-10 0,8-1 0,3-5 0,15 2 0,-5-6 0,9 0 0,-3-5 0,5 0 0,-6 0 0,-1-5 0,1-5 0,-10-6 0,9-10 0,-14 5 0,4-4 0,-5 5 0,-5 9 0,0 2 0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24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81 24575,'-5'-1'0,"1"2"0,4 12 0,0-3 0,0 9 0,0-9 0,0 3 0,0-4 0,4-5 0,0 0 0,4-4 0,1 0 0,-1 0 0,-3-4 0,-1-5 0,-4-6 0,0-5 0,0 0 0,0 1 0,0-1 0,0 5 0,0 1 0,0 5 0,-4 0 0,-1 4 0,-4 1 0,0 4 0,0 0 0,1 0 0,-1 0 0,4 4 0,2 1 0,3 3 0,0 1 0,0 0 0,0 0 0,0 0 0,0-4 0,0-2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44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3794 1 24575,'-5'7'0,"1"9"0,4 23 0,0-9 0,0 28 0,0-14 0,0 28 0,0-7 0,0 34-610,0-21 610,0-24 0,0 2 0,0 36 0,0-42 0,0 2 0,0 3 0,0 1 0,0-4 0,0 1 0,0 3 0,0 0 0,6 28 0,-5 14 0,6-45 0,-1 0 0,-4 37 0,2-39 0,-1-1 0,-3 21-202,0 3 202,0 7 0,0-15 0,0 4 0,5-21 0,-3-2 603,3-9-603,-5-5 209,0-7-209,0-1 0,0-5 0,0-1 0,0 1 0,0-5 0,0 3 0,0-3 0,0 0 0,0-2 0,0 1 0,0-4 0,0 3 0,0-4 0,0 0 0,0 0 0,0 0 0,0 0 0,0-1 0,-4-3 0,-5-1 0,-1 0 0,-14-3 0,2 7 0,-17-7 0,-8 10 0,-17-4 0,-10 6 0,-16 1-748,40-7 0,-2 1 748,-9-1 0,-3 1 0,-9 0 0,-3 0 0,-5 1 0,-1-1-975,-11 2 1,-1-2 974,1-2 0,-1-2 0,27-1 0,0 0 0,-1-1 0,-29-1 0,1-2 0,1 1 0,1 0 0,4 0 0,1 0 0,5 0 0,5 0 0,18 0 0,2 0-302,-11 0 0,3 0 302,-22 0 0,30 0 0,-2 0 0,10 0 0,1 0 0,-43 0 0,5 0 0,6 0-223,10 0 223,0 0 1277,9 0-1277,0 0 2001,7 0-2001,2-5 716,13 4-716,-4-5 278,17 6-278,-10-4 0,17 2 0,1-3 0,1 5 0,9 0 0,-9-4 0,9 3 0,-3-3 0,4 0 0,0 3 0,0-3 0,0 0 0,0 3 0,0-3 0,0 4 0,0-4 0,0 3 0,0-3 0,4 0 0,-2-1 0,6-4 0,-3-5 0,-1-12 0,3-9 0,-3-19 0,5-19 0,0-20-715,0 37 1,0-2 714,0-8 0,0-2 0,0-5 0,0-1 0,0-1 0,0-1 0,0-4 0,0 3 0,0 21 0,0 1 0,0-15 0,0 1-406,0-21 406,0 29 0,0 1 0,0-33 0,0 3 0,0 17 0,0 9 0,0 10 0,0 8 0,-5 5 0,4 3 1398,-4 11-1398,5 2 437,0 5-437,0 5 0,0-3 0,0 8 0,0-8 0,0 8 0,0-3 0,0 4 0,0 0 0,0 1 0,0-1 0,0 1 0,0-1 0,0 0 0,0-4 0,0 3 0,5-9 0,0 9 0,4-9 0,-4 9 0,4-8 0,-4 8 0,0-9 0,3 9 0,-3-3 0,0 4 0,-2 0 0,-3 0 0,0-4 0,0 3 0,0-4 0,0 1 0,0 2 0,0-2 0,0 4 0,0 0 0,0 0 0,0 0 0,4 5 0,1 0 0,3 4 0,1 0 0,5 0 0,6 0 0,7-5 0,11 4 0,18-4 0,1 5 0,23 0 0,-7 0 0,27 0-820,-5 0 820,-36 0 0,2 0 0,-4 0 0,0 0 0,4 0 0,1 0 0,0 0 0,1 0 0,-2 0 0,0 0 0,1 0 0,0 0 0,-1 0 0,-1 0 0,-3 0 0,0 0 0,4 0 0,-1 0 0,-2 0 0,-2 0 0,34 0 0,-37 0 0,0 0 0,24 0-238,16 0 238,-10 0 0,-12 0 0,-8 0 0,-7 0 0,-2 0 0,-7 0 810,-7 0-810,6 0 248,-13 0-248,6 0 0,-7 0 0,0 0 0,7 5 0,-6-4 0,13 10 0,-13-5 0,13 0 0,-13 4 0,12-9 0,-11 8 0,11-7 0,3 7 0,-6-8 0,5 4 0,-15-5 0,-6 0 0,5 0 0,-5 0 0,1 0 0,4 0 0,-10 0 0,4 4 0,-6-3 0,1 4 0,-1-5 0,-4 4 0,3-3 0,-8 3 0,9-4 0,-5 0 0,1 0 0,4 4 0,-5-3 0,6 3 0,-1-4 0,-4 0 0,3 5 0,-8-4 0,9 7 0,-9-7 0,8 4 0,-8-1 0,4-3 0,-2 6 0,-2-6 0,-1 7 0,-2-7 0,-6 2 0,2-3 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4:59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24575,'0'13'0,"0"7"0,0 1 0,0 17 0,0-4 0,0 29 0,0-5 0,0 30 0,0-12-497,0 23 497,0-15 0,0-31 0,0 1 0,0 41 0,3-36 0,1 1 0,-4-7 0,1-2 0,11 37 0,-4 7 0,5-17 0,-5-28 0,-1 2 0,7 41 0,-1-11 0,0-11 0,0-15 0,-7-8 0,4-10 0,-8-5 0,6-12 0,-7-1 497,3-12-497,-4 1 0,0 0 0,0-4 0,0-1 0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4:59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24575,'4'-9'0,"25"1"0,-4 8 0,27 0 0,-4 0 0,7 0 0,9 0 0,-1 0 0,0 0 0,-7 0 0,-2 0 0,-7 0 0,-7 0 0,-1 0 0,-18 0 0,3 0 0,-14 0 0,4 0 0,-9 0 0,-1 0 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00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517 272 24575,'4'-7'0,"0"-3"0,-4-8 0,0-8 0,0 5 0,0-9 0,0 3 0,0 0 0,0 2 0,-9 5 0,-1 0 0,-10 9 0,-6-2 0,5 7 0,-4 0 0,0 2 0,4 4 0,-10 0 0,10 0 0,-10 5 0,9 10 0,-5 14 0,-3 27 0,5-12 0,-6 23 0,7-18 0,-1 14 0,-1 0 0,6 1 0,2-9 0,6 7 0,0-14 0,5 7 0,2-1 0,5-6 0,0 6 0,0-13 0,0 4 0,0-11 0,4 4 0,2-6 0,10 1 0,0-7 0,5 5 0,4-9 0,3-1 0,-2-1 0,5-9 0,-5 4 0,7-4 0,-1-1 0,6-4 0,-4-1 0,5-5 0,-7 0 0,-5 0 0,3 0 0,0 0 0,-3 0 0,-3 0 0,-11-4 0,-4-1 0,-4 0 0,-1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13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24575,'7'4'0,"14"13"0,17 2 0,20 24 0,18 1-1363,-33-13 1,5 4 1362,33 14 0,6 1-958,-10-5 1,4 1 957,-9-7 0,5 1 0,-5-3 0,4-1 0,-1-1 0,-11-6 0,4 2 0,-1-1 0,21 12 0,1 0-1004,-14-9 1,3 1 0,-1 1 1003,0 1 0,0 1 0,0-2 0,-2-4 0,1-1 0,-5-2-537,7 8 0,-3-3 537,4-3 0,-4-2 0,-20-5 0,-4-2 589,-2-1 1,-1-3-590,42 13 2090,-40-8-2090,-10-14 3525,-15 6-3525,-10-9 423,-1 0 1,-10-1 0,0-4 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4:53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24575,'1'6'0,"0"14"0,-1 26 0,0 4 0,0 13 0,0-5 0,0 7 0,0 10 0,0-7 0,-2 14 0,2-5 0,-2-1 0,2-2 0,0-16 0,0-2 0,0-7 0,0-7 0,0-2 0,0-7 0,0 1 0,0-1 0,1-5 0,1 4 0,1-11 0,2 11 0,0-4 0,2 0 0,0 6 0,1-10 0,1 4 0,1 2 0,1-5 0,1 6 0,0-7 0,2 1 0,0 6 0,7-1 0,-1 9-432,3-8 432,-2 10 0,-4-13 0,1 5 0,-2-1 0,1 2 0,1 7 0,-3-2 0,1 1 0,-3-1 0,3 0 0,-1 0 0,1 1 0,-1-1 0,1 0 0,-5-10 0,0-1 0,6 16 0,-6-12 0,-1-1 0,3 10 0,-1 3 0,-2-7 0,-1 0 0,1 6 432,-3-6-432,1 12 0,-2-7 0,0 6 0,0 0 0,0 1 0,-2 7 0,2-5 0,0 31 0,-2-34 0,1 32 0,-2-20 0,1 7 0,-1 8 0,0-10 0,2 10 0,-1-8 0,1 7 0,-2-8 0,0 7 0,0-20 0,-1 0 0,0 30 0,1-26 0,-1-2 0,-2 12 0,2 7 0,-2-9 0,0 1 0,0-1 0,0-7 0,0-3 0,0-13 0,0 5 0,0-18 0,0 4 0,0-13 0,0 0 0,0-4 0,0-2 0,0-5 0,0 0 0,0-4 0,0-1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4:55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1 149 24575,'4'18'0,"6"-5"0,1 6 0,8 2 0,-3 5 0,0-4 0,-1 7 0,-1-13 0,2 9 0,4 0 0,-5-4 0,0 5 0,-5-1 0,0-4 0,1 4 0,-2-6 0,1 1 0,0-1 0,-1 1 0,-3-5 0,-2-2 0,0 1 0,-3-4 0,4 8 0,-5-8 0,0 3 0,0-4 0,0 0 0,0 0 0,0 0 0,0-1 0,3-7 0,2-6 0,4-10 0,2-10 0,11-10 0,-3-6 0,27-26 0,-19 16 0,18-21 0,-13 21 0,5-4 0,-6 6 0,-3 8 0,-6 2 0,0 7 0,-6 6 0,-1 0 0,-6 11 0,1-3 0,-1 12 0,0-7 0,0 8 0,-1 0 0,-3 1 0,-1 4 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32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24575,'0'6'0,"0"14"0,0 23 0,0 21 0,0 0 0,0 25 0,0-4 0,0-8 0,0 10 0,0-21 0,0 8 0,0-11 0,0-9 0,0-14 0,0-7 0,0-12 0,0-8 0,0 1 0,0-12 0,0-22 0,0-19 0,0-25 0,0 1 0,5 7 0,8-6 0,12 6 0,0 0 0,12 0 0,-6 7 0,6 5 0,-8 9 0,3 8 0,-11 11 0,5 1 0,-7 9 0,-4 2 0,3 4 0,-8 0 0,9 0 0,-9 0 0,3 4 0,-3 11 0,-5 7 0,0 10 0,-5 7 0,0-6 0,0 0 0,-5-7 0,-4-7 0,-7 1 0,1-6 0,-3 1 0,3-6 0,0 0 0,-4-3 0,5 2 0,-6-7 0,0 3 0,0-4 0,5 0 0,-3 0 0,8 0 0,-4 0 0,6 0 0,3 4 0,1 1 0,4 3 0,9 1 0,2 1 0,14 0 0,2 5 0,11 3 0,-4 3 0,5 1 0,-1 1 0,-4-2 0,5 2 0,-13-3 0,-1-4 0,-5-2 0,-5-4 0,-2-1 0,-4-4 0,0-1 0,-4-4 0,-1 0 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32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24575,'18'0'0,"0"0"0,1 0 0,6 0 0,2 0 0,-1 0 0,0 0 0,-1 0 0,-9 0 0,3 0 0,-14 0 0,-1 0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32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24575,'22'0'0,"-5"0"0,7 0 0,-8 0 0,10 0 0,-7 0 0,1 0 0,-5 0 0,-2 0 0,-4 0 0,0 0 0,-5 0 0,0 0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33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24575,'5'3'0,"-2"15"0,-3 9 0,0 18 0,0 3 0,0 8 0,0 7 0,0-7 0,0 14 0,0-20 0,0 12 0,0-21 0,0-8 0,0-2 0,0-16 0,0 5 0,0-16 0,0 0 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37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24575,'13'0'0,"4"-9"0,3-3 0,1-8 0,5-6 0,-10 5 0,3-4 0,-9 10 0,0 1 0,-6 5 0,0 4 0,-3 8 0,3 13 0,-9 9 0,4 7 0,-9 7 0,9-5 0,-5 11 0,6-11 0,0 4 0,0-5 0,0-7 0,4-5 0,6-7 0,5-5 0,4 1 0,6-5 0,-4 0 0,5-5 0,-7 0 0,1-5 0,-1-5 0,2-11 0,-1 0 0,-9 5 0,-2 7 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38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24575,'3'0'0,"-1"0"0,10 0 0,-3 0 0,-1 0 0,1 0 0,0 0 0,0 0 0,-5-8 0,0-2 0,-4-4 0,0 0 0,0 1 0,0-2 0,0 0 0,-4 1 0,-1 5 0,-4 4 0,0 1 0,1 4 0,-1 0 0,4 8 0,2 2 0,3 4 0,0 4 0,0-12 0,0 3 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40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24575,'11'-3'0,"1"11"0,6 17 0,9 15 0,-1 8 0,17 3 0,4 13 0,-4-24 0,-9-3 0,0-1 0,5-6 0,28 29 0,-25-23 0,0-4 0,4 3 0,-18-14 0,9-4 0,-25-3 0,11-9 0,-20 3 0,9-7 0,-7 3 0,0-4 0,-1 0 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40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558 1 24575,'-18'0'0,"-7"15"0,0-2 0,-11 28 0,-5-4 0,1 20 0,-11 2 0,-4 9 0,13-16 0,-17 15 0,32-17 0,-15 2 0,11-4 0,7-15 0,7-10 0,3-3 0,12-11 0,-7 0 0,9-5 0,0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14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0 447 24575,'24'0'0,"1"0"0,7 0 0,14 0 0,-11 0 0,18 0 0,-13 0 0,-5 0 0,2 0 0,-16 0 0,10 0 0,-10 0 0,-1 0 0,-6 0 0,-5 0 0,-1 0 0,1 0 0,0 0 0,0 0 0,-4-4 0,-1-11 0,-4-7 0,-11-17 0,-1 6 0,-6-13 0,-3 6 0,8-1 0,-3 3 0,5 5 0,5 7 0,1 0 0,1 7 0,3 4 0,-4 1 0,5 5 0,0 0 0,0 0 0,0 4 0,0 1 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53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609 33 24575,'-22'-18'0,"3"4"0,9 14 0,1 0 0,0 0 0,0 0 0,0 0 0,-5 0 0,-7 0 0,-1 0 0,-10 0 0,-2 0 0,-7 0 0,0 0 0,1 0 0,0 0 0,5 0 0,-11 0 0,16 0 0,-2 0 0,11 0 0,6 0 0,1 4 0,9 1 0,1 3 0,4 6 0,0 0 0,0 12 0,0-5 0,0 4 0,0 1 0,0 1 0,0 6 0,0 7 0,0-5 0,0 5 0,0-7 0,0 6 0,0 3 0,0-1 0,0 13 0,0-11 0,0 13 0,0-8 0,0 0 0,0 0 0,0 0 0,-11 0 0,8-6 0,-7-9 0,10-1 0,0-10 0,0 3 0,0-5 0,0 1 0,0-1 0,0 0 0,-5 0 0,4-5 0,-4 4 0,5-9 0,0 4 0,0-5 0,0 0 0,0 0 0,0 0 0,0 0 0,4-4 0,6-1 0,11-4 0,6 0 0,6 0 0,6 0 0,3 0 0,-1 0 0,5 0 0,-11 0 0,5 0 0,-7 0 0,-6 0 0,-6 0 0,-2 0 0,-9 0 0,4 0 0,-9 0 0,-1 0 0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54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24575,'2'-11'0,"4"3"0,25 8 0,-2 0 0,11 0 0,0 0 0,1 0 0,7 0 0,-6 0 0,11 0 0,-16 0 0,4 0 0,-15 0 0,0 0 0,-5 0 0,0 0 0,-11 0 0,-6 0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55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19 477 24575,'-10'4'0,"1"1"0,9 3 0,0 1 0,0 0 0,0-8 0,0-7 0,0-21 0,0-17 0,0-6 0,0-5 0,0-1 0,0 13 0,0-11 0,0 19 0,5 1 0,0 8 0,10 10 0,0 2 0,5 8 0,-5 2 0,4 4 0,-8 0 0,7 0 0,-7 0 0,3 4 0,0 6 0,-3 11 0,4 6 0,-9 0 0,4 5 0,-9-5 0,4 0 0,-5-1 0,0-10 0,0 2 0,0-7 0,0 3 0,0-5 0,0-12 0,4-3 0,2-19 0,5-2 0,0-6 0,5 0 0,2-7 0,-1 5 0,4 1 0,-5 8 0,0 5 0,-2 6 0,-5 5 0,0 6 0,0 4 0,0 0 0,1 0 0,-1 0 0,-4 8 0,3 9 0,-6 4 0,3 10 0,-5-9 0,0 9 0,0-9 0,0 4 0,4-11 0,-3 4 0,3-9 0,-4 4 0,0-5 0,4-4 0,1-1 0,3-4 0,1 0 0,0 0 0,0 0 0,0 0 0,0-4 0,5-6 0,-3-5 0,8-5 0,-8-6 0,9 4 0,-9 1 0,3 2 0,-5 8 0,1-3 0,-1 5 0,0 0 0,0 0 0,0 4 0,-4 4 0,-2 17 0,-3 6 0,0 18 0,0-5 0,0 11 0,0-5 0,0 1 0,0 4 0,0-11 0,5-1 0,0-8 0,5-6 0,-4 0 0,2-5 0,-3-1 0,5-9 0,-1-1 0,0-4 0,0 0 0,0 0 0,0 0 0,0 0 0,1-9 0,-5 7 0,-1-7 0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56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55 126 24575,'-15'-2'0,"2"3"0,13-4 0,0-9 0,0-4 0,0-8 0,0 13 0,0-3 0,0 5 0,0-1 0,-4 5 0,3-8 0,-11 11 0,10-3 0,-5 15 0,7 10 0,0 8 0,0-10 0,0-3 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5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24575,'24'0'0,"2"0"0,7 0 0,0 0 0,0 0 0,0 0 0,0 0 0,0 0 0,-6 0 0,-6-4 0,-2 3 0,-12-3 0,2 4 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57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24575,'14'0'0,"-4"0"0,20 0 0,-5 0 0,-3 0 0,16 0 0,-15 0 0,5 0 0,-10 0 0,-7 0 0,2 0 0,-8 0 0,-1 0 0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59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1 24575,'0'10'0,"-11"11"0,-3 21 0,-11 13 0,0 3 0,5-1 0,-6 24 0,6-19 0,-9 29 0,8-15 0,-6 8 0,12-1 0,-5-7 0,6 6 0,0-7 0,1 0 0,-1-2 0,7-9 0,1 1 0,1-8 0,3-2 0,-3-7 0,5 0 0,0-6 0,0-2 0,0-1 0,0-4 0,0 5 0,0-7 0,5 7 0,1-6 0,6 13 0,-1-13 0,1 13 0,4-13 0,-3 13 0,3-12 0,-4 4 0,-1 1 0,5-5 0,-3 5 0,8-7 0,-8 6 0,7-4 0,4 6 0,1-1 0,3-4 0,3 12 0,-1-11 0,1 11 0,4-11 0,-10 9 0,4-10 0,-7 4 0,0-13 0,-1 5 0,0-11 0,-5 5 0,3-6 0,-3-4 0,13 7 0,-11-6 0,10 3 0,-18-6 0,4-5 0,-5 1 0,0-5 0,0 3 0,0-7 0,-4 3 0,0-4 0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26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24575,'0'25'0,"0"-8"0,0 20 0,0-10 0,0 12 0,0-6 0,0 6 0,0-7 0,0-5 0,0 4 0,0-10 0,0 4 0,0-6 0,0 1 0,0-6 0,4 0 0,1-6 0,4-3 0,0-1 0,0-4 0,0 0 0,-1 0 0,1 0 0,0 0 0,0 0 0,0 0 0,0 0 0,-1-4 0,-3 3 0,-1-3 0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27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4 110 24575,'0'8'0,"0"1"0,-4-5 0,7 0 0,-2-4 0,8 0 0,0 0 0,0 0 0,-5-8 0,0 2 0,-4-8 0,0 5 0,0 0 0,0 0 0,0 0 0,0 0 0,0 1 0,-4 3 0,4 5 0,-4 4 0,8 1 0,0-2 0,5-3 0,0 0 0,0 0 0,0 0 0,-1 0 0,-3-4 0,-1 0 0,-4-5 0,0 0 0,0 0 0,0 0 0,-4 1 0,-5 3 0,-5 1 0,0 4 0,5 0 0,5 0 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01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24575,'18'0'0,"15"17"0,-9-8 0,24 33 0,-12-21 0,2 13 0,8-3 0,-15-2 0,19 9 0,0 32 0,-5-30 0,-15 6 0,-1 0 0,2-12 0,16 47 0,-27-36 0,13 45 0,-19-36 0,7 27 0,-8-15 0,0 1 0,1 15 0,-1-15 0,-6-2 0,-1-9 0,-6-8 0,0 0 0,0 0 0,0 0 0,0 0 0,0 1 0,0 6 0,0-5 0,0 6 0,-6-1 0,-1-5 0,-5 6 0,-1-1 0,1-5 0,0 6 0,-1-8 0,1 0 0,1-7 0,-1 6 0,-5-13 0,5 6 0,-5 0 0,1-5 0,3 11 0,-8-11 0,2 11 0,-3-11 0,-2 11 0,2-11 0,-1 4 0,2-12 0,3 5 0,-1-15 0,12 8 0,-6-14 0,8 3 0,0-5 0,-3 0 0,7-1 0,-7-3 0,3-1 0,-4-4 0,-4 0 0,2-9 0,-17-22 0,14-14 0,-5 8 0,13 8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15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1352 24575,'89'-39'0,"-1"0"0,1 0 0,-1 0 0,0 0 0,1 0 0,-1 0 0,1 0 0,-1 0 0,1 0 0,5-3 0,5-3 0,0-1 0,-2 2 0,-6 2 0,-8 5 0,-12 6 0,-15 9 0,1 3 0,-16 8 0,0-6 0,0 6 0,-15 1 0,0 0 0,-1-1 0,1 1 0,1 4 0,4-9 0,-10 13 0,4-12 0,-6 8 0,1 1 0,-1-4 0,-4 8 0,-1-3 0,-5 0 0,0 3 0,-1-3 0,1 4 0,0 0 0,-1-4 0,6-2 0,1-3 0,4-5 0,6-3 0,-4-3 0,5 0 0,-1-1 0,-4 1 0,4 0 0,-6 0 0,2-5 0,-1 4 0,0-4 0,-5 5 0,4-5 0,-3 3 0,5-8 0,-1 8 0,0-3 0,0 5 0,-5 1 0,-1 4 0,0-4 0,-4 13 0,4-7 0,-6 12 0,-3-3 0,-2 4 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03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9 382 24575,'-5'3'0,"1"-9"0,4-7 0,10-13 0,3-14 0,17-3 0,1-1 0,1-4 0,3 10 0,-12 4 0,5 6 0,-8 13 0,-5 0 0,-1 10 0,0 1 0,-4 4 0,4 0 0,-5 0 0,0 0 0,0 0 0,0 4 0,1 6 0,-1 5 0,2 5 0,-1 0 0,0 0 0,0 0 0,0 0 0,0 0 0,0 1 0,-1-6 0,6-1 0,-5-5 0,9 1 0,-9-4 0,9-2 0,-9-4 0,9 0 0,-8 0 0,8-9 0,-3-15 0,16-20 0,-7 1 0,6 1 0,-15 16 0,-2 10 0,-4 2 0,-1 9 0,-4-3 0,3 7 0,-3-7 0,0 3 0,-2 0 0,-3 1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33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390 48 24575,'0'7'0,"0"13"0,0 25 0,0 30 0,0 22-1019,0-45 0,0 3 1019,4 12 0,0 2 0,-3 1 0,0 2 0,3 5 0,-1 2 0,-2 9 0,-2 0 0,1-11 0,0-1-843,0 12 1,0 0 842,0-10 0,0-3 0,0-12 0,0-1-372,0 5 1,0-3 371,0 16-109,0-29 1,0 0 108,0 24 1292,0-16-1292,0-12 2217,0-20-2217,0-1 897,0-11-897,0-1 277,-4-10-277,-5 0 0,0-4 0,-9-4 0,2 3 0,1-8 0,-10 3 0,9-8 0,-10 2 0,0-3 0,4 0 0,-10 3 0,11-7 0,-11 7 0,11-3 0,-5 9 0,6-3 0,-1 8 0,6-3 0,1 4 0,5 0 0,4 7 0,1 10 0,4 8 0,5 15 0,1-5 0,11 11 0,1-4 0,6 6 0,0 0 0,0 0 0,7 2 0,-6-2 0,13 3 0,-13-2 0,5-6 0,-6 3 0,-2-12 0,0 0 0,-6-2 0,-1-11 0,0 5 0,-4-11 0,3 4 0,-5-9 0,1 9 0,-1-9 0,-3 4 0,2-5 0,-7 1 0,7-2 0,-3-3 0,3-1 0,1-4 0,-1 0 0,1 0 0,0-4 0,1-6 0,0-11 0,5-6 0,8-7 0,8-14 0,6-4 0,4-22-393,-17 31 1,2-2 392,3 1 0,1-1 0,1-10 0,3 1 0,2 7 0,1 2 0,16-37 0,10 5 0,-15 15 0,-7 8 0,1 10 0,-20 18 0,-1 9 0,-7 3 0,-5 5 785,-12 4-785,-3 1 0,-19 14 0,-2 2 0,-15 17 0,6 1 0,-14 8 0,7-7 0,-8 6 0,2-11 0,0-1 0,1-2 0,0-10 0,7 3 0,-5-4 0,11-1 0,1-4 0,2-2 0,15-5 0,-7 0 0,13 0 0,-3 0 0,9-4 0,1-1 0,4-9 0,0-1 0,0-11 0,0-1 0,0-13 0,0-9 0,6-9 0,1-7 0,6 1 0,1-29 0,-1 14-1055,2-16 1055,-8 39 0,1 0 0,6-36 0,-6 35 0,-1-3 0,1 4 0,-1 2-315,8-44 315,-7 9 0,-4 28 0,-1 2 0,-3-1 0,0 6 0,0-1 0,0-13 0,0-6 0,0 0 0,0 10 0,0 6 0,0 3 0,0 7 1038,0 0-1038,0 6 332,0 2-332,0 13 0,0 1 0,0 6 0,0 5 0,0 0 0,0 6 0,0 0 0,-4 4 0,-1 1 0,-14 4 0,-4 5 0,-10 1 0,0 5 0,0 0 0,0-5 0,0-1 0,0 0 0,0-3 0,5 7 0,2-8 0,6 8 0,5-8 0,1 3 0,5-4 0,11 0 0,4 0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34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0 24575,'-19'0'0,"8"0"0,3 0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36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0 522 24575,'0'-38'0,"0"-5"0,0 1 0,6-14 0,5 13 0,14-13 0,-5 21 0,13-2 0,-16 15 0,9 7 0,0 9 0,-10 2 0,9 4 0,-15 0 0,4 4 0,-4 11 0,-5 22 0,0 6 0,-5 20 0,0-5 0,0 7 0,0 0 0,0 0 0,-5-8 0,-7-1 0,-1-15 0,-4-7 0,7-8 0,4-11 0,-3-1 0,5-9 0,-2-4 0,3-24 0,3-7 0,0-12 0,0-12 0,0 11 0,0-21 0,5 15 0,1-7 0,12 8 0,-6 7 0,10 1 0,-10 12 0,3 7 0,-6 7 0,0 5 0,1 0 0,-1 3 0,0 2 0,0 4 0,0 0 0,0 0 0,0 0 0,0 0 0,0 0 0,0 4 0,-4 6 0,4 11 0,-8 6 0,4 12 0,-5-4 0,0 11 0,0-11 0,0 4 0,0-6 0,0-5 0,0-3 0,0-9 0,0-2 0,0-5 0,0-8 0,0-19 0,5-13 0,2-17 0,17-7 0,-2-11 0,10-2 0,0-5 0,-5 16 0,-2 1 0,-4 20 0,-9 4 0,3 12 0,-6 8 0,1-1 0,-1 12 0,-1-3 0,-3 12 0,-1 8 0,-4 10 0,0 14 0,0-5 0,0 11 0,0-11 0,0 11 0,0-11 0,0 5 0,0-13 0,0 5 0,0-11 0,0 0 0,0-2 0,0-9 0,0 4 0,0-5 0,4 0 0,1-3 0,4-2 0,11-4 0,-3 0 0,8 0 0,1 0 0,-4 0 0,9 0 0,-9-5 0,9-6 0,-3-6 0,5-5 0,-6 1 0,5-1 0,-20 10 0,3 3 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37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24575,'0'29'0,"0"0"0,0 11 0,0 9 0,0 22 0,0-10 0,0 8 0,0-27 0,0-3 0,0-6 0,0-6 0,0-6 0,0-2 0,0-9 0,4 4 0,12-9 0,0-1 0,16-4 0,-10 0 0,4 0 0,1-16 0,-5-3 0,8-22 0,-8 6 0,-9 10 0,-3 10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37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27 24575,'-10'-3'0,"2"6"0,8-2 0,0 12 0,0-3 0,0 3 0,3-8 0,-2-4 0,3-6 0,-4-8 0,0 2 0,0-2 0,0 0 0,-4 7 0,-1-2 0,-3 11 0,3 7 0,1 5 0,4 0 0,0 4 0,0-4 0,0 1 0,0-2 0,0-9 0,0-1 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38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24575,'0'22'0,"17"15"0,4-7 0,23 15 0,1-8 0,13 2 0,1 0 0,0 0 0,4-6 0,-4 4 0,6-3 0,-15-4 0,3 1 0,-28-10 0,6-4 0,-20-3 0,3-4 0,-5-1 0,-4 0 0,-1 0 0,-4 0 0,0 0 0,0 0 0,0 5 0,0-4 0,-5 9 0,-1 2 0,-9 6 0,-2 6 0,-13 14 0,-1 4 0,-8 13 0,0 1 0,0-1 0,0 1 0,-1 8 0,1-6 0,-1 6 0,0-8 0,7 0 0,8-15 0,2-3 0,11-19 0,-3-3 0,9-9 0,-2-3 0,3-8 0,-4 0 0,-1-14 0,5 6 0,1-6 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39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736 0 24575,'-31'43'0,"-17"14"0,-4 21-1193,11-28 1,-2 2 1192,6-1 0,1-1 0,4-6 0,0-1 61,-1 4 0,2-1-61,-13 25 0,-6 7 0,2-8 0,9-13 541,6 0-541,8-12 0,2 3 0,6-15 1198,0-11-1198,6 3 524,3-15-524,7 4 0,-3-5 0,4 0 0,0-1 0,0 1 0,0 0 0,0 0 0,23 13 0,12-2 0,23 17 0,16-8 0,13 19-533,-35-28 0,2 1 533,1 5 0,0 1 0,8-3 0,-1 0 0,-6 2 0,-2 1 0,-4-4 0,-2-1-90,0 4 1,-2 0 89,22 20 0,6-4 0,-15-3 0,-15-4 0,-11-16 0,-12 1 0,-6-10 1056,-1-1-1056,-9 0 0,-1-4 0,-4-1 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39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4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10 226 24575,'-5'3'0,"1"-11"0,4-18 0,0-7 0,10 0 0,1 6 0,11-5 0,-2 15 0,1-8 0,5 13 0,-9 2 0,13 5 0,-18 5 0,12 0 0,-8 0 0,4 0 0,0 0 0,-5 0 0,-1 0 0,0 9 0,-3 2 0,8 9 0,-4 0 0,5 0 0,0 0 0,1 6 0,-1-5 0,7 6 0,-5-11 0,3 4 0,-5-9 0,1 3 0,-1-4 0,0 0 0,0-4 0,0-2 0,-5-4 0,4 0 0,-9 0 0,9-4 0,-3-6 0,-1-6 0,0-4 0,-1 4 0,-3-3 0,3 8 0,-4-8 0,0 8 0,-1-3 0,0 9 0,-4 1 0,-1 4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16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24575,'15'9'0,"-3"-5"0,33 0 0,-1-4 0,19 0 0,9 0 0,-21 0 0,17 0 0,-18 6 0,6 0 0,-9 1 0,-2 9 0,-21-14 0,6 9 0,-20-7 0,0 0 0,-6 10 0,-4-4 0,0 14 0,0-12 0,-5 24 0,-7-6 0,-1 16 0,-9 1 0,8 7 0,-3-5 0,5 5 0,0-7 0,6 0 0,-4-7 0,8-1 0,-2-13 0,4-1 0,0-5 0,0-6 0,0 0 0,0-5 0,0-4 0,0-1 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42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24575,'0'-18'0,"0"0"0,5-8 0,0 4 0,11-10 0,7 4 0,0 0 0,4 0 0,-7 13 0,0 0 0,-4 5 0,-2 5 0,-5 1 0,0 4 0,0 0 0,0 0 0,0 0 0,0 0 0,0 0 0,0 0 0,5 0 0,1 0 0,5 0 0,1 4 0,-1 2 0,6 4 0,-5 0 0,5 1 0,-6-1 0,0 0 0,0 0 0,-4 4 0,3-3 0,-8 8 0,3-8 0,-4 8 0,-1-9 0,5 5 0,-3-1 0,3-4 0,-4 4 0,-1-5 0,5 1 0,-4-1 0,4-3 0,0 2 0,-4-7 0,9 4 0,-4-5 0,5 0 0,1 0 0,-1 0 0,0-9 0,0 2 0,-4-12 0,-2 8 0,-5-3 0,0 9 0,0-3 0,0 7 0,-4-7 0,-1 7 0,-4-4 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44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756 1 24575,'-13'0'0,"-10"0"0,-22 0 0,-10 17 0,-3 5 0,6 15 0,-12 9 0,-9 12 0,19-10 0,11-13 0,2 2 0,6 14 0,-20 18 0,23-18 0,-5 10 0,23-17 0,-13 5 0,19-10 0,-8-5 0,10-2 0,1 1 0,5-6 0,0-1 0,0-6 0,0 0 0,15 1 0,-3-5 0,20 5 0,-5-9 0,6 4 0,-5-1 0,10 3 0,-15-2 0,16 5 0,-17 1 0,5 6 0,-11-1 0,1 11 0,-7-9 0,3 33 0,-7-9 0,1 21 0,-7-17 0,0 6 0,-12-5 0,-3 7 0,-17 0 0,5 0 0,-5 0 0,0-6 0,5 4 0,-11-4 0,12-2 0,0 7 0,3-15 0,9 7 0,-3-15 0,11-1 0,1-7 0,5-6 0,0-1 0,0-11 0,0-1 0,0-1 0,4-7 0,6 2 0,11-3 0,0-4 0,11 4 0,-5-5 0,6 5 0,0 1 0,7 6 0,-6-1 0,13 1 0,-13 3 0,6 3 0,-12 9 0,6 15 0,-14 2 0,5 27 0,-18-3 0,-1 16-525,-6 9 525,0 2 0,0-42 0,0-1 0,0 0 0,0 0 0,0 0 0,0 1 0,-3 4 0,-1 1 0,0-5 0,-1 1 0,-2 7 0,-2 3 0,-2 15 0,0 0 0,6-16 0,0 1 0,-3 15 0,3-3 0,5 20 0,0-3 0,0-18 0,0 17 0,0-37 0,0 16 0,10-29 0,10 8 0,5-9 0,11 2 525,-8-14-525,15 6 0,-8-16 0,13 11 0,-13-18 0,11 5 0,-11-6 0,12 1 0,-13-1 0,13-4 0,-13 3 0,6-9 0,-7 4 0,-6-5 0,5 0 0,-5 0 0,6 0 0,-6 0 0,5 0 0,-5 0 0,6 0 0,0 0 0,0 0 0,4-5 0,-9-1 0,1 1 0,-14-4 0,-1 8 0,-5-7 0,0 3 0,0-4 0,1-6 0,-5-6 0,5-13 0,-9 14 0,4-1 0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48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516 191 24575,'0'-14'0,"0"0"0,0-19 0,0 4 0,-9-5 0,-2 8 0,-10 10 0,1 1 0,-13 10 0,-2 0 0,-14 5 0,-1 17 0,0 11 0,10 16 0,-3 14 0,9 8 0,-5 1 0,9 15 0,6-15 0,10 6 0,7-8 0,1-7 0,6-3 0,0-13 0,0-3 0,4-11 0,12-2 0,14-9 0,4-1 0,13-10 0,-6-1 0,23-5 0,-12-5 0,24-30 0,-22-9 0,10-28 0,-22 11 0,3-4 0,-13 7 0,0 1 0,-7 8 0,-8 9 0,-6 12 0,-5 7 0,-2 7 0,-4 13 0,0 19 0,-5 6 0,-2 22 0,-5 3 0,5 8 0,-4 8 0,9 0 0,-3 0 0,5-7 0,0 5 0,0-13 0,0 6 0,0-15 0,0-1 0,0-7 0,0-11 0,0-2 0,0-11 0,0 0 0,0 0 0,-4-4 0,3-10 0,-3-12 0,4-10 0,0-13 0,0-9 0,0 6 0,7-37 0,4 39 0,16-38 0,4 34 0,1-5 0,2 13 0,-12 11 0,-1 10 0,-2 1 0,-8 10 0,3 1 0,-5 4 0,0 0 0,0 0 0,-4 12 0,-1 1 0,-4 16 0,0-1 0,-10 5 0,-9 1 0,-3-6 0,-6-1 0,8-7 0,0-4 0,0-2 0,4-4 0,-3 0 0,9-1 0,-4-4 0,9 3 0,5-7 0,10 3 0,10-4 0,2 0 0,9 0 0,-3 0 0,5 0 0,0 0 0,-6 0 0,5 0 0,-16 0 0,9 0 0,-10 0 0,1 0 0,2-5 0,-2-5 0,-1-6 0,0-9 0,0 7 0,-4-7 0,3 15 0,-4-5 0,-1 10 0,0 1 0,-4 8 0,-1 12 0,-4 12 0,0 14 0,-6 6 0,-1 0 0,-4-7 0,4 6 0,2-18 0,5 3 0,0-12 0,0-5 0,0-1 0,4-9 0,12-1 0,0-4 0,16 0 0,-5-9 0,0-3 0,5-10 0,-11 2 0,5-1 0,-6 0 0,-9 10 0,-2 2 0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48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21 24575,'-3'-5'0,"11"-4"0,24 8 0,-12-4 0,2 5 0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48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24575,'13'0'0,"8"0"0,6 0 0,-5 0 0,3 0 0,-10 0 0,-4 0 0,-2 0 0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49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24575,'14'0'0,"8"0"0,16 0 0,9 0 0,-6 0 0,1 0 0,-3 0 0,-11 0 0,-3 0 0,-13 0 0,-3 0 0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6:49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24575,'5'1'0,"0"22"0,-5 16 0,0 33 0,0-13 0,0 23 0,0-22 0,0 20 0,0-12 0,0 15 0,0-7 0,0-3 0,0-15 0,0-9 0,0-15 0,0-3 0,4-14 0,1 3 0,-1-11 0,0-5 0,-4 0 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07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0 24575,'7'0'0,"-3"0"0,13 0 0,-8 0 0,0 4 0,-4 6 0,-1 5 0,-4 25 0,0-3 0,0 12 0,-19 13 0,9-17 0,-27 21 0,16-10 0,-22-3 0,16-10 0,-14-1 0,23-21 0,-8 7 0,10-13 0,1-1 0,1-8 0,9-6 0,1-48 0,4 33 0,0-32 0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18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10 24575,'0'-8'0,"0"7"0,0 7 0,0 15 0,0 6 0,0 6 0,0-5 0,0 17 0,0-7 0,0 18 0,0 7 0,0-18 0,0 24 0,0-18 0,0 14 0,0 0 0,0-7 0,0 5 0,0-14 0,0 7 0,0-21 0,0 4 0,0-12 0,0 0 0,0-6 0,0-2 0,0-4 0,0 1 0,0 3 0,0-9 0,0 9 0,0-9 0,0 4 0,0-5 0,0 0 0,0 0 0,0 0 0,0 0 0,0 5 0,0 2 0,0-1 0,0 4 0,0-4 0,0 5 0,0-5 0,0-1 0,0 0 0,0-3 0,0 3 0,0-6 0,0-6 0,0-9 0,-4-7 0,2-12 0,-2 4 0,-1-17 0,3 10 0,-9-17 0,10 5 0,-4-8 0,5-6 0,0-3 0,0 1 0,0-6 0,0 12 0,0-4 0,0 13 0,0 2 0,0 0 0,0 11 0,0-9 0,0 16 0,0-10 0,0 11 0,0-11 0,0 10 0,0-3 0,0 4 0,0 1 0,0 0 0,0 0 0,0 4 0,0-3 0,0 9 0,0-4 0,0 4 0,0 1 0,0 0 0,0 0 0,0 0 0,0 0 0,0 0 0,0 0 0,0 0 0,0 0 0,0 0 0,0 0 0,0 0 0,0 0 0,0 0 0,0 0 0,0-1 0,0 1 0,0 0 0,0 0 0,0 0 0,0-1 0,0 1 0,0 11 0,0 5 0,5 17 0,-4 4 0,4 5 0,0 6 0,-4 3 0,5 13 0,-6-5 0,0 14 0,0-14 0,0 13 0,0-13 0,0 13 0,0-13 0,0 13 0,0-13 0,0 6 0,0-8 0,0-7 0,0-1 0,0-13 0,0 5 0,0-16 0,4 9 0,-3-15 0,4 4 0,-1 0 0,-3-3 0,4 3 0,-1-5 0,-3 0 0,3 0 0,-4-1 0,4-3 0,-3 3 0,3-4 0,0 5 0,-3-1 0,2 1 0,1 0 0,-3 0 0,4 0 0,-5 0 0,0 0 0,4 0 0,-3 0 0,3 0 0,-4-4 0,0-1 0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23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84 24575,'-4'-9'0,"3"-4"0,-7 2 0,3-3 0,-4 5 0,4 0 0,-4 0 0,5 4 0,2 0 0,8 5 0,9 0 0,5 5 0,0 5 0,1 11 0,-4 7 0,-1 5 0,-5 7 0,-5 1 0,0 0 0,-6 6 0,0-13 0,0 6 0,-5-7 0,-13 1 0,5-6 0,-13-5 0,10-9 0,5-8 0,2-2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17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1136 24575,'-14'-4'0,"4"-6"0,-4-11 0,-2-5 0,-3-29 0,6 17 0,-4-30 0,2 1 0,6 7 0,-4-19 0,13 23 0,0 0 0,0-5 0,0 19 0,0-11 0,0 13 0,0-7 0,10 7 0,9-7 0,10 11 0,8-6 0,5 0 0,0 10 0,0-3 0,3 12 0,-11 6 0,5 0 0,-7 6 0,6 5 0,-4 2 0,5 4 0,-13 0 0,5 0 0,-5 0 0,1 0 0,-2 4 0,2 13 0,-10 0 0,9 15 0,-10-6 0,1 6 0,-1 7 0,-5 1 0,6 7 0,-4 0 0,4 7 0,-5-5 0,0 12 0,-5-12 0,-1 5 0,-6-7 0,0-1 0,0 1 0,0-6 0,0 4 0,0-11 0,-5 4 0,-6-6 0,-5-5 0,-5 4 0,0-5 0,-16 16 0,13-13 0,-17 7 0,14-15 0,-5-4 0,0 3 0,0-8 0,-7 4 0,5-10 0,-5-1 0,0-5 0,5 0 0,-5-5 0,6-12 0,-1-7 0,-1-11 0,5 1 0,-2 5 0,10 3 0,1 6 0,7 5 0,0 1 0,8 5 0,-7-1 0,8 1 0,0 4 0,2 2 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25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549 219 24575,'0'-23'0,"0"1"0,0-4 0,0-2 0,0-5 0,0 0 0,0 5 0,-4 11 0,-11 8 0,-8 9 0,-24 0 0,4 11 0,-25 25 0,13 14 0,-2 14 0,11 2 0,-1-4 0,5 12 0,0-5 0,9 4 0,19-15 0,2-3 0,12-6 0,0-1 0,0-7 0,0-1 0,0-13 0,16 6 0,-3-15 0,20 8 0,-6-14 0,6 4 0,0-5 0,0-5 0,7-1 0,-6-5 0,13 0 0,-13 0 0,13-5 0,-13-6 0,8-13 0,-8-6 0,2-7 0,1 1 0,-8 1 0,0 1 0,-13 6 0,0 2 0,-6 6 0,-5 0 0,0 4 0,-5 2 0,-4 9 0,-1 1 0,-4 8 0,-5 1 0,3 10 0,-8 0 0,8 5 0,-4 6 0,4 1 0,0 6 0,-1 7 0,6-5 0,-5 11 0,10-11 0,-4 5 0,5-7 0,0 0 0,0-6 0,0-1 0,0-11 0,0-1 0,0-5 0,0 0 0,0 0 0,0-7 0,0-14 0,0-10 0,0-11 0,10-7 0,3-1 0,18-9 0,1-1 0,6 6 0,-6-3 0,1 16 0,-4-1 0,-2 11 0,-1 10 0,-11-1 0,4 12 0,-8-3 0,3 4 0,-5 0 0,-4 4 0,-1 11 0,-4 7 0,0 11 0,-10 0 0,-9 2 0,-4-8 0,-11 8 0,12-18 0,-5 9 0,1-14 0,4 3 0,-4-5 0,11-4 0,-4-2 0,8-4 0,-3 0 0,5 0 0,0 0 0,4-4 0,1-1 0,8 1 0,1 0 0,8 4 0,-3 0 0,9 0 0,-3 0 0,4 0 0,0 0 0,0 4 0,0 2 0,-5 3 0,4-3 0,-4 2 0,5-7 0,0 4 0,1-5 0,-1 0 0,-5 0 0,4 0 0,-4-5 0,5-5 0,0-6 0,-4-10 0,-1 5 0,-5-5 0,0 5 0,0 6 0,-1 1 0,1 9 0,-5-3 0,-1 10 0,-4 10 0,0 10 0,0 5 0,0 5 0,0-11 0,0 5 0,0-6 0,0-4 0,0 2 0,0-7 0,12-1 0,0-6 0,17-4 0,-2 0 0,0 0 0,5 0 0,-11 0 0,5-9 0,-6 2 0,-4-7 0,-7 8 0,-4 2 0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25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20 24575,'-6'-11'0,"2"3"0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25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24575,'24'0'0,"1"0"0,2 0 0,5 0 0,2 0 0,-5 0 0,4 0 0,-13 0 0,-5 0 0,3 0 0,-12 0 0,2 0 0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26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24575,'3'0'0,"4"0"0,23 0 0,-1 0 0,18 0 0,-6 0 0,-5 0 0,9 0 0,-22 0 0,9 0 0,-17 0 0,-1 0 0,-5 0 0,0 0 0,-4 0 0,-1 0 0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27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24575,'8'0'0,"12"0"0,2 0 0,11 0 0,0 0 0,0 0 0,0 0 0,0 0 0,-6 0 0,-6 0 0,-7 0 0,0 0 0,-4 0 0,4 0 0,-5 0 0,-4 0 0,-2 0 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27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24575,'4'-3'0,"0"6"0,-4 3 0,0 15 0,0 6 0,0 13 0,0-6 0,0 6 0,0 7 0,0-4 0,0 20 0,0-14 0,0 22 0,0-11 0,0 6 0,0-3 0,0-6 0,0-6 0,0 2 0,0-18 0,0 4 0,0-12 0,0-1 0,0-11 0,0-1 0,0-5 0,0 0 0,0 0 0,0-4 0,0-1 0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28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24575,'4'0'0,"13"0"0,32 0 0,8 0 0,16 0 0,-13 0 0,29 0 0,-27 0 0,29 0 0,-38 0 0,9 0 0,-33 0 0,4 0 0,-18 0 0,-1 0 0,-9 0 0,-1 0 0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29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24575,'0'18'0,"0"7"0,0 9 0,0 0 0,0 29 0,0-25 0,0 41 0,0-26 0,0 20 0,0 19 0,0-34 0,0 40 0,0-45 0,0 12 0,0-2 0,0-19 0,0 3 0,0-14 0,0-11 0,0-2 0,0-11 0,0-8 0,0-16 0,0-9 0,0-20 0,0 3 0,0-15 0,0-1 0,0-8 0,0-9 0,0-2 0,0-7 0,0 7 0,0 3 0,0 15 0,5 2 0,-3 15 0,3 7 0,-5 8 0,0 0 0,0 4 0,0 1 0,0 2 0,0 8 0,0-3 0,0 5 0,0 0 0,4 4 0,1 0 0,3 5 0,1 4 0,0 12 0,-3 6 0,3 12 0,-7 5 0,8 3 0,-9 6 0,4 7 0,1 3 0,-4 7 0,3 0 0,-5 0 0,0-8 0,0 6 0,0-13 0,0-1 0,0-9 0,0-13 0,0-6 0,0-2 0,0-9 0,0 4 0,-3-9 0,-3-10 0,1-12 0,1 5 0,4-3 0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31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305 263 24575,'-4'-4'0,"0"-1"0,4-4 0,0 0 0,4 4 0,5 1 0,1 4 0,9 0 0,-8 0 0,7 0 0,3 0 0,-4 0 0,13-5 0,-13 4 0,15-4 0,-11 5 0,0 0 0,-2-5 0,-9 4 0,4-3 0,-5 4 0,-7 0 0,-14 0 0,-10 0 0,-11 0 0,-7 0 0,-2 0 0,-14 0 0,-1 0 0,-1 0 0,-5 0 0,19 0 0,-10 0 0,25 0 0,-3 0 0,11 0 0,6 0 0,12 0 0,22 0 0,15 0 0,22 0 0,1 0 0,8 0 0,0 0 0,8-7 0,-13 6 0,11-5 0,-27 6 0,10-6 0,-26 5 0,5-4 0,-18 0 0,-1 4 0,-5-3 0,0 4 0,1 0 0,-9 0 0,-17-5 0,-1 4 0,-26-9 0,14 8 0,-17-8 0,-4 2 0,1-4 0,-7 5 0,15-3 0,1 4 0,7 0 0,5 1 0,7 5 0,7 0 0,5-4 0,8 2 0,12-2 0,18 4 0,12 0 0,15-5 0,19-4 0,-13-3 0,19-2 0,-24 7 0,8-5 0,0 11 0,-14-10 0,-4 10 0,-14-4 0,-6 5 0,-6 0 0,-7 0 0,-5 0 0,0 0 0,-4 0 0,-1 0 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32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24575,'-5'18'0,"0"-4"0,5-1 0,0-5 0,0 2 0,0-1 0,0 5 0,0-4 0,0 9 0,0-4 0,0 5 0,0 6 0,0-10 0,0 9 0,0-15 0,0 15 0,0-13 0,0 13 0,0-15 0,0 3 0,0-4 0,0-4 0,0-1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18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68 24575,'-5'8'0,"-5"0"0,-8 34 0,-4-5 0,-3 24 0,6-5 0,0 16 0,12-14 0,-10 11 0,14-13 0,-8 8 0,11-1 0,0-7 0,0-2 0,0-14 0,0-2 0,4-11 0,6-2 0,11-4 0,12-5 0,1-1 0,4-3 0,1-1 0,-5 0 0,11-5 0,-11-1 0,4-5 0,-6 0 0,-5 0 0,-2 0 0,0-5 0,2-6 0,8-19 0,-1-1 0,11-25 0,-8 17 0,8-24 0,0 2 0,-16 8 0,9-17 0,-20 28 0,1-13 0,-2 8 0,-11 0 0,-1 7 0,-5-5 0,0 11 0,0-5 0,-9 7 0,-8 4 0,-10 2 0,-12 3 0,5 1 0,-12 4 0,13-2 0,-13 7 0,12-3 0,-4 5 0,5 5 0,1-4 0,0 9 0,5-4 0,2 5 0,5 0 0,-14 0 0,3 23 0,-7 3 0,8 23 0,0 5 0,-2 2 0,11-21 0,4-7 0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36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94 24575,'-1'-5'0,"12"1"0,25 4 0,8 0 0,19 0 0,-20-5 0,27 4 0,-25-9 0,26 9 0,-28-10 0,11 5 0,-25-1 0,10 2 0,-18 5 0,0 0 0,-2-5 0,-9 4 0,4-3 0,-5 4 0,0 0 0,0 0 0,1 0 0,-1 0 0,0 0 0,0 0 0,-1 0 0,1 0 0,0 0 0,-1 0 0,0 0 0,1 0 0,-1 0 0,1 0 0,0 0 0,5 0 0,1 0 0,11 0 0,-4 0 0,9 0 0,-9-9 0,-1 7 0,-2-7 0,-9 9 0,4 0 0,-5 0 0,-4-4 0,-5 3 0,-10-3 0,-10 4 0,-2 0 0,-10 0 0,5 0 0,-6 0 0,-1 0 0,1 0 0,0 0 0,0 0 0,5 0 0,-3 0 0,9 0 0,-4 0 0,6 0 0,4 0 0,-3 5 0,4-4 0,-5 3 0,0 1 0,4-4 0,2 3 0,0-4 0,4 0 0,-4 0 0,5 0 0,0 0 0,4 0 0,1 0 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38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0 24575,'-8'5'0,"2"-1"0,-11-4 0,7 0 0,-9 4 0,3 6 0,0 6 0,2 4 0,3 6 0,1 1 0,-7 6 0,10 7 0,-8-6 0,14 12 0,-9-4 0,8-1 0,-3 5 0,5-11 0,0 11 0,0-11 0,0 5 0,0-7 0,0-6 0,0 5 0,0-11 0,4 5 0,2-6 0,8 1 0,2-1 0,10-4 0,-5-2 0,11-3 0,-10-5 0,9-1 0,-9-5 0,4 0 0,0 0 0,-10 0 0,9 0 0,-10 0 0,0 0 0,4-5 0,-9-5 0,5-5 0,-5-11 0,6-2 0,-4-5 0,4 0 0,-5-7 0,1-1 0,0-8 0,-6 2 0,0 5 0,-6-4 0,0 11 0,0-11 0,0 11 0,0 1 0,0 2 0,-5 11 0,-1-5 0,-4 5 0,1 6 0,-1 1 0,-4 0 0,3 8 0,-3-8 0,5 9 0,-5 0 0,4 1 0,-10 0 0,10 2 0,-9-2 0,9 4 0,-9 0 0,3 0 0,1 0 0,-4 0 0,8 0 0,-3 0 0,5 0 0,0 0 0,0 0 0,-1 4 0,1-3 0,0 7 0,4-7 0,1 3 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39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24575,'18'0'0,"1"0"0,6 0 0,3 0 0,-1 4 0,-1 6 0,-10 19 0,0 0 0,-10 17 0,-1 3 0,-5-6 0,0 11 0,0-13 0,-5 7 0,-14 2 0,0-14 0,-9-1 0,7-15 0,1-5 0,0 0 0,9-10 0,2 0 0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41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0 24575,'-8'0'0,"0"0"0,-16 0 0,4 0 0,-21 0 0,21 4 0,-20 12 0,11 15 0,8 11 0,-15 7 0,17 7 0,5-6 0,-4 13 0,12-13 0,-2 6 0,3-8 0,5 0 0,0-7 0,0-1 0,5-7 0,11-5 0,7-1 0,10-5 0,0 0 0,0-5 0,0-1 0,0-5 0,0 0 0,0-5 0,0-1 0,0-5 0,-5 0 0,3 0 0,-9-9 0,5-14 0,-5-7 0,-4-9 0,-2-1 0,-5 5 0,1-5 0,-6 7 0,-1 5 0,-5 7 0,0 7 0,0 5 0,-4 4 0,-1 1 0,0 12 0,-4 16 0,3 5 0,-6 17 0,-1 3 0,1 8 0,-1 8 0,6 0 0,-5 0 0,10-7 0,-9 5 0,9-13 0,-3-1 0,5-10 0,-5-12 0,4-1 0,-4-10 0,5-2 0,0-5 0,0 0 0,-4-4 0,3-5 0,-2-10 0,3-11 0,0-6 0,0-6 0,0 0 0,0-7 0,9 5 0,10-6 0,12-1 0,-1 5 0,6-6 0,-13 16 0,10-2 0,-12 14 0,5-1 0,-6 6 0,-5 4 0,-1 2 0,-5 4 0,0 0 0,-4 7 0,-1 17 0,-4 3 0,0 13 0,-10 0 0,-3-5 0,-17 13 0,-1-12 0,-5 1 0,2-9 0,1-6 0,5-5 0,-3-1 0,9-6 0,1 0 0,7-5 0,5-1 0,-1-4 0,25 0 0,1 0 0,23 0 0,-12 0 0,5 0 0,-11 0 0,11 0 0,-5 5 0,6-4 0,0 4 0,7-5 0,1-5 0,2-13 0,6-14 0,-12-6 0,15-21 0,-12 13 0,5-7 0,-14 11 0,-8 7 0,-8 13 0,-5 2 0,-5 11 0,-4 7 0,-13 20 0,1 6 0,-12 23 0,5-6 0,-7 15 0,6-7 0,0 7 0,13-8 0,0 0 0,6-12 0,0 2 0,0-21 0,0 2 0,0-10 0,4-3 0,12-2 0,6-4 0,18 0 0,-5-5 0,6-13 0,-8-1 0,4-22 0,-3 15 0,-2-21 0,-6 23 0,-3-15 0,-12 27 0,-1-3 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42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73 24575,'-32'-1'0,"7"-10"0,25 9 0,0-11 0,0 4 0,0 0 0,0-1 0,0 1 0,0 4 0,0 1 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42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24575,'-5'14'0,"-3"-5"0,11-5 0,4-4 0,14 0 0,0 0 0,5 0 0,-6 0 0,0 0 0,0 0 0,0 0 0,-4 0 0,-3 0 0,-8 0 0,-1 0 0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43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41 24575,'-6'4'0,"13"0"0,15-4 0,6 0 0,3 0 0,-3 0 0,-1-4 0,-1-6 0,-6 3 0,-9-10 0,-2 15 0,-9-6 0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7:44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92 175 24575,'7'0'0,"-9"0"0,-13 5 0,0 5 0,-5 11 0,9-4 0,-5 8 0,6-10 0,5 11 0,0-5 0,5 5 0,0-6 0,0-5 0,0 10 0,0-8 0,0 8 0,0-4 0,0-6 0,0 9 0,0-7 0,9 0 0,2 0 0,15-9 0,-9 6 0,7-8 0,-8-2 0,4-4 0,0 0 0,-5 0 0,4 0 0,-9 0 0,9 0 0,-9-4 0,5-6 0,-5-12 0,0 1 0,1-5 0,-1 0 0,0 4 0,0-3 0,1-1 0,-1 4 0,-4-4 0,-2 6 0,-4-6 0,0 4 0,0-9 0,0 9 0,0-10 0,0 10 0,0-9 0,0 9 0,0-10 0,0 11 0,0 0 0,0 2 0,-4 8 0,-1-3 0,-4 9 0,0 1 0,-5 4 0,3 0 0,-3 0 0,0 0 0,3 0 0,-3 0 0,5 0 0,0 4 0,-5 2 0,7 8 0,-6 1 0,7 5 0,-4 0 0,-1 6 0,1 1 0,-1 6 0,-1 7 0,1-5 0,-1 11 0,0-5 0,1 0 0,-1-7 0,1-2 0,6-16 0,-4 4 0,8-15 0,-3-1 0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49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24575,'5'0'0,"-2"0"0,14 0 0,-2 0 0,1 0 0,7 0 0,-7 0 0,3 0 0,-4 0 0,-1 0 0,-2 0 0,1 0 0,-5 0 0,2 0 0,0 0 0,-2 0 0,2 0 0,-3 0 0,0 0 0,-1 0 0,1 3 0,-1-2 0,1 2 0,0-3 0,-1 0 0,1 0 0,0 0 0,-1 0 0,1 0 0,-1 0 0,1 0 0,-1 0 0,1 0 0,0 0 0,-1 0 0,1 0 0,0 0 0,-1 0 0,1 0 0,0 0 0,-1 0 0,1 0 0,0 0 0,-1 3 0,1-2 0,-1 2 0,1-3 0,-1 0 0,0 0 0,0 0 0,1 0 0,-4 2 0,3-1 0,-3 2 0,4-3 0,-1 0 0,-3 0 0,0 0 0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49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22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439 1 24575,'-16'0'0,"1"0"0,-12 0 0,0 0 0,-12 0 0,6 0 0,-6 0 0,6 0 0,1 0 0,0 0 0,5 0 0,6 14 0,6-2 0,9 13 0,-3 7 0,8-9 0,-5 14 0,6-16 0,0 4 0,0-5 0,5-1 0,4-8 0,12 2 0,12-11 0,8 2 0,-1-4 0,5 0 0,-11 0 0,-1 0 0,-8 0 0,-10-4 0,-1 3 0,-6-6 0,1 6 0,-4-7 0,-13 7 0,-9-3 0,-12 4 0,-17 11 0,10 1 0,-12 17 0,8 7 0,1 8 0,-3 0 0,11 3 0,3-12 0,10 4 0,7-7 0,7-6 0,4-1 0,0-10 0,0-1 0,3-5 0,13-5 0,6 0 0,16-4 0,3 0 0,5 0 0,-5-4 0,-8-2 0,-2-5 0,-11 1 0,1 0 0,-3 0 0,-8 1 0,0 4 0,-6 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19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24575,'-6'74'0,"2"-14"0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49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49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12:42:58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1 24575,'0'5'0,"-3"1"0,0 0 0,-4 1 0,-2-1 0,1 0 0,-1 1 0,3-1 0,-1 0 0,4-5 0,0-2 0,3-5 0,0 0 0,0 0 0,3-1 0,0 1 0,4 2 0,-1 2 0,0-1 0,0 2 0,0-2 0,0 3 0,1 0 0,2 0 0,-2 0 0,3 0 0,-4 0 0,0 0 0,1 6 0,-4 6 0,0 3 0,-3 7 0,0-4 0,0 10 0,0-5 0,0 9 0,-3-3 0,-2 4 0,-7-1 0,3-3 0,-6-2 0,3-4 0,-3-1 0,4-3 0,-3-1 0,3-4 0,1-4 0,-3 0 0,5-4 0,-5 1 0,6-1 0,-2 1 0,2-1 0,1-3 0,0 0 0,2-8 0,2 4 0,2-4 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29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24575,'0'-9'0,"0"1"0,0 0 0,0 0 0,0 3 0,0 1 0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49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24575,'5'0'0,"-2"0"0,14 0 0,-2 0 0,1 0 0,7 0 0,-7 0 0,3 0 0,-4 0 0,-1 0 0,-2 0 0,1 0 0,-5 0 0,2 0 0,0 0 0,-2 0 0,2 0 0,-3 0 0,0 0 0,-1 0 0,1 3 0,-1-2 0,1 2 0,0-3 0,-1 0 0,1 0 0,0 0 0,-1 0 0,1 0 0,-1 0 0,1 0 0,-1 0 0,1 0 0,0 0 0,-1 0 0,1 0 0,0 0 0,-1 0 0,1 0 0,0 0 0,-1 0 0,1 0 0,0 0 0,-1 3 0,1-2 0,-1 2 0,1-3 0,-1 0 0,0 0 0,0 0 0,1 0 0,-4 2 0,3-1 0,-3 2 0,4-3 0,-1 0 0,-3 0 0,0 0 0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49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49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49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8:54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961 1 24575,'-23'0'0,"-3"0"0,-12 0 0,-11 0 0,-8 0 0,2 0 0,-8 5 0,15 2 0,-12 5 0,4-5 0,-6 4 0,5-10 0,4 5 0,5-6 0,8 0 0,-6 0 0,17 0 0,-4 0 0,13 0 0,9 4 0,-1-3 0,7 7 0,0-3 0,1 4 0,4 0 0,0 0 0,0 9 0,0-1 0,0 13 0,0-3 0,0 6 0,0-1 0,0 1 0,0 6 0,0 2 0,0 7 0,0 11 0,0-8 0,0 16 0,0-10 0,0 17 0,0 4 0,0-9 0,0 6 0,0 2 0,0-15 0,-6 20 0,-1-25 0,-1 5 0,-3-6 0,5-10 0,-1-8 0,-2-5 0,7-12 0,-3 3 0,5-14 0,0 4 0,0-5 0,0 0 0,0 0 0,0 0 0,12-4 0,6-1 0,23-4 0,-5 0 0,22 0 0,-7 0 0,13 0 0,-2-6 0,3-1 0,-11 1 0,1-5 0,-13 9 0,-4-3 0,-5 5 0,-7 0 0,0 0 0,-11 0 0,-1 0 0,-5 0 0,0 0 0,-4 0 0,-1 0 0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8:55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24575,'7'-4'0,"4"0"0,13 4 0,10-5 0,19-13 0,-9 8 0,7-6 0,-4 10 0,-4 0 0,12-2 0,-15 3 0,0 5 0,-14 0 0,0 0 0,-11 0 0,-1 0 0,-6 0 0,1 0 0,-4 0 0,-2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20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3425 24575,'57'-76'0,"-15"26"0,-3 4 0,-3-1 0,9-7 0,4-3-2612,12-19 2612,-11 11 0,4-3-678,-6 13 0,2 0 678,7-18 0,1-2 0,3-2 0,3 0 0,-12 18 0,2-1 0,-4 3 0,2-6 0,-1 1 0,-3 10 0,4-2 0,-5 3 0,0-3 0,-2 1 0,9-7 0,1 1 0,-1 1 0,-2 2-13,-4 8 0,-2 2 13,-4 4 0,0 0 0,4-3 0,-1-1 0,-8 5 0,1 0 0,3-3 0,0-2 0,-4 2 0,-2 1-181,21-22 181,-21 27 0,-1 1 0,14-17 0,13-9 0,-16 12 0,4 8 1151,-18 8-1151,9-1 1707,-18 9-1707,5 1 1092,-8 6-1092,-3 0 225,2 5-225,-7-4 0,8 4 0,-9-5 0,9 0 0,-8 1 0,3-1 0,-5 5 0,1-3 0,-1 3 0,5-5 0,-3 0 0,3 1 0,-4-1 0,4 5 0,-3-4 0,3 8 0,-5-7 0,0 8 0,1 0 0,-5 2 0,-2 3 0,1 0 0,-3-3 0,7 3 0,-3-3 0,4-6 0,1-6 0,5-7 0,2-5 0,10-2 0,-4 7 0,3 0 0,-11 8 0,-1 4 0,-5 1 0,0 5 0,0 0 0,-4 4 0,-1 1 0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8:56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9 285 24575,'-5'1'0,"1"-11"0,4-6 0,0-22 0,0 5 0,10-8 0,-3-4 0,13 17 0,-8-10 0,2 26 0,0-7 0,0 18 0,0-3 0,4 4 0,-3 0 0,0 4 0,4 10 0,3 9 0,2 16 0,4 1 0,1 3 0,-6-5 0,6-4 0,-9-7 0,7-1 0,-6-11 0,9 1 0,-9-11 0,10 0 0,2-5 0,2-5 0,4-11 0,-4-9 0,-1-9 0,-5 4 0,4-2 0,-12 10 0,6-9 0,-12 14 0,0-8 0,-6 15 0,1 0 0,-1 2 0,0 7 0,-4-3 0,-1 4 0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8:57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24575,'3'4'0,"23"0"0,-2-4 0,28 0 0,-19 0 0,15 0 0,-14 0 0,4 0 0,-11 0 0,0 0 0,-2 0 0,-14 0 0,-2 0 0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8:57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24575,'4'0'0,"-1"0"0,21 0 0,-3 0 0,19 0 0,-13 0 0,18 0 0,-22 0 0,9 0 0,-12 0 0,-5 0 0,-1 0 0,-9 0 0,-1 0 0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00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1138 533 24575,'0'-28'0,"0"-30"0,0 18 0,0-49 0,0 55 0,5-40 0,2 31 0,0-6 0,-2 10 0,0 12 0,-4 7 0,3 6 0,-4 5 0,-11 4 0,-7 1 0,-12 9 0,-11 14 0,-23 15 0,-9 21 0,28-25 0,-3 0 0,-1 5 0,-1 0-506,-1 0 0,1-1 506,4-5 0,0 0-205,-4 3 0,2-1 205,-29 11 0,-4-2 0,8-7 0,24-9 0,1-6 0,16-3 0,5-4 990,1-1-990,11 0 432,1-1-432,9 0 0,1 0 0,4 0 0,0 0 0,0 0 0,0 0 0,0 0 0,15 1 0,2-1 0,16 2 0,5 5 0,3-3 0,5 4 0,1 0 0,-1-4 0,1 9 0,0-4 0,-8 4 0,1 1 0,-8-2 0,-5 0 0,3 0 0,-13-1 0,3 1 0,-11-7 0,1 4 0,-1-7 0,1 7 0,-5-4 0,-1 6 0,-4 0 0,0 10 0,0-7 0,0 20 0,-11 0 0,-3 7 0,-25 27 0,3-7 0,-10 5 0,4 5 0,-11 2 0,9-3 0,10-24 0,0-1 0,-2 9 0,9-16 0,1-1 0,-7 14 0,0 9 0,4-19 0,11-6 0,2-12 0,6-5 0,4-8 0,1-5 0,5-5 0,0 0 0,0 0 0,4-4 0,1 0 0,9-5 0,1 0 0,4 0 0,7 0 0,0 0 0,7 0 0,-1 0 0,8 0 0,0-11 0,8 3 0,0-10 0,11 1 0,-8 9 0,16-9 0,-14 15 0,11-3 0,-12 5 0,11 0 0,-15 0 0,0 0 0,-9 0 0,-12 0 0,-3 0 0,-4 0 0,-5 3 0,-1 2 0,-5 4 0,0-4 0,0 3 0,-4-18 0,-1-4 0,-4-22 0,0-10 0,0-3 0,0-4 0,0 5 0,4 8 0,-3 0 0,8 14 0,-3 0 0,-1 10 0,0 2 0,-1 5 0,-3 0 0,3 4 0,-4 2 0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02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0 299 24575,'0'8'0,"0"12"0,0 1 0,0 18 0,0-6 0,0 0 0,0-7 0,0-12 0,0 0 0,0-5 0,0-8 0,0-6 0,0-27 0,0 1 0,14-45 0,0 29 0,13-34 0,2 31 0,-3-5 0,2 14 0,-11 3 0,3 16 0,-9 3 0,3 9 0,-5 5 0,0 1 0,0 4 0,0 0 0,1 15 0,-5 3 0,5 26 0,-9-1 0,4 10 0,-5-5 0,0 0 0,0-2 0,0-6 0,0-2 0,0-11 0,0-7 0,0-6 0,0-5 0,0 0 0,4-4 0,1-15 0,5-2 0,0-19 0,0-1 0,1-2 0,1-10 0,4 9 0,1-9 0,0 9 0,4-2 0,-10 10 0,4 1 0,-5 6 0,5 5 0,-5 0 0,4 10 0,-5 1 0,0 4 0,-4 4 0,-1 11 0,-4 19 0,0 1 0,0 9 0,0-4 0,0-1 0,0 2 0,0-3 0,0-11 0,4-1 0,-3-6 0,4-5 0,-1-2 0,-3-4 0,3 1 0,-4-5 0,0-1 0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02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24575,'24'0'0,"2"0"0,1 0 0,4 0 0,-10 0 0,5 0 0,-6 0 0,-5 0 0,3 0 0,-12 0 0,2 0 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03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24575,'35'0'0,"-4"0"0,14 0 0,-11 0 0,10 0 0,-16 0 0,5 0 0,-19 0 0,5 0 0,-9 0 0,0 0 0,-6 0 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03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24575,'0'4'0,"0"24"0,0 7 0,0 20 0,0-1 0,0 30 0,0-26 0,0-3 0,0-1 0,0-6 0,0 36 0,0-34 0,0 3 0,0-6 0,0-9 0,0 2 0,0-14 0,0-1 0,0-10 0,0-12 0,0-16 0,0 2 0,0-4 0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05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0 952 24575,'0'12'0,"0"2"0,0 0 0,0-1 0,0-5 0,0-10 0,0-22 0,0-11 0,0-43 0,0 8 0,0-26 0,0 27 0,0-14 0,0 24 0,0-15 0,0 25 0,0 2 0,0 26 0,0 1 0,0 11 0,4 4 0,5 1 0,6 4 0,5 0 0,0 9 0,6 9 0,2 9 0,1 8 0,4-1 0,-2 7 0,4 1 0,4 10 0,-4-6 0,3 6 0,0-3 0,-1-4 0,0-2 0,-2-8 0,-7-7 0,-2-2 0,-6-6 0,-5-5 0,-1-1 0,-5-5 0,0-4 0,0-1 0,-4-16 0,-1-20 0,-4-15 0,0-36 0,0 2 0,0 3 0,0-15 0,0 28 0,0-27 0,0 21 0,0-2 0,-5 23 0,4 3 0,-4 15 0,5 10 0,-4 2 0,3 11 0,-3 4 0,4 1 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06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24575,'0'36'0,"0"7"0,0 19 0,0 12 0,0 4 0,0-27 0,0 2 0,0-3 0,0 3 0,0 14 0,0 2-847,0-8 0,0-1 847,0 15 0,0 0 0,0-13 0,0-2 0,0-5 1,0-1-1,0-1 0,0-2 0,0 18 0,0 13 0,0-32 0,0-3 0,0-30 0,0-2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21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24575,'-1'4'0,"12"0"0,10-4 0,11 0 0,7 0 0,-5 0 0,18 0 0,-16 0 0,4 0 0,-14 0 0,-7 0 0,-4 0 0,-2 0 0,-8 7 0,-1 10 0,-4 8 0,-6 21 0,-6-4 0,-1 19 0,-10-12 0,9 13 0,-3-14 0,5 0 0,1-10 0,5-11 0,1-2 0,1-11 0,3 0 0,-2-5 0,3-4 0,0-1 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07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24575,'0'31'0,"0"1"0,0 22 0,0 10 0,0 32 0,0 2-981,0-37 0,0 2 981,0-5 0,0 0 0,0 11 0,0-2 0,0 27 0,0-9 0,0-4-201,0-12 201,0-1 0,0 1-7,0 5 7,0 3 0,0-15 0,0-8 1437,0-25-1437,0 3 725,0-17-725,0-2 2,0-4 0,0-4 0,0-1 0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08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24575,'24'0'0,"24"0"0,-3 0 0,38 0 0,-6 0 0,21 0 0,-45 0 0,1 0 0,4 0 0,-1 0 0,28 0 0,13 0 0,-27 0 0,5 0 0,-7 0 0,-16 0 0,-12-5 0,-14 4 0,3-4 0,-18 8 0,7-2 0,-10 3 0,-1-4 0,-3 0 0,-1 0 0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09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0 249 24575,'0'-16'0,"0"-11"0,0 2 0,10-12 0,-3 10 0,9-7 0,-6 8 0,1 0 0,-6 11 0,0 1 0,-5 12 0,0 18 0,-6 14 0,-1 32 0,-11 1 0,4-3 0,2 14 0,7-31 0,5 20 0,0-17 0,0-6 0,0-7 0,0-13 0,0-6 0,4-9 0,6-1 0,10-4 0,7-5 0,-1-5 0,5-7 0,-10-3 0,5 4 0,-6-3 0,-5 8 0,-1 1 0,-9 6 0,-1 4 0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10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29 24575,'-5'3'0,"5"-2"0,5 3 0,8-4 0,-7-4 0,3-1 0,-9-3 0,0-1 0,0 0 0,0 7 0,0 12 0,-5 6 0,4 8 0,-3-5 0,4-4 0,0-1 0,0-9 0,0-1 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10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24575,'11'4'0,"1"0"0,16-4 0,4 0 0,2 0 0,4 0 0,-11 0 0,-6 0 0,-11 0 0,-7 0 0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11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24575,'9'0'0,"9"0"0,-7 0 0,18 0 0,-7 0 0,10 0 0,-5 0 0,-2 0 0,-5 0 0,-5 0 0,-2 0 0,-8 0 0,-1 0 0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12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24575,'0'34'0,"0"-11"0,0 33 0,0 9 0,0-9 0,0 32 0,0-42 0,0 22 0,0-4 0,0-7 0,0 5 0,0-22 0,0-3 0,0 2 0,0-12 0,0 5 0,0-17 0,0-2 0,0-12 0,0-23 0,0 12 0,0-16 0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13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1 243 24575,'41'-40'0,"1"1"0,18-24 0,-33 71 0,-20 3 0,1 29 0,-8-3 0,0 30 0,0-16 0,0 17 0,0-18 0,-5 3 0,4-12 0,-9-4 0,5-10 0,-5-6 0,4-8 0,2-4 0,4-12 0,0-9 0,0-26 0,0 2 0,20-39 0,-6 34 0,8-5 0,3 0 0,8-2 0,13-24 0,-9 23 0,0 5 0,-8 4 0,-2 12 0,-7 2 0,0 11 0,-5 5 0,-1 5 0,-5 5 0,0 0 0,0 0 0,-5 13 0,0 5 0,-4 19 0,0 4 0,0 11 0,0-3 0,0 4 0,0-5 0,0-2 0,0-6 0,0-2 0,0-11 0,0-1 0,0-12 0,0 0 0,0-5 0,0 0 0,0-4 0,0-1 0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18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549 0 24575,'-13'5'0,"-14"6"0,2 18 0,-20 7 0,13 7 0,-28 31 0,25-31 0,-20 39 0,23-31 0,-7 8 0,-6 24 0,21-33 0,-17 30 0,30-20 0,-14 6 0,6 8 0,10 3 0,-2-23 0,11 28 0,0-18 0,0 5 0,0 14 0,0-15 0,0-17 0,0 1 0,0 21 0,0 18 0,14-6 0,-6-27 0,25 31 0,-4-20 0,4-7 0,12 24 0,-11-34 0,10 17 0,-5-16 0,-2 8 0,7-9 0,-7-4 0,5-1 0,-13-17 0,3-2 0,-14-9 0,6-7 0,-13-2 0,8-5 0,-9-5 0,4 0 0,-5 0 0,-4 0 0,-2 0 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19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24575,'0'13'0,"0"8"0,0 6 0,0 12 0,0-4 0,0 15 0,0-14 0,0 40 0,0-35 0,0 38 0,0-28 0,0 42 0,0-35 0,0-5 0,0 2 0,0 18 0,0 23 0,0-11 0,0-4 0,0-13 0,6 13 0,1-13 0,7 5 0,-7-16 0,-1-1 0,-6-10 0,0 2 0,0-9 0,0 1 0,0-13 0,0-6 0,0-7 0,0-9 0,0-1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22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0 250 24575,'4'4'0,"5"0"0,6-4 0,28 0 0,2 0 0,31 0 0,17 0-637,-42 0 1,3 0 636,13 0 0,1 0 0,-5 0 0,1 0 0,20 0 0,2 0-1096,-15 0 1,2 0 1095,23 1 0,4-2 0,-11-7 0,0 0 0,-22 6 0,2 2 0,-3-3 0,26-12 0,-5-1 0,-19 12 0,-2-1-408,5-10 1,-3-1 407,22 0 0,-29 5 0,1 0 0,31-4-203,-3 1 203,-16 1 1060,-10 0-1060,-10 1 2196,-7 5-2196,0 2 970,-1 5-970,-5 0 256,-3 0-256,-5-5 0,-1 4 0,0-4 0,0 5 0,0 0 0,0 0 0,1 0 0,-1 0 0,0 0 0,0 0 0,0 0 0,1 0 0,-1 0 0,-6-4 0,5 3 0,-10-4 0,4 1 0,-5 3 0,-1-3 0,-4 0 0,-1 3 0,-5-3 0,-1 4 0,1-4 0,0 3 0,0-3 0,-5 4 0,0 0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19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24575,'40'0'0,"2"0"0,25 0 0,10 0 0,12 0 0,-12 0 0,-5 0 0,-6 0 0,1 0 0,-2 0 0,-17 0 0,-19 0 0,-11 0 0,-9 0 0,-4 0 0,-1 0 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23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410 221 24575,'4'-8'0,"0"-15"0,-4 7 0,0-10 0,0 17 0,0 0 0,0 0 0,0 0 0,-4 0 0,3 0 0,-3-1 0,4-3 0,0 3 0,-4-4 0,3 5 0,-7 0 0,7-1 0,-8 5 0,4-3 0,-4 7 0,0-3 0,0 4 0,-5 0 0,3 0 0,-7 0 0,2 0 0,-9 10 0,2 7 0,-10 12 0,2 13 0,0 1 0,-7 9 0,12-3 0,-3-6 0,10 3 0,3-7 0,4 9 0,6-9 0,0 1 0,6-7 0,0-2 0,0 2 0,0-6 0,0 4 0,0-3 0,0-1 0,0-1 0,0 0 0,5 1 0,1 0 0,0 5 0,3-5 0,-2 6 0,-1 0 0,3 0 0,-2 0 0,-1-5 0,3 3 0,-7-3 0,7 5 0,-7-6 0,7-2 0,-4-5 0,5 0 0,-4-5 0,2-1 0,-3-5 0,9 1 0,1-5 0,5-1 0,0-4 0,11 0 0,-13 0 0,17 0 0,-13-9 0,6-3 0,-3-9 0,-4 1 0,-1-1 0,0 1 0,-5 0 0,0 5 0,-6 0 0,0 6 0,0 0 0,-4 0 0,-1 0 0,0 4 0,-3 4 0,-1 6 0,-5 9 0,-1 7 0,-3 5 0,3 7 0,-4-1 0,-2 7 0,6-4 0,-5 5 0,10-1 0,-4-4 0,1-1 0,3-8 0,-4-6 0,5-5 0,0-1 0,0-5 0,0 0 0,0-30 0,0 4 0,0-33 0,0 16 0,0-11 0,10 10 0,3-12 0,9 12 0,0 1 0,-1 8 0,-1 6 0,0 4 0,-4 2 0,3 8 0,-9 2 0,4 4 0,-5 0 0,0 0 0,0 0 0,-4 8 0,-1 3 0,0 14 0,-2-3 0,3 9 0,-5-3 0,0-1 0,0 5 0,0-11 0,0 5 0,0-6 0,0-5 0,0-1 0,0-5 0,0 1 0,0-1 0,0-1 0,0-6 0,0-8 0,0-9 0,4-11 0,3-2 0,9-5 0,1 0 0,5 0 0,0-1 0,-1 7 0,1-5 0,-2 15 0,-3-8 0,-3 14 0,-5-3 0,0 9 0,0 1 0,1 4 0,-2 0 0,-3 11 0,-1 1 0,-4 17 0,0 4 0,0 2 0,-5 12 0,3-13 0,-3 0 0,5-8 0,0-6 0,0 1 0,0-6 0,0-1 0,0-5 0,4-4 0,1-1 0,3-4 0,6-5 0,2 0 0,4-10 0,-5-1 0,5-10 0,-4 9 0,0-7 0,-2 8 0,-4 2 0,-1-1 0,0 6 0,0 4 0,-4 5 0,-1 16 0,-9 6 0,-1 17 0,-1 3 0,2-1 0,5 6 0,0-13 0,0 0 0,0-2 0,0-16 0,4 4 0,6-11 0,5-4 0,11 0 0,-5-5 0,11 0 0,-10 0 0,10-16 0,-9-3 0,6-16 0,-7 2 0,0-7 0,-5 11 0,0-9 0,-11 25 0,-1-2 0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24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59 112 24575,'4'-18'0,"4"-3"0,-7 10 0,4-8 0,-5 9 0,0-8 0,-4 12 0,-5-2 0,-1 12 0,-3 6 0,3 5 0,0 5 0,4 0 0,2 0 0,-1 0 0,4 0 0,-3-5 0,4-1 0,0-5 0,0 0 0,0-4 0,0-1 0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26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0 169 24575,'0'-26'0,"4"13"0,6-18 0,6 9 0,5 1 0,-1-5 0,0 11 0,-5 5 0,-2 6 0,-3 4 0,-2 0 0,-3 4 0,-1 22 0,-4-6 0,0 36 0,0-19 0,0 46 0,0-12 0,0 8 0,0 1 0,0-12 0,0 8 0,0-17 0,0-5 0,0-19 0,0-1 0,0-13 0,0-7 0,0-5 0,0-35 0,0-7 0,0-27 0,0-3 0,0 13 0,12-13 0,1 13 0,24-18 0,-12 29 0,11-20 0,-8 29 0,-5-5 0,5 8 0,-8 7 0,-5 9 0,-1-2 0,-5 12 0,0-3 0,0 4 0,-4 12 0,-1 6 0,-4 13 0,0 8 0,0 2 0,0 11 0,0-3 0,0 4 0,-6-5 0,0 0 0,-6-8 0,6 0 0,-4-9 0,9-3 0,-4-2 0,1-11 0,3-1 0,-3-5 0,4 0 0,0-12 0,0-20 0,0-6 0,11-22 0,9 2 0,5-1 0,13-13 0,-6 11 0,7-12 0,-8 19 0,-1-2 0,-9 19 0,-1 3 0,-5 14 0,-1-2 0,-5 12 0,0-3 0,-4 12 0,-1 2 0,-4 15 0,0 2 0,0 17 0,-6-2 0,0 11 0,-1 1 0,-4-4 0,4 10 0,1-11 0,1 4 0,5-12 0,0-1 0,0-13 0,0-6 0,0-7 0,0-25 0,0 11 0,0-16 0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26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 24575,'0'13'0,"0"2"0,-5 11 0,4 8 0,-9-1 0,9 13 0,-3-5 0,4 7 0,0-7 0,0 6 0,0-18 0,0 3 0,0-12 0,0-4 0,0-3 0,7-8 0,-1-1 0,18-4 0,-3-9 0,1-2 0,3-15 0,-1-10 0,2-14 0,-1-1 0,-12 16 0,-7 14 0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2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96 24575,'-10'-3'0,"2"5"0,8 0 0,0 7 0,0 0 0,7-4 0,4-1 0,2-4 0,6 0 0,-5-8 0,-3-3 0,1-3 0,-6-5 0,-1 4 0,-1-5 0,-4 5 0,0 2 0,-4 8 0,-1 1 0,-8 4 0,2 0 0,-8 0 0,9 0 0,-5 9 0,6-3 0,4 12 0,-4-3 0,8 5 0,-3 0 0,4-4 0,0 3 0,0-9 0,0 4 0,3-9 0,2-1 0,9-4 0,1-5 0,-4 4 0,-2-3 0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9:28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24575,'-5'3'0,"1"2"0,8 9 0,12-3 0,7-1 0,10 5 0,0-8 0,1 20 0,12 4 0,-18 5 0,24 7 0,-30 4 0,20-6 0,-16 13 0,4-3 0,-5-1 0,-1-1 0,-1-3 0,-5-5 0,-1 1 0,-5 4 0,0-4 0,-1-1 0,-4 5 0,-2-4 0,-5 6 0,0 0 0,0 0 0,0 16 0,0-19 0,0 25 0,0-22 0,-6 16 0,-6-9 0,-2 0 0,-10 1 0,5-7 0,0 7 0,-3-10 0,4-6 0,-11 7 0,10-12 0,-11 13 0,13-13 0,-6 4 0,6-11 0,-4 3 0,4-3 0,0-1 0,-3-1 0,6-8 0,-2 2 0,3-1 0,-1-3 0,7-2 0,-6-5 0,8 0 0,0 0 0,-3 0 0,7-4 0,-3-1 0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3:55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24575,'35'0'0,"11"0"0,11-6 0,16-2 0,3-5 0,-15 5 0,18-11 0,-34 16 0,26-15 0,-27 16 0,3-4 0,-20 6 0,-6 0 0,-2 0 0,-9 0 0,4 0 0,-5 8 0,-4-2 0,3 17 0,-6 6 0,8 13 0,-9 6 0,4 8 0,1 1 0,-4 36 0,3-13-416,-4-24 1,-2 1 415,1 39 0,0-45 0,0 3 0,0 3 0,0 1 0,0 0 0,0 1 0,4 5 0,-1 0 0,-2 0 0,0 0-604,3-1 0,-1 1 604,-2 6 0,-2-1 0,1-4 0,0 1 0,0 3 0,0 0 0,0-5 0,0 0 0,0 4 0,0 1 0,0-4 0,0 0 0,0 4 0,0-1 0,0-9 0,0-1 0,0 5 0,0 0 0,0-5 0,0 0 0,0 0 0,0 1 0,0 3 0,0 0 0,1-8 0,-2 0 0,-2 8 0,-1 1 0,0-10 0,0 1 0,0 8 0,-1 1 0,-2-3 0,0-3 0,5 43-269,-4-49 0,-1-1 269,-1 35 0,0 1 0,1 7 0,7-17 0,0-3 0,0-16 0,0 6 758,0-19-758,0 3 1222,0-14-1222,0-6 597,0-1-597,0 0 0,0-4 0,0 9 0,0-9 0,0 18 0,0-10 0,0 12 0,0-15 0,0-1 0,0-6 0,0-5 0,0 4 0,0-8 0,0 3 0,0 0 0,0-4 0,0 4 0,0-5 0,0 0 0,0 0 0,0-1 0,-3-3 0,-2-1 0,-4-4 0,-6 0 0,0 4 0,-18-3 0,4 3 0,-17 2 0,-3-5 0,-1 10 0,-13-10 0,6 10 0,0-9 0,1 3 0,14 0 0,8-3 0,8 2 0,11-4 0,1 0 0,5 0 0,4-7 0,1-24 0,4 16 0,0-14 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3:50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651 416 24575,'5'-10'0,"-1"1"0,-4-29 0,0 10 0,0-26 0,0 17 0,0-17 0,0 20 0,0-13 0,0 12 0,0 1 0,-4 13 0,-6 11 0,-6 6 0,-16 4 0,-4 0 0,-20 6 0,2 26 0,-13 14 0,0 27-228,33-33 1,1 0 227,-19 32 0,-2 6 0,24-4 0,-17 3 0,30-25 0,3 0 0,-9 21 0,9 17 0,14-33 0,0 8 0,0 0 0,0 0 0,6-8 0,18-5 0,3-10 455,22-10-455,-7-3 0,7-5 0,-1-5 0,0-2 0,14-6 0,-17-4 0,10-2 0,-22-5 0,-6 0 0,4 0 0,-9-5 0,4-5 0,-6-6 0,-4-4 0,3 0 0,-9 5 0,4 0 0,-5 6 0,-4 0 0,4 4 0,-5 1 0,1 4 0,-1 0 0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3:51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24575,'6'0'0,"2"0"0,27 0 0,1 0 0,12 0 0,0 0 0,0 0 0,-7 0 0,-1 0 0,-13 0 0,-10 0 0,-8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23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24575,'5'0'0,"12"-5"0,23 9 0,14 9 0,-17 1 0,21 15 0,-28-17 0,16 10 0,-5 2 0,-17-2 0,0 1 0,-14 15 0,-9-13 0,5 28 0,-6-13 0,-6 7 0,-5 0 0,-13-6 0,-1 5 0,-2-11 0,5-2 0,6-13 0,-2-6 0,8-9 0,0-1 0,6-4 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3:51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24575,'24'0'0,"8"0"0,3 0 0,11 0 0,-5 0 0,1 0 0,-3 0 0,-11 0 0,-2 0 0,-15 0 0,-2 0 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3:52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512 9 24575,'-20'-4'0,"6"0"0,-22 4 0,-14 0 0,16 0 0,-27 0 0,26 5 0,-13-3 0,0 13 0,6-7 0,2 14 0,13-10 0,5 7 0,8-3 0,4-1 0,4 4 0,2-4 0,4 11 0,0 2 0,0 5 0,0 22 0,0-16 0,0 48 0,0-23-404,0-14 1,0 2 403,0 44 0,0-39 0,0 1 0,0-5 0,0 1 0,3 13 0,2 2-951,-1-4 0,1 2 951,4 19 0,0 5-1239,1-1 0,-2 3 1239,-4-20 0,-1 1 0,1 1-850,1-1 0,2 1 0,-2 1 850,-3 8 0,-3 1 0,2 0 0,2-5 0,0 1 0,0 0 0,-2 8 0,-2 1 0,1-1 0,0-7 0,0-2 0,0 0 0,0 5 0,0 0 0,0-1 0,0-8 0,0-1 0,0-1-211,0-2 1,0-2-1,0-3 211,0 9 0,0-2 0,0 6 0,0-4 311,0-19 0,0-2-311,0 9 0,0 0 1862,0 33-1862,0-14 0,0-25 2921,0-3-2921,0-19 1669,0 2-1669,0-21 1016,0 8-1016,0-10 279,0 0-279,0-1 0,0-5 0,0 0 0,0 0 0,0 0 0,0 1 0,0-2 0,0 1 0,4-4 0,-3 2 0,7-2 0,-8 4 0,8-4 0,-3-1 0,4 0 0,0-3 0,0 7 0,5-7 0,1 3 0,5-4 0,13 0 0,2 0 0,21 0 0,-6 0 0,13 0 0,22-7 0,-20 5 0,34-5 0,-40 1 0,6 5 0,-9-5 0,-8 6 0,-12 0 0,2 0 0,-16 0 0,4 0 0,-11 0 0,-1 0 0,-5 0 0,0 0 0,0 0 0,-4-8 0,-1 6 0,-4-5 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3:56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24575,'5'3'0,"-1"24"0,-4 16 0,0 40 0,0-5-785,0-24 0,0 3 785,0 1 0,0 3 0,0 13 0,0 4-931,0 5 1,0 1 930,0 5 0,0 1 0,0 6 0,0 0 0,0 2 0,0-1 0,0 1 0,0 0 0,0-2 0,0-1 0,0-6 0,0 0 0,0 8 0,0-2 0,0-10 0,0-1-486,0 1 1,0-4 485,0-24 0,0-3-200,0 2 1,0-2 199,0 34 0,0 7 0,0-2 0,0-9 0,0-8 966,0-3-966,0-15 2190,0-3-2190,0-13 1137,0-8-1137,0-8 508,0-11-508,0-1 0,0-5 0,0 0 0,-4-4 0,3-1 0,-3-4 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3:57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24575,'9'4'0,"6"18"0,1 2 0,7 16 0,-1-7 0,2 15 0,-6-12 0,0 18 0,-2-19 0,1 5 0,-4-7 0,5-6 0,-11-1 0,3-11 0,-1 4 0,-4-9 0,5 4 0,-1-5 0,0-3 0,0-2 0,0-4 0,0 0 0,5 0 0,2-9 0,5-8 0,0-11 0,7-6 0,-5 0 0,5 5 0,-7 3 0,-1 11 0,0 0 0,-5 5 0,-1 5 0,-5 0 0,0 5 0,0 0 0,5-4 0,-3-1 0,8-10 0,-8-6 0,-1 8 0,-5-1 0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01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290 759 24575,'-7'-5'0,"-4"1"0,-3 4 0,-10 0 0,-13 11 0,-1 8 0,0 6 0,4 16 0,14-5 0,-11 14 0,13-2 0,5 0 0,8 0 0,5 8 0,0-13 0,0 11 0,0-20 0,0 0 0,0-9 0,4-9 0,19-1 0,1-10 0,22 0 0,-5-5 0,23 0 0,-2-24 0,14-8 0,-4-32 0,-22 9 0,11-14 0,-19 8-267,-9 17 0,0 0 267,6-21 0,-10 19 0,-3 0 0,-4-14-119,12-22 119,-14 15 0,6-15 0,-11 15 0,4-6 0,-11 8 0,-3 0 0,-5 7 531,0 9-531,0 9 122,0 8-122,0 9 0,0-2 0,0 15 0,-4 0 0,-6 6 0,0 4 0,-4 0 0,-1 14 0,-2 11 0,-8 33 0,6-13 0,5 3 0,0 1 0,0 1 0,0-1 0,1 1 0,-2 18 0,1 16 0,1 0 0,12-9 0,-6 7 0,7-6 0,0-1 0,0-1 0,0-17 0,0-1 0,5-15 0,1-1 0,10-7 0,1-10 0,4-3 0,-1-10 0,0-4 0,6-2 0,-5-4 0,17-5 0,-7-13 0,12-14 0,0-14 0,3-6 0,-1 7 0,0-5 0,-9 12 0,-6 2 0,-2 3 0,-12 11 0,0-4 0,-11 6 0,0 4 0,-5 2 0,0 5 0,-9 4 0,-30 1 0,6 4 0,-21 0 0,21 5 0,-9 13 0,11 13 0,-13 20 0,18 7 0,-6 6 0,6 1 0,6-8 0,2-1 0,11-8 0,2-7 0,5-7 0,0-8 0,0-11 0,0-1 0,14-9 0,11-1 0,4-4 0,10-10 0,-11-9 0,6-4 0,2-12 0,-8 6 0,0 0 0,-7-2 0,-5 9 0,0-10 0,-6 11 0,1-5 0,-2 1 0,-3 9 0,2 2 0,-7 5 0,7 8 0,-3-3 0,3 4 0,-3 4 0,-2 12 0,-3 13 0,0 12 0,5 1 0,-3 4 0,8-5 0,-4-5 0,5 2 0,-1-21 0,0 3 0,4-11 0,7-4 0,0 0 0,5-10 0,2-19 0,-4-8 0,7-18 0,-6-6 0,-6 6 0,-1-13 0,-5 13 0,-1-6 0,0 15 0,-1 1 0,-1 17 0,-4 3 0,2 11 0,-7 20 0,3 17 0,-4 24 0,0 13 0,0 0 0,0 0 0,0 0 0,0-7 0,0-9 0,5-10 0,1-11 0,4-8 0,-1-6 0,0-8 0,0-2 0,1-4 0,-1-5 0,6-17 0,-3-9 0,6-17 0,-6-8 0,6 6 0,-5-6 0,5 8 0,-7 7 0,1 1 0,-2 17 0,-4 3 0,2 11 0,-7 0 0,3 15 0,-4 15 0,0 17 0,0 10 0,0 0 0,0 0 0,0-6 0,0-3 0,0-11 0,0-7 0,4-7 0,1-5 0,4 0 0,5-4 0,1-1 0,5-4 0,0 0 0,1-9 0,-1-2 0,1-15 0,1-9 0,0 1 0,-4-13 0,3 12 0,-8-11 0,4 11 0,-6-5 0,0 7 0,0 0 0,0 0 0,-1 5 0,1 2 0,-1 6 0,-5 5 0,0 1 0,-5 16 0,0 5 0,-5 12 0,0 1 0,-5 0 0,4 0 0,1-5 0,5-1 0,0-5 0,0 0 0,0 1 0,0 4 0,0-4 0,0 9 0,0-4 0,0 5 0,0 0 0,0-5 0,0 4 0,0-8 0,0 2 0,0-4 0,4-3 0,1 2 0,5-7 0,4 3 0,-4-4 0,9 0 0,-9 0 0,9 0 0,-9 0 0,4 4 0,-9 1 0,-1 9 0,-4 1 0,0 11 0,0 1 0,-9 1 0,-3 3 0,-14-8 0,3-2 0,-2-5 0,4-6 0,1-5 0,5 0 0,1-5 0,9-4 0,1-6 0,4-5 0,0-6 0,0 6 0,4-4 0,6 8 0,6-4 0,4 5 0,6 0 0,-4-1 0,4 5 0,-6-3 0,5 3 0,-3-4 0,10-6 0,-5-1 0,6-5 0,-5-5 0,5-3 0,-3-5 0,8-8 0,-7 0 0,-1-7 0,-5-6 0,-1 6 0,-4-6 0,-3 14 0,-11 2 0,-1 7 0,-5 11 0,0 2 0,-3 15 0,-7 1 0,-5 12 0,-14 18 0,3 25 0,-4-4 0,9 23 0,4-19 0,4 14 0,0-8 0,6-8 0,2-9 0,5-13 0,0 5 0,0-15 0,0 2 0,4-10 0,12-4 0,0-1 0,16-4 0,-11 0 0,11 0 0,-10 0 0,9 0 0,-9-4 0,9-7 0,-8-11 0,11-20 0,-15 5 0,12-25 0,-12 11 0,6-6 0,0 1 0,3-7 0,-8 18 0,1-4 0,-11 23 0,-4 10 0,-2 2 0,-12 9 0,2 10 0,-20 20 0,5 19 0,-10 8 0,11 3 0,3-13 0,11-2 0,-4-13 0,9-1 0,-3-11 0,4-1 0,0-5 0,4 0 0,11 1 0,2 0 0,15-4 0,-11 3 0,11-3 0,-11 0 0,5 3 0,-11-4 0,-1 4 0,-9 5 0,-1 2 0,-4 10 0,0-5 0,-5 11 0,-5-11 0,-6 1 0,-4-3 0,-1-8 0,6 3 0,-4-9 0,9-1 0,-4-4 0,5 0 0,4 0 0,1 0 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02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24575,'98'-2'0,"0"0"0,0 1 0,0-1 0,1 0 0,-1 0 0,0 0 0,0 0 0,0 1 0,1-1 0,-1 0 0,-4-1 0,6 0 0,3 0 0,2 0 0,1 0 0,-1-1 0,-1 1 0,-3-1 0,-4 1 0,-5-1 0,-8 1 0,-7 0 0,-10 0-3272,41-2 0,-23 0 1,11 0 3271,-13 0 0,11 0 0,4-1 0,0 0 0,-7 2 0,-11 1 0,8 1 0,-10 3 0,-6 0 676,9-1 0,-3 0-676,8 0 0,-5 0 0,11 0 552,-29 0 1,0 0-553,24 0 0,-5 0 0,-24 0 5062,-9 0-5062,-15 0 1389,-3 0-1389,-9 0 907,-1 0-907,-7 0 0,-5 0 0,0 0 0,0 0 0,-4 0 0,-1 0 0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03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24575,'13'0'0,"3"0"0,27 0 0,-2 0 0,7 5 0,8 8 0,-6 0 0,6 6 0,-15-3 0,-1-3 0,-13 2 0,-6-9 0,-2 3 0,-13-4 0,3 10 0,-9-5 0,0 14 0,0-1 0,-16 11 0,1 6 0,-21 5 0,5-2 0,-8 7 0,2-5 0,4 5 0,3-7 0,8-9 0,1-8 0,6-11 0,1-1 0,4-5 0,1-4 0,4-1 0,1-4 0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05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0 754 24575,'13'0'0,"22"0"0,3 0 0,10 0 0,-5-23 0,13-2 0,-20-17 0,37-21 0,-50 24 0,23-34 0,-26 22 0,6-14 0,-6 0 0,-7 0 0,-2 14 0,-10-3 0,4 19 0,-5-5 0,0 13 0,0 6 0,-13 11 0,1 6 0,-13 4 0,-7 11 0,12 6 0,-20 20 0,19 13 0,-11 9 0,12 15 0,0 10 0,12-14 0,1 10 0,7-14 0,0 1 0,0 7 0,0-17 0,0-1 0,6-8 0,11-5 0,7-8 0,5-12 0,2-7 0,-3-6 0,4-4 0,-4-1 0,3-5 0,-9-9 0,11-9 0,-9-16 0,-1-3 0,-6-2 0,-6 5 0,0 1 0,-1 6 0,-4 6 0,-1 7 0,-1 4 0,-3 9 0,3 12 0,-4 6 0,0 14 0,0-9 0,0 10 0,0-11 0,0 11 0,4-16 0,1 9 0,9-14 0,2 3 0,10-3 0,1-1 0,6-4 0,0-1 0,0-5 0,0 0 0,0-5 0,0-6 0,-5-5 0,5-12 0,-4-2 0,1-11 0,0-2 0,-6-5 0,0 0 0,1-17 0,-6 13 0,7-19 0,-12 5 0,5-2 0,-6 2 0,0 3 0,-6 20 0,-2-5 0,-5 21 0,0 1 0,0 11 0,-3 5 0,-2 6 0,-5 25 0,-8 13 0,5 9 0,-11 19 0,10-3 0,-11 8 0,16 15 0,-9-15 0,17 15 0,-5-15 0,6-1 0,0-3 0,0-20 0,0 11 0,0-25 0,4 4 0,6-13 0,6-5 0,4-5 0,0-5 0,6-5 0,-4 0 0,3 0 0,-4-15 0,1-4 0,-1-8 0,1-5 0,-6 5 0,-1-1 0,-4-3 0,-1 9 0,-4-4 0,-1 6 0,-5 4 0,0 2 0,-8 9 0,2 1 0,-12 4 0,8 0 0,-4 4 0,4 1 0,5 9 0,-3 1 0,6 5 0,-2-4 0,4 2 0,0-7 0,0 8 0,0-9 0,9 4 0,2-4 0,15 1 0,-5-6 0,11 0 0,-5-5 0,6 0 0,1 0 0,-1 0 0,-6-9 0,5-3 0,-10-14 0,4 3 0,-4-8 0,-1 3 0,-5 1 0,0-5 0,-6 10 0,1-9 0,-5 9 0,-1 1 0,-5 2 0,0 9 0,0-5 0,0 6 0,-4 0 0,3 0 0,-7-1 0,3 5 0,0-3 0,4 7 0,17-2 0,6-2 0,11 3 0,0-3 0,7 5 0,-5 0 0,4 0 0,-5 0 0,-2 0 0,-4 0 0,-3 9 0,-9 3 0,-1 8 0,-10 5 0,0-3 0,-5 16 0,0-9 0,0 18 0,-5-13 0,-1 6 0,-10-7 0,3 0 0,-8 0 0,10-10 0,-4-4 0,10-10 0,-3-4 0,6-1 0,-2-4 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07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258 849 24575,'-14'0'0,"-1"0"0,-5 0 0,0 0 0,-1 0 0,-5 0 0,-1 5 0,4 5 0,-2 6 0,9 5 0,1-1 0,-5 0 0,14 0 0,-3-5 0,9 4 0,0-9 0,0 4 0,3-9 0,13-1 0,13-10 0,7-11 0,5-9 0,-11-8 0,5-2 0,-12 2 0,1 0 0,-4 6 0,-9 2 0,4 11 0,-6 1 0,-4 5 0,-1 7 0,-4 14 0,0 4 0,0 16 0,0-5 0,0 6 0,0-5 0,0-3 0,5-5 0,0-5 0,4-1 0,5-9 0,7-1 0,6-4 0,13-5 0,-4-12 0,-1-8 0,17-34 0,-15-4-404,-5 20 0,0-3 404,-8-1 0,-2 0 0,21-33 0,-8-11 0,-8 15 0,-5-8 0,-3 8 0,-6 10 0,-6 11 0,-1 19 0,-6 4 0,0 17 808,-4 5-808,-12 6 0,-7 4 0,-10 0 0,-3 23 0,-8 14 0,2 31 0,2-6 0,17-13 0,3 1 0,-1 7 0,-8 34 0,16-25 0,6 1 0,0 6 0,7-15 0,0-9 0,0-10 0,10-6 0,7-4 0,18-7 0,6-6 0,8-4 0,-1-5 0,16-2 0,-5-10 0,2-13 0,0-9 0,-14-16 0,5-4 0,-8-5 0,-5 0 0,-7 2 0,3-8 0,-16 20 0,-3 2 0,-12 22 0,-4 5 0,-4 4 0,-2 15 0,-4 9 0,-1 14 0,5 0 0,1 0 0,5 0 0,0-6 0,0 5 0,0-11 0,5 11 0,5-10 0,12 4 0,0-5 0,3 0 0,-4-6 0,-6 4 0,0-3 0,-10 4 0,0 0 0,-5 0 0,0 0 0,-5 0 0,-11 1 0,-7-4 0,-32 0 0,2-5 0,-21-4 0,9-3 0,-8-5 0,20-4 0,-17-15 0,16-15 0,2-6 0,17 11 0,19 14 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0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24575,'6'0'0,"14"0"0,17 0 0,12 0 0,-1-6 0,0 5 0,-7-4 0,-7 5 0,-8-5 0,-6 4 0,-5-4 0,-1 5 0,-5 0 0,0 0 0,-4 0 0,-1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24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24575,'-5'3'0,"18"20"0,37 38 0,0-4-1292,-11-8 0,7 10 0,-3-7 1292,-2-8 0,1 2-1209,9 15 0,7 10 0,1-1 1209,3-2 0,2 0 0,1 0 0,-15-14 0,2 0 0,0 1 0,1 1 0,8 8 0,1 1 0,1 1 0,-2-3 0,10 8 0,-2-2 0,1 1 0,-13-13 0,1 0 0,-1 0 0,-3-3 0,1 3 0,-3-2 0,4 4-310,6 6 0,7 6 1,-2-2-1,-9-6 310,4 7 0,-2-1 0,-7-8 0,5 8 0,0-1 0,-5-6 0,-8-8 0,-3-6 0,1 4 0,8 14 0,1 3 0,0-4 0,-6-13 0,0-3 0,-1-1-549,17 26 0,-1-2 549,-6-12 0,-4-4 295,-14-13 1,-1 0-296,9 7 0,-1-2 0,16 24 0,-19-30 0,0-1 0,16 35 2886,2-20-2886,-19-1 3377,2-17-3377,-12 3 1804,-2-8-1804,-12-7 1008,3-1-1008,-9-10 174,4-2-174,-5-4 0,-1 0 0,1 0 0,0 0 0,0-1 0,0 1 0,-1 0 0,2 5 0,-1 0 0,0 5 0,1 1 0,0-1 0,-1-5 0,0 0 0,0-5 0,-4-1 0,-2 1 0,1-4 0,-3 3 0,7-3 0,-4 3 0,1 0 0,2-3 0,-6-1 0,3-4 0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09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24575,'-2'5'0,"14"-1"0,-1-4 0,14 0 0,-10 0 0,1 0 0,2 0 0,-7 0 0,-2-4 0,-8 3 0,-6-2 0,-4 7 0,0 1 0,0 0 0,4 3 0,-4-7 0,8 7 0,-3-7 0,4 2 0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10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 24575,'84'-23'0,"0"-1"0,0 0 0,-17 5 0,0 0 0,1 0 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11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24575,'0'-8'0,"0"7"0,0 13 0,0 17 0,0 12 0,0 7 0,0 0 0,0 7 0,0-5 0,0 13 0,0-5 0,0 7 0,0-8 0,0 6 0,0-13 0,0 6 0,0-21 0,0 4 0,0-18 0,0 0 0,0-8 0,0-4 0,0-53 0,0 36 0,0-42 0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12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24575,'5'19'0,"-1"45"0,-4-13 0,0 33 0,0-36 0,0 0 0,0 0 0,0-7 0,0-1 0,0-7 0,0 0 0,0-10 0,0 7 0,0-14 0,0 4 0,0-22 0,0-12 0,0-1 0,0 0 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13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24575,'0'8'0,"0"1"0,0 0 0,0 5 0,0-4 0,0 9 0,0-4 0,0 11 0,0 8 0,0 1 0,0-1 0,0-3 0,0-9 0,0 4 0,0-11 0,0-1 0,0-13 0,0-7 0,0 0 0,0-3 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14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3 401 24575,'5'-1'0,"-6"12"0,-1 1 0,-2 18 0,4-14 0,0 16 0,0-10 0,0 4 0,0-1 0,0-3 0,0 10 0,4-11 0,-3 11 0,18-10 0,-6 4 0,13-9 0,-6-3 0,6-3 0,-5-1 0,11 1 0,-10-5 0,3-1 0,-5-5 0,1 0 0,4 0 0,-3-9 0,4-3 0,-5-14 0,-1 5 0,3-18 0,-7 10 0,6-11 0,-4 0 0,0-1 0,-1-7 0,-5-8 0,1-1 0,0-8 0,-6 7 0,-1 2 0,-6 8 0,0 0 0,0 12 0,-5 4 0,-11 15 0,-1 3 0,-21 8 0,-6 1 0,0 5 0,-4 0 0,14 16 0,-1 4 0,-1 16 0,-1 0 0,0 7 0,6 1 0,1-1 0,6 3 0,6-4 0,6-1 0,2-2 0,8-11 0,-3-7 0,5-7 0,0-5 0,0-4 0,0-1 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16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129 155 24575,'-14'0'0,"1"0"0,4 0 0,0 0 0,4 4 0,-8 12 0,10 1 0,-12 21 0,14-9 0,-10 11 0,10-8 0,-4 1 0,5 0 0,0-6 0,0 5 0,0-11 0,0 5 0,0 0 0,0-9 0,0 7 0,0-13 0,5 7 0,0-7 0,15 4 0,-8-6 0,12 1 0,-3-5 0,-4 4 0,13-8 0,-8 3 0,11-4 0,-5 0 0,3 0 0,-3-5 0,5-2 0,0-9 0,-6 0 0,6-12 0,-11 0 0,7-6 0,-7 1 0,0 0 0,-5-7 0,-1 5 0,-4-5 0,-6 7 0,-1-7 0,-5 5 0,0-5 0,0 7 0,0 5 0,0-3 0,-9 9 0,2-4 0,-7 11 0,-1 0 0,5 6 0,-9 3 0,3-2 0,-4 6 0,0-2 0,-15 4 0,11 0 0,-17 0 0,20 4 0,-5 6 0,5 6 0,1 4 0,-7 7 0,5-5 0,-6 11 0,11-6 0,-8 1 0,11-2 0,-16-4 0,17-2 0,-11-3 0,8 2 0,0-8 0,2 3 0,5-5 0,4-4 0,1-1 0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18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24575,'14'0'0,"1"0"0,37 0 0,7 0 0,8 0 0,-8 0 0,3 0 0,-19 0 0,13 0 0,-15 0 0,-1 0 0,-13 0 0,-6 0 0,-11 0 0,-7 0 0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18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24575,'0'18'0,"0"20"0,0 15 0,0 22 0,0 8 0,0 11 0,0 1 0,0-15 0,0 18-688,0-19 688,0 8 0,0-5 170,0-31-170,0 10 0,0-30 0,0 9 0,0-24 0,0-2 518,0-5-518,0 0 0,0-30 0,0 18 0,0-23 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48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46 280 24575,'0'7'0,"0"6"0,-10 17 0,-3 10 0,1 1 0,1 14 0,11-5 0,0-1 0,0-2 0,0-13 0,0 6 0,0-13 0,0-1 0,0-6 0,0 0 0,0 0 0,0-5 0,0-1 0,4-9 0,12 4 0,-4-3 0,18 0 0,-13-2 0,21-4 0,-9 0 0,17 0 0,-11 0 0,11 0 0,-11 0 0,5 0 0,-7-5 0,-6 3 0,-1-7 0,-11 4 0,4-5 0,-9 0 0,9 0 0,-8-4 0,3 3 0,-4-7 0,0-4 0,0-5 0,1-6 0,0 0 0,1-7 0,-6-2 0,5-6 0,-5 0 0,1-8 0,-2 6 0,0-5 0,-3 7 0,3 0 0,-5 6 0,0 2 0,0 13 0,0 1 0,0 6 0,0-4 0,-4 7 0,-6 3 0,0 10 0,-15 4 0,8 0 0,-9 0 0,0 0 0,5 0 0,-11 0 0,-2 5 0,0 6 0,-6 7 0,6 10 0,-6-4 0,3 11 0,1-6 0,3 0 0,10 3 0,-10-2 0,14-3 0,-7 0 0,15-12 0,-3 4 0,9-9 0,0 4 0,5-9 0,0-1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25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24575,'41'6'0,"0"12"0,31 8 0,15 2-442,-35-8 0,3-1 442,12-6 0,2-1-975,-7 10 1,2 1 974,15-2 0,0-1 0,-14 3 0,0-1 0,13-1 0,-1 0 0,-12 1 0,-2-1-134,4-5 1,-1 0 133,-4 3 0,0-1 0,6-6 0,-1-1 0,-8 3 0,0-1 0,8 0 0,-2-2-356,23 4 356,-39 1 0,0 0 0,28 0 0,5 11 0,-4 3 0,-7-9 380,-11 9-380,-6-11 1631,-3-3-1631,-12-1 1025,6-2-1025,-13 1 420,7 2-420,-3-4 0,-3 3 0,10-4 0,-9 0 0,4 0 0,-1 0 0,-4-1 0,-1 1 0,-8-1 0,-5-1 0,-4-4 0,-2 0 0,-4-5 0,0 0 0,-4 0 0,-1 0 0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49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24575,'5'8'0,"-1"3"0,-4 13 0,0 10 0,0 0 0,0 6 0,0 7 0,0-11 0,0 25 0,0-24 0,0 16 0,0-18 0,0 11 0,0-5 0,0 1 0,0-8 0,0-3 0,0-4 0,0 1 0,0-3 0,0-10 0,0-1 0,0-4 0,0-1 0,0 0 0,-4-4 0,-1-1 0,-4-4 0,4 0 0,1 0 0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50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34 233 24575,'-3'51'0,"0"-1"0,-2 34 0,5-44 0,0-13 0,0-1 0,0 0 0,0-5 0,0 0 0,0-7 0,5 0 0,0-8 0,15 13 0,-8-17 0,18 18 0,-13-18 0,20 13 0,-8-9 0,5 5 0,-8-5 0,0 4 0,1-9 0,0 4 0,-1-5 0,-6 0 0,0 0 0,0 0 0,0 0 0,-5 0 0,4-9 0,-4-3 0,1-3 0,2-4 0,-6-2 0,2-1 0,-3-9 0,-1 9 0,1-16 0,0 9 0,1-18 0,-1 6 0,1 0 0,-6-6 0,4 6 0,-8 0 0,3-6 0,-5 12 0,0-4 0,0 11 0,0 2 0,0 6 0,0 5 0,0 1 0,-8 9 0,-9 1 0,-9 4 0,-7 0 0,0 0 0,-7 10 0,5 3 0,-4 9 0,-3 8 0,12-7 0,-10 6 0,12-1 0,-7 1 0,-1 7 0,5 6 0,-4-5 0,11 3 0,-5-6 0,12-6 0,2 3 0,5-10 0,-1 0 0,1-2 0,5-9 0,1 4 0,4-5 0,3-7 0,-2 1 0,3-7 0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52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1 132 24575,'0'18'0,"0"6"0,0 3 0,0 13 0,0-5 0,0 11 0,0-11 0,0 5 0,0-8 0,0-4 0,0 3 0,4-10 0,6 0 0,12-1 0,-1-8 0,11-2 0,-11-1 0,10-8 0,-3 9 0,-1-9 0,4 4 0,-4-5 0,6 0 0,-5 0 0,3-5 0,-9-11 0,11-9 0,-3-9 0,0-1 0,-1-6 0,-6-1 0,-5 1 0,5-5 0,-11 11 0,4 1 0,-10 2 0,-1 11 0,-5-11 0,0 11 0,0 0 0,0 2 0,0 8 0,-9-8 0,-3 8 0,-8-8 0,-6 7 0,-1-3 0,-6 9 0,0 1 0,0 5 0,5 0 0,-4 0 0,5 0 0,0 0 0,1 5 0,6 0 0,0 10 0,-1 0 0,6 5 0,1-5 0,3 4 0,2-8 0,-1 3 0,1-5 0,4 0 0,-3 0 0,7-4 0,-3-1 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53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24575,'23'0'0,"12"0"0,0 0 0,20 0 0,11 0 0,-14 0 0,11 0 0,-22 0 0,0 0 0,-1 0 0,-13 0 0,-6 0 0,-7 0 0,-9 0 0,-1 0 0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54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24575,'0'18'0,"0"6"0,0 10 0,0 14 0,0 2 0,0 5 0,0-8 0,0 9 0,0-6 0,0 5 0,0-7 0,0 0 0,0-7 0,0 5 0,0-17 0,0 15 0,0-21 0,0 9 0,0-12 0,0 0 0,0-4 0,0-2 0,0-6 0,0 1 0,-4-4 0,-1-5 0,0-1 0,1-3 0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5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24575,'7'5'0,"9"-1"0,10-4 0,7 0 0,7 0 0,-6 0 0,5 0 0,1 0 0,-5 0 0,-1 0 0,-9 0 0,-5 0 0,-5 0 0,4 0 0,-9 0 0,0 0 0,-6 0 0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55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24575,'5'2'0,"-1"5"0,-4 24 0,0 5 0,0 12 0,0 0 0,0 7 0,0 3 0,0-1 0,0-1 0,0-2 0,0-11 0,0-2 0,0-2 0,0-21 0,0 19 0,0-20 0,0 4 0,0-8 0,0 1 0,0-3 0,0 3 0,0-6 0,0 1 0,-4-4 0,-1-1 0,-3-4 0,-2-4 0,5 3 0,1-3 0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4:59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10 216 24575,'-5'2'0,"1"5"0,4 7 0,0 5 0,0-4 0,0 5 0,0 0 0,0 0 0,0 6 0,0-5 0,0 5 0,0 0 0,0-5 0,0 5 0,0-11 0,0 4 0,0-4 0,4-4 0,1 7 0,9-6 0,8 4 0,-1 3 0,5-8 0,0 4 0,-4-5 0,3 1 0,-4-1 0,-1 0 0,0 0 0,0-4 0,0-2 0,0-4 0,0 0 0,0 0 0,1 0 0,-1-9 0,0-2 0,0-9 0,-4-6 0,3 4 0,-3-4 0,0 0 0,4-1 0,-8-1 0,4-3 0,-6 3 0,1-5 0,1-7 0,-1 5 0,0-5 0,0 7 0,0 0 0,-5 0 0,-1-1 0,-5 1 0,0 6 0,0 1 0,0 6 0,0 4 0,-4 2 0,-1 9 0,-9-4 0,-1 8 0,-6-3 0,1 4 0,0 0 0,0 0 0,-6 0 0,4 0 0,-10 0 0,11 0 0,-11 5 0,11 0 0,-5 6 0,-4 8 0,8-3 0,-2 4 0,10-6 0,4-5 0,5 0 0,-3 0 0,7 0 0,-3 0 0,0 0 0,3 0 0,-3 1 0,4-1 0,0 0 0,0 0 0,0 0 0,0 0 0,0 0 0,0 0 0,0-4 0,0-1 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5:02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24575,'0'24'0,"0"2"0,0 7 0,0 7 0,0 1 0,0 15 0,0-6 0,0 21 0,0-19 0,0 19 0,0-14 0,0 1 0,0-3 0,0-7 0,0-13 0,0 4 0,0-23 0,0 9 0,0-15 0,0 4 0,0-5 0,0-11 0,0-10 0,-6-28 0,5 3 0,-5 4 0,6 18 0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5:03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24575,'4'8'0,"0"15"0,-4 11 0,0 7 0,0 13 0,0-11 0,0 21 0,0-14 0,0 5 0,0-7 0,0 0 0,0-7 0,0-7 0,0-2 0,0-5 0,0 6 0,0-6 0,0-1 0,0-6 0,0-4 0,0-2 0,0-5 0,0 0 0,0-4 0,0-2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26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0 457 24575,'20'-5'0,"-1"1"0,18 4 0,-6 0 0,0 0 0,-1 0 0,3 0 0,-1 0 0,1 0 0,-2 5 0,-10-4 0,10 9 0,-15-5 0,3 1 0,-10-2 0,-1-4 0,-3-4 0,-1-6 0,-4-4 0,0-6 0,0-12 0,0-2 0,0-13 0,0-8 0,0 7 0,0-7 0,4 15 0,-2 1 0,7 12 0,-8 2 0,3 10 0,-4 5 0,0 6 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5:04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1 237 24575,'0'72'0,"0"-9"0,0-48 0,0 0 0,0-2 0,0 0 0,0-2 0,0 7 0,0-7 0,0 8 0,0-4 0,0 5 0,4 0 0,2 0 0,4 0 0,0 0 0,0 0 0,-1-5 0,6 4 0,-5-9 0,9 5 0,-4-6 0,5 1 0,0 1 0,6-1 0,-4 0 0,3-4 0,1-1 0,-4-5 0,4 0 0,-6 0 0,5-10 0,-3-2 0,4-9 0,-5-5 0,-1 4 0,1-3 0,-5-2 0,4 0 0,-8-6 0,5-7 0,-6 5 0,1-11 0,-1 4 0,-4-14 0,-2 6 0,-5-6 0,0 15 0,0-6 0,0 18 0,0-9 0,-9 21 0,-2-4 0,-9 11 0,-1 4 0,1 2 0,-6 4 0,-1 0 0,-6 0 0,-7 5 0,11 5 0,-11 14 0,10 12 0,-7 2 0,-1 12 0,7-14 0,3 0 0,11-11 0,2-4 0,6-6 0,3-1 0,2-5 0,4-4 0,0-1 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5:05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24575,'83'0'0,"-1"0"0,0 0 0,37 0 0,-39 0 0,-75 0 0,-1 0 0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5:06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24575,'0'87'0,"0"0"0,0-8 0,0-5 0,0-17 0,0-5 0,0 10 0,0-7 0,0-4 0,0-21 0,0 23 0,0-35 0,0 13 0,0-15 0,0-1 0,0-2 0,0-8 0,0-1 0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19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539 239 24575,'9'-10'0,"-4"-2"0,-1 7 0,-4-4 0,0 0 0,0 0 0,0-11 0,0 8 0,0-13 0,0 10 0,0-6 0,0-5 0,0 10 0,0-9 0,-4 18 0,-1-6 0,-4 12 0,-17-3 0,-5 4 0,-17 0 0,-8 12 0,4 14 0,1 7 0,-1 26 0,6-13 0,-7 14 0,13-9 0,3-2 0,19-7 0,1-3 0,11-11 0,1-2 0,5-6 0,0 0 0,0-5 0,0-1 0,4-5 0,12 1 0,6 0 0,11 1 0,0 0 0,0 0 0,7-5 0,-5 4 0,11-3 0,-11 4 0,19 10 0,-22 2 0,5 10 0,-16 0 0,-9 7 0,4-5 0,-9 11 0,-2-11 0,-5 5 0,0-7 0,0-6 0,0-1 0,0 0 0,-15-4 0,2 0 0,-13-2 0,0-9 0,-1 9 0,-6-7 0,-7 3 0,5-10 0,-12-1 0,13-5 0,-6 0 0,12 0 0,2 0 0,6 0 0,0 0 0,4-9 0,6 3 0,1-8 0,8 5 0,-3 0 0,4-6 0,0 5 0,0 0 0,0 6 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19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24575,'26'0'0,"4"0"0,19 0 0,-1 0 0,7-6 0,-5-1 0,13 0 0,-13-3 0,6 8 0,-15-3 0,-7 5 0,-13 0 0,-7 0 0,-5 0 0,-4 0 0,-1 0 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20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24575,'19'0'0,"10"0"0,12 0 0,7 0 0,-6 0 0,4 0 0,-4 0 0,6 0 0,-7 0 0,-1 0 0,-13 0 0,-6 0 0,-7 0 0,-9 0 0,-1 0 0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20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24575,'0'30'0,"0"-8"0,0 23 0,0-16 0,0 24 0,0 6 0,0 17 0,0 17 0,5-16 0,-3-2 0,10 16 0,-11-34 0,6-3 0,-1 1 0,-4 7 0,11 29 0,-12-31 0,5 4 0,-6-29 0,0 4 0,0-23 0,0 9 0,-3-26 0,2 8 0,-3-15 0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26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24575,'0'28'0,"0"2"0,0 21 0,0 0 0,0 18 0,0-11 0,0 33 0,0-34 0,0 26 0,0-27 0,0 10 0,0-7 0,0 5 0,0-22 0,0-3 0,0-5 0,0-7 0,0-6 0,0-7 0,0 0 0,0-4 0,0 4 0,0-10 0,0 0 0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26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24575,'17'0'0,"6"0"0,25 0 0,16 0 0,13 0 0,10 0 0,-11 0 0,4 0 0,-16 0 0,2 0 0,-6 0 0,-12 0 0,-12 0 0,-9 0 0,-8 0 0,-12 0 0,1 0 0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27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24575,'5'3'0,"-1"27"0,-4 10 0,0 25 0,0 8 0,0 12-987,0 11 987,0-44 0,0 1 0,0 0 0,0-1 0,0 27-5,0 20 5,0-37 0,0 20 0,0-24 0,0-9 0,0-9 0,0-18 736,0-2-736,0-11 0,0-4 0,0-1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27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0 252 24575,'6'5'0,"2"-6"0,19 0 0,-1-8 0,5 3 0,1-5 0,-1-4 0,1 3 0,-6 1 0,-1 3 0,-6 2 0,-4 1 0,-2 1 0,-4 0 0,-1 3 0,-3-7 0,-1 3 0,-4-4 0,0-4 0,0-2 0,0-5 0,-4 5 0,-1-3 0,-4 8 0,0-4 0,4 6 0,1-1 0,0 4 0,3-3 0,-3 7 0,4-3 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24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24575,'0'35'0,"0"11"0,0 29 0,0-20 0,0 24 0,0-19 0,0-1 0,0-2 0,0-17 0,0-12 0,0-3 0,0-10 0,0-21 0,5-23 0,8-24 0,1-4 0,12-15 0,-1 18 0,4-18 0,8 18 0,-5 3 0,-1 15 0,-4 13 0,-1 8 0,-5 5 0,5 4 0,-11 1 0,4 5 0,-4 0 0,1 0 0,-2 9 0,-4 8 0,1 10 0,0 6 0,-5 0 0,-1 7 0,0-5 0,-4 4 0,4-11 0,-5-2 0,0-6 0,0-5 0,0-1 0,4-5 0,-3 0 0,3-11 0,1-11 0,1-20 0,5-2 0,7-11 0,-1 11 0,6-5 0,-1 7 0,6-2 0,-5 8 0,4-1 0,-1 7 0,-9 6 0,7 4 0,-8 7 0,-1 4 0,4 0 0,-9 0 0,4 0 0,-5 4 0,-4 11 0,-1 14 0,-4 13 0,0 13 0,0 3 0,0 7 0,0 0 0,0-8 0,0-8 0,5-9 0,-4-13 0,4-1 0,-5-11 0,4-1 0,-3-4 0,3-5 0,-4-1 0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25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24575,'0'3'0,"0"-1"0,4 7 0,12-5 0,-4-4 0,25 0 0,1 0 0,12 0 0,6 0 0,-8 0 0,-7 0 0,-16 0 0,-10 0 0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25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24575,'-6'0'0,"8"0"0,33 0 0,-4 0 0,23 0 0,-13 0 0,7 0 0,-8 0 0,-1 0 0,-13 0 0,-9 0 0,-8 0 0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28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1 24575,'-19'0'0,"3"0"0,-5 0 0,-4 0 0,8 0 0,-15 0 0,11 0 0,-5 0 0,5 0 0,1 0 0,5 0 0,1 0 0,8 0 0,2 0 0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21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24575,'8'5'0,"15"-1"0,27-4 0,18 0 0,-18 0 0,3 0-691,0 0 0,2 0 691,8 0 0,2 0 0,4 0 0,1 0-535,0 0 0,1 0 535,5 0 0,0 0 0,1 0 0,-1 0 0,2 0 0,-4 0 0,-16 0 0,-2 0-268,6 0 0,-2 0 268,27 0 0,0 0 0,-4 0 0,-26 0 0,-23 0 0,-12 0 0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22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24575,'7'5'0,"16"-2"0,19-3 0,15 0 0,25 0 0,-4 0-537,-23 0 0,3 0 537,-6 0 0,3 0-593,19 1 0,2-2 593,-10-5 0,1-2 0,14 6 0,0 1 0,-9-7 0,-3 1 0,-15 7 0,-2 0-205,15 0 0,-4 0 205,10 0 0,-21 0 0,0 0 0,23 0 0,-9 0 0,-17 0 734,-9 0-734,-18 0 1475,-2 0-1475,-11 0 461,0 0-461,0 0 0,-4-8 0,-1 6 0,-4-6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23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 24575,'-4'-6'0,"21"25"0,12 3 0,21 23 0,10-6 0,-5 6 0,26-2 0,-34-6 0,17 2 0,-12 0 0,7 2 0,-4 4 0,-8-14 0,-12-8 0,-8-3 0,-10-8 0,-4 1 0,-8-3 0,0-1 0,-1 0 0,-4 0 0,0 5 0,0-4 0,-9 9 0,-8-3 0,-10 5 0,-8 8 0,0 0 0,-1 8 0,-7 6 0,-3-4 0,0 12 0,1-5 0,6 6 0,6-2 0,4-7 0,10-3 0,3-7 0,5 0 0,5-5 0,1-7 0,5-7 0,0-5 0,0-16 0,0 8 0,0-13 0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29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824 11 24575,'-7'-10'0,"-4"10"0,-19 23 0,-9 22 0,-23 33-862,29-40 1,-1 0 861,-9 13 0,-1-1 0,1-6 0,0-2-60,7-4 0,1 1 60,-2 5 0,1 0 0,-22 22 0,0 5 0,2-8 0,19-21 0,3-6 0,16-5 0,-2-18 1270,14 11-1270,2-18 573,4 8-573,0-6 0,0 6 0,15-3 0,3 4 0,30-4 0,-5 1 0,20 1 0,-5 5 0,7 3 0,0 4 0,-8 0 0,6 1 0,-16-3 0,10 9 0,-17-13 0,-4 4 0,-10-9 0,-11-3 0,-1 3 0,-5-9 0,0-1 0,0-4 0,-1 0 0,3-29 0,-6 22 0,1-22 0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30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268 142 24575,'6'-19'0,"2"8"0,-7-2 0,3 8 0,-4-4 0,0 0 0,0 0 0,0 1 0,0-1 0,0 0 0,0 0 0,0 0 0,0 0 0,-4 4 0,-12 1 0,-1 4 0,-26 0 0,19-5 0,-21 20 0,16 1 0,-7 20 0,10 13 0,-2-5 0,20 27 0,-3-15 0,11 9 0,0-12 0,0-5 0,0-7 0,0-7 0,23 0 0,12-9 0,17 1 0,11-7 0,-13-7 0,13 0 0,-13 1 0,-1 3 0,-16 1 0,1 17 0,-21-5 0,4 27 0,-17-2 0,0-2 0,0 5 0,-17-14 0,-8-1 0,-21 2 0,5-14 0,-7-5 0,9-9 0,-9-5 0,9-5 0,-1 0 0,8-6 0,5 0 0,8 0 0,4-9 0,10 7 0,1-7 0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31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24575,'8'-10'0,"19"2"0,15 8 0,20 0 0,7 0 0,-11 0 0,9 0 0,-6-5 0,5 3 0,-5-3 0,-14 5 0,-13 0 0,-14 0 0,-10 0 0,-6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28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487 130 24575,'-13'0'0,"-8"0"0,5 0 0,-14 0 0,4 0 0,-13 5 0,5 11 0,-12 9 0,12 3 0,-11 10 0,3-7 0,0 22 0,1-16 0,16 15 0,4-12 0,15-1 0,0 5 0,6-11 0,0 10 0,0-3 0,6 4 0,12 5 0,12 3 0,7-13 0,10 7 0,7-4 0,-9-14 0,15 19 0,-15-28 0,4 10 0,10-10 0,-11-2 0,13-5 0,-12-5 0,16-2 0,-9-11 0,4-5 0,4-22 0,-8 0 0,9-12 0,-8 7 0,0 0 0,-9 2 0,1-2 0,-9 9 0,0-4 0,-13 6 0,-5-11 0,-7 4 0,-3-22 0,-6 13 0,-1-23 0,-5-1 0,0 8 0,-11-13 0,-2 23 0,-18-7 0,0 7 0,-5 12 0,0-3 0,-7 11 0,7 10 0,-13-2 0,8 20 0,-3-4 0,-2 5 0,1 0 0,6 0 0,-6 0 0,-7 23 0,13-3 0,-28 30 0,27-13 0,-26 16 0,13-13 0,-5 5 0,30-24 0,6-5 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31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24575,'76'0'0,"-22"0"0,2 0 0,4 0 0,28 0 0,-20 0 0,-17 0 0,-31 0 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32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1 24575,'-70'61'0,"33"-22"0,2 3 0,-13 40 0,15-11 0,4 10 0,20-30 0,-4 10 0,7-4 0,6-5 0,0-4 0,0 4 0,-5-9 0,9 8 0,12-22 0,10 11 0,12-22 0,7 15 0,-9-20 0,14 4 0,-8-7 0,17-8 0,-8 3 0,16-11 0,-10-13 0,7-19 0,-17-8 0,9-19 0,-23 3 0,13-6 0,-13-1 0,-7 4 0,-8 0 0,-11 3 0,-1 5 0,-6 5 0,0 11 0,-5-4 0,-12 10 0,-6 2 0,-16 5 0,5 10 0,-11 2 0,12 10 0,-13 1 0,12 5 0,-10 0 0,15 0 0,-7 0 0,15 4 0,-5 1 0,11 5 0,1-1 0,5-4 0,0-1 0,4-4 0,1 0 0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33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629 0 24575,'-43'38'0,"1"7"0,-22 9 0,4 9 0,0-15 0,5 2 0,4-1 0,15-18 0,2 7 0,-10 7 0,16-2 0,-22 15 0,30-17 0,-5-3 0,17-5 0,-1-12 0,9 9 0,0-14 0,15 16 0,3-15 0,22 9 0,20-1 0,-14 0 0,22 12 0,-22-7 0,-2 1 0,-1-5 0,-16-5 0,-2-5 0,-10-2 0,-1-5 0,-5 0 0,-4-4 0,-1-1 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34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24575,'34'0'0,"8"0"0,28 0 0,16 0 0,10 0-1006,-18 0 1,3 0 1005,-18 1 0,1-2 0,29-3 0,7 0 0,-30 3 0,2 1 0,-3-1 0,11-3 0,0 0 0,-9 4 0,4 0 0,-8 0 0,-11 0 0,-3 0-164,10 0 1,0 0 163,-5 0 0,-1 0 0,38 0 0,-2 0 0,-38 0 0,-15 0 0,-14 0 365,-11 0 1,-6 0-1,-5 0 1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34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24575,'21'0'0,"0"0"0,55 0 0,3 0 0,-24 0 0,5 0-773,21 0 0,1 0 773,-19 0 0,1 0 0,1 0 0,5 0 0,1 0 0,-3 0 0,0 0 0,-2 0 0,25 0 0,1 0 0,-15 0 0,3 0 0,-10 0 0,-16 0 0,-3 0 0,26 0 0,-2 0-177,11 0 177,-28 0 0,-1 0 0,6 0 0,-1 0 0,-35 0 0,0 0 1137,-13 0-1137,-5 0 586,0 0-586,0 0 0,-4 0 0,-1 0 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35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24575,'-5'3'0,"11"12"0,10 2 0,26 16 0,13-2 0,3-5 0,-11-3 0,1 1 0,29 6 0,4 7 0,2-6 0,-34-7 0,16-3 0,-18 12 0,-8-19 0,-5 8 0,-17-7 0,-2-4 0,-15 8 0,0-9 0,0 19 0,-16-4 0,-11 21 0,-16 3 0,-3 4 0,13-15 0,1 1 0,-6 17 0,-23 14 0,28-20 0,-1-10 0,5-5 0,9-15 0,5-6 0,1-8 0,5-2 0,4-18 0,1 10 0,4-9 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37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9 218 24575,'-5'3'0,"1"7"0,4 11 0,0 13 0,0 1 0,0 11 0,0-5 0,0 1 0,0 4 0,0-22 0,0 8 0,0-17 0,0-15 0,0-9 0,0-44 0,0 8 0,0-35 0,0 27 0,0-18 0,11 21 0,2-6 0,10 14 0,6 1 0,-6 13 0,10 5 0,-11 13 0,4 5 0,-1 5 0,-3 0 0,4 0 0,-6 0 0,2 21 0,-6-1 0,7 27 0,-10 1 0,5 10 0,-5 7 0,0 0 0,-1-7 0,-5-3 0,-1-13 0,-6-8 0,0-9 0,0-9 0,0-2 0,0-5 0,0-12 0,0-10 0,0-19 0,5-10 0,2-6 0,5 0 0,0-1 0,-1 8 0,1 1 0,-1 7 0,4 10 0,-4-2 0,3 14 0,1-4 0,0 6 0,5-2 0,-5 6 0,4 0 0,-3 5 0,4 0 0,-5 0 0,4 0 0,-4 0 0,1 15 0,-1 3 0,-3 22 0,-1 1 0,1 8 0,0-1 0,0-7 0,0 5 0,-2-17 0,1 3 0,-6-22 0,-1-1 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37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24575,'24'0'0,"2"0"0,14 0 0,9 0 0,1 0 0,5 0 0,-7 0 0,0 0 0,-6 0 0,-13 0 0,-4 0 0,-15 0 0,0 0 0,-6 0 0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38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24575,'6'0'0,"5"0"0,30 0 0,8 0 0,1 0 0,13 0 0,-13 0 0,6 0 0,-8 0 0,-12 0 0,-4 0 0,-12 0 0,-5 0 0,-5 0 0,-6 0 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38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24575,'35'0'0,"-9"0"0,35 0 0,-34 0 0,41 0 0,-31 0 0,19 0 0,-15 0 0,-1 0 0,0 0 0,-12 0 0,0 0 0,-15 0 0,-4 0 0,-4-7 0,-1-4 0,-4 1 0,0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23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24575,'5'53'0,"-1"-12"0,-4 39 0,0-18 0,0-6 0,0 0 0,0-9 0,0-14 0,0-8 0,0-14 0,0-2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29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24575,'-1'4'0,"17"6"0,14 18 0,30 5 0,8 12 0,10 0 0,-19-12 0,14 4 0,-49-25 0,12 0 0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39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0 221 24575,'5'11'0,"-1"13"0,-4 14 0,0 21 0,0-1 0,0 39 0,0-5 0,0-2 0,0 2 0,0-29 0,0 10 0,0-4 0,0-14 0,0 0 0,0-22 0,0-1 0,0-12 0,0-6 0,0 0 0,0-5 0,0-11 0,0-11 0,0-35 0,0-2 0,0-23 0,0 3 0,0-24 0,0 2 0,0-3 0,0 0 0,0-3 0,0 16 0,0-10 0,0 38 0,0-2 0,5 10 0,1 7 0,0 7 0,3 5 0,-8 7 0,3 6 0,-4 5 0,0 0 0,4 4 0,-3 1 0,3 4 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42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24575,'0'23'0,"0"10"0,0 18 0,0 23 0,0-22 0,0 2 0,0 43 0,0-39 0,0-2 0,0 15 0,-4-15 0,1-2 0,1 11 0,-2-15 0,1 0 0,3 17 0,0-4 0,0-15 0,0-12 0,0-13 0,0-5 0,0-9 0,0 0 0,4-4 0,11-1 0,7-4 0,10 0 0,7 0 0,0 0 0,15 0 0,-6-5 0,26-8 0,-21 5 0,33-10 0,-8 10 0,10 1 0,-38 3 0,3 1 0,10 3 0,0 0-438,-7 0 0,0 0 438,20 0 0,3 0 0,-8 0 0,-1 0 0,6 0 0,3 0 0,8 0 0,2 0-1218,1 3 1,0 2 1217,-1-1 0,4 2 0,-20 2 0,3 1 0,-5 0 0,6 0 0,-2 0 0,-5 0 0,5 0 0,-6-1-707,5 0 0,-1 0 707,22 1 0,-1 0 0,-26-4 0,0-1 0,24 0 0,-1-1 0,-26-2 0,-2-2 0,12 1 0,1 0-293,4 0 1,-6 0 292,11 0 0,-20 0 0,1 0 626,32 7-626,-16 0 0,11 0 2240,-32 4-2240,4-4 1618,4 6-1618,-14-1 758,0 0-758,-16-1 68,-1-5-68,-5-1 0,-7-5 0,-1 0 0,-5 0 0,-5 0 0,-1 0 0,-5 0 0,0 0 0,-1 0 0,1 0 0,-4-4 0,-1-1 0,-4-15 0,0-2 0,0-23 0,0 3 0,0-27 0,0-2 0,0 3 0,0-25 0,0 28 0,0 15 0,0-1 0,0-23 0,0-4 0,0 22 0,0 3 0,0 13 0,0 6 0,0 9 0,0 6 0,0 3 0,0 3 0,0 8 0,0 1 0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44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1 445 24575,'0'15'0,"0"11"0,0 47 0,0 10 0,0-32 0,0 2 0,0 4 0,0 0 0,0-2 0,0-1 0,0 36 0,0-38 0,0-2 0,0 8 0,0 24 0,0-35 0,0-10 0,0-13 0,0-39 0,0-50 0,0-28 0,0 20 0,0-4-1032,0 4 1,0-2 1031,0-16 0,0 3 0,0 23 0,0 1-570,0-21 1,0 3 569,0-10-170,0 35 1,0 1 169,6-27 0,0 21 0,6 19 1897,-2 11-1897,0 17 1241,-1 1-1241,10 9 403,3 1-403,9 4 0,1 0 0,7 0 0,-5 0 0,5 15 0,-12-3 0,6 21 0,-11-7 0,1 8 0,-9-8 0,-3 5 0,-5-4 0,-2-1 0,-4 16 0,0-18 0,0 19 0,-17 3 0,-1-14 0,-20 27 0,2-20 0,-7 5 0,5-1 0,-1-14 0,5-2 0,12-11 0,-1-1 0,16-14 0,-2-7 0,19-13 0,1-3 0,15 2 0,-5 1 0,10 7 0,-10 2 0,9 5 0,-9 5 0,10 0 0,1 0 0,2 0 0,4 10 0,-4 8 0,7 23 0,-10-3 0,16 27 0,-32-41 0,9 10 0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44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0 24575,'-85'7'0,"0"-1"0,6 0 0,34-1 0,56-5 0,8 0 0,0 0 0,-8 0 0,7 0 0,-9 0 0,0 0 0,-5-4 0,-9-1 0,-1 0 0,-4 0 0,6 5 0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46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1 512 24575,'23'0'0,"26"0"0,-7 0 0,15 0 0,7 0 0,-24 0 0,24-10 0,-24 3 0,6-10 0,-11 2 0,-3-1 0,-13-4 0,-3-5 0,-1-2 0,-4-18 0,-5 9 0,0-8 0,-6 6 0,4 9 0,-3-2 0,3 12 0,-4-1 0,0 5 0,0 12 0,0 10 0,0 16 0,0 4 0,0 5 0,0 0 0,0-5 0,0-2 0,0-10 0,5 3 0,-4-8 0,7 4 0,-3-5 0,4-4 0,0-1 0,-1-4 0,1 0 0,0 0 0,0 0 0,0 0 0,0 0 0,0 0 0,0 0 0,0 0 0,-1 0 0,1 0 0,0 0 0,0 0 0,5 0 0,1-5 0,4-5 0,1-5 0,0-10 0,-4-2 0,4-5 0,-8-1 0,3 2 0,-5 4 0,1-3 0,-2 9 0,-3 0 0,-2 7 0,-4 5 0,4 4 0,-3 13 0,3 9 0,-4 18 0,0 5 0,0 0 0,0 4 0,5-10 0,1 4 0,4-12 0,1 0 0,3-11 0,1-1 0,5-8 0,0-2 0,4-4 0,-3 0 0,4-4 0,-5-11 0,2-15 0,5-15 0,-8 3 0,3-2 0,-6 6 0,-4-3 0,4 7 0,-5-4 0,-1 22 0,-1-3 0,0 10 0,0 4 0,0 1 0,0 4 0,0 0 0,0 0 0,0 0 0,-1 4 0,2 16 0,0 4 0,2 20 0,-1-5 0,0 9 0,1 5 0,-5-10 0,4 9 0,-10-18 0,4-2 0,-5-7 0,0-10 0,0-1 0,0-5 0,4-16 0,2-18 0,4-14 0,1-11 0,1 2 0,4 4 0,2-3 0,3 13 0,-3-3 0,1 20 0,-4-2 0,5 9 0,0 4 0,-1 2 0,-4 4 0,4 0 0,-4 0 0,4 0 0,-3 0 0,2 4 0,-2 11 0,0 7 0,-1 17 0,1-5 0,-3 11 0,8-5 0,-8 0 0,3-1 0,-1-7 0,-3-5 0,2-7 0,-4-6 0,-1-5 0,-1-4 0,1-5 0,2-30 0,-6-2 0,1-2 0,-6 13 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189 326 24575,'5'-11'0,"-2"-6"0,-3-7 0,0-6 0,0 3 0,0 0 0,-4-3 0,3 13 0,-8 3 0,-1 10 0,0 4 0,-8 0 0,3 0 0,-1 14 0,-10 16 0,12 12 0,-15 18 0,16 2 0,-6 3 0,12 4 0,1-14 0,6-7 0,0-10 0,0-16 0,0 3 0,0-15 0,9 4 0,-3-9 0,12-1 0,-3-4 0,0 0 0,3 0 0,-8-9 0,5-15 0,1-16 0,-3-2 0,4-17 0,-6 18 0,2-14 0,-2 15 0,-1 7 0,-4 7 0,2 12 0,-7 0 0,7 9 0,-4 4 0,6 16 0,-5 7 0,4 9 0,-3 1 0,5 1 0,8-7 0,-2 0 0,14-10 0,-10-1 0,10-4 0,-4-6 0,0 0 0,-2-5 0,-10-9 0,0-7 0,-5-11 0,1-11 0,-5-8 0,0-4 0,-6-2 0,0-1 0,0 4 0,0-4 0,0 18 0,0-3 0,0 17 0,0 0 0,3 11 0,7 6 0,4 4 0,12 0 0,0 0 0,13 6 0,-5 0 0,10 5 0,-3 0 0,-2 5 0,-6 0 0,-7 5 0,-11-1 0,0 10 0,-9-7 0,-2 13 0,-4-4 0,0 2 0,0 10 0,0-10 0,-4 5 0,-3-7 0,1-6 0,1 0 0,5-7 0,0 1 0,0 0 0,0-5 0,0-1 0,9-10 0,7 0 0,11-4 0,18-21 0,-7-1 0,23-46 0,-27 26 0,16-33 0,-26 34 0,6-14 0,-14 21 0,1-4 0,-12 22 0,0-4 0,-5 11 0,0 8 0,-5 17 0,-1 7 0,0 22 0,1-6 0,5 8 0,0-1 0,0-5 0,0-2 0,0-13 0,5-1 0,5-9 0,10-2 0,6-9 0,6 0 0,6-10 0,-14-11 0,12-13 0,-17-12 0,10-6 0,-7 6 0,-4-4 0,-3 11 0,-4 1 0,-5 7 0,-2 6 0,-4 6 0,0 23 0,0 29 0,0 31 0,0-19 0,0 3 0,0 7 0,0 2 0,3 6 0,1 3-330,0 10 1,1 2 329,6-6 0,0-2 0,-2-7 0,0-2 0,5 2 0,-1-2 0,3 31 0,-5-43 0,-1-1 0,3 34 0,-5-21 0,-3-2 0,-9-32 0,-23-1 0,-5-25 659,-18-1-659,2-5 0,10-5 0,-3-12 0,19-5 0,5-19 0,12 7 0,5-23 0,6 5 0,24-17 0,22 0 0,-15 34 0,4 0 0,1 0 0,-1 0 0,31-28 0,-21 24 0,0 2 0,8-7 0,-10 9 0,-1 2 0,1 1 0,9-8 0,-18 13 0,-7 9 0,-8 3 0,-10 6 0,-1-1 0,-9 2 0,-1 3 0,-4 1 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50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11 148 24575,'8'0'0,"6"0"0,1 0 0,5-5 0,-9 0 0,3-9 0,-9 3 0,0-3 0,0 0 0,-5 3 0,0-3 0,0 1 0,-5 7 0,0-2 0,-9 8 0,-1 0 0,-1 0 0,-3 0 0,9 0 0,-4 4 0,9 1 0,1 9 0,4 1 0,0 5 0,0 0 0,0 6 0,0-9 0,0 7 0,0-9 0,4 0 0,1-1 0,4-9 0,0-1 0,4-4 0,-3 0 0,8-5 0,-2-10 0,0-8 0,5-17 0,3-13 0,-4 9 0,-3 8 0,-12 21 0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52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5 317 24575,'0'10'0,"0"18"0,0 31 0,0 11 0,0 22 0,0 0 0,0-28 0,0-1-582,0 23 582,0-21 0,0-1 144,0 18-144,0-19 0,0 0 0,0 19 0,0 11 0,0-44 0,0 0 0,0-11 0,0-16 438,0-3-438,-4-41 0,17 20 0,19-25 0,38 27 0,11 0 0,-31 0 0,2 0-836,-3 0 1,7 0 835,27 0 0,15 0 0,-5 0-1316,-26 0 0,-4 1 0,9-2 1316,1 0 0,8-1 0,5 0 0,-1-1 0,-6 1 0,0-1 0,-5 0 0,-1 0 0,4-2 0,14-1 0,2-3 0,2 1 0,1 0 0,4 1 0,1 0 0,0 1 0,-5 0-848,-18 0 0,-4 0 0,0 1 1,4 1 847,14 0 0,5 1 0,-1 0 0,-4 2 0,6 0 0,-4 1 0,1 1 0,-16-1 0,2 0 0,0 0 0,-6 0-722,3 0 0,-5 0 0,3 0 722,23 0 0,5 0 0,-14 0-56,-26 0 1,-2 0 55,18 0 0,8 0 0,-10 0 0,-20 0 0,-5 0 0,11 0 0,1 0 1123,-7 0 0,-1 0-1123,37 0 0,-9 0 3382,-16 0-3382,-12 0 3451,-11 0-3451,-12 0 1863,-3 0-1863,-14 0 345,3 0-345,-11 0 0,0 0 0,0 0 0,-1 0 0,-3 3 0,-1-5 0,-4-37 0,-6-11 0,2-5 0,-1-8-737,-6-13 1,-1-1 736,3 7 0,-1 0 0,-1-5 0,-1 1 0,4 11 0,0 3 0,1 5 0,-1 0 0,0-10 0,0 1-96,1 9 1,0 2 95,-1-32 0,2 23 0,1 15 0,4 13 0,-4 12 1458,5 2-1458,0 11 0,0 4 0,0 2 0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55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0 368 24575,'6'-14'0,"-2"19"0,-4 10 0,0 40 0,0-16 0,0 42 0,0-35 0,0 4 0,0 2 0,0 5 0,0 42 0,0-39 0,0 6 0,0-18 0,0-14 0,0-8 0,0-12 0,0 0 0,0-21 0,0-18 0,0-30 0,0-17 0,0-20 0,0 22 0,0 11 0,0 1 0,0-2 0,0 5 0,0 0 0,0-13 0,0-8 0,0 2 0,0 17 0,0 8 0,0 15 0,0 8 0,0 10 0,0 2 0,0 5 0,0 0 0,4 0 0,1 4 0,14-4 0,-2 3 0,14 0 0,-4-3 0,17 2 0,-8 1 0,15-5 0,-10 10 0,7-5 0,-8 6 0,6 0 0,-18 0 0,5 0 0,-13 9 0,-5 13 0,-4 6 0,-7 17 0,-4 4 0,-6 16 0,-12-11 0,-9 16 0,-17-23 0,0 14 0,-16-6 0,13 2 0,-10-16 0,18 1 0,5-23 0,2 2 0,16-11 0,-8 0 0,13-5 0,1-8 0,6-8 0,9-8 0,5-1 0,16-1 0,2 4 0,10 2 0,2 3 0,-1 6 0,8 0 0,-7 6 0,6 0 0,-4 0 0,-7 0 0,5 16 0,-18 3 0,1 20 0,-6 2 0,-6 5 0,-4 2 0,-2 7 0,-5-5 0,0 10 0,-5-11 0,-6-4 0,-13-4 0,-6-6 0,-4-6 0,-6-1 0,-1-10 0,-7-1 0,7-6 0,1-4 0,8-2 0,-1-5 0,6 0 0,1 0 0,7 0 0,4 0 0,1 0 0,20 0 0,14-6 0,18-6 0,18-2 0,1-9 0,19-3 0,0-9 0,3 2 0,1-7 0,-13 6 0,5-11 0,-13 5 0,-9-9 0,-6 10 0,-13-3 0,-4 8 0,-10 1 0,-7 7 0,-5 0 0,-5 11 0,-8 5 0,2 15 0,-8 12 0,-2 28 0,8 0 0,-3 22 0,11-10 0,0 8 0,0-8 0,0-9 0,0-2 0,9-18 0,7 0 0,5-14 0,9-4 0,-3-4 0,5-1 0,1-5 0,-1 0 0,1-5 0,-6-10 0,-1-2 0,-15 1 0,-2 7 0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56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2 105 24575,'0'-5'0,"-1"1"0,21 4 0,-9 0 0,2 0 0,-4 0 0,-4-9 0,-2-2 0,-3-9 0,0 5 0,0 1 0,0 6 0,-4 2 0,3-2 0,-7 7 0,3-3 0,-4 4 0,0 0 0,0 0 0,4 4 0,1 1 0,8-1 0,1 0 0,8-4 0,2 0 0,0 0 0,-1 0 0,-5-4 0,0 3 0,-8-3 0,2 8 0,-6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30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24575,'-5'0'0,"1"0"0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57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22 197 24575,'0'33'0,"0"14"0,0-6 0,0 29 0,0-19 0,0 8 0,0 2 0,0 1 0,0 7 0,0 2 0,6 4 0,1 21 0,6-27 0,-1-15 0,-6-19 0,-1-5 0,-5-15 0,0-1 0,-4-9 0,-2-15 0,-9-15 0,1-36 0,2 8 0,0-31 0,10 5 0,-4 1 0,6-15 0,0 23 0,0-4 0,0 5 0,0 0 0,0 3 0,5 5 0,12 6 0,3 8 0,14 5 0,-5 2 0,5 11 0,-1 7 0,-1 6 0,1 10 0,-1 1 0,-1 5 0,-8 4 0,-4 19 0,-8 6 0,0 18 0,-4 7 0,-2 0 0,-5 2 0,0-3 0,0-7 0,-16-4 0,2-4 0,-17-10 0,-4-5 0,-3-8 0,-10-3 0,9-1 0,0-5 0,6-1 0,8-5 0,-1 0 0,11 0 0,5 0 0,6 0 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0:59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113 802 24575,'-9'-5'0,"-9"1"0,6 4 0,-11 0 0,16 9 0,-17 14 0,20-5 0,-11 18 0,15-20 0,0 16 0,0-10 0,0 8 0,0-14 0,0 3 0,0-10 0,9 1 0,14-5 0,1-1 0,14-4 0,-11 0 0,6-14 0,-6 1 0,-6-13 0,5-5 0,-13 2 0,13-10 0,-18 6 0,7-7 0,-14 5 0,9-5 0,-8 8 0,2-1 0,-4 7 0,0 0 0,0 6 0,-4-5 0,-7 3 0,0 1 0,-8 7 0,4 4 0,-5 4 0,0 2 0,0 4 0,5 0 0,-4 0 0,4 0 0,-1 9 0,1 8 0,5 9 0,4 7 0,1-1 0,5 1 0,0 0 0,0-1 0,0-5 0,0-3 0,0-8 0,4-2 0,1-5 0,15-4 0,7-1 0,2-4 0,14 0 0,-15-5 0,20-14 0,-7-11 0,3-8 0,14-20 0,-12 6 0,10-11 0,-13 1 0,-6 12 0,1-13 0,-9 16 0,-4-8 0,-8 9 0,-11 1 0,-1 4 0,-5 4 0,0 4 0,-9 7 0,-7 4 0,-5 8 0,-4 8 0,0 2 0,4 4 0,-4 0 0,5 0 0,-7 20 0,9 0 0,-10 33 0,9 10 0,-1-3 0,1 15 0,12 2 0,1-15 0,6 29 0,0-20 0,0-3 0,0 7 0,0-7 0,5-8 0,8 14 0,6-20 0,5 2 0,-1-10 0,-1-8 0,-1-11 0,-1-6 0,0-7 0,5-9 0,-4-1 0,16-4 0,-8-15 0,12-13 0,8-28 0,-14 9 0,8-20 0,-31 45 0,-1-7 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02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518 486 24575,'-5'-7'0,"1"-4"0,4-7 0,0-8 0,0 5 0,0-11 0,0 6 0,0-7 0,-9 7 0,2 0 0,-12 10 0,8 2 0,-7 8 0,-3 2 0,0 4 0,-16 0 0,14 0 0,-13 5 0,2 7 0,-2 17 0,-5 2 0,11 9 0,-4-4 0,10 2 0,-5 3 0,12-1 0,-5 4 0,15-10 0,-8 4 0,9-5 0,0-6 0,1-1 0,5-6 0,0-1 0,0 1 0,0-5 0,0-1 0,9-4 0,2-1 0,8 1 0,7 0 0,1-4 0,-1-2 0,6-4 0,-1 0 0,-3-4 0,10-13 0,-8-15 0,4-4 0,-2-12 0,-5 7 0,-4-5 0,-5-1 0,-2 7 0,-5 2 0,0 5 0,-1 7 0,0 5 0,-4 7 0,-2 4 0,0 5 0,-3 12 0,2 5 0,-3 16 0,0-1 0,0 6 0,0 0 0,0 5 0,0-4 0,5-2 0,0-2 0,5-13 0,4 6 0,2-12 0,8-1 0,-2-6 0,8-4 0,-3-5 0,8-12 0,0-8 0,-6-10 0,6-1 0,-17-2 0,9 3 0,-14-3 0,2 5 0,-4-1 0,-5 8 0,-1-6 0,-5 11 0,0-5 0,0 11 0,0 1 0,0 5 0,4 4 0,1 1 0,-1 12 0,4 2 0,-7 15 0,3 8 0,2 9 0,-5 17 0,10-8 0,-10 16 0,10-10 0,-10 1 0,10-5 0,-10-12 0,4-5 0,-5-9 0,0-2 0,0-10 0,0-1 0,-4-9 0,-1-15 0,0-8 0,0-28 0,5-9 0,0-3 0,0-36 0,0 25 0,17-19 0,6 12 0,37-1 0,-16 12 0,22-7 0,-24 30 0,9-3 0,-10 10 0,-2 11 0,-6 13 0,-7 6 0,-6 5 0,-1 0 0,-9 4 0,0 11 0,-6 13 0,-4 6 0,0 4 0,0-5 0,0-7 0,0-1 0,0-5 0,-4-5 0,-1-2 0,-4-4 0,0 0 0,0-4 0,0-1 0,0-4 0,5 0 0,0 0 0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07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572 257 24575,'0'-14'0,"0"-6"0,0-7 0,0-13 0,0 11 0,0-9 0,0 16 0,0-4 0,0 6 0,-4 9 0,-6 2 0,-17 9 0,-2 10 0,-6 7 0,-15 36 0,21-7 0,-7 1 0,0 1 0,6 7 0,-25 28 0,21-17 0,1 0 0,0 8 0,6-9 0,7-8 0,2-8 0,12-9 0,1-7 0,5-11 0,0 2 0,0-13 0,15-1 0,10-6 0,16-4 0,7 0 0,0 0 0,0 0 0,-6 0 0,4 0 0,-11 0 0,-1 0 0,-9 8 0,-9 9 0,0 17 0,-10 15 0,-1 0 0,-5 14 0,0-6 0,-6 8 0,-12-5 0,-10 3 0,-11-10 0,1-2 0,1-8 0,2-13 0,6-7 0,-2-7 0,3-6 0,1-4 0,-5-1 0,10-5 0,-3 0 0,4-4 0,1-6 0,0-2 0,4-7 0,2 8 0,4-3 0,5 5 0,1 0 0,4 5 0,0 0 0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07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24575,'13'0'0,"10"0"0,-1 0 0,11 0 0,0 0 0,0 0 0,7 0 0,-11 0 0,3 0 0,-12 0 0,0 0 0,-9 0 0,-2 0 0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08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24575,'3'5'0,"7"-2"0,5-3 0,11 0 0,-5 0 0,10 0 0,-9 0 0,16 0 0,-15 0 0,10 0 0,-8 0 0,-8 0 0,3 0 0,-11 0 0,0 0 0,0 0 0,0 0 0,-4-3 0,-1 2 0,-4-3 0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09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24575,'0'19'0,"0"2"0,0 7 0,0 26 0,0-21 0,0 45 0,0-25 0,0 6 0,0 11 0,0-17 0,0 20 0,0-16 0,0 6 0,0-13 0,0 13 0,0-20 0,0 11 0,0-19 0,0 19 0,0-18 0,0 18 0,0-13 0,0 7 0,0-7 0,0-7 0,0-8 0,0-16 0,0-1 0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10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24575,'28'0'0,"2"0"0,10 0 0,-6 0 0,13 0 0,-12 0 0,11 0 0,-11 0 0,5 0 0,-7 0 0,-6 0 0,-1-5 0,-6 4 0,-5-3 0,-1 4 0,-9 0 0,-1 0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11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24575,'-5'7'0,"2"9"0,3 24 0,0-4 0,0 18 0,0-5 0,0 1 0,0 21 0,0-19 0,0 20 0,0-16 0,0-5 0,0-5 0,0-23 0,0 1 0,0-14 0,0 4 0,0-9 0,0-1 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12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24575,'0'-8'0,"0"-1"0,4 0 0,1-1 0,9 1 0,7-1 0,1 4 0,10 1 0,-11 5 0,5 0 0,-11 0 0,9 0 0,-8 8 0,1 23 0,-9-1 0,-8 49 0,0-16 0,0 14 0,0 12 0,0-18 0,0 13 0,-5-18 0,3-17 0,-3-9 0,-4-13 0,7-1 0,-7-11 0,9-17 0,0-34 0,0-14 0,0-16 0,0-6 0,5 13 0,2-15 0,12 9 0,0 8 0,6 1 0,-2 15 0,-1 7 0,-5 8 0,2 10 0,-8 2 0,3 4 0,-5 1 0,0 4 0,5 1 0,-4 4 0,4 0 0,-5 0 0,0 0 0,-4 14 0,-1 4 0,-4 15 0,0 7 0,0 8 0,0 2 0,0 13 0,0-6 0,0 1 0,0 5 0,0-14 0,0 7 0,0-9 0,0-5 0,0-9 0,0-7 0,0-6 0,0-5 0,0-1 0,0-5 0,0-15 0,0-22 0,0-5 0,0-29 0,0 11 0,5-6 0,2-7 0,11 15 0,-5-1 0,4 4 0,-6 11 0,5 1 0,-4 2 0,3 11 0,0-11 0,-3 10 0,3 1 0,-1 7 0,-4 4 0,4 1 0,-5 4 0,0-3 0,0 7 0,0-4 0,-4 13 0,-1 8 0,-4 10 0,0 7 0,0 7 0,0 8 0,0 10 0,0 6 0,0-6 0,0 5 0,0-13 0,0-1 0,0-3 0,0-17 0,4 3 0,-3-16 0,8-2 0,-4-5 0,0 0 0,3-4 0,-3-1 0,4-4 0,0 0 0,-4 0 0,-1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30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24575,'21'0'0,"-3"0"0,-6 0 0,-2 0 0,2 0 0,1 0 0,-8 0 0,3 0 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13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24575,'4'0'0,"20"0"0,26 0 0,32 0 0,15 0-1019,-40 0 1,3 0 1018,15 0 0,1 0 0,-5 0 0,2 0 0,20 0 0,3 0-855,-12 0 0,1 0 855,12 0 0,-1 0 0,-16 0 0,-4 0-493,-14 0 1,-2 0 492,2 0 0,-3 0-221,19 0 221,10 0 1269,-32 0-1269,-22 0 2207,-8 0-2207,-11 0 1188,-1 0-1188,-5 0 72,0 0 0,-4 0 0,-1 0 1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14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127 308 24575,'0'3'0,"0"-1"0,0 11 0,0 1 0,-4-4 0,-5 4 0,-1-5 0,-3-4 0,8-5 0,1-14 0,4-8 0,0-9 0,5-2 0,7-7 0,13-3 0,13-2 0,1 2 0,4 5 0,-8 8 0,-1 7 0,-7 12 0,-1 6 0,0 5 0,-9 0 0,2 0 0,-5 9 0,-2 15 0,3 5 0,-8 17 0,-2 3 0,-5 8 0,0 8 0,0 0 0,0 0 0,0 0 0,0 8 0,-6-6 0,-7 7 0,-7-17 0,-5 6 0,0-13 0,1-2 0,-6 0 0,7-18 0,-13 11 0,14-19 0,-11 1 0,6-8 0,-1-5 0,-4 1 0,11-5 0,-5-1 0,6-5 0,5 0 0,-4 0 0,8-4 0,-3-6 0,8-11 0,2-7 0,4-5 0,0 0 0,0 0 0,0 0 0,0 0 0,0 0 0,4 5 0,2 2 0,8 6 0,2 4 0,4 2 0,0 8 0,0 2 0,0 4 0,0 0 0,0 0 0,0 4 0,0 6 0,7 13 0,-4 4 0,11 9 0,-10-3 0,10 3 0,-4-1 0,-1-7 0,25 11 0,-22-20 0,29 8 0,-26-16 0,11-5 0,-11-1 0,4-5 0,-6 0 0,-5 0 0,-3-4 0,-5-2 0,0-8 0,-4 3 0,-2-8 0,-4 3 0,0-10 0,1-8 0,-5 14 0,0-1 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15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559 0 24575,'-72'41'0,"1"0"0,-1 0 0,7-5 0,3 1 0,14-6 0,11 5 0,9-7 0,2-3 0,9-6 0,-8 1 0,14-6 0,-4 10 0,10-13 0,0 7 0,5-10 0,0 5 0,0 2 0,0 4 0,0-5 0,0-1 0,0 0 0,9-4 0,8 5 0,25 2 0,16 10 0,2 0 0,19 12 0,-19-6 0,1 6 0,0 0 0,-6 6 0,4-5 0,-6 5 0,-18-15 0,-8-3 0,-7-11 0,-8-6 0,-4-6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16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24575,'2'0'0,"25"0"0,9 0 0,27 0 0,12 0 0,11 0-1346,-25 0 1,4 0 1345,6 0 0,1 0 0,5 0 0,2 0 0,9 0 0,-1 0 0,-9 0 0,0 0 0,9 0 0,1 0 0,-10 0 0,-3 0 0,-12 0 0,-1 0 33,4 0 1,-3 0-34,17 0 0,-27 0 0,-3 0 0,12 0 0,0 0 0,-42 0 0,1 0 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17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24575,'37'0'0,"-1"0"0,27 0 0,-5 0 0,15 0 0,2 0 0,17 0-969,3 0 969,-38 0 0,0 0 0,25 0 0,-22 0 0,-1 0 0,14 0 0,-17 0 0,0 0 0,31 6 0,-3-4 0,-25 4 0,-5-6 0,-19 0 0,-2 0 0,-17 0 0,-8 0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18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 24575,'-2'-5'0,"8"1"0,21 4 0,2 0 0,25 6 0,-4 7 0,14 7 0,1 6 0,8 0 0,-6 6 0,-1-10 0,-1 22 0,-15-22 0,8 16 0,-10-19 0,-13 1 0,-7-12 0,-9 5 0,-13-8 0,3 5 0,-9-1 0,0 0 0,-4-1 0,-6-3 0,-18 10 0,-1-3 0,-19 19 0,4 0 0,-8 8 0,0 6 0,-1 8 0,6 1 0,-5 5 0,11-7 0,-4 0 0,8-7 0,5-3 0,5-13 0,11-8 0,-3-7 0,8-5 0,-3-3 0,0-2 0,3-19 0,1 11 0,5-11 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19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 24575,'15'-10'0,"-2"1"0,-4 5 0,-1 3 0,1-2 0,-1-1 0,1-2 0,0 1 0,0 1 0,0 4 0,0 0 0,0 0 0,0 0 0,0 0 0,0 4 0,0 6 0,1 5 0,0 11 0,2 24 0,-6-12 0,1 32 0,-7-19 0,0 14 0,0 8 0,0-13 0,0 11 0,0-27 0,0 3 0,0-14 0,0-6 0,0-6 0,0-7 0,0-5 0,-4 0 0,-1-4 0,0-4 0,1-24 0,4-7 0,0-18 0,0-26 0,0 27 0,12-40 0,2 35 0,18-15 0,-5 11 0,9 12 0,-7 8 0,0 9 0,-3 10 0,-6 2 0,0 10 0,0 0 0,0 5 0,-5 0 0,4 0 0,-8 0 0,3 0 0,-4 15 0,-5 3 0,0 22 0,-5-5 0,0 11 0,0-11 0,0 11 0,0-4 0,0-1 0,0 6 0,0-13 0,0 6 0,0-13 0,0-1 0,0-6 0,0-4 0,0-2 0,0-5 0,0 0 0,0-8 0,0-13 0,5-16 0,2-14 0,5-14 0,6-1 0,3-9 0,5 1 0,6 6 0,-6 3 0,5 6 0,-8 8 0,-6 8 0,-1 8 0,-2 10 0,-3 2 0,3 9 0,-5-4 0,0 8 0,0-3 0,0 4 0,0 0 0,-4 13 0,-1 5 0,-4 13 0,0 16 0,0-3 0,0 19 0,0-13 0,0 13 0,0-6 0,0 1 0,5-9 0,-4-10 0,8-11 0,-8-2 0,8-6 0,-3-5 0,3-1 0,0-9 0,0-1 0,0-4 0,0-9 0,1-8 0,1-17 0,-4 14 0,-2-2 0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20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24575,'7'-5'0,"17"2"0,17 3 0,2 0 0,5 0 0,-1 0 0,-4 0 0,13 0 0,-15 0 0,-7 0 0,-2 0 0,-15 0 0,-2 0 0,-11 0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20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84 24575,'26'0'0,"-16"0"0,65 0 0,-35 0 0,32 0 0,-23-5 0,15 3 0,-21-8 0,4 4 0,-20 0 0,-1-8 0,-10-1 0,-6 2 0,-6 1 0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22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6 117 24575,'4'-4'0,"0"8"0,-4-3 0,0 13 0,0-4 0,0 4 0,0-13 0,0-15 0,4 2 0,1-16 0,15 12 0,-3-4 0,15 3 0,-11 2 0,17-2 0,-9 10 0,11-4 0,-7 11 0,-6 0 0,-1 0 0,-6 0 0,1 0 0,-5 15 0,-1 3 0,-4 15 0,0 7 0,-5 1 0,-1 7 0,-5 7 0,0 3 0,0 15 0,-10-13 0,-5 11 0,-10-13 0,0-1 0,0-1 0,1-8 0,-6-5 0,6-3 0,-4-11 0,7-4 0,-5-9 0,4-1 0,-4-4 0,6-6 0,0 0 0,5-5 0,-4 0 0,8 0 0,1-5 0,1-5 0,8-17 0,-3-2 0,4-11 0,0 7 0,0 5 0,0 2 0,0 6 0,4 5 0,1 1 0,4 8 0,5-2 0,-4 7 0,9-4 0,-4 5 0,5 0 0,1 0 0,-1 0 0,6 5 0,-5 5 0,11 7 0,-11 3 0,12 9 0,-5-7 0,8 13 0,-3-12 0,3 12 0,-3-16 0,5 11 0,-15-17 0,0 5 0,-14-13 0,0-1 0,0-4 0,-4-15 0,-1-3 0,-4-1 0,0 5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30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23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1 24575,'-2'0'0,"-1"0"0,-14 0 0,-4 0 0,-6 0 0,-1 0 0,2 9 0,-8 16 0,9 4 0,-18 21 0,12-6 0,4-2 0,-9 8 0,22-15 0,-9 1 0,17-5 0,2-14 0,4 8 0,0-15 0,3 0 0,20-6 0,1-4 0,22 0 0,-5 0 0,1 0 0,4 0 0,-11 0 0,5 0 0,-7 0 0,-6 0 0,-6 0 0,-2 4 0,-8 12 0,4 7 0,-9 10 0,-1 7 0,-5 1 0,0 7 0,0 0 0,0-7 0,-5 5 0,-1-17 0,-10 9 0,0-17 0,-5 0 0,1-6 0,0-5 0,-1-5 0,1 0 0,0-5 0,4 0 0,-3 0 0,9-4 0,-9-2 0,13-3 0,-7 3 0,11-2 0,-2 3 0,4-4 0,0 0 0,0-1 0,0 5 0,0 1 0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23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24575,'12'0'0,"0"0"0,35 0 0,-13 0 0,13 0 0,-6 0 0,0 0 0,-7 0 0,-8 0 0,0 0 0,-9 0 0,2 0 0,-10 0 0,-4 0 0,-1 0 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24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24575,'5'-9'0,"-1"8"0,-4 13 0,0 17 0,0 6 0,0 11 0,0-4 0,0 13 0,0-5 0,0 6 0,0 27 0,0-38 0,0 51 0,0-50 0,6 28 0,1-10 0,0-6 0,4-9 0,-5-10 0,0-5 0,3-7 0,-8-6 0,4-7 0,-5-5 0,0 0 0,0 0 0,0-4 0,0-2 0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29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24575,'0'-9'0,"0"1"0,0 0 0,0 0 0,0 3 0,0 1 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49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24575,'5'0'0,"-2"0"0,14 0 0,-2 0 0,1 0 0,7 0 0,-7 0 0,3 0 0,-4 0 0,-1 0 0,-2 0 0,1 0 0,-5 0 0,2 0 0,0 0 0,-2 0 0,2 0 0,-3 0 0,0 0 0,-1 0 0,1 3 0,-1-2 0,1 2 0,0-3 0,-1 0 0,1 0 0,0 0 0,-1 0 0,1 0 0,-1 0 0,1 0 0,-1 0 0,1 0 0,0 0 0,-1 0 0,1 0 0,0 0 0,-1 0 0,1 0 0,0 0 0,-1 0 0,1 0 0,0 0 0,-1 3 0,1-2 0,-1 2 0,1-3 0,-1 0 0,0 0 0,0 0 0,1 0 0,-4 2 0,3-1 0,-3 2 0,4-3 0,-1 0 0,-3 0 0,0 0 0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49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49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49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44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823 0 24575,'-14'0'0,"-8"0"0,-31 0 0,-12 0 0,-10 0 0,-9 0 0,15 0 0,-2 0 0,14 0 0,-1 0 0,3 0 0,7 0 0,6 0 0,13 0 0,-1 0 0,18 0 0,-8 0 0,11 0 0,4 4 0,1 6 0,4 10 0,0 14 0,0 7 0,0 15 0,0-6 0,0 13 0,0-6 0,0 17 0,0 1 0,0 1 0,0 6-225,4-29 1,0 0 224,-3 22 0,3-19 0,0-1 0,-4 13 0,0 7 0,0-1 0,0-9 0,0-8 0,0-1 0,0-8 0,0-7 0,0-1 449,0-13-449,0-1 0,0-11 0,0-1 0,0-5 0,0 0 0,0 0 0,4-4 0,1-1 0,8-4 0,8 0 0,7 0 0,5 0 0,6 0 0,3 0 0,6 0 0,8 0 0,1 0 0,8 0 0,0 0 0,0 0 0,-7 0 0,-3 0 0,-13 0 0,-8 0 0,-8 0 0,-11 0 0,-5 0 0,-6 0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44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24575,'13'0'0,"9"0"0,23 0 0,19 0 0,-12 0 0,28-6 0,-28 4 0,19-4 0,-13 0 0,-1-1 0,-8 0 0,-9 2 0,-18 5 0,-2 0 0,-15 0 0,-1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31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24575,'17'5'0,"-16"-1"0,20-4 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45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23 212 24575,'-10'11'0,"2"1"0,8 10 0,0-7 0,0-3 0,0-10 0,-5-8 0,9-15 0,8-8 0,2-11 0,12 10 0,-8-8 0,-2 10 0,4 1 0,-4 1 0,4 10 0,0 6 0,0 1 0,0 8 0,1-4 0,-1 5 0,0 0 0,0 0 0,0 5 0,0 5 0,1 11 0,0 6 0,1 6 0,0 0 0,0 0 0,7 2 0,-7-7 0,6-6 0,-8-7 0,0-5 0,-5-1 0,4-3 0,-4-2 0,5-4 0,0-5 0,-4-5 0,3-5 0,-8-6 0,8 1 0,-8 0 0,3 5 0,-4-4 0,-1 12 0,1-6 0,-1 8 0,-4-4 0,3 4 0,-7 1 0,3 4 0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46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24575,'24'0'0,"2"0"0,13 0 0,3 0 0,6 0 0,-7 0 0,5 0 0,-11 0 0,-10 0 0,-10 0 0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46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24575,'18'0'0,"6"0"0,10 0 0,1 0 0,11 0 0,-11 0 0,5 0 0,-7 0 0,-6 0 0,-6 0 0,-7 0 0,-9 0 0,-1 0 0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48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1045 645 24575,'10'-9'0,"-1"-11"0,-9-17 0,0-6 0,0-13 0,0 1 0,0 5 0,0-13 0,0 13 0,0-21 0,0 18 0,0 2 0,0 18 0,0 7 0,-8 13 0,-3-2 0,-20 26 0,7 6 0,-23 21 0,-2 16 0,-14 2 0,25-19 0,1-1 0,-17 7 0,-23 19-612,0 0 612,9-15 0,19-8 0,1-3 0,-6-2-75,-16 14 75,6-15 0,11 5 0,3-18 0,14 8 0,10-16 0,11 2 610,5 0-610,6-4 77,4 4-77,0-5 0,9 1 0,14 0 0,21 2 0,6 0 0,13 7 0,3-5 0,-7 10 0,13 2 0,-22 0 0,0 10 0,-7 2 0,-13-2 0,-5 12 0,-14 1 0,-6 8 0,-5 0 0,-24 8 0,-16-2 0,-9-8 0,-12 5 0,14-7 0,-5-4 0,3 9 0,6-19 0,12 3 0,7-8 0,9-6 0,9 3 0,1-10 0,5 5 0,0-6 0,0 0 0,0 9 0,4-11 0,12 6 0,6-14 0,25 2 0,13 0 0,-1 1 0,-9-6 0,0 0 0,7 6 0,-8-5 0,1-2 0,9 1 0,23 6 0,-22-7 0,4 7 0,-16-1 0,-12-5 0,-4 3 0,-12-9 0,-5 3 0,-1-4 0,-4 0 0,-5-12 0,-1-5 0,-4-14 0,0-9 0,0 6 0,0-6 0,0 7 0,0 0 0,0 5 0,0 7 0,0 7 0,0 5 0,0 0 0,0 0 0,0 0 0,0 4 0,0 1 0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49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9 281 24575,'-5'8'0,"2"8"0,3 10 0,0 7 0,0 0 0,0 7 0,0-11 0,0 3 0,0-12 0,0-4 0,0-3 0,0-4 0,0-36 0,0 1 0,0-56 0,0 28 0,5-25 0,3 21 0,9 1 0,-3 8 0,2 9 0,-5 12 0,0 2 0,-2 11 0,6 5 0,-5 6 0,4 4 0,0 0 0,-4 0 0,9 0 0,-8 14 0,4 5 0,-3 20 0,0 10 0,0 1 0,1 14 0,-6-14 0,-2 6 0,0-3 0,-4-20 0,4 26 0,-5-85 0,0-7 0,5 0 0,1-1 0,5 1 0,0 0 0,0 0 0,0 0 0,0 6 0,4-5 0,-4 16 0,22-18 0,-20 26 0,14-10 0,-18 18 0,1 0 0,4 0 0,-4 0 0,4 4 0,-4 12 0,0 1 0,1 14 0,-1-3 0,-4 5 0,-1-6 0,-5 5 0,0-5 0,0 0 0,0-1 0,0-6 0,0 0 0,0 0 0,4-4 0,-3 2 0,3-7 0,-4 3 0,0-5 0,0 0 0,0 0 0,0-4 0,0-2 0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49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24575,'24'0'0,"1"0"0,3 0 0,3 0 0,-9 0 0,4 0 0,-11 0 0,-1 0 0,-9 0 0,-1 0 0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50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24575,'19'0'0,"-3"0"0,16 0 0,-5 0 0,0 0 0,-1 0 0,0 0 0,-5 0 0,-4 0 0,-8 0 0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50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24575,'0'31'0,"0"-9"0,0 39 0,0-14 0,0 19 0,0 15 0,0-27 0,0 19 0,0-19 0,0-4 0,0 4 0,0-12 0,0-13 0,0-10 0,0-10 0,0-4 0,0-1 0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52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109 974 24575,'0'8'0,"0"1"0,0-44 0,-6 0 0,-2-59 0,-6 8-632,6-1 632,1 33 0,0 0 0,6-36 0,-9 38 0,0 0 0,7-33 156,-9 32-156,2 7 0,7 24 0,-6 1 0,9 7 0,0 20 476,9 8-476,10 17 0,5 9 0,12 4 0,-10 5 0,11 2 0,-5-1 0,7 2 0,-1-7 0,-1-1 0,-1-8 0,-6-2 0,3-4 0,-11-9 0,4-6 0,-11-5 0,-1-1 0,-5 0 0,0-4 0,0-1 0,0 1 0,0-4 0,0 3 0,-4-1 0,-1-6 0,-4-3 0,0-29 0,0-18 0,0-22 0,0-8 0,0 15 0,0-12 0,0 20 0,0-6 0,0 11 0,0 19 0,0-2 0,0 21 0,0-3 0,0 11 0,0 0 0,-4 4 0,3 1 0,-2 4 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53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24575,'0'3'0,"0"32"0,0 10 0,0 37 0,0-7 0,0 8-385,0-32 0,0 1 385,0 45 0,0-30 0,0 2 0,0-14 0,0-1 0,0-3 0,0-2 0,0 40 0,0-30 190,0 22-190,0-28 0,0-3 0,0-24 0,0-11 0,0-1 145,0-5 0,0-4 0,0-1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31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24575,'13'5'0,"0"-1"0,-9-4 0,0 0 0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53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24575,'5'3'0,"-1"13"0,-4 13 0,0 12 0,0 14 0,0 10 0,0 10 0,0 9-626,0 9 626,0 2 0,0-38 0,0 0 0,0 2 0,0 0 0,0 4 0,0 0-570,0 2 1,0-2 569,0-9 0,0 0 0,0 3 0,0-1-78,0 30 78,0-1 0,0-20 0,0-16 587,0-20-587,0-5 292,0-13 1,0-1-1,0-6 1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54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6 624 24575,'-5'-18'0,"11"-14"0,12 9 0,27-26 0,1 10 0,30-24-1004,-36 33 1,2 0 1003,11-4 0,3 0 0,3 2 0,2 0-214,0 0 1,-2 1 213,-14 7 0,0 2-57,6-2 1,-2 4 56,21 0 0,15-1 0,-20 14 0,-2 1 1443,-26 6-1443,9 0 976,-26 0-976,1 0 0,-12 0 0,-5 0 0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55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14 119 24575,'-5'6'0,"-4"-7"0,13-20 0,1-1 0,7-4 0,7 6 0,-12 5 0,6 1 0,-9 9 0,1 8 0,-1 8 0,-4 20 0,0-2 0,0 17 0,-6 3 0,5 8 0,-5-7 0,6 4 0,0-12 0,0-1 0,0-7 0,0-3 0,9-14 0,2 4 0,15-11 0,-4 0 0,9-4 0,-9-1 0,9-5 0,-9-5 0,4-10 0,-4-15 0,1-11 0,-10 14 0,-2 6 0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56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97 24575,'-7'-6'0,"3"2"0,23 4 0,-7 0 0,12 0 0,-14 0 0,-1-8 0,-5-3 0,-4-3 0,0-6 0,0 10 0,0-4 0,-4 9 0,-1 1 0,-4 4 0,5 4 0,0 11 0,4-8 0,0 8 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56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24575,'13'0'0,"2"0"0,11 0 0,1 0 0,0 0 0,-1 0 0,-11 0 0,4 0 0,-9 0 0,0 0 0,-6 0 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56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24575,'19'0'0,"-2"0"0,14 0 0,-4 0 0,0 0 0,4 0 0,-4 0 0,0 0 0,-1 0 0,-15 0 0,-2 0 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57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24575,'5'-2'0,"-1"14"0,-4 24 0,0 23 0,0 17 0,0-15 0,0 17 0,0-25 0,0 13 0,0-11 0,0-13 0,0-2 0,0-18 0,0 3 0,0-19 0,0 3 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1:58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24575,'-1'-5'0,"7"1"0,14 4 0,8 0 0,-1 0 0,4 0 0,-3 0 0,-1 0 0,-6 0 0,-3 0 0,-2 0 0,-5 13 0,-2 4 0,-9 21 0,0 3 0,0 7 0,0 0 0,0 0 0,0-7 0,0-7 0,-5-2 0,3-16 0,-2 4 0,4-11 0,0-12 0,0-10 0,0-19 0,0-10 0,5-6 0,7-7 0,14 4 0,-1 2 0,5 7 0,-9 15 0,-5 1 0,-2 11 0,-4 1 0,-1 4 0,0 5 0,0 1 0,0 4 0,0 0 0,0 0 0,1 9 0,-5 2 0,-1 22 0,2 2 0,-5 13 0,4 8 0,-5-7 0,0 14 0,0-14 0,0 7 0,0-15 0,0-8 0,0-7 0,0-6 0,0-5 0,0-1 0,4-9 0,1-1 0,4-4 0,5-9 0,8-9 0,7-11 0,7-7 0,0 0 0,0 0 0,-7 7 0,4 1 0,-12 7 0,0 5 0,-2 6 0,-9 2 0,4 7 0,-5-3 0,-4 4 0,-1 0 0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2:00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9 24575,'-3'-5'0,"-9"1"0,-8 4 0,-19 0 0,3 0 0,-11 0 0,5 0 0,3 0 0,5 0 0,7 0 0,6 0 0,7 0 0,5 0 0,4 4 0,1 1 0,4 9 0,0 1 0,0 11 0,0 1 0,0 6 0,0 7 0,0 1 0,0 7 0,7 25 0,-6-18 0,5-3 0,2 3-490,0 27 490,-1-26 0,1 2-512,0-1 0,0 1 512,0 5 0,-1 2 0,2 5 0,-1 2-1101,1 9 0,-1 1 1101,1 1 0,0 2 0,0 9 0,0 3 0,-3 0 0,-2 1 0,-1-26 0,0 1 0,-1 0 0,-1 2 0,-1 0 0,-1-1 0,1-1 0,0-1 0,0 0 0,0 2 0,0 0 0,0-2 0,0 26 0,0-5 0,0-21 0,0-3-432,0 4 0,0-5 432,0 21 156,0 6-156,0-19 867,0-27-867,0-10 2223,0-16-2223,0-4 1039,0-10-1039,0 1 295,0-1-295,0 0 0,4-4 0,6-1 0,10-4 0,14 0 0,1 0 0,11 0 0,3 0 0,1-6 0,14-1 0,-15 0 0,14-4 0,-13 9 0,-2-8 0,-8 8 0,-8-3 0,-4 5 0,-3 0 0,-9 0 0,-3 0 0,-7 0 0,-2 0 0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2:00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24575,'0'10'0,"0"11"0,0 28 0,0 17 0,0 9 0,7 18-1225,-5 3 1225,4-39 0,1 1 0,-2-5 0,-1 1 0,0 8 0,0 0 0,4-3 0,-2-1 0,-5 6 0,0-1 0,5-13 0,1-1-51,-6 2 0,-1-1 51,6 34 0,-6 1 0,0 0 0,0-19 0,0-10 0,0-21 0,0-2 0,0-18 906,0-1-906,0-5 0,0-4 0,0-1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31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24575,'-5'0'0,"2"0"0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2:01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24575,'31'0'0,"3"0"0,21 0 0,-12 0 0,26 0 0,-16 0 0,20 0 0,-16 0 0,-8 0 0,-15 0 0,-3 0 0,-14 0 0,-2 0 0,-11 0 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2:03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491 255 24575,'4'-11'0,"0"-1"0,-4-10 0,0-4 0,0 4 0,0-10 0,0 11 0,0-11 0,0 15 0,0-7 0,-4 13 0,-6-3 0,-5 8 0,-6 2 0,-5 4 0,5 0 0,-11 0 0,5 0 0,-1 15 0,-7 11 0,4 18 0,-8 8 0,5 6 0,-4 1 0,11 6 0,-5 0 0,6 0 0,6 0 0,7 0 0,1 0 0,11-8 0,-5-1 0,6-8 0,0-7 0,0-1 0,0-7 0,4-6 0,6-1 0,6-6 0,10-4 0,1-1 0,6-4 0,0-4 0,0-3 0,0-4 0,0 0 0,0 0 0,0-9 0,-6-3 0,-1-9 0,-6 1 0,-5 0 0,0 0 0,-5 4 0,-1-3 0,-3 9 0,2-4 0,-7 5 0,3 15 0,-4 1 0,0 28 0,-5-6 0,4 17 0,-9-11 0,9 11 0,-9-11 0,9 5 0,-4-7 0,5-11 0,0 3 0,0-15 0,0 4 0,0-5 0,-4-4 0,3-4 0,-3-11 0,4-5 0,0-11 0,0-1 0,0-7 0,0 1 0,5 0 0,5 5 0,6 2 0,4 11 0,-4-5 0,3 14 0,-8-7 0,7 12 0,-7-4 0,3 5 0,0 0 0,-4 0 0,4 0 0,-4 15 0,0 3 0,-4 15 0,-1 1 0,-5 5 0,4-10 0,-2 9 0,2-21 0,-4 8 0,0-15 0,0 4 0,0-5 0,0-8 0,0-6 0,0-16 0,0-7 0,5-5 0,1 0 0,5 0 0,0 0 0,5-1 0,-4 1 0,8 6 0,-8-5 0,7 15 0,-7-8 0,7 13 0,-8 2 0,3 2 0,-5 7 0,0-3 0,0 4 0,0 0 0,0 0 0,-4 4 0,-1 5 0,-4 7 0,0 9 0,0-3 0,0 3 0,0-4 0,0-1 0,0-5 0,0-1 0,0-5 0,0 0 0,3-4 0,2-1 0,4-8 0,1-12 0,0-1 0,5-14 0,-3 9 0,8-4 0,-9 6 0,3 5 0,-5 1 0,0 9 0,0 0 0,-4 13 0,-1 3 0,-4 13 0,0 3 0,0 1 0,0 3 0,0-3 0,0 5 0,0-6 0,0-1 0,0-11 0,0-1 0,4-5 0,1 0 0,4-4 0,0-1 0,0-4 0,5 0 0,-4 0 0,9 0 0,-9 0 0,9 0 0,-8-4 0,2-1 0,-4-4 0,-4 4 0,-1 1 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2:04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19 117 24575,'-10'-2'0,"1"8"0,9 4 0,0 4 0,0 0 0,0-4 0,4 0 0,5-7 0,1-3 0,3-9 0,-4-2 0,2-9 0,-6-6 0,0 4 0,-5-4 0,0 6 0,0 5 0,0 1 0,0 4 0,-4 5 0,-1 1 0,-4 4 0,4 9 0,-4 8 0,8 5 0,-8-1 0,7-3 0,-2-2 0,4-1 0,0-1 0,0-5 0,0 0 0,4-4 0,1-1 0,3-4 0,6-9 0,-8 7 0,3-7 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2:11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 24575,'-12'89'0,"1"1"0,0 0 0,-1-1 0,1 1 0,-1-1 0,1 1 0,0-1 0,-4 18 0,-3 3 0,1-1 0,3-7 0,5-12 0,9-18 0,15-1 0,4-14 0,1 29 0,8-32 0,4-3 0,9 5 0,-3-18 0,3 4 0,-12-13 0,7 6 0,-3-12 0,-4 5 0,-3-12 0,-11-2 0,4-4 0,-9-1 0,4-3 0,-5-2 0,-4-4 0,-1 0 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2:13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56 303 24575,'0'-9'0,"0"-5"0,0-7 0,10-6 0,15-9 0,8-5 0,9 8 0,1-10 0,-1 18 0,2 0 0,2 8 0,-18 11 0,10 0 0,-21 6 0,8 0 0,-10 0 0,-4 15 0,-2 26 0,-9 12 0,0 29 0,0 3 0,-7 10 0,0-15-215,-3-30 1,-1-1 214,-10 12 0,-14 31 0,7-25 0,-11 0 0,6-9 0,1-14 0,-3-1 0,6-15 0,0-1 0,-2-10 429,9-2-429,-4-5 0,6-4 0,0-2 0,4-4 0,2 0 0,5-4 0,4-6 0,1-11 0,4 0 0,0-11 0,0 10 0,0-4 0,0 11 0,0-3 0,4 8 0,1 1 0,9 0 0,1 8 0,11-4 0,-5 5 0,11 0 0,-5 0 0,6 0 0,1 5 0,-7 5 0,4 7 0,-3 4 0,6 8 0,-6-6 0,6 11 0,-12-13 0,5 6 0,-2-6 0,-3-5 0,-1-1 0,-2-5 0,-9-1 0,4 1 0,-5-5 0,0-1 0,-4-4 0,-1 0 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2:14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15 24575,'4'-5'0,"-7"1"0,-3 4 0,-21-5 0,-2 13 0,-27 14 0,25 3 0,-19 19 0,21-16 0,-8 21 0,7-17 0,6 14 0,9-19 0,9-5 0,1 3 0,5-15 0,0 4 0,4-9 0,11-1 0,7-4 0,11 0 0,7 0 0,-5 0 0,5 0 0,-7 0 0,-6 4 0,-1 2 0,-10 8 0,-2 2 0,-3 10 0,-6 1 0,0 6 0,-5 0 0,0 7 0,-5-6 0,-6 6 0,-12-6 0,0-6 0,-12 6 0,7-11 0,0 0 0,2-3 0,0-8 0,9 2 0,-8-8 0,10-2 0,-1-4 0,3 0 0,7 0 0,3 0 0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2:14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 24575,'0'18'0,"-4"6"0,-8 10 0,-1 1 0,1 11 0,2-5 0,8 7 0,-3-7 0,5-1 0,0-13 0,0 5 0,0-11 0,0 0 0,4-11 0,12-7 0,6-3 0,5-9 0,5-3 0,-5-9 0,0 0 0,0-6 0,-7 9 0,1-6 0,-9 17 0,-3-2 0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2:15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24575,'8'0'0,"-5"0"0,14 0 0,-8-4 0,-4-5 0,-2-1 0,-3-4 0,0 5 0,0-4 0,-3 7 0,-2-2 0,0 12 0,1 1 0,4 4 0,0-4 0,0-1 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2:15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24575,'7'0'0,"14"0"0,11 0 0,8 0 0,0 0 0,-5 0 0,4-5 0,-6-1 0,0-5 0,0 5 0,-10 1 0,-4 5 0,-5-5 0,-3 4 0,3-3 0,-9-4 0,-1 5 0,-4-5 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2:16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24575,'0'2'0,"0"5"0,0 24 0,0-2 0,0 17 0,0 3 0,0 1 0,0 13 0,0-5 0,0 7 0,0 0 0,0-8 0,0-1 0,0-15 0,0 6 0,0-7 0,0 2 0,0-3 0,0-12 0,0-1 0,0-6 0,0-5 0,0-1 0,0-5 0,0 0 0,0 1 0,0-5 0,0-1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5:32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24575,'43'0'0,"-8"0"0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2:17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24575,'4'4'0,"6"-1"0,6 10 0,4-3 0,1 11 0,5-3 0,-4 3 0,4-1 0,1 3 0,-4 4 0,0 8 0,4-1 0,-7 6 0,-1 3 0,3 12 0,-14-5 0,4 5 0,-1 0 0,-9 3 0,4 7 0,-6 0 0,0-8 0,0 7 0,0-14 0,-6 12 0,-1-12 0,-5 5 0,-7 1 0,0-6 0,0 5 0,-11 1 0,15-6 0,-21 7 0,21-15 0,-13-1 0,16-13 0,-4-2 0,7-11 0,-1-1 0,5-5 0,1 0 0,0-4 0,3-1 0,-3-4 0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42:19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184 123 24575,'4'4'0,"12"0"0,12-4 0,13-5 0,23-9 0,-5-6 0,1 0 0,18 0 0,-23 2 0,27 3 0,-25 2 0,-2 7 0,-14 6 0,-7 0 0,-8 0 0,-11 0 0,-1 0 0,-5 0 0,-4 4 0,-1 6 0,-4 10 0,0 7 0,0 6 0,0 7 0,0 1 0,0 15 0,0 1 0,0 8 0,0 16 0,0-4-316,0-27 0,0 2 316,0 43 0,0-38 0,0 1-503,0 1 1,0 0 502,0 4 0,0 1 0,0 5 0,0 1-767,0 1 0,0 0 767,0 5 0,0 0 0,0 1 0,0-1 0,0 0 0,0 0 0,0 1 0,0-2 0,0-3 0,0-3 0,0-9 0,0-1-247,0-2 1,0-2 246,0 41 0,0-44 0,0 1 0,0 42 0,0-10 429,0-12-429,-6-8 920,5-7-920,-10-3 1610,9-7-1610,-8-7 580,4-1-580,0-13 125,1-6-125,1 2 0,3-12 0,-4 7 0,5-9 0,0 1 0,0-1 0,0 5 0,0 1 0,0 0 0,-4 4 0,3-9 0,-4 4 0,5-5 0,0 0 0,0 0 0,0 0 0,0 0 0,0 0 0,0 0 0,0 0 0,0 0 0,0 0 0,0 0 0,0 0 0,0 0 0,-3-4 0,2 2 0,-7-2 0,3 0 0,-9 4 0,-2-4 0,-10 6 0,-8 0 0,-15 1 0,-1 0 0,-5 0 0,-9-6 0,4 0 0,-12-6 0,15 0 0,-5 0 0,12 0 0,1 0 0,2 0 0,18 0 0,-9 0 0,22 0 0,-9 0 0,15 0 0,-4 0 0,9-4 0,1 3 0,4-2 0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05:29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24575,'0'-9'0,"0"1"0,0 0 0,0 0 0,0 3 0,0 1 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49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24575,'5'0'0,"-2"0"0,14 0 0,-2 0 0,1 0 0,7 0 0,-7 0 0,3 0 0,-4 0 0,-1 0 0,-2 0 0,1 0 0,-5 0 0,2 0 0,0 0 0,-2 0 0,2 0 0,-3 0 0,0 0 0,-1 0 0,1 3 0,-1-2 0,1 2 0,0-3 0,-1 0 0,1 0 0,0 0 0,-1 0 0,1 0 0,-1 0 0,1 0 0,-1 0 0,1 0 0,0 0 0,-1 0 0,1 0 0,0 0 0,-1 0 0,1 0 0,0 0 0,-1 0 0,1 0 0,0 0 0,-1 3 0,1-2 0,-1 2 0,1-3 0,-1 0 0,0 0 0,0 0 0,1 0 0,-4 2 0,3-1 0,-3 2 0,4-3 0,-1 0 0,-3 0 0,0 0 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49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49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35:49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37 24575,'-6'0'0,"15"0"0,-2 0 0,10 0 0,1 0 0,-5 0 0,10 0 0,-11 0 0,10 0 0,-5 0 0,-1 0 0,2 0 0,-2 0 0,-1 0 0,1 0 0,-2 0 0,-7 0 0,7 0 0,-6 0 0,2 0 0,-4 0 0,1 0 0,0 0 0,-1 0 0,1 0 0,-1 0 0,0 0 0,1 0 0,-1 0 0,1 0 0,-1 0 0,0 0 0,0 0 0,0 0 0,1 0 0,-1 0 0,0 0 0,0 0 0,1 0 0,-1 0 0,0 0 0,1 0 0,0 0 0,-1 0 0,1 0 0,0 0 0,-1 0 0,1 0 0,-1 0 0,1 0 0,-4-6 0,4-6 0,-6 4 0,2-3 0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2:46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24575,'13'0'0,"15"0"0,1 0 0,25 0 0,-18 0 0,43 0 0,-15 0 0,29 0 0,-17 0 0,-10 0 0,5 0 0,-19 0 0,20 0 0,-29 0 0,11 0 0,-25 0 0,4 0 0,-13 0 0,-5 0 0,-1 0 0,-6 0 0,-3 0 0,-1 0 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2:48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227 301 24575,'-9'0'0,"-5"0"0,4 0 0,-15 0 0,8 0 0,-4 0 0,2 0 0,-2 0 0,4 9 0,-3 2 0,9 15 0,-4-4 0,8 9 0,-7-3 0,13-1 0,-4-1 0,5 0 0,0-5 0,0 5 0,0-11 0,0-1 0,0-5 0,4 0 0,1 0 0,9 1 0,-4-5 0,9 0 0,-4-5 0,5 0 0,6 0 0,-4-15 0,5-4 0,2-15 0,-11 0 0,9 0 0,-14 0 0,3 1 0,-5-6 0,-5 4 0,-1-11 0,-5 12 0,0-13 0,0 5 0,0 1 0,0 1 0,0 13 0,0 1 0,-4 6 0,3 4 0,-8 6 0,4 6 0,-4 4 0,4 13 0,-4 12 0,8 7 0,-5 15 0,6-6 0,0 7 0,0-6 0,0 4 0,0-11 0,0 5 0,0-7 0,5-6 0,0-1 0,6-6 0,-1 0 0,4-4 0,-3-2 0,3-5 0,-5 1 0,5-1 0,-4-4 0,9 0 0,-4-5 0,5 0 0,0 0 0,-4-5 0,3-5 0,-4-5 0,6-11 0,-5-1 0,0-6 0,-1 5 0,-3-3 0,2 9 0,-3-4 0,-6 6 0,0 0 0,-5 4 0,0 2 0,0 5 0,0 0 0,-4 4 0,-1 1 0,-4 8 0,0 1 0,0 4 0,4 5 0,-4 2 0,3 4 0,1 0 0,0 6 0,5-5 0,0 11 0,0-11 0,0 11 0,0-5 0,0 1 0,0-2 0,4-11 0,6-1 0,11-4 0,6-4 0,6-1 0,0-5 0,6 0 0,-4 0 0,-10 0 0,-10 0 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2:48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 24575,'-17'0'0,"3"0"0,-3 4 0,6 6 0,-8 11 0,8 0 0,0 5 0,1 0 0,4-5 0,-4 5 0,4-10 0,2 2 0,4-7 0,0 3 0,0-5 0,0 0 0,4-4 0,6-1 0,5-4 0,11 0 0,-5 0 0,11 0 0,-11 0 0,5 0 0,-6 0 0,-5 0 0,4 0 0,-9 0 0,4 0 0,-5 0 0,0 0 0,-4 0 0,-1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07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24575,'0'-14'0,"0"9"0,0 23 0,0 18 0,0 7 0,0 34 0,0-31 0,0 7 0,0 0 0,0-4 0,0 46 0,0-51 0,0 26 0,0-28 0,0-2 0,0-19 0,9-7 0,-3-9 0,12-1 0,-8-4 0,9-4 0,-7-26 0,4-18 0,2-17 0,-9 1 0,8-6 0,-10 12 0,6-6 0,-6 9 0,-2 21 0,-5 2 0,0 17 0,0 20 0,0 16 0,0 20 0,0 6 0,6 7 0,0-5 0,6 5 0,-1-14 0,0-7 0,-1-8 0,5-10 0,-5-1 0,8-9 0,-3-1 0,5-4 0,-5-8 0,4-9 0,-6-24 0,3-1 0,-4-12 0,0 7 0,-6 0 0,-1 0 0,-5 7 0,0-5 0,0 11 0,0 1 0,0 7 0,-4 7 0,-2-1 0,-3 5 0,-1 1 0,1 5 0,0 4 0,4-3 0,-3 7 0,4-3 0,-1 4 0,1 0 0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2:50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0 24575,'-17'0'0,"4"0"0,-6 0 0,-2 0 0,0 0 0,-11 10 0,15 2 0,-15 16 0,13-1 0,-8 2 0,5 3 0,1-11 0,5 5 0,5-6 0,3-5 0,7 4 0,-3-8 0,4 3 0,0-5 0,0 0 0,3-4 0,2-1 0,9-4 0,1 0 0,5 0 0,0 0 0,-4 0 0,3 0 0,-4 0 0,0-4 0,4 3 0,-9-7 0,9 6 0,-9-2 0,4 4 0,-5 0 0,0 0 0,0 0 0,0 0 0,0 0 0,-4 4 0,-1 1 0,-4 4 0,0 0 0,0 0 0,0 0 0,0 0 0,0 0 0,0 5 0,-9-3 0,-2 3 0,-9-4 0,0 0 0,0 0 0,4 0 0,-3 0 0,4 0 0,0-5 0,-4 0 0,8-5 0,-3 0 0,5 4 0,0-3 0,0 3 0,4-4 0,1 0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2:51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24575,'0'24'0,"0"2"0,0 7 0,0 0 0,0-6 0,0 19 0,0-21 0,0 15 0,0-25 0,0-1 0,0-9 0,0-2 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2:52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0 24575,'-8'0'0,"-13"0"0,-1 0 0,-29 17 0,30-3 0,-21 27 0,16-17 0,2 14 0,-3-10 0,10 0 0,2-8 0,9-1 0,2-8 0,4 7 0,0-7 0,0 2 0,13-8 0,-1-1 0,18-4 0,-3 0 0,6 0 0,0 0 0,0 0 0,0 0 0,0 0 0,-5 0 0,-3 0 0,-5 0 0,-4 0 0,-2 0 0,-4 15 0,-5-2 0,0 18 0,-5-4 0,0 7 0,0-2 0,-5 2 0,-5-7 0,-7 4 0,-4-9 0,5-1 0,-3-7 0,4-4 0,-1-1 0,2 1 0,5-5 0,0-1 0,0-4 0,3 0 0,2 0 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2:53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46 24575,'0'-9'0,"0"1"0,4-2 0,1 1 0,9 4 0,-4 1 0,4 4 0,6 0 0,-4 0 0,5 0 0,-7 0 0,6 0 0,-4 0 0,5 0 0,-8 0 0,-4 4 0,-4 5 0,-2 2 0,-3 13 0,0-2 0,0 11 0,-10 7 0,-9-4 0,-7 11 0,-2-11 0,-3 12 0,8-18 0,-6 4 0,13-8 0,-3-9 0,8 3 0,-4-11 0,6 0 0,4 1 0,-3-5 0,7-9 0,6-7 0,6-3 0,15-6 0,1 8 0,0-8 0,5 8 0,-5-3 0,6 4 0,-5 4 0,-2 2 0,-6 5 0,0 0 0,0 0 0,-5 0 0,-1 0 0,-5 0 0,0 0 0,0 0 0,-4 0 0,-1 0 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2:54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1 24575,'-18'0'0,"-6"0"0,2 0 0,-9 0 0,8 14 0,-9-5 0,10 16 0,-4-9 0,11-1 0,-4-1 0,12-4 0,-2-1 0,9 0 0,0 0 0,0 0 0,4-4 0,6 3 0,11-7 0,0 4 0,5-5 0,0 0 0,1 4 0,1-2 0,-3 3 0,-4-1 0,-6 1 0,-1 5 0,-5-1 0,0 5 0,-4 1 0,0 5 0,-5 0 0,0 6 0,0 1 0,-5 6 0,-5-5 0,-7 3 0,-11-2 0,5-1 0,-4-1 0,7-12 0,0 0 0,-1-5 0,6-1 0,-4 1 0,8-4 0,-3-2 0,5-4 0,0 0 0,4-4 0,1 3 0,4-2 0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2:55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24575,'13'0'0,"4"0"0,-2 0 0,5 0 0,0 0 0,6 0 0,-9 0 0,7 0 0,-13 0 0,3 0 0,-9 8 0,-1-2 0,-4 11 0,0 4 0,-4-4 0,-7 13 0,4-13 0,-12 9 0,8-6 0,-5 0 0,-3-5 0,8-1 0,1-4 0,2-1 0,3-4 0,0-5 0,2-5 0,7-4 0,1-5 0,4 4 0,6-5 0,-5 10 0,9-4 0,-4 3 0,0-3 0,4 3 0,-8 2 0,7 4 0,-7 0 0,3 0 0,-5 0 0,0 0 0,0 0 0,0 9 0,1 2 0,-4 9 0,-2 0 0,-4 6 0,0 1 0,0 1 0,0 3 0,0-9 0,-4 4 0,-7-6 0,1-5 0,-5-1 0,6-5 0,0 0 0,0 0 0,0 0 0,-6 1 0,5-1 0,-9 1 0,4 0 0,-1-1 0,-3 1 0,4-5 0,-5 0 0,-1-5 0,6 0 0,-4 0 0,8-9 0,-8-2 0,12-1 0,-2 3 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2:57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9 24575,'1'-5'0,"-7"1"0,-8 4 0,-12 0 0,-2 0 0,1 0 0,-5 5 0,9 11 0,-3-3 0,10 12 0,1-14 0,5 7 0,5-3 0,0 0 0,5-2 0,0-5 0,9-3 0,2-1 0,14 1 0,2-4 0,0 4 0,5 0 0,-5 1 0,0 0 0,5 4 0,-11-5 0,5 10 0,-10 1 0,-2 4 0,-3 6 0,-5 1 0,-1 6 0,-5-5 0,0 3 0,-5-3 0,-13 6 0,0-6 0,-15 0 0,6-7 0,-6 1 0,5-6 0,-4 0 0,11-6 0,0-4 0,2-1 0,8-5 0,1-4 0,6-6 0,4-5 0,5-5 0,1-6 0,-1 13 0,0-2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2:57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24575,'0'19'0,"0"-3"0,0 16 0,0-15 0,0 13 0,-5-13 0,4 14 0,-3-9 0,4-1 0,0-7 0,0-5 0,7-4 0,4-6 0,7-5 0,8-9 0,2 3 0,-1-4 0,5 5 0,-11 6 0,5-5 0,-6 9 0,-5-4 0,-1 5 0,-5 0 0,0 0 0,0 0 0,-4 0 0,-1 0 0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2:58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24575,'0'9'0,"0"-6"0,0 26 0,0-13 0,0 16 0,0-5 0,0 6 0,0 0 0,0-6 0,0 5 0,0-5 0,0-4 0,0 1 0,0-9 0,0 1 0,0-3 0,0-4 0,0 0 0,0-4 0,0-1 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3:01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7 109 24575,'-6'0'0,"17"0"0,18 0 0,24 0 0,5 0 0,24 0 0,-12-6-373,-16 3 1,3-2 372,32-9 0,-27 6 0,1 0 0,-9 0 0,-1 1 0,1 3 0,-3-1 0,25-12 0,12 14 0,-18-8 0,22 11-203,-8 0 203,-8 0 0,-3 0 0,-8 0 0,0 0 0,0 0 0,-8 0 0,-1 0 737,-9 0-737,-5 0 211,4 0-211,-11 0 0,-1 0 0,-3 0 0,-4 0 0,6 0 0,-6 0 0,5 0 0,-11 0 0,11 0 0,-11 0 0,11 0 0,-10 0 0,3 0 0,-5 0 0,6 0 0,-4 0 0,4 0 0,-1 0 0,-3 0 0,4-4 0,-6 3 0,6-4 0,-5 5 0,5 0 0,-6 0 0,0 0 0,0 0 0,6 0 0,-9 0 0,8 0 0,-10 0 0,5 0 0,0 5 0,0 0 0,6 6 0,-4-6 0,3 5 0,1-4 0,-4 4 0,9-4 0,0 3 0,2-3 0,-2 4 0,-5 1 0,-6-1 0,-5-1 0,4 1 0,-9-1 0,9 1 0,-9-1 0,4-3 0,0 2 0,-3-6 0,3 2 0,-5-4 0,0 0 0,0 0 0,11 0 0,9 0 0,20 0 0,1 0 0,21 0 0,7 0 0,8-6 0,7 4 0,-17-4 0,5 6 0,-13 0 0,13 0 0,-13 0 0,5 0 0,-8 0 0,0 0 0,9 0 0,-8 0 0,8 0 0,-10 0 0,-7 0 0,6 6 0,-13-5 0,-1 5 0,-9-1 0,-7-4 0,-6 4 0,4 0 0,-9-4 0,-1 8 0,-2-8 0,-4 3 0,5-4 0,0 4 0,0-2 0,1 2 0,-1-4 0,0 0 0,0 0 0,6 0 0,-5 0 0,5 0 0,-6 0 0,0 0 0,0 0 0,0 0 0,0 0 0,1 0 0,-1 0 0,0 0 0,6 0 0,-5 0 0,11 0 0,-11 0 0,20-4 0,-17-2 0,16 0 0,-18-3 0,4 8 0,0-8 0,-5 3 0,5 0 0,-6-3 0,6 7 0,-4-7 0,3 8 0,-4-8 0,4 8 0,-3-8 0,4 8 0,-6-4 0,-5 5 0,4-4 0,-9 3 0,4-4 0,0 5 0,-3-4 0,3 3 0,-5-3 0,0 4 0,0 0 0,0 0 0,0 0 0,0 0 0,0 0 0,0 0 0,-4 0 0,-1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08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24575,'0'8'0,"0"11"0,0 2 0,0 18 0,0 1 0,0 1 0,0 4 0,0-11 0,0 11 0,0-17 0,0 4 0,0-13 0,0 1 0,0-5 0,0 2 0,0-11 0,0 2 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3:02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 24575,'-8'0'0,"-1"0"0,0 0 0,4 4 0,-3-3 0,7 3 0,-3-4 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3:04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 20 24575,'-7'-5'0,"-10"1"0,-9 4 0,-1 0 0,-5 0 0,5 0 0,-7 0 0,1 0 0,0 0 0,6 0 0,1-4 0,0 3 0,4-4 0,1 9 0,7-3 0,0 3 0,8 0 0,-7-3 0,8 3 0,0 0 0,1 1 0,4 4 0,0 0 0,0 5 0,0 1 0,0 5 0,0 6 0,0-5 0,0 11 0,0-5 0,0 13 0,0-6 0,0 13 0,0-13 0,0 12 0,0-11 0,0 5 0,0-13 0,0-1 0,0-6 0,0 0 0,0-5 0,0-1 0,0-5 0,0 0 0,0 0 0,0 0 0,0 1 0,0-1 0,4 0 0,1-4 0,4-1 0,0-4 0,0 0 0,5 0 0,-4 0 0,9 0 0,2 0 0,0 0 0,11 0 0,-5 0 0,6 0 0,0 0 0,-6 0 0,5 0 0,-10 0 0,9 0 0,-9 0 0,4 4 0,-11-3 0,4 8 0,-9-8 0,4 8 0,-9-8 0,-1 3 0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3:05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24575,'24'0'0,"-9"0"0,16 0 0,-15 0 0,16 0 0,-5 0 0,0 0 0,5 0 0,-15 0 0,13 0 0,-18 0 0,7 0 0,-10 0 0,0 0 0,0 0 0,-1 0 0,1 0 0,-4 0 0,-1 0 0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3:0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81 24575,'-5'-7'0,"2"2"0,3-8 0,0 4 0,0-5 0,0 4 0,3 0 0,2 6 0,4 4 0,0 0 0,0 0 0,0 0 0,0 0 0,1 0 0,4 0 0,-4 0 0,9 0 0,-9 0 0,4 0 0,0 0 0,-4 4 0,4 1 0,0 0 0,-3 3 0,3-3 0,-5 0 0,0 4 0,0-8 0,0 3 0,0-4 0,5 0 0,-4 0 0,4 0 0,-5 0 0,5 0 0,-3 0 0,3 0 0,-5 0 0,0 0 0,0 0 0,0 0 0,0-5 0,0 0 0,0-4 0,0 0 0,-4 0 0,-1 0 0,0 4 0,-3 2 0,3 3 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3:09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24575,'-2'5'0,"8"-1"0,15-4 0,6 0 0,6 0 0,6 0 0,-4 0 0,12 0 0,-6 0 0,7 0 0,0 0 0,8 0 0,-6 0 0,5 0 0,1 0 0,1 0 0,1 0 0,5 0 0,-5 0 0,-1 0 0,-8 0 0,-3 0 0,-4 0 0,6 0 0,-7 0 0,-1 0 0,-7 0 0,0 0 0,0 0 0,-6 0 0,-1 0 0,-6 0 0,0 0 0,0 0 0,-4 0 0,2 0 0,-7 0 0,8 0 0,-9 0 0,4 0 0,0 0 0,-4 0 0,9 0 0,-4 0 0,0 0 0,4 0 0,-3 0 0,4 0 0,0 0 0,-5 0 0,4 0 0,2 0 0,0 0 0,5 0 0,-6 0 0,0 0 0,6 0 0,-4 0 0,9 0 0,5 0 0,-6 0 0,5 0 0,-15 0 0,0 0 0,0 0 0,-5 4 0,4-3 0,-3 7 0,-1-7 0,4 8 0,-9-8 0,4 8 0,0-8 0,-4 3 0,4 0 0,-5-3 0,0 3 0,0 0 0,0-3 0,-4 3 0,-1-4 0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3:21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24575,'0'18'0,"0"1"0,0 21 0,0-3 0,0 19 0,0-1 0,0-5 0,0 14 0,0-14 0,0 5 0,0-7 0,0 8 0,0 1 0,0-7 0,0 11 0,0-10 0,0 6 0,0-2 0,0-7 0,0 0 0,0 0 0,0-6 0,0-3 0,0-11 0,0 3 0,0-9 0,0 4 0,0-6 0,0 0 0,0-5 0,0 4 0,0-9 0,0 4 0,0-5 0,0 0 0,0 0 0,0 0 0,0 0 0,0-1 0,0-3 0,0-1 0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3:27.8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248 9 24575,'46'-5'0,"-16"1"0,64 4 0,-35 0 0,-9 0 0,1 0 0,29 0 0,-23 0 0,-1 0 0,14 0 0,29 0-752,-43 0 0,1 0 752,-6 0 0,1 0 0,18 0 0,-5 0 31,6 0-31,-17 0 0,0 0 0,3 0 0,-3 0 0,0 0 0,8 0 0,29 0 0,-24 0 0,15 0 0,-30 0 0,18 0 0,-26 0 0,5 0 1119,-3 0-1119,-11 0 354,4 0-354,-11 0 0,-2 0 0,-6 0 0,-5 0 0,4 0 0,-9 0 0,4 0 0,-5 0 0,0 0 0,0 0 0,0 4 0,-1 1 0,1 3 0,-1 1 0,8-4 0,5-2 0,15-3 0,-1 0 0,19 0 0,-3 0 0,14-6 0,0 5 0,0-5 0,-1 6 0,1 0 0,0 0 0,8 0 0,-6 0 0,6 0 0,-8 0 0,0 0 0,0 0 0,0 0 0,-7 0 0,5 0 0,-20 0 0,11 0 0,-19 0 0,5 0 0,-13 0 0,5 0 0,-11 0 0,5 0 0,-11 0 0,4 0 0,-4 0 0,1 4 0,-3-3 0,-3 3 0,-1-4 0,0 0 0,7 0 0,5 0 0,8 0 0,11 0 0,-5 0 0,46 0 0,-37 0 0,12 1 0,4-2 0,15-5 0,14 4-319,-28-2 0,-2 1 319,0 3 0,-4 0 0,0 0 0,13 0-161,15 0 161,-7 0 0,-3 0 0,-16 0 0,-1 0 0,-8 0 0,0 0 632,-7 0-632,-1 0 167,-13 0-167,-1 0 0,-6 0 0,0 0 0,-5 0 0,-1 0 0,-5 0 0,1 0 0,2 0 0,8 0 0,13 0 0,8 0 0,15 0 0,1 0 0,8 0 0,9 0 0,-7 0 0,14 0 0,-13 0 0,5 6 0,-9 1 0,1 0 0,0 5 0,-8-6 0,-1 7 0,-15-7 0,-1 5 0,-7-10 0,0 4 0,0-5 0,-5 0 0,3 0 0,-9 0 0,9 0 0,-9 0 0,4 0 0,-6 0 0,0 0 0,0 0 0,0 0 0,0 0 0,-5 0 0,-1 0 0,0 0 0,-4 0 0,4 0 0,-4 0 0,-1 0 0,0 0 0,0 0 0,0 0 0,0 0 0,0 3 0,10-2 0,17 3 0,15-4 0,6 0 0,15 0 0,-13 0 0,7-5 0,-3 3 0,-13-8 0,5 8 0,-6-3 0,-1 5 0,-7 0 0,-7 0 0,-2 0 0,-11 0 0,5 0 0,-6 0 0,0 0 0,-5 0 0,4 0 0,-8 0 0,3 0 0,-5 0 0,0 0 0,-1 0 0,-3 4 0,-1 11 0,-4 1 0,0 16 0,0-5 0,0 6 0,0 1 0,0 5 0,0 3 0,0 5 0,0 1 0,0 0 0,0 8 0,0-7 0,0 7 0,0 0 0,0-6 0,0 13 0,0-13 0,0-1 0,0-3 0,0-11 0,0 11 0,0-17 0,0 3 0,0-12 0,0 0 0,0 1 0,0-6 0,0-1 0,0-5 0,0 0 0,0 0 0,0 0 0,0 0 0,-4-4 0,0-2 0,-5-3 0,0 0 0,-5 0 0,-2 0 0,-4 0 0,-6 0 0,-1 0 0,-6 0 0,-7 6 0,-2 0 0,-6 6 0,-7 1 0,-3-1 0,1 1 0,-7 0 0,7-1 0,-8-5 0,0 5 0,-1-11 0,1 11 0,8-11 0,-7 11 0,14-6 0,-5 2 0,6 2 0,8-4 0,1 1 0,7-2 0,0 0 0,5-4 0,-4 4 0,11-5 0,-5 4 0,0-2 0,4 2 0,-4-4 0,6 0 0,0 0 0,-1 0 0,1 0 0,-6 0 0,10 0 0,-9 0 0,10 0 0,-6 0 0,6 0 0,1 0 0,5 0 0,-1 0 0,1 0 0,-4 0 0,3 0 0,-3 0 0,4 0 0,0 0 0,0 0 0,0 0 0,0 0 0,0 0 0,0 0 0,0 0 0,0 0 0,0 0 0,0 0 0,0 0 0,0 0 0,0 0 0,-1 0 0,1 0 0,0 0 0,0 0 0,0 0 0,-1 0 0,1-4 0,-5 3 0,4-3 0,-9-1 0,8 4 0,-8-3 0,4 4 0,-11 0 0,4 0 0,-10 0 0,5 0 0,-13 0 0,5 0 0,-11 0 0,4 0 0,-13-6 0,-3 4 0,1-9 0,-6 10 0,13-4 0,-13-1 0,13 4 0,-6-3 0,8-1 0,0 5 0,0-4 0,0-1 0,0 5 0,6-5 0,-4 6 0,4 0 0,1 0 0,1 0 0,7 0 0,5 0 0,2 0 0,2 0 0,3 0 0,1 0 0,3 0 0,-18 0 0,-1 0 0,-27 0 0,5 0 0,-7 6 0,0-4 0,14 1 0,-2-1-558,3-1 1,-3-2 557,-20 1 0,-3 0-780,5 0 0,0 0 780,-5 1 0,0-2 0,5-2 0,0-1 0,-5 0 0,2-1 0,22-2 0,2-1-295,-12 1 1,2-2 294,-27-11 0,35 14 0,-1 2 0,0-6 0,1 0 0,-43 2 0,2 0 0,9-5 0,9 12 0,1-12 0,10 6 990,6 0-990,10-4 1596,8 10-1596,7-4 678,5 5-678,-4 0 0,-2 0 0,-1 5 0,-46 25 0,37-13 0,-4 4 0,-2 0 0,-12-7 0,-13 6 0,1-7 0,9 0 0,0-6 0,0-1 0,7-6 0,-5 0 0,13 0 0,-6 0 0,0 0 0,6 0 0,-6 0 0,8 0 0,0 0 0,0 0 0,0 0 0,-1 0 0,8 0 0,-5 0 0,11 0 0,-4 0 0,6 0 0,0 0 0,0 0 0,5 0 0,2 0 0,6 0 0,0 0 0,-1 0 0,1 0 0,0 0 0,5 0 0,0 0 0,6 0 0,0 0 0,0 0 0,0 0 0,-1 0 0,1 0 0,0 0 0,0 0 0,0 0 0,-1 0 0,1 0 0,0 0 0,0 0 0,0 0 0,0 0 0,0 0 0,-1 0 0,1 0 0,0 0 0,0 4 0,0-3 0,0 3 0,0-4 0,0 0 0,-1 0 0,1 0 0,0 0 0,0 0 0,-5 0 0,3 0 0,-8 0 0,4 0 0,-5 0 0,0 0 0,4 0 0,2 0 0,5 0 0,0 0 0,-1 0 0,5 0 0,1 0 0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3:30.2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24575,'0'14'0,"0"0"0,0 12 0,0-4 0,0 16 0,0-9 0,0 11 0,0-7 0,0 0 0,0 7 0,0-6 0,0 13 0,0-13 0,0 13 0,0-12 0,0 11 0,0-11 0,0 11 0,0-17 0,0 9 0,0-4 0,0 1 0,0 5 0,0-7 0,0 0 0,0 0 0,0 0 0,0-6 0,0 5 0,0-11 0,0 11 0,0-10 0,0 3 0,4-5 0,-2 1 0,2-1 0,-4-5 0,4 4 0,-2-9 0,2 4 0,-4-5 0,0 0 0,0 0 0,0 0 0,0-1 0,0-3 0,0-1 0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3:31.5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9 24575,'-7'-5'0,"5"1"0,-5 4 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3:38.6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 1 24575,'22'0'0,"6"0"0,6 0 0,8 0 0,22 0 0,4 0 0,16 0 0,0 0-692,9 0 692,2 0 0,-15 0 0,18 0 0,-28 0 0,22 0-245,-8 0 245,-8 0 0,-3 0 0,-8 0 0,-7 0 0,-3 0 0,-7 0 683,0 0-683,-6 0 254,4 0-254,-11 4 0,11-2 0,-11 7 0,12-7 0,-13 7 0,13-7 0,-13 2 0,6 1 0,-13-3 0,5 7 0,-15-7 0,7 3 0,-14-1 0,4-3 0,-5 2 0,0-3 0,7 0 0,12 0 0,10 0 0,26 0 0,4 0 0,25 0 0,3 0 0,-17 0-511,-13-3 1,0-2 510,22-3 0,-15 3 0,2 0 0,-20-2 0,-3 1 0,46 4 0,-7-5 0,-7 7-393,3 0 393,6 0 0,-18 0 0,-1 0 0,-17 0 0,6 0 0,-19 5 0,9-3 1000,-18 7-1000,-2-7 414,-1 2-414,-15-4 0,7 0 0,-14 0 0,4 0 0,-5 0 0,7 0 0,6 0 0,21 0 0,16 0 0,16 0 0,19 0-501,1-6 501,-8 4 0,-37-5 0,0 1 0,27 4 0,-26-1 0,-1 0 0,36 3 0,7 0 0,-10 0 0,-7 0 0,-3 0 0,-16 0 0,6 0 0,-13 0 0,6 0 0,-8 0 501,-7 0-501,-1 0 0,-8 0 0,-4 0 0,-8 0 0,-1 0 0,-9 0 0,4 0 0,-5 0 0,11 0 0,16 0 0,32 0 0,-6 0 0,27 0 0,-21 0 0,8 0 0,6 0 0,-15 0 0,6 0 0,-8 0 0,0 0 0,-8 0 0,-1 0 0,0 0 0,-13 0 0,11 5 0,-13-4 0,0 9 0,6-8 0,-13 7 0,6-7 0,-12 7 0,3-8 0,-4 9 0,1-9 0,-2 4 0,-6-5 0,0 4 0,-5-3 0,-1 4 0,-5-5 0,0 0 0,11 0 0,2 0 0,18 0 0,-5 0 0,11 0 0,-11 0 0,11 0 0,-4 0 0,-1 0 0,5 5 0,-11-4 0,5 10 0,-7-5 0,-6 0 0,5 4 0,-11-9 0,0 4 0,-2-1 0,-9-3 0,9 4 0,-9-5 0,4 0 0,-4 0 0,-2 0 0,1 0 0,-4-4 0,-2 14 0,-3 10 0,0 18 0,0 17 0,-5-5 0,4 6 0,-5-8 0,6 0 0,0 0 0,0-7 0,0-1 0,0-7 0,0 0 0,0-6 0,0 5 0,0-11 0,0 5 0,0-6 0,0-4 0,0 2 0,0-7 0,0 8 0,0-9 0,0 9 0,0-9 0,0 4 0,0 0 0,0-4 0,0 9 0,0-9 0,0 9 0,0-9 0,0 4 0,0 0 0,0-3 0,0 3 0,0-5 0,0 0 0,0 0 0,0 0 0,0 0 0,0 0 0,0 0 0,0 1 0,0-2 0,0 1 0,0 0 0,-3-1 0,2 1 0,-3 0 0,4-1 0,0 1 0,0 0 0,0 0 0,0 0 0,0 0 0,-4-4 0,3 3 0,-3-3 0,4 4 0,0 0 0,0 0 0,-4-4 0,3 3 0,-7-3 0,4-1 0,-5 4 0,-5-2 0,-2-1 0,-4 4 0,-6-3 0,-1 4 0,-7 1 0,-5-4 0,-3 3 0,-6-4 0,-8 7 0,-1-1 0,-8 1 0,-1-6 0,1 5 0,-8-11 0,5 11 0,-5-11 0,0 5 0,5-6 0,-23 0 0,29 0 0,-37 0 0,45 0 0,-35 0 0,29 0 0,-22 0 0,15 0 0,-7 6 0,17-5 0,1 5 0,8-6 0,6 5 0,2-4 0,7 4 0,0-5 0,0 0 0,0 0 0,-1 0 0,1 0 0,0 0 0,0 0 0,-7 5 0,5-3 0,-11 3 0,11-5 0,-12 0 0,6 0 0,-1 0 0,-4 0 0,11 0 0,-5 0 0,7 0 0,-1 0 0,1 0 0,0 0 0,0 0 0,6 0 0,1 0 0,1 0 0,9 0 0,-2 0 0,8 0 0,-9 0 0,-4 0 0,-17 0 0,-1 0 0,-7 5 0,-16 3 0,-24 6-884,-10-6 884,36-4 0,-1-1 0,4-3 0,0 0 0,-5 0 0,1 0 0,13 0 0,0 0 0,-11 0 0,1 0 0,-30 0 0,34 0 0,-2 0 0,-7 0 0,4 0 0,-24 0-175,29 0 1,2 0 174,-14 0 0,-8 0 0,-6 0 0,15 0 0,-7 0 0,9 0 0,0 0 0,0 0 868,7 0-868,2 0 365,15 0-365,1 0 0,7 0 0,5 0 0,7 0 0,7 0 0,5 0 0,-11 0 0,-9 0 0,-20 0 0,-1 5 0,-5 2 0,6 5 0,-15 7 0,-3-5 0,-17 13 0,0-12 0,8 5 0,3-13 0,8-1 0,0-6 0,0 0 0,7 0 0,-5 0 0,13 0 0,-6 0 0,8 0 0,0 6 0,-1-5 0,8 4 0,1-5 0,7 0 0,0 0 0,-1 0 0,1 0 0,6 0 0,-5 0 0,10 0 0,-9 0 0,9 0 0,-4 0 0,6 0 0,-1 0 0,1 0 0,5 0 0,-4 0 0,3 0 0,1 0 0,-4 0 0,9 0 0,-5 0 0,1-4 0,4 3 0,-4-4 0,4 5 0,-4 0 0,4 0 0,-9-4 0,8 2 0,-7-2 0,7 0 0,-8 3 0,4-3 0,-1 4 0,-3 0 0,4 0 0,0 0 0,-4 0 0,8 0 0,-8 0 0,9 0 0,-9-5 0,4 4 0,-10-4 0,9 1 0,-2 3 0,8-3 0,1 4 0,-5 0 0,3-4 0,-3 3 0,5-3 0,0 4 0,-5-5 0,3 4 0,-3-3 0,5 4 0,0 0 0,0-4 0,0 3 0,-5-3 0,3 4 0,-3-4 0,5 3 0,0-7 0,-1 7 0,1-4 0,0 1 0,0 3 0,0-3 0,0 4 0,0 0 0,0 0 0,0 0 0,-1 0 0,1 0 0,0 0 0,0 0 0,0 0 0,0 0 0,0 0 0,0 0 0,0 0 0,0 0 0,1 0 0,3-3 0,1-2 0,4-4 0,0 1 0,0-2 0,0 1 0,0-5 0,0 4 0,0-9 0,0 4 0,0-5 0,0-6 0,0 4 0,0-10 0,0 5 0,0 0 0,0-5 0,0 10 0,0-4 0,0 6 0,0 5 0,0 1 0,0 5 0,4 4 0,1-3 0,4 7 0,-4-3 0,-1 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23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24575,'10'0'0,"18"0"0,39 0 0,18 0 0,-30 1 0,2-2-405,0-5 0,-1-1 405,41 3 0,-42-2 0,-3-1 0,16-5 199,12 9-199,-30-8 0,-10 11 0,-15 0 0,-14 0 0,-2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08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24575,'0'10'0,"0"11"0,0 19 0,0 23 0,0-19 0,0 32 0,0-25 0,0 13 0,0-16 0,0-3 0,0-21 0,0 1 0,0-20 0,0-1 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8:02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0 24575,'-8'0'0,"-6"0"0,-11 0 0,-1 0 0,6 0 0,-1 0 0,1 0 0,0 0 0,4 9 0,-3-7 0,8 11 0,-3-12 0,5 7 0,4-3 0,-4 0 0,8 3 0,-3-2 0,4 2 0,0 2 0,0 3 0,0 3 0,0 4 0,0 6 0,0 1 0,0 13 0,0-6 0,0 13 0,0-12 0,0 11 0,0-11 0,0 4 0,0-6 0,0 0 0,0 7 0,0-5 0,0 5 0,0-7 0,0 0 0,0 0 0,0-6 0,0-1 0,0-6 0,0-5 0,0-1 0,0-5 0,0 0 0,4-4 0,1-1 0,8-4 0,8 0 0,7 0 0,-1 0 0,5 0 0,-11 0 0,11 0 0,-11 0 0,5 0 0,-6 0 0,-4 0 0,3 0 0,-9 0 0,0 0 0,-6 0 0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8:03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24575,'13'0'0,"10"0"0,-6 0 0,15 0 0,-5 0 0,0 0 0,-2 0 0,-14 0 0,-3 0 0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8:04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9 177 24575,'-5'-2'0,"1"-5"0,4-12 0,0-1 0,5-6 0,1 5 0,5-5 0,-1 5 0,-1 10 0,-3-2 0,2 12 0,-3-3 0,4 4 0,-1 0 0,1 0 0,0 0 0,0 0 0,0 0 0,5 0 0,-3 9 0,3 2 0,-4 4 0,4 4 0,-4-9 0,4 4 0,-5-5 0,5 1 0,-3-1 0,3 1 0,-5-5 0,0-1 0,0-4 0,5 0 0,-4 0 0,4 0 0,-5 0 0,1 0 0,-1 0 0,0 0 0,0 0 0,0 0 0,0 0 0,0-4 0,0-2 0,0-3 0,0 0 0,0 0 0,0 0 0,0 4 0,-4-4 0,3 4 0,-7-4 0,7 0 0,-7-5 0,7 4 0,-6-4 0,2 9 0,-4 1 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8:06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37 24575,'0'-13'0,"0"29"0,0 24 0,0 17 0,0 6 0,0 3 0,0-7 0,0 13 0,0 3 0,0-5 0,0 21 0,0-9 0,0 4 0,0-11 0,0-11 0,0-23 0,0-1 0,0-13 0,0-6 0,0-7 0,-4-9 0,-1-14 0,0-9 0,-5-28 0,8 3 0,-10-37 0,10 26 0,-4-34 0,6 19 0,0-6 0,0 1 0,0 17 0,0 1 0,0 8 0,0 6 0,0-5 0,0 18 0,0-9 0,0 16 0,0-4 0,0 6 0,0 0 0,0 0 0,0-1 0,0 1 0,0 5 0,0 1 0,0 4 0,0 1 0,4 0 0,0 4 0,5 1 0,0 4 0,-1 0 0,1 0 0,0 0 0,0 0 0,0 0 0,0 0 0,0 0 0,0 0 0,0 0 0,0 0 0,5 0 0,-3 0 0,8 0 0,-9 0 0,9 0 0,-4 0 0,5 0 0,0 0 0,6 0 0,-4 0 0,-1 0 0,-2 0 0,-9 0 0,4 0 0,-5 0 0,0 0 0,0 4 0,-4 1 0,-1 9 0,-4-4 0,0 9 0,0-4 0,0 5 0,0 0 0,0 1 0,-5 4 0,-5-8 0,-2 8 0,-7-9 0,8 4 0,-3-5 0,-1 0 0,5-6 0,0 0 0,-3 1 0,6-1 0,-7 0 0,5 0 0,0 0 0,-5 1 0,3-5 0,-3 4 0,0-8 0,4 7 0,-5-3 0,6 0 0,0 3 0,0-3 0,0 0 0,-1 3 0,1-7 0,4 7 0,-3-7 0,3 3 0,-4-4 0,0 0 0,4-4 0,1 4 0,4-4 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8:24.3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1467 325 24575,'-14'0'0,"-6"0"0,-8-4 0,-5-3 0,-7-9 0,-1-3 0,-2-10 0,-4 3 0,2-10 0,-3 10 0,-4-11 0,4 11 0,4-4 0,-2 12 0,11 2 0,-5 4 0,7 6 0,0-4 0,0 9 0,5-4 0,-3 5 0,9 0 0,-10 0 0,5 0 0,-1 0 0,-3 0 0,3 5 0,-5 1 0,0 5 0,0 5 0,5-4 0,-4 8 0,5-3 0,-7 11 0,5 1 0,-6 6 0,12-7 0,-11 6 0,11-6 0,-5 6 0,10-1 0,-2 1 0,7-1 0,-3 6 0,4-4 0,1 5 0,-1 0 0,6-6 0,-4 6 0,8 0 0,-3-5 0,5 4 0,0-6 0,0 0 0,0 7 0,0-5 0,0 5 0,0-7 0,0 0 0,5-6 0,1 5 0,4-11 0,0 5 0,5-6 0,1 0 0,4 0 0,0-4 0,0 3 0,6-7 0,-5 2 0,11-3 0,-5 0 0,0-1 0,5 1 0,-5 0 0,6-5 0,7 4 0,-5-9 0,4 4 0,16 1 0,-17-5 0,23 4 0,-26-5 0,5 0 0,-7 0 0,0 0 0,0 0 0,0 0 0,7 0 0,-6 0 0,6 0 0,-7-5 0,0-1 0,0-10 0,-5 0 0,3-6 0,-9 1 0,3 0 0,-4 1 0,-1 0 0,0 4 0,-5-3 0,0 3 0,-5-4 0,0 0 0,0-6 0,1 4 0,0-10 0,-1 5 0,11-21 0,-8 17 0,8-16 0,-11 26 0,1-11 0,-1 10 0,-4-4 0,3 6 0,-8 0 0,3 0 0,-4-1 0,0 1 0,0 0 0,0-1 0,0 1 0,0 5 0,0-4 0,0 9 0,0-9 0,0 8 0,0-8 0,-4 9 0,-1-9 0,-5 8 0,5-8 0,-3 9 0,7-4 0,-3 4 0,-1-4 0,4 4 0,-8-4 0,8 5 0,-7 4 0,3 1 0,-3 4 0,3 0 0,1 0 0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8:26.8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1316 125 24575,'-19'0'0,"3"0"0,-10 0 0,-7 0 0,4 0 0,-11 0 0,0-11 0,-1 9 0,5-18 0,-9 7 0,9 1 0,-5-8 0,1 7 0,0-4 0,-17 6 0,11 5 0,-16 6 0,20 0 0,-6 0 0,0 0 0,7 0 0,1 10 0,7 2 0,5 5 0,2 3 0,6-5 0,-7 13 0,5-6 0,-7 11 0,8-6 0,-6 1 0,9 4 0,-8-4 0,8 5 0,1 0 0,-4 0 0,9 0 0,-4 0 0,5 0 0,0 0 0,0 0 0,0-1 0,4 1 0,-3 0 0,9 0 0,-8-5 0,8 3 0,-9-3 0,9 5 0,-4-6 0,5 5 0,0-11 0,0 5 0,0-6 0,0 0 0,0 1 0,0-1 0,0 0 0,4 0 0,2 5 0,9-3 0,7 5 0,-1-7 0,11 2 0,-5-1 0,6 1 0,0 0 0,0-5 0,0 4 0,7-3 0,-5-1 0,13 4 0,-12-4 0,6 0 0,-9-1 0,-6-5 0,4-5 0,-3-2 0,5-4 0,0 0 0,7 0 0,-6 0 0,6 0 0,-7-10 0,0-2 0,0-10 0,7 4 0,-4-9 0,-2 8 0,-1-9 0,-11 12 0,9-5 0,-9 5 0,-1-5 0,-2 1 0,-7-6 0,7 4 0,-7-10 0,7 11 0,-7-11 0,3 10 0,-4-9 0,-1 9 0,0-4 0,0 6 0,0-15 0,-4 5 0,3-12 0,-8 9 0,4 0 0,0-1 0,-4 1 0,4 6 0,-5-5 0,0 5 0,0-1 0,0 2 0,0 0 0,0 5 0,-5-11 0,0 10 0,-1-4 0,-4 6 0,5 0 0,-5 4 0,-5 2 0,5 5 0,-9 3 0,9-2 0,-9 7 0,8-7 0,-8 7 0,9-3 0,-4 4 0,5 0 0,-6 0 0,5 0 0,-4 0 0,5 0 0,0 0 0,0 0 0,0 0 0,0 0 0,0 0 0,0 0 0,0 0 0,0 0 0,4 0 0,1 0 0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8:58.70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24575,'0'13'0,"0"2"0,0 5 0,0 6 0,0-10 0,0 15 0,0-15 0,0 10 0,0-11 0,0 4 0,0-8 0,0 3 0,0-5 0,0 0 0,0 0 0,3-4 0,2-2 0,4-3 0,0 0 0,5 0 0,-3 0 0,13-9 0,-12 2 0,18-9 0,-13 6 0,9 0 0,-11 4 0,4-3 0,-9 8 0,4-4 0,-5 5 0,0 0 0,0 0 0,-1 0 0,1 0 0,-5 0 0,0 0 0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8:59.39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24575,'0'19'0,"0"3"0,0 18 0,0 1 0,0 7 0,0 8 0,0-6 0,0 6 0,0-9 0,0 9 0,0-6 0,0 5 0,0-19 0,0 2 0,0-21 0,0 3 0,0-11 0,0-1 0,0-6 0,0-28 0,0 15 0,0-18 0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9:00.66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24575,'0'18'0,"0"1"0,0 1 0,0 13 0,0-10 0,0 9 0,0-6 0,0-9 0,0 7 0,0-13 0,0 3 0,0-5 0,0-4 0,0-1 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9:01.48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24575,'0'3'0,"0"4"0,0 7 0,0 0 0,0 6 0,0-3 0,0 4 0,0 3 0,0-12 0,0 18 0,0-13 0,0 8 0,0-5 0,0-6 0,0 0 0,0-5 0,0 0 0,0 0 0,0 0 0,0-4 0,0-1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10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0 377 24575,'5'63'0,"-3"12"0,0 2 0,-2-5 0,0 6 0,0-3 0,0-26 0,0 11 0,4-13 0,2-14 0,9-17 0,5-2 0,7-13 0,5-1 0,-3-30 0,18-47 0,-27 24 0,0-5-671,14-22 1,-2 0 670,-17 23 0,0 1 0,11-15 0,-1 2-542,-7-19 542,-3 37 0,0-1 0,5-30 0,-8 24 0,0 17 0,-7 21 0,0 6 1302,-5 29-1302,0 7 581,0 39-581,0-3 0,0 13 0,0 1 0,0-7 0,0 6 0,0-15 0,5-8 0,1-9 0,4-13 0,10 0 0,-3-10 0,8-1 0,-6-6 0,6-3 0,-8-2 0,7-4 0,-14 0 0,8 0 0,-8 0 0,4 0 0,-5-14 0,2-18 0,-5-4 0,0-24 0,-6 11 0,0-15 0,0 1 0,0 7 0,0 8 0,0 9 0,0 12 0,0 7 0,0 6 0,0 5 0,0 4 0,0 1 0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9:03.14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 9 24575,'-5'-5'0,"1"1"0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9:05.25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609 1 24575,'-12'0'0,"2"0"0,-3 0 0,3 0 0,-4 0 0,4 0 0,-4 0 0,-1 0 0,0 0 0,0 0 0,-4 0 0,3 0 0,-4 0 0,0 0 0,5 0 0,-5 4 0,10 2 0,-9 4 0,4-1 0,-1 6 0,-3-4 0,7 8 0,-2-4 0,-1 1 0,4 3 0,-4-3 0,6-1 0,-1 4 0,0-9 0,0 9 0,0-4 0,-5 11 0,3-5 0,-3 11 0,4-11 0,-5 11 0,5-11 0,0 5 0,1 0 0,5-4 0,-6 4 0,5-6 0,-3 0 0,8 0 0,-8 0 0,4-5 0,-1 4 0,-2-9 0,7 9 0,-3-8 0,0 3 0,3 0 0,-3 1 0,4 5 0,0 0 0,0 0 0,0 0 0,0 0 0,0 0 0,0 0 0,0 1 0,0 4 0,0-3 0,4 4 0,2-6 0,9 15 0,-4-12 0,4 12 0,-1-15 0,2 0 0,-1-5 0,4 4 0,-9-9 0,9 9 0,-4-8 0,1 3 0,2-4 0,-3 0 0,1-1 0,2-3 0,-2 2 0,4-7 0,0 4 0,6-5 0,-5 0 0,5 0 0,0 0 0,-4 0 0,9 0 0,-9 0 0,10 0 0,-11 0 0,5 0 0,9 0 0,-6 0 0,7 0 0,-11 0 0,-4 0 0,-1 0 0,-5 0 0,4-5 0,-9 0 0,4-1 0,-5-2 0,5 3 0,-3-5 0,3 1 0,-5-6 0,0 5 0,1-4 0,-1 0 0,1-2 0,0-4 0,0 0 0,0 0 0,1-6 0,-1-2 0,1-5 0,0 0 0,0-1 0,0 1 0,0 0 0,0 0 0,0 0 0,-4-1 0,2 1 0,-7 0 0,7-15 0,-7 12 0,2-12 0,-4 15 0,0 0 0,0-1 0,0 1 0,0 0 0,0 6 0,0 1 0,0 6 0,-4-1 0,-2 1 0,-3 5 0,-6 0 0,4 1 0,-3 3 0,-1-8 0,5 9 0,-5-9 0,1 8 0,3-3 0,-3 4 0,0 0 0,4 5 0,-10-4 0,10 8 0,-9-8 0,4 8 0,-1-4 0,-2 1 0,2 3 0,-13-4 0,11 5 0,-10 0 0,13 0 0,-5 0 0,0 0 0,-6 0 0,4 0 0,-4 0 0,6 0 0,-1 0 0,1 0 0,5 0 0,-4 0 0,8 0 0,-3 0 0,5 0 0,0 0 0,4 0 0,1 0 0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1:59:08.24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798 244 24575,'0'-13'0,"0"1"0,0 3 0,0-5 0,0 3 0,0-3 0,0 5 0,0 0 0,0 0 0,-4 0 0,-6 4 0,-1-8 0,-8 10 0,3-15 0,-4 16 0,0-11 0,-6 7 0,4-5 0,-10-5 0,11 5 0,-5-5 0,6 11 0,-6-5 0,9 9 0,-8-4 0,10 5 0,-5 0 0,0 0 0,-1 0 0,1 0 0,0 0 0,0 0 0,-1 0 0,1 5 0,5 0 0,-4 9 0,3-3 0,-4 8 0,0-4 0,4 6 0,-3-1 0,3 0 0,1 0 0,-5 0 0,9 6 0,-4-5 0,4 5 0,1 0 0,-1-4 0,1 4 0,-1-1 0,1-3 0,4 4 0,-3-6 0,3 0 0,0 0 0,-2-5 0,7 4 0,-3-9 0,4 9 0,0-4 0,0 1 0,0 3 0,0-4 0,0 5 0,0 0 0,0 6 0,0-10 0,0 9 0,0-10 0,0 5 0,0 0 0,0 0 0,4-4 0,1 2 0,5-2 0,0 4 0,0 0 0,0 0 0,0-5 0,0 4 0,-1-4 0,1 6 0,0-6 0,4 13 0,-3-16 0,3 11 0,0-9 0,-4-4 0,4 4 0,-5-5 0,5 1 0,-4-1 0,9 1 0,-8-1 0,8 1 0,-9-1 0,9-3 0,-4 2 0,5-7 0,0 4 0,0-1 0,0-2 0,0 2 0,0 0 0,1-2 0,-1 7 0,-5-8 0,4 8 0,-4-8 0,0 7 0,4-7 0,-9 7 0,9-7 0,-4 3 0,1-4 0,11 0 0,-14 0 0,15 0 0,-13 0 0,0 0 0,4 0 0,-4 0 0,5 0 0,-4-4 0,3-1 0,-9-5 0,9 0 0,-4 1 0,0-1 0,-1-5 0,0 4 0,-2-8 0,6 8 0,-6-8 0,2 3 0,1-10 0,-3 5 0,3-5 0,0 0 0,-3-2 0,8 1 0,-8-5 0,3 10 0,-4-10 0,-1 5 0,1 0 0,-1 1 0,0 5 0,1 1 0,-6-9 0,0 6 0,-5-6 0,4 9 0,-3 0 0,4-1 0,-5-5 0,0-1 0,0-6 0,0-1 0,0-5 0,0 4 0,0 1 0,0 2 0,0 10 0,0-4 0,-5 6 0,-5 0 0,-1 4 0,-3-3 0,-1 8 0,5-3 0,-9 4 0,8 1 0,-8-1 0,9 1 0,-9-1 0,8 0 0,-8 0 0,9 1 0,-9-1 0,8 5 0,-12-9 0,7 12 0,-3-10 0,0 11 0,8-3 0,-8 4 0,4 0 0,0 0 0,1 0 0,-1 0 0,5 0 0,-4 0 0,5 0 0,-1 0 0,1 0 0,0 0 0,0 0 0,0 0 0,0 0 0,4 0 0,1 0 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0:55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424 0 24575,'-14'0'0,"4"0"0,-25 0 0,7 0 0,-5 0 0,0 0 0,-6 0 0,4 0 0,-5 0 0,12 0 0,-3 0 0,14 0 0,-14 0 0,15 0 0,-4 0 0,11 4 0,5 6 0,4 5 0,0 5 0,0 5 0,0-3 0,0 9 0,0-3 0,0 11 0,0-4 0,0 11 0,0 3 0,0 1 0,5 12 0,-3 13 0,3-14 0,-5 28 0,0-30 0,0 15 0,0-10 0,0-6 0,0-3 0,0-7 0,0 0 0,0-7 0,0-7 0,0-8 0,0-11 0,0-1 0,0-5 0,0 0 0,0 0 0,0 0 0,0 0 0,4-4 0,1-1 0,3-4 0,2 0 0,-1 4 0,5-3 0,1 3 0,10-4 0,2 0 0,13 0 0,1 0 0,1 0 0,4 0 0,-5 0 0,8 0 0,-8 0 0,5 0 0,-17 0 0,10 0 0,-18 0 0,0 0 0,-7 0 0,-5 0 0,0 0 0,0 0 0,-4 0 0,-1 0 0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0:56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24575,'4'0'0,"9"0"0,9 0 0,16 0 0,-9 0 0,17 0 0,-4 0 0,6 0 0,0 0 0,-7 0 0,-1 0 0,-13 0 0,-1 0 0,-10 0 0,-2 0 0,-9 0 0,-1 0 0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0:57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1 136 24575,'0'-3'0,"0"-4"0,0-12 0,4-1 0,6 0 0,5 1 0,0 4 0,3 5 0,-7-2 0,7 10 0,-7-6 0,3 8 0,0 0 0,-4 0 0,9 0 0,-9 0 0,9 0 0,-9 0 0,9 0 0,-8 9 0,3 2 0,-4 9 0,1 6 0,3-5 0,-2 5 0,2-6 0,-4-5 0,-1-1 0,0-5 0,1 1 0,3-5 0,-2-1 0,3-4 0,0 0 0,-4 0 0,9 0 0,-9-4 0,9-2 0,-4-8 0,1-2 0,3-4 0,-8 4 0,3-3 0,-5 13 0,1-7 0,-1 12 0,-4-7 0,3 7 0,-4-7 0,5 7 0,-4-3 0,-2 4 0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0:58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24575,'2'0'0,"11"0"0,13 0 0,21 0 0,-11 0 0,18 0 0,-5 0 0,-5 0 0,3 0 0,-14 0 0,-6 0 0,-6 0 0,-2 0 0,-13 0 0,3 0 0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0:58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24575,'19'0'0,"-3"0"0,16 0 0,-11 0 0,11 0 0,-16 0 0,9 0 0,-10 0 0,0 0 0,-1 0 0,-9 0 0,0 0 0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25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24575,'0'-9'0,"0"-4"0,4 6 0,2-11 0,8 16 0,2-11 0,4 11 0,-5-2 0,9 4 0,-12 0 0,13 0 0,-10 0 0,4 0 0,-8 4 0,3 26 0,-13 10 0,5 25 0,-6 0 0,0 9 0,0-7 0,0 15 0,0-7 0,-6 1 0,-1-3 0,-5-22 0,5-4 0,-3-20 0,9-6 0,-3-7 0,4-4 0,-5-5 0,4-13 0,-3-10 0,4-19 0,0-5 0,0-6 0,0-8 0,0 6 0,6-13 0,6 13 0,6 1 0,6 2 0,-6 12 0,3-4 0,-5 11 0,5 2 0,-6 11 0,4 1 0,-8 8 0,3 2 0,-5 4 0,0 0 0,0 0 0,0 0 0,-4 4 0,-1 11 0,-4 7 0,0 11 0,0-5 0,0 10 0,0-15 0,0 21 0,0-15 0,0 11 0,0-13 0,0 5 0,0-11 0,0 5 0,0-10 0,0-2 0,0-5 0,0 0 0,0 0 0,4-4 0,0-1 0,5-8 0,1-12 0,0-7 0,1-16 0,1 4 0,-1-12 0,1 12 0,4-5 0,-4 7 0,4 0 0,0 0 0,-4 6 0,3 1 0,-5 5 0,0 6 0,-1 1 0,0 5 0,0 3 0,0 2 0,-4 16 0,-1 6 0,-4 11 0,0 11 0,0-5 0,0 4 0,0-6 0,0 0 0,0 0 0,0-5 0,0 3 0,0-9 0,0 9 0,0-14 0,0 8 0,0-15 0,0 4 0,0-5 0,0 0 0,0-4 0,0-1 0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26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24575,'0'18'0,"0"6"0,0 3 0,0 6 0,0 0 0,0 0 0,0 0 0,0 0 0,0 0 0,0-5 0,0-3 0,0-9 0,0-3 0,0-4 0,8-4 0,-2 0 0,7-5 0,1 0 0,1 0 0,0 0 0,0-15 0,-1 7 0,-6-23 0,9 14 0,-10-15 0,8 10 0,-9 5 0,-1 8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10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24575,'0'12'0,"0"2"0,0 24 0,0-2 0,0 34 0,0-4 0,0 7 0,0-15 0,0 9 0,0-16 0,0 13 0,0-9 0,0-15 0,0-7 0,0-8 0,0-14 0,0-3 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26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24575,'-10'3'0,"1"2"0,9 9 0,0 7 0,0-1 0,0 6 0,0-12 0,8-4 0,-2-6 0,6-4 0,-3 0 0,0 0 0,0 0 0,0-4 0,-4-1 0,3-4 0,-7 0 0,3-1 0,-4 1 0,0-4 0,-3 7 0,-2-2 0,-4 8 0,0 0 0,4 0 0,1 0 0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27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24575,'13'0'0,"2"0"0,11 0 0,-10 0 0,15 0 0,-9 0 0,5 0 0,-1 0 0,-6 0 0,-4 0 0,2 0 0,-7 0 0,-2 0 0,-5 0 0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27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24575,'24'0'0,"-4"0"0,1 0 0,3 0 0,-7 0 0,4 0 0,-2 0 0,-9 0 0,8 0 0,-12 0 0,2 0 0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33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24575,'0'-13'0,"4"-2"0,2-4 0,8 8 0,2-7 0,0 7 0,3-5 0,-9 2 0,9 4 0,-8 0 0,3 1 0,-5 3 0,0-2 0,5 7 0,-4-3 0,4 4 0,-5 0 0,0 0 0,0 0 0,0 0 0,0 0 0,1 0 0,-1 0 0,0 0 0,0 0 0,0 4 0,-4 1 0,3 4 0,-7 0 0,7 0 0,-3 0 0,0 1 0,-1-1 0,0 0 0,-3 5 0,3 1 0,-4 5 0,0 0 0,0 0 0,0 0 0,0 6 0,0-4 0,0 9 0,0-3 0,0 5 0,0 0 0,0 0 0,-4-6 0,-2 5 0,-5-5 0,-5 6 0,4-6 0,-9 4 0,5-9 0,0 4 0,-3-6 0,7 0 0,-7-5 0,8 4 0,-3-8 0,4 3 0,1-5 0,0-4 0,0-1 0,-1-4 0,1 0 0,0 0 0,0 0 0,0 0 0,0 0 0,4-4 0,1-1 0,4-9 0,0-2 0,0-4 0,0 0 0,0 0 0,0-1 0,0 1 0,0 5 0,0-4 0,4 8 0,1-3 0,4 5 0,0 0 0,0 0 0,1 3 0,-1 2 0,0 4 0,5 0 0,-4 0 0,4 0 0,-5 0 0,0 0 0,5 0 0,-4 0 0,9 0 0,-8 9 0,3 3 0,2 13 0,-1-3 0,2 10 0,2-11 0,-7 11 0,8-15 0,-9 8 0,8-10 0,-8 0 0,3-1 0,-5-5 0,0 0 0,0 1 0,0-1 0,0-1 0,-4-3 0,-1-1 0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38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1 24575,'-9'0'0,"0"0"0,-5 0 0,4 0 0,-4 0 0,-6 0 0,8 9 0,-19 3 0,23 14 0,-16-8 0,17 12 0,-12-13 0,12 9 0,-7 0 0,8-10 0,0 9 0,2-15 0,4 9 0,0-8 0,0 3 0,0-5 0,0 0 0,0 0 0,8 0 0,3-4 0,8 3 0,7-2 0,-4 5 0,9-1 0,-9 1 0,9 0 0,-14-2 0,8 2 0,-15 3 0,5 1 0,-9 5 0,-2-4 0,-4 3 0,0-4 0,0 5 0,-4-5 0,-6 4 0,-11-8 0,-6 4 0,-7-4 0,1 0 0,0 0 0,0 0 0,0-5 0,5-1 0,2-5 0,6 0 0,5 0 0,1 0 0,4 0 0,5-4 0,5 3 0,5-2 0,0 3 0,-1 0 0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38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24575,'0'13'0,"0"8"0,0 0 0,0 5 0,0-6 0,0 0 0,0 0 0,0 0 0,0 0 0,0-5 0,0-1 0,0-4 0,0-1 0,8-4 0,2-1 0,4-4 0,4 0 0,-8 0 0,9-9 0,-5-2 0,2-9 0,-3 1 0,-3-1 0,-4 8 0,-2 3 0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39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39 24575,'-4'4'0,"0"0"0,4 5 0,7-5 0,3 0 0,4-4 0,-1 0 0,-4 0 0,-4-4 0,-1-1 0,-4-4 0,0 0 0,0 0 0,0 0 0,-4 0 0,-6 4 0,0 1 0,-4 4 0,4 0 0,1 0 0,0 0 0,0 0 0,4 4 0,1 1 0,4-1 0,0 0 0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40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24575,'24'0'0,"2"0"0,7 0 0,7 0 0,-6 0 0,12 0 0,-11 0 0,11 0 0,-11 0 0,-1 0 0,-8 0 0,-11 0 0,-1 0 0,-5 0 0,0 0 0,-4 0 0,-1 0 0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40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24575,'5'4'0,"-1"11"0,-4 14 0,0 12 0,0 7 0,0 0 0,0 1 0,0-1 0,0 7 0,0-5 0,0 6 0,0-1 0,0-5 0,0 6 0,0 0 0,5-13 0,1 11 0,0-20 0,0 6 0,-2-18 0,-3-2 0,3-11 0,-4 0 0,0 0 0,0 0 0,0 0 0,0-4 0,0-1 0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42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24575,'4'18'0,"6"1"0,13 8 0,4-4 0,16 18 0,-6-9 0,15 26 0,-21-25 0,19 18 0,-24-17 0,14-1 0,-8 14 0,-4-23 0,8 18 0,-19-20 0,9 5 0,-10-7 0,-1-5 0,-1-1 0,-9-5 0,2 0 0,-6-4 0,3-1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11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1407 24575,'0'0'0,"0"-23"0,0-24 0,0-33 0,0 20 0,0-19 0,0 23 0,0-16 0,0 14 0,0 2 0,0 17 0,0 17 0,0 3 0,8 10 0,-2 13 0,16 4 0,7 14 0,13 7 0,1 8 0,7 2 0,-7-2 0,7 0 0,-1-6 0,-6 0 0,-3-3 0,-14-11 0,-1-2 0,-10-6 0,-1-4 0,-5-1 0,-1-4 0,-3-9 0,-1-14 0,-4-26 0,0-26 0,-6 10 0,-2-3-631,3 17 0,0-1 631,-6-36 0,-2 3 0,0 1-272,5 18 0,0 2 272,-5-12 0,-1-15 0,1 32 0,6 5 0,2 27 0,5 2 306,-4 10 1,3 5 0,-3 6-1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43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490 109 24575,'0'-8'0,"0"-1"0,0-4 0,0 2 0,0-3 0,0 1 0,0 3 0,0-8 0,0 5 0,-7 14 0,0 9 0,-26 36 0,4 5 0,-25 19 0,19-12 0,-17 9 0,18-15 0,-13 14 0,8-13 0,8-4 0,2-8 0,7-9 0,5-4 0,2-2 0,5-6 0,0-5 0,4-1 0,2-5 0,4 0 0,-4 0 0,3-8 0,-3-7 0,4 0 0,0-3 0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44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24575,'0'13'0,"0"21"0,0 4 0,0 11 0,6-3 0,1 3 0,5 1 0,0 13 0,1-6 0,0 1 0,-1-9 0,-6-3 0,3-17 0,-7 4 0,2-18 0,-4-2 0,0-11 0,-5-21 0,-2-19 0,0-5 0,1-18 0,6 17 0,0-11 0,0 7 0,0-1 0,0 1 0,5 7 0,1 1 0,16 5 0,-4 7 0,15 0 0,-12 8 0,11 3 0,-5 1 0,1 6 0,3 4 0,-9-3 0,4 7 0,-11-2 0,-5 4 0,-6 0 0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45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1 420 24575,'0'-18'0,"0"-13"0,4 8 0,7-16 0,6 12 0,5-6 0,0-1 0,-1 7 0,0 1 0,-1 10 0,1 6 0,-1 5 0,0 5 0,6 0 0,-5 0 0,11 0 0,-11 0 0,5 0 0,-6 0 0,6 0 0,-4 0 0,9 0 0,-14 0 0,7 5 0,-8 0 0,4 10 0,-5 1 0,4-1 0,-3 4 0,-1-8 0,4 3 0,-4-4 0,5 0 0,-4 0 0,3 0 0,-4-5 0,0-1 0,4-4 0,-4 0 0,5 0 0,6 0 0,-3-15 0,8 2 0,-7-19 0,9 2 0,-10-3 0,6-2 0,-8 8 0,-5 1 0,-1 6 0,-6 4 0,1 2 0,-1 5 0,-4 4 0,-1 1 0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50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1941 25 24575,'-24'-7'0,"-4"11"0,-24 13 0,-9 2 0,-6 26 0,-11-12 0,19 23 0,-19-5 0,9 13 0,-8 5 0,13-17 0,-1 18 0,18-22 0,-9 16 0,8 8 0,-28 7 0,35-14 0,-30 9 0,30-20 0,-2 9 0,-10 0 0,12 1 0,1-2 0,3-9 0,7 4 0,3-14 0,4 16 0,2-8 0,6 8 0,1-7 0,-8 5 0,6-6 0,-6 10 0,8-10 0,-1 6 0,7-14 0,-5 7 0,5-9 0,-4-8 0,3 7 0,-2-6 0,10-1 0,-12 7 0,12-7 0,-5 1 0,0 5 0,3-5 0,-3-1 0,1 0 0,4-1 0,-6-5 0,7-1 0,0-2 0,0-12 0,0 6 0,0-7 0,0 0 0,-3-5 0,2 3 0,-4-3 0,5 5 0,0 0 0,0 0 0,0 1 0,0-1 0,0 0 0,0 0 0,0 0 0,0 0 0,0 1 0,0-1 0,0 0 0,0 0 0,0 0 0,0 0 0,0 1 0,0-1 0,0 0 0,-10-5 0,7 4 0,-6-4 0,9 5 0,-4-4 0,-3-2 0,-4-5 0,0 0 0,-1-12 0,-1-2 0,1-11 0,-6 0 0,4 0 0,-5-7 0,6 5 0,-5-6 0,3 9 0,-2 4 0,4-4 0,2 12 0,-1-1 0,5 3 0,-2 3 0,2-3 0,-4 3 0,5 7 0,1 12 0,5 7 0,0 5 0,0 1 0,6 7 0,-3-5 0,2 12 0,-5-5 0,0 15 0,6-5 0,-4 13 0,3-5 0,1-1 0,-3 6 0,2-6 0,1 0 0,-3-2 0,2-8 0,-5 0 0,6 0 0,-4-8 0,4 7 0,-6-14 0,0 0 0,0-2 0,0-12 0,0 6 0,4-6 0,-3-1 0,4-1 0,-5-12 0,12-7 0,4-30 0,10 10 0,11-28 0,10 0 0,3-3 0,14-12 0,-8 16 0,9-8 0,7 5 0,-7 4 0,13 7 0,-13 8 0,3 2 0,-17 16 0,-1-5 0,-9 17 0,-8-8 0,-1 17 0,-13-10 0,-2 10 0,-6-4 0,1 5 0,-1 0 0,-9 0 0,-9 0 0,-12 0 0,-13 0 0,5 6 0,-12-5 0,12 10 0,-13-9 0,13 3 0,-5-5 0,-1 0 0,7 0 0,-6 0 0,6 0 0,7 0 0,2 0 0,6 0 0,0 0 0,-2 0 0,7-5 0,-4 3 0,9-6 0,-9 7 0,9-9 0,-8 3 0,3 1 0,0-4 0,-3 9 0,8-9 0,-9 9 0,9-9 0,-9 4 0,4-5 0,-1-1 0,2 1 0,5 0 0,0 0 0,0 0 0,0-7 0,0 5 0,0-11 0,0-2 0,0 0 0,0-14 0,0 13 0,7-13 0,0 7 0,7-2 0,-2-3 0,2 10 0,-1-11 0,0 11 0,5-10 0,-3 3 0,11-6 0,-11 0 0,12-8 0,-12 5 0,14-13 0,-7 5 0,8-7 0,0-1 0,-2 8 0,2-6 0,-9 15 0,6-6 0,-5 7 0,-1 8 0,5-6 0,-13 14 0,12-6 0,-11 6 0,9 1 0,43-53 0,-30 41 0,36-41 0,-38 44 0,-7 7 0,14-9 0,-15 16 0,6-5 0,4 1 0,-7-3 0,7 1 0,4-2 0,-11 7 0,6 2 0,-18 3 0,-6 10 0,7-7 0,-5 7 0,5-5 0,-1 5 0,-5-7 0,12 1 0,-5 0 0,-1 0 0,6 0 0,-6 0 0,7-1 0,1 6 0,-1-4 0,0 9 0,0-9 0,0 10 0,-1-10 0,1 8 0,-6-7 0,-2 9 0,-4-4 0,-2 5 0,0-5 0,0 4 0,0-4 0,-1-1 0,1 5 0,0-4 0,-6 1 0,-5 3 0,0-15 0,-10 12 0,4-12 0,-6 10 0,1-6 0,0 1 0,-2-6 0,2 3 0,-1-9 0,-1 4 0,1-6 0,-1-1 0,1 1 0,-2 1 0,3 5 0,-1-5 0,-1 11 0,7-11 0,-5 12 0,5-7 0,-5 13 0,4-4 0,-3 4 0,4-5 0,0-1 0,-4 6 0,9-4 0,-4 5 0,0-2 0,4-2 0,-3 3 0,4-5 0,0 0 0,-6 0 0,5-1 0,-4 1 0,0-1 0,3 1 0,-8-1 0,4 6 0,0-4 0,-4 4 0,4 0 0,0 1 0,2 5 0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50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24575,'78'0'0,"1"0"0,-1 0 0,31 0 0,-32 0 0,-67 0 0,-6 0 0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51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24575,'58'0'0,"0"0"0,36 0 0,-85 0 0,-4 0 0,-1 0 0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52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24575,'7'-5'0,"10"1"0,3 4 0,11 0 0,-9 0 0,9 0 0,-3 0 0,5 0 0,0 0 0,-6 0 0,5 0 0,-10 15 0,5 3 0,-6 9 0,-3 12 0,4 12 0,-13-5 0,3 32 0,-12-33 0,0 35 0,0-20 0,0 6 0,0-11 0,0 1 0,0-13 0,0 5 0,-5-15 0,-1 0 0,-9-6 0,-1-1 0,-4-6 0,-1-4 0,1 3 0,0-8 0,-6 4 0,-2-5 0,1-4 0,-5-1 0,10-5 0,-4 0 0,6 0 0,0 0 0,0 0 0,4-4 0,2-6 0,9-11 0,-5-1 0,9-3 0,-3-1 0,4 4 0,0-4 0,0 6 0,0 0 0,0 0 0,0 4 0,4 2 0,6 5 0,11 3 0,6-3 0,0 8 0,12-4 0,-10 5 0,17 0 0,-11 0 0,4 0 0,-6 0 0,0 0 0,-5 4 0,3-3 0,-9 8 0,4-8 0,-11 8 0,4-8 0,-9 3 0,4-4 0,-9 0 0,-1 0 0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53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532 1 24575,'-13'0'0,"-8"0"0,-13 0 0,5 0 0,-9 0 0,10 0 0,-5 0 0,0 0 0,-7 0 0,5 4 0,1 2 0,8 9 0,0-3 0,4 7 0,1-3 0,2 0 0,7 3 0,-7 0 0,13-3 0,-3 2 0,9 2 0,-4-4 0,3 10 0,-4 0 0,5 2 0,0 5 0,0 0 0,-11 6 0,9-4 0,-9 11 0,11-11 0,0 5 0,0-1 0,0-4 0,0 4 0,0-12 0,0 5 0,0-10 0,0 3 0,0-5 0,0-4 0,0-2 0,0-5 0,0 0 0,0 0 0,4-4 0,1-2 0,3-3 0,1 0 0,5 0 0,-4 0 0,9 0 0,2 0 0,1 0 0,9 0 0,-3 0 0,12 0 0,-6 0 0,13 0 0,-6 0 0,0 0 0,-1 0 0,-13 0 0,5 0 0,-11 0 0,0 0 0,-7 0 0,-9 0 0,-1 0 0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54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24575,'13'-9'0,"3"6"0,15-16 0,0 12 0,-4-3 0,1 0 0,3 9 0,-9-3 0,-1 4 0,-7 0 0,-5 0 0,0 0 0,-4 0 0,-1 0 0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55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0 242 24575,'0'-14'0,"0"-7"0,0 0 0,11-18 0,1 16 0,1-5 0,0 14 0,-8 0 0,4 7 0,5-2 0,-4 9 0,3 0 0,0 0 0,-2 0 0,3 0 0,0 0 0,1 0 0,5 5 0,0 1 0,0 8 0,0-3 0,6 4 0,-4-5 0,4 1 0,-6-1 0,0-5 0,0 4 0,0-8 0,-5 4 0,4-5 0,-9 0 0,9 0 0,-8 0 0,3 0 0,-5 0 0,0 0 0,0 0 0,0 0 0,6-15 0,-4 2 0,4-13 0,-1 6 0,-2 0 0,2 5 0,-4-4 0,-5 8 0,3 1 0,-7 6 0,3 4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16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14 24575,'30'40'0,"0"0"0,22 24 0,-42-68 0,-2-15 0,-8 2 0,0-12 0,0 5 0,0 7 0,-4 2 0,-6 7 0,-5 2 0,-4 1 0,-1 1 0,1 4 0,-1 0 0,6 3 0,0 2 0,10 8 0,-5 2 0,8 4 0,-3-4 0,4-2 0,0-4 0,0 0 0,8-4 0,3-2 0,9-3 0,-1 0 0,-4 0 0,3 0 0,-8 0 0,4 0 0,-5 0 0,-1 0 0,1-4 0,0-1 0,-4-3 0,-1-6 0,0 4 0,-3-8 0,3 8 0,-4-4 0,0 6 0,0-1 0,0 0 0,-4 4 0,-1 1 0,-3 4 0,3 4 0,-3-3 0,7 6 0,-6-6 0,6 6 0,-7-6 0,8 3 0,-4-4 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56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26 24575,'-3'5'0,"25"-2"0,2-3 0,26 0 0,24 0 0,5 0-755,-28 1 0,3-2 755,8-2 0,1-1 0,-3-1 0,1 1 0,12-1 0,3 0-680,0 1 1,1 1 679,1 3 0,0 0 0,-2 0 0,1 0 0,6 0 0,-4 0 0,19 0-253,-31 0 1,-3 0 252,-2 0 0,29 0 0,-38 0 1012,3 0-1012,-34 0 1775,-2 0-1775,-11 0 0,-4 0 0,-1 0 0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57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24575,'-1'-5'0,"7"1"0,15 4 0,6 0 0,6 0 0,6 0 0,3 0 0,-1 0 0,6 0 0,-6 0 0,0 0 0,-7 9 0,-2 3 0,-14 21 0,8-3 0,-13 24 0,-1-18 0,-1 26 0,-9-19 0,3 20 0,-5-5 0,0-7 0,0 3 0,-5-13 0,-6 1 0,-7-3 0,-4-6 0,-7 2 0,7-8 0,-12-3 0,13-5 0,-11-7 0,5-2 0,-6-6 0,6-4 0,-5 0 0,10 0 0,-4 0 0,6-9 0,0 3 0,4-14 0,1 5 0,10-6 0,0 6 0,5-4 0,0 4 0,0-1 0,0-3 0,0 4 0,0 0 0,0 0 0,9 1 0,8 3 0,4 1 0,11 0 0,-11 9 0,11-4 0,-5 5 0,7 0 0,5 0 0,-4 0 0,5 0 0,-7 0 0,-6 0 0,5 0 0,-11 0 0,5 0 0,-11 0 0,-1 0 0,-5 0 0,0 0 0,0 0 0,0 0 0,1 0 0,-1 0 0,0 0 0,0 0 0,-4 0 0,-1 0 0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58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34 24575,'0'-12'0,"-3"2"0,-2 2 0,-9 4 0,4 4 0,-4 0 0,0 0 0,3 0 0,-8 0 0,3 15 0,-5 3 0,-1 15 0,-1 7 0,0-5 0,-1 11 0,1-5 0,5 1 0,1-3 0,6-11 0,1-2 0,4-11 0,1-1 0,5-5 0,8-4 0,3-1 0,8-4 0,1 0 0,6 0 0,-5 0 0,5 0 0,-6 0 0,-5 0 0,4 0 0,-8 0 0,3 0 0,-5 0 0,0 0 0,-4 4 0,-1 1 0,-4 9 0,0 1 0,0 11 0,0-4 0,0 3 0,-5-4 0,-5-1 0,-6 0 0,-4 0 0,0 0 0,0-5 0,0 0 0,-6 0 0,4-3 0,-4 3 0,6-9 0,0-2 0,-1-4 0,6 0 0,1 0 0,5 0 0,0 0 0,4 0 0,1 0 0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59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24575,'0'24'0,"0"2"0,0 7 0,0 0 0,0 0 0,0 6 0,0-4 0,0 5 0,0-7 0,0 7 0,0-11 0,0 16 0,0-22 0,0 15 0,0-21 0,0 3 0,0-11 0,0 0 0,0 0 0,0-8 0,-5-16 0,4-3 0,-4-18 0,5 9 0,0-6 0,0 0 0,0-1 0,0 1 0,4 6 0,2-5 0,9 11 0,-3-11 0,7 11 0,-3-1 0,-1 3 0,4 8 0,-8-3 0,3 4 0,0 0 0,-4 5 0,4 0 0,0 1 0,-3 3 0,3-4 0,-5 5 0,0 0 0,0 0 0,0 0 0,0 0 0,0 0 0,0 0 0,-4 4 0,-1-3 0,-4 3 0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00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24575,'4'10'0,"1"-1"0,28-9 0,-13 0 0,33 0 0,-17 0 0,19 0 0,-12 0 0,11 0 0,-19 0 0,-1 0 0,-8 0 0,-6 0 0,-5 0 0,-5 0 0,-6 0 0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00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24575,'28'0'0,"4"0"0,9 0 0,3 0 0,5 0 0,-3 0 0,-11 0 0,5 0 0,-18 0 0,3 0 0,-15 0 0,0 0 0,-7 0 0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02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370 404 24575,'-3'0'0,"-4"0"0,-8 0 0,-4 0 0,4 0 0,-11 0 0,4 4 0,-5 12 0,6 7 0,-1 10 0,1-6 0,4 5 0,1-5 0,10 1 0,1 3 0,5-9 0,0 4 0,0-6 0,0 0 0,0 0 0,9 0 0,8-4 0,10-1 0,1-4 0,3 0 0,-3-6 0,5 0 0,0-5 0,-6 0 0,5 0 0,-5-10 0,1-7 0,-1-11 0,-5-5 0,0 0 0,-5-7 0,-1 5 0,-4-4 0,-1-1 0,-5-2 0,0-6 0,-6 0 0,0 0 0,-6 0 0,-11 5 0,-26-16 0,4 25 0,-21-19 0,11 22 0,-3-1 0,3 7 0,3 7 0,11 12 0,-5 1 0,12 5 0,2 0 0,6 0 0,5 0 0,1 4 0,5 1 0,-5 13 0,8-7 0,-3 7 0,5-9 0,3 0 0,-3-4 0,4-1 0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04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24575,'8'0'0,"-4"0"0,19 0 0,-8 0 0,0 0 0,-1 0 0,-5 0 0,-4 4 0,-1 1 0,-4 4 0,0 4 0,0 0 0,0 5 0,0-4 0,0-1 0,0-4 0,0 0 0,0-8 0,0 2 0,0-7 0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05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24575,'5'7'0,"-2"6"0,-3 16 0,0 27 0,0-11 0,0 19 0,0 0 0,0-5 0,0 15 0,0-9 0,0-1 0,0 1 0,0-15 0,0 4 0,0-19 0,0 5 0,0-13 0,0-1 0,0-6 0,0-5 0,0-1 0,0-5 0,0 0 0,0 0 0,4-4 0,1-1 0,4-4 0,0 0 0,0 0 0,0 0 0,5 0 0,1 0 0,5 0 0,0 0 0,6 0 0,-4 0 0,9 0 0,-9 0 0,9 0 0,-3 0 0,-1 0 0,-1 0 0,-6 0 0,-5 0 0,-1 0 0,-5 0 0,0 0 0,0 0 0,-4 0 0,-1 0 0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06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24575,'1'-9'0,"3"1"0,24 8 0,0 0 0,5 0 0,0 0 0,-6 0 0,-1 0 0,0 0 0,-5 0 0,0 0 0,-2 0 0,-13 0 0,3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17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24575,'0'30'0,"0"-4"0,0 27 0,0-11 0,0 19 0,0-5 0,0 7 0,0 7 0,0-13 0,0 3 0,0-14 0,0-2 0,0-9 0,0 1 0,0-15 0,0 3 0,0-5 0,0-4 0,0-2 0,0-4 0,0-1 0,0 1 0,0 0 0,0-1 0,0-3 0,0-1 0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06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24575,'19'0'0,"-2"0"0,14 0 0,-3 0 0,-1 0 0,-1 0 0,-6 0 0,0 0 0,-5 0 0,-1 0 0,-9 0 0,-1 0 0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07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0 225 24575,'0'-14'0,"0"-1"0,0-5 0,0-1 0,5 1 0,0 0 0,5 0 0,0 4 0,-5 2 0,3 9 0,-3 1 0,4 4 0,0 0 0,4 0 0,-7-4 0,6 7 0,-1 8 0,-4 1 0,12 19 0,-12-15 0,8 10 0,-4-6 0,-2-4 0,1 2 0,-1-7 0,1 3 0,-1-9 0,0-1 0,0-4 0,0 0 0,0 0 0,0 0 0,5-9 0,2-2 0,4-10 0,-5 1 0,4 0 0,-3 0 0,0-1 0,3 1 0,-8 0 0,3 5 0,-4-4 0,-1 8 0,-4-3 0,-1 5 0,-4 4 0,0 1 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08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1598 1 24575,'-19'0'0,"-3"0"0,-25 0 0,-4 0 0,-14 0 0,-8 0 0,-3 0 0,-8 0 0,0 6 0,-9 2 0,22 0 0,11-4 0,0-1 0,1-3 0,3 0 0,1 0 0,-5 0 0,-31 0 0,21 0 0,-12 0 0,16 0 0,15 0 0,4 0 0,14 0 0,0 0 0,10 0 0,-2 0 0,15 0 0,-4 0 0,9 4 0,-3-3 0,7 3 0,-2-4 0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09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468 287 24575,'-9'0'0,"-5"0"0,-7 0 0,0 0 0,-11 0 0,4 5 0,0 10 0,2 3 0,3 20 0,6-2 0,0 5 0,10-1 0,2-8 0,5 1 0,0 0 0,0 0 0,0-10 0,0 1 0,0-13 0,0 8 0,9-9 0,8 0 0,5-5 0,4-5 0,0 0 0,1 0 0,0-9 0,6-10 0,-10-8 0,5-8 0,-10-5 0,-2 6 0,-4-13 0,-1 6 0,-4-1 0,-2-4 0,-5 4 0,0-6 0,-10 0 0,-4-1 0,-15 6 0,-2 2 0,-4 11 0,1 2 0,7 11 0,-5 6 0,5 2 0,-1 7 0,-4-3 0,11 5 0,-11 0 0,10 0 0,-4 5 0,6 0 0,0 6 0,0-1 0,4-1 0,2 1 0,5-1 0,0 0 0,0-4 0,4-1 0,1-4 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11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24575,'0'8'0,"0"6"0,0 1 0,0 5 0,0 0 0,0 6 0,0 1 0,0 6 0,0 7 0,0-5 0,0 11 0,0-12 0,0 6 0,0-17 0,0 1 0,0-14 0,0 4 0,0-5 0,0 0 0,0 0 0,0-1 0,0 1 0,0 0 0,0 0 0,0 1 0,0-1 0,0-1 0,0-10 0,0-18 0,0-14 0,0-14 0,0 0 0,0-8 0,5 6 0,2-14 0,10 21 0,2-11 0,3 19 0,-4 1 0,1 12 0,-7 3 0,2 8 0,-5 1 0,0 6 0,0 4 0,0 0 0,1 0 0,-1 0 0,0 0 0,0 0 0,1 15 0,-1-3 0,-3 20 0,4 2 0,-9 7 0,5 7 0,-6 7 0,0-5 0,0 13 0,0-13 0,0-1 0,0-2 0,0-18 0,0 3 0,0-12 0,0-4 0,0-2 0,0-5 0,0-16 0,0-1 0,0-27 0,0 6 0,0-17 0,0 4 0,5-6 0,1 6 0,6 2 0,-1 7 0,0 0 0,4 6 0,-4 1 0,8 6 0,-3 4 0,-1 2 0,-1 8 0,-5-2 0,0 7 0,0-3 0,0 4 0,0 0 0,0 0 0,-4 4 0,-1 11 0,-4 2 0,0 14 0,0-3 0,5 5 0,-4-6 0,4 5 0,-5-11 0,0 5 0,4-11 0,-3-1 0,3-4 0,-4-1 0,4 0 0,-3-4 0,4-1 0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11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69 24575,'0'9'0,"0"10"0,0 3 0,0 11 0,0 7 0,0-5 0,0 11 0,0-11 0,0 19 0,0-17 0,0 17 0,0-20 0,0 6 0,0-7 0,0-5 0,0-3 0,0-4 0,0-7 0,-4-4 0,3-15 0,-8-19 0,7-5 0,-3-17 0,5 5 0,0-8 0,0 8 0,0 1 0,0 0 0,0 5 0,0-4 0,5 11 0,1-4 0,4 11 0,1-11 0,3 10 0,2-4 0,4 6 0,-4 5 0,3-4 0,-9 8 0,9 1 0,-9 2 0,9 2 0,-9 1 0,9 1 0,-9 4 0,4 0 0,-5-4 0,1 3 0,-1-4 0,-4 5 0,-1 0 0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12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24575,'6'-10'0,"-2"1"0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14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112 345 24575,'4'-1'0,"0"-13"0,-4 0 0,0-16 0,5-3 0,13-8 0,9-3 0,4 6 0,11-5 0,-12 20 0,11-7 0,-8 13 0,-5 6 0,3 6 0,-9 5 0,4 0 0,0 0 0,-10 0 0,9 0 0,-10 4 0,1 6 0,-2 6 0,-4 4 0,1 6 0,0 8 0,-5 7 0,-1 7 0,-5 8 0,0 2 0,0 24 0,-10-20 0,-4-10 0,-3-3 0,-11 0 0,-20 33 0,16-31 0,-14 16 0,5-7 0,-5-7 0,7-3 0,3-12 0,5-2 0,4-9 0,7-11 0,0-2 0,4-4 0,-3 0 0,9-1 0,-4-3 0,4-2 0,1-4 0,0 0 0,0 0 0,-1 0 0,1-5 0,0 0 0,4-9 0,-4-1 0,8-5 0,-8 0 0,8-1 0,-3 1 0,4 0 0,0-1 0,0 6 0,0-4 0,0 9 0,0-9 0,0 9 0,4-3 0,1 4 0,4 3 0,5-2 0,1 2 0,5 0 0,0 2 0,-5 4 0,4 0 0,-3 0 0,-1 0 0,-1 0 0,0 0 0,-4 4 0,5 12 0,-5 0 0,0 10 0,0-6 0,4 0 0,-3 0 0,8-4 0,-7 2 0,7-6 0,-4 7 0,5-8 0,-4 3 0,2-4 0,-7-1 0,3 1 0,-5-1 0,4-4 0,-3-1 0,3-8 0,-9 3 0,0-3 0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15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24575,'3'0'0,"4"0"0,11 0 0,2 5 0,1 0 0,-1 5 0,0 5 0,-5-8 0,-1 6 0,0-8 0,-4 4 0,0-11 0,-6 4 0,-4-10 0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24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1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25 198 24575,'13'0'0,"-3"0"0,18 0 0,-2 0 0,-5 0 0,-1 0 0,-6 0 0,-1 0 0,-7 8 0,3 8 0,-9 10 0,0 20 0,0-10 0,0 24 0,-11-11 0,-8 2 0,-2 9 0,-13-15 0,15 3 0,-10-7 0,12-15 0,-2-5 0,12-7 0,-1-13 0,8-19 0,0-19 0,26-30 0,0-16 0,21 10-408,-5-14 408,-4 27 0,-4-12 0,2 9 0,-15 13 0,1 4 0,-11 20 0,-1 0 0,-1 11 408,-3 2-408,-6 8 0,-10 1 0,-4 12 0,-7 9 0,5 16 0,-4 0 0,-6 28 0,12-17 0,-16 26 0,22-14 0,-5 0 0,7 5 0,6-13 0,0-1 0,0-8 0,0-12 0,0-7 0,0-6 0,9-5 0,7-4 0,11-1 0,5-4 0,-5 0 0,3 0 0,-9-4 0,-4 3 0,-8-4 0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16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24575,'8'0'0,"6"0"0,12 0 0,12 0 0,-9 0 0,18 0 0,-13 0 0,13 0 0,-13 0 0,6 0 0,-13 0 0,-1 0 0,-15 0 0,-2 0 0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17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24575,'3'5'0,"7"-1"0,20-4 0,-7 0 0,18 0 0,-20 0 0,5 0 0,-6 0 0,-4 0 0,-6 0 0,-6 0 0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18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24575,'70'0'0,"0"0"0,0 0 0,23 0 0,-18 0 0,-39 0 0,-14 0 0,3 0 0,-15-12 0,-11 0 0,0-1 0,-3 4 0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19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1 338 24575,'4'3'0,"0"2"0,-4-8 0,0-4 0,0-17 0,0-4 0,10-5 0,7 5 0,7-11 0,9 8 0,-3-4 0,-2 7 0,10 5 0,-9 2 0,11 3 0,-7 2 0,0 10 0,-6 1 0,-1 5 0,0 0 0,-9 0 0,8 0 0,-15 9 0,6 14 0,-5 13 0,-5 27 0,0-18 0,-6 52 0,0-31 0,0 22 0,0-8 0,-6-12 0,-8 7 0,-7 7 0,0-15 0,-4-1 0,0-3 0,0-20 0,-6 11 0,9-19 0,-6 0 0,5-9 0,-3-5 0,0-5 0,5-2 0,-5-3 0,5-1 0,-5-4 0,10-2 0,-9-4 0,15-4 0,0-12 0,0-6 0,9-6 0,-4-4 0,5 5 0,0-1 0,0 2 0,0 11 0,0-4 0,4 9 0,6 0 0,5 1 0,6 8 0,4-4 0,-3 5 0,10 0 0,-5 0 0,0 0 0,5 0 0,-5 10 0,6 2 0,2 17 0,-8-7 0,1 11 0,-1-10 0,-5 3 0,4-5 0,-11-6 0,-1-1 0,-5-9 0,0-1 0,-4-16 0,-1 9 0,-4-9 0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2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83 24575,'0'-13'0,"0"3"0,0-3 0,0 4 0,0-5 0,0 4 0,-4 0 0,-6 6 0,-5 4 0,-11 0 0,9 0 0,-8 0 0,10 9 0,-11 3 0,3 21 0,1-9 0,-1 20 0,11-15 0,-10 17 0,10-17 0,0 16 0,-3-9 0,12 5 0,-8-1 0,11-7 0,0 0 0,0 0 0,0-6 0,0-1 0,9-6 0,2-4 0,9 3 0,0-8 0,0 4 0,0-5 0,-4-5 0,2 0 0,-3-5 0,6 0 0,-1 0 0,0 0 0,6 0 0,-5-9 0,5-3 0,-6-4 0,-4-3 0,-2 8 0,-5-3 0,1 9 0,-1-3 0,-4 3 0,-1 4 0,-4 2 0,-4 7 0,3 6 0,-4 2 0,1 9 0,2 3 0,-7-1 0,8 4 0,-9 3 0,8 1 0,-3 11 0,0-11 0,4 11 0,-4-11 0,0-1 0,4-8 0,-3-6 0,0-5 0,3-1 0,-3-5 0,4 0 0,-5-4 0,1-1 0,-5-4 0,4-4 0,1-6 0,4-11 0,0-6 0,0-7 0,0-5 0,0 4 0,0-12 0,5 12 0,1-4 0,10 6 0,-5 5 0,9 2 0,-9 6 0,8 4 0,-8 2 0,3 5 0,0 3 0,-3 2 0,3 4 0,-5 0 0,0 0 0,0 0 0,0 0 0,0 0 0,0 4 0,0 6 0,1 1 0,-5 8 0,-1 1 0,1 2 0,-4 9 0,3-4 0,-4 0 0,0 5 0,0-11 0,4 0 0,-3-2 0,3-9 0,-4 4 0,0-5 0,0-15 0,0-2 0,0-20 0,0 6 0,5-9 0,1 9 0,4-4 0,0 6 0,0 4 0,-1 2 0,0 5 0,1 4 0,-1 1 0,5 4 0,-4 0 0,4 0 0,-5 0 0,0 0 0,0 0 0,0 0 0,0 0 0,0 0 0,-4 4 0,-2 1 0,-3 8 0,5 3 0,-4-1 0,3 4 0,-4-4 0,0 5 0,0-5 0,0 4 0,5-8 0,-4 3 0,3-5 0,-4 0 0,0 0 0,0-4 0,0-2 0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22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84 24575,'0'14'0,"0"6"0,0 7 0,0 7 0,0-1 0,0-6 0,0 11 0,0-9 0,0 11 0,0-7 0,0 0 0,0-11 0,0 9 0,0-15 0,0 4 0,0-15 0,-5-26 0,4-3 0,-4-18 0,5 2 0,0 5 0,0-5 0,0 0 0,0 5 0,4 1 0,2 3 0,9 9 0,-3-10 0,7 11 0,-3-1 0,4 3 0,0 8 0,6-4 0,-5 5 0,5 3 0,-6 3 0,-4 4 0,2 0 0,-2 0 0,-1 0 0,-1 0 0,-5 0 0,0 0 0,0 0 0,-4 0 0,-1 0 0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22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24575,'5'-3'0,"-1"2"0,-4-3 0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26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1258 366 24575,'-6'7'0,"2"-15"0,4-14 0,0-18 0,0-1 0,0-7 0,0 0 0,0 0 0,0 12 0,0 4 0,5 12 0,-4 5 0,-1 5 0,-10 6 0,-10 4 0,-22 11 0,-11 17 0,-12 7 0,21-7 0,0 1-604,-35 14 604,26-12 0,-3 0 0,4-4 0,-2-1 0,-1 3 0,0-2 0,-35 17 0,40-22 0,2-2 0,-23 8 0,-13 7 0,18-9 0,10-7 0,20-2 0,4-6 0,16-2 0,2 1 0,9-1 604,1 0-604,4 0 0,0 0 0,0 0 0,0 0 0,9 1 0,14 5 0,13 3 0,5 5 0,13 7 0,-10 1 0,14 8 0,-6 0 0,-7-1 0,-2-1 0,-12 4 0,-3-5 0,-10 11 0,-2-13 0,-9 28 0,-2-23 0,-5 23 0,0-13 0,0 17 0,0 10 0,0 17 0,0-7 0,-6-11 0,-2-1 0,-1 16-354,-3-21 0,-3-1 354,-7 16 0,0-6 0,2 12 0,7-31 0,0 5 0,6-16 0,2-6 0,5-9 0,0-7 708,0-6-708,0-5 0,0 4 0,0-8 0,9 3 0,14-9 0,20 0 0,14-5 0,16 0 0,-14 0 0,21 0 0,-12 0 0,8 0 0,-4 0 0,-14 0 0,-4 0 0,-12 0 0,-8 0 0,-8 0 0,-11 0 0,3 0 0,-8 0 0,3 0 0,-8-4 0,-1-6 0,-4-5 0,0-17 0,0 3 0,0-17 0,0 4 0,0-6 0,0 0 0,0 7 0,0 1 0,0 12 0,0 7 0,0 7 0,0 5 0,0 4 0,0 1 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28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9 351 24575,'-5'12'0,"2"2"0,3-1 0,0 5 0,0-8 0,0 15 0,0-9 0,0 5 0,0-7 0,0-5 0,0 0 0,0-12 0,0-4 0,0-24 0,0-5 0,0-12 0,4 7 0,7 1 0,6 7 0,1 0 0,1 5 0,-2 2 0,3 11 0,-5 0 0,4 5 0,-4 5 0,5 0 0,-5 5 0,4 0 0,-4 0 0,1 0 0,-2 0 0,-5 4 0,1 12 0,0 7 0,1 10 0,0 0 0,-5 0 0,-1-6 0,-5-1 0,4-11 0,-3-1 0,3-5 0,-4 0 0,0 1 0,0-13 0,0-10 0,0-13 0,5-13 0,1 4 0,6-12 0,0 6 0,4 0 0,-3 1 0,2 13 0,0 1 0,-4 10 0,3 2 0,0 5 0,-4 3 0,9 2 0,-9 4 0,9 0 0,-9 0 0,9 0 0,-9 0 0,5 15 0,-5-3 0,1 26 0,0-9 0,1 17 0,-1-4 0,-4 5 0,3 1 0,-8-6 0,3-3 0,0-6 0,-4-5 0,4-7 0,-5-7 0,0-5 0,0 0 0,0-4 0,0-1 0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29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1 24575,'-43'81'0,"0"0"0,1 0 0,3-3 0,-2 6 0,3-6 0,10-16 0,-1 10-477,-2 1 1,3-2 476,13-7 312,-1-15-312,15 7 159,-5 7-159,6-18 0,0 16 0,0-32 482,0 16-482,0-16 0,0 11 0,5-7 0,6 0 0,6 0 0,12 1 0,-6 0 0,6 0 0,-2-6 0,2 6 0,0-6 0,5 8 0,-4-1 0,-1-6 0,-1 4 0,-8-12 0,1 1 0,-5-3 0,3-8 0,-8 3 0,3-5 0,-5 1 0,0-1 0,0-4 0,-4-9 0,-1-19 0,-4-28 0,0 21 0,0-8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19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24575,'17'-4'0,"7"3"0,-3-4 0,10 5 0,-11 0 0,11 0 0,-10 0 0,0 0 0,-8 0 0,-4 0 0,0 0 0,-4 8 0,-1 14 0,-4 5 0,-17 20 0,8-12 0,-26 13 0,9-5 0,-6 6 0,8-13 0,4-4 0,9-7 0,-3-9 0,8 2 0,2-9 0,4 0 0,4-4 0,22-1 0,-2-4 0,26-11 0,-2-2 0,0-6 0,6-4 0,-7 10 0,-7-3 0,-1 4 0,-13 2 0,-6 0 0,-6 5 0,-5-3 0,0 3 0,-4-4 0,-1 4 0,-4 1 0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30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24575,'17'4'0,"2"6"0,0 6 0,1 4 0,0 0 0,1 6 0,0-5 0,-5 11 0,12 9 0,-14-10 0,16 29 0,-18-22 0,12 17 0,-5 1 0,-5-6 0,10 21 0,-16-19 0,11 12 0,-6-8 0,-1-6 0,0 6 0,-5-1 0,-2-5 0,-5 13 0,0-13 0,0 6 0,0-15 0,0 5 0,-5-11 0,-1 5 0,-5-7 0,0 0 0,0-6 0,-4-1 0,4 0 0,-4-5 0,0 5 0,3 0 0,-2-10 0,-1 9 0,4-10 0,-3 0 0,4-1 0,5-4 0,-3-1 0,7 0 0,-7-4 0,7-5 0,-3-1 0,4-3 0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35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24575,'0'9'0,"0"4"0,0 8 0,0 1 0,0 9 0,0-4 0,0 13 0,0-5 0,0 19 0,0-4 0,0 24 0,0-15 0,0 21 0,0-12 0,0 16 0,0-8 0,0-4 0,0-14 0,5-10 0,-4-8 0,4-13 0,-5-1 0,0-11 0,0-1 0,0-9 0,0-1 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36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24575,'0'3'0,"0"9"0,0 14 0,0 7 0,0 7 0,0 1 0,0 15 0,0-6 0,0 13 0,0-5 0,0-1 0,0-1 0,0-1 0,0-5 0,0 6 0,0-8 0,5 0 0,1-13 0,5 10 0,-5-16 0,0 5 0,-2-8 0,-3-11 0,4-1 0,-5-5 0,0 0 0,0-4 0,0 0 0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37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1 141 24575,'35'0'0,"10"0"0,12-5 0,1-2 0,5-12 0,-13 11 0,41-25 0,-35 28 0,35-28 0,-7 23 0,-32-4 0,45 7 0,-50 7 0,19 0 0,-11 0 0,-14 0 0,-1 0 0,-7 0 0,-11 0 0,-2 0 0,-11 0 0,0 0 0,-4 0 0,-1 0 0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38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24575,'-5'4'0,"2"6"0,3 10 0,0 11 0,0 2 0,0 4 0,0-10 0,0 5 0,0-5 0,0-5 0,0-2 0,0-11 0,4 0 0,1-4 0,9-1 0,1-4 0,5 0 0,0 0 0,0 0 0,0-4 0,-5-1 0,0-10 0,-10 9 0,-1-3 0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39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26 24575,'-4'-4'0,"0"-4"0,-4 2 0,3-2 0,-4 12 0,5 1 0,4 4 0,0 5 0,0-8 0,0 3 0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39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24575,'4'5'0,"5"-1"0,6-4 0,18 0 0,-4 0 0,10-5 0,1 4 0,-5-4 0,5 0 0,-13 3 0,5-3 0,-11 5 0,0 0 0,-7 0 0,-5 0 0,0 0 0,-4 0 0,-1 0 0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40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24575,'-8'0'0,"7"0"0,7 0 0,9 0 0,6 0 0,11 0 0,-9 0 0,10 0 0,-7 0 0,-5 0 0,5 0 0,-11 0 0,-1 0 0,-5 0 0,0 0 0,-4 0 0,-1 0 0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41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24575,'0'-7'0,"0"9"0,0 25 0,0 9 0,0 12 0,0 15 0,0-17 0,0 24 0,0-20 0,0 15 0,0-14 0,0-9 0,0-11 0,0-14 0,0 2 0,0-10 0,0-8 0,0-13 0,0-10 0,0-11 0,0 14 0,0 5 0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41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24575,'0'29'0,"0"0"0,0 11 0,0 1 0,0 15 0,0-6 0,0 5 0,0-14 0,0 6 0,0-13 0,0 0 0,0-2 0,0-15 0,0 3 0,0-12 0,0 1 0,0-11 0,0-5 0,0-18 0,0 4 0,0-11 0,0-2 0,0-1 0,0-4 0,0-1 0,4 11 0,7-10 0,1 12 0,8-1 0,-4 2 0,4 6 0,-5 5 0,4-4 0,-8 8 0,7-3 0,-7 5 0,3 3 0,-5-2 0,0 7 0,0-7 0,0 6 0,0-2 0,-4 0 0,3 3 0,-7-7 0,3 7 0,-4-3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21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1 200 24575,'0'17'0,"0"7"0,0-4 0,0 5 0,8-11 0,3-4 0,12-6 0,-2-4 0,2 0 0,-8 0 0,10-16 0,-18-1 0,14-16 0,-20-3 0,3-4 0,-4 2 0,0-6 0,0 21 0,-8-7 0,-8 24 0,-10-13 0,1 17 0,-1-8 0,12 10 0,1 0 0,8 8 0,1 2 0,4 14 0,0-8 0,0 8 0,4-15 0,5 5 0,5-5 0,1-3 0,-2-2 0,-4-4 0,-1 0 0,1 0 0,-4 3 0,-1 2 0,-4 3 0,3 0 0,-2 1 0,3-1 0,-4 1 0,0 10 0,0-3 0,0 14 0,0 1 0,0 8 0,0 17 0,0-7 0,0 35 0,0-31 0,0 45 0,0-38 0,0-3 0,0-1 0,0 7 0,0-12 0,0-1 0,0 4 0,0 15 0,0-18 0,5-4 0,-4-11 0,4-14 0,-5-4 0,0-9 0,0 0 0,0-8 0,0 2 0,0-7 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42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9 24575,'-12'-5'0,"5"1"0,-22 27 0,3 6 0,-13 29 0,0 1 0,-2 15 0,8-7 0,6-1 0,0 23 0,13-40 0,-1 9 0,1-1 0,5-6 0,1-2 0,2 1 0,6 10 0,0 13 0,0-8 0,0 0 0,0-7 0,0 5 0,0-13 0,18 7 0,-3-1 0,23-2 0,1 4 0,1-6 0,11-6 0,-12-3 0,10-11 0,-13-3 0,4-6 0,-13-6 0,-1-2 0,-6-5 0,-5-5 0,-1 0 0,-5-5 0,0 0 0,0 0 0,-4 0 0,-1 0 0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43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24575,'0'13'0,"0"25"0,0-18 0,0 40 0,0-23 0,0 26 0,0-5 0,0 6 0,0 1 0,0 0 0,0 18 0,0-21 0,5 11 0,2-25 0,5 7 0,-5-6 0,-2 6 0,0-20 0,-4 4 0,3-18 0,-4 0 0,0-7 0,0-5 0,0-4 0,0-1 0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44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24575,'3'-5'0,"13"1"0,0 4 0,22 0 0,-2 0 0,5 0 0,-1 0 0,0 0 0,-5 0 0,4 0 0,-12 0 0,-1 0 0,-11 0 0,-1 0 0,-9-4 0,-1 4 0,-4-4 0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46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66 24575,'5'-3'0,"-1"-2"0,-4-4 0,0-5 0,0 3 0,0-3 0,-8 9 0,2 1 0,-17 4 0,6 0 0,-15 0 0,5 5 0,-9 19 0,-1 10 0,6 10 0,0 4 0,8-7 0,-1 7 0,5 0 0,2 0 0,5 0 0,5 0 0,1-6 0,6 4 0,0-11 0,0-1 0,0-3 0,9-9 0,3 4 0,13-10 0,-3-1 0,9-5 0,-3 1 0,-1 0 0,4-1 0,-3-4 0,-1-1 0,4-5 0,-9 0 0,4 0 0,-6 0 0,-5 0 0,-1 0 0,-5-4 0,1-6 0,-1-1 0,-4-3 0,-1 5 0,-4 0 0,0 0 0,0 0 0,0 11 0,0 11 0,0 7 0,0 18 0,-5-9 0,-1 11 0,0-7 0,-4 0 0,9 0 0,-4-6 0,0-1 0,4-11 0,-3-1 0,4-5 0,-4-4 0,-1-1 0,0-7 0,1-7 0,4-11 0,0-1 0,0-10 0,0 11 0,0-5 0,5 6 0,0-1 0,10 6 0,-4 0 0,8 5 0,-9 1 0,4 3 0,0 2 0,-4 4 0,9 0 0,-9 0 0,4 0 0,-4 4 0,-1 6 0,0 1 0,-3 13 0,-2-7 0,0 9 0,-3-6 0,4 0 0,-5 0 0,0-5 0,0 4 0,0-9 0,0 4 0,0-5 0,0 0 0,0 0 0,0 0 0,0 0 0,0-7 0,0-14 0,5-10 0,6-11 0,6 0 0,5 0 0,1-7 0,-1 5 0,1-5 0,5 6 0,-9 6 0,7 1 0,-11 11 0,0 2 0,-1 4 0,-5 5 0,0 1 0,1 4 0,-1 0 0,-4 4 0,-1 5 0,-4 12 0,0 1 0,0 9 0,0-9 0,0 9 0,0-3 0,0-1 0,0 5 0,0-11 0,0 11 0,0-11 0,0 5 0,0-11 0,0-1 0,0-4 0,0-1 0,0 0 0,0 0 0,3-4 0,7-1 0,5-4 0,5 0 0,0 0 0,0 0 0,0 0 0,1 0 0,-1-9 0,-5 3 0,-5-4 0,-6 5 0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46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24575,'0'23'0,"0"3"0,0-4 0,0 9 0,0-15 0,0 10 0,0-6 0,0 0 0,0-4 0,0 2 0,0-7 0,4-1 0,1-6 0,8-4 0,6-5 0,-2-5 0,1-5 0,-2-11 0,0-1 0,2-7 0,1 7 0,-7 1 0,-2 15 0,-5 2 0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47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30 24575,'-5'8'0,"1"-3"0,4 8 0,0-12 0,0-11 0,0-5 0,0-4 0,0 10 0,0 5 0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48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1 195 24575,'0'7'0,"0"14"0,0 12 0,0 6 0,0 1 0,0-11 0,0 3 0,0-6 0,0-9 0,0 3 0,0-11 0,0-35 0,0 1 0,5-31 0,8 0 0,5 7 0,7-7 0,-6 8 0,3 6 0,-10 8 0,3 8 0,0 6 0,-5 5 0,4 5 0,-5 6 0,1 4 0,-1 0 0,0 0 0,0 0 0,0 4 0,-4 11 0,-1 8 0,-4 17 0,0 1 0,0 7 0,0 0 0,0-7 0,0-1 0,0-7 0,0-6 0,0-6 0,0-7 0,0-5 0,0 0 0,0 0 0,0-11 0,0-11 0,0-20 0,0-2 0,5-11 0,7 4 0,7-6 0,4 6 0,-1 8 0,-1 13 0,-1 6 0,-5 5 0,4 5 0,-9 1 0,4 4 0,-5 0 0,0 4 0,1 12 0,0 6 0,2 17 0,-6-4 0,-1 11 0,0-11 0,-4 5 0,9-13 0,-5-1 0,1-11 0,-2-5 0,-4-6 0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48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24575,'0'19'0,"0"3"0,0 11 0,0 7 0,0 1 0,0 0 0,0-1 0,0 0 0,0-11 0,0 3 0,0-17 0,0 4 0,4-12 0,1 2 0,9-9 0,-4 0 0,15 0 0,-14 0 0,14-9 0,-10 2 0,-4-7 0,7-1 0,-12 5 0,8-4 0,-5 8 0,-3 2 0,-2 4 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49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10 115 24575,'-5'-13'0,"1"-1"0,4-5 0,0 4 0,0-4 0,0 4 0,0 4 0,0 3 0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50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10 24575,'0'-9'0,"0"8"0,0 8 0,0 8 0,0 0 0,9 4 0,-2-4 0,12 5 0,-3 0 0,5 6 0,-1-4 0,2 10 0,-1-5 0,-3 12 0,-2-4 0,1 11 0,-10-4 0,15 6 0,-20 8 0,15 1 0,-16 0 0,5 6 0,-6-6 0,0 1 0,0 13 0,0-19 0,0 20 0,-6-15 0,-7 8 0,-7-7 0,-11 5 0,-2-11 0,2-3 0,1-8 0,13-13 0,2-2 0,0-11 0,4-1 0,-3-4 0,9-1 0,-3 0 0,3-4 0,-4-1 0,0-4 0,0 0 0,-1 0 0,1 0 0,-1-15 0,0-3 0,4-1 0,1 5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23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15 290 24575,'-11'-3'0,"8"-12"0,13 4 0,10-13 0,19-4 0,-4 4 0,34-26 0,-32 34 0,26-10 0,-17 26 0,-4 0 0,-3 0 0,-14 0 0,-11 0 0,0 9 0,-9 13 0,-1 12 0,-4 24 0,-5-16 0,-7 21 0,0-22 0,-10 6 0,5-10 0,1-11 0,1-6 0,10-7 0,-3-4 0,7-16 0,3-19 0,17-29 0,15-23 0,0 10 0,9-6 0,-19 21 0,5 4 0,-7 6 0,-6 17 0,-2 6 0,-5 6 0,-7 13 0,-9 23 0,-9 2 0,-6 23 0,5 0 0,1-2 0,4 2 0,6-12 0,2-3 0,4-7 0,0-4 0,0-8 0,8-8 0,20-1 0,1-4 0,20 0 0,-11-10 0,8-2 0,-6-16 0,-3 5 0,-9-4 0,-4 12 0,-9 1 0,-2 5 0,-4 4 0,-1-3 0,-3 7 0,-1-3 0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51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24575,'91'3'0,"-1"-1"0,1 1 0,0 0 0,1-1 0,3 1 0,-8-1 0,-17-1 0,18-1 0,11 0 0,-65 0 0,-13 0 0,-11 0 0,-6 0 0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51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24575,'68'0'0,"0"0"0,0 0 0,9 0 0,2 0 0,-19 0 0,-13 0 0,29 0 0,-61 0 0,-1 0 0,-9 0 0,-1 0 0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52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24575,'26'0'0,"-2"0"0,30 0 0,-3 0 0,22 0 0,-13 0 0,11 0 0,-21 0 0,5 0 0,-13 0 0,-8 0 0,-14 0 0,-6 0 0,-9-4 0,-1-6 0,-4 3 0,0-2 0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53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65 24575,'5'4'0,"-1"1"0,-4 14 0,0-7 0,0 18 0,0-13 0,0 3 0,0-6 0,0-16 0,0-5 0,0-12 0,0-6 0,0 3 0,4-4 0,12 5 0,1 5 0,9-4 0,0 8 0,-4 2 0,9 5 0,-4 5 0,6 0 0,-5 0 0,-3 0 0,1 0 0,-4 9 0,5 8 0,-11 10 0,0 13 0,-4 1 0,-6 7 0,0 6 0,-6 4 0,0 5 0,0 2 0,-7 8 0,0-6 0,-12 6 0,-1-15 0,-6 5 0,2-13 0,-1 5 0,-6-5 0,6-2 0,-12-3 0,13-5 0,-11-4 0,12-9 0,-4 1 0,1-12 0,4-2 0,-9-3 0,9-5 0,-4-1 0,6-5 0,0 0 0,-1 0 0,10-9 0,-3-8 0,13-11 0,-4-5 0,5 0 0,0 0 0,0 0 0,0 0 0,10 0 0,1 10 0,10-2 0,-1 9 0,0 5 0,0-2 0,0 11 0,0-2 0,1 4 0,-1 0 0,-5 0 0,4 9 0,-4 2 0,6 15 0,-5 1 0,4 1 0,2-2 0,0 0 0,4-3 0,1-1 0,-5-3 0,9-7 0,-9 2 0,4-3 0,-1-6 0,-8 0 0,8-5 0,-15 0 0,9-5 0,-7-17 0,4-17 0,-10 10 0,0 0 0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54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395 136 24575,'5'-11'0,"-1"5"0,-4-21 0,0 15 0,0-13 0,0 15 0,-9-9 0,-3 8 0,-8 1 0,5 5 0,-4 5 0,-2 0 0,-7 0 0,1 9 0,-15 24 0,15 13 0,-11 7 0,12 17 0,-4-18 0,7 30 0,-9-7 0,17 1 0,1-3 0,8-8 0,6-7 0,0-3 0,0-14 0,0-1 0,0-7 0,0-5 0,5-3 0,5-9 0,5-1 0,11-5 0,-4-4 0,9-1 0,-3-5 0,5 0 0,0 0 0,0 0 0,-6 0 0,-1 0 0,-6 0 0,-5 0 0,-1 0 0,-5 0 0,0 0 0,0 0 0,0 0 0,-4-4 0,3-1 0,-7-9 0,3 7 0,-4-2 0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55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0 225 24575,'0'18'0,"0"7"0,0-9 0,0 9 0,0-15 0,0 4 0,0-5 0,0-8 0,0-17 0,0-14 0,0-3 0,0-12 0,0 16 0,6-18 0,4 18 0,7-9 0,4 16 0,-5 1 0,-2 7 0,0 9 0,-4-3 0,9 7 0,-9-4 0,4 5 0,0 0 0,-4 0 0,4 5 0,-4 10 0,0 2 0,-4 15 0,3-5 0,-7 6 0,3 0 0,-5 0 0,0-6 0,0-6 0,0-7 0,0-5 0,0 0 0,0 0 0,0-11 0,0-5 0,0-12 0,0-1 0,4 0 0,2-1 0,4 1 0,0 0 0,0 0 0,4 0 0,-3-1 0,3 6 0,-4 1 0,-1 5 0,0 4 0,0 1 0,0 4 0,0 0 0,0 0 0,0 0 0,0 0 0,0 0 0,0 0 0,-4 4 0,-1 6 0,1 11 0,-4 0 0,9 5 0,-9-6 0,3 0 0,1 0 0,-4 0 0,7-4 0,-7 2 0,7-7 0,-7 3 0,3-5 0,1-4 0,-4 3 0,3-7 0,-4 3 0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56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24575,'0'13'0,"0"8"0,0 6 0,0 6 0,0-6 0,0 5 0,0-5 0,0 6 0,0 0 0,0-6 0,0-6 0,0-7 0,0 0 0,0-4 0,0-4 0,0-21 0,0-2 0,0-18 0,0 8 0,0-7 0,0 1 0,5 0 0,6 0 0,11 5 0,1-4 0,9 8 0,-4-3 0,5 10 0,0-4 0,0 13 0,1-6 0,-7 12 0,-1-3 0,-6 5 0,0 0 0,0 0 0,-5 0 0,-1 0 0,-5 0 0,0 4 0,0-3 0,-4 3 0,-1-4 0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57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24575,'88'-1'0,"0"1"0,0-1 0,0 0 0,1 0 0,-1 1 0,0-1 0,-1-1 0,-12 1 0,17 0 0,-20 0 0,13 1 0,10 0 0,7 0 0,4 0 0,-1 0 0,-3 0 0,-7 1 0,-11-1 0,-14 0-2078,20 0 0,-18 0 0,5 0 2078,9 0 0,7 0 0,-3 0 0,-13 0 0,-1 0 0,-10 0 459,-10 0 0,-2 0-459,8 0 0,-3 0 907,21 0-907,-28 0 0,-1 0 0,33 0 0,-9 0 0,-10 0 0,-10 0 0,-13 0 3198,4 0-3198,-17 0 865,9 0-865,-11 0 346,1 0-346,-2 4 0,-6-3 0,0 4 0,-5-1 0,4-3 0,-9 3 0,4-4 0,-9 0 0,-1 0 0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58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0 24575,'-31'23'0,"5"4"0,-11 24 0,3 14 0,7-11 0,2-6 0,2 2 0,-2 23 0,-7 13 0,14-14 0,17-6 0,-5 1 0,6 6 0,0-8 0,0 28 0,0-29 0,5 13 0,13-23 0,18 8 0,-1-2 0,10 1 0,-5-4 0,5-10 0,7 0 0,0-4 0,-9-12 0,-2 0 0,-12-3 0,-3-7 0,-11-6 0,-1-1 0,-5-5 0,0-4 0,-4-1 0,-1-4 0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59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24575,'0'7'0,"0"6"0,0 17 0,0 9 0,0 3 0,0 13 0,0 3 0,0-1 0,0 6 0,0-5 0,0 15 0,0-13 0,0 11 0,0-14 0,0 1 0,0-3 0,0-13 0,0-2 0,0-13 0,0-1 0,0-11 0,0-1 0,0-5 0,0-4 0,0-1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24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582 9 24575,'-4'-5'0,"-6"1"0,-10 4 0,-6 0 0,-13 0 0,-9 0 0,-8 0 0,-7 0 0,13 0 0,-2 0 0,12 6 0,-9 12 0,14 0 0,-5 16 0,23-12 0,-5 10 0,17-16 0,0 8 0,5-10 0,0 0 0,8-5 0,9-5 0,16-4 0,7 0 0,0 0 0,6 0 0,-18 0 0,3 0 0,-11 0 0,-5 0 0,-2 0 0,-4-4 0,-12 3 0,-3 1 0,-25 11 0,2 12 0,-5 5 0,0 7 0,10 4 0,0 3 0,8 5 0,4-7 0,6-2 0,1-11 0,5-2 0,0-5 0,4-5 0,18-1 0,1-8 0,22-1 0,-11-5 0,11 0 0,-11 0 0,-1 0 0,-2 0 0,-10-9 0,4-2 0,-5-4 0,-10 5 0,-1 5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24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24575,'5'4'0,"-2"25"0,-3-15 0,0 51 0,0-37 0,0 48 0,0-32 0,0 18 0,5-15 0,1-7 0,6-1 0,-6-12 0,2-7 0,-7-6 0,3-9 0,-4-1 0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2:59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24575,'18'0'0,"13"0"0,5 0 0,11 0 0,-5 0 0,4 0 0,3 0 0,1 0 0,-1 0 0,-15 0 0,-8 0 0,-11 0 0,-1 0 0,-5 0 0,-4-3 0,-1 2 0,-4-3 0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3:01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83 24575,'0'-13'0,"0"0"0,0-1 0,0 4 0,0-4 0,0 5 0,-8 4 0,2 1 0,-7 4 0,-7 0 0,7 15 0,-8 3 0,-2 29 0,9-10 0,-17 24 0,18-18 0,-6 21 0,12-14 0,-8-1 0,12-3 0,-7-5 0,10 1 0,0-8 0,0-8 0,0-6 0,4-5 0,12 0 0,1-5 0,9-4 0,0-2 0,1-4 0,6 0 0,-6 0 0,5-5 0,-11-1 0,5-9 0,-6 4 0,-5-3 0,-1 4 0,0 1 0,-3-1 0,3 1 0,-6 0 0,1 0 0,-4 11 0,-1 11 0,-4 13 0,-5 1 0,4 11 0,-3-9 0,4 11 0,0-13 0,0-1 0,0-11 0,0-1 0,0-5 0,0 0 0,-5-4 0,1-1 0,-1-7 0,1-7 0,4-11 0,0-7 0,0-12 0,0 6 0,0-6 0,0 12 0,4 2 0,2 6 0,3 5 0,6 0 0,-5 6 0,4 3 0,-5 2 0,0 4 0,0 0 0,0 0 0,0 0 0,1 0 0,-1 9 0,-4 2 0,4 9 0,-8 0 0,8 6 0,-7-4 0,2 9 0,-4-9 0,0 3 0,0-4 0,0-6 0,0-1 0,0-5 0,0 0 0,0 0 0,4-12 0,-3-3 0,7-13 0,-2-1 0,4-6 0,0 4 0,1-4 0,-2 11 0,1-5 0,0 10 0,-1-4 0,-4 5 0,3-1 0,-3 1 0,4 4 0,0-3 0,0 7 0,0-3 0,0 4 0,0 0 0,-1 0 0,1 0 0,0 0 0,0 0 0,0 0 0,-1 4 0,-3 5 0,3 1 0,-7 9 0,8-4 0,-8 1 0,3 2 0,-4-7 0,5 8 0,-4-9 0,3 4 0,-4-5 0,0-4 0,0-1 0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3:02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 24575,'0'21'0,"0"-1"0,0 4 0,0 2 0,0-5 0,0 5 0,0-6 0,0 0 0,0 0 0,0-4 0,0-2 0,0-5 0,0-8 0,0-11 0,0-6 0,0-14 0,0 2 0,0 1 0,0-5 0,0 5 0,0-6 0,0-1 0,5 1 0,5 6 0,2 1 0,8 0 0,-9 9 0,8-8 0,-3 15 0,-1-5 0,4 10 0,-9 1 0,9-1 0,-4 4 0,0-4 0,-1 5 0,-5 0 0,0 0 0,1 0 0,-1 0 0,-1 0 0,-3 0 0,-1 0 0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3:04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0 212 24575,'0'14'0,"0"0"0,0 12 0,0 1 0,0 6 0,0 7 0,0-11 0,0 3 0,0-17 0,0-1 0,0-4 0,0-1 0,0-8 0,0-7 0,0-15 0,0-13 0,0-15 0,6-1 0,0-6 0,6 8 0,6 0 0,0 6 0,0 2 0,1 13 0,-7 6 0,7 6 0,-9 6 0,9 3 0,-9 2 0,4 4 0,-5 0 0,0 0 0,1 9 0,0 8 0,0 10 0,-4 13 0,5 1 0,-10 7 0,4 0 0,-5 0 0,0-6 0,0 4 0,0-17 0,0 4 0,0-13 0,0-5 0,0-1 0,0-5 0,0-8 0,0-6 0,0-10 0,0-10 0,5 4 0,1-11 0,-1 10 0,5-4 0,-5 6 0,5 0 0,0 4 0,0 2 0,-1 5 0,0 4 0,0 1 0,0 4 0,0 0 0,0 0 0,0 0 0,0 0 0,0 0 0,1 4 0,-1 6 0,1 11 0,0 0 0,-4 5 0,4 0 0,-9-4 0,8 3 0,-8-4 0,4-1 0,-5-5 0,0-1 0,0-5 0,0 0 0,0-8 0,0 2 0,0-6 0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3:05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24575,'5'-4'0,"-1"7"0,-4 9 0,0 5 0,0 21 0,0-2 0,0 12 0,0 0 0,0 7 0,0-5 0,0 6 0,0-8 0,0-7 0,0-7 0,0-2 0,0-16 0,0-4 0,0-24 0,0-10 0,0-11 0,0 0 0,0-7 0,0 5 0,0-5 0,0 7 0,0 0 0,0 5 0,0 2 0,4 6 0,6 0 0,6 0 0,4 4 0,0-3 0,0 8 0,0-4 0,6 9 0,-4 2 0,4-1 0,-6 4 0,0-3 0,-5 4 0,-1 0 0,-5 0 0,-4 0 0,-1 0 0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3:05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9 24575,'-1'-4'0,"7"0"0,14 4 0,8 0 0,5 9 0,0-1 0,-5 17 0,10-6 0,-13 14 0,9 2 0,-16 7 0,5 6 0,-9 25 0,-1-26 0,-7 32 0,-6-28 0,0 42 0,0-13-253,0-28 1,0-1 252,0 33 0,-5-16 0,-10 22 0,-6-20 0,-1 15 0,-4-12 0,7-15 0,0-10 0,-2-14 0,5-8 0,0-11 0,-3 0 505,4-6-505,-1 1 0,2-5 0,0 0 0,4-5 0,-4 0 0,4 0 0,1 0 0,0 0 0,0 0 0,0 0 0,0-5 0,-1-10 0,5 7 0,0-7 0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3:09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830 448 24575,'0'-19'0,"0"-10"0,0-20 0,6-8 0,6 0 0,2 1 0,3 8 0,-6 7 0,0 7 0,0 8 0,-6 10 0,4 2 0,-12 13 0,-10 14 0,-17 11 0,-23 22 0,-1-6 0,-15 14 0,22-14 0,9-4 0,-1 0 0,-11 8 0,10-9 0,0 1 0,-14 11 0,-14 9 0,13-10 0,-5 7 0,15-14 0,3-2 0,12-4 0,4-11 0,5 0 0,5-3 0,2-4 0,8 0 0,2 4 0,4-4 0,0 1 0,0 3 0,0-4 0,0 5 0,0 0 0,0 0 0,0 0 0,0 0 0,0-5 0,4 4 0,6-4 0,7 11 0,3-4 0,8 11 0,-5-6 0,4 2 0,3 11 0,-7-11 0,6 13 0,-7-9 0,0 0 0,-5 0 0,-1-6 0,-5 5 0,-1-11 0,0 5 0,1 0 0,-6-9 0,0 7 0,-5-13 0,0 3 0,0-5 0,4 0 0,-3 0 0,3-1 0,-4 1 0,0 5 0,0 1 0,0 25 0,-11 5 0,-4 20 0,-19 18 0,-2 3-294,16-33 0,1-1 294,-15 27 0,20-29 0,-1-2 0,-16 14 0,7 29 0,-7-24 0,17-1 0,-4-17 0,11-9 0,-2-13 0,3-1 0,0-6 588,2-5-588,4-1 0,-4-5 0,3 0 0,-3 0 0,4 0 0,0 0 0,0-1 0,0 1 0,3-5 0,13 0 0,6 1 0,5-4 0,12 4 0,-10-5 0,17 0 0,-5 0 0,8 0 0,-1 0 0,7 0 0,-5 5 0,-1-3 0,-2 3 0,-13-5 0,0 0 0,-8 0 0,-11 0 0,-1 0 0,-5 0 0,0 0 0,0 0 0,-7-7 0,1 1 0,-12-12 0,8 3 0,-3-5 0,4 4 0,0-3 0,0 9 0,0-4 0,0 5 0,0-1 0,0 5 0,0 1 0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3:10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1 272 24575,'0'14'0,"0"0"0,0 7 0,0-1 0,0-5 0,0 4 0,0-4 0,0 0 0,0-1 0,0 0 0,0-4 0,0 4 0,0-17 0,0-10 0,0-20 0,0-8 0,0-7 0,5-1 0,2 1 0,9 7 0,-3 1 0,3 7 0,-1 5 0,-4 2 0,3 11 0,1 1 0,-5 8 0,9-3 0,-9 8 0,9-3 0,-9 4 0,4 0 0,0 0 0,-3 9 0,4 2 0,-4 21 0,-1-3 0,2 18 0,-6-13 0,5 13 0,-10-12 0,5-1 0,-6-3 0,0-14 0,4 3 0,-3-11 0,3 0 0,-4 0 0,0-12 0,0-9 0,5-21 0,-4-2 0,10-11 0,-4 4 0,4 1 0,1 1 0,4 7 0,-5 5 0,9 2 0,-9 11 0,3 1 0,-5 9 0,0 0 0,0 5 0,0 0 0,5 0 0,-3 0 0,2 0 0,1 0 0,-3 0 0,3 0 0,-5 5 0,0 4 0,1 12 0,1 7 0,0 5 0,-5 0 0,-1 7 0,0-6 0,-4 6 0,4-7 0,-5 0 0,0-6 0,5-1 0,-4-11 0,3-1 0,-4-5 0,0-4 0,0-1 0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3:17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610 1 24575,'-14'0'0,"-7"0"0,5 0 0,-15 0 0,9 0 0,-18 0 0,5 0 0,-12 0 0,12 0 0,-19 0 0,18 0 0,-12 0 0,21 0 0,-12 0 0,21 0 0,-19 0 0,21 0 0,-5 0 0,12 7 0,5 4 0,4 8 0,0 6 0,0 9 0,0 1 0,0 19 0,0 5 0,0 1 0,0 29 0,0-34 0,-12 34 0,9-21 0,-10 16 0,13-1 0,0 1 0,0-8 0,0 5 0,-5-21 0,4 12 0,-5-22 0,6-1 0,0-10 0,0-11 0,0-2 0,0-11 0,0-1 0,0-5 0,4-4 0,6-1 0,4-4 0,12 0 0,2 0 0,5 0 0,6 0 0,-4-5 0,11-2 0,-4 1 0,6-5 0,0 10 0,0-4 0,-7 5 0,-1 0 0,-13 0 0,-6 0 0,-2 0 0,-9 0 0,4 0 0,-9 0 0,-1 0 0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3:17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24575,'13'0'0,"10"0"0,-1 0 0,11 0 0,0 0 0,-6 0 0,5 0 0,2 0 0,-5 0 0,-2 0 0,-8 0 0,-9 0 0,4 0 0,-10 0 0,0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27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24575,'0'-9'0,"0"41"0,0-5 0,0 51 0,0-12 0,0 16 0,0-22 0,0 16 0,0-17 0,0 8 0,0-5 0,0-16 0,0-5 0,0-8 0,0-13 0,0-2 0,0-8 0,0 0 0,0-7 0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3:20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24575,'0'9'0,"0"0"0,0 0 0,0 5 0,0 1 0,0 5 0,0 0 0,0 6 0,0 1 0,0 0 0,0 5 0,0-10 0,0 4 0,0-6 0,0 0 0,0-5 0,0 4 0,0-9 0,0 4 0,0-17 0,0-10 0,0-12 0,0-15 0,0 5 0,0-12 0,5 13 0,1-6 0,9 12 0,-4 2 0,4 6 0,-5 0 0,-1 5 0,6 0 0,-5 6 0,4-1 0,-5 5 0,5 1 0,-4 4 0,4 0 0,-4 0 0,4 0 0,-4 0 0,4 0 0,-5 0 0,1 9 0,-5 2 0,-1 15 0,1 1 0,-4 6 0,4 7 0,-5-5 0,0 4 0,0-6 0,0 0 0,0-6 0,0-6 0,0-2 0,0-9 0,0 4 0,0-5 0,0-12 0,0-10 0,0-12 0,5-15 0,2 5 0,5-12 0,-1 13 0,5-6 0,0 12 0,1 2 0,2 6 0,-8 0 0,8 4 0,-8 6 0,3 1 0,-5 8 0,0-3 0,0 4 0,0 0 0,0 0 0,0 0 0,0 0 0,0 0 0,0 0 0,0 0 0,-4 4 0,-2 1 0,-3 9 0,0-3 0,5 8 0,-4-9 0,3 9 0,-4-4 0,0 5 0,0 6 0,0-5 0,0 5 0,0 0 0,0-4 0,0 3 0,0-9 0,0 3 0,0-9 0,0 4 0,0-5 0,0 0 0,4-4 0,-3-1 0,3-4 0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3:22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14 253 24575,'-5'1'0,"-4"-7"0,14-21 0,0 3 0,13-21 0,4 16 0,1-11 0,-7 18 0,4-3 0,-10 10 0,4 4 0,-5 2 0,1 9 0,3 0 0,-2 0 0,3 0 0,-5 0 0,0 0 0,5 9 0,-4-3 0,5 19 0,-5-9 0,0 10 0,5-6 0,-4 0 0,3-4 0,0-2 0,1 0 0,5-3 0,1 4 0,-1-10 0,0 0 0,0-5 0,-5 0 0,4 0 0,-4 0 0,1 0 0,-3 0 0,1 0 0,-3 0 0,8-9 0,-8-8 0,4-5 0,-1-4 0,-2 6 0,2 4 0,-4-3 0,-1 9 0,0-4 0,0 9 0,-1 1 0,-3 4 0,-1 0 0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00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573 345 24575,'4'-3'0,"0"-7"0,-4-5 0,0-5 0,0-6 0,5 4 0,1-10 0,4 11 0,1-11 0,-6 10 0,5-4 0,-9 6 0,3 5 0,-4-4 0,4 8 0,-3-3 0,3 5 0,-4 0 0,0 0 0,-3 4 0,-13 0 0,-6 5 0,-11 10 0,-7 3 0,-18 18 0,13-6 0,-25 8 0,19-9 0,-14 2 0,7-1 0,9-1 0,9-6 0,13-2 0,1-6 0,11 0 0,0-1 0,10 0 0,1 0 0,4 0 0,0 0 0,0 0 0,0 0 0,15 1 0,3 0 0,21 1 0,3 6 0,6-4 0,-1 5 0,1-1 0,0 1 0,-7 0 0,-1-1 0,-7-1 0,-6-4 0,-5 8 0,-8-10 0,-4 9 0,-1-8 0,-4 7 0,-1-2 0,-4 4 0,0 0 0,-10 6 0,-1-5 0,-11 10 0,-6-2 0,4 11 0,-11-3 0,3 12 0,-6-4 0,0 0 0,-1 5 0,3-12 0,5 3 0,3-6 0,11-8 0,-3-1 0,13-6 0,-6-5 0,12-1 0,-3-5 0,4 0 0,0 0 0,0 0 0,8 0 0,3-4 0,14-1 0,3-4 0,5 0 0,0 0 0,6 0 0,-4 0 0,11 0 0,3 0 0,1 0 0,5 0 0,1 0 0,-6 0 0,5 0 0,-7 0 0,-7 0 0,-1 0 0,-13 0 0,-1 0 0,-6 0 0,-4 0 0,-2 0 0,-5 0 0,-4-3 0,-1-2 0,-4-9 0,0-1 0,0-6 0,-4 6 0,-2-4 0,1 9 0,-4-5 0,8 6 0,-7 0 0,7 0 0,-7 4 0,3 1 0,0 4 0,1 0 0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02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1 247 24575,'0'18'0,"0"6"0,0 3 0,0 0 0,0 5 0,0-16 0,0 9 0,0-15 0,0-7 0,0-16 0,0-20 0,0-8 0,0-7 0,0-8 0,0 13 0,4-4 0,-2 14 0,7 0 0,1 5 0,1 8 0,3 5 0,-5 6 0,5 4 0,-3 1 0,3 4 0,-5 0 0,0 0 0,0 0 0,0 9 0,1 8 0,1 10 0,-5 12 0,-1-4 0,-5 11 0,0-11 0,0 4 0,0-11 0,0-3 0,0-4 0,0-2 0,0-3 0,0-2 0,0-5 0,0 0 0,4-4 0,1-10 0,4-6 0,2-15 0,-1-2 0,1 1 0,0-5 0,-1 10 0,1-9 0,-1 9 0,0-4 0,0 6 0,0 5 0,0 0 0,-1 6 0,5 4 0,-4 1 0,4 4 0,-5 0 0,0 0 0,0 0 0,0 0 0,0 4 0,-3 12 0,-2 6 0,0 11 0,-2 0 0,3 0 0,-1 0 0,-2 0 0,3 1 0,-1-7 0,-3-6 0,8-2 0,-8-9 0,4 4 0,-5-5 0,0 0 0,3-4 0,-2-1 0,3-4 0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02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24575,'20'0'0,"-4"0"0,15 0 0,-14 0 0,8 0 0,-10 0 0,0 0 0,-1 0 0,0 0 0,-8 0 0,3 0 0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03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24575,'14'0'0,"0"0"0,7 0 0,-2 0 0,2 0 0,-6 0 0,-1 0 0,-5 0 0,0 0 0,-5 0 0,0 0 0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03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24575,'0'36'0,"0"-11"0,0 36 0,0-28 0,0 36 0,0-26 0,0 12 0,0-7 0,0 7 0,0-11 0,0-3 0,0-15 0,0-6 0,0-5 0,0-1 0,0-13 0,0-7 0,0-14 0,0-8 0,0 10 0,0 3 0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05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0 519 24575,'5'9'0,"-1"-8"0,-4-12 0,0-34 0,0 0 0,0-20 0,0 1 0,0 12 0,0-20 0,0 29 0,0-4 0,0 14 0,0 10 0,0 3 0,4 15 0,5 1 0,1 4 0,9 9 0,-2 15 0,4 5 0,3 17 0,-1-5 0,1 7 0,-1-6 0,0-3 0,-1-6 0,-1-6 0,-4-1 0,1-6 0,-2-4 0,0 3 0,-2-9 0,-5 4 0,0-4 0,1-1 0,-1-4 0,0-1 0,-4-12 0,-1-3 0,-4-13 0,0-4 0,0-5 0,0 0 0,0 0 0,0 0 0,0 6 0,0 1 0,0 6 0,0 4 0,0 2 0,0 5 0,0 0 0,0 0 0,0 1 0,0-1 0,-4 4 0,3 2 0,-3 3 0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06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24575,'0'9'0,"0"10"0,0 17 0,0-5 0,0 36 0,0-20 0,0 24 0,0-21 0,0 39 0,0-32 0,0-2 0,0 1 0,0 5 0,0 20 0,0-16 0,0-12 0,0 3 0,0-23 0,0-11 0,0 2 0,0-13 0,0-1 0,0-6 0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06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24575,'0'29'0,"0"14"0,0 17 0,0 7 0,0-1 0,0 25 0,0-18 0,0 7 0,0 8 0,0-33 0,0 20 0,0-13 0,0-18 0,0-3 0,0-15 0,0 0 0,0-6 0,0 6 0,0-12 0,0 0 0,0 0 0,0 1 0,0 0 0,0 4 0,0-9 0,0 4 0,0-5 0,0 0 0,0 0 0,0-4 0,0-1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28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12 24575,'-4'4'0,"0"5"0,4 1 0,0 3 0,0-4 0,0-1 0,8-3 0,2-2 0,4-3 0,5 0 0,-9 0 0,14 0 0,-13 0 0,8 0 0,-10 0 0,0 0 0,-4-4 0,-2-1 0,-3-4 0,0-4 0,0 3 0,0-4 0,-4 5 0,-5 4 0,-2 1 0,-7 4 0,8 0 0,-4 0 0,5 0 0,0 0 0,0 0 0,0 0 0,4 4 0,2 6 0,3-4 0,0 2 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07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24575,'40'0'0,"8"0"0,-5 0 0,27-12 0,-25 8 0,35-8 0,-28 12 0,19 0 0,-22 0 0,6 0 0,-13 0 0,-3 0 0,-6 0 0,-5 0 0,-3 0 0,-5 0 0,-4 0 0,2 0 0,-7 0 0,3 0 0,-5 0 0,0 0 0,-1 0 0,1 0 0,-5 0 0,0 0 0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08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24575,'0'14'0,"0"6"0,0 7 0,0 6 0,0 7 0,0 1 0,0 1 0,0-3 0,0-6 0,0-6 0,0-1 0,0-11 0,4-5 0,6-6 0,5-4 0,5 0 0,6 0 0,-5 0 0,5 0 0,-6 0 0,-4-9 0,-6 7 0,-6-7 0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09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24575,'-5'0'0,"2"4"0,3 1 0,0 4 0,0 0 0,0 5 0,0 1 0,0 5 0,0 0 0,0-5 0,0-1 0,0-5 0,0 0 0,0 0 0,3-3 0,2-3 0,4-3 0,0 0 0,-4-9 0,3 3 0,-7-13 0,3 9 0,-4-9 0,0 8 0,0-3 0,0 5 0,0 0 0,0 1 0,0 3 0,0 1 0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10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24575,'4'-5'0,"1"1"0,8 4 0,8 0 0,-4 0 0,3 0 0,-7 0 0,-2 0 0,3 0 0,-6 0 0,-3 0 0,-1 0 0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10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24575,'9'0'0,"-1"0"0,11 0 0,0 0 0,-9 0 0,9 0 0,-4 0 0,0 0 0,-1 0 0,-5 0 0,-5 0 0,0 0 0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11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24575,'0'18'0,"0"21"0,0 6 0,0 19 0,0-13 0,0 10 0,0-3 0,0 1 0,0 3 0,0-21 0,0-1 0,0-13 0,0-6 0,0-7 0,0-5 0,0 0 0,0-4 0,0-1 0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12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0 151 24575,'15'-15'0,"17"4"0,-13 11 0,8 0 0,-13 4 0,-9 6 0,-1 5 0,-4 11 0,0-5 0,0 11 0,0-5 0,0-5 0,0 8 0,0-13 0,0 9 0,0-11 0,0-1 0,0-5 0,0 0 0,0 0 0,0-11 0,0-18 0,0-14 0,0-14 0,11 0 0,2 0 0,11 0 0,-6 6 0,4 2 0,-6 13 0,0 6 0,-2 7 0,-5 5 0,0 3 0,0 2 0,0 4 0,0 0 0,0 0 0,0 0 0,1 0 0,-1 4 0,-4 6 0,-1 11 0,1 6 0,-4 6 0,4 7 0,0-5 0,-4 10 0,4-10 0,0 4 0,1-6 0,0-6 0,3-1 0,-8-6 0,8-5 0,-8-1 0,3-5 0,0 0 0,-3 0 0,3 0 0,0-4 0,1-1 0,3-4 0,1-7 0,0-4 0,-4 1 0,0 1 0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13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6 24575,'-4'-5'0,"-6"10"0,-6 19 0,-6 5 0,-2 17 0,1-5 0,-8 15 0,5 1 0,-5 0 0,4 15 0,1-13 0,5 15 0,2-10 0,6 10 0,6 10 0,0 11 0,7-1-288,0-43 1,0 0 287,0 43 0,0 1 0,-1-44 0,2 0 0,13 44 0,-5-43 0,4-1 0,8-2 0,3 0 0,-2 3 0,1-3 0,20 24 0,4 10 0,-3-14 0,4 1 0,1 0 0,-12-20 0,-1-13 0,-8-11 0,-3-9 0,-9-3 0,3-4 575,-9-5-575,4 0 0,-5-5 0,0 0 0,5 0 0,-4 0 0,4 0 0,-5-5 0,-4 4 0,-1-3 0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14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24575,'5'7'0,"-1"-4"0,-4 46 0,0-7 0,0 31 0,0 1 0,0 1 0,0 19-486,0-8 486,0 7 0,0-25 0,0-13 0,0-1 0,0-2 0,0 6 0,0 1 0,0-4 0,0 20 0,0-12 0,0-20 0,4 4 0,-2-24 0,3 1 121,-5-13 1,0-2-1,0-4 1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15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24575,'7'-5'0,"17"2"0,10 3 0,7 0 0,13 0 0,-11 0 0,20 0 0,-13 0 0,6 0 0,-15 0 0,-1 0 0,-13 0 0,-1 0 0,-11 0 0,-5 0 0,-7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29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0 159 24575,'34'-16'0,"-3"8"0,13-14 0,-11 11 0,10 0 0,-10 5 0,-1 1 0,-7 5 0,-6 0 0,-8 8 0,-3 8 0,-8 24 0,0 18 0,0-7 0,0 17 0,0-18 0,0 13 0,0-7 0,-5-14 0,4-11 0,-8-11 0,8-5 0,-12-1 0,11-5 0,-7-8 0,9-18 0,0-28 0,6-21 0,7-19 0,6 19 0,13-16 0,-6 20 0,0-3 0,-4 7 0,-10 24 0,3 7 0,-6 14 0,-4 12 0,-7 18 0,-4 6 0,-5 23 0,-5-13 0,8 6 0,-6-7 0,13 0 0,-4-5 0,5-2 0,0-10 0,0 3 0,4-8 0,11 5 0,7-10 0,10-1 0,0-4 0,-14 0 0,-4 0 0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16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295 116 24575,'0'-13'0,"0"-10"0,0 11 0,0-8 0,0 11 0,0-5 0,0 4 0,-4 0 0,-1 6 0,-9 4 0,-1 0 0,-5 0 0,-1 0 0,1 4 0,-1 12 0,0 7 0,-2 16 0,0-4 0,0 11 0,5-4 0,0 6 0,6 0 0,0 0 0,0 7 0,5-6 0,1 6 0,6-13 0,0 4 0,0-11 0,0 4 0,0-6 0,5 1 0,5-7 0,6-1 0,5-11 0,-6-1 0,4-4 0,-4-5 0,11 0 0,-5-5 0,5 0 0,0 0 0,-5-5 0,5-5 0,-6-6 0,0-4 0,1 4 0,-6-3 0,-1 9 0,-4-4 0,-1 4 0,0 1 0,-4 0 0,3 4 0,-7 1 0,3 4 0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17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24575,'0'9'0,"0"-1"0,0 1 0,0 5 0,0-3 0,0 3 0,0 0 0,0 1 0,0 11 0,0-5 0,0 5 0,0 0 0,0-5 0,0 11 0,0-15 0,0 13 0,0-19 0,0 9 0,0-23 0,0-4 0,0-17 0,0-4 0,0-12 0,0 6 0,0-6 0,0 6 0,5-5 0,1 9 0,5-2 0,-1 11 0,5 6 0,-5 0 0,4 6 0,-5 4 0,0-3 0,1 7 0,-2-4 0,2 5 0,-1 0 0,0 0 0,0 0 0,0 0 0,0 0 0,-4 9 0,-2 8 0,2 5 0,-4 10 0,3-6 0,-4 2 0,0 3 0,0-9 0,0-1 0,0-3 0,0-7 0,0 3 0,0-5 0,0-12 0,0-3 0,5-13 0,0 3 0,1-8 0,2 7 0,-3-4 0,5 2 0,0 3 0,0-4 0,0 0 0,0 0 0,0-1 0,5 6 0,-4-5 0,3 14 0,-5-7 0,0 12 0,0-4 0,0 5 0,-4 8 0,-1 9 0,-4 3 0,0 11 0,0-3 0,0-1 0,0-1 0,0 0 0,0-5 0,0 0 0,0-2 0,0-4 0,0 1 0,0-2 0,0 0 0,0-4 0,0 4 0,4-9 0,1-1 0,4-13 0,5-2 0,-3-15 0,0 13 0,-6-2 0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18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24575,'0'2'0,"0"11"0,0 13 0,0 13 0,0 2 0,0 0 0,0 6 0,0-13 0,0 0 0,0-8 0,0-11 0,0 4 0,0-9 0,8 0 0,-1-6 0,6-4 0,1 0 0,1 0 0,0-4 0,4 3 0,-4-12 0,0 10 0,0-15 0,-10 16 0,-1-7 0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18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 24575,'-5'2'0,"1"5"0,4 11 0,0-3 0,0-2 0,4-8 0,-3-5 0,2-5 0,-3-4 0,0-6 0,0 1 0,0 3 0,0 4 0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20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1 123 24575,'8'-9'0,"6"4"0,-4-3 0,9 7 0,-9-3 0,4 4 0,0 0 0,2 0 0,-1 0 0,-1 8 0,-9 3 0,4 21 0,-8-3 0,5 17 0,-6-5 0,0 7 0,0 0 0,0-7 0,-6 5 0,5-17 0,-9 4 0,9-13 0,-4-5 0,5-1 0,-4-5 0,0-4 0,-2-12 0,3-5 0,3-17 0,0 1 0,0-5 0,0-7 0,0 5 0,5-11 0,6 11 0,8-12 0,10 4 0,2 0 0,1 1 0,2 6 0,-11 8 0,4 1 0,-7 11 0,-5 2 0,4 8 0,-8 2 0,3 4 0,-5 0 0,0 0 0,-4 4 0,-1 11 0,-4 2 0,0 15 0,0-5 0,0 6 0,0 0 0,0 0 0,0 7 0,0-11 0,0 9 0,0-16 0,0 9 0,0-9 0,0 4 0,0-11 0,0-1 0,0-5 0,0 0 0,0 0 0,0-25 0,5 0 0,0-17 0,6 7 0,-1 6 0,0-6 0,0 9 0,0-7 0,-1 14 0,1-10 0,-1 10 0,1-9 0,0 9 0,-1-5 0,0 6 0,0 0 0,0 0 0,1 4 0,-1 0 0,-1 5 0,1 0 0,0 0 0,-5 5 0,0 0 0,-4 4 0,5 5 0,-4-4 0,3 9 0,-4-4 0,0 11 0,0-5 0,0 11 0,0-10 0,0 9 0,0-4 0,0 7 0,0-2 0,0-4 0,0-3 0,0-5 0,0 1 0,0-6 0,0-1 0,0-5 0,0-12 0,0-2 0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21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24575,'0'34'0,"0"-1"0,0 7 0,0 1 0,0 7 0,0 6 0,0-4 0,0-2 0,0-2 0,0-17 0,0 4 0,0-18 0,4-5 0,5-6 0,0-4 0,4-4 0,1-6 0,3-11 0,-2 4 0,1-14 0,-6 9 0,0-6 0,1 2 0,-1 6 0,-4 0 0,-2 9 0,-4 2 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22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37 105 24575,'4'0'0,"-2"-4"0,11-1 0,-8-9 0,-1 4 0,-4-9 0,0 9 0,0-5 0,0 2 0,-4 7 0,-1-2 0,-5 8 0,2 0 0,-2 0 0,1 0 0,4 4 0,1 1 0,0 4 0,3 5 0,-3 1 0,4 1 0,0-3 0,0-3 0,0-1 0,0 0 0,0 0 0,3-4 0,2-1 0,4-4 0,0 0 0,-4 0 0,0 0 0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22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24575,'14'9'0,"-3"8"0,22 13 0,-18 3 0,26 4 0,-14 19 0,4-16 0,7 24 0,-12-14 0,5 2 0,0 5 0,-4-1 0,-2-4 0,-6 11 0,-6-6 0,-6 8 0,-2 0 0,-5-8 0,0 6 0,0-6 0,0 1 0,-13 23 0,5-34 0,-24 27 0,11-25 0,-10 3 0,-1 5 0,12-15 0,-8-1 0,16-14 0,-3-6 0,6-7 0,0-5 0,3 0 0,-2 0 0,3-4 0,-4-5 0,4-23 0,1 14 0,4-12 0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1:23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 24575,'9'0'0,"10"0"0,-7 0 0,12 0 0,-9 0 0,1 15 0,-5 3 0,-2 15 0,-3 0 0,0 0 0,-1 0 0,-5 6 0,0-4 0,0 5 0,0-7 0,-4-6 0,-7 5 0,-5-11 0,-5 5 0,1-6 0,-6-4 0,4-1 0,-9-4 0,9-6 0,-10 0 0,11-5 0,4 0 0,8 0 0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3:29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 24575,'0'8'0,"0"6"0,9-3 0,-2 8 0,7-4 0,6 6 0,-7 5 0,12-8 0,-4 7 0,13-7 0,1 4 0,11-4 0,-4 4 0,6-3 0,7 6 0,-5-1 0,6-5 0,-8 4 0,0-10 0,0 10 0,0-10 0,-6 9 0,-3-9 0,-6 3 0,7-5 0,1 1 0,1-1 0,4 6 0,-4-4 0,-1 4 0,5-5 0,-11-1 0,12 1 0,-13-1 0,13 1 0,-12-6 0,11 5 0,-5-10 0,7 5 0,-6-6 0,12 5 0,-11-3 0,13 4 0,-15-6 0,5 0 0,-4 5 0,6-4 0,-7 10 0,6-5 0,-6 0 0,7 5 0,0-4 0,0 5 0,8 0 0,2 1 0,-1-6 0,6 4 0,-5-4 0,28 6 0,-16-6 0,9 4 0,-24-10 0,-7 10 0,0-10 0,-7 4 0,-1 0 0,-7-4 0,0 4 0,-6 0 0,-1-4 0,0 3 0,-4-4 0,9 0 0,-9 0 0,4 5 0,-1-4 0,-3 3 0,10-4 0,-11 0 0,11 0 0,-11 0 0,5 0 0,0 0 0,-5 0 0,5 0 0,-6 0 0,1 0 0,4 0 0,-3 0 0,4 0 0,-6 0 0,6 0 0,10 0 0,-6 0 0,10 0 0,-13 0 0,1 0 0,3 0 0,-3 0 0,5 0 0,-6 0 0,5 0 0,-5 0 0,6 0 0,0 0 0,0 0 0,0 0 0,0 0 0,7 0 0,-5-5 0,5 4 0,-7-9 0,6 9 0,-4-9 0,5 9 0,-7-9 0,0 9 0,-6-4 0,-1 0 0,-11 4 0,-1-4 0,-5 1 0,0-1 0,-4-15 0,6 12 0,6-6 0,15 14 0,10-6 0,-1 5 0,5-4 0,-11 0 0,12-2 0,-6 1 0,0 0 0,-1 6 0,-7-5 0,7 4 0,-5-4 0,11 0 0,-11 3 0,11-3 0,-11 0 0,12 4 0,-6-10 0,0 10 0,6-10 0,-6 5 0,0-1 0,-1-3 0,-7 3 0,7-4 0,-5 4 0,4-3 0,-11 4 0,3 0 0,-3-3 0,5 2 0,0 1 0,0-4 0,-6 5 0,5-2 0,-11-2 0,11 3 0,-11-4 0,5 0 0,0-1 0,-4 5 0,4-3 0,-6 8 0,6-9 0,-5 4 0,5 0 0,0-3 0,-5 3 0,5-5 0,0 6 0,-4-4 0,9 2 0,-9-3 0,9-6 0,-9 5 0,9-5 0,5-4 0,-6 7 0,5-7 0,-9 9 0,-5 1 0,5-5 0,-6 3 0,0-2 0,0 4 0,0-1 0,1 1 0,-6 0 0,4 0 0,-9 5 0,9-4 0,-9 4 0,4-5 0,0 5 0,-4-3 0,9 7 0,-9-7 0,4 3 0,0 0 0,-3-4 0,8 4 0,-4-5 0,5 0 0,0 0 0,0-1 0,6-4 0,-5 3 0,5-3 0,3 0 0,-11 4 0,5 1 0,-9 2 0,-4 7 0,4-8 0,-5 8 0,0-7 0,0 3 0,0-1 0,0-2 0,0 3 0,0 0 0,0 1 0,1 0 0,-5 3 0,-1-3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29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24575,'8'0'0,"9"0"0,-6 0 0,3 8 0,-10 8 0,-4 16 0,0 2 0,0 11 0,0-11 0,0 18 0,-5-16 0,3 10 0,-11-20 0,11 5 0,-11-15 0,12 4 0,-3-12 0,-5-3 0,7 3 0,-3-7 0,20 3 0,6-4 0,18-5 0,1-7 0,7-1 0,0-4 0,0 10 0,-7-3 0,5 9 0,-16-4 0,2 5 0,-11 0 0,-5 0 0,-6 0 0,-5 0 0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3:31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369 0 24575,'-3'0'0,"-10"0"0,-7 0 0,-11 0 0,3 0 0,-5 0 0,0 0 0,5 0 0,-3 0 0,3 0 0,1 0 0,6 0 0,2 0 0,3 0 0,1 0 0,1 0 0,9 4 0,1 1 0,4 4 0,0 5 0,0 1 0,0 5 0,0 6 0,0-5 0,0 5 0,0 0 0,0-5 0,0 11 0,0-10 0,0 3 0,0-4 0,0 4 0,0-3 0,0 4 0,0-7 0,0 7 0,0-4 0,0 4 0,0 0 0,0-5 0,0 5 0,0-6 0,0-5 0,0 4 0,0-8 0,0 7 0,0-7 0,0 3 0,0 0 0,0-4 0,0 4 0,0-5 0,0 0 0,0 0 0,0 0 0,0 0 0,0 0 0,0 0 0,0-1 0,4 1 0,1-5 0,3 4 0,-3-3 0,3 0 0,-7 3 0,7-7 0,-7 7 0,7-7 0,-3 3 0,4 0 0,1-3 0,-1 3 0,5-4 0,1 4 0,5-2 0,0 2 0,0-4 0,6 0 0,-4 0 0,3 0 0,-9 0 0,2 0 0,-2 0 0,-1 0 0,-1 0 0,-5 0 0,0 0 0,0 0 0,-4 0 0,-1 0 0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3:32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 24575,'-4'-5'0,"7"2"0,3 3 0,4 0 0,9 0 0,-4 0 0,5 0 0,1 0 0,-1 0 0,0 0 0,-5 0 0,-1 0 0,0 0 0,-4 0 0,0 0 0,-7 0 0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3:33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1 160 24575,'0'6'0,"0"9"0,0-13 0,0 16 0,0-8 0,0 9 0,0-4 0,0 11 0,0-9 0,0 7 0,0-3 0,0 1 0,0-1 0,0-7 0,0-5 0,0-8 0,0-13 0,0-4 0,0-16 0,0 5 0,0-13 0,0 11 0,10-10 0,-3 12 0,14-7 0,-5 7 0,5 1 0,-5 6 0,3 4 0,-8-3 0,8 8 0,-8-4 0,3 10 0,-5 1 0,0 4 0,0 0 0,-4 3 0,-1 7 0,-4 5 0,0 5 0,0 0 0,0 6 0,0 1 0,0 7 0,0-1 0,0 0 0,0 0 0,0-11 0,0 3 0,0-10 0,0 0 0,0-1 0,0-5 0,0 0 0,0 0 0,0-12 0,0-4 0,5-11 0,0-3 0,5 1 0,0 0 0,0 0 0,5-1 0,-4 1 0,3 5 0,-4-4 0,-1 8 0,1-3 0,-1 5 0,0 0 0,0 3 0,0-2 0,0 7 0,0-7 0,0 7 0,-4-7 0,4 7 0,-8 5 0,3 7 0,-4 7 0,0 8 0,0-4 0,0 9 0,0-9 0,0 4 0,0-6 0,0 0 0,4 0 0,-3 0 0,4-5 0,-1-1 0,-3-5 0,3 1 0,-4-5 0,0-1 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4T02:03:35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24575,'0'-9'0,"0"-4"0,0 2 0,0-8 0,0 9 0,4-4 0,0 5 0,5 5 0,0 0 0,0 4 0,0 0 0,-1 0 0,2 0 0,-2 0 0,1 4 0,1 6 0,0 5 0,-1 0 0,1 4 0,4-4 0,-3 0 0,3 4 0,-4-8 0,-1 3 0,5 0 0,-4-4 0,4 4 0,0-9 0,-3-1 0,8-4 0,-9 0 0,9 0 0,-9 0 0,9 0 0,-9-4 0,4-1 0,0-5 0,-4 1 0,5-6 0,-1 5 0,-3-10 0,3 10 0,0-9 0,-3 8 0,3-3 0,-5 5 0,0 4 0,-4-3 0,-1 3 0,-1 0 0,-2 1 0,3 4 0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3:25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0 24575,'-21'0'0,"5"0"0,-21 0 0,14 11 0,-15 0 0,12 13 0,-7-6 0,1 7 0,6-4 0,1 4 0,10-5 0,0-5 0,4-2 0,1-5 0,6 2 0,1-4 0,3 0 0,0 1 0,0-1 0,0 1 0,3-1 0,4 1 0,8-4 0,0 4 0,7-3 0,-2 3 0,3 1 0,-4 0 0,-1-1 0,-3 0 0,-1 0 0,-3 0 0,-1 3 0,-3 5 0,0 0 0,-3 8 0,-1-4 0,-3 4 0,0 5 0,0-3 0,0 3 0,-7 0 0,-6-3 0,-5 4 0,-2-5 0,0 0 0,3 0 0,-7 1 0,8-6 0,-9 6 0,6-9 0,-9 13 0,8-11 0,2 6 0,8-13 0,3-1 0,1-4 0,2 1 0,7-4 0,4 0 0,6-3 0,1 0 0,1 0 0,3 0 0,-3 0 0,3 0 0,1 4 0,-4 0 0,3 3 0,-4 3 0,1-2 0,-1 6 0,0-3 0,-3 7 0,0-3 0,-4 8 0,-3-8 0,0 7 0,-4 2 0,0 0 0,0 5 0,0-2 0,0 3 0,0-1 0,0 4 0,-4-4 0,-1 10 0,-7-4 0,1 10 0,-1-5 0,-2 6 0,4 6 0,-8 2 0,1 18 0,2-21 0,0 19 0,5-9 0,1-10 0,-2 19 0,2-22 0,-1 11 0,5-5 0,0-2 0,5-7 0,0-4 0,0-2 0,0-9 0,0 8 0,0-12 0,10 4 0,3-11 0,16-3 0,-5 0 0,9-3 0,-4-1 0,5-4 0,0-3 0,-5 2 0,4-6 0,-9 2 0,4-3 0,-8 0 0,-2 0 0,-10 0 0,-2 0 0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3:26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24575,'3'-4'0,"4"2"0,7 2 0,-2 0 0,5 0 0,-6 0 0,3 0 0,0 0 0,-3 0 0,6 0 0,-8 0 0,8 0 0,-6 0 0,-1 0 0,4 0 0,-7 3 0,7 8 0,-10 4 0,6 5 0,-9 7 0,2 3 0,-3 17 0,0-5 0,0 8 0,-4 3 0,-5-9 0,-10 13 0,-4-16 0,0-1 0,-3 1 0,12-12 0,-6-4 0,12-10 0,-2-5 0,4-4 0,2-10 0,1-11 0,3-17 0,13-15 0,11-15 0,13-1 0,-5 1 0,8 0 0,-15 14 0,9-6 0,-6 9 0,-6 4 0,0 6 0,-6 7 0,-4 5 0,-2 7 0,-2-2 0,-2 11 0,1 0 0,-4 1 0,0 3 0,-8-1 0,-3 1 0,-5 3 0,-2 11 0,0 2 0,0 10 0,-2 5 0,1 1 0,3 0 0,1 4 0,4-4 0,3 0 0,1 4 0,4-4 0,0 0 0,0 4 0,0-9 0,0 9 0,0-8 0,7 3 0,2-5 0,11 1 0,-4 0 0,8-3 0,-9-3 0,8-6 0,-8-2 0,7-2 0,-7-1 0,4 1 0,-5-4 0,0-1 0,-3-3 0,-1 0 0,-4 0 0,0 0 0,1 0 0,-4 0 0,0 0 0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3:28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24575,'22'0'0,"-3"0"0,9 0 0,0 0 0,-3 0 0,7 0 0,-7 0 0,3 0 0,-9 0 0,-1 0 0,0 0 0,-6 0 0,2 6 0,-10 6 0,-1 7 0,-3 10 0,0-5 0,-4 9 0,-5 1 0,-9 7 0,-1 5 0,-3-6 0,8 5 0,-3-10 0,8 4 0,0-9 0,1 2 0,8-7 0,-4-1 0,4-2 0,0-7 0,0 4 0,0-5 0,0-3 0,0 2 0,6-6 0,6 4 0,7-4 0,5 1 0,-1 0 0,0 0 0,1 0 0,-1-1 0,0 1 0,0 0 0,-3-4 0,-2 3 0,0-7 0,0 6 0,-3-5 0,-2 2 0,-7-3 0,1 0 0,-1 0 0,1 0 0,-4 3 0,0 0 0,-10 0 0,3 3 0,-9-3 0,2 4 0,-3 3 0,-1 1 0,1 4 0,-1 3 0,0 1 0,-1 4 0,1 1 0,3-5 0,-3 3 0,7-2 0,0-1 0,1 3 0,6-3 0,-6 5 0,6-1 0,-2 0 0,3 5 0,0-3 0,0 7 0,0-7 0,0 7 0,0-2 0,0-1 0,0 3 0,0-2 0,3-1 0,2 3 0,3-2 0,0 4 0,1 5 0,0-4 0,0 10 0,-1-10 0,1 9 0,0-3 0,0 4 0,0 1 0,-4-6 0,4 5 0,-5-10 0,1 4 0,-1-5 0,0 0 0,-3-1 0,3-3 0,-4 2 0,0-2 0,0 9 0,0-3 0,0-1 0,0-7 0,-4-5 0,0 0 0,-8 1 0,3 4 0,-5-8 0,2 7 0,-3-8 0,0 1 0,0-5 0,-3-1 0,2-6 0,-2 3 0,4-4 0,-1 0 0,1-3 0,0-1 0,3-3 0,-3 0 0,7 0 0,-3 0 0,4 0 0,0 0 0,-4-6 0,2-17 0,0 12 0,4-9 0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3:30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24575,'3'-3'0,"0"1"0,0 4 0,0 5 0,-3 4 0,0 3 0,0 0 0,0-3 0,0-1 0,0-4 0,0 1 0,0-7 0,0-3 0,0-8 0,0 1 0,0 0 0,0 4 0,0-4 0,3 2 0,0-2 0,4 4 0,3-4 0,-3 2 0,3 1 0,0 4 0,-3 3 0,3 0 0,-4 0 0,1 0 0,-1 0 0,1 11 0,-3 18 0,-1-2 0,-3 28 0,0-5 0,0 0 0,0 13 0,0-15 0,0 5 0,0 5 0,0-16 0,-4 8 0,-1-14 0,-3-2 0,0-10 0,0-6 0,1-7 0,1-1 0,2-3 0,1-1 0,0-2 0,2-4 0,-2-21 0,3-14 0,0 8 0,0 1 0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3:31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1 24575,'-9'0'0,"-11"0"0,-10 0 0,3 0 0,-10 0 0,7 0 0,-6 0 0,2 3 0,5 2 0,10 5 0,-3-1 0,7 4 0,0-2 0,4 4 0,5-5 0,2 4 0,-2-7 0,5 6 0,-2 2 0,3 0 0,0 8 0,0 1 0,0 0 0,0 9 0,0 2 0,0 0 0,0 9 0,0-3 0,0 5 0,0 0 0,0 6 0,0-5 0,0 25 0,0-9 0,5 12 0,-4-16 0,3-1 0,1 1 0,-4 1 0,3 5 0,1-6 0,-4-5 0,3-8 0,0-2 0,-3-9 0,3-1 0,-4-6 0,0-4 0,0-1 0,0-4 0,0-1 0,0-3 0,0-5 0,0 0 0,0-3 0,0-1 0,0 0 0,0 1 0,3-4 0,0 3 0,4-6 0,-1 3 0,0-3 0,4 0 0,1 0 0,7 0 0,2 0 0,3 0 0,0 0 0,5 0 0,1 0 0,10 0 0,-3 0 0,3 0 0,-5 0 0,0 0 0,-9 0 0,2 0 0,-15 0 0,2 0 0,-8 0 0,0 0 0,1 0 0,-1 0 0,-2 0 0,-1 0 0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3:33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24575,'0'5'0,"0"21"0,0 9 0,0 23 0,0-11 0,0 5 0,0-6 0,0 12 0,0-3 0,0-1 0,0-3 0,0-11 0,3-4 0,2-3 0,5-13 0,-2-2 0,2-8 0,-3 0 0,-1-6 0,1-1 0,-1-3 0,4 0 0,1-11 0,4-2 0,-2-15 0,2-1 0,4-17 0,-4 10 0,7-15 0,-8 10 0,0-4 0,-1-7 0,-4 10 0,0-4 0,0 12 0,-1 5 0,0 1 0,-4 12 0,0-2 0,-4 11 0,0 3 0,0 16 0,0 5 0,0 16 0,0-4 0,0 5 0,0 0 0,0-5 0,0 4 0,0-9 0,0 5 0,0-10 0,0 3 0,3-3 0,1 1 0,4-2 0,-1 0 0,0-3 0,1 4 0,2-5 0,-3-3 0,7 2 0,-3-5 0,3 5 0,-4-6 0,8 4 0,-10-5 0,9-1 0,-6-3 0,0-2 0,2 0 0,-2-6 0,5-16 0,-4-10 0,2-19 0,-5 8 0,0-13 0,-4 8 0,4-5 0,-8 1 0,3 11 0,-4 2 0,0 9 0,0 6 0,0 6 0,0 4 0,0 0 0,0-1 0,0 1 0,0 0 0,0 0 0,0-1 0,0 1 0,0 0 0,0 3 0,0 1 0,0 4 0,0 2 0,0 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13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7 181 24575,'-3'5'0,"10"-1"0,1-4 0,17 0 0,1 0 0,7 0 0,-1 0 0,0 0 0,0 0 0,-5 0 0,-7-4 0,-6-1 0,-1-5 0,-7-3 0,3 2 0,-9-13 0,0 8 0,0-10 0,0 12 0,0-11 0,-4 18 0,-11-12 0,3 13 0,-12 1 0,4 1 0,-2 4 0,-8 0 0,3 9 0,-1 8 0,2 10 0,4 12 0,4-5 0,-4 11 0,15-11 0,-3 4 0,10-11 0,0-2 0,0-5 0,0-5 0,0-2 0,14-3 0,10-5 0,10 0 0,11-5 0,-10-16 0,6-4 0,-8-9 0,-9-3 0,1 10 0,-14-9 0,4 10 0,-10-4 0,0 5 0,-5 0 0,0 0 0,-4 5 0,-6 6 0,-5 0 0,-5 8 0,1-3 0,-1 4 0,0 0 0,-5 0 0,3 14 0,-4 4 0,9 14 0,1 7 0,5-5 0,0 4 0,5-6 0,1 0 0,5-5 0,0-2 0,0-10 0,0-1 0,0-6 0,4 1 0,1-4 0,4-1 0,-1-4 0,1 0 0,-4-4 0,-1 14 0,0 4 0,-3 21 0,10 13 0,-10 0 0,10 7 0,-10-1 0,10-6 0,-10 0 0,9-10 0,-9-12 0,8-6 0,-8-7 0,2-4 0,-3 0 0,4-4 0,-3-5 0,3-1 0,-4-3 0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3:34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 24575,'10'0'0,"4"-7"0,6-1 0,8-9 0,6 4 0,-3 1 0,2 0 0,-10 7 0,1-5 0,-5 9 0,3-3 0,-10 4 0,2 0 0,-8 0 0,1 0 0,-4 3 0,0 8 0,-3 5 0,0 7 0,0 5 0,0 1 0,0 10 0,0 2 0,0 17 0,0-4 0,0 12 0,0 0 0,0-17 0,0 36 0,0-38 0,2 4 0,1-1 0,2-3 0,0 3 0,2 0 0,2-8 0,1 36 0,-1-30 0,-3 11 0,3 0 0,-4-6 0,4 5 0,1-11 0,-1 5 0,-4-12 0,3 0 0,-7-11 0,6-1 0,-6-5 0,2-3 0,-3-2 0,0-7 0,0 2 0,0-6 0,0 3 0,0-4 0,0 1 0,0-1 0,0 1 0,0-1 0,0 1 0,0-1 0,0 0 0,0 0 0,0 0 0,0 0 0,0 1 0,-2-1 0,-2-2 0,-3 1 0,-2-4 0,-2 5 0,-4-5 0,1 2 0,-4-3 0,-2 0 0,-3 0 0,0 0 0,-6 0 0,5 0 0,-4 0 0,4 0 0,1 0 0,4 0 0,0 0 0,5 0 0,3-3 0,1 2 0,7-1 0,0 2 0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3:37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24575,'6'0'0,"3"0"0,13 0 0,6 0 0,7 0 0,5 0 0,6 0 0,0 0 0,-6 0 0,5 0 0,23 0 0,-26 0 0,35 0 0,-34 0 0,28 0 0,-24 0 0,41 0 0,-56 0 0,66 0 0,-55 0 0,36 0 0,-32 0 0,11 0 0,-11 0 0,5 0 0,-6 0 0,0 0 0,-6 0 0,-1 0 0,-5 0 0,0 0 0,0 4 0,0-4 0,0 4 0,-5-4 0,4 4 0,-4-3 0,5 3 0,0-4 0,0 0 0,0 0 0,0 0 0,5 0 0,-4 0 0,4 0 0,-5 0 0,-4 0 0,-3 0 0,1 0 0,-3 0 0,-1 0 0,-2 0 0,-3 0 0,4 0 0,-3 0 0,2 0 0,-3 0 0,5 0 0,-1 0 0,7 0 0,-5 0 0,4 0 0,-10 0 0,4 0 0,-8 0 0,7 0 0,-7 0 0,4 0 0,-1 0 0,-3 0 0,3 0 0,-3 0 0,-1 0 0,0 0 0,0 3 0,0-2 0,5 2 0,-4 0 0,3-2 0,-4 2 0,0-3 0,1 0 0,-5 0 0,3 0 0,-5 0 0,5 0 0,-2 0 0,-1 0 0,4 0 0,-1 0 0,2 0 0,-1 0 0,-4 0 0,-4 0 0,0 0 0,1 0 0,-1 0 0,-2 0 0,-1 0 0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3:38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 24575,'45'35'0,"0"-1"0,6 5 0,-8-6 0,-20-15 0,13 13 0,-8-14 0,-7 2 0,7-3 0,-5 0 0,-4-1 0,4-7 0,-12 1 0,3-5 0,-7 2 0,-1 1 0,1-1 0,-1-2 0,-2 1 0,-2-2 0,-2 4 0,0-1 0,-2 0 0,-6 1 0,-7 8 0,-1-3 0,-13 17 0,7-7 0,-9 13 0,0-3 0,-2 4 0,1 5 0,-4-4 0,4 4 0,-1-4 0,-3-1 0,8 1 0,-3-6 0,10-5 0,1-7 0,6-5 0,3-3 0,1-1 0,4-4 0,2 0 0,1-10 0,3-10 0,0 2 0,0-3 0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3:43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1303 24575,'0'-17'0,"0"-1"0,3-10 0,2-1 0,4-5 0,-1 0 0,0 0 0,1-1 0,-1 1 0,-3 5 0,-1 1 0,-4 9 0,0 0 0,0 9 0,0-4 0,0 7 0,0 5 0,0 7 0,0 8 0,0 5 0,0-2 0,0 2 0,0 0 0,0-3 0,0 3 0,0-3 0,3-5 0,1 4 0,6-7 0,1 4 0,3-4 0,-4-1 0,4-2 0,-3-1 0,-1-3 0,4 0 0,-7 0 0,6 0 0,-5-3 0,2-4 0,-3-4 0,0-3 0,0-4 0,0-2 0,1 1 0,-1-3 0,1 7 0,-4-4 0,-1 5 0,-3 3 0,0 1 0,0 4 0,0-1 0,0 1 0,3 4 0,-3 7 0,6 9 0,-2 1 0,4 7 0,-1-2 0,1 3 0,0 0 0,-1-4 0,1 0 0,-1-5 0,0-3 0,-1-1 0,-2-4 0,2-3 0,-6-2 0,3-12 0,-3-5 0,0-12 0,0 3 0,0-3 0,0 0 0,4 3 0,0-3 0,4 5 0,-1 3 0,1 2 0,-2 7 0,1-2 0,0 6 0,0-1 0,-1 3 0,4 4 0,-3-2 0,3 3 0,-4 0 0,1 0 0,0 6 0,-4 6 0,4 8 0,-3 3 0,0 0 0,3-3 0,-6 2 0,5-7 0,-2 3 0,3-3 0,-3-5 0,2 0 0,-2-4 0,-1 1 0,3-1 0,-3-2 0,4-1 0,-1-3 0,1 0 0,-1 0 0,0 0 0,1-7 0,3 0 0,-2-8 0,2 1 0,-2-4 0,-1-2 0,-3-3 0,0-1 0,-4-5 0,0 4 0,0-1 0,0 8 0,0 7 0,0 1 0,0 4 0,0 7 0,0 8 0,3 9 0,2 6 0,3 4 0,0-4 0,0 9 0,4-4 0,-3 5 0,7 0 0,-6 0 0,5-5 0,-6 4 0,6-9 0,-6 4 0,2-9 0,0 4 0,-3-11 0,2 5 0,-3-10 0,-3 3 0,-1-3 0,-3-1 0,0-5 0,-8-14 0,-2-14 0,-8-20 0,-2-13 0,-7-14 0,14 4 0,-11-9 0,17 11 0,-4-6 0,6 7 0,5 7 0,0 13 0,0 13 0,0 5 0,0 10 0,0 1 0,3 7 0,1 1 0,2 6 0,4 1 0,1 3 0,3 0 0,0 0 0,-3 11 0,0 6 0,-3 13 0,1 9 0,-4 1 0,-1 1 0,-4-2 0,0-10 0,0-1 0,0-5 0,-3-4 0,-4 0 0,-4-8 0,-4-1 0,1-3 0,0-3 0,3 2 0,1-5 0,3 1 0,1-2 0,7 0 0,8 0 0,5 0 0,9 0 0,-4 0 0,0 0 0,3 0 0,-2 0 0,-1 0 0,-1 0 0,-4-3 0,0-4 0,1-8 0,0-4 0,-3-10 0,0 0 0,-4 0 0,0-4 0,-3 4 0,-1-1 0,-4 2 0,0 9 0,0 0 0,0 9 0,0 0 0,0 3 0,0 22 0,0 2 0,0 16 0,3-1 0,2-7 0,3 3 0,-1-9 0,1-1 0,2-3 0,1-4 0,0-2 0,2-2 0,-6-3 0,6-1 0,-5-3 0,2 0 0,-4 0 0,0-3 0,1-8 0,1-5 0,-4-12 0,-1 3 0,1-3 0,-3 5 0,2-1 0,-3 5 0,0 1 0,0 7 0,0 1 0,0 3 0,0 1 0,3 5 0,-3 5 0,6 7 0,-2 3 0,3 0 0,3 0 0,-2 0 0,6 1 0,-7-5 0,7 1 0,-7-5 0,6 1 0,-6-1 0,7-2 0,-7-1 0,6-3 0,-5 0 0,5 0 0,-6-3 0,3-4 0,-3-4 0,4-7 0,-3-1 0,3-5 0,-2-4 0,-5-1 0,0-11 0,-4 5 0,0-9 0,0 3 0,0-5 0,0-6 0,0 5 0,0 0 0,0 8 0,-4 5 0,0 9 0,-8-2 0,4 15 0,-2-2 0,3 10 0,1 1 0,0 3 0,-1 0 0,1 0 0,2 3 0,-2 8 0,5 5 0,-3 12 0,4 1 0,0 5 0,0 0 0,0 5 0,0 2 0,0 4 0,8-4 0,1-6 0,12-1 0,0-9 0,6 6 0,-3-10 0,-4-2 0,2-7 0,-2-2 0,-1-2 0,3-4 0,-7-1 0,4-3 0,-5 0 0,0 0 0,0-3 0,0-4 0,1-4 0,-1-4 0,-3-3 0,3 3 0,-6-4 0,2 5 0,-6 6 0,-1 2 0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3:43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0 273 24575,'10'-5'0,"1"0"0,21-13 0,-7 4 0,11-12 0,-2 3 0,4-4 0,-3 5 0,-4-9 0,-7 13 0,-3-6 0,1 12 0,-10-6 0,6 12 0,-13-7 0,4 12 0,-8-5 0,2 6 0,-3-3 0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3:44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9 24575,'-4'-3'0,"2"6"0,2-3 0,0 7 0,0-1 0,0 0 0,0 0 0,0 1 0,-3-4 0,5 0 0,-4-12 0,5 4 0,-3-8 0,0 7 0,0-1 0,-6 4 0,2 0 0,-5 3 0,2 0 0,1 0 0,-1 0 0,1 0 0,2 2 0,2 2 0,2 2 0,0 0 0,0 1 0,0-1 0,0-2 0,0-2 0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3:47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 24575,'-6'-4'0,"5"2"0,9 2 0,8 0 0,12 0 0,-3 0 0,8 0 0,7 4 0,-8-3 0,17 11 0,-23-10 0,17 7 0,-17-6 0,12-2 0,-17 5 0,2-5 0,-13 2 0,4-3 0,-7 0 0,3 0 0,-7 3 0,0 1 0,-3 2 0,0 0 0,0 4 0,-7 5 0,-2 4 0,-6 5 0,-6 5 0,3 0 0,-4 6 0,2-5 0,2 3 0,-3-3 0,5-1 0,3-1 0,-1-9 0,6 3 0,-3-6 0,7-2 0,-2-4 0,5-3 0,-5-1 0,6 0 0,-3-13 0,3 7 0,0-12 0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3:52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65 972 24575,'-3'-4'0,"0"2"0,-7 2 0,3 3 0,-7 7 0,6 11 0,-4 3 0,8 4 0,0-5 0,4 6 0,0-5 0,0 9 0,0-9 0,0 4 0,0-9 0,7 0 0,0-5 0,12 1 0,0-7 0,0 2 0,0-6 0,-5 3 0,0-3 0,0-1 0,0-3 0,-3 0 0,2 0 0,-5-10 0,3-3 0,-3-11 0,0-4 0,0-1 0,-3-11 0,-2 0 0,-3-6 0,0 0 0,0 0 0,0 6 0,0 0 0,0 7 0,0 3 0,-3 6 0,-1 9 0,-6 5 0,-1 3 0,-3 3 0,0 1 0,0 3 0,3 0 0,-3 0 0,4 6 0,-2 2 0,2 7 0,6-1 0,1 0 0,3 0 0,0 0 0,0 0 0,0-3 0,0 3 0,6-4 0,2 1 0,10 0 0,-3-4 0,8 1 0,-4-1 0,4-2 0,1-2 0,-1-3 0,-4 0 0,4 0 0,-4 0 0,0-3 0,11-16 0,-13 5 0,8-11 0,-11 10 0,6-4 0,-8 4 0,6-5 0,-10 10 0,2-4 0,-4 7 0,1-3 0,-3 4 0,-1-1 0,-3 1 0,0 0 0,0 0 0,0 8 0,0 7 0,0 9 0,0 10 0,0-3 0,0 3 0,0 5 0,0-2 0,0 8 0,3-5 0,5-5 0,5-1 0,-1-5 0,2-3 0,-6-2 0,5-7 0,-5-1 0,2-3 0,-4-1 0,1-2 0,3-1 0,-3-3 0,3 0 0,0-4 0,1-7 0,4-5 0,1-12 0,0-1 0,1-5 0,0 0 0,0 0 0,-4 0 0,-1 0 0,-3 0 0,-1 4 0,0 6 0,-4 6 0,-1 3 0,-3 5 0,0 0 0,0 3 0,0 6 0,0 5 0,0 15 0,0 7 0,0 3 0,0 3 0,0-2 0,0-1 0,0-1 0,0-5 0,0-4 0,3 0 0,1-9 0,6 1 0,1-5 0,3 1 0,0-3 0,0 0 0,0-4 0,5 0 0,-4 0 0,7 0 0,-7-7 0,8-1 0,-8-11 0,9-2 0,-8 2 0,0-5 0,-2 5 0,-1-9 0,0-7 0,0-5 0,-4-12 0,0-35 0,-3 13 0,-3 21 0,-2-1 0,-1-28 0,0 11 0,0-6 0,0 22 0,0-11 0,0 13 0,0 11 0,0 8 0,0 15 0,0 4 0,0 5 0,-3 6 0,0 2 0,-4 2 0,1 0 0,-2 15 0,-4 15 0,2 12 0,-10 22 0,14-3 0,-8 20 0,12 2 0,-3 7 0,5-13 0,0 2 0,0-12 0,0 1 0,4-9 0,1-7 0,9-6 0,-1-10 0,4 2 0,-2-18 0,7 10 0,-6-18 0,1 5 0,-4-10 0,-6-4 0,7 0 0,-4-3 0,5 0 0,-1 0 0,0-6 0,5-7 0,-3-3 0,4-12 0,-8 8 0,4-13 0,-8 8 0,4-7 0,-4 7 0,-3 1 0,-2 6 0,-3 7 0,0-3 0,-2 15 0,-2 4 0,0 18 0,1 18 0,3-5 0,0 34 0,0-20 0,0 17 0,0-10 0,0-4 0,0 6 0,4 0 0,1-6 0,4-6 0,0-13 0,-5-6 0,0-9 0,-4 0 0,0-9 0,0 0 0,0-14 0,0-16 0,0-26 0,-5-16 0,-6-19 0,4 12 0,-4 17 0,1 1 0,7-9 0,-8-34 0,11 33 0,0-7 0,0 8 0,0 14 0,0 11 0,0 2 0,0 12 0,3-2 0,4 9 0,4 3 0,3 4 0,0 0 0,5 7 0,-4-4 0,3 4 0,-4 0 0,-3 7 0,3 5 0,-5 12 0,2 5 0,-2 5 0,-1-5 0,-4-1 0,0-5 0,-4-3 0,0-2 0,0-4 0,0-3 0,-6 2 0,-6-5 0,-4 2 0,-6-3 0,7-3 0,-4 0 0,5-4 0,3 3 0,1-2 0,4 1 0,-1-2 0,4 3 0,5 0 0,10 1 0,6 2 0,5-5 0,0 6 0,1-7 0,-1 4 0,0-4 0,1 0 0,-1 0 0,-4-7 0,5-5 0,-8-13 0,1-5 0,-1-4 0,-6-5 0,2 3 0,-3-3 0,-4 10 0,-2 1 0,-3 8 0,0 6 0,0 4 0,0 3 0,0 6 0,0 14 0,0 8 0,0 19 0,0-5 0,0 10 0,0-10 0,0-1 0,0-6 0,0-4 0,0-5 0,3-4 0,1-6 0,2-2 0,4-4 0,1 0 0,-1-3 0,4 0 0,-7 0 0,3-6 0,0-2 0,-2-10 0,3-2 0,-3-3 0,-1-1 0,1 5 0,-4 1 0,-1 3 0,-3 1 0,0 3 0,0 1 0,0 9 0,0 9 0,0 8 0,4 7 0,0 0 0,4-3 0,2-2 0,1-4 0,0-3 0,2-1 0,-2-3 0,7-3 0,-3-1 0,3-3 0,-3 0 0,-1 0 0,0-3 0,-3-5 0,3-7 0,-6-4 0,4-15 0,-7 4 0,-1-21 0,-4 14 0,0-19 0,0 8 0,0-12 0,0 7 0,0-5 0,0 5 0,0-1 0,0 2 0,0 6 0,-4 6 0,0 5 0,-5 7 0,2 9 0,2 0 0,-1 8 0,3 2 0,-3 5 0,2 7 0,2 13 0,2 14 0,0 16 0,0 7 0,0 7 0,0-12 0,0 8 0,4-8 0,6 11 0,8-6 0,2-1 0,-1-6 0,-3-11 0,-3-1 0,2-11 0,0-7 0,-4 1 0,3-9 0,-7-1 0,7-3 0,-3-4 0,-1 0 0,4 0 0,-7-3 0,3-4 0,-3-4 0,0-8 0,0 4 0,1 0 0,-5 2 0,0 6 0,-3-3 0,0 3 0,0 0 0,0 4 0,0 0 0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3:53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0 170 24575,'0'-9'0,"0"-1"0,0 0 0,11-4 0,8-3 0,11-5 0,1-1 0,-2 9 0,5 3 0,-4 3 0,14-3 0,-13 3 0,2 0 0,-5 7 0,-7-2 0,6 3 0,-12 0 0,3 0 0,-7 0 0,-1 0 0,-7 0 0,0 0 0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3:54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24575,'11'0'0,"2"0"0,30 0 0,-8-8 0,4 3 0,-5-4 0,6-3 0,-5 6 0,-1-3 0,4 1 0,-12 7 0,7-3 0,-14 4 0,4 0 0,-11 0 0,5 0 0,-10 0 0,3 0 0,-7 0 0,0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14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0 273 24575,'18'0'0,"0"0"0,1 0 0,1 0 0,-5 0 0,3 0 0,-8 0 0,4 0 0,-6 4 0,-3 17 0,-1 16 0,-4 19 0,0-6 0,0 18 0,-5-24 0,-7 18 0,-1-15 0,-9-7 0,6-7 0,0-7 0,-3-11 0,13-1 0,-12-9 0,16-9 0,-7-26 0,9-13 0,6-21 0,13-7 0,10-3 0,4 8 0,13-15 0,-11 14 0,12-3 0,-7 0 0,-10 26 0,-2 3 0,-7 16 0,-6 5 0,-1 9 0,-9-2 0,-5 12 0,-9 6 0,-13 13 0,0 9 0,-7 13 0,8-7 0,-3 13 0,3-13 0,3 6 0,2-7 0,10 0 0,1 1 0,5-7 0,0 5 0,0-10 0,0-1 0,0-1 0,0-5 0,9 2 0,8-2 0,4-4 0,4-4 0,-6-2 0,1-4 0,-5 0 0,3 0 0,-8 0 0,4 0 0,-5 0 0,-1 0 0,-3 0 0,-1 0 0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40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17 512 24575,'0'-10'0,"0"0"0,0 4 0,0 0 0,0-1 0,0 7 0,0 8 0,-4 12 0,0 9 0,-1 5 0,1 10 0,4-7 0,0 8 0,0-15 0,0-2 0,0-12 0,0 1 0,3-10 0,4 0 0,4-4 0,7-3 0,1 0 0,4-7 0,-3-5 0,5-14 0,-3-5 0,-3-4 0,2-6 0,-11 6 0,3-5 0,-9 6 0,0 0 0,-4 5 0,0 1 0,0 4 0,-6 5 0,-2 0 0,-6 8 0,-1 1 0,1 6 0,0 1 0,-5 3 0,4 0 0,-3 0 0,3 3 0,4 8 0,-6 12 0,11-3 0,-4 5 0,10-7 0,0-6 0,0 5 0,0-6 0,6 0 0,2-1 0,15-2 0,-2-1 0,11 2 0,-2-5 0,3 0 0,1-4 0,0 0 0,0-4 0,-4-8 0,-2-2 0,-8-5 0,-1 0 0,-8 4 0,0-4 0,-4 8 0,0 1 0,-4 4 0,-3 2 0,-4 8 0,-2 8 0,-2 7 0,4 4 0,-4 5 0,7-3 0,-3 8 0,4-9 0,0 4 0,0-9 0,0 0 0,3-9 0,1 0 0,6-3 0,0-3 0,5-1 0,3-3 0,-3 0 0,4-11 0,1-8 0,-2-10 0,3-6 0,-4 5 0,-1 2 0,-4 5 0,-1-1 0,-4 8 0,1-1 0,-2 9 0,-2 9 0,-1 9 0,-3 16 0,0 3 0,0 10 0,3-4 0,-2 5 0,7-6 0,-4-5 0,4-1 0,0-12 0,-1 1 0,3-9 0,-3 2 0,3-6 0,0-2 0,-3-2 0,7-3 0,-3-8 0,4-5 0,2-24 0,1 3 0,-3-20 0,-2 4 0,-3-11 0,-1 14 0,2-20 0,-6 21 0,-1-11 0,-4 2 0,0 16 0,0 1 0,0 13 0,0 9 0,0 4 0,0 5 0,-3 7 0,-4 0 0,0 3 0,-3 0 0,3 10 0,-5 13 0,2 13 0,-3 4 0,8 11 0,-3-9 0,7 16 0,-3-11 0,4 5 0,0-6 0,0-5 0,0-2 0,7-10 0,7 5 0,2-14 0,8 5 0,-9-11 0,3-2 0,-3-2 0,5 0 0,-4-5 0,4 1 0,-6-6 0,1 0 0,-1 0 0,0-6 0,0-2 0,-3-6 0,3-4 0,-6 2 0,3-6 0,-7 7 0,0 10 0,-4 16 0,0 21 0,0 9 0,0 5 0,0 12 0,4-10 0,1 23 0,5-10 0,0 1 0,-4-9 0,-2-18 0,-1-7 0,-2-13 0,3-1 0,-4-7 0,0-36 0,0-2 0,0-23 0,0-9 0,0 13 0,0-9 0,0 1 0,0 11 0,0-5 0,3 11 0,2 2 0,7 10 0,-1 4 0,4 7 0,0 4 0,-1 3 0,4 0 0,-3 7 0,3 0 0,-3 4 0,-5 0 0,4 0 0,-7 3 0,4 8 0,-5 1 0,2 10 0,0-2 0,-4 3 0,-1 0 0,-3-3 0,0-2 0,0-4 0,0 0 0,0-3 0,-3-1 0,-4-3 0,0-1 0,-10 1 0,5 0 0,-7-2 0,1-2 0,3-3 0,0 0 0,-2-3 0,9-1 0,-4 1 0,8-3 0,1 2 0,3-2 0,6 2 0,5 2 0,4 2 0,7-4 0,-3 3 0,5-2 0,-1-1 0,0 3 0,1-6 0,-5 7 0,3-11 0,-7 6 0,4-9 0,-5 3 0,-3-7 0,-1 2 0,2-6 0,-4 3 0,3-5 0,-3 1 0,-1 4 0,-2 4 0,-2 5 0,-3 3 0,0 6 0,0 9 0,-4 13 0,3 8 0,-3 5 0,4-5 0,0 4 0,0-13 0,0 7 0,0-12 0,3 4 0,1-9 0,6 1 0,1-8 0,3 0 0,0-3 0,0 0 0,1-6 0,-4-6 0,-1-3 0,-2-8 0,-1 4 0,1 0 0,0-4 0,-4 8 0,-1 0 0,-3 5 0,0 4 0,0-1 0,0 6 0,0 5 0,0 7 0,0 3 0,3 0 0,1-3 0,3-1 0,6 0 0,-1-2 0,11 3 0,-4-7 0,0-1 0,3-3 0,-7 0 0,4 0 0,-5-6 0,2-16 0,-4-10 0,2-20 0,-4-8 0,0-15 0,0 12 0,-4-15 0,-2 23 0,-4-11 0,0 12 0,0 8 0,0 15 0,0 8 0,-3 9 0,-1 6 0,-6 2 0,3 6 0,-3 0 0,3 0 0,1 0 0,-2 15 0,4 4 0,-4 26 0,7 3 0,-3 5 0,4 5 0,0-5 0,0 0 0,0-1 0,4-6 0,9-5 0,1-6 0,7-5 0,-6-11 0,0-1 0,-5-7 0,4-1 0,-4-3 0,1-3 0,5-1 0,-4-3 0,1 0 0,-3 0 0,0 0 0,-3-3 0,3-4 0,-3 0 0,-3-3 0,-1 6 0,-3 1 0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40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24575,'26'-10'0,"12"-4"0,11 9 0,0-6 0,-15 6 0,5 0 0,-4 1 0,5 4 0,-7 0 0,1 0 0,0 0 0,-5 0 0,-1 0 0,-9 0 0,4 0 0,-12 0 0,0 0 0,-8 0 0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41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24575,'3'0'0,"4"0"0,27 0 0,14 0 0,-5 0 0,20 0 0,-8 0 0,12 0 0,-11 0 0,7-4 0,-21-2 0,4 1 0,-22 1 0,-9 4 0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42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24575,'0'5'0,"0"15"0,0 19 0,0 21 0,0 7 0,0 14 0,0 17-1062,0-44 1,0 2 1061,0 6 0,0 2 0,0 8 0,0 1 0,0-4 0,0 2 0,0 15 0,0 4-838,0-20 1,0 3 0,0 0 837,0-2 0,0-1 0,0 2 0,0 8 0,0 2 0,0-5 0,0 11 0,0-2-1009,0 12 1,0-1 1008,0-9 0,0 1 0,0-22 0,0 2 0,0-1 0,0 0 0,0 1 0,0-3-390,0 21 1,0-3 389,0-16 0,0-3 0,0 2 0,0-4 0,0 32 377,0-45 1,0 1-378,0 38 2611,0-22-2611,0-1 2394,0-13-2394,0-2 1124,0-10-1124,0 4 520,0-10-520,0 4 27,-3-10-27,2 4 0,-3-8 0,4 3 0,0-5 0,0 5 0,-3-4 0,2 4 0,-2-5 0,3 0 0,0 1 0,0-1 0,0 0 0,0-3 0,0 2 0,0-3 0,0 0 0,0 0 0,0-5 0,0 0 0,0-3 0,0 2 0,0-6 0,0 3 0,0-3 0,0-1 0,0 0 0,0 1 0,0-1 0,0 3 0,0-4 0,0 0 0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45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24575,'40'0'0,"5"0"0,19 0 0,3 0 0,30 0-1100,-38 0 0,3 0 1100,12 0 0,2 0 0,2 0 0,2 0 0,9 0 0,-1 0 0,-7 0 0,-1 0-720,10 0 1,-1 0 719,-2 0 0,-5 0 0,-21 0 0,-2 0-266,11 0 1,-2 0 265,12 0-132,13 0 132,-20 0 1439,-25 0-1439,-8 0 2056,-16 0-2056,-9 0 641,-5 0-641,-4 0 166,1 0-166,-4 10 0,0 8 0,-3 22 0,0 2 0,0 16 0,0 17 0,0 11-783,0-25 1,0 3 782,-3 0 0,0 2 0,2 6 0,1 2 0,-3 9 0,0 1-1008,-1-4 1,1 2 1007,2 10 0,1 5-867,-2-13 1,-1 5 0,2-6 866,0 3 0,2 1 0,-1 1 0,0 6 0,0-8-785,0-3 0,0-4 785,0-12 0,0 1 0,0 0 0,0 31 0,0-1-383,0-3 0,0 1 383,-4 0 0,1-1 0,3-3 0,-2-2 0,-4-5 0,0-1 196,5-10 0,0-1-196,-5 0 0,0-2 0,5-11 0,1 0 0,-3 7 0,0-1 917,3-11 0,0-3-917,0 36 0,-5 3 0,4-21 0,-4 6 1751,5-4-1751,0-13 2423,0-6-2423,0-1 1537,0-6-1537,0-5 578,0-2-578,0-5 0,0-5 0,0-1 0,0-5 0,0-3 0,0-6 0,0-1 0,0-5 0,0 2 0,0-4 0,0 0 0,0 1 0,0-1 0,0 0 0,0 0 0,0 0 0,0 0 0,-3-2 0,-4-2 0,-4 1 0,-3-2 0,-4 2 0,-6-3 0,-17 0 0,-7 0 0,-10 0 0,-15 0 0,4 0 0,-19 0 0,14 0 0,-7-9 0,9-3 0,10-4 0,-24-10 0,22 13 0,-13-4 0,13 8 0,11 3 0,-6 1 0,5 0 0,3 5 0,4 0 0,12 0 0,-3 0 0,8 0 0,1 0 0,5 0 0,2 0 0,2 0 0,1 0 0,1 0 0,4 0 0,-1 0 0,5 0 0,-4 0 0,7 0 0,-3 0 0,3 0 0,1 0 0,-1 0 0,1 0 0,-4 0 0,3 0 0,-7 0 0,7 0 0,-7 0 0,3 0 0,-3 0 0,0 0 0,0 0 0,-1-3 0,1 2 0,0-2 0,-1 3 0,1 0 0,0 0 0,0 0 0,-1 0 0,-6 0 0,5 0 0,-5 0 0,7 0 0,3 0 0,-3 0 0,4 0 0,-1 0 0,1 0 0,3 0 0,1 0 0,0 0 0,2-3 0,-1 2 0,4-4 0,-2 2 0,3-7 0,0 3 0,0-7 0,0 0 0,0-6 0,0-8 0,0-1 0,0-5 0,0 0 0,0-6 0,0 5 0,0-5 0,0 11 0,0-4 0,0 9 0,0 0 0,0 1 0,0 8 0,0-3 0,0 4 0,0-4 0,0 9 0,0-1 0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46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13 24575,'-2'-7'0,"18"1"0,17 6 0,26 0 0,33 0 0,-11 0-932,-20 0 0,3 0 932,-3 0 0,0 0 0,8 0 0,2 0 0,7 0 0,-1 0 0,-4 0 0,1 0 0,3 0 0,0 0 0,-2 0 0,-1 0 0,2 0 0,-5 0 0,29 0-4,-48 0 0,-3 0 4,14 0 0,12 0 0,-15 0 0,-8 0 0,-16 0 1380,-3 0-1380,-14 0 492,0 0-492,-5 0 0,-4 0 0,0 0 0,-3 0 0,-1 0 0,0 0 0,-2 0 0,-1 0 0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48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0 206 24575,'0'13'0,"0"4"0,0 10 0,0-6 0,0 8 0,0-14 0,0 6 0,4-6 0,7 0 0,8-1 0,5-9 0,7 2 0,4-7 0,8 0 0,-7 0 0,13-12 0,-22-2 0,5-10 0,-8-1 0,-7-7 0,4 0 0,-8-5 0,-1-3 0,-7 11 0,-1-9 0,-4 9 0,0 1 0,-6 4 0,-6 6 0,-7 7 0,-3 4 0,-5 3 0,3 4 0,-11 0 0,9 7 0,-15 15 0,18 1 0,-11 20 0,13-13 0,-2 14 0,-3-7 0,12 0 0,-3-7 0,13-3 0,0-8 0,4-1 0,0-4 0,0-6 0,0-2 0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48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76 24575,'-12'0'0,"2"3"0,0 8 0,-1 5 0,2 7 0,2 5 0,0-3 0,6 7 0,-3-2 0,4-2 0,0-4 0,0-2 0,0-2 0,0-1 0,0-1 0,6-7 0,-1 3 0,17-10 0,0 6 0,4-6 0,5 5 0,-6-5 0,9 0 0,0-4 0,-1 0 0,1 0 0,-5 0 0,-1-4 0,-5 0 0,-3-11 0,-1-1 0,-3-13 0,0 0 0,-3 0 0,-1-3 0,-7 2 0,-2-3 0,-3-1 0,0 5 0,0-4 0,-3 13 0,-9-8 0,-4 12 0,-9-1 0,2 6 0,-5 3 0,-1-1 0,-5 5 0,5 0 0,-4 4 0,-7 0 0,9 7 0,-19 12 0,30 2 0,-15 20 0,21-11 0,-8 15 0,5-11 0,7-9 0,2-11 0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19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 24575,'0'2'0,"0"6"0,0 15 0,0 18 0,0 7 0,0 10 0,0 8 0,0 1 0,0 15 0,0 1-556,0 14 556,0 3 0,0-44 0,0 3 0,0 4 0,0 0 0,0 0 0,0 1-703,0 8 1,0 0 702,0-3 0,0-1 0,0 0 0,0 0-454,0-5 0,0 0 454,0-1 0,0-1 0,-3-6 0,0-1 0,3 4 0,-1 0 0,-2-3 0,1-2 0,-1 0 0,0 0 0,0 0 0,0 1 0,-1-1 0,1-1 0,1 2 0,-1 0 0,0 0 0,1 0-516,0 46 516,-3-43 0,-1 0 0,3-7 0,0 0 0,0 7 0,-1 1 0,-1-5 0,-1 0 0,3 0 0,0 0 0,-3 1 0,0-1 0,-6 45 0,6-20 0,-4 7 0,3 1 0,-4 0 0,4 11 0,2-25 317,5 1-317,0 0 0,0 7 0,0-22 0,0 11 1321,0-16-1321,0 8 966,0 4-966,0-12 595,0-1-595,0-12 186,-3-1-186,2 1 0,-3-9 0,4-2 0,0-10 0,0-5 0,0-4 0,0 0 0,0-3 0,0-1 0,0-2 0,0-2 0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22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429 1 24575,'7'3'0,"40"0"0,15-3 0,-5 0 0,4 0-1331,-1 0 0,1 0 1331,4 0 0,4 0-1469,29 0 0,3 0 1469,-11 0 0,3 0 0,-9 0 0,7 0 0,-3 0 0,-10 0 0,-3 0 0,-1 0-498,22 0 1,1 0 497,-24-1 0,2 1 0,-3 1 0,12 6 0,1-1 0,-15-4 0,4-2 0,-2 2 0,-3 4 0,-2 1 0,-2 0-592,22-3 1,-2-1 591,1 1 0,-5 0 91,-23 2 0,-2-1-91,6-2 0,-3 0 0,26 8 2176,5 0-2176,-9 0 0,-14-1 2421,-7-4-2421,-8-1 1628,-12-2-1628,-1-2 1088,-10 3-1088,-1-1 283,-8-2-283,-2 3 0,-7-4 0,2 0 0,-6 0 0,3 0 0,-3 0 0,-1 0 0,0-3 0,-2 5 0,-1 22 0,-3 18 0,-5 31 0,-7 17-918,6-33 1,-1 2 917,-5 9 0,-1 3 0,2 8 0,0 1 0,-2 4 0,-2 1 0,1 4 0,-1 1 0,1-1 0,0 2-1092,-1 4 1,0 1 1091,4-6 0,0 0 0,-3 3 0,0 0 0,6-7 0,1-1 0,-4 3 0,1 0-582,6-8 1,0-2 581,-2 0 0,0-2 0,5-6 0,1-2 0,-3-1 0,0-1 0,3-7 0,0 0-158,0 4 0,0-2 158,0 22 0,0-29 0,0 1 0,0 33 0,0-6 0,0 13 0,0-34 0,0 6 1475,0 6-1475,0-13 0,0 6 2182,-4-12-2182,3-3 1418,-3-5-1418,4-7 422,-4 0-422,3-10 0,-3 3 0,4-7 0,0 3 0,0-5 0,0 0 0,0 1 0,0-1 0,0 0 0,0 1 0,0 4 0,0-4 0,0 4 0,0 0 0,0 1 0,0 5 0,0 0 0,0 5 0,0-4 0,0 10 0,0-10 0,0 4 0,0-5 0,0 0 0,0-5 0,0-1 0,0-5 0,0 1 0,0-1 0,0-4 0,0 3 0,0 0 0,0-2 0,0-3 0,0-8 0,-2-2 0,1-1 0,-2 1 0,0-4 0,-5-15 0,-12 8 0,-18-11 0,-18 15 0,-5 0 0,-11 0 0,11 0 0,-19 0-734,32 0 1,-5 0 733,-10 0 0,-5 0 0,-10 0 0,-2 0 0,-9 0 0,-1 0 0,6 0 0,0 0-965,-5 0 1,0 0 964,1 0 0,1 0 0,2-3 0,-1 0 0,-3 2 0,0 0 0,9-5 0,1 0 0,0 2 0,1 0-525,9 1 1,1-1 524,3 1 0,2 0 0,5 3 0,1 0 0,2 0 0,2 0 0,-47 0 0,22 0 0,0 0 0,23 0 1237,-18 0-1237,12 0 1950,1 0-1950,8 0 1258,7 0-1258,-1 0 0,0 0 0,5 0 0,2 0 0,9 0 0,-3 0 0,9-3 0,-4 2 0,8-6 0,2 6 0,0-6 0,2 7 0,1-7 0,2 3 0,2-5 0,1 1 0,-3-2 0,5 4 0,-5-1 0,9 0 0,-6 0 0,7 4 0,-1-3 0,1 3 0,3-4 0,0 1 0,3 3 0,1 0 0,5 3 0,-1 0 0,2 0 0,-1 0 0,-1-3 0,2 3 0,0-6 0,-6 5 0,2-2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15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24575,'4'3'0,"0"9"0,-4 20 0,0 1 0,0 13 0,0 1 0,0 2 0,0 5 0,0 0 0,0-12 0,0-2 0,0-20 0,0-1 0,-8-20 0,7 7 0,-7-13 0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23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24575,'4'-14'0,"-1"0"0,-3 5 0,3 5 0,-2 0 0,1 15 0,-2 20 0,0-8 0,0 25 0,0-21 0,0 17 0,0-9 0,0 4 0,0-5 0,0-9 0,0-2 0,0-12 0,0-4 0,0-4 0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27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1 672 24575,'0'-12'0,"0"-11"0,0-6 0,3-6 0,2-10 0,8 5 0,1-6 0,0 10 0,-1 3 0,-6 10 0,0 7 0,0 2 0,0 8 0,-4 13 0,0 8 0,-7 14 0,-1 10 0,-4 7 0,0 1 0,3 11 0,2-11 0,4-1 0,0-1 0,0-15 0,0 4 0,0-15 0,0-4 0,0-6 0,0-2 0,3-4 0,0 0 0,4-13 0,1-8 0,4-17 0,-2 5 0,7-14 0,-8 8 0,8-4 0,-7 1 0,2 5 0,-4 5 0,0 1 0,-1 8 0,1 2 0,-2 7 0,1 1 0,-3 4 0,1 2 0,-1 1 0,2 3 0,0 3 0,-3 12 0,0 2 0,-3 15 0,0-3 0,0 5 0,0-5 0,0 4 0,0-9 0,0 4 0,0-8 0,0-2 0,3-4 0,-2-3 0,2-1 0,-3-4 0,3-2 0,0-2 0,3-5 0,1-12 0,1-2 0,0-21 0,0 12 0,1-12 0,-1 9 0,0-1 0,0 6 0,-1 6 0,0 7 0,0 1 0,-1 6 0,0-1 0,1 4 0,-1-2 0,0 3 0,1 6 0,-4 6 0,4 7 0,-3 5 0,0-1 0,3 0 0,-2 5 0,3-3 0,-4-2 0,3 0 0,-3-8 0,4 3 0,-2-7 0,1-1 0,0-4 0,-1-2 0,0-1 0,0-3 0,1-3 0,0-8 0,0-5 0,0-7 0,2-11 0,-1 4 0,1-15 0,0 10 0,-1 0 0,-3 2 0,1 13 0,-5-7 0,2 15 0,0-2 0,-2 7 0,2 9 0,-3 7 0,0 25 0,0 3 0,0 28 0,0-4 0,0 13 0,0 7 0,0 2 0,0-12 0,0 7 0,0-17 0,0 6 0,0-8 0,0-13 0,0-11 0,0-7 0,0-9 0,0-5 0,0-4 0,0-3 0,-3-4 0,2-6 0,-1-9 0,-2-12 0,3-16 0,-3-2 0,4-21 0,0 1 0,0-19 0,0 17 0,0-7 0,0 11 0,0 5 0,4-4 0,1 23 0,3-2 0,0 18 0,3-3 0,-4 12 0,7 1 0,-7 6 0,6 1 0,-2 3 0,0 0 0,2 0 0,-2 0 0,-1 3 0,1 8 0,-4 4 0,0 5 0,1 2 0,-4-3 0,0 4 0,-4 1 0,0-5 0,0 3 0,0-10 0,-7 5 0,-1-6 0,-3 0 0,-6-1 0,5-3 0,-6 1 0,3-5 0,1 1 0,0-4 0,0 0 0,3 0 0,1 0 0,3 0 0,12 0 0,4-4 0,17 3 0,-2-6 0,9 6 0,-4-6 0,0 3 0,-1-8 0,-4 3 0,-5-5 0,0-1 0,-8-1 0,4-11 0,-6 7 0,3-13 0,-4 8 0,-4-3 0,3 9 0,-6-4 0,2 12 0,-3-3 0,0 7 0,0 1 0,0 5 0,0 9 0,0 8 0,0 11 0,0-2 0,0 7 0,0-8 0,0 5 0,0-10 0,0 3 0,3-10 0,0 2 0,7-8 0,-3-2 0,7-1 0,-4-3 0,1 0 0,-1-6 0,-3-6 0,1-8 0,0-3 0,-1 0 0,1-1 0,0 1 0,-4-1 0,0 5 0,-4 4 0,0 5 0,0 4 0,0 5 0,0 9 0,0 7 0,0 13 0,0-3 0,3 8 0,2-9 0,3 0 0,-1-2 0,4-10 0,-4 2 0,3-7 0,0-3 0,-3-1 0,3-3 0,0 0 0,1-11 0,1-7 0,0-22 0,-2-15 0,5-12 0,-4-7 0,5-7 0,-6 18 0,1-15 0,-2 23 0,-3-5 0,-2 8 0,-4 16 0,0 3 0,0 17 0,0 2 0,-5 10 0,0 16 0,-10 13 0,5 21 0,1 14 0,0 7 0,7 7 0,-2-12 0,4 9 0,0-16 0,0 11 0,0-13 0,0-7 0,3-11 0,1-7 0,4-9 0,2-4 0,-2-5 0,5-3 0,-6-4 0,7 1 0,-4-4 0,1 0 0,3 0 0,-4-4 0,4-3 0,0-1 0,1-5 0,-1 2 0,0 0 0,0-3 0,-6 9 0,-2-1 0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27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74 24575,'-4'-3'0,"12"-4"0,9-5 0,13-1 0,9 0 0,-9 9 0,14-5 0,-14 8 0,10-3 0,-11 1 0,-1 2 0,0-2 0,-8 3 0,0 0 0,-13 0 0,-4 0 0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28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24575,'0'5'0,"0"1"0,3 11 0,1-3 0,2-3 0,-2-2 0,2-2 0,-5-1 0,4-2 0,-2-1 0,1-6 0,-2-1 0,-2-2 0,0 0 0,0-1 0,-2 4 0,1 0 0,-1 3 0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30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28 24575,'-4'2'0,"2"3"0,2 17 0,0-2 0,0 13 0,0-4 0,0 5 0,0 0 0,0-5 0,0 4 0,0-8 0,0-1 0,0-6 0,0 0 0,5-9 0,3 1 0,14-10 0,-1 0 0,11 0 0,-11 0 0,5-3 0,-9-13 0,1 2 0,-5-18 0,-2 7 0,-3-4 0,1-4 0,-5 4 0,0-5 0,-4 1 0,0 3 0,-4 2 0,-3 9 0,-4 1 0,-8 6 0,4 2 0,-3 5 0,0 2 0,2 3 0,-2 0 0,4 0 0,-1 0 0,1 3 0,3 1 0,4 6 0,5-6 0,2 3 0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30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19 138 24575,'3'5'0,"0"3"0,-7 9 0,0 2 0,-1 9 0,-2 1 0,6-1 0,-3 5 0,4 2 0,0-5 0,0 4 0,0-11 0,0 0 0,0-4 0,0 0 0,0-9 0,0 0 0,6-6 0,2-1 0,5-3 0,-2 0 0,2 0 0,2 0 0,0-4 0,8-3 0,-7-9 0,3-4 0,-3-13 0,1 2 0,2-26 0,-6 24 0,2-29 0,-6 24 0,-4-14 0,-1 12 0,-4 5 0,0 7 0,0 9 0,0 0 0,-6 12 0,-2-3 0,-6 9 0,-1-2 0,1 3 0,0 0 0,-1 0 0,5 3 0,-4 4 0,7 4 0,-4 3 0,4-3 0,0-2 0,4-5 0,0-1 0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31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24575,'3'10'0,"0"8"0,-3 17 0,0 11 0,0 7 0,0-5 0,0 8 0,0-14 0,0 9 0,0-10 0,0-2 0,0-10 0,0-8 0,0-7 0,0-11 0,0 0 0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32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7 24575,'3'-6'0,"-3"5"0,-4 5 0,-3 11 0,0 5 0,-1 3 0,0 0 0,3 5 0,2-3 0,3 7 0,0-7 0,0 2 0,0-3 0,0-5 0,0 3 0,0-6 0,0-2 0,6-3 0,-1-5 0,12-2 0,-1-1 0,0-3 0,5 0 0,0-4 0,3-4 0,5-9 0,-9-3 0,5-10 0,-8 5 0,4-4 0,-5 1 0,-4 3 0,0-3 0,-7 4 0,-2 5 0,-3 1 0,0 3 0,0 1 0,0 3 0,0-2 0,-6 9 0,-6-3 0,-4 7 0,-6 0 0,-2 0 0,-1 0 0,-8 4 0,9 4 0,-4 4 0,4 4 0,5-1 0,1-4 0,7 3 0,1-7 0,6 3 0,1-6 0,3-2 0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33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24575,'0'13'0,"0"4"0,0 2 0,0 9 0,0 1 0,0 9 0,0-2 0,0-2 0,0-1 0,0-9 0,0 4 0,0-9 0,0-4 0,0-2 0,0-6 0,0 0 0,0-4 0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33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24575,'4'2'0,"-2"9"0,-2 9 0,0 10 0,0 4 0,0 5 0,0-4 0,0 4 0,0-5 0,0 4 0,0-2 0,0-6 0,0-3 0,0-12 0,0 4 0,0-9 0,0-3 0,0-4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32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94 24575,'0'-23'0,"0"4"0,0-1 0,0 7 0,0 4 0,4 4 0,1 1 0,4 4 0,3 0 0,-3 0 0,0 4 0,4 6 0,-11 0 0,7 8 0,-5-12 0,1 11 0,0-10 0,-1 11 0,-4-8 0,0 4 0,0-1 0,0 2 0,0 5 0,0-1 0,-4 1 0,-1-1 0,-5 1 0,0-1 0,-5 1 0,5-5 0,-4 3 0,5-8 0,-1 9 0,-4-9 0,3 4 0,-3 0 0,5-4 0,0 4 0,0-6 0,0-3 0,0 3 0,0-7 0,0 3 0,4-7 0,1-7 0,4 0 0,4-4 0,1 5 0,9 0 0,1-1 0,4 1 0,6 3 0,-4-3 0,10 8 0,-10-3 0,10 4 0,-10 0 0,4 0 0,-6 0 0,1 4 0,-5 6 0,4 11 0,-8 0 0,5 9 0,-6-9 0,0 4 0,0-5 0,-5 0 0,0-1 0,-5 1 0,0-6 0,0 5 0,0-9 0,0 8 0,-4-8 0,-6 4 0,-11 1 0,0-4 0,-10 4 0,10-5 0,-10 1 0,10-6 0,-4 5 0,5-9 0,5 3 0,1-4 0,5 0 0,0 0 0,1 0 0,3 0 0,1 0 0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35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24575,'-10'0'0,"1"0"0,2 0 0,1 0 0,5 0 0,14 0 0,20 0 0,9 0 0,16 0 0,9 0 0,17 0-864,16 0 864,-48 0 0,3 0 0,12 0 0,0 0 0,-6 0 0,0 0-709,15 3 0,2 0 709,-10-2 0,0 0 0,10 1 0,1 1 0,-5 1 0,1-2 0,-2-1 0,1 0 0,0 5 0,-3 0 0,27-5-356,-37 2 0,-2 0 356,20 2 0,17 1 0,-13 0-127,-10 3 127,-13-7 764,-3 6-764,-10-7 1412,4 3-1412,-10 0 797,3-3-797,-9 3 148,4-4-148,-5 0 0,-5 0 0,4 0 0,-9 0 0,4 0 0,-4 0 0,-5 0 0,10 0 0,-13 0 0,5 0 0,-8 0 0,-2 0 0,3 0 0,0 0 0,1 0 0,-1 0 0,0 0 0,0 0 0,-3 0 0,2 0 0,-6 0 0,3 0 0,0 0 0,-3 0 0,3 0 0,0 0 0,1 3 0,3-2 0,0 5 0,0-5 0,-3 5 0,2-5 0,-6 1 0,3 1 0,-3-2 0,-1 2 0,0-3 0,1 0 0,-4 3 0,3-3 0,-2 3 0,8-3 0,0 0 0,5 3 0,-3-2 0,4 2 0,1 1 0,5 0 0,-1 4 0,0-1 0,1 1 0,-1-3 0,0 1 0,-3-2 0,-2 4 0,-4-4 0,-3-1 0,-1-3 0,-4 3 0,0-3 0,1 3 0,-4-3 0,0 0 0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50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 24575,'-3'-3'0,"0"9"0,3-1 0,0 14 0,0 0 0,0 9 0,0-4 0,0 9 0,0-9 0,0 4 0,0-5 0,0 1 0,0-5 0,0-1 0,0-4 0,6 1 0,2-1 0,15-3 0,-3 0 0,13-6 0,-12 1 0,6-5 0,-12 2 0,3-3 0,-4 0 0,1 0 0,-5-3 0,1-12 0,-4-3 0,2-14 0,-5 7 0,0-8 0,-4 4 0,0-1 0,0-2 0,0 7 0,-7-3 0,-1 8 0,-11 1 0,-1 8 0,-3 0 0,0 6 0,-1 2 0,1 3 0,-1 0 0,5 0 0,-3 0 0,10 0 0,-6 0 0,11 3 0,-4 8 0,8 0 0,-1 1 0,4-5 0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51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24575,'2'70'0,"-1"0"0,1-4 0,-1-21 0,-1-42 0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52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24575,'-3'66'0,"1"0"0,-3-7 0,7-13 0,15-28 0,-6-9 0,23 7 0,-13-12 0,7 3 0,-9-6 0,3 2 0,-10-3 0,10 0 0,-11 0 0,8 0 0,-5 0 0,-6-3 0,4-4 0,-7-4 0,6-7 0,-4-1 0,1-5 0,-4 1 0,0-1 0,-4 1 0,0-1 0,0 1 0,0 4 0,0 0 0,-7 8 0,-1 1 0,-10 3 0,3 2 0,-8 2 0,4 3 0,0 0 0,-4 0 0,4 0 0,-1 3 0,-2 5 0,7 3 0,-4 8 0,7-4 0,5-3 0,3-6 0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5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0 24575,'-2'0'0,"-7"7"0,-10 6 0,5 3 0,-16 25 0,25-21 0,-21 25 0,16-15 0,0 1 0,-2 12 0,11-17 0,-3 7 0,4-9 0,0-9 0,0 3 0,0-7 0,0-1 0,0 0 0,6-6 0,1-2 0,7-2 0,4 0 0,2 0 0,-1 0 0,3 0 0,-7 0 0,8 0 0,-8 0 0,3 0 0,-4-3 0,1-8 0,-4-1 0,0-10 0,-3 2 0,0-8 0,0 3 0,-4-7 0,0 7 0,-4 1 0,0 2 0,0 6 0,0-2 0,0 7 0,0 1 0,-3 4 0,-1-1 0,-6 1 0,0 2 0,-5-3 0,5 7 0,2-4 0,6 4 0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53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64 24575,'-5'0'0,"3"6"0,-14 6 0,-5 13 0,10-4 0,-10 12 0,17-8 0,-1 9 0,1 0 0,4-5 0,0-5 0,0-2 0,0-7 0,0 0 0,0-1 0,0-7 0,7 0 0,0-5 0,12-2 0,-4 0 0,12-4 0,-7-3 0,4-2 0,4-11 0,-5-3 0,4-8 0,-1-6 0,-12 3 0,3-1 0,-8 1 0,-5 0 0,0 0 0,-4 9 0,-3-2 0,-5 14 0,-7-1 0,0 10 0,-8 0 0,4 4 0,-4 0 0,3 6 0,2 2 0,3 15 0,6-13 0,2 5 0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54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24575,'6'-3'0,"-3"3"0,0 11 0,-3 4 0,0 25 0,0-17 0,0 25 0,0 4 0,0-12 0,0 29 0,0-25 0,0 15 0,0-11 0,0 2 0,0-14 0,0-2 0,0-10 0,0-6 0,0-7 0,0-1 0,3-4 0,-2-2 0,2-1 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55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24575,'10'4'0,"-1"-2"0,29-2 0,-5 0 0,24 0 0,10 0 0,-18 0 0,4 0-276,2 0 0,2 0 276,1 0 0,3 0-842,8 0 1,3 0 841,-2 0 0,3 0 0,9 0 0,7 0-893,-7 0 0,5 0 0,-6 0 893,-1 0 0,-1 0 0,0 0 0,6 0 0,-6 0 0,0 0 0,-3 0-487,10 0 0,-2 0 487,-20 0 0,0 0 0,17 0 0,-6 0 0,-7 4-78,-4-2 0,0 2 78,-1 11 1331,17-3-1331,-13 3 2714,-1-5-2714,-13-1 1233,-6 0-1233,-8-4 766,-14-1-766,2-4 0,-15 0 0,2 0 0,-11-3 0,5 3 0,0-3 0,9 3 0,7 0 0,5 4 0,5 0 0,0 5 0,0-1 0,0 1 0,0-1 0,0 4 0,-1-2 0,-3 5 0,-7-6 0,0 5 0,-8-6 0,0 3 0,-2-4 0,-6-4 0,3 3 0,-6-7 0,-2 3 0,-2-5 0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57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75 24575,'-10'0'0,"2"3"0,-2 1 0,2 10 0,-6 1 0,5 14 0,1 0 0,0 5 0,7-5 0,-3 4 0,4-9 0,0 4 0,0-5 0,0-7 0,0 5 0,9-12 0,4 5 0,14-10 0,2 0 0,4-4 0,1 0 0,12-5 0,-13-7 0,12-8 0,-13-10 0,0-3 0,0-8 0,-9 5 0,-2-4 0,-8 6 0,-1 5 0,-7 1 0,-2 4 0,-3 1 0,0 3 0,0 5 0,-10 5 0,-8 6 0,-6 1 0,-9 3 0,3 0 0,1 0 0,-4 0 0,9 3 0,-4 5 0,4 4 0,5 3 0,4-4 0,8-4 0,4-4 0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57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24575,'7'14'0,"-1"-8"0,-6 34 0,0-15 0,0 25 0,0-9 0,0 5 0,0 0 0,0-6 0,0 4 0,0-8 0,0-2 0,0-6 0,0-4 0,0-9 0,0 3 0,0-11 0,0 0 0,0-4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33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24575,'0'13'0,"0"2"0,0 10 0,0 2 0,0 5 0,0 0 0,0-5 0,0 3 0,0-9 0,0 5 0,0-1 0,0-9 0,0 8 0,0-4 0,0-4 0,0 14 0,0-19 0,0 13 0,0-14 0,0 3 0,4-4 0,1-4 0,9-1 0,-4-4 0,8 0 0,-8 0 0,9 0 0,1 0 0,1 0 0,10 0 0,-5-5 0,6-1 0,1-10 0,-1 4 0,0-3 0,0 4 0,0-5 0,1 4 0,-7-3 0,-1 5 0,-5 0 0,-1 0 0,1 0 0,-5 4 0,-2 2 0,-4 0 0,0 3 0,0-3 0,-4 4 0,-1 0 0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58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24575,'2'4'0,"11"-1"0,11-3 0,28 0 0,4 0 0,33 0-1429,4 0 1429,-32 0 0,3 0 0,-1 0 0,2 0-675,12 0 0,2 0 675,-6 0 0,2 0 0,8 0 0,0 0 0,-8 0 0,-1 0 0,5 0 0,-1 0 0,-12 0 0,-3 0-123,-10-1 0,-2 2 123,43 4 0,-25 0 0,6 6 0,-26-2 0,-5 0 973,-19-1-973,-1 0 1767,-9-4-1767,-6-1 71,-2 0 0,-4-2 0,0 1 1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58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59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24575,'0'11'0,"0"-2"0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5:59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24575,'0'-26'0,"0"22"0,0-25 0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00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24575,'-4'3'0,"2"-3"0,2 3 0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00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24575,'0'57'0,"0"-12"0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00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24575,'0'10'0,"0"-1"0,0-2 0,0-4 0,0 0 0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01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24575,'-10'0'0,"1"0"0,2 0 0,1 0 0,0 0 0,0 0 0,5 0 0,14 0 0,4 0 0,21 0 0,4 0 0,11 0 0,13 0 0,1 0 0,7 0 0,-18 0 0,14 0 0,-14 0 0,6 0 0,-4 0 0,-17 0 0,-2 0 0,-14 0 0,-2 0 0,-12 0 0,-1 0 0,-4 0 0,0 0 0,-2 0 0,-1 0 0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02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24575,'14'0'0,"2"0"0,7 0 0,5 0 0,-3 0 0,3-4 0,-5 3 0,0 1 0,-4 1 0,0 6 0,-5-6 0,-6 5 0,1-6 0,-5 6 0,2-5 0,-3 4 0,0-2 0,-3 4 0,-3 2 0,-1 2 0,-7 7 0,2 2 0,-5 3 0,5-4 0,-6 3 0,7-2 0,-3-1 0,3-1 0,1-3 0,0-5 0,3 4 0,-1-7 0,4 3 0,-2-15 0,3-2 0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03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17 24575,'4'-7'0,"-9"1"0,-10 6 0,-5 0 0,-2 0 0,2 0 0,-3 0 0,4 0 0,0 0 0,5 0 0,0 0 0,3-3 0,1 2 0,3 4 0,3 5 0,-5 3 0,7 3 0,-7-3 0,8 3 0,-2-3 0,3 6 0,0-1 0,0 3 0,0 3 0,0-2 0,0 8 0,0 1 0,0 5 0,0 0 0,0 0 0,0 5 0,4-4 0,-4 4 0,4-5 0,0 0 0,-3-1 0,3-4 0,-4 4 0,0-9 0,0 0 0,0-6 0,0-4 0,0-3 0,0 2 0,0-5 0,0 1 0,0-2 0,0-1 0,0 1 0,3-1 0,0 1 0,4-1 0,-1 0 0,4 1 0,0 0 0,5-3 0,8-1 0,-3-3 0,13 0 0,-9 0 0,9 0 0,-4 0 0,0 0 0,-2 0 0,-4 0 0,-3 0 0,-2 0 0,-8 0 0,-3 0 0,-4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25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 24575,'30'0'0,"-11"0"0,23 0 0,-16 0 0,6 0 0,-5 0 0,-2 0 0,-5 0 0,-6 0 0,5 0 0,-13 4 0,3 17 0,-9 9 0,0 32 0,-12-4 0,-3 22 0,-16-20 0,-2 10 0,0-13 0,3-1 0,-1 0 0,13-26 0,-9 2 0,12-21 0,0-1 0,2-6 0,4-4 0,0 0 0,4-9 0,-4-2 0,8-14 0,-3 4 0,4-4 0,0 10 0,0-4 0,0 9 0,0-9 0,0 9 0,0-3 0,4 4 0,1-5 0,14 3 0,-2-4 0,8 5 0,0 0 0,-4 0 0,10 4 0,-10 1 0,10 5 0,-10 0 0,10 0 0,-10 9 0,4 2 0,1 16 0,-4-1 0,13 16 0,-11-8 0,4 1 0,-8-10 0,0-5 0,-5 0 0,-2-6 0,-3 0 0,-2-9 0,1-1 0,-4-4 0,-1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34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24575,'0'20'0,"0"10"0,0 23 0,0-6 0,0 33 0,0-16 0,0-14 0,0 1 0,0 30 0,0 10 0,0-30 0,0 33 0,0-40 0,0 19 0,0-19 0,0-14 0,0-7 0,0-8 0,0-10 0,0-1 0,0-5 0,0-4 0,0-2 0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05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24575,'0'-5'0,"0"10"0,0 11 0,0 12 0,0-4 0,0 9 0,0-4 0,0 1 0,0 8 0,0-16 0,0 6 0,0-10 0,3-6 0,-2 5 0,5-12 0,-6 4 0,6-8 0,-2 1 0,2-2 0,-3-3 0,3-4 0,-2-8 0,0-4 0,3-4 0,-2-1 0,-1 5 0,3-4 0,-6 8 0,5-3 0,-5 7 0,2 1 0,-3 3 0,3 1 0,0 5 0,1 1 0,1 10 0,-1-3 0,3 7 0,-3 0 0,2 2 0,-2 2 0,3-4 0,0 0 0,3-3 0,-2-1 0,5-3 0,-2 0 0,3 0 0,0 0 0,1-3 0,-5-1 0,0-3 0,-3 0 0,-1 0 0,0 0 0,1 0 0,-1 0 0,-2-8 0,-1-4 0,-3-10 0,0-6 0,0-1 0,0-5 0,0 0 0,0 4 0,0 2 0,0 5 0,0 4 0,0 4 0,-3 5 0,2 3 0,-2 4 0,3 0 0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06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24575,'0'4'0,"0"2"0,0 10 0,0-2 0,0 4 0,0 1 0,0 1 0,4 2 0,1 2 0,2-4 0,5 12 0,-3-11 0,6 6 0,-7-3 0,7-1 0,-7-4 0,3-1 0,-4-7 0,0-1 0,-1-4 0,1 1 0,-4-1 0,3-2 0,-3-1 0,3-3 0,0 0 0,1 0 0,-4-3 0,3-1 0,-6-6 0,6-1 0,-5-3 0,2-4 0,-3-2 0,4-3 0,-3-1 0,2-4 0,1 4 0,-4-5 0,7 6 0,-6 0 0,6 3 0,-6 2 0,2 4 0,0-1 0,-2 5 0,2 0 0,0 6 0,-3-2 0,3 3 0,0-1 0,-3 4 0,3 4 0,-3 5 0,0-1 0,0 9 0,0-5 0,3 6 0,1-4 0,0 4 0,2-2 0,-2 2 0,3-4 0,1 4 0,-1-2 0,0 2 0,4-7 0,0 2 0,-1-5 0,4 2 0,-4-3 0,5 0 0,-1 0 0,0-3 0,-3 2 0,2-5 0,-6 1 0,3-2 0,-3 3 0,2-2 0,-1 2 0,2-3 0,-4 0 0,0 0 0,1 0 0,-1 0 0,0 0 0,1-3 0,-1-8 0,2-5 0,-1-8 0,1 1 0,0 4 0,-4 0 0,2 5 0,-2 0 0,0 3 0,-1 1 0,-3 0 0,0 3 0,3-7 0,-2 7 0,2-7 0,-3 7 0,0-6 0,0 5 0,0-2 0,0 4 0,0 2 0,0 1 0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07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24575,'10'0'0,"0"0"0,5 0 0,-1 0 0,-4 0 0,4 0 0,-7 0 0,2 0 0,-5 3 0,-2 8 0,-2-3 0,0 18 0,0-4 0,0 17 0,0-4 0,0 10 0,0-5 0,4 6 0,1-5 0,0 3 0,3-3 0,-7 5 0,7 0 0,-7-6 0,3 5 0,0-10 0,-3 0 0,6-7 0,-6-9 0,2-1 0,-3-7 0,0-1 0,0-4 0,0 0 0,0 1 0,0-1 0,0 0 0,-2-2 0,-5-2 0,0-2 0,-7 0 0,3 0 0,-3 0 0,0 0 0,-1 0 0,1 3 0,3-2 0,-2 2 0,6-3 0,-3 0 0,3 0 0,1 0 0,3 0 0,0 0 0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09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24575,'6'0'0,"3"0"0,2 0 0,0 0 0,6 0 0,-8 0 0,8 0 0,-10 0 0,7 0 0,-10 0 0,2 0 0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10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7 24575,'-6'-4'0,"-4"2"0,0 2 0,-5 0 0,1 6 0,0 2 0,-1 6 0,4 0 0,-2-3 0,5 3 0,-2-7 0,2 11 0,5-10 0,-4 6 0,6-4 0,-1 0 0,2 4 0,0-4 0,0 0 0,2-4 0,5 0 0,4 1 0,3 0 0,0-3 0,0 2 0,-3-2 0,-1 2 0,-4 1 0,1-1 0,-4 4 0,0 1 0,-3 3 0,0 0 0,0 0 0,0 1 0,-3-1 0,-1 0 0,-6 0 0,2 0 0,-2-3 0,3 2 0,0-5 0,3 1 0,-2-2 0,6-1 0,-3 1 0,3-1 0,2-3 0,5 0 0,4-3 0,7 0 0,-3 0 0,3 0 0,-7 0 0,-1 0 0,-4 3 0,1 1 0,0 5 0,-4 6 0,0 4 0,-3 5 0,0-1 0,0 5 0,0-4 0,-4 9 0,0-4 0,-5 5 0,1-5 0,0-1 0,0-5 0,4-3 0,0 2 0,4-7 0,0 3 0,0-4 0,0-3 0,0 2 0,3-5 0,4 5 0,4-5 0,3 2 0,4 1 0,-3-3 0,4 3 0,-5-8 0,-4 3 0,4-5 0,-7 2 0,0-3 0,-4 0 0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12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24575,'6'-3'0,"0"0"0,4 3 0,-3 0 0,6 0 0,-5 0 0,2 0 0,-1 0 0,-1 0 0,4 0 0,-7 6 0,0 2 0,3 15 0,-3-3 0,4 8 0,-6 0 0,-3-3 0,0 8 0,0-4 0,0 0 0,0 4 0,0-9 0,0 5 0,-3-6 0,-2-4 0,-6 3 0,3-6 0,-3 2 0,4-7 0,0 2 0,1-6 0,2 3 0,-2-4 0,5-5 0,-2-9 0,3-8 0,0-17 0,4 2 0,1-8 0,7 0 0,2-1 0,4-1 0,0-3 0,-1 8 0,-3 2 0,1 6 0,-7 4 0,3 5 0,-4 4 0,0 5 0,0 4 0,-6 2 0,-6 7 0,-2 5 0,-3 7 0,-1-1 0,3 0 0,1-3 0,1 6 0,5-5 0,-3 2 0,4 4 0,0-6 0,0 2 0,0 4 0,0-6 0,0 6 0,0-4 0,0 0 0,3 0 0,4 1 0,1-1 0,6-3 0,-6 2 0,2-5 0,0 2 0,-3-4 0,3 1 0,-4 0 0,1-4 0,-1 0 0,4-3 0,-3 0 0,3 0 0,-3 0 0,-1 0 0,0 0 0,1 0 0,-1 0 0,1-10 0,-3 1 0,-1-3 0,-3 5 0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28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24575,'3'3'0,"8"0"0,-3-3 0,13 0 0,-9 0 0,6 0 0,0 0 0,-3 0 0,4 0 0,-5 0 0,0 0 0,-3 0 0,-1 0 0,-4 0 0,-2 3 0,-2 4 0,-2 3 0,0 5 0,0-1 0,0 4 0,0-3 0,0 8 0,0-4 0,0 4 0,0-4 0,-3 4 0,2-4 0,-6 4 0,6-3 0,-2-2 0,3-4 0,0 0 0,0-3 0,0-1 0,0-4 0,0 1 0,0-1 0,6 1 0,2-1 0,6-2 0,5 0 0,15-4 0,-7 0 0,16 0 0,-23 0 0,7 0 0,-15 0 0,5 0 0,-9 0 0,2 0 0,-4 0 0,0 0 0,-2 2 0,-1 2 0,-3 2 0,-6 0 0,1 1 0,-8 0 0,5 3 0,-6 1 0,6 3 0,-5 0 0,1 5 0,-2-4 0,2 3 0,-2-4 0,3 1 0,0-1 0,-2 0 0,5 0 0,-2-3 0,6-1 0,-2-4 0,2 0 0,1 1 0,0-1 0,3 1 0,0-1 0,-3 0 0,2 1 0,-2-1 0,3 1 0,0-1 0,0 4 0,0-3 0,0 7 0,0-7 0,0 6 0,0-2 0,4 3 0,0 0 0,0 0 0,2 1 0,-2 5 0,0-4 0,-1 1 0,-3-4 0,0-2 0,0 3 0,0 0 0,0-3 0,0 2 0,0-2 0,0 0 0,-3 2 0,-1-6 0,-3 3 0,-3-3 0,3 0 0,-3-1 0,0 1 0,3-1 0,-7 1 0,7-3 0,-6-1 0,2-3 0,0 3 0,-2-2 0,5 1 0,-1-2 0,2 0 0,1 0 0,-1 0 0,1 0 0,-1 0 0,1 0 0,0 0 0,0 0 0,2 0 0,1 0 0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41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42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24575,'13'0'0,"13"0"0,10 0 0,15 0 0,-9 0 0,8 0 0,-4 0 0,1 0 0,11 0 0,-16 0 0,-2 0 0,-12 0 0,-15 0 0,-2 0 0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43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24575,'-4'3'0,"1"12"0,3 7 0,0 11 0,0 7 0,0 0 0,0 12 0,0 1 0,0-5 0,0 8 0,0-14 0,0 16 0,0-11 0,4 5 0,1-11 0,0-7 0,3-1 0,-7-16 0,2 1 0,-3-14 0,0-1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6:34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24575,'-13'62'0,"1"0"0,-1-5 0,5-14 0,8-35 0,0-3 0,0-2 0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43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24575,'0'21'0,"0"9"0,0 10 0,0 6 0,0 13 0,0-20 0,0 22 0,0-17 0,0 15 0,0-11 0,0 2 0,0-19 0,0 7 0,0-17 0,0-2 0,0-6 0,0-8 0,0 1 0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44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24575,'5'-3'0,"0"0"0,7 3 0,3 0 0,4 0 0,4 0 0,1 0 0,-1 0 0,-4 0 0,8 0 0,-10 0 0,2 0 0,-6 0 0,-2 0 0,0 0 0,-1 6 0,-4-1 0,1 5 0,-3-4 0,-1 8 0,-3-2 0,0 6 0,0-4 0,0 4 0,-4 1 0,-8 5 0,-6 1 0,-12 1 0,3 0 0,-3-4 0,10-3 0,1-4 0,5-4 0,0 3 0,3-7 0,1 3 0,4-6 0,5 1 0,5-1 0,11 6 0,4 2 0,5 8 0,6 6 0,2 6 0,-1-1 0,5 5 0,-10-9 0,10 8 0,-14-9 0,7 0 0,-17-8 0,6-3 0,-11-5 0,3 0 0,-3-6 0,-4-1 0,0-3 0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45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24575,'0'1'0,"0"8"0,0 14 0,0 2 0,0 7 0,0-2 0,0-1 0,0 4 0,0-9 0,0 4 0,0-5 0,0-7 0,0 1 0,0-9 0,3 2 0,4-7 0,0 0 0,6-3 0,-2 0 0,3 0 0,4 0 0,-2 0 0,2-6 0,0-3 0,-3-5 0,4-5 0,-5 3 0,1-2 0,-1 4 0,-3 3 0,2-2 0,-5 5 0,2-5 0,-3 2 0,-3-7 0,-1 2 0,-3-6 0,0 2 0,0-3 0,0 4 0,0 0 0,0 5 0,0 0 0,-3 3 0,2 1 0,-5 4 0,3-1 0,-1 4 0,2 0 0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46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24575,'14'0'0,"11"0"0,11-4 0,9-5 0,7-6 0,-10 1 0,14-5 0,-14 9 0,10-8 0,-6 8 0,-6 1 0,-5 1 0,-11 7 0,-6-2 0,-10 3 0,-2 0 0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46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24575,'-7'8'0,"1"9"0,6 15 0,0 15 0,0 6 0,0 13 0,0-16 0,0 19 0,0-19 0,0 10 0,0 4 0,0-20 0,0 13 0,0-22 0,0 4 0,0-14 0,0-2 0,0-8 0,-6-8 0,4 0 0,-4-7 0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47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24575,'0'28'0,"0"-3"0,0 33 0,0-12 0,0 11 0,0-2 0,0-17 0,0 13 0,0-10 0,0-7 0,0-6 0,0-8 0,0-6 0,0-4 0,0-9 0,0-9 0,0-8 0,0-12 0,0 4 0,0-9 0,0 4 0,0-5 0,4 5 0,0 1 0,4 4 0,0 1 0,-1 3 0,1 2 0,2 7 0,1 1 0,3 2 0,4 4 0,2-2 0,-1 5 0,3-3 0,-3 1 0,1 2 0,-2-3 0,-7 4 0,-2 0 0,-2 0 0,-1 0 0,1 0 0,-1-2 0,-3-2 0,0-2 0,-3-4 0,0 3 0,0-3 0,0 0 0,0-1 0,0 0 0,0-2 0,0 2 0,0 0 0,0-2 0,0 5 0,0-5 0,0 6 0,0-3 0,0 14 0,0 10 0,0 18 0,0 15 0,4-5 0,1 14 0,4-14 0,1 16 0,-5-11 0,3 0 0,-7-8 0,6-10 0,-6-5 0,3-5 0,-4-9 0,0 0 0,0-3 0,0-4 0,0 0 0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48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0 114 24575,'22'0'0,"2"0"0,15 0 0,7-9 0,1 3 0,18-14 0,-27 14 0,24-8 0,-19 8 0,10-7 0,-6 3 0,-8-3 0,-14 5 0,-2 3 0,-15 2 0,-2 3 0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48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24575,'0'29'0,"0"0"0,0 17 0,0-5 0,0 17 0,0-5 0,0 6 0,0-11 0,0 9 0,0-15 0,0 4 0,0-7 0,0-13 0,0-3 0,0-13 0,0-3 0,0-4 0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49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1 768 24575,'3'-25'0,"0"-13"0,-3-31 0,0 1 0,11-19 0,1 9 0,1 0 0,7 0 0,-14 23 0,9-5 0,-6 9 0,-4 15 0,3 6 0,-5 15 0,1 19 0,3 16 0,-6 11 0,7 14 0,-3 1 0,4-4 0,-3 15 0,2-15 0,-3 15 0,8-9 0,2 4 0,3-7 0,-4 1 0,3-5 0,-7-7 0,5-1 0,-6-12 0,2 2 0,-4-13 0,-3 0 0,2-3 0,-6-1 0,3-2 0,-3-2 0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50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3 136 24575,'-2'-4'0,"12"1"0,10-4 0,12 1 0,3-6 0,-4 1 0,7 1 0,-14-2 0,4 1 0,-4 2 0,-1-6 0,-3 0 0,-8 5 0,-5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04.3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294 338 24575,'5'0'0,"8"5"0,13 1 0,14 17 0,3 2 0,-1 6 0,0 3 0,-2-4 0,5 32 0,-17-26 0,7 29 0,-27-30 0,9 12 0,-11 0 0,-1-7 0,-5 12 0,0-16 0,0 16 0,-9-18 0,-11 13 0,1-7 0,-13-3 0,9-4 0,-16-11 0,5 0 0,-5-5 0,1-1 0,-3-10 0,1-1 0,-5-5 0,11 0 0,-5 0 0,7 0 0,6-8 0,-14-11 0,16-15 0,-13-17 0,19 3 0,-1-22 0,6 4 0,-1-16 0,7 0 0,1 0 0,6 1 0,0 7 0,0 3 0,0 7 0,5 8 0,13 0 0,0 21 0,17-5 0,-9 17 0,8 0 0,5 13 0,1 5 0,7 5 0,7 0 0,22 5 0,-7 14 0,8 1 0,-23 5 0,-14-4 0,-1-9 0,-7 3 0,-6-4 0,-5-6 0,-8 0 0,-4-5 0,0 0 0,0 0 0,0 0 0,0-9 0,1-7 0,0-11 0,-4-5 0,-1 0 0,-5 0 0,0-1 0,0 7 0,0-5 0,0 15 0,0-3 0,0 10 0,0 0 0,0 4 0,0 1 0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51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0 206 24575,'8'-6'0,"-2"13"0,-6 12 0,0 19 0,0-8 0,0 10 0,0-1 0,0-4 0,0 4 0,0-9 0,0-2 0,0-9 0,0-1 0,0-21 0,0-3 0,0-23 0,0-6 0,0-5 0,-4-6 0,3 0 0,-3 0 0,4 5 0,0 2 0,0 10 0,0 1 0,0 4 0,0 5 0,0 1 0,0 7 0,3-3 0,1 7 0,6-7 0,1 7 0,3-3 0,0 2 0,0 1 0,5 3 0,-4-2 0,3 5 0,0-2 0,-2 3 0,2 0 0,-7 0 0,2 0 0,-6 0 0,0 6 0,-4 6 0,-3 7 0,0 5 0,0-1 0,0 0 0,-3-3 0,-5 2 0,-4-3 0,-8 5 0,4 0 0,-4-4 0,5 2 0,-4-6 0,3 3 0,1-8 0,2-1 0,6-3 0,-1-1 0,3 1 0,4-6 0,-2-2 0,3-9 0,6-1 0,2-3 0,7 0 0,-1 3 0,0 0 0,0 4 0,4 0 0,-3 3 0,8 0 0,-8 4 0,7 0 0,-6 0 0,2 0 0,-4 0 0,0 3 0,-2 9 0,-2 0 0,-2 10 0,-1-3 0,1 5 0,-4-1 0,0 0 0,-4-4 0,0 4 0,0-8 0,0 3 0,0-3 0,-7-1 0,-1-3 0,-6-1 0,0-3 0,-5 1 0,4-1 0,-3-3 0,-1-1 0,4-3 0,-3 0 0,7 0 0,-3 0 0,4 0 0,-2-6 0,2-2 0,0-3 0,2-3 0,-2 6 0,3-15 0,3 16 0,1-10 0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52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24575,'0'-5'0,"0"21"0,0 6 0,0 29 0,0-3 0,0-5 0,0 19 0,0-23 0,0 14 0,0-8 0,0-10 0,0-1 0,0-10 0,0-5 0,0-5 0,2-6 0,2 1 0,6-9 0,1 3 0,3-3 0,4 0 0,-3 0 0,8 0 0,-4-3 0,4-5 0,0-1 0,1-2 0,-1 3 0,-4 4 0,0-3 0,-5 6 0,-3-2 0,-2 3 0,-2-3 0,-4-3 0,0 2 0,-3-2 0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53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0 24575,'-10'0'0,"3"0"0,-18 0 0,6 7 0,-4-2 0,-1 6 0,5-6 0,-4 2 0,8-6 0,0 5 0,5-5 0,4 4 0,-1-4 0,4 5 0,0-3 0,3 3 0,0 1 0,0 3 0,0 4 0,0 2 0,0 11 0,0-2 0,0 9 0,0 0 0,0 5 0,0 2 0,0 5 0,0-1 0,0 1 0,0 0 0,0 0 0,4-6 0,-3 4 0,2-14 0,-3 4 0,0-15 0,0-1 0,0-7 0,3-1 0,-2-4 0,4 1 0,-4-1 0,5-2 0,-3-2 0,4-2 0,-1 0 0,4 0 0,1 0 0,3 0 0,0 0 0,5 0 0,-4 0 0,7 0 0,-3 0 0,5 0 0,-5 0 0,-1 0 0,1 0 0,-8 0 0,7-3 0,-11 2 0,3-2 0,-4 3 0,1 0 0,-1 0 0,0 0 0,-2 0 0,-2 0 0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53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24575,'-1'-3'0,"9"0"0,12 3 0,21-4 0,-5 3 0,10-8 0,-7 4 0,-4 1 0,4-4 0,-9 7 0,-2-3 0,-9 4 0,-1 0 0,-7 0 0,-1 0 0,-7-6 0,0 5 0,-3-5 0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29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406 2628 24575,'-6'3'0,"5"3"0,-4 1 0,2 0 0,-1 6 0,0-2 0,-2-1 0,6 0 0,-6-3 0,5-1 0,-2 1 0,1-4 0,1-5 0,-2-10 0,3-2 0,0-13 0,0 7 0,0-13 0,-4 8 0,4-8 0,-8 4 0,3-5 0,-3 0 0,-1 0 0,5 0 0,-4 1 0,3-1 0,-3 0 0,-1-5 0,1 4 0,2-5 0,-1 1 0,2 3 0,-4-3 0,4 0 0,-2 4 0,6-9 0,-3 9 0,4-4 0,-4 5 0,3 0 0,-3 4 0,4-2 0,0 7 0,-3-3 0,2 5 0,-3 3 0,1-2 0,2 3 0,-6-5 0,6-4 0,-6 4 0,6-4 0,-2 4 0,-1-4 0,3 3 0,-6-13 0,6 12 0,-7-13 0,7 15 0,-2-4 0,-1 0 0,3 3 0,-3-8 0,0 4 0,3-5 0,-2 0 0,-1 0 0,3 5 0,-7-4 0,3 4 0,-3-5 0,3-6 0,-2 5 0,2-4 0,-4-1 0,0-1 0,4 1 0,-3-5 0,3 10 0,-4-5 0,4 11 0,-2-4 0,2 9 0,0-5 0,-2 6 0,3-1 0,0 1 0,-3 0 0,6 0 0,-6 0 0,6 4 0,-3-2 0,1 6 0,2-7 0,-2 7 0,3-4 0,0 5 0,0 3 0,0-2 0,-3 6 0,3-7 0,-3 7 0,3-3 0,0 4 0,0-4 0,0 2 0,0-5 0,0 5 0,0-1 0,0 2 0,0-3 0,0 3 0,0-3 0,0 4 0,0 0 0,0 0 0,0-1 0,0 1 0,2 3 0,2 0 0,2 3 0,0 0 0,4 0 0,0 3 0,4 1 0,0 0 0,0 2 0,0-5 0,1 2 0,-5 0 0,0-3 0,-3 6 0,-1-5 0,0 2 0,1-3 0,-4 2 0,3-1 0,-5 5 0,1-3 0,-2 3 0,3 0 0,-2 0 0,2 1 0,-3-1 0,0 0 0,0 1 0,0 2 0,0 2 0,0 0 0,3 2 0,-2-3 0,2 4 0,-3 0 0,3 0 0,-2 1 0,2-1 0,-3 0 0,3 4 0,-2-3 0,3 3 0,-4-4 0,3 0 0,-2 4 0,2-3 0,-3 6 0,3-6 0,-2 7 0,5-3 0,-5 3 0,3 2 0,-1-1 0,-2 0 0,3 1 0,-1-5 0,-3 3 0,7-3 0,-6 1 0,6 2 0,-3-3 0,0 5 0,3-1 0,-2 0 0,2 0 0,1 1 0,-3-1 0,1 0 0,-5 1 0,6-5 0,-6-4 0,5-2 0,-5-6 0,2 3 0,-3-3 0,3-4 0,-3 10 0,3 0 0,-3 15 0,0 2 0,0 4 0,0 5 0,0 7 0,0 8 0,4 5 0,-3 0 0,8 0 0,-8 1 0,8-1 0,-8-6 0,8 4 0,-8-9 0,3 2 0,0-4 0,-3-6 0,7-1 0,-7-5 0,6 0 0,-6 0 0,3-5 0,0-1 0,-4 0 0,4-3 0,0 7 0,-4-3 0,4 0 0,-4 3 0,0-7 0,0 3 0,0-5 0,0 1 0,0-1 0,0 0 0,0-4 0,0 4 0,0-8 0,0 3 0,0 1 0,0-4 0,0-1 0,0 0 0,0-4 0,0 1 0,0 2 0,3-5 0,-2 1 0,1 1 0,-2-2 0,0 1 0,4 1 0,-4-2 0,4 1 0,-4-2 0,0-1 0,3 4 0,-2-3 0,5 3 0,-6 0 0,3-3 0,0 3 0,-2-3 0,2-1 0,-1 3 0,-1-2 0,2 2 0,0-2 0,-2-1 0,4 0 0,-4 1 0,1-1 0,-2 0 0,3 1 0,-2-1 0,5 0 0,-6 0 0,6-2 0,-5 1 0,4-4 0,-7 2 0,1-3 0,-8 0 0,1-3 0,-5-1 0,2-6 0,-3-1 0,3-3 0,-3-1 0,6 1 0,-2-4 0,6 2 0,-3-10 0,6 1 0,-3-9 0,4-10 0,0-4 0,-4-11 0,2-7 0,-7-1 0,8-14 0,-8 5 0,8 7 0,-4-2 0,1 16 0,2-5 0,-2 8 0,0 12 0,3 5 0,-6 8 0,6 7 0,-5 2 0,5 4 0,-5 0 0,2-1 0,-4-6 0,4 5 0,-2-2 0,1 1 0,2 5 0,-1-6 0,1 3 0,2 1 0,-2 0 0,3-1 0,0 1 0,0 0 0,0 3 0,0 1 0,0 4 0,0-1 0,0 9 0,0 7 0,0 14 0,3 1 0,2 14 0,4-7 0,-4 8 0,2-5 0,-6-5 0,3-5 0,-4-6 0,3-4 0,-2-3 0,2-1 0,-3-4 0,0-5 0,-4-14 0,-1-8 0,-8-24 0,2-3 0,-8-18 0,7-14 0,-3-4-389,8 33 1,2-1 388,1 2 0,2 0 0,-4-36-268,6-9 268,0 26 0,-4-12 0,2 7 0,-6 12 0,7 4 0,-7 14 0,3 4 767,-3 3-767,0 8 278,0 5-278,3 6 0,0 7 0,4 1 0,-2 4 0,0 2 0,3 4 0,-3 16 0,3 5 0,0 13 0,3 0 0,2 5 0,0 2 0,2-3 0,-6 1 0,6-11 0,-6-5 0,2 0 0,-3-11 0,0 2 0,0-8 0,0 0 0,3 1 0,-2-1 0,2 0 0,0 1 0,-3-1 0,3 0 0,-3-26 0,0-9 0,-4-22 0,-2-6 0,-3 3 0,3-12 0,-2 11 0,2-9 0,-3 10 0,-1 1 0,0 1 0,2 16 0,-1 2 0,1 11 0,1 4 0,3 4 0,-3 1 0,6 7 0,-5-6 0,5 5 0,-2-1 0,3 2 0,0 1 0,-3 2 0,2-2 0,-1 3 0,2-4 0,0 1 0,2 8 0,2 10 0,3 7 0,1 12 0,5 10 0,-3-5 0,8 15 0,-4-11 0,0 9 0,-2-8 0,1 7 0,-3-13 0,3 5 0,-8-6 0,2-5 0,-6 4 0,2-9 0,-3 9 0,0-4 0,0 0 0,4 4 0,-3-9 0,3 9 0,-1-9 0,-2 4 0,6-5 0,-7 1 0,4 4 0,-1-4 0,-2 9 0,6-9 0,-2 9 0,3-8 0,0 7 0,0-2 0,0-1 0,1 4 0,-5-9 0,3 0 0,-3-6 0,0-3 0,2-5 0,-5 0 0,1-3 0,-2-9 0,0 9 0,0 4 0,0 13 0,0 9 0,0 1 0,0 0 0,0 0 0,4 0 0,-3 5 0,7-3 0,-7 3 0,6-5 0,-6 0 0,7 0 0,-8-5 0,8 4 0,-7-4 0,7 10 0,-3-4 0,0 5 0,2-7 0,-6 1 0,6-5 0,-2 3 0,-1-11 0,3 5 0,-6-11 0,5 4 0,-5-9 0,2 0 0,-3-3 0,3-1 0,-2 0 0,2 1 0,-3-1 0,0-5 0,4-20 0,-3-29 0,3 15 0,-4-10 0,3 40 0,0 0 0,3 6 0,1 8 0,-3 9 0,3 5 0,-3 8 0,1-4 0,2 5 0,-2 0 0,0 0 0,-1 0 0,-1-5 0,-2-1 0,2-9 0,1 3 0,-3-6 0,2 2 0,0-7 0,-2 2 0,2-6 0,-3 6 0,2-5 0,-1 2 0,2-4 0,0 0 0,-3 1 0,3-1 0,-3 1 0,0-1 0,0 0 0,0 1 0,0-1 0,3 0 0,-2 0 0,1 0 0,-2 0 0,0 0 0,0 0 0,0 1 0,0-1 0,0 4 0,0 1 0,0 0 0,0 2 0,0-6 0,0 7 0,3-7 0,-2 3 0,2-4 0,-3 0 0,0 1 0,3-4 0,-3 3 0,6-5 0,-6 4 0,3-2 0,-6 1 0,0-1 0,-3-3 0,-4 0 0,3 2 0,-3-1 0,0 5 0,3-5 0,-7 5 0,7-5 0,-3 2 0,4-3 0,2 3 0,-1-8 0,4 1 0,-2-18 0,-1-8 0,3-5 0,-7-10 0,7-1 0,-7-2 0,7-9 0,-7 9 0,3 1 0,0 8 0,-3 10 0,4 1 0,0 8 0,-3 2 0,3 7 0,-3-2 0,4 5 0,-4-5 0,6 5 0,-2-5 0,3-2 0,0 6 0,0-1 0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36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2465 24575,'3'-3'0,"0"-1"0,-3-9 0,0 1 0,0-10 0,0 2 0,0-3 0,0-5 0,0-2 0,0-4 0,0-18 0,0 8 0,0-27 0,0 11 0,0-14 0,0 14 0,-9-11 0,6-6 0,-10 12 0,7-15 0,-4 21 0,0-9 0,0 1 0,-6-13 0,9 11 0,-7 5 0,9 1 0,0-6 0,-3 15 0,7-23 0,-7 29 0,2-10 0,1-1 0,0 0 0,0-14 0,0 21 0,-1-12 0,-6 17 0,5 0 0,-7-5 0,5 6 0,0 5 0,0 2 0,1 5 0,0 4 0,3 6 0,-2 6 0,6 4 0,-2-1 0,3 5 0,0 0 0,0 3 0,0 1 0,0-1 0,0 0 0,0 1 0,0 0 0,0-1 0,0 1 0,0 0 0,0 0 0,0 0 0,0 0 0,3 3 0,4 0 0,3 3 0,4 0 0,1 0 0,-1 0 0,0 3 0,-3-2 0,2 2 0,-6 0 0,3-2 0,-4 4 0,-2-1 0,-1 2 0,-3 0 0,0 0 0,0 0 0,0 1 0,0-1 0,0 1 0,0-1 0,0 0 0,0 1 0,0-1 0,0 4 0,0 1 0,0 3 0,0 4 0,0-3 0,0 8 0,0-4 0,0 4 0,0 1 0,0-1 0,0 0 0,0 1 0,3-1 0,-2 0 0,6 1 0,-6 4 0,2-4 0,1 9 0,-3-9 0,3 14 0,-4-7 0,0 8 0,0-5 0,0 5 0,4 2 0,-3-1 0,3 5 0,-4-4 0,0 4 0,0-4 0,4 4 0,-3-10 0,7-1 0,-4-1 0,1-8 0,1-1 0,-5-2 0,6-3 0,-3 0 0,0 4 0,2-8 0,-5 7 0,6-7 0,-3 8 0,0-4 0,3 4 0,-3 1 0,0-1 0,7 15 0,-6-6 0,4 12 0,-2-15 0,-6 4 0,6-4 0,-6 5 0,6-5 0,-2 4 0,-1-9 0,3 4 0,-6-4 0,6-1 0,-6-4 0,6 4 0,-6-4 0,5 0 0,-5 4 0,5-8 0,-5 7 0,6-3 0,-6 5 0,5-1 0,-5-4 0,6 4 0,-6-4 0,6 0 0,-7-1 0,4 1 0,-1-4 0,-3 9 0,7-4 0,-6 2 0,2 0 0,1-3 0,-3 1 0,2 2 0,-3-3 0,4 4 0,-3-3 0,2 2 0,-3-7 0,0 3 0,0-3 0,0-1 0,0-4 0,3 0 0,-2-3 0,1-1 0,-2 0 0,-2-7 0,-2-8 0,-7-9 0,2-11 0,-7-5 0,1-13 0,-4-6 0,4-6 0,0-7 0,0-2 0,3-13 0,-3 5 0,-2-12-699,5-3 699,-5-1 0,11-6 0,-3 27 0,3-7 0,1 17 0,-4-13 0,7 6 0,-2 3 0,-1 5 0,4 1 699,-3 0-699,4 5 0,-5-4 0,4 11 0,-3-5 0,4 6 0,-5-6 0,4 4 0,-7-4 0,7 6 0,-3 1 0,4 5 0,0-4 0,0 9 0,0 0 0,0 2 0,0 8 0,0-3 0,0 5 0,0 4 0,0-4 0,0 8 0,-4-8 0,3 8 0,-5-3 0,2 3 0,0 1 0,-3 0 0,6-1 0,-2 5 0,0 0 0,3 3 0,-3 1 0,3 5 0,6 1 0,2 7 0,3 0 0,2-3 0,-6-2 0,7-2 0,-4 4 0,1-4 0,2 4 0,-2-4 0,0 0 0,-1 0 0,-4 0 0,1 2 0,-1-1 0,0 2 0,-2 0 0,-2 0 0,-2 3 0,0 8 0,0-2 0,0 10 0,0-3 0,0 4 0,0 5 0,-3-3 0,-2 8 0,1-4 0,-4 5 0,7 0 0,-3 5 0,4 2 0,0-1 0,0 5 0,0-5 0,0 6 0,0-5 0,0 3 0,0-8 0,0 3 0,0-5 0,0-5 0,0 3 0,0-7 0,0 3 0,0-5 0,0 5 0,0-4 0,0 9 0,4-8 0,-3 7 0,6-7 0,-6 8 0,6-4 0,-6 0 0,6 4 0,-2 11 0,3-11 0,0 15 0,1-19 0,-1 10 0,1-4 0,-4 5 0,3-1 0,-3-4 0,3 5 0,1-1 0,-4 1 0,3 1 0,-3 3 0,-1-3 0,0 0 0,0-2 0,-3-5 0,3-5 0,-4-1 0,0-5 0,0 0 0,0-7 0,0 2 0,0-8 0,0 1 0,0-1 0,0 0 0,0-3 0,0 6 0,0-5 0,0 9 0,0 1 0,0 6 0,0-2 0,0-4 0,0-4 0,0-3 0,0 2 0,0-6 0,0 3 0,0-3 0,0-1 0,0 4 0,0-3 0,0 7 0,0-4 0,0 5 0,0-5 0,0 0 0,0 0 0,0-3 0,0 3 0,0-20 0,0-11 0,-5-31 0,-1-17 0,-11-21-560,11 41 1,-1-2 559,-2-10 0,1-2 0,1-1 0,1-2 0,-1-7 0,0-1 0,4 5 0,-1 0 0,-2 1 0,0 0 0,3 5 0,-1 1 0,1 1 0,-1 4-108,-1-31 108,0-5 0,4 6 0,-4 18 0,0-18 0,4 45 0,-3-10 0,4 12 0,0 0 1113,0 11-1113,0 5 114,0 6-114,0 3 0,0 5 0,0 0 0,0 3 0,0 1 0,0-4 0,0 2 0,0-2 0,0 4 0,0-1 0,0 1 0,0-1 0,0 1 0,0 0 0,0-1 0,0 1 0,0 0 0,0-1 0,0-3 0,0 3 0,0-6 0,0 5 0,0-5 0,0 6 0,0-7 0,0 3 0,0-3 0,0 0 0,0-5 0,0 4 0,0-3 0,0 3 0,0 5 0,0-4 0,0 7 0,0 2 0,0 13 0,0 8 0,0 12 0,0 1 0,0 10 0,0 1 0,0 6 0,0 6 0,0-5 0,0 11 0,4-5 0,1 1 0,1 3 0,2-9 0,-3 10 0,0-11 0,4 11 0,-8-11 0,7 5 0,-7-6 0,8 0 0,-8 0 0,6-6 0,-6 5 0,7-10 0,-7 9 0,3-9 0,0 10 0,-3-10 0,7 10 0,-7-10 0,3 4 0,0-5 0,-3 0 0,6-5 0,-6-1 0,5-4 0,-5-1 0,6-4 0,-6 0 0,5-5 0,-2 0 0,0 0 0,2 0 0,-5 1 0,5-1 0,-5-4 0,2 0 0,0 0 0,-2-3 0,2 3 0,-3-3 0,0-1 0,0 1 0,3 2 0,-2-1 0,2 5 0,-3-6 0,3 7 0,-2-7 0,2 6 0,-3-2 0,0 0 0,4 5 0,-4-5 0,7 6 0,-7-2 0,4-1 0,-4 0 0,0 0 0,0 0 0,0 0 0,0 5 0,0-4 0,0 3 0,0-7 0,3 2 0,-2-6 0,2 7 0,-3-7 0,0 3 0,0 0 0,3-3 0,-3 3 0,3-4 0,-3 1 0,0-1 0,0 0 0,0 1 0,0-1 0,0 1 0,0-1 0,0 0 0,0 1 0,3-1 0,-3-1 0,3 1 0,0 0 0,-2 1 0,4-1 0,-1 0 0,-1 1 0,3-1 0,-2 1 0,2-1 0,0 0 0,-2 1 0,-1-1 0,0 1 0,-3-1 0,3 0 0,-9-3 0,-1 0 0,-11 0 0,-1-2 0,-1 2 0,-2 1 0,7-3 0,-4 2 0,8-3 0,2 0 0,2 0 0,1 0 0,-1 0 0,1 0 0,3-10 0,0 7 0,3-7 0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41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2828 24575,'0'-7'0,"0"-19"0,0-12 0,-5-33 0,3 1 0,-13-28-1003,11 45 1,-1-2 1002,-6-13 0,-2-1 0,3 4 0,0-1 0,0-10 0,-1-2 0,-2 9 0,1 1 0,5-1 0,0 1 0,-3 3 0,1 2-198,2 1 0,1 0 198,3 7 0,0 0 0,-5 1 0,0 0-181,6 0 0,1 2 181,-9-40 0,10-6 0,-3 32 0,-3-17 0,1 31 0,-5-21 0,5 15 0,-5-1 1423,1 7-1423,-1 0 930,5 6-930,-3 0 410,7 5-410,-3 7 0,4 5 0,0 6 0,0 0 0,0 3 0,0 2 0,0 4 0,0-5 0,0 4 0,0-3 0,-4 3 0,4-3 0,-4 3 0,4-4 0,-3 8 0,3 1 0,-3 4 0,3 0 0,2 2 0,2 1 0,2 6 0,4 1 0,1 3 0,-1 0 0,4-1 0,-4 1 0,1 0 0,2-3 0,-5-1 0,1 0 0,-2-3 0,-1 3 0,1 0 0,-1-2 0,1 2 0,-4-1 0,0 1 0,-3 3 0,0 0 0,0 4 0,0-3 0,0 7 0,0-4 0,0 9 0,0-4 0,0 7 0,0-2 0,0-1 0,0 3 0,0-3 0,4 10 0,-3-5 0,2 9 0,1-4 0,-3 10 0,3 7 0,0 8 0,2 5 0,-1-11 0,-1 8 0,1-8 0,0 12 0,1-1 0,2 0 0,-6 0 0,2-6 0,0-1 0,1-6 0,0 0 0,3-6 0,-7 5 0,6-10 0,-6 4 0,3-5 0,0 0 0,-3 5 0,6-8 0,-6 7 0,2-9 0,1-4 0,-4 2 0,3-11 0,-3-2 0,0-4 0,3-3 0,-2-1 0,2-11 0,-3 14 0,0 0 0,0 12 0,0 12 0,0-4 0,0 5 0,0 0 0,4 0 0,-3-4 0,2 2 0,-3-7 0,4 8 0,-3-9 0,3 4 0,-1-5 0,-2 1 0,3-1 0,-4 0 0,3 1 0,-2 4 0,2-4 0,1 4 0,-3-4 0,2-5 0,1 3 0,-4-3 0,4 1 0,-4-2 0,0-4 0,3 5 0,-2-8 0,3 7 0,-4-8 0,3 5 0,-2-1 0,2-4 0,0 4 0,-2-3 0,2-1 0,-3 4 0,3-4 0,-2 1 0,2 2 0,-3-5 0,3 2 0,-2-1 0,1-1 0,-2 2 0,0-1 0,0-1 0,0 2 0,0-4 0,0 0 0,0 1 0,3-1 0,-2 0 0,4 0 0,-4 0 0,4 0 0,-4 1 0,5-1 0,-6 0 0,3 0 0,-3 0 0,0 0 0,-6-3 0,1 3 0,-8-5 0,2 5 0,0-6 0,-2 7 0,5-6 0,-2 5 0,4-6 0,2 6 0,-2-5 0,3 2 0,0-6 0,-4-13 0,6-1 0,-7-21 0,7 2 0,-8-22 0,5 14 0,-7-33 0,1 19 0,-1-23 0,0 0 0,0-3 0,0 1 0,0-5 0,0 5 0,1 18 0,-1-12 0,6 20 0,-4-10 0,8 7 0,-3 8 0,4 6 0,-4 5 0,3 2 0,-3 5 0,4 5 0,-4-4 0,4 8 0,-8-3 0,4 0 0,-1 3 0,-2-3 0,2 5 0,-2-1 0,2 5 0,-2-3 0,6 6 0,-2-2 0,3 4 0,0-1 0,0-3 0,0 3 0,0-4 0,0 1 0,0-1 0,0-1 0,0-2 0,0 6 0,0-6 0,0 7 0,0-3 0,0 3 0,0 1 0,0 0 0,0 0 0,0 3 0,0-7 0,0 6 0,0-10 0,0 7 0,0-8 0,0 4 0,0-4 0,0 3 0,0-2 0,-3 7 0,2 0 0,-2 1 0,3 7 0,0 5 0,3 11 0,2 14 0,3 18 0,1-5 0,1 27 0,-1-20 0,1 21 0,0 3 0,-5-15 0,0 18 0,-1-28 0,-3 4 0,3-11 0,-4-11 0,0-6 0,0-7 0,0-1 0,0-4 0,0-8 0,0-11 0,0-12 0,0-9 0,0-18 0,-4 3 0,3-23 0,-3 23 0,4-20 0,-5 20 0,4-24 0,-8 12 0,8 2 0,-7 7 0,7 12 0,-7 1 0,7 10 0,-6 6 0,6 4 0,-5 5 0,5 3 0,-2-2 0,3 5 0,0-2 0,0 4 0,0-1 0,-3 1 0,2 0 0,-1-1 0,2 1 0,0 0 0,0-1 0,0 1 0,0 5 0,0 9 0,0 13 0,0 8 0,3 5 0,-2 0 0,3 0 0,-4 0 0,0-5 0,0-1 0,0-9 0,0 0 0,0-9 0,0 0 0,0-3 0,0-1 0,0-8 0,0-3 0,0-17 0,0-3 0,0-4 0,-4-4 0,3 4 0,-6 0 0,6 1 0,-2 4 0,0 5 0,2 1 0,-6 3 0,7 4 0,-4 1 0,4 4 0,0 0 0,0 20 0,4-1 0,1 28 0,-1-10 0,5 26 0,-3-1 0,4 11 0,0 6 0,1 1 0,-1 2 0,1 11 0,0-12 0,-1-8 0,0 4 0,0-10 0,0 6 0,1 6 0,-6-13 0,0 6 0,-5-13 0,0-1 0,0-6 0,4 0 0,-3-5 0,3-2 0,-4-5 0,0 0 0,0 0 0,4 0 0,-3 0 0,6 0 0,-6 0 0,7-1 0,-7-3 0,2-6 0,1-6 0,-4-4 0,4-3 0,-4-1 0,0-15 0,0 13 0,0 1 0,0 22 0,0 10 0,0 11 0,0-5 0,0 11 0,0-11 0,0 5 0,3-11 0,2-2 0,0-5 0,2 0 0,-6-5 0,6-5 0,-6-1 0,2-8 0,0 3 0,-2 0 0,2-2 0,-3 2 0,0-4 0,0-3 0,0-1 0,0-4 0,3 0 0,-2 1 0,2-1 0,-3 0 0,2 1 0,-1-1 0,2 0 0,-1 0 0,-1 0 0,2 1 0,-3-1 0,0 1 0,0 3 0,0-3 0,0 6 0,0-2 0,3 0 0,-2-1 0,1-4 0,-2 0 0,0 1 0,0-1 0,0 0 0,0 1 0,0-1 0,0 0 0,0 0 0,0 1 0,0-1 0,0 1 0,0-4 0,0 0 0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47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2057 24575,'0'-6'0,"-3"0"0,-4-4 0,-1-5 0,-3-4 0,3-9 0,-1-13 0,0-6 0,-1-19 0,4-2 0,-4-13-615,9-10 615,-1 42 0,-1-2 0,0-3 0,1 0 0,1 3 0,0 2-56,-4-29 56,0-7 0,-1 21 0,0-10 0,-3 8 0,3 12 0,-3 2 0,0 6 613,3 6-613,-2-5 58,7 10-58,-6 0 0,6 4 0,-3 7 0,4-3 0,-3 8 0,2-3 0,-5 6 0,5-2 0,-5 4 0,5-1 0,-2 1 0,0 0 0,2-1 0,-2 1 0,3 0 0,0-5 0,0 4 0,-4-7 0,3 6 0,-2-6 0,3 7 0,0-8 0,0 8 0,-4-3 0,4 3 0,-4 1 0,1 0 0,2 3 0,-2-3 0,3 7 0,0-3 0,0 3 0,0 1 0,0 0 0,0-1 0,0 1 0,0 0 0,0-1 0,0 1 0,0-1 0,0 1 0,0-1 0,0 1 0,0 0 0,3 2 0,0 1 0,3 3 0,1 0 0,3 0 0,-3 0 0,6 0 0,-2 0 0,3 0 0,-4 0 0,3 0 0,-5 0 0,2 3 0,-4-2 0,0 2 0,1 0 0,-4 0 0,0 3 0,-3 0 0,0 0 0,0 1 0,0-1 0,0 1 0,0-1 0,0 0 0,0 1 0,0 3 0,0 0 0,0 5 0,0-1 0,3 0 0,-2 0 0,2 0 0,1 4 0,-3-6 0,2 6 0,1-4 0,-4 1 0,7 7 0,-6-3 0,6 5 0,-6-5 0,2 3 0,1-3 0,-3 5 0,2-1 0,1 0 0,-4-3 0,4-2 0,-1 0 0,-2-3 0,3 8 0,-4-8 0,0 7 0,0-2 0,3 3 0,-2 5 0,2-4 0,-3 4 0,0 0 0,4-3 0,-3 8 0,2-9 0,-3 4 0,3-5 0,-2 5 0,3-3 0,-4 3 0,3-5 0,-2 1 0,6-1 0,-6 0 0,2 1 0,1-1 0,-3 0 0,2 1 0,0-1 0,-2 0 0,6 0 0,-6 1 0,3-1 0,-1 11 0,-2-8 0,2 7 0,1-9 0,-3-1 0,2-4 0,0 3 0,-2-6 0,6 6 0,-6-7 0,6 3 0,-7-4 0,7 1 0,-6-1 0,2 0 0,-3-3 0,3 2 0,-2-6 0,2 6 0,-3-5 0,0 5 0,3-6 0,-3 7 0,3-7 0,0 6 0,-2-2 0,2 3 0,0 0 0,-2 0 0,5-3 0,-5 9 0,5-8 0,-5 8 0,5-1 0,-5-4 0,6 3 0,-6 0 0,5-3 0,-5 8 0,2-8 0,0 3 0,-2-4 0,2 0 0,0 1 0,-2-1 0,2 0 0,0 4 0,-2-3 0,3 4 0,-4-5 0,0-3 0,0 2 0,2-6 0,-1 6 0,2-5 0,-3 5 0,0-6 0,0 3 0,3 0 0,-2-3 0,2 3 0,-3 0 0,0 0 0,0 1 0,3-2 0,-2-3 0,2 1 0,-3-1 0,0 0 0,0 1 0,0-1 0,0 1 0,0-1 0,0 0 0,0 0 0,0 0 0,-3-2 0,-4 1 0,0-4 0,-7 2 0,4 0 0,-1-2 0,1 5 0,3-5 0,1 2 0,-1 0 0,1-3 0,3 1 0,0-8 0,3-4 0,0-7 0,0-1 0,0-5 0,0-9 0,-4 2 0,3-19 0,-3 1 0,4-10 0,-3 11 0,2-8 0,-8 1 0,4-5 0,-6-6 0,1-15 0,0 28 0,-1-31 0,2 34 0,3-16 0,-3 7 0,8 6 0,-7 7 0,7 11 0,-3 11 0,4 6 0,0 7 0,0 1 0,0 15 0,0 5 0,0 16 0,0 8 0,0 7 0,4 10 0,-2 3 0,6 5 0,-7 14 0,4-22 0,-5 26 0,0-28 0,0 11 0,0-8 0,0-11 0,0-11 0,0-3 0,0-15 0,0 2 0,0-8 0,0 1 0,0-1 0,0-8 0,0-17 0,0-17 0,0-18 0,0-11 0,-4 15 0,3-20 0,-3 14 0,-1-18 0,4 7 0,-3 7 0,4 9 0,0 10 0,0 6 0,0 11 0,0 6 0,0 7 0,0 12 0,0 9 0,0 16 0,0 8 0,4 12 0,-3-4 0,8 20 0,-3-12 0,-1 5 0,4 1 0,-4-8 0,1 5 0,-2-6 0,-4-8 0,0-10 0,3-5 0,-2-2 0,2-6 0,0 2 0,-2-7 0,2 2 0,-3-6 0,0 7 0,0-7 0,0 3 0,0-4 0,0 0 0,0 1 0,0-1 0,0 1 0,0-1 0,0 0 0,3 1 0,-2-1 0,1 0 0,-2 1 0,3-1 0,-2 0 0,1 0 0,1 0 0,-2 1 0,2-1 0,0 1 0,-3-1 0,1-8 0,-5-7 0,-7-14 0,1-17 0,-3-8 0,-2-18 0,3-9 0,-4-7-480,5-8 480,0 1 0,0 0 0,5-1 0,1 20 0,0-7 0,4 16 0,-4-6 0,5 1 0,0 13 0,0-5 0,-4 11 0,3-5 480,-3 6-480,4 6 0,0-5 0,0 10 0,0-4 0,0 9 0,0 2 0,-3 5 0,2 4 0,-2 0 0,3 5 0,0 0 0,0 0 0,-4-5 0,3 8 0,-2-7 0,3 7 0,0-3 0,0 0 0,0-1 0,-3 5 0,2-3 0,-2 5 0,3-5 0,0 6 0,0-3 0,0 3 0,0-3 0,-3 3 0,3-3 0,-3 4 0,3-1 0,0 1 0,-3-1 0,2 0 0,-2 1 0,1 3 0,1-3 0,-2 3 0,0-1 0,3-1 0,-6 1 0,5-2 0,-5-4 0,2 2 0,-2-2 0,2 4 0,-2-1 0,5 1 0,-4 2 0,4 9 0,-2 12 0,3 10 0,4 12 0,-3-3 0,3 8 0,0-8 0,-3-2 0,3-6 0,-4-9 0,0-4 0,0-5 0,0-4 0,0 1 0,0-4 0,0 0 0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54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2179 24575,'3'62'0,"0"-16"0,-3-30 0,-3-9 0,2-1 0,-1 0 0,2 1 0,-6-4 0,2 0 0,-5-3 0,-1 0 0,3-6 0,-4-2 0,4-10 0,-5-12 0,2-6 0,-4-15 0,9-2 0,-4-20 0,8 4 0,-4-27-416,5 11 416,0-12 0,0-1 0,-4 26 0,3-13 0,-8 24 0,3-11 0,-4 5 0,4 3 0,-2 11 0,7 1 0,-3 6 416,4 5-416,0-3 0,0 3 0,0 0 0,0-3 0,0 8 0,0-8 0,0 8 0,0-8 0,-4 3 0,3 0 0,-7 2 0,7 5 0,-3 0 0,4 5 0,0-4 0,0 8 0,0-3 0,0 0 0,0 3 0,0-3 0,0 5 0,0-1 0,0 5 0,0-3 0,0 7 0,0-2 0,-3 3 0,2-1 0,-2 1 0,0 4 0,2-3 0,-2 2 0,3-4 0,-3 1 0,2 3 0,-2-2 0,3 6 0,0-3 0,0 4 0,0-1 0,3 4 0,0 0 0,3 3 0,1 0 0,-1 0 0,1 0 0,-1 0 0,0 0 0,0 0 0,4 3 0,-3-2 0,3 5 0,-4-6 0,1 6 0,-1-5 0,1 4 0,-1-4 0,0 2 0,-2 0 0,1-2 0,-1 1 0,-1 1 0,3-2 0,-2 5 0,2-6 0,-3 6 0,3-5 0,-5 4 0,4-4 0,-4 4 0,4-4 0,-4 4 0,4-1 0,-4 2 0,2 0 0,-3 0 0,0 0 0,0 1 0,0-1 0,0 0 0,0 1 0,0 3 0,0 4 0,0 2 0,0 2 0,0 0 0,0 1 0,0 5 0,0-1 0,0 8 0,0-5 0,0 9 0,0 0 0,0 0 0,0 4 0,0-5 0,0 0 0,0 0 0,0 0 0,0-5 0,0-1 0,0-9 0,0 3 0,0-6 0,0 2 0,0-4 0,0 4 0,3 1 0,-2 1 0,2 2 0,-3-3 0,4 4 0,-3 5 0,2-3 0,-3 3 0,0 0 0,0-4 0,0 4 0,0-5 0,0 1 0,3-1 0,-2-4 0,3 3 0,-4-6 0,0 6 0,3-7 0,-2 7 0,2-7 0,-3 3 0,0-3 0,0-1 0,0 0 0,0 0 0,3-3 0,-3 2 0,3-2 0,-3 3 0,0 0 0,0 4 0,3-3 0,-2 3 0,2-3 0,-3 3 0,0-3 0,0 7 0,0-2 0,0 13 0,0-7 0,0 8 0,0-11 0,0 5 0,0-4 0,0 4 0,0-4 0,0-1 0,4 0 0,-3 1 0,2-5 0,0 3 0,-2-7 0,6 8 0,-6-8 0,6 3 0,-7-4 0,3 0 0,-3-3 0,4 2 0,-4-5 0,4 1 0,-2-2 0,-1-1 0,2 1 0,-3-1 0,3 0 0,-2 1 0,1-1 0,-2 1 0,3-1 0,-2 0 0,5 1 0,-6 2 0,6-2 0,-5 2 0,5 1 0,-3-3 0,1 7 0,2-7 0,-5 6 0,4-5 0,-4 2 0,5-4 0,-5 0 0,1 1 0,-2-1 0,0 0 0,0 0 0,-3 1 0,-4-1 0,-3 1 0,-9 0 0,4 0 0,-7 1 0,6-1 0,-2 1 0,4-1 0,3 0 0,1-4 0,3 3 0,1-5 0,3-6 0,0-4 0,3-15 0,0-1 0,0-9 0,0-6 0,0 0 0,0-6 0,-5-6 0,0-1 0,-5-19 0,-1 9 0,1-16 0,-1 11 0,6 12 0,-11-37 0,13 44 0,-18-46 0,19 34 0,-17-6 0,17 2 0,-11 5 0,12 1 0,-4 6 0,1 1 0,3 6 0,-3 6 0,4-5 0,0 11 0,0-6 0,0 11 0,0-4 0,0 13 0,0-7 0,0 11 0,0-2 0,0 4 0,0 3 0,0-2 0,0 5 0,0-1 0,0 2 0,0-2 0,0 2 0,0-3 0,0 0 0,-3 3 0,3-6 0,-3 2 0,3 0 0,0-3 0,-3 4 0,2-5 0,-2 1 0,3-3 0,0-3 0,0 2 0,0-5 0,0 8 0,0-3 0,0 3 0,0 1 0,0 0 0,0-1 0,0 1 0,0 0 0,0 0 0,0-1 0,0 1 0,0 0 0,0 0 0,0 3 0,0 1 0,0 4 0,0-1 0,2 3 0,2 2 0,5 2 0,-2 0 0,4 15 0,-3 9 0,1 16 0,0 12 0,-4 1 0,0 14 0,-5 1 0,0 22 0,0-6-466,0-32 1,0 1 465,0 39 0,0-41 0,0 1 0,0 40-169,5 5 169,-4-27 0,4 8 0,-1-17 0,-2 6 0,2-2 0,-4-18 0,0-2 0,0-11 923,4-5-923,-4-1 177,4-5-177,-4 0 0,0-4 0,0 4 0,0-8 0,0-1 0,0-4 0,0-3 0,0-1 0,0 0 0,0 1 0,0-14 0,0-14 0,0-15 0,0-16 0,0-8 0,0-6 0,-5-8 0,4-6 0,-4-4 0,5-5 0,0 0 0,0 13 0,-4-3 0,2 11 0,-2 1 0,0 7 0,3 8 0,-3 12 0,0 5 0,3 7 0,-2 5 0,3 3 0,0-1 0,0 6 0,0-3 0,0 4 0,0-1 0,0 5 0,0-4 0,0 7 0,0-3 0,0 4 0,0-1 0,0 1 0,0 0 0,0-1 0,-3 1 0,2-1 0,-2 1 0,3-1 0,0 1 0,0 0 0,0 21 0,0 1 0,0 22 0,4 10 0,-3-11 0,4 36 0,-5-33 0,4 43 0,-2-38 0,2 25 0,1-10 0,1 1 0,-1 5 0,5 14 0,-9-27 0,10 38 0,-10-33 0,4 23 0,-5-26 0,5 29 0,-4-37 0,4 32 0,-5-26 0,0 0 0,0-1 0,0-12 0,4-1 0,-3-5 0,3-5 0,-4-1 0,0-8 0,0-2 0,3-8 0,-2 4 0,1-7 0,-2 3 0,0-15 0,0-9 0,0-18 0,0-14 0,0-7 0,0-20 0,0-2 0,0-8 0,0-4-449,0 4 449,0-7 0,0-1 0,0 21 0,0-8 0,0 17 0,0-11 0,0 4 0,0 10 0,0 6 0,0 6 449,-3 5-449,2 2 0,-3 5 0,4 4 0,-3 6 0,2 2 0,-2 7 0,3-3 0,0 3 0,0 2 0,-4-2 0,4 4 0,-4-2 0,4 6 0,0-3 0,0 9 0,0 9 0,0 12 0,0 20 0,0-4 0,0 34 0,0-12 0,0 23 0,0 0 0,0 1-485,0 8 485,0-1 0,0 0 0,5 1 0,-3-1 0,7-19 0,-6-18 0,0-3 0,3 0 0,-1 44 0,0-43 0,-4 10 0,7-14 0,-7-2 0,3-9 485,-1 0-485,-2-3 0,6-2 0,-6-1 0,6-1 0,-2 6 0,-1-9 0,3 5 0,-7-12 0,7-4 0,-7-3 0,4-1 0,-4-4 0,0 1 0,0-1 0,2 0 0,-1 0 0,4-3 0,-4 3 0,4-6 0,-1 0 0,2-1 0,0-1 0,-2-1 0,1 2 0,-1-2 0,-1 0 0,3 2 0,-5-2 0,1 3 0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8:03.2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6 599 24575,'-3'6'0,"0"0"0,3-8 0,4-7 0,8-10 0,2-10 0,11-2 0,-7-4 0,9-1 0,-5 0 0,5 4 0,-1 2 0,-5 5 0,3 4 0,-4 2 0,3 3 0,0 4 0,1 1 0,-5 3 0,-1 4 0,-3-2 0,-1 5 0,-4-2 0,4 3 0,-7 0 0,6 0 0,-5 0 0,5 0 0,-2 0 0,3 0 0,-3 0 0,6 0 0,-5 0 0,6 0 0,0 3 0,-3 4 0,4 1 0,-1 6 0,-3-6 0,7 7 0,-6-4 0,6 1 0,-7-1 0,7 0 0,-2-3 0,3 7 0,0-7 0,1 4 0,4-1 0,-4-2 0,4 3 0,0-4 0,-3 0 0,3 0 0,-5 0 0,0 0 0,1 3 0,-1-3 0,0 4 0,1-5 0,-1 5 0,0-4 0,1 7 0,4-6 0,-4 6 0,9-6 0,-9 6 0,9-2 0,-4-1 0,26 9 0,-16-11 0,15 7 0,-20-9 0,0 1 0,0-1 0,0 1 0,0-1 0,-1-3 0,-3-2 0,2-3 0,-7 0 0,8 0 0,-4 0 0,0 0 0,4 0 0,-4-3 0,5-6 0,0 0 0,0-7 0,-1 2 0,7-3 0,-5 0 0,9 2 0,-9-1 0,4 3 0,-5-4 0,0 0 0,12-12 0,-13 5 0,8-9 0,-17 12 0,-3-3 0,3 3 0,-8-2 0,4 2 0,-5-1 0,-3 2 0,2 1 0,-6-3 0,3 6 0,-4-2 0,0 0 0,4 2 0,-3-2 0,2 4 0,-3-1 0,0 1 0,0 3 0,0-2 0,0 6 0,-1-3 0,-2 3 0,2 1 0,-3-1 0,1-3 0,1 3 0,-1-3 0,2 3 0,-2 1 0,-2 0 0,-4 0 0,1 7 0,-2 4 0,3 12 0,0-1 0,0 6 0,0-7 0,0 7 0,0-6 0,3 2 0,1-4 0,3 0 0,0 0 0,1 1 0,-2-5 0,1 4 0,0-7 0,0 3 0,2 0 0,-1-3 0,5 3 0,-2 0 0,3-2 0,0 2 0,4 1 0,-3-3 0,7 6 0,-2-5 0,3 2 0,-4-4 0,4 4 0,-4-2 0,4 5 0,0-5 0,5 3 0,-3-1 0,3-2 0,-5 2 0,1-3 0,-1 0 0,0-1 0,0 1 0,5-4 0,1 4 0,5-8 0,0 8 0,0-7 0,5 3 0,2-4 0,25 0 0,-15 0 0,15 0 0,-20 0 0,-1 0 0,-4 0 0,-2 0 0,-5 3 0,0-2 0,0 3 0,0 0 0,-5 0 0,4 1 0,-9 2 0,9-6 0,-9 2 0,4-3 0,-8 0 0,-2 0 0,0 0 0,-1 0 0,10 0 0,0 0 0,7 0 0,5 0 0,14 0 0,8-5 0,20 4 0,2-4 0,7 0 0,-7-1 0,-14 0 0,2-3 0,-10 8 0,7-8 0,-3 7 0,-11-2 0,-3 0 0,-5 3 0,-5-3 0,-2 4 0,-5 0 0,0 0 0,-5-4 0,4 3 0,-4-2 0,5 3 0,0-4 0,0 3 0,0-6 0,0 6 0,-5-3 0,4 4 0,-9-4 0,4 3 0,-5-2 0,1 3 0,-5-3 0,3 2 0,-6-5 0,2 5 0,0-2 0,-3-1 0,4 4 0,-1-7 0,-3 6 0,7-3 0,-7 4 0,4-3 0,-1 3 0,-3-4 0,7 4 0,4 0 0,-1 0 0,4 0 0,0 0 0,-5 0 0,4 0 0,0 0 0,-3 0 0,3 4 0,-5 0 0,0 4 0,5 0 0,-3 0 0,3 3 0,-9 1 0,4 8 0,-7-5 0,4 8 0,-5-3 0,0 3 0,1 0 0,-4 5 0,4 7 0,-6 0 0,7 9 0,-8-8 0,4 8 0,-4-9 0,0 9 0,-1-9 0,1-1 0,-1-6 0,3 2 0,-3-9 0,-1 0 0,-3-11 0,-4-4 0,2 0 0,-1 1 0,2-4 0,-3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04.8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357 1 24575,'-25'30'0,"-14"31"0,-12 22-1594,22-22 1,1 4 1593,0 0 0,1 1 0,5 7 0,2 0 0,0-4 0,1-1 0,5 4 0,3 0 0,2-9 0,2 1 181,2 5 1,3-3-182,2 24 0,0-37 0,0-1 0,0 17 583,0 13-583,6-2 0,0-29 0,24 12 1610,-11-39-1610,28 16 537,-19-26-537,27 4 94,-13-14-94,12-4 0,-7 0 0,-7 0 0,-12 0 0,-4 0 0,-14 0 0,0 0 0,-7 0 0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8:05.2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79 24575,'6'-7'0,"2"-3"0,10 2 0,1-3 0,0 4 0,4-1 0,-8 4 0,7 0 0,-6 4 0,-2 0 0,0 0 0,-4 0 0,-2 3 0,0 4 0,-3 13 0,-1 0 0,0 13 0,-4-4 0,0 5 0,0 0 0,0-5 0,0-1 0,0-4 0,0-1 0,0-4 0,0-1 0,0-7 0,0 2 0,-3-5 0,2 1 0,-5-2 0,3-1 0,-1-5 0,2-5 0,2-7 0,0-7 0,0-2 0,4-8 0,4-1 0,5-5 0,3 5 0,-3-4 0,2 8 0,-6-3 0,2 5 0,0 4 0,-3 0 0,2 5 0,-3 0 0,3 2 0,-2 2 0,2 4 0,-4-1 0,1 1 0,-1 2 0,4 1 0,-3 3 0,3 0 0,-3 0 0,-1 0 0,0 0 0,1 0 0,-4 3 0,0 4 0,0 4 0,-2 7 0,2-3 0,-3 7 0,3-2 0,-2 3 0,3 5 0,-1-3 0,-2 3 0,2-5 0,1 0 0,-3 1 0,2-1 0,-3 0 0,3-4 0,-2 0 0,2-9 0,0 0 0,-2-3 0,2-1 0,0-2 0,0-1 0,3-3 0,1 0 0,-1 0 0,0 0 0,1 0 0,0-7 0,-1 3 0,1-10 0,-1 7 0,1-3 0,0 6 0,-1-1 0,-2 1 0,1 0 0,-1 1 0,-1 1 0,3 1 0,-3-2 0,0 3 0,0 0 0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8:05.9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24575,'5'0'0,"0"0"0,15 0 0,-1 0 0,5 0 0,-1 0 0,5 0 0,1 0 0,0 0 0,4 0 0,-8 0 0,3 0 0,-5 0 0,-4 0 0,4 0 0,-8 0 0,2 0 0,-6 0 0,-2 0 0,-5 0 0,-1 0 0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8:06.5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24575,'0'10'0,"0"0"0,0 4 0,0 0 0,0 5 0,0 0 0,0 9 0,0-4 0,0 9 0,0-4 0,0 1 0,0-6 0,0-2 0,0-7 0,0 3 0,0-7 0,0-1 0,0-4 0,0 1 0,0-4 0,0 0 0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8:09.1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379 0 24575,'-9'0'0,"-6"4"0,-1 7 0,-6 2 0,6 5 0,-2-6 0,-2 6 0,8-5 0,-8 14 0,9-10 0,-2 10 0,3-12 0,2 3 0,-3 5 0,5-6 0,-7 3 0,11-3 0,-8-5 0,10 6 0,-4-3 0,4-5 0,0 3 0,0-2 0,0 3 0,0-3 0,0-1 0,0 4 0,0-2 0,0 6 0,4-4 0,0 4 0,6-2 0,-2 2 0,6-4 0,-3 4 0,1-3 0,2 4 0,-7-5 0,7 4 0,-2-3 0,-1 7 0,4-2 0,-7 8 0,4-4 0,-4 9 0,-3-4 0,-2 10 0,-3-3 0,0 8 0,0-3 0,0-1 0,0 5 0,-9 8 0,-1-10 0,-16 27 0,-7 6 0,6-15 0,-10 21 0,13-34 0,-4 5 0,3-1 0,3-6 0,4-6 0,1-5 0,4-7 0,2-9 0,7-4 0,-3-2 0,7-5 0,-4 1 0,4-2 0,0-1 0,6 1 0,1-4 0,7 0 0,0-3 0,4 0 0,1 0 0,5 3 0,-5 1 0,3 4 0,-2-1 0,3 1 0,-4 3 0,4 5 0,-7-1 0,4 9 0,-5-5 0,0 4 0,-3 1 0,3-1 0,-6 0 0,2 5 0,-3-3 0,0 7 0,-3-2 0,-2-1 0,-3 3 0,0-2 0,0 9 0,0-4 0,0 4 0,0 0 0,0-3 0,-8 8 0,2-4 0,-10 0 0,0 17 0,0-23 0,0 27 0,0-23 0,1 13 0,-3-6 0,0 1 0,3 0 0,-2-1 0,7 1 0,-4 0 0,1 15 0,3-12 0,-2 7 0,2-11 0,6-10 0,-5 9 0,4-8 0,0 8 0,2-9 0,3 9 0,0-8 0,0-2 0,0-1 0,0-9 0,0 4 0,0-4 0,0-1 0,0 0 0,0 1 0,3-1 0,1 0 0,4 1 0,4 4 0,-3-4 0,3 4 0,-4 0 0,0-3 0,0 3 0,3-5 0,-3 0 0,4 1 0,-1-1 0,4 7 0,-3-9 0,2 3 0,-4-10 0,-2-3 0,2 3 0,-3-7 0,-1 3 0,1-4 0,3 1 0,-3-1 0,6-2 0,-2 2 0,0-5 0,-1 2 0,-4-3 0,0 0 0,1 0 0,-1 0 0,-2-20 0,-1 15 0,-3-16 0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8:10.9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1 240 24575,'0'-6'0,"0"0"0,0-4 0,0-1 0,0-3 0,7-4 0,1 5 0,7-4 0,-1 6 0,0 0 0,0 0 0,0 4 0,4 3 0,-3 1 0,3 3 0,1 0 0,-4 0 0,3 0 0,-7 0 0,2 0 0,-5 6 0,2 6 0,-2 12 0,-4 11 0,0 0 0,-4 4 0,0 0 0,0-3 0,0 3 0,0-10 0,0-1 0,0-8 0,0-2 0,0-7 0,0-2 0,0-2 0,0-1 0,0-7 0,0-13 0,0-5 0,0-14 0,0 4 0,4-5 0,9-2 0,2-3 0,11 1 0,-7-1 0,7 2 0,-3 1 0,4 5 0,-2 4 0,0 7 0,-6 5 0,-1 3 0,-4 2 0,1 3 0,-1 3 0,-3-2 0,-2 5 0,-2-2 0,-1 3 0,1 0 0,-1 0 0,0 0 0,-2 6 0,-1 6 0,-3 11 0,0 6 0,0 5 0,0 0 0,0 0 0,0 0 0,0 0 0,0-5 0,0-1 0,0-8 0,0 2 0,0-7 0,0 0 0,0-5 0,0-4 0,0 1 0,3-1 0,0-3 0,4 0 0,-1-3 0,4 0 0,-3 0 0,7 0 0,-4 0 0,4-3 0,1-4 0,-4-4 0,6-1 0,-8-1 0,9 1 0,-11-2 0,7 0 0,-7 3 0,3 1 0,-4 4 0,1-1 0,-1 4 0,1-3 0,-1 5 0,-3-2 0,0 3 0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8:17.9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141 0 24575,'-6'7'0,"-4"5"0,-4 23 0,-9 8 0,3 16 0,-10 7 0,18 0 0,-7 8 0,18-13 0,-4 3 0,5 19 0,0-32 0,0 28 0,0-37 0,0 5 0,0 0 0,4-8 0,5 1 0,8-9 0,10 5 0,-1-15 0,13 1 0,-13-10 0,12 1 0,-13-9 0,-1 3 0,-6-3 0,-10 0 0,-2-1 0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8:18.4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 24575,'3'-4'0,"0"19"0,-3 8 0,0 21 0,0-9 0,0 16 0,0-3 0,0 11 0,0-16 0,0 12 0,0-12 0,0 11 0,0-2 0,0-12 0,0 5 0,0-15 0,0 0 0,0-12 0,0-8 0,0 4 0,0-10 0,0 2 0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8:19.1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24575,'0'5'0,"0"0"0,0 15 0,0 4 0,0 0 0,0 9 0,0-8 0,0 13 0,0-13 0,0 14 0,4-15 0,-3 9 0,2-4 0,1 5 0,-3 0 0,6-1 0,-2-3 0,-1-2 0,3-5 0,-6-4 0,2-4 0,-3-2 0,0-6 0,0 3 0,0-3 0,3-4 0,-2 0 0,2-3 0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8:19.7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0 120 24575,'9'0'0,"-1"-3"0,20-1 0,1-5 0,5-3 0,7 2 0,-10-3 0,12 4 0,-11-3 0,8 2 0,5-3 0,-15 8 0,4-6 0,-11 9 0,-4-5 0,0 7 0,-6 0 0,-2 0 0,-2 0 0,-6 0 0,0 0 0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8:20.3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8 24575,'-8'-7'0,"2"6"0,6 10 0,0 17 0,0 10 0,0 10 0,0-1 0,0 14 0,0-4 0,0 10 0,0-11 0,0 3 0,0-10 0,0 11 0,0-16 0,0 3 0,0-11 0,0-9 0,0 2 0,0-12 0,0-1 0,0-4 0,0-4 0,0 1 0,0-4 0,0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05.9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1 355 24575,'0'-13'0,"0"1"0,0-2 0,0-1 0,0-10 0,0 4 0,4-4 0,1 10 0,9-3 0,6 7 0,7-4 0,0 9 0,3 1 0,3 5 0,1 0 0,5 0 0,-13 0 0,5 0 0,-5 0 0,-4 0 0,-2 9 0,-15 7 0,4 17 0,-7 14 0,3 2 0,-5 4 0,0 1 0,0-5 0,-12 12 0,4-12 0,-20 0 0,10-20 0,-4-4 0,3-14 0,9 3 0,-4-9 0,9-9 0,1-19 0,4-18 0,19-23 0,2-2 0,12 2 0,12-8 0,-11 13 0,13-15 0,-16 18 0,5 0 0,-16 15 0,6 6 0,-15 15 0,3 1 0,-5 13 0,-4-6 0,-8 14 0,-3 4 0,-12 14 0,6 7 0,-8 5 0,8 0 0,-4-5 0,5 10 0,1-9 0,3 17 0,2-4 0,5 5 0,0 1 0,0-7 0,0-1 0,0-12 0,0-2 0,15-5 0,-3-4 0,25-1 0,-9-9 0,10-1 0,1-5 0,-5 0 0,4-5 0,-4-12 0,-7 0 0,-1-5 0,-11 3 0,0 4 0,-6 4 0,0-2 0,0 12 0,-4-7 0,-1 7 0,-4-3 0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8:20.8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1 176 24575,'7'-10'0,"13"-8"0,11 4 0,13-8 0,-9 5 0,10-2 0,1 1 0,-3 8 0,7-3 0,-4 3 0,1 0 0,-1 0 0,-11 6 0,-8 4 0,-3 0 0,-8 0 0,1 0 0,-10 0 0,3 0 0,-7 0 0,0 0 0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8:25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63 738 24575,'0'-6'0,"0"29"0,0-4 0,0 38 0,0-15 0,0-1 0,0 9 0,-4-8 0,7 11 0,-7-7 0,12-7 0,-3-5 0,0-9 0,-2 2 0,0-18 0,-2 8 0,-1-16 0,0-1 0,-10-12 0,5-12 0,-7-10 0,-1-1 0,3-10 0,-3-1 0,8-2 0,-4-9 0,8 10 0,-3-5 0,4 11 0,0 7 0,0 1 0,0 8 0,0 1 0,0 2 0,0 10 0,0-6 0,0 11 0,3-3 0,0 4 0,4-1 0,2 3 0,2-2 0,0 6 0,6-4 0,-5 4 0,6 0 0,-4 0 0,5 0 0,-4 0 0,3 7 0,-4 1 0,-3 6 0,0 0 0,-4 0 0,-3 0 0,-1 1 0,-3-1 0,0 0 0,0 0 0,-9 3 0,0-5 0,-8 1 0,2-6 0,1 0 0,3 0 0,1 0 0,4-4 0,-1 3 0,4-3 0,0 3 0,3 0 0,0 0 0,3 1 0,4-4 0,4 3 0,3-5 0,4 2 0,1-3 0,5 0 0,-1 0 0,0 0 0,1 0 0,-1-3 0,1-5 0,-5-8 0,5-5 0,-3-3 0,0-1 0,-1 1 0,-5 0 0,1 1 0,-1-1 0,-3 1 0,0 0 0,-5-1 0,1 1 0,0 4 0,-1-4 0,-3 8 0,0 0 0,-4 2 0,0 5 0,0-2 0,0 4 0,-3 2 0,0 2 0,-4 2 0,1 0 0,-1 0 0,1 2 0,-1 5 0,1 4 0,-2 3 0,1 0 0,0 0 0,-1 5 0,4-4 0,1 3 0,3-4 0,0 1 0,0-1 0,0 0 0,0-3 0,0-1 0,10-3 0,3 0 0,15 1 0,-3 0 0,8-4 0,-4 0 0,5-4 0,0 0 0,-5 0 0,-5 0 0,-2 0 0,-7 0 0,4 0 0,-5-7 0,-3 0 0,-1-8 0,-3-3 0,1-1 0,0-5 0,-1 1 0,-2-5 0,-2 3 0,-3-3 0,0 5 0,0 3 0,0-2 0,0 10 0,0-2 0,0 8 0,0-1 0,-5 3 0,0 1 0,-4 3 0,-1 0 0,3 7 0,-4 5 0,3 7 0,0 4 0,4 1 0,-3-1 0,6-4 0,-2 4 0,3-8 0,0 3 0,0-4 0,0-3 0,0-1 0,0-4 0,0 1 0,2-4 0,2 0 0,2-3 0,0 0 0,0 0 0,0 0 0,1 0 0,-1 0 0,0 0 0,-3-2 0,3 1 0,-6-5 0,3 3 0,-3-4 0,0 1 0,0-1 0,0-3 0,0-1 0,0-3 0,0-4 0,0 2 0,0-6 0,0 7 0,-3-4 0,-4 8 0,-4 1 0,0 3 0,-3 3 0,7 1 0,-6 3 0,5 0 0,-5 0 0,2 3 0,0 9 0,0 4 0,3 7 0,0 0 0,0 1 0,4-1 0,0 0 0,4-3 0,0-2 0,0-4 0,0-3 0,0-1 0,0-4 0,3 0 0,4 1 0,4-3 0,3-1 0,0-3 0,1 0 0,-5 0 0,4 0 0,-4 0 0,1-6 0,3-2 0,-6-7 0,2 1 0,-3 0 0,0-1 0,0 1 0,-3 0 0,2 0 0,-5 3 0,2 1 0,-3 3 0,3 4 0,-2-3 0,6 5 0,1 5 0,9 4 0,-2 3 0,3 0 0,-3-4 0,-5 0 0,0 0 0,-3-4 0,-1 0 0,1-3 0,-1 0 0,0 0 0,-2-6 0,-1-6 0,1-23 0,-3-3 0,4-20 0,-1-1 0,-3 9 0,4-13 0,-5 21 0,0-10 0,0 11 0,0 7 0,0 5 0,0 10 0,0 1 0,0 7 0,0 1 0,0 12 0,0 7 0,0 19 0,0 14 0,0 5 0,0 5 0,0 0 0,0-5 0,4 5 0,1-6 0,4-10 0,-1 2 0,0-18 0,-4 3 0,3-9 0,-4-3 0,4-1 0,0-4 0,-4 1 0,3-4 0,-3 0 0,4-3 0,-1 0 0,0-3 0,1-8 0,0-5 0,1-12 0,4-1 0,-2-5 0,2 5 0,0-4 0,-3 8 0,2-3 0,-3 5 0,0 3 0,-1 5 0,0 2 0,-4 6 0,3-3 0,-5 14 0,-1 5 0,-5 17 0,0-2 0,-2 4 0,6-4 0,-2-1 0,3 0 0,0-3 0,0-2 0,0-7 0,0-1 0,0-4 0,0 0 0,3-2 0,4-1 0,3-3 0,1 0 0,7 0 0,-7 0 0,7 0 0,-3-7 0,-1-5 0,1-3 0,0-7 0,-4 6 0,4-6 0,-7 7 0,3-8 0,-3 4 0,-1-5 0,1 1 0,0 0 0,-4 3 0,0-2 0,-4 6 0,0-2 0,0 4 0,0 3 0,0 1 0,0 4 0,-3 2 0,2 4 0,-4 7 0,4 4 0,-2 3 0,3 4 0,0-2 0,0 2 0,0-4 0,0 0 0,0-3 0,0 2 0,0-5 0,0 1 0,2-2 0,2-1 0,2-2 0,1 1 0,-1-4 0,1 5 0,-1-5 0,0 4 0,-2-1 0,-1 2 0,0-2 0,-3 1 0,3-1 0,-3 2 0,0 1 0,0 3 0,0-3 0,-3 9 0,0-8 0,-7 5 0,2-6 0,-2-1 0,4 1 0,2-1 0,-1-2 0,1-1 0,-2-3 0,-1 0 0,4 0 0,0 0 0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8:26.4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24575,'8'-1'0,"0"2"0,12 6 0,-5 3 0,8 6 0,-3 0 0,16 15 0,-10-13 0,15 18 0,-20-15 0,14 10 0,-18-7 0,18 7 0,-17-6 0,7 9 0,-12-5 0,2-4 0,-6 7 0,-2-12 0,0 8 0,-6-4 0,3-1 0,-4 5 0,0 1 0,0 5 0,-4 0 0,-5 0 0,-9 5 0,-4-2 0,-1-3 0,2-5 0,6-5 0,0-5 0,3-4 0,2-5 0,7-4 0,0 1 0,0-1 0,0-2 0,-7-2 0,5-2 0,-1 0 0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56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1887 0 24575,'-10'11'0,"-13"9"0,-29 46 0,13-19 0,-3 1-1750,9-9 0,-2 3 1750,-5 7 0,-5 5 0,2-1-860,-3 7 0,-1 2 860,0-7 0,-4 3 0,5-2 0,-1 5 0,2 1 0,-4 5 0,-3 5 0,6-7 0,11-14 0,0 0 0,-9 16 0,-5 8 0,2-6 0,2-5 0,0-3 0,6-8 0,-1 1 0,1 1 0,-17 27 0,0-2 0,-1-6 0,1-2 0,9-1 0,2-5 0,6-22 0,3-3 547,3 6 0,3-4-547,-10 4 0,-2 14 0,10-23 1607,10-4-1607,6-17 2431,5-3-2431,5-8 88,2 0-88,1-13 0,16 7 0,17-12 0,22 12 0,23 0 0,16-5-606,-38 0 0,2-3 606,2 0 0,4-3-1219,26-6 1,4-2 1218,-3 4 0,3 0 0,-19 2 0,1 0 0,-1 1 0,15-3 0,-1 2 0,6-2 0,0 1 0,-11-1 0,1 2 0,10 2 0,3-1 0,0-2 0,1 1 0,-4 4 0,1 2 0,-3-4 0,1 1 0,-3 2 0,0 1 0,-8 1 0,-2-1-642,-4 0 1,-1 0 641,-4 4 0,-2-1-345,-8-2 0,0 1 345,3 4 0,0 1 0,-7-3 0,0 0 0,0 3 0,-2 0 799,25 0-799,8 0 0,-23 0 2268,12 0-2268,-10 0 1478,-11 0-1478,-3 0 902,-10 0-902,-6 0 175,-11 0-175,-6 0 0,-7 0 0,-2 0 0,-2-10 0,2 7 0,11-7 0,22 10 0,14 0 0,18-5 0,7-1 0,2-10-529,7-2 529,-42 7 0,1-1 0,1-2 0,0 0 0,3 1 0,1 0 0,4-2 0,0 0-461,1 3 0,0 0 461,0-1 0,0 1 0,0 2 0,-2 1-10,23-3 10,13 6 0,-22 6 0,11 0 0,-29 0 0,-1 0 0,10 0 0,-7 0 0,-2 0 0,-11 0 0,57-5 0,-47 4 0,35-9 504,-39 5-504,21-6 946,-19 2-946,16-1 11,-13 0-11,-1 1 0,-6-1 0,-1 1 0,1 0 0,-5 0 0,-2 4 0,-5-3 0,-1 4 0,6-5 0,-9 1 0,8-1 0,-8 1 0,3-1 0,1-3 0,0 3 0,-5-3 0,-1 3 0,-5 2 0,0-1 0,-4 4 0,9-7 0,-11 10 0,4-6 0,-8 7 0,-5-3 0,2 2 0,-4-2 0,-3 1 0,0-5 0,0-4 0,-2 3 0,2 2 0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57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24575,'-4'3'0,"2"4"0,2 7 0,0 1 0,0 4 0,0-5 0,0 0 0,0 0 0,0 0 0,0-3 0,0-1 0,0-10 0,0-6 0,0 1 0,0-4 0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6:59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7 24575,'-4'20'0,"1"4"0,3-8 0,0 3 0,0 8 0,0-7 0,0 4 0,0 3 0,0-6 0,0 7 0,0-5 0,0-3 0,0-2 0,0-7 0,0 2 0,0-6 0,5 0 0,-1-4 0,8-3 0,2-4 0,-2-3 0,9-5 0,-12-7 0,15-6 0,-11 0 0,8-5 0,-6 7 0,1 0 0,-4-1 0,-1 1 0,-3-1 0,-4 5 0,0-3 0,-4 6 0,0 1 0,-3 5 0,-4 4 0,-4 2 0,-7 1 0,3 3 0,-8 0 0,8 0 0,-8 0 0,4 0 0,0 6 0,0 6 0,4 3 0,0 3 0,7-10 0,2-1 0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00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24575,'0'9'0,"0"3"0,0-1 0,-3-1 0,-1 4 0,0-4 0,1 5 0,3-5 0,0 4 0,0 1 0,0 0 0,0 7 0,0-3 0,0 4 0,0 1 0,0-1 0,0 0 0,3-4 0,-2 0 0,5-9 0,-5 0 0,4-3 0,-1-1 0,0 1 0,1-1 0,-1-2 0,2-2 0,0-2 0,1 0 0,2 0 0,-1-3 0,5 0 0,-2-8 0,0 0 0,3-7 0,-6 3 0,6-4 0,-6 5 0,2 0 0,-3-5 0,1 4 0,-1-7 0,-3 6 0,0-6 0,-4 3 0,0-1 0,0-2 0,0 7 0,0-4 0,-7 8 0,-1 1 0,-6 3 0,-4 3 0,2 0 0,-2 4 0,0 0 0,2 0 0,-2 0 0,7 0 0,1 0 0,4 0 0,-1 0 0,1 0 0,2 0 0,2 0 0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02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24575,'0'13'0,"0"0"0,0 9 0,0-1 0,0 12 0,0-9 0,0 14 0,0-12 0,0 12 0,0-9 0,0-4 0,0 2 0,0-7 0,0-5 0,0 3 0,0-11 0,0 3 0,0-4 0,0 1 0,0-4 0,0 0 0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03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24575,'0'10'0,"0"4"0,0 1 0,0 4 0,0-1 0,0 1 0,0 5 0,0-5 0,0 3 0,0-10 0,0 2 0,0-4 0,0 4 0,0 1 0,3 0 0,0-6 0,4-6 0,3 0 0,-3-3 0,6 0 0,-6 0 0,3 0 0,0 0 0,1 0 0,0 0 0,2-6 0,-2-2 0,3-6 0,-3-5 0,3 4 0,-6-7 0,3 6 0,-4-6 0,1 3 0,0-5 0,-4 1 0,-1-1 0,-3 1 0,0 0 0,0-1 0,0 5 0,0 0 0,0 5 0,-6 0 0,-2 3 0,-6 3 0,3 5 0,-3 3 0,4 0 0,-5 0 0,1 0 0,0 0 0,-1 3 0,4 9 0,-3 0 0,6 10 0,-3-7 0,0 8 0,6-8 0,-5 3 0,9-4 0,-2 0 0,3 0 0,0 1 0,0-5 0,0 0 0,0-6 0,0-2 0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03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 6 0,0 8 0,0 1 0,0 5 0,0 5 0,0 2 0,0-1 0,0 5 0,0-15 0,0 0 0,0-8 0,0-10 0,0 2 0,0-8 0,0 0 0,0-2 0,0-2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07.2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328 159 24575,'-12'0'0,"2"-4"0,-6-1 0,1-5 0,-5 0 0,0 0 0,1 0 0,-7-5 0,10 9 0,-8-8 0,9 4 0,-5 3 0,0-10 0,1 10 0,4-3 0,-4 1 0,9 4 0,-4 0 0,6 1 0,3 4 0,1 0 0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04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24575,'0'6'0,"0"4"0,0 16 0,0-1 0,0 13 0,0-8 0,0 5 0,0-2 0,0-9 0,0 0 0,0-2 0,0-6 0,0-2 0,0 0 0,0-7 0,0 0 0,0-4 0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08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1053 24575,'3'-7'0,"0"-2"0,-3-11 0,0-4 0,0 0 0,0-9 0,0 3 0,0-4 0,0 5 0,3 5 0,-2 2 0,2 10 0,-3-2 0,3 10 0,-3-2 0,3 14 0,-3 1 0,0 17 0,0 3 0,0 0 0,0 4 0,4-9 0,0 0 0,3-5 0,0-5 0,0-3 0,3-1 0,1-3 0,3-3 0,0-1 0,-3-3 0,2 0 0,-2-7 0,0-5 0,0-7 0,0-4 0,-2-5 0,2 3 0,-2-3 0,-2 5 0,1-1 0,0 5 0,-1 4 0,-1 5 0,-2 3 0,-1 1 0,0 2 0,0 1 0,3 3 0,-3 7 0,3 1 0,-1 10 0,-1 1 0,2 0 0,-2 4 0,4-8 0,-4 0 0,2-5 0,-5-4 0,4 0 0,-4 1 0,5-4 0,-3 0 0,3-3 0,-3-6 0,0-2 0,0-6 0,-2 3 0,2 1 0,-3 3 0,0 1 0,3 2 0,0 2 0,3 2 0,0 0 0,0 0 0,1 0 0,3 0 0,0 0 0,4 0 0,1 0 0,-1 0 0,0 0 0,-3 0 0,-1 0 0,-1 0 0,-1 0 0,2 0 0,-4 0 0,0-3 0,1-4 0,0-4 0,-3-3 0,-1-5 0,0 4 0,-2-3 0,2 3 0,-3 5 0,0 0 0,0 3 0,0 1 0,0 5 0,4 14 0,-3 3 0,7 28 0,-3 0 0,1 4 0,2 2 0,-2-3 0,3 6 0,1 0 0,-1-1 0,0-11 0,0-2 0,-1-10 0,-3-1 0,-2-9 0,-3-4 0,0-5 0,0-4 0,0 1 0,0-1 0,0-5 0,-3-9 0,-6-18 0,-1 0 0,-7-17 0,7-6 0,0 6 0,1-21 0,8 22 0,-3-10 0,4 6 0,0 10 0,0-2 0,0 14 0,0-1 0,0 7 0,3 4 0,4 3 0,4 0 0,3 4 0,5 0 0,-4-1 0,7 4 0,-7 1 0,4 3 0,-5 0 0,0 0 0,-3 0 0,2 0 0,-6 0 0,3 0 0,-3 0 0,-4 5 0,0 3 0,-3 6 0,0 4 0,0-3 0,0 12 0,0-6 0,-3 7 0,-5-5 0,-4 0 0,-4 1 0,-4 0 0,4-4 0,-8-4 0,9-6 0,-3-2 0,3-1 0,5-3 0,-4-1 0,7-3 0,-3 0 0,9-3 0,9-1 0,8-3 0,7-1 0,5 0 0,-3 0 0,7 0 0,-2-4 0,-1-1 0,-1 0 0,-4-6 0,-4 6 0,-1-10 0,-4 4 0,1-5 0,-4 1 0,3-5 0,-6 3 0,3-3 0,-5 8 0,-2-2 0,-2 7 0,-3-4 0,0 8 0,0 1 0,0 4 0,0 5 0,0 9 0,0 7 0,0 14 0,3-5 0,-2 9 0,6-9 0,-3 0 0,3-5 0,1-5 0,-2-3 0,1-2 0,-1-5 0,1-1 0,-1-3 0,1 0 0,-1 0 0,1-3 0,3-8 0,-2-5 0,4-12 0,-5 3 0,2-8 0,-1 4 0,-3-5 0,2 5 0,-6 0 0,2 6 0,-3 4 0,0 1 0,0 7 0,0-3 0,0 7 0,0 3 0,0 18 0,0-1 0,0 16 0,0-10 0,0 0 0,0 4 0,3-8 0,1 0 0,6-2 0,1-6 0,3 4 0,0-7 0,0-1 0,1-3 0,-1 0 0,0 0 0,-3-3 0,2-4 0,-1-13 0,0-5 0,5-20 0,-7 3 0,4-5 0,-9-17 0,-1 6 0,-4-11 0,0 4 0,0 12 0,0-1 0,0 8 0,0 11 0,0 7 0,-4 9 0,4 4 0,-6 8 0,2 4 0,-2 3 0,-1 0 0,4 5 0,0 7 0,3 11 0,0 6 0,0 11 0,0-5 0,0 4 0,0 0 0,4-4 0,4 0 0,5-2 0,2-9 0,1 0 0,-1-2 0,0-10 0,-1 6 0,1-10 0,-1 2 0,-3-6 0,-2 2 0,-2-5 0,-1 2 0,1-3 0,-1 0 0,1 0 0,-1 0 0,0 0 0,-2 0 0,-1 0 0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09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1 188 24575,'0'-28'0,"0"-9"0,6 24 0,2-8 0,10 7 0,2 6 0,8-8 0,-4 11 0,4-10 0,-5 14 0,1-10 0,-5 4 0,-1 2 0,-7-2 0,-1 7 0,-4 0 0,-2 0 0,-2 0 0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09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3 24575,'-3'-3'0,"0"5"0,3-1 0,-5 3 0,4-5 0,-10 1 0,9-3 0,-3 3 0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8:54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24575,'13'0'0,"9"0"0,-2 0 0,8 0 0,0 0 0,-3 0 0,2 0 0,2 0 0,-5 0 0,0 0 0,3 0 0,-10 0 0,10 0 0,-16 0 0,11 0 0,-14 0 0,6 0 0,-4 0 0,-3 0 0,3 0 0,-4 0 0,0 0 0,0 0 0,0 0 0,1 0 0,-1 0 0,0-3 0,1 3 0,-1-3 0,1 3 0,-1-3 0,4 2 0,1-5 0,-1 5 0,4-2 0,-7 0 0,3 2 0,-4-2 0,0 3 0,1 0 0,-4 0 0,0 0 0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8:56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24575,'6'0'0,"0"0"0,0 0 0,-3 0 0,0 0 0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9:00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0 201 24575,'9'0'0,"-3"0"0,10 0 0,-4 0 0,11 0 0,1 0 0,10 0 0,1 0 0,5 0 0,-1 0 0,2-4 0,4-1 0,1-4 0,0 4 0,0-4 0,0 8 0,-5-3 0,3 0 0,-8-1 0,8 0 0,-9-2 0,5 6 0,-6-7 0,0 3 0,0-3 0,-5 3 0,-1-2 0,-5 2 0,0-3 0,1 0 0,-1 1 0,-4-1 0,4 0 0,-4 1 0,4-1 0,-3 0 0,-2 1 0,-7 3 0,2-3 0,-6 4 0,7-1 0,-7 1 0,3 3 0,-4-3 0,1 2 0,3-2 0,-3 3 0,3-3 0,-4 3 0,1-3 0,-1 3 0,0 0 0,1 0 0,-1 0 0,1 0 0,-1 0 0,0 0 0,0 0 0,1 0 0,-1 0 0,0 0 0,1 0 0,-1 0 0,0 0 0,1 0 0,-1 0 0,0 0 0,0 0 0,-2 0 0,-2 0 0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9:01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24575,'9'0'0,"-1"0"0,20 0 0,-4 0 0,4-3 0,1-6 0,5 0 0,0 0 0,5 1 0,-4 3 0,5 0 0,-1 1 0,-4 4 0,4 0 0,-10 0 0,-2 0 0,-11 0 0,2 0 0,-11 0 0,3 0 0,-4 0 0,1 0 0,-1 0 0,-3-5 0,3 4 0,-6-5 0,3 6 0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9:02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24575,'12'0'0,"10"0"0,-2 0 0,18 0 0,-8 0 0,15 0 0,-15 0 0,9 0 0,-15 0 0,4 0 0,-9 0 0,0 0 0,-9 0 0,0 0 0,-3 0 0,-1 0 0,-2-3 0,-1 2 0,-3-2 0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9:03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 24575,'20'0'0,"-2"0"0,30-4 0,-18 3 0,33-8 0,-32 8 0,31-8 0,-26 8 0,15-3 0,-9 4 0,3 0 0,-6 0 0,-8 0 0,7 0 0,-17 0 0,6 0 0,-3 0 0,-7 0 0,5 0 0,-8 0 0,-2 0 0,5 0 0,-9 0 0,2 0 0,-4 0 0,0 0 0,1-7 0,0 6 0,-4-9 0,0 3 0,-3-3 0,0 2 0,0 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11.8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4 237 24575,'0'-14'0,"0"0"0,0-11 0,-4 8 0,8-12 0,-7 12 0,16-8 0,-10 5 0,9 5 0,-2-3 0,0 8 0,0-4 0,2 9 0,-6-3 0,8 7 0,-5-3 0,4 4 0,-2 0 0,7 0 0,-8 0 0,8 0 0,-3 0 0,5 4 0,-1 2 0,1 3 0,-1 6 0,1-5 0,0 5 0,-1-6 0,1 1 0,-5-1 0,3-3 0,-8 2 0,8-7 0,-8 3 0,4-4 0,-5 0 0,0 0 0,0 0 0,-1 0 0,1 0 0,0 0 0,0-4 0,0-6 0,0 0 0,0-4 0,0 5 0,-4 0 0,3 0 0,-7 0 0,2 4 0,-3 2 0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9:06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2938 24575,'-1'-4'0,"11"-12"0,13-18 0,6-8 0,9-7 0,2-6 0,-9 16 0,28-37 0,-27 33 0,29-35 0,-26 29 0,10-11 0,-10 4 0,2-5 0,8 2 0,-5-8 0,7 6 0,-10 3 0,3-2 0,-6 14 0,7-9 0,13-9 0,-21 17 0,17-10 0,-21 15 0,4 4 0,4-4 0,-9 5 0,-1 1 0,-1 5 0,-8-2 0,2 7 0,-3-7 0,-1 4 0,0-1 0,1-2 0,-1 2 0,1 1 0,-4-4 0,1 9 0,-1-9 0,0 8 0,2-3 0,-6 5 0,5-1 0,-6 5 0,8-8 0,-1 0 0,1-3 0,3 0 0,-4 7 0,1-1 0,-1 1 0,5-1 0,-3 0 0,3 0 0,-5 5 0,0-4 0,-4 8 0,4-8 0,-7 8 0,7-7 0,-4 2 0,1 1 0,3-3 0,-7 6 0,6-2 0,-7 4 0,7 0 0,-7 3 0,4-3 0,-5 7 0,1-6 0,3 2 0,-2-3 0,2 3 0,0-7 0,1 6 0,4-6 0,2-3 0,-1 2 0,1-3 0,-2 7 0,-4 1 0,-1 7 0,-3-7 0,0 7 0,-1-3 0,1 6 0,-1-2 0,1 3 0,-4-3 0,3-1 0,-6 1 0,3 0 0,0 3 0,-2-3 0,1 2 0,1-2 0,-2-4 0,5 3 0,-3-7 0,4 7 0,0-7 0,0 0 0,0-2 0,0-2 0,1 4 0,-1-5 0,0 4 0,0 0 0,0 2 0,-3 5 0,2-2 0,-6 4 0,6-1 0,-5 4 0,2 0 0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9:07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24575,'61'-2'0,"0"0"0,-8 2 0,-5-1 0,14-2 0,1-6 0,20 7 0,-25-7 0,13 9 0,-35 0 0,9-4 0,1 3 0,-6-3 0,-1 4 0,-9 0 0,2 0 0,-8 0 0,4 0 0,-12 0 0,5 0 0,-9 0 0,6 0 0,-4 0 0,0 0 0,-3 0 0,2 0 0,-5 0 0,5 0 0,-6 0 0,6 0 0,-5 0 0,5 0 0,-6 0 0,3 0 0,-3 0 0,-1 0 0,0 0 0,1 0 0,-1 0 0,-2-3 0,-1 3 0,-3-3 0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9:09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74 24575,'-5'0'0,"9"0"0,7 0 0,6 0 0,-6-2 0,2-5 0,-2-1 0,0-2 0,2 0 0,-9 2 0,5-2 0,-8 4 0,2-1 0,-6 4 0,0 0 0,-7 3 0,3 0 0,-7 7 0,7 1 0,-4 6 0,4 0 0,3 0 0,1 0 0,3-3 0,0 2 0,0-5 0,0 2 0,0-4 0,3-2 0,0-2 0,7-2 0,-6 0 0,2 0 0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9:10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0 300 24575,'14'0'0,"6"0"0,9 0 0,23 0 0,-2 0 0,22 0 0,11 0 0,1-5-413,-32 0 1,1-2 412,-3-2 0,-1 0 0,1 0 0,0-1 0,48-7 0,0 1 0,-14 3 0,-32 5 0,0-1 0,33-7 0,-12 4 0,-22 1 0,-2 0 0,-5 1 0,42-7 0,-44 4 0,10-2 0,-11 1 0,-7 2 825,-6 4-825,-9 0 0,-1 0 0,-3 1 0,-5 0 0,0 3 0,-3-1 0,-1 4 0,-2-2 0,-2 3 0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9:11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5 24575,'8'0'0,"1"0"0,19 0 0,-5 0 0,1 0 0,-1 0 0,0 0 0,1 0 0,-1-4 0,5 3 0,-7 1 0,1 1 0,-7 2 0,-5 0 0,4-2 0,-7 1 0,3-2 0,-7 3 0,-7 4 0,-9 9 0,-12 9 0,-8 12 0,-9 2 0,0 16 0,4-20 0,-1 18 0,6-14 0,-2 9 0,7-6 0,3-7 0,11-11 0,-1-4 0,8-10 0,0 0 0,4-4 0,-3-2 0,5-1 0,-1-3 0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11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24575,'10'0'0,"1"0"0,19 0 0,-5 0 0,3 0 0,-5 0 0,-4 0 0,4 0 0,-4 0 0,0 0 0,0 0 0,-1 0 0,-6 0 0,2 0 0,-8 0 0,0 0 0,-2 0 0,-1 0 0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12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24575,'0'9'0,"0"4"0,0-6 0,0 3 0,0 0 0,0 0 0,0 1 0,0 2 0,0-2 0,0 0 0,0-1 0,0-4 0,0 0 0,6-2 0,1-1 0,7-3 0,0-7 0,0 2 0,-3-12 0,4-4 0,-3 0 0,-3-6 0,0 8 0,-4-5 0,-1 5 0,0-3 0,-4 6 0,0-2 0,0 7 0,0 1 0,0 4 0,-7 2 0,-1 1 0,-3 3 0,-2 0 0,2 0 0,-3 0 0,3 3 0,-3 8 0,6 1 0,1 0 0,3-6 0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12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29 110 24575,'-4'10'0,"2"0"0,-1 1 0,2 2 0,-2-2 0,3 3 0,0-3 0,0-1 0,0-4 0,3-2 0,4-1 0,7-3 0,6 0 0,3 0 0,-4 0 0,3-4 0,-9-7 0,4-2 0,-12-9 0,5 3 0,-6-5 0,1 1 0,-2 3 0,-3-2 0,0 7 0,-3-4 0,-1 8 0,-10 4 0,2 5 0,-10 2 0,6 0 0,-6 0 0,7 0 0,-4 0 0,4 10 0,4 3 0,0 10 0,3 1 0,3-11 0,2-3 0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13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24575,'6'0'0,"20"0"0,-5 0 0,22 0 0,-18 0 0,8 0 0,-4 0 0,-1 0 0,-8 0 0,-2 0 0,-10 0 0,-2 0 0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14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50 24575,'-10'0'0,"1"3"0,6 4 0,0 3 0,3 5 0,0-1 0,0 0 0,0-3 0,0 2 0,0-6 0,0 7 0,3-10 0,4 2 0,0-6 0,6 0 0,-2 0 0,3 0 0,0 0 0,-3-3 0,-4 0 0,2-7 0,-4-5 0,2 3 0,0-5 0,-7 6 0,4-3 0,-4 3 0,0-3 0,0 4 0,0-1 0,0 1 0,0 3 0,0 1 0,0-1 0,-3 4 0,-4 0 0,-4 3 0,3 0 0,2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12.6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24575,'14'0'0,"6"0"0,1 0 0,9 9 0,3-1 0,1 12 0,19 5 0,-18-7 0,27 25 0,-24-17 0,10 12 0,-7 2 0,-4-3 0,0 12 0,-8-1 0,-5-1 0,-6 7 0,0 10 0,-4 19 0,-7-15 0,-3-14 0,-1-2 0,-3 3 0,-6 34 0,-13-25 0,-9 1 0,-11 1 0,1-10 0,0-5 0,7-9 0,3-7 0,8-10 0,5-11 0,1 0 0,5-5 0,1 0 0,3-1 0,-3-3 0,7-1 0,-3-4 0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14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24575,'3'7'0,"0"6"0,-3 12 0,0 4 0,0 5 0,0-5 0,0-1 0,0-5 0,0-4 0,0-4 0,0-5 0,0-7 0,0 0 0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15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24575,'18'0'0,"-1"0"0,16 0 0,-4 0 0,5 0 0,-5 0 0,-1 0 0,-4 0 0,-5 0 0,-1 0 0,-7 0 0,-4 0 0,-5 0 0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16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24575,'0'17'0,"0"1"0,0 6 0,0-1 0,0 0 0,0 1 0,0-5 0,0-1 0,0-4 0,0-3 0,0-1 0,0-7 0,0 0 0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16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13 139 24575,'0'10'0,"0"0"0,0 0 0,0 4 0,0-7 0,0 6 0,0-5 0,0 1 0,2-5 0,5-1 0,4-3 0,7 0 0,1 0 0,1 0 0,-6-3 0,-3-8 0,-1 5 0,-5-7 0,1 6 0,-3 0 0,-2-7 0,2-1 0,-3 4 0,0-11 0,0 10 0,0-6 0,0 4 0,-4-5 0,0 7 0,-3-5 0,-3 9 0,-1-2 0,-3 6 0,-1 1 0,4 3 0,-2 0 0,6 0 0,-7 0 0,7 3 0,0 4 0,0 7 0,6 6 0,-5-1 0,5 3 0,-2-13 0,3 2 0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18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24575,'3'-3'0,"0"0"0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19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320 272 24575,'-4'-1'0,"1"0"0,7-15 0,0 0 0,8-13 0,0 5 0,5-9 0,-1 8 0,-4-3 0,0 5 0,-8-1 0,-1 8 0,0 2 0,-2 4 0,-1 6 0,-3 0 0,-3 8 0,-1 2 0,3 1 0,-1-1 0,1-2 0,-2 1 0,-1-4 0,1 5 0,-4-2 0,-1-1 0,-3 4 0,-1-7 0,-3 7 0,-1-6 0,-5 2 0,-4-3 0,-1 0 0,-5 0 0,0 0 0,5 0 0,1 0 0,8-3 0,-2-1 0,10 0 0,-2-3 0,10 4 0,4-1 0,16-2 0,6 5 0,17-7 0,-4 7 0,4-3 0,-5 0 0,0 3 0,-5-2 0,-1-1 0,-9 3 0,0-2 0,-9 3 0,0 0 0,-4 0 0,1-3 0,-4 2 0,0-2 0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19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16 24575,'-4'-13'0,"1"10"0,3 5 0,0 20 0,0-2 0,0 13 0,0-8 0,0 3 0,0-5 0,0-4 0,0-7 0,0-5 0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20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24575,'0'17'0,"0"-4"0,0 19 0,0-7 0,0 4 0,0-1 0,0-9 0,0 3 0,0-6 0,0-2 0,0 4 0,0-13 0,0 6 0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7:21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0 527 24575,'4'-9'0,"8"-3"0,2-19 0,17-6 0,-19 10 0,17-13 0,-18 9 0,11-1 0,-9-6 0,-1 9 0,-4-5 0,0 4 0,1 2 0,-5 9 0,2 1 0,-5 3 0,5 4 0,-2-2 0,0 6 0,2 0 0,-6-3 0,6 3 0,-5-4 0,8 2 0,-1-1 0,0 5 0,-2-1 0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9:12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0 982 24575,'23'-26'0,"4"-2"0,7-15 0,6-7 0,5-7 0,9-7 0,8-9-824,-23 28 0,1-2 824,0 3 0,-1 0 0,-6 7 0,2-1-241,19-14 0,-2 5 241,-9 13 0,6-9 0,-1 2 0,-14 16 0,20-19 0,-22 23 0,3-4 1605,-16 13-1605,-4 4 525,-5-1-525,-4 5 0,0 0 0,1-5 0,-3 8 0,-1-6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14.1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 24575,'8'-4'0,"5"0"0,13 4 0,3 0 0,9-5 0,1 4 0,9-9 0,-6 8 0,10-3 0,-24 5 0,16 0 0,-26 0 0,18 0 0,-21 0 0,5 0 0,-7 0 0,-8 0 0,-1 0 0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9:13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24575,'13'0'0,"-2"0"0,12 0 0,-4 0 0,4 0 0,-3 0 0,-2 0 0,0 0 0,-3 0 0,4 0 0,-9 0 0,0 0 0,0 0 0,-3 0 0,0 6 0,-4 5 0,-3 8 0,0 9 0,0-8 0,0 12 0,-4-12 0,3 8 0,-8-8 0,7-6 0,-4-4 0,6-3 0,-7-1 0,6 1 0,-6-3 0,7-1 0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9:17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1066 24575,'-9'0'0,"2"0"0,-11 0 0,6 0 0,-10 0 0,7 3 0,-3 4 0,7 1 0,-3 9 0,6-5 0,-3 6 0,7-7 0,1 2 0,3-2 0,0 0 0,0-2 0,0-2 0,0-1 0,0 4 0,2-6 0,5 3 0,4-4 0,7-2 0,-3 2 0,8-3 0,-8 0 0,7 0 0,-10 0 0,10 0 0,-11-6 0,8-2 0,-5-11 0,-3 4 0,-3-7 0,-2 6 0,-2-2 0,0 0 0,0 2 0,-4-2 0,0 4 0,0-1 0,0 1 0,-7 0 0,3 3 0,-10-3 0,3 7 0,1-3 0,-4 3 0,7 3 0,-3-2 0,3 5 0,1-2 0,-1 3 0,4-2 0,3-2 0,11-3 0,5 0 0,7-4 0,0-1 0,0-1 0,1-1 0,-1 2 0,0-1 0,-3 2 0,-2 7 0,-7-2 0,-1 5 0,-1-2 0,-1 3 0,2 0 0,-4 0 0,0 0 0,-2 6 0,-1 1 0,-3 11 0,0-3 0,0 7 0,0 2 0,0 1 0,0 8 0,0-9 0,0 9 0,0-13 0,3 7 0,-2-12 0,6 4 0,-6-9 0,5 0 0,-3-3 0,3-1 0,1-2 0,-1-2 0,1-2 0,-1 0 0,1 0 0,2-6 0,-1-6 0,3-7 0,-3-5 0,0-4 0,0-1 0,0-5 0,1 0 0,-1 4 0,-3 2 0,-2 5 0,-3 3 0,0 5 0,0 5 0,0 4 0,0 5 0,0 5 0,0 11 0,0 4 0,0 4 0,0-4 0,0 4 0,0-8 0,0 0 0,3-2 0,1-6 0,3 3 0,3-3 0,0-4 0,4 1 0,1-4 0,-1 0 0,0 0 0,0 0 0,-3 0 0,-1 0 0,0 0 0,-3-3 0,3-4 0,-3-8 0,1-14 0,1-7 0,0-16 0,1-2 0,-1 6 0,1-8 0,-1 7 0,-4-4 0,0 1 0,-5 12 0,0 5 0,0 7 0,0 9 0,-7 1 0,3 7 0,-6 1 0,3 6 0,1 1 0,0 3 0,-1 0 0,4 6 0,-3 6 0,5 7 0,-3 4 0,4 5 0,0 1 0,0 10 0,0-3 0,0 3 0,0-5 0,4 0 0,0-5 0,8-1 0,-4-9 0,6-1 0,-6-7 0,5-1 0,-2-3 0,3-3 0,0-1 0,0-3 0,0 0 0,-3 0 0,6-7 0,-8-1 0,8-7 0,-9 1 0,3-5 0,-4 4 0,1-7 0,-1 10 0,0-5 0,-3 6 0,-1 0 0,-3 1 0,0 4 0,2 2 0,-1 13 0,1 5 0,3 21 0,0 6 0,4 1 0,0 9 0,1 9 0,-1-15 0,1 24 0,-1-27 0,0 8 0,0-9 0,-1-6 0,0-7 0,-3-9 0,-2-4 0,-3-6 0,0-2 0,0-27 0,-8-4 0,2-19 0,-7-2 0,4-1 0,-1-2 0,1-9 0,3 3 0,2 1 0,4-5 0,0 16 0,0-9 0,0 16 0,0 0 0,0 7 0,3 9 0,1 0 0,3 5 0,0 3 0,0 1 0,-1 7 0,0 0 0,1 3 0,-1 0 0,1 0 0,-1 0 0,0 3 0,1 8 0,-3 4 0,0 13 0,-4 2 0,0 8 0,0-2 0,0-2 0,0-6 0,0-5 0,-3-7 0,-1-2 0,0-8 0,-1 1 0,1-1 0,0 1 0,-1-4 0,4 3 0,-5-5 0,6 4 0,0-4 0,6-2 0,5-6 0,4-8 0,0-5 0,0-3 0,1-5 0,0 3 0,1-8 0,-1 4 0,-3-5 0,0 0 0,-5 5 0,0 0 0,-4 10 0,3 1 0,-6 3 0,2 5 0,-3 0 0,0 11 0,0 8 0,0 5 0,0 8 0,0-2 0,0-1 0,0-1 0,3-3 0,1-1 0,3-4 0,-1 0 0,1-3 0,-1-1 0,4-2 0,-3-1 0,3-3 0,-3 0 0,-1 0 0,1-11 0,0-2 0,1-10 0,0-1 0,0 1 0,-1 0 0,-2 3 0,-2 2 0,-3 4 0,0 3 0,0 1 0,0 3 0,3 12 0,-3 4 0,6 12 0,-1 2 0,2 1 0,1-5 0,2-1 0,2-4 0,2-3 0,0 0 0,0-7 0,0-1 0,1-3 0,-1 0 0,0 0 0,1-11 0,-4-2 0,4-10 0,-6-5 0,3-13 0,-3-6 0,0 4 0,1-25 0,-5 32 0,0-28 0,-5 23 0,0-5 0,0 6 0,0 5 0,0 11 0,0 5 0,0 5 0,-3 3 0,-1 4 0,-2 2 0,-1 4 0,1-2 0,0 3 0,2 10 0,1 3 0,3 21 0,0-8 0,0 17 0,0-13 0,0 15 0,0-5 0,0 1 0,8-2 0,1-10 0,7 4 0,4-12 0,-3 6 0,1-11 0,-3 2 0,-1-7 0,-3-1 0,2-3 0,-2 0 0,0-3 0,-2-1 0,-2-3 0,-1 0 0,1 0 0,-1-3 0,0 0 0,-2-1 0,-1 1 0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9:17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2 190 24575,'-1'-12'0,"5"7"0,17-19 0,-1 16 0,16-21 0,-7 19 0,2-11 0,1 8 0,-7-3 0,-1 4 0,-6-2 0,-4 9 0,-3-8 0,-1 12 0,-3-5 0,-4 6 0,0 0 0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2:49:18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0 158 24575,'55'-34'0,"-21"18"0,30-27 0,-35 30 0,4-3 0,-13 7 0,7-3 0,-12 5 0,-3 3 0,-6 1 0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3:02:49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0 264 24575,'28'-4'0,"4"-1"0,3-3 0,16-5 0,-9 3 0,19-8 0,-1 7 0,1-4 0,-1 5 0,-3 5 0,-14 1 0,7 0 0,-19 3 0,7-3 0,-14 4 0,4 0 0,-9 0 0,4 0 0,-8 0 0,3 0 0,-4 0 0,1 0 0,-1 0 0,0 0 0,0 0 0,0 0 0,0 0 0,1 0 0,-1 0 0,0 0 0,-3 0 0,2 0 0,-2 0 0,-1 0 0,0 0 0,0 0 0,-3 0 0,7 0 0,-4 0 0,4 0 0,1 0 0,3 0 0,-3 0 0,7 0 0,-6 0 0,2 0 0,0 0 0,-3 0 0,4 0 0,-5 0 0,-4 0 0,4 0 0,-7 0 0,6 0 0,-6 0 0,3 0 0,-3 0 0,1 0 0,12 0 0,4 0 0,9 0 0,-4-4 0,15 3 0,-8-6 0,22 6 0,-11-7 0,-1 7 0,-2-8 0,-13 8 0,7-3 0,-14 4 0,4 0 0,-5 0 0,-4 0 0,-1 0 0,1 0 0,-4 0 0,3 0 0,-4 0 0,0 0 0,0 0 0,1 0 0,-1 0 0,0 0 0,0 0 0,0 0 0,0 0 0,-3 0 0,2 0 0,-2 0 0,0 0 0,-1-3 0,-4 3 0,0-3 0,1 0 0,-4-1 0,0-6 0,0 6 0,8-2 0,4 6 0,8-4 0,5 3 0,-3-6 0,13 2 0,-8-3 0,14 3 0,-8 1 0,2 4 0,-4 0 0,0 0 0,-5 0 0,3 0 0,-7 0 0,3 0 0,-5 0 0,0 0 0,1 0 0,-1-3 0,0 2 0,0-3 0,-3 1 0,-2 2 0,-4-2 0,4 0 0,-3 2 0,0-6 0,-1 7 0,-4-3 0,1 3 0,2 0 0,-5 0 0,1-3 0,-2 2 0,-1-2 0,1 3 0,-1 0 0,0 0 0,0 0 0,0 0 0,0 0 0,1-3 0,-1 3 0,0-3 0,1 3 0,-1 0 0,0 0 0,1 0 0,-1 0 0,0 0 0,0 0 0,1 0 0,-1 0 0,1 0 0,-1 0 0,0 0 0,0 0 0,1 0 0,-1 0 0,0 0 0,0 0 0,1 0 0,-1 0 0,1 0 0,-1 0 0,1 0 0,-1 0 0,0 0 0,1 0 0,-1 0 0,1 0 0,-1 0 0,0 0 0,1 0 0,-1 0 0,1 0 0,-1 0 0,1 0 0,-1 0 0,0 0 0,1 0 0,-1 0 0,1 0 0,-1 0 0,0 0 0,1 0 0,-2 0 0,1 0 0,0 0 0,0 0 0,-2-3 0,2 2 0,-3-1 0,3 2 0,0 0 0,0 0 0,-3 0 0,0 0 0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22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606 5004 24575,'-3'-6'0,"-8"-18"0,-2 5 0,-2-25 0,-6 7 0,2-15 0,3 10 0,-11-14 0,12 14 0,-14-16 0,14 10 0,-12-4 0,5-13 0,2 24 0,-4-22 0,4 7 0,-1 0 0,-1-23 0,3 5 0,2-2 0,-5-12 0,6 24-246,4 14 0,1-1 246,-6-24 0,4-11 0,-8-7 0,14 40 0,-9-25 0,6 18 0,5-1 0,-5-19 0,5 29 0,-1-20 0,-2 17 0,1-21 492,1 6-492,-3-11 0,8 13 0,-9-14 0,9 5 0,-9-12 0,8 5-412,-3-8 412,5-6 0,0 5 0,0-5 0,0 7 0,0 0 0,0 25 0,0-10 0,0 19 0,0-10 0,0 0 0,0 13 0,0-5 0,0 11 0,0 0 412,0 8-412,4 5 0,4 5 0,4 1 0,4 4 0,3 4 0,2-3 0,12 1 0,-16 2 0,3-8 0,-20-14 0,0-8 0,0-23 0,5 6 0,5-7 0,7 1 0,3 11 0,0-9 0,0 16 0,-5-5 0,3 8 0,-8 11 0,6 7 0,-7 6 0,2 4 0,-3 5 0,-1 0 0,-3 9 0,-1-4 0,0 7 0,-2-3 0,2 0 0,-3 3 0,0-3 0,0 3 0,0 1 0,0-1 0,0 1 0,0-1 0,-5 4 0,-3 0 0,-5 9 0,-12 12 0,3 9 0,-10 9 0,0 1 0,4 0 0,-4 0 0,4-1 0,2-4 0,4-6 0,3-7 0,8-8 0,1-2 0,4-2 0,2-1 0,-2-2 0,6-4 0,-3-7 0,6-8 0,5-4 0,8-5 0,2-4 0,6 1 0,-2-6 0,5 1 0,4-5 0,-2 0 0,2 5 0,-4-3 0,-6 9 0,-1 1 0,-9 10 0,0 2 0,-5 8 0,1-4 0,-1 8 0,-2 1 0,-1 11 0,-3 9 0,0 15 0,0 11 0,0 8 0,0-6 0,0 8 0,0-8 0,0 11 0,0-11 0,0-2 0,0-17 0,0-5 0,0-6 0,0-7 0,0-1 0,0-4 0,2-8 0,-1 4 0,2-8 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22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6020 24575,'0'-10'0,"0"-9"0,0-11 0,0-10 0,0-12 0,0-1 0,0-20 0,0-4 0,0-12-523,0 36 1,0-1 522,0-4 0,0-2 0,0 0 0,0 0 0,0-11 0,0 0 0,3 11 0,0 0 0,0-8 0,1 1 0,0 6 0,-1 4-369,3-38 369,-6 0 0,0 19 0,0-7 0,0 2 0,0 13 0,0 2 0,0 0 0,0-1 0,0-1 0,0-11 0,4 9 0,8-18 0,0 5 0,8 6 0,-8-2 0,2 11 0,-4 1 0,1-5 1025,-2 12-1025,2-6 0,-1-7 0,0 4 0,1-19 389,0 5-389,0 7 0,1-2 0,0 17 0,2 0-641,1-23 0,1 1 641,2 20 0,0 2 0,-5 6 0,0 0 0,5-3 0,-1 0-301,-4 4 1,0 0 300,4 1 0,0-1 0,-4 0 0,-1 0 0,2 5 0,1-1 0,-1-3 0,1 1 0,9-40 0,-7 42 0,-1 2 0,2-17 0,7-19 0,-10 32 0,6-21 0,-1 14 1241,0 0-1241,-1 5 642,0-3-642,7-10 0,-5 4 0,3 6 0,0 2 0,-2 17 0,7-19 0,-1 9 0,1-4 0,-2 10 0,8-14 0,-11 22 0,4-11 0,-12 22 0,-1 3 0,-3 2 0,2 0 0,-6 2 0,2-2 0,-3 4 0,1-1 0,-2 5 0,1-4 0,-3 7 0,-1-3 0,0 3 0,-2 1 0,2 2 0,-3 2 0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23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1 394 24575,'4'0'0,"3"-3"0,27-6 0,-2-9 0,19-7 0,-11-12 0,13 0 0,-19 0 0,14-7 0,-14 15 0,9-13 0,-17 19 0,-1-5 0,-11 12 0,-2 2 0,-2 4 0,-4 6 0,1-5 0,-1 7 0,0-4 0,1 6 0,-2 0 0,-1 3 0,-2 8 0,-2 9 0,0 14 0,-8 13 0,-4 12 0,-9 9 0,6-12 0,-5 13 0,10-19 0,-5 10 0,1-9 0,8-15 0,-6 2 0,11-17 0,-3 2 0,4-13 0,0 0 0,0-3 0,0-4 0,0 0 0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25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99 129 24575,'-7'-4'0,"3"5"0,-3 2 0,1 4 0,-1 2 0,-1 2 0,-7 12 0,10-6 0,-6 9 0,7-6 0,-4 8 0,3-4 0,-2 9 0,6-13 0,-3 3 0,4-5 0,0-2 0,0 2 0,0-8 0,0 0 0,6-6 0,1-2 0,15-2 0,-1 0 0,7-3 0,-5-5 0,5-5 0,-3-7 0,4 3 0,-9-2 0,2 3 0,-6-2 0,-1 2 0,-1-3 0,-6 5 0,3-4 0,-4-2 0,-3-3 0,0-1 0,-4 1 0,0-5 0,0 3 0,0-3 0,0 5 0,0 3 0,0 2 0,0 4 0,-6 3 0,-2 4 0,-5 4 0,-2 3 0,1 0 0,-4 0 0,2 0 0,-2 0 0,4 0 0,0 0 0,-1 0 0,1 3 0,0 4 0,2 8 0,-1 1 0,4 6 0,2-7 0,3-3 0,4-6 0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26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30 102 24575,'-3'-3'0,"0"3"0,-1 7 0,-2 8 0,2-4 0,0 11 0,1-6 0,3 3 0,0 3 0,0-6 0,0 2 0,0-4 0,0-3 0,0-1 0,0-4 0,0 0 0,-3-2 0,5-1 0,-1-3 0,13 0 0,-6 0 0,10 0 0,-4 0 0,2 0 0,6 0 0,-3 0 0,0 0 0,0 0 0,-5-3 0,0-1 0,0-7 0,-3 4 0,-1-11 0,-3 6 0,1-6 0,-1 0 0,0-2 0,1 1 0,-4-3 0,-1 6 0,-3-2 0,0 4 0,0-1 0,0 1 0,0 0 0,0 3 0,0-2 0,0 5 0,-3-2 0,-4 4 0,-3 2 0,-5 1 0,1 3 0,0 0 0,0 0 0,-1 0 0,1 0 0,0 6 0,-1 2 0,1 10 0,-2 1 0,0 10 0,0 0 0,-1 5 0,3 0 0,-2 0 0,11-5 0,-3-12 0,8-6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14.6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24575,'-2'4'0,"14"0"0,9-4 0,11 0 0,7 0 0,1 0 0,7 0 0,0 0 0,-1 0 0,-5 0 0,-3 0 0,1 0 0,-11 0 0,-1 0 0,-9 0 0,-8 0 0,0 0 0,-6 0 0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26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27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24575,'3'-3'0,"0"0"0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27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27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86 24575,'-28'0'0,"8"3"0,-2 4 0,5 9 0,-7 5 0,7-1 0,-3 4 0,12-9 0,-3 3 0,7-4 0,1 1 0,3-1 0,0-4 0,0 8 0,0-10 0,6 3 0,2-5 0,5-5 0,10 6 0,-3-6 0,13 3 0,-4-4 0,1 0 0,2 0 0,-7-4 0,8-1 0,-13-5 0,7-3 0,-12-1 0,1-5 0,-3 4 0,-4-8 0,1 4 0,-6-4 0,3-1 0,-6 1 0,2 0 0,-3-1 0,0 5 0,0 1 0,0 3 0,-3 4 0,-4 1 0,-3 6 0,-9 1 0,0 3 0,-4 0 0,-1 0 0,1 0 0,10 0 0,3 0 0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28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24575,'0'17'0,"0"6"0,0 17 0,0-8 0,0 17 0,0-18 0,0 25 0,0-22 0,0 21 0,0-29 0,0 12 0,0-18 0,0 7 0,0-15 0,0 2 0,0-7 0,0-4 0,0 0 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29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24575,'3'3'0,"0"18"0,-3 2 0,0 27 0,0-2 0,0 11 0,0-11 0,0-4 0,0-10 0,0 0 0,0-9 0,0-2 0,0-12 0,0-4 0,0-4 0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30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 24575,'-6'3'0,"-4"0"0,2 11 0,-6-1 0,2 9 0,4-3 0,-5 0 0,11 4 0,-4 1 0,6 0 0,0 4 0,0-4 0,0-5 0,0-1 0,0-4 0,0 1 0,0-5 0,0 4 0,0-7 0,0 3 0,0 0 0,0-3 0,0 6 0,0-6 0,0 7 0,0-3 0,0-1 0,0 0 0,6-3 0,2 0 0,6-3 0,5-1 0,0-3 0,4 0 0,0 0 0,1 0 0,-1-4 0,-4-3 0,0-9 0,-4 1 0,-4-7 0,0 2 0,-3-3 0,0-1 0,0-4 0,0 4 0,-4-9 0,0 9 0,-4-5 0,0 6 0,0 4 0,0 0 0,0 5 0,-4 0 0,1 3 0,-8 4 0,1 1 0,-11 5 0,5-2 0,-5 3 0,7 0 0,0 0 0,3 0 0,4 0 0,4 0 0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30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30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24575,'7'0'0,"-2"0"0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31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26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24575,'42'0'0,"12"0"0,19 0 0,17 0 0,3 0 0,-15 0 0,1 0 0,-16 0 0,-5 0 0,-2 0 0,-23 0 0,-13 0 0,-6 0 0,-9 0 0,-1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17.8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24575,'11'-5'0,"-3"8"0,-8 20 0,0 15 0,0 12 0,0-6 0,0 24 0,0-26 0,0 12 0,0-13 0,0 11 0,0-16 0,0 10 0,0-14 0,0-10 0,0 2 0,0-14 0,0 0 0,0-7 0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31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24575,'3'0'0,"0"0"0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31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24575,'7'0'0,"-1"0"0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33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24575,'-6'0'0,"3"3"0,-3 1 0,2 2 0,1 0 0,0 0 0,0-3 0,2 3 0,-1-3 0,-1 8 0,-1 0 0,-3 9 0,0-5 0,-1 7 0,1-6 0,3 6 0,0-7 0,4 7 0,0-3 0,0 1 0,0 2 0,0-7 0,0 8 0,0-8 0,0 3 0,4-4 0,0 0 0,3 0 0,3 1 0,-2-5 0,5 4 0,-6-7 0,6 3 0,-2-3 0,3 0 0,-3 0 0,2 0 0,-2-4 0,3 0 0,-3-3 0,2 0 0,-2 0 0,0 0 0,2 0 0,-6-2 0,3-5 0,0-4 0,-2-8 0,3 4 0,-3-7 0,-1 2 0,1-3 0,-1 3 0,1-2 0,-1 7 0,1-4 0,-4-1 0,-1 4 0,-3-5 0,0 7 0,0 0 0,0-1 0,0-3 0,0 3 0,0-4 0,-7 5 0,3 0 0,-6 3 0,3 1 0,0 4 0,-3 2 0,3-2 0,-3 6 0,0-3 0,-1 3 0,0 0 0,-2 0 0,6 0 0,0 0 0,4 0 0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37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24575,'68'0'0,"0"0"0,-13 0 0,0 0 0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38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24575,'88'39'0,"-19"9"0,-69-33 0,0 17 0,0-20 0,-6 3 0,4-5 0,-10 0 0,10-3 0,-4 0 0,6-4 0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35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24575,'65'-10'0,"1"0"0,-5 16 0,-19 14 0,-56 44 0,1 13 0,-18-8 0,7-24 0,-4-4 0,1 1 0,4-7 0,3-10 0,8-6 0,2-5 0,3-4 0,0 0 0,4-3 0,11-4 0,5 0 0,16-11 0,0 3 0,5-8 0,0 5 0,-5 3 0,-1 1 0,-4 1 0,-5 2 0,-4-3 0,-2 4 0,-6 0 0,3 0 0,-3 0 0,-1 0 0,-2 0 0,-2 0 0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36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226 495 24575,'4'-6'0,"-2"0"0,-2-4 0,0-1 0,7-3 0,-2-4 0,9-7 0,-5 1 0,12-14 0,-15 12 0,15-18 0,-15 8 0,10-4 0,-6 0 0,2 6 0,-7 5 0,-1 1 0,-4 8 0,0 2 0,0 7 0,0 1 0,-3 7 0,-8 0 0,-5 3 0,-8 0 0,-4 0 0,4 0 0,-4 0 0,3 11 0,1 3 0,-3 17 0,5-1 0,1 5 0,7 4 0,2-3 0,2 8 0,6-8 0,0 3 0,4-10 0,0-1 0,0-4 0,0-5 0,0-4 0,2-6 0,9-1 0,1-2 0,6-1 0,1-2 0,-4-3 0,3 0 0,-4 0 0,-3 0 0,-1 0 0,-4 0 0,1 0 0,-1 0 0,-2 2 0,-1 5 0,-16 14 0,-6 6 0,-4 3 0,-21 24 0,28-24 0,-23 28 0,24-16 0,-7 0 0,7 8 0,3-15 0,7 0 0,1-7 0,4-5 0,0-4 0,0-4 0,0-5 0,10-3 0,3 0 0,15-2 0,-3-2 0,8-3 0,-9 0 0,9 0 0,-8-7 0,3-6 0,-4-4 0,-3-6 0,2 2 0,-10-3 0,7 0 0,-8-4 0,1 3 0,-2-3 0,-3 5 0,0 3 0,-4-2 0,-1 6 0,-3 2 0,0 0 0,0 7 0,0-3 0,-6 3 0,-2 4 0,-5 0 0,-2 3 0,5 0 0,0 0 0,6 0 0,1 0 0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39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24575,'6'0'0,"0"0"0,7 0 0,1 0 0,-10 0 0,2 0 0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4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0 24575,'0'14'0,"0"1"0,0 25 0,0-3 0,0 21 0,0-5 0,0 13 0,0 1 0,0 7 0,0-6 0,0-8 0,0-3 0,0 3 0,0-5 0,0 16 0,0-28 0,0 20 0,0-21 0,0 10 0,0-16 0,0 2 0,0-9 0,0 5 0,0 0 0,0 0 0,0-5 0,0-1 0,0-4 0,0-1 0,0-4 0,0-1 0,0-3 0,0-1 0,0-3 0,0-2 0,3-2 0,-2-1 0,5 1 0,-6-1 0,3 0 0,-3 1 0,-2-4 0,-2 0 0,-6-6 0,0-1 0,-5-4 0,1-2 0,0 2 0,-1-2 0,5 3 0,0 0 0,3 1 0,1 2 0,4 1 0,7 9 0,5 2 0,4 6 0,5 6 0,-3-5 0,3 4 0,-5-5 0,0 1 0,1-4 0,-5-1 0,0-4 0,-3 1 0,-1-1 0,0-2 0,1-2 0,-1-2 0,0-10 0,2-8 0,0-11 0,0-5 0,5-5 0,1-2 0,4 1 0,-1 0 0,0 11 0,-5 1 0,3 5 0,-7 3 0,6 2 0,-6 7 0,2 1 0,-7 4 0,0 2 0,-3 1 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42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17 283 24575,'-7'19'0,"-2"-6"0,8-27 0,5 2 0,0-6 0,10 4 0,-6-5 0,6 4 0,-6-12 0,6 11 0,-1-16 0,-1 6 0,3-3 0,-3 1 0,0 9 0,-1 0 0,-4 9 0,-1 0 0,1 3 0,-4 11 0,0 2 0,-3 14 0,0-1 0,4 4 0,0 1 0,4-1 0,0 0 0,-1 0 0,1 1 0,0-5 0,-1-1 0,0-4 0,-3-3 0,2-1 0,-5-6 0,2-2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18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 24575,'6'5'0,"49"-1"0,16-4 0,-6 0 0,4 0-1376,-11 0 1,1 0 1375,18 0 0,3 0-1316,0 1 0,5-2 1316,-6-5 0,6-2 0,-3 2 0,14 4 0,1-1 0,-10-3 0,4-2 0,-3 3 0,-17 4 0,-2 1 0,0 1 0,5-1 0,1 0 0,-1 0 0,-1 0 0,-1 0 0,0 0 0,28 0 0,-1 0 0,-31 0 0,0 0 0,-1 0 0,30 0 0,0 0-216,-30 0 0,0 0 0,-1 0 216,17 0 0,-3 0-394,-14 0 1,-2 0 393,2 0 0,-2 0 0,32 0 275,-40 0 0,-1 0-275,30 0 2409,-5 0-2409,-24 10 2121,-2-2-2121,-20 8 1079,-2-6-1079,-13-4 659,-4 2-659,-1-7 0,-5 3 0,-5-4 0,0 0 0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43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0 114 24575,'0'-7'0,"1"-1"0,14-7 0,-3 4 0,11-8 0,-8 10 0,4-10 0,0 11 0,0 1 0,0 0 0,0 6 0,-5-2 0,-4 3 0,0 0 0,-3 0 0,-1 7 0,-2 4 0,-1 13 0,-3 6 0,0 15 0,-9 3 0,0-5 0,-14 6 0,5-13 0,-8 6 0,7-7 0,-2-6 0,10-10 0,-4-3 0,8-6 0,0-4 0,1 1 0,5-9 0,-2 1 0,6-8 0,4-1 0,4 5 0,3-4 0,-3 5 0,2 0 0,2 1 0,0 3 0,7 0 0,-2 0 0,3 0 0,0 0 0,-3 3 0,2 5 0,-7 3 0,4 4 0,-5-4 0,-4-1 0,0-3 0,-3-1 0,-4-2 0,0-1 0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8:45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140 179 24575,'6'0'0,"4"0"0,-3 0 0,11 0 0,-10-3 0,6 0 0,-8-7 0,1 3 0,-3-11 0,5 9 0,-8-8 0,9 9 0,-10-9 0,3 5 0,-3-3 0,0 1 0,0 7 0,0-6 0,-3 8 0,-4-8 0,-4 12 0,-7-6 0,-1 7 0,-5 0 0,1 4 0,-2 8 0,1 6 0,3 6 0,1 0 0,4 0 0,3 4 0,2-4 0,6 4 0,2-9 0,3 4 0,0-8 0,0 3 0,0-4 0,0-3 0,0-1 0,6-3 0,-1-1 0,12-2 0,-5-1 0,6-3 0,3 0 0,-9 0 0,4 0 0,-10 0 0,1 0 0,-1 0 0,-2 2 0,-1 2 0,-10 5 0,-1 6 0,-7 5 0,-1 3 0,0 0 0,1 1 0,3-1 0,-3 0 0,6 0 0,1 0 0,2-3 0,5-2 0,-2-4 0,3-3 0,0 2 0,0-5 0,0 1 0,0-2 0,6 0 0,-2-4 0,10 0 0,0-3 0,2 0 0,2 0 0,-4 0 0,0 0 0,0 0 0,5 0 0,-4 0 0,3 0 0,0-3 0,-2-4 0,2-2 0,-4-1 0,-3 3 0,2-3 0,-5 2 0,1-2 0,-2 0 0,3 0 0,-2-1 0,2-3 0,-3 4 0,0-9 0,-3 0 0,3-1 0,-7-7 0,4 2 0,-4-4 0,0-4 0,0 8 0,0-9 0,-3 16 0,-4-5 0,-4 15 0,-8 1 0,0 4 0,0 3 0,-4 0 0,8 0 0,-3 0 0,-1 0 0,7 3 0,-5 0 0,10 4 0,-7 0 0,7-1 0,-3 1 0,6 0 0,-2-4 0,6 3 0,-6-5 0,5 1 0,-2-2 0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08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1 343 24575,'0'-7'0,"0"-26"0,5 14 0,2-13 0,6 32 0,5 0 0,-2 0 0,6-4 0,-3 3 0,4-2 0,5 3 0,-3 0 0,7 0 0,3 0 0,0 0 0,9 0 0,-3 0 0,11 0 0,-5 0 0,24 0 0,-25 0 0,24 0 0,-22 0 0,5 0 0,4 4 0,-9-3 0,10 3 0,-11 1 0,4-4 0,-5 3 0,-1-4 0,1 0 0,0 0 0,-5-4 0,3-1 0,-9-8 0,4 0 0,-5-4 0,-1 4 0,-3-3 0,-3 4 0,-7 0 0,-5-2 0,-2 6 0,-5 1 0,1 1 0,-2 5 0,-4-5 0,3 5 0,-3-1 0,3 2 0,8 0 0,6 0 0,4 0 0,0 0 0,-1-4 0,-12 3 0,7-2 0,-11 3 0,3 0 0,-9 0 0,-2 2 0,-2 2 0,-3 2 0,5 4 0,-2 1 0,0 3 0,2 4 0,-2-2 0,3 6 0,0-3 0,0 4 0,0-3 0,0 2 0,3-7 0,9 8 0,15-1 0,4-1 0,20 2 0,-4-4 0,26-4 0,2 5-719,23-7 719,-48-5 0,0 1 0,6-3 0,2 0 0,1-3 0,0 0 0,3 0 0,0 0 0,2-3 0,-1 0 0,-5 0 0,1 0-610,8 0 1,0 0 609,-7 0 0,-1 0 0,9 0 0,-1 0 0,-4 0 0,0 0 0,0 0 0,0 0 0,-4 0 0,-1 0 0,5 0 0,-1 0 0,-7 0 0,-1 0 0,3 0 0,0 0 0,42-5-396,-47-1 1,-1 0 395,0 0 0,-2-1 0,1-2 0,0 1 0,2-1 0,1 1 0,-1 0 0,1-1 0,6-3 0,-1 0 125,-4 4 1,-1-1-126,-2-2 0,-3 1 0,34-3 0,-2-7 0,-17 13 0,13-12 1183,-21 12-1183,18-8 0,-12 5 0,26-1 0,-34 1 855,25-1-855,-30-2 0,10 2 0,15-4 0,-16 5 0,14 0 440,-18 0-440,1 1 0,-2-1 0,-7 1 0,1 4 0,-5 1 0,-2 4 0,-10 0 0,-1 0 0,-5 0 0,-3 0 0,4 0 0,-8-7 0,1 6 0,9-6 0,2 7 0,24-4 0,1-2 0,0-3 0,25-7 0,-5-1 0,4 0 0,7 1 0,2 5 0,-18 1 0,25 4 0,-43 2 0,10 4 0,-9 0 0,-5 0 0,-5 0 0,-2 0 0,-5 0 0,0 0 0,0 0 0,-5 0 0,-1 0 0,-5 0 0,-4 0 0,0 3 0,-5 1 0,0 0 0,-3 2 0,-1-3 0,-4 4 0,0-1 0,1 1 0,-1-1 0,1 4 0,0 1 0,0 3 0,0 0 0,0 4 0,-3-3 0,3 3 0,-6-7 0,4-1 0,-4-4 0,2 1 0,-3-4 0,0 0 0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10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79 24575,'-65'-2'0,"-1"0"0,-31-1 0,106 3 0,21 0 0,-5 0 0,31-4 0,-22-1 0,18-1 0,-8-7 0,-2 11 0,4-14 0,-11 14 0,-7-12 0,-9 12 0,-4-5 0,-5 7 0,-4 0 0,-2 3 0,-1 12 0,-3 12 0,-4 4 0,-12 31 0,2-31 0,-11 37 0,8-31 0,-7 21 0,5-16 0,-1 8 0,5-19 0,6 2 0,-2-17 0,7 1 0,1-10 0,0 3 0,2-3 0,-2-1 0,3 0 0,0-2 0,0-2 0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10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0 133 24575,'55'-16'0,"-8"-1"0,27-7 0,-26 6 0,15 3 0,-14 5 0,10-5 0,-7 10 0,-12-3 0,-6 7 0,-10-3 0,-6 4 0,-7 0 0,2 0 0,-5 0 0,-1 0 0,-5 0 0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12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241 102 24575,'-1'-8'0,"5"2"0,3 6 0,7 0 0,0 0 0,-2 0 0,2 0 0,-4 0 0,-3 0 0,3-3 0,-4 0 0,-2-4 0,-2 1 0,-2 0 0,0-1 0,0 1 0,0-4 0,0 2 0,-3-2 0,-8 3 0,-1 0 0,-10 3 0,3 1 0,-5 3 0,-4 0 0,3 0 0,-3 0 0,5 3 0,3 4 0,-3 10 0,6 7 0,0 1 0,2 3 0,6-4 0,1-1 0,5 0 0,3-3 0,0 2 0,0-7 0,0 3 0,0-7 0,6-1 0,6-3 0,7 1 0,1-4 0,2 0 0,-3-4 0,1 0 0,-2 0 0,-4 0 0,-3 0 0,-1 0 0,-4 0 0,1 0 0,-1 0 0,-5 0 0,-5 0 0,-11 0 0,0 0 0,-8 3 0,4 1 0,-5 12 0,0-3 0,3 10 0,-2-2 0,10-1 0,-6 3 0,10-4 0,-2 1 0,7 2 0,1-7 0,3 3 0,0-7 0,0 2 0,0-5 0,0 2 0,6-4 0,2 1 0,10-3 0,2-1 0,3-3 0,0 0 0,1 0 0,-1-3 0,5-6 0,-4-3 0,0 0 0,-1-3 0,-8 4 0,8-9 0,-7 4 0,0-3 0,-3 5 0,-5-1 0,2 1 0,-6 3 0,-1-2 0,-3 5 0,0-2 0,0 0 0,0 3 0,-3 0 0,-8 1 0,-5 5 0,-7-6 0,-1 6 0,1-6 0,-3 3 0,10 0 0,-1 0 0,11 4 0,-1 0 0,4-2 0,0-2 0,3-5 0,0 1 0,6-5 0,7-3 0,3-3 0,4-2 0,-5-1 0,-1 7 0,-2-4 0,-2 1 0,-3 6 0,0-2 0,0 7 0,-1 1 0,-2-1 0,-2 4 0,-2 0 0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12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0 24575,'-4'17'0,"0"1"0,-8 10 0,-1 7 0,-5 0 0,-4 9 0,8-9 0,-3-4 0,5 0 0,7-18 0,-6 9 0,11-14 0,-4 1 0,7-5 0,4-1 0,12-7 0,6-1 0,15-8 0,0 3 0,6-7 0,0 2 0,-6 1 0,-1-2 0,-9 7 0,-2-3 0,-9 7 0,-4-1 0,-2 5 0,-6-5 0,3 6 0,-6-3 0,-1 3 0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13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 24575,'0'-5'0,"0"15"0,0 7 0,0 21 0,0-3 0,0 11 0,0-5 0,0 16 0,0-13 0,0 14 0,0-17 0,0 3 0,0-13 0,0-2 0,0-11 0,0-7 0,0-1 0,-3-7 0,3 0 0,-3-3 0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26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24575,'0'17'0,"0"1"0,0 10 0,0 1 0,0 0 0,0 9 0,0-7 0,0 14 0,0-10 0,0 4 0,0-10 0,0-1 0,0-4 0,0-9 0,0 3 0,0-11 0,0 3 0,0-4 0,0-2 0,0-2 0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26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7 218 24575,'0'14'0,"0"-3"0,0 12 0,0-4 0,0 0 0,0 3 0,0-2 0,0 3 0,3-4 0,4-4 0,1-1 0,5-9 0,2 4 0,0-8 0,8 3 0,-8-4 0,3 0 0,0-4 0,3-8 0,3-6 0,-2-11 0,-2-1 0,-2-10 0,-5 5 0,0-4 0,-5 5 0,1 0 0,-4 0 0,-2 4 0,-3 2 0,0 5 0,-3 7 0,-8-2 0,-5 13 0,-7-2 0,0 7 0,-6 0 0,5 0 0,-9 8 0,7 10 0,-4 5 0,7 11 0,2 1 0,8 0 0,0 5 0,8-6 0,1-1 0,4-3 0,0-13 0,0-6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19.6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1 210 24575,'0'12'0,"0"-3"0,0 4 0,0 0 0,0-3 0,0 9 0,0 0 0,4 1 0,5-1 0,2-1 0,13-12 0,-2 12 0,10-15 0,6 6 0,3-9 0,5 0 0,1 0 0,0 0 0,-7-5 0,-1-6 0,-4-18 0,-7-1 0,1-17 0,-17 19 0,4-16 0,-15 21 0,4-20 0,-5 14 0,0-4 0,0 8 0,-8 10 0,-9-5 0,-16 14 0,-1-4 0,-11 10 0,11 0 0,-19 11 0,9 15 0,-7 19 0,6 21 0,19-8 0,-6 19 0,12-11 0,-7 15 0,6-7 0,7-3 0,3-8 0,9-7 0,-3-2 0,5-13 0,0-3 0,4-11 0,12-6 0,6-6 0,16-4 0,10 0 0,8-4 0,7-1 0,0-6 0,0 0 0,0 0 0,-7 0 0,-2 0 0,-7 0 0,-7-10 0,8-2 0,-24-4 0,8 2 0,-25 9 0,1 0 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27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24575,'8'0'0,"3"0"0,6 0 0,12 0 0,-13 0 0,4 0 0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30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63 24575,'1'-3'0,"-2"0"0,-5 3 0,-4 0 0,3 0 0,-11 0 0,2 0 0,-8 11 0,4 2 0,0 12 0,-1 4 0,3 1 0,-4 5 0,5-1 0,4 0 0,5-9 0,-3 2 0,9-8 0,-5-3 0,7-2 0,0-4 0,0-3 0,0 3 0,7-7 0,0 3 0,8 1 0,-1 1 0,4 3 0,-3-4 0,3 0 0,1 1 0,-4-1 0,7 0 0,-2-3 0,3 0 0,5-4 0,-4 0 0,9 0 0,-8 0 0,7 0 0,-7 0 0,3-4 0,-5-3 0,-3-5 0,-2-3 0,-7 4 0,2-2 0,-3-1 0,-2-1 0,1-2 0,-8-1 0,2-2 0,-3-8 0,0-1 0,0-5 0,0 5 0,0-4 0,0 4 0,0-1 0,-4-2 0,-7 10 0,-2-5 0,-10 11 0,14 3 0,-2 7 0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27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24575,'6'0'0,"-2"0"0,-2 0 0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27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24575,'7'0'0,"-1"0"0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31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24575,'0'9'0,"0"6"0,0 14 0,0-3 0,0 23 0,0-12 0,0 21 0,0-20 0,0 17 0,0-18 0,0 15 0,0-12 0,0-5 0,0-11 0,0-6 0,0-7 0,0-1 0,0-4 0,0-2 0,0-1 0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31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24575,'0'24'0,"0"9"0,0 9 0,0-9 0,0 21 0,0-26 0,0 23 0,0-21 0,0 0 0,0-12 0,0-7 0,0-4 0,0-4 0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32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1 24575,'-10'0'0,"-6"16"0,3-2 0,-4 12 0,5 1 0,4-2 0,-9 9 0,8-5 0,-3 4 0,8-4 0,0 10 0,4-3 0,0 3 0,0-10 0,0-1 0,0 0 0,0-8 0,0 0 0,0-7 0,5-6 0,3 4 0,10-8 0,1 0 0,0-3 0,4-3 0,-4-5 0,16-15 0,-7-9 0,4-1 0,-10-10 0,-1 7 0,-6-10 0,2 10 0,-8-2 0,-1 13 0,-4-3 0,0 5 0,-4 3 0,0-2 0,-11 6 0,2-3 0,-13 4 0,3 3 0,-1 1 0,8 7 0,6 1 0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33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24575,'0'7'0,"0"14"0,0 21 0,0 11 0,0 12 0,0-15 0,0 13 0,0-21 0,0 10 0,0-12 0,0-5 0,0-7 0,0-12 0,0-2 0,0-8 0,0-2 0,0-2 0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33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24575,'7'-4'0,"-1"1"0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33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24575,'3'0'0,"0"0"0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20.1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24575,'3'0'0,"9"0"0,13 0 0,13 0 0,-4 0 0,18 0 0,-16 0 0,17 0 0,-13 0 0,7 0 0,-13 0 0,-11 0 0,-14 0 0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34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24575,'8'0'0,"-1"0"0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35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152 200 24575,'-2'68'0,"0"1"0,0-1 0,15 28 0,13-30 0,12-62 0,42-4 0,-57 0 0,21-12 0,-17-8 0,9-12 0,8-12 0,-9-4 0,-5 2 0,-7-4 0,-13 3 0,3 0 0,-3-5 0,-5 6 0,-1 6 0,-4 5 0,-7 7 0,-15 15 0,-11 3 0,-13 10 0,-6 4 0,-8 21 0,-5 15 0,-4 15 0,20-3 0,-4 7 0,3-2 0,20-18 0,-5 5 0,-1 0 0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35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24575,'0'3'0,"0"0"0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35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24575,'0'49'0,"0"-17"0,0-19 0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36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24575,'0'9'0,"0"-2"0,0 0 0,0-5 0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36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24575,'0'5'0,"0"0"0,0-8 0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43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8650 261 24575,'0'21'0,"0"9"0,0 16 0,0 14 0,0 22 0,0-17 0,0 0-1294,0-15 1,0 3 1293,0 13 0,0 10 0,0-5 0,0 2 0,0 2-751,0 3 0,0 8 1,0-2 750,0-10 0,0-1 0,0 0 0,0 7 0,0 1 0,0 0 0,0 5 0,0 1 0,0-5 0,0 10 0,0 1 0,0-10 0,0 4 0,0-6 0,0 6 0,0-1 0,0-5 0,0 4 0,0 0 0,0-8 0,0-1 0,0 0 0,0-2 0,0-1 0,0 0 0,0-1 0,0 0 0,0-2-932,0 26 1,0-2 931,0-3 0,0 0 0,-1 3 0,2-1 0,1-7 0,2 0 0,-1 6 0,2-1 0,4-11 0,1 0 0,-2 1 0,-1-1-389,3-11 0,-1-1 389,-2-3 0,-1-3 0,0-3 0,0-1 636,0-7 1,0-3-637,4 31 0,1-1 0,-1-17 2616,0 7-2616,0-2 2284,-4-7-2284,2-6 1148,-3-7-1148,0-1 159,-1-10-159,-1 0 0,-2-7 0,2-5 0,-3-7 0,0-2 0,0-8 0,0 0 0,0 13 0,0 13 0,0 10 0,0 22 0,0-9 0,0 25 0,0-31 0,0 3-479,0 3 0,0 3 479,0 13 0,0 2 0,0-4 0,0-1 0,0 1 0,0-1 0,0 0 0,0 0 0,0-4 0,0-2 0,0-5 0,0-3-159,0 32 159,0 0 0,0-30 0,0 11 0,0-15 0,0-11 0,0-7 950,0-10-950,0-6 167,0-3-167,0-5 0,4 4 0,-4-7 0,3 3 0,-3-4 0,0 1 0,0-1 0,0 0 0,0 1 0,0-1 0,-5-2 0,-2 2 0,-11-5 0,-6 2 0,-5-3 0,-10 4 0,-7-3 0,4 3 0,-14-4 0,8 0 0,-25 5 0,11-4 0,-17 8 0,-3-2-757,-11 4 757,36-5 0,-1 0 0,0 0 0,-1 1-778,-7-1 1,-3 0 777,2-2 0,-2-1 0,1 3 0,-1 0 0,-4-5 0,1-1 0,9 3 0,-1 0 0,-8-3 0,0 0 0,8 0 0,1 0 0,-9 0 0,0 0 0,7 0 0,2 0 0,-3 0 0,0 0-524,2 0 1,2 0 523,0 0 0,0 0 0,3 0 0,0 0 0,-3 0 0,0 0 0,3 0 0,1 0 0,-1 0 0,0 0-293,1 0 1,1 0 292,-43 0 0,48 0 0,-1 0 0,-47 0 0,46 0 0,0 0 0,-46 0 0,47 0 0,0 0 0,-47 0 0,48-3 0,-2 0 0,-4 3 0,0-1 0,3-4 0,1-1 0,-5 6 0,2-1 0,-30-9 0,-7 9 0,18-8 0,-7 3 634,1 0-634,-11-8 0,26 12 1469,-6-7-1469,34 5 1141,10 3-1141,5-2 700,6 3-700,7 0 0,1-3 0,-2 2 0,-13-2 0,-14 8 0,-14 0 0,-6 9 0,-21-2 0,31-4 0,-5 0-1017,-30-1 0,-4 0 1017,5 0 0,-1 0 0,-3-2 0,0-2 0,-1 1 0,3-1 0,13-3 0,0 0 0,-12 0 0,-1 0 0,6 0 0,1 0-496,9 0 0,0 0 496,1-3 0,2 0 0,6 0 0,2-1 0,5-1 0,0-1-114,-1-3 0,3 0 114,-15-2 0,8-1 0,1 1 0,-7-1 0,-27-4 0,20 5 0,10 6 0,-7-4 0,2 8 0,13-4 1899,1 5-1899,7 0 1088,4 0-1088,2 0 267,5 0-267,0 0 0,5 0 0,2 0 0,3 0 0,5 0 0,1 0 0,7 0 0,1 0 0,4 0 0,-4 0 0,-9 0 0,-7 0 0,-8 0 0,0 0 0,5 0 0,-4 0 0,8 0 0,-3 0 0,9-3 0,-4 2 0,8-2 0,-3 3 0,7 0 0,1-3 0,3 0 0,1-1 0,0-2 0,2 3 0,-2-3 0,3 0 0,-4-1 0,4-3 0,-3 0 0,2-5 0,0-3 0,-3-6 0,3-1 0,-6-19 0,6 1 0,-1-30 0,0-4-950,5 27 0,-1-5 950,-1-24 0,-1-4 0,0 1 0,0-4-920,2 14 0,1-5 0,-1 1 920,-3 3 0,-1 0 0,0 2 0,2-18 0,-1 1-683,-1 20 0,0-3 0,0 4 683,2-14 0,-1 1-770,-6-10 1,1-1 769,5 4 0,-1 4 333,-4 23 1,-1 3-334,4-3 0,0 0 0,0 2 0,0 2 0,-5-31 998,7 30 0,1 1-998,-2-5 2215,5-13-2215,0 7 0,0 1 2154,0 8-2154,0 4 872,0 15-872,0-9 0,0 1 0,1-12 0,-2-9-1191,-2 0 1,0-5 1190,2 2 0,1-5 0,-1 1 0,-1 2 0,0 1 0,0-3-1031,1-8 1,1-2 0,1-1 1030,-1-2 0,0-1 0,0-1 0,0-2 0,0 1 0,0 2 0,0 16 0,0 2 0,0-1 0,0-9 0,0-2 0,0 5-1063,0-11 0,0 1 1063,0 13 0,0-3 0,0 3-471,0-19 1,0 4 470,0 16 0,0 3 692,0 9 0,0 4-692,0-26 0,0-12 0,4 19 0,-3-2 2736,3 24-2736,-4-10 2666,5 6-2666,-4 9 1492,9-27-1492,-9 37 605,9-30-605,-9 22 0,3-6 0,0 2 0,-3 6 0,7 6 0,-7 0 0,3 6 0,-4 0 0,0 0 0,0 5 0,0-4 0,0 4 0,0-5 0,0 0 0,0 0 0,0-6 0,0 10 0,0-9 0,0 15 0,0-4 0,0 4 0,0-10 0,0 8 0,0-3 0,0 6 0,0 8 0,0-4 0,0 5 0,0 3 0,0 1 0,0 4 0,0 0 0,2 2 0,2 1 0,2 3 0,4 0 0,5 0 0,4 0 0,20 0 0,-1 4 0,26-3 0,-3 4 0,28-5 0,4 0-534,-36 0 1,2 0 533,0 0 0,0 0 0,4 0 0,0 0 0,0 0 0,1 0 0,-1 0 0,0 0 0,-4 0 0,0 0 0,4 0 0,-1 0 0,-3 0 0,0 0 0,3 0 0,1 0 0,0 0 0,0 0 0,-4 0 0,-2 0-122,32 0 122,4 0 0,-23 0 0,12 0 0,-8 4 0,14-3 0,-24 8 0,11-8 0,-4 8 0,-8-3 0,0 0 0,6 3 1060,-19-8-1060,16 4 129,-14-5-129,-5 0 0,-3 0 0,-14 4 0,8-4 0,-13 4 0,9-1 0,-13-2 0,8 3 0,-13-4 0,17 0 0,6 0 0,14-5 0,12-1 0,2-9 0,-15 6 0,2 0-671,2-1 1,3 1 670,18-4 0,2 0 0,-4 5 0,0 1 0,3-3 0,0 0 0,-4 6 0,-1 1 0,-4-1 0,0 2 0,3 2 0,0 0 0,-7 0 0,-1 0 0,3 0 0,0 0 0,-7 0 0,-3 0-250,36 0 250,1 5 0,-1 2 0,-19 3 0,-19-6 0,0-1 0,10 1 0,24-4 0,-28 0 0,3 0 0,-4 0 0,-5 0 1323,9 0-1323,-22 0 268,3 0-268,-11 0 0,-9 0 0,2 0 0,-15 0 0,5 0 0,-2 0 0,21 0 0,1 0 0,21 0 0,-5 0 0,28-5 0,5-2-502,-33 1 0,2 0 502,-1 0 0,-1 0 0,-3-3 0,0 1-320,47 0 320,1-7 0,-31 14 0,-13-2 0,-1 0 0,-3 3 0,38 0 0,-29 0 0,2 0 0,5 0 987,-7 0-987,1 0 337,-8 0-337,0 0 0,-13 4 0,0-3 0,-5 7 0,-5-7 0,4 2 0,-8 1 0,8-3 0,-4 6 0,0-6 0,4 3 0,-9-4 0,9 0 0,-8 0 0,3 0 0,-5 0 0,0 0 0,1 0 0,-1 0 0,5 0 0,-4 0 0,4 0 0,-4 0 0,-1-4 0,-4 3 0,3-2 0,-4 3 0,1 0 0,-5 0 0,-4 0 0,0 0 0,-3 0 0,6 0 0,-5 0 0,1 0 0,1 0 0,-2 0 0,1 0 0,-2 0 0,-1 0 0,1 0 0,-1 0 0,0 0 0,0 0 0,-2 2 0,-2 2 0,-2 2 0,0 0 0,0 0 0,0 0 0,0 1 0,0-1 0,0 0 0,0 0 0,0 0 0,3-2 0,-2 1 0,2-1 0,0 2 0,-3 0 0,6 1 0,-5-1 0,4-3 0,-4 3 0,2-3 0,-1 4 0,-1-1 0,2 1 0,-3-1 0,3 0 0,-3 1 0,3-1 0,0 1 0,-2-1 0,2 4 0,-3-3 0,0 3 0,0-4 0,0 1 0,0-1 0,0 1 0,0-1 0,0 0 0,0-3 0,0 0 0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45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24575,'0'49'0,"0"-1"0,0 24 0,0-5 0,0 1 0,0 11-810,0-29 1,0 2 809,0 12 0,0 3-687,0 12 1,0 1 686,0 4 0,0 1 0,0 1 0,0 5-1117,0-8 0,0 4 0,0-1 1117,0-9 0,0-2 0,0 5 0,0-6 0,0 3 0,0 2 0,0-3 0,0 15 0,0-2 0,0 1-1082,0 8 0,0 2 0,0 1 1082,0-23 0,0 0 0,0 1 0,0 1 0,0 6 0,1 2 0,-1-2 0,-1-3 0,-3 1 0,0-4 0,0 7 0,3-8 0,1 9 0,0 1 0,-1-3 0,0-12 0,-5 16 0,0 1 0,5-9 0,0 16 0,2 4 0,0-5 0,-1-17 0,0 4 0,0-4-285,0-6 0,0 9 1,0 1-1,0-10 285,0 11 0,0-5-147,0 16 1,0 0 146,0-10 0,0-2 775,0-9 0,0-3-775,0-7 0,0-3 0,2-7 0,1-2 1481,0 0 1,1-1-1482,6 33 0,1-9 0,-5 2 2623,2-21-2623,-2 22 2243,-1-18-2243,4 4 1183,-4-12-1183,1-1 456,-2-6-456,0-6 3,-4 5-3,4-10 0,-4 4 0,4-5 0,-3 0 0,3 5 0,-4-4 0,0 5 0,0-6 0,0 0 0,0-6 0,0 0 0,0-4 0,0-1 0,0-4 0,0-1 0,0-4 0,0 5 0,0-4 0,0 7 0,0-2 0,0 7 0,0 13 0,0-8 0,0 11 0,0-23 0,0 7 0,0-8 0,0 5 0,0-1 0,0-4 0,0 3 0,3-3 0,-2 1 0,6 2 0,-6-7 0,2 3 0,-3 1 0,3-4 0,-2 3 0,2-4 0,0-3 0,1 2 0,0-2 0,2 3 0,-5 0 0,5-3 0,-6-1 0,6-3 0,-5-1 0,2 0 0,-1-2 0,-1-1 0,2-3 0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49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24575,'17'4'0,"4"-2"0,16-2 0,3 0 0,12 0 0,23 0 0,11 0-583,-30 0 1,4 0 582,3 0 0,1 0 0,4 0 0,2 0-814,8 0 0,0 0 814,-3 0 0,-1 0 0,5 0 0,-1 0 0,-9 0 0,-2 0 0,6 0 0,-1 0-223,-11 0 0,-3 0 223,-6 0 0,-1 0 0,44 0 0,-26 0 0,5 0 0,-14 0 0,-8 0 1040,-12 0-1040,-1 0 1682,-10 0-1682,-1 0 517,-4 0-517,-5 0 0,3 0 0,-3 0 0,1 0 0,-2 0 0,-4 0 0,0 0 0,-3 0 0,-1 0 0,-4 0 0,1 0 0,-1 0 0,1-3 0,-1-4 0,-2 5 0,-1 23 0,-3 21 0,0 26 0,0 13 0,0 18-596,0-45 0,0 2 596,-3 10 0,0 3 0,3 2 0,-1 5-865,-3-7 0,-2 5 0,2-2 865,3-5 0,1-1 0,-1 3-944,-1 17 0,-2 4 0,2-2 944,2-10 0,0-2 0,0-2 0,0 20 0,0 3 0,0-1 0,0 6 0,0-4-952,0-24 1,0-3 0,0 4 951,0 2 0,0 6 0,0 1 0,0-4 0,0 12 0,0-3 0,0 0-311,2 1 0,1 0 0,-1-5 311,1-15 0,-1-4 0,1 3 0,1 10 0,2 2 0,-1-4 0,3 12 0,-1 1 0,-2-13 0,0 4 0,0-2 0,2-10 0,0-1 0,1 0 0,-1 0 0,0 0 0,1-3 0,6 20 0,0-3 474,-1-2 0,1-3-474,2-12 0,-2-3 0,6 35 2200,6-13-2200,-16-29 3428,5-1-3428,-7-18 2666,0-19-2666,-5 0 1083,0 0-1083,-3 18 81,0 11-81,0 14 0,0 22 0,-5 11-534,4-36 0,1 2 534,-3-4 0,0 0 0,0 3 0,1 0 0,2-4 0,-1 0 0,-5 3 0,0 2 0,3-4 0,0-1-100,-1 1 1,1-2 99,-3 26 0,6 6 0,0-22 0,0 18 0,0-14 0,0 20 0,0-34 0,0 25 0,0-30 0,0 5 1056,0-1-1056,0-6 211,0 0-211,0-6 0,0-5 0,0-2 0,0-13 0,0 7 0,0-12 0,0 3 0,0-3 0,0-1 0,0 0 0,0-3 0,0 2 0,0-6 0,0 6 0,0-5 0,0 5 0,0-6 0,0 7 0,0-7 0,0 3 0,0-4 0,0 1 0,0-1 0,0 0 0,0 0 0,0 0 0,0 4 0,0 1 0,0 3 0,0-3 0,0-2 0,0-2 0,0-1 0,0 1 0,0-1 0,0 0 0,0 1 0,-6-4 0,-6 3 0,-17-5 0,-7 7 0,-16-7 0,-8 3 0,-15-4 0,-15 0-522,36 0 0,-1 0 522,-3 0 0,-2 0 0,-3 0 0,-1 0 0,5 0 0,1 0-111,-36 0 111,1 0 0,19 0 0,-9 0 0,4 0 0,12 0 0,8 0 0,8 0 0,6 0 0,4 0 0,2 0 1038,5 0-1038,5 0 117,1 0-117,5 0 0,3 0 0,-2 0 0,7 0 0,-4 0 0,5 0 0,0 0 0,0 0 0,-1 0 0,1 0 0,0 0 0,-1 0 0,1 0 0,0 0 0,-4 3 0,-2 2 0,1 2 0,-3 1 0,-8 6 0,4-4 0,-8 1 0,11-4 0,3-6 0,2 2 0,0-3 0,2 0 0,-6 0 0,7 0 0,-7 0 0,-2 0 0,-1 0 0,-3 0 0,5 0 0,3 0 0,-2 0 0,7 0 0,0 0 0,8-6 0,4 4 0,3-4 0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50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14 24575,'-3'-8'0,"-1"2"0,-5 6 0,-2 0 0,-7 0 0,-12 0 0,4 7 0,-1 16 0,4 5 0,7 17 0,2-9 0,-3 8 0,15-4 0,-10 12 0,11-10 0,-4-2 0,5-12 0,0-4 0,0-9 0,0-1 0,11-10 0,12-1 0,2-3 0,19 0 0,-8-9 0,5-9 0,-5-6 0,-4-11 0,-7 8 0,3-9 0,-10 10 0,-2-3 0,-12 6 0,0-1 0,-4 5 0,0-3 0,-12 1 0,-2-3 0,-10 3 0,-5 0 0,4 5 0,-3 3 0,0 2 0,3 6 0,-9 1 0,16 4 0,-6 0 0,20 0 0,-2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21.0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52 24575,'23'0'0,"-3"0"0,11 0 0,-5 0 0,1 0 0,10 0 0,-9 0 0,5 0 0,-12 0 0,-3 0 0,-8 8 0,0 22 0,-6 6 0,-4 33 0,0-25 0,0 33 0,-6-33 0,-6 25 0,-7-20 0,1-7 0,6-5 0,-1-16 0,11 0 0,-7-8 0,9-19 0,0-21 0,6-19 0,7-25 0,6 13 0,14-20 0,-7 20 0,7-14 0,-9 16 0,-5 8 0,-4 15 0,-4 8 0,-2 10 0,0 1 0,-7 9 0,-9 24 0,-8 1 0,-2 21 0,2-9 0,4 0 0,0 7 0,-1 1 0,6 7 0,1-7 0,5-1 0,0-7 0,0-5 0,0-2 0,0-11 0,0 0 0,14-4 0,-2-1 0,13-3 0,0-2 0,-4-4 0,10 0 0,-10-4 0,-1-6 0,-1-1 0,-9-3 0,4 0 0,-9 8 0,0-3 0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50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24575,'0'12'0,"0"10"0,0-1 0,0 17 0,0-8 0,0 5 0,0-2 0,0-4 0,0-4 0,0 2 0,0-12 0,0 0 0,0-5 0,10 0 0,-4-5 0,11 2 0,-2-7 0,0 0 0,7 0 0,-7 0 0,4 0 0,-5 0 0,0 0 0,0-7 0,-3-1 0,0-6 0,-4 0 0,0-1 0,-3 1 0,-1-4 0,-3-2 0,0 1 0,0-3 0,0 2 0,0-8 0,0 4 0,0-4 0,0 4 0,0 5 0,0-3 0,0 6 0,0-2 0,0 10 0,0 2 0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51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24575,'24'0'0,"8"0"0,15 0 0,-5 0 0,14-5 0,-14-4 0,10-2 0,0-2 0,-15 7 0,2-1 0,-16 6 0,-7-6 0,2 7 0,-11-3 0,3 3 0,-7 0 0,0 0 0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51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24575,'0'13'0,"0"-1"0,0 15 0,0-7 0,0 13 0,0-4 0,-4 10 0,3-3 0,0-2 0,2-6 0,5-9 0,-5-4 0,2-8 0,-3-5 0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52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0 186 24575,'4'94'0,"-2"-10"0,-2-43 0,0 13 0,0-21 0,0 6 0,0-17 0,0-10 0,0 2 0,0-8 0,0 1 0,0-9 0,0-12 0,0-10 0,0-21 0,0 13 0,0-18 0,0 14 0,0-10 0,0 0 0,0 6 0,0 0 0,0 11 0,0-4 0,4 9 0,0 0 0,7 1 0,0 8 0,1-3 0,1 3 0,-2 4 0,3 1 0,1 3 0,-5 3 0,4 1 0,-4 3 0,5 0 0,-5 0 0,4 0 0,-7 0 0,3 2 0,-3 5 0,-4 8 0,0 5 0,-3 3 0,0 0 0,0 1 0,0-1 0,-6-4 0,-2-1 0,-6-4 0,-1 1 0,1-4 0,-4 3 0,3-6 0,-14 6 0,15-9 0,-9 1 0,15-6 0,-5 0 0,8 0 0,-1 0 0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53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24575,'0'16'0,"0"2"0,0 10 0,0 1 0,0 5 0,0 0 0,0 0 0,0 0 0,0-5 0,4-1 0,4-5 0,7-7 0,-2 2 0,8-13 0,-4 4 0,6-8 0,5 3 0,-4-4 0,-3 0 0,0 0 0,-9-3 0,6-5 0,-4-3 0,-2-7 0,-2-1 0,-2-5 0,-4 1 0,0-1 0,-4 1 0,0 0 0,0 3 0,0-2 0,0 7 0,0 0 0,0 1 0,0 4 0,0-1 0,0-3 0,0 4 0,0-8 0,0 7 0,0-2 0,0 7 0,0-1 0,0 1 0,0-1 0,0 1 0,0 3 0,0 0 0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54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24575,'24'0'0,"-2"-3"0,16-2 0,-2-8 0,5 7 0,-2-6 0,6 3 0,-9-1 0,9 0 0,-19 6 0,5 4 0,-18 0 0,6 0 0,-9 0 0,-3 0 0,0 0 0,-4 0 0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54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24575,'0'30'0,"0"-2"0,0 22 0,0 5 0,0 12 0,4 7 0,1-22 0,5 10 0,-6-25 0,1 4 0,-5-12 0,2-14 0,-1-5 0,2-7 0,-3 0 0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49:55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0 24575,'-6'0'0,"-8"0"0,-1 0 0,-5 0 0,-2 4 0,3 3 0,-1 5 0,5 7 0,4 0 0,-1 9 0,7-7 0,-3 2 0,8-9 0,0 4 0,0-6 0,0 2 0,10-7 0,3 0 0,16 1 0,5-4 0,-4 4 0,8 0 0,-13 1 0,3 3 0,-12-2 0,-2 2 0,-7 2 0,-3 4 0,-1 1 0,-10 9 0,-12 3 0,-3-1 0,-14 1 0,-1 1 0,-7 2 0,-4 0 0,5-1 0,4-11 0,8-1 0,3-5 0,12-4 0,-1-1 0,9-5 0,-1-2 0,5-22 0,1 12 0,3-15 0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0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24575,'0'25'0,"0"12"0,0 11 0,0 11 0,0-11 0,0 8 0,0-8 0,0 12 0,0-12 0,0-3 0,0-11 0,0-9 0,0-2 0,0-9 0,0-3 0,0-2 0,0-5 0,0-2 0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09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12 24575,'-8'-6'0,"3"0"0,-14 10 0,11 3 0,-7 4 0,4 12 0,2-2 0,-3 11 0,4-7 0,3 8 0,2-13 0,3 7 0,0-12 0,0 4 0,0-9 0,0 0 0,10-6 0,-1-2 0,18-2 0,-7 0 0,9 0 0,-6 0 0,0 0 0,1-3 0,-5 2 0,-1-6 0,-4 6 0,-3-8 0,3 7 0,-7-7 0,4 2 0,-1-4 0,-3-3 0,4-1 0,-4 1 0,-3 0 0,-1 0 0,-3-1 0,0 1 0,0 3 0,0 1 0,0 4 0,-3 2 0,-4 1 0,-4 3 0,0 0 0,-2 0 0,2 0 0,-3 0 0,-5 0 0,4 0 0,-7 4 0,2 4 0,7-3 0,3 2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21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1 172 24575,'0'-2'0,"0"-5"0,0-11 0,0-2 0,0 0 0,4 1 0,1 4 0,4 1 0,0 9 0,0 1 0,-1 4 0,5-4 0,-8 12 0,7-6 0,-7 17 0,0 1 0,3-4 0,-2 8 0,4-3 0,-1 0 0,2 4 0,-2-11 0,5 0 0,-4-5 0,3 0 0,1-4 0,1-1 0,4-4 0,2-14 0,0-4 0,1-20 0,-1 4 0,1-5 0,-1 12 0,0-3 0,-1 13 0,-4-3 0,-3 11 0,-8 4 0,-1 1 0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1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1 24575,'-10'0'0,"3"0"0,-12 16 0,10-9 0,-11 20 0,8-6 0,-4 8 0,3-4 0,1 7 0,1-12 0,5 13 0,-1-8 0,7-1 0,0-2 0,0-10 0,0 5 0,0-6 0,0-1 0,0 0 0,6-7 0,-2 0 0,12-3 0,0 0 0,3 0 0,-1 0 0,1 0 0,0-7 0,4-1 0,1-8 0,-5 1 0,3-1 0,-10 2 0,6-1 0,-10 1 0,5-1 0,-5 1 0,2 0 0,-6 0 0,-1 3 0,-3-3 0,0 0 0,0-2 0,0-2 0,0 4 0,-3-1 0,-4 1 0,-1 0 0,-6 3 0,7 1 0,-7 3 0,7 0 0,-3 3 0,3 1 0,1 3 0,-1 0 0,1 0 0,-4 0 0,2 0 0,1 0 0,4 0 0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11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24575,'0'14'0,"0"6"0,0 9 0,0 10 0,0-4 0,0 10 0,0-5 0,0 6 0,0-5 0,0 3 0,0-3 0,0-5 0,0-3 0,0-14 0,0-4 0,0-2 0,0-8 0,0 1 0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20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24575,'0'16'0,"0"8"0,0-3 0,0 12 0,0 1 0,0 2 0,0 8 0,0-9 0,0 3 0,0-8 0,0 2 0,0-7 0,0 3 0,0-9 0,0 0 0,0-9 0,0 0 0,0-6 0,0-2 0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21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0 170 24575,'0'16'0,"0"3"0,0-3 0,0 6 0,0-3 0,0 0 0,0 4 0,0-4 0,0-3 0,0 1 0,0-9 0,7 2 0,-3-7 0,9 1 0,2-4 0,0 0 0,4 0 0,-5 0 0,0 0 0,4 0 0,-2 0 0,-5-3 0,2 2 0,-8-8 0,8 4 0,-5-9 0,2 3 0,1-7 0,-3-1 0,7-5 0,-6-4 0,6-1 0,-6 0 0,3-4 0,-7 8 0,-1-3 0,-4 5 0,0 3 0,0 2 0,0 4 0,-7 2 0,-1 5 0,-6 1 0,0 5 0,0-2 0,3 3 0,-3 0 0,4 0 0,-5 0 0,0 10 0,4 3 0,-4 11 0,3-1 0,-4 5 0,0 7 0,3-4 0,2-2 0,6-14 0,2-2 0,3-5 0,0-1 0,0-5 0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21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24575,'0'3'0,"0"-1"0,0 20 0,0-5 0,0 11 0,0-5 0,0 1 0,0-1 0,0-4 0,0 4 0,0-11 0,0 2 0,0-8 0,3 0 0,4-2 0,8-1 0,-4-3 0,11 0 0,-2 0 0,1 0 0,6 0 0,-8-4 0,0-3 0,4-5 0,-4-3 0,0 3 0,-1-2 0,-7 3 0,-1 0 0,-3-3 0,0 4 0,-3-5 0,-1 1 0,-3-4 0,0-2 0,0-3 0,0-1 0,-7 1 0,-1 0 0,-11 3 0,3 1 0,-3 4 0,5 4 0,0 1 0,-5 6 0,7 0 0,-5 4 0,6 0 0,-3 0 0,3 3 0,-2 4 0,5 8 0,-3 4 0,3 5 0,0-1 0,4-4 0,0 0 0,4-11 0,0-2 0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22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31 24575,'-5'-3'0,"1"3"0,-9 11 0,1 5 0,-4 12 0,7-3 0,-1-1 0,9-2 0,-2-7 0,3 7 0,0-6 0,0 6 0,0-10 0,0 5 0,0-10 0,6 0 0,2-4 0,3-3 0,10 0 0,-4 0 0,7 0 0,3 0 0,-6 0 0,3 0 0,-2 0 0,-7 0 0,8-4 0,-8 0 0,3-6 0,-4 2 0,-3-6 0,0-1 0,-4-1 0,1-6 0,-4 3 0,-1-5 0,-3 1 0,0-1 0,0 1 0,-10 3 0,1 1 0,-13 7 0,6 2 0,-2 6 0,0 1 0,2 3 0,-2 0 0,4 0 0,0 0 0,-1 0 0,1 0 0,6 0 0,2 0 0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11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24575,'13'0'0,"3"0"0,12 0 0,19 0 0,3 0 0,15 0 0,8 0 0,-3 0 0,-2 0 0,-3 0 0,-5 0 0,-6 0 0,11 0 0,-18-4 0,-1 3 0,-7-10 0,-10 9 0,-8-6 0,-4 8 0,-6 0 0,0 0 0,-1 0 0,-4 0 0,0 0 0,1 0 0,-4 0 0,0 0 0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12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24575,'9'2'0,"2"1"0,11 7 0,0-3 0,-3 1 0,4-1 0,1-2 0,-1-2 0,0 4 0,-3-5 0,2 5 0,-7-4 0,0-2 0,-5 2 0,0-3 0,-3 0 0,3 0 0,-7 2 0,0 5 0,-10 8 0,-7 14 0,-14 9 0,-12 16 0,9-10 0,-13 16 0,14-16 0,-2 10 0,0-11 0,14-8 0,1-5 0,6-15 0,7-1 0,-2-7 0,5-1 0,-4-2 0,1-1 0,1-3 0,0 0 0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14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31 24575,'-14'0'0,"-2"-7"0,-3 2 0,-3-2 0,2 0 0,-8 6 0,8-2 0,-7 3 0,7 0 0,-3 0 0,-1 0 0,5 6 0,0 6 0,8 3 0,0 7 0,6-2 0,2 3 0,3 0 0,0 1 0,0-1 0,0-4 0,7 3 0,1-6 0,11-1 0,0-4 0,4-4 0,1 1 0,-1 0 0,-4-4 0,4 0 0,-4-4 0,4 0 0,-4-7 0,0-1 0,-5-10 0,1-1 0,1-5 0,-4-4 0,0 4 0,-4-5 0,-1 10 0,1-3 0,-1 6 0,-3 1 0,-1 2 0,-3 6 0,0-3 0,0 3 0,-2 12 0,1 14 0,-2 15 0,3 24 0,0 11 0,0 6 0,0 14 0,0-26 0,0 15 0,0-16 0,0 5 0,0-7 0,0-14 0,0-11 0,0-11 0,0-10 0,0-4 0,0-3 0,0-1 0,0-2 0,0-2 0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23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97 24575,'9'0'0,"12"0"0,24 0 0,15 0 0,7 0 0,7 0 0,-7-5 0,-1 0 0,21-6 0,0-6-266,-30 11 0,-1-1 266,25-9-67,5 5 67,-25 5 0,1 2 0,-9 0 0,-14 3 0,-10-3 529,-5 4-529,-9 0 70,-5 0-70,-4 0 0,-2 0 0,-1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22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24575,'0'18'0,"0"12"0,0 4 0,0 28 0,0-4 0,0 21 0,0 13-1066,0 4 1066,0-31 0,0 2 0,0-14 0,0 1 0,3 19 0,1-3 0,3 13-172,-3-28 1,1-3 171,6 15 0,-4 6 0,5-21 0,-5-7 0,-3-29 1047,-4 3-1047,0-10 0,0-4 0,0-1 0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24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24575,'1'-3'0,"18"0"0,1 3 0,29 0 0,-21 0 0,21 0 0,-13 0 0,4 0 0,-5 0 0,-2 0 0,-13 0 0,3 3 0,-9-2 0,-6 5 0,1-2 0,-8 2 0,2 8 0,-7 6 0,-14 16 0,-8 7 0,-20 13 0,11-11 0,-10 9 0,16-12 0,-4 2 0,7-8 0,4-7 0,5-9 0,7-5 0,3-5 0,3-6 0,1-2 0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25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197 236 24575,'16'0'0,"4"0"0,-5 0 0,12 0 0,-10 0 0,6 0 0,-9 0 0,0 0 0,0-5 0,-6-7 0,-3-7 0,-5-4 0,0-6 0,0 9 0,0-12 0,0 11 0,-3-3 0,-9 1 0,-1 11 0,-15-1 0,8 10 0,-18 3 0,12 0 0,-8 0 0,5 16 0,2 5 0,0 14 0,6 0 0,4-1 0,3 0 0,6 0 0,4-1 0,4-3 0,0-2 0,0-9 0,0-1 0,10-7 0,-1 0 0,14-4 0,-4-3 0,4 0 0,0-4 0,1 0 0,4 0 0,-8 0 0,7 0 0,-12 0 0,0-3 0,-2 2 0,-5-5 0,2 6 0,-4-3 0,-8 3 0,-7 0 0,-14 0 0,-13 17 0,-1 4 0,-7 23 0,12-12 0,0 13 0,6-12 0,-2 8 0,5-6 0,5-4 0,10-7 0,4-2 0,4-10 0,0 5 0,0-10 0,0 3 0,11-3 0,6-3 0,12-1 0,10-3 0,-4 0 0,10 0 0,-5 0 0,6 0 0,-6-3 0,-1-6 0,-10-4 0,-1-3 0,-9 1 0,-1 0 0,-7 1 0,0-4 0,-4-2 0,-2-3 0,-2-5 0,-3 3 0,0-7 0,0 7 0,0-8 0,-7 9 0,-2-4 0,-6 8 0,-4 1 0,4 8 0,-7 0 0,6 3 0,-6 1 0,7 2 0,-4-1 0,5 5 0,0-2 0,3 0 0,-3 2 0,10-2 0,-2 3 0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2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20 24575,'-10'0'0,"0"0"0,0 0 0,3 0 0,-3 0 0,0-3 0,6 5 0,-9 2 0,8 6 0,-2 9 0,0 5 0,6-4 0,-3 12 0,4-12 0,0 13 0,0-9 0,0 4 0,0-4 0,0-5 0,0-1 0,0-4 0,0 1 0,3-7 0,8-2 0,5-6 0,7 0 0,5 0 0,-3 0 0,7 0 0,-1-12 0,-1-3 0,6-16 0,-13 0 0,7-5 0,-13 10 0,-3-7 0,-5 12 0,-8-7 0,3 9 0,-4-4 0,0 8 0,0 0 0,-7 2 0,-5 8 0,-3-4 0,-12 8 0,6-2 0,-7 3 0,5 0 0,-1 0 0,1 3 0,4 4 0,0 5 0,5 2 0,6-6 0,2-2 0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28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0 176 24575,'0'9'0,"0"6"0,0 0 0,0 7 0,0-3 0,0 5 0,0-5 0,0-1 0,0-4 0,0 1 0,0-5 0,0 0 0,3-3 0,4-4 0,4 0 0,7-3 0,-3 0 0,8 0 0,-4 0 0,4-7 0,2-11 0,1-10 0,-3-7 0,3-2 0,-8 8 0,3-5 0,-8 5 0,-2 0 0,-3 1 0,-3 5 0,-2 3 0,-3 2 0,0 4 0,-3 3 0,-8 0 0,-5 7 0,-7 1 0,-1 3 0,-4 0 0,14 0 0,-1 0 0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29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0 24575,'-9'0'0,"2"3"0,-7 4 0,3 4 0,0 7 0,0-3 0,4 4 0,0-1 0,-1 1 0,4 4 0,0 5 0,4 2 0,0-1 0,0-1 0,0-9 0,0 8 0,0-10 0,0 6 0,0-13 0,-3 4 0,5-10 0,2 6 0,3-10 0,6 3 0,2-3 0,4 0 0,1 0 0,-2-3 0,0-4 0,-2-9 0,2 0 0,-3-6 0,0 3 0,-3-5 0,-1 5 0,-3-4 0,-1 8 0,-3-7 0,0 2 0,-4 1 0,0 1 0,0 3 0,0 1 0,-7 3 0,3 1 0,-14 2 0,6 5 0,-10-1 0,3 4 0,-1 0 0,-2 0 0,6 0 0,4 0 0,6 0 0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29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41 24575,'-9'0'0,"-3"0"0,-1 15 0,-1-5 0,-2 17 0,4-3 0,-3 5 0,6-4 0,-3 2 0,8-8 0,1 4 0,3-3 0,0-2 0,0-4 0,0 4 0,0-6 0,0 2 0,0-7 0,3 2 0,8-4 0,5 5 0,7-10 0,1 4 0,4-4 0,1 0 0,-4 0 0,7 0 0,-7 0 0,4-4 0,-1-3 0,-9-5 0,0-3 0,-5 1 0,-3-5 0,3 0 0,-5-4 0,2-1 0,-7 1 0,0 0 0,-4-1 0,0 5 0,0-3 0,0 6 0,-7-2 0,-1 4 0,-6 0 0,-4 2 0,2-1 0,-6 4 0,2-2 0,-3 3 0,0 4 0,-6 0 0,5 4 0,-9 0 0,4 0 0,-5 4 0,-2 13 0,1 3 0,15 0 0,3-8 0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30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7 24575,'-13'-4'0,"0"1"0,3 3 0,-3 0 0,2 0 0,0 7 0,4 4 0,3 5 0,1 2 0,2 0 0,-2-3 0,3 3 0,0-4 0,0-3 0,0-1 0,0-4 0,0-2 0,0-1 0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31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24575,'18'0'0,"9"0"0,8 0 0,15 0 0,-2 0 0,12 0 0,-12 0 0,8 0 0,-14 0 0,10 0 0,0 0 0,-5 0 0,0 0 0,-3 0 0,-13 0 0,2 0 0,-14 0 0,0 0 0,-5 0 0,-3 0 0,-2 0 0,-5 0 0,-1 0 0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32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24575,'2'-8'0,"5"2"0,3 6 0,9 4 0,10 1 0,-3 3 0,12 4 0,-9-3 0,0 7 0,4-3 0,-9-1 0,0-1 0,-5-3 0,-5-4 0,-6 2 0,1-6 0,-5 6 0,-1-3 0,-3 7 0,-4-3 0,-10 7 0,-14 8 0,6-4 0,-18 13 0,18-10 0,-8 5 0,5-5 0,5-1 0,1-6 0,9-3 0,0-1 0,3-4 0,1 1 0,2-1 0,-2-2 0,3-4 0,0-1 0,0-2 0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33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24 24575,'-32'61'0,"-1"0"0,1 0 0,-14 23 0,24-19 0,45-45 0,8-5 0,4-3 0,3-8 0,-7 0 0,8-4 0,-10 0 0,4 0 0,-9 0 0,4-4 0,-8 3 0,-2-8 0,-4 4 0,0-9 0,1 3 0,-4-3 0,2 0 0,-5-5 0,2 4 0,-2-7 0,-1 3 0,1-5 0,-4 1 0,3 0 0,-6-1 0,3 1 0,-4-1 0,0 1 0,0 4 0,0 0 0,-3 8 0,-1-2 0,-6 5 0,-1-2 0,0 3 0,-2 3 0,2 2 0,0-1 0,-2 2 0,5-2 0,-5 3 0,2 0 0,-3 0 0,-5 0 0,4 0 0,-7 0 0,2 3 0,-3 5 0,4 0 0,-4 7 0,8-7 0,0 3 0,5-5 0,7-2 0,0-1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23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14 153 24575,'-14'-5'0,"19"0"0,16 5 0,34 0 0,11 0 0,14 0 0,10-6 0,3-9 0,-2-6 0,-16 5 0,2-2 0,-19 11 0,13-12 0,-15 6 0,-8 0 0,-20 4 0,-13 8 0,-11-3 0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40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1 24575,'-14'3'0,"-3"18"0,-9 8 0,-6 13 0,3 8 0,0 0 0,4 15 0,5-4 0,4 11 0,1-5 0,10-11 0,0 7 0,5-15 0,0 11 0,0-11 0,0-7 0,0-13 0,0-9 0,6-4 0,2-5 0,15-6 0,2-1 0,14-3 0,-4-7 0,-4-5 0,2-15 0,-4-9 0,4-3 0,-4-7 0,-11 9 0,-5-7 0,-5 8 0,-3-3 0,-1 10 0,-4 0 0,0 6 0,-3 4 0,-8 0 0,-5 7 0,-8 1 0,-4 6 0,-1 2 0,-5 3 0,4 0 0,2 3 0,5 5 0,3 4 0,2 2 0,7-3 0,4-4 0,4-4 0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41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 24575,'-10'0'0,"1"0"0,3 0 0,-1 0 0,0 10 0,0 3 0,-1 15 0,3 1 0,2 1 0,3 8 0,0-2 0,0 4 0,0-1 0,0-9 0,0-2 0,0-9 0,0 3 0,0-10 0,2 2 0,9-11 0,1 0 0,11-3 0,-4 0 0,4 0 0,1 0 0,-1-7 0,5-2 0,-7-10 0,7-3 0,-11-6 0,-4-2 0,-2 1 0,-6-4 0,-1 4 0,0 4 0,-4-2 0,-3 7 0,-9 0 0,-4 5 0,-8 3 0,-4 8 0,4 1 0,-9 3 0,3 0 0,1 0 0,0 11 0,5-1 0,11 3 0,2-6 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42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24575,'0'10'0,"0"7"0,0 8 0,0 24 0,0 0 0,0 22 0,0-28 0,-4 14 0,-6-10 0,-3-5 0,-2-2 0,4-16 0,3-6 0,4-10 0,1-1 0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44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28 228 24575,'-6'3'0,"-1"8"0,0 5 0,3 12 0,0-4 0,4 9 0,0-13 0,0 12 0,0-16 0,0 4 0,3-13 0,4-1 0,13-5 0,0 2 0,8-3 0,-5 0 0,5-8 0,-2-5 0,-5-4 0,-2-6 0,-11 4 0,4-10 0,-8 5 0,0-9 0,-4 4 0,0-1 0,-4-3 0,-4 9 0,-3 0 0,-1 5 0,-6 8 0,6 0 0,-6 7 0,-1 1 0,4 3 0,-7 0 0,7 0 0,-4 0 0,5 0 0,3 0 0,1 3 0,7 0 0,5 1 0,15-2 0,18-2 0,7 0 0,5 0 0,3-4 0,-8-5 0,10-6 0,-7-3 0,1-1 0,-10 6 0,-3 0 0,-14 9 0,0-3 0,-9 6 0,0-2 0,-6 12 0,-2 3 0,-9 19 0,-3-1 0,-8 14 0,1-9 0,-1 10 0,4-10 0,1 4 0,5-5 0,3-5 0,1-1 0,4-8 0,0-2 0,0-4 0,0-3 0,0-1 0,9-7 0,0 0 0,12-3 0,3 0 0,0 0 0,4-4 0,-4-3 0,0-10 0,-5 1 0,1-3 0,-6 4 0,-3-3 0,-4-1 0,-3-10 0,-4 5 0,0-9 0,0 8 0,-12-4 0,-2 5 0,-10 2 0,-1 2 0,2 8 0,-1 1 0,1 6 0,-1 2 0,1 3 0,4 0 0,4 0 0,5 0 0,3 0 0,33-4 0,-2-1 0,36-9 0,-12 7 0,10-6 0,-5 8 0,0-5 0,-2 5 0,-10 1 0,-7 4 0,-10 0 0,-6 0 0,-7 0 0,-4 5 0,-4 7 0,-3 11 0,-7 7 0,-8 5 0,1 4 0,-7-3 0,7 9 0,0-10 0,2 0 0,3-7 0,5-5 0,1-4 0,3-1 0,0-7 0,0-1 0,0-4 0,6-2 0,2-1 0,10-3 0,1 0 0,5 0 0,-1 0 0,0 0 0,1-4 0,-1 0 0,-4-7 0,-1 3 0,-3-2 0,-5 3 0,0-3 0,-3 2 0,0-5 0,-4 2 0,1-3 0,-4-5 0,0 0 0,0 0 0,0-4 0,-4 8 0,0-3 0,-6 3 0,-5 4 0,0 0 0,-4 7 0,2-2 0,6 5 0,-2-2 0,6 3 0,1 0 0,0 0 0,2 0 0,1 0 0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45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24575,'52'4'0,"11"-1"0,6-3 0,-16-4 0,2-2 0,42-1 0,-1-4 0,-24 2 0,-45 8 0,-1-4 0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45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24575,'0'89'0,"0"-1"0,0-15 0,0-7 0,0 24 0,-4-35 0,6 20 0,-5-30 0,7-16 0,-4-5 0,0-12 0,0-6 0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46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0 260 24575,'3'8'0,"0"19"0,-3 2 0,0 7 0,0-13 0,0-9 0,0 0 0,0-3 0,0-13 0,0-3 0,0-20 0,0 0 0,0-15 0,0 0 0,0-1 0,4 2 0,5 0 0,13 6 0,2-2 0,11 8 0,1 4 0,1 2 0,2 10 0,-5 0 0,-15 10 0,-4-3 0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50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56 24575,'-2'3'0,"-2"0"0,-2-3 0,-1 0 0,1 0 0,-1 0 0,1 0 0,-4 3 0,2 1 0,-6 15 0,9-6 0,-6 18 0,10-10 0,-3 11 0,4-7 0,0 3 0,0-5 0,0-4 0,0 3 0,0-6 0,10-1 0,-1-5 0,9-2 0,-3-1 0,-5-3 0,4-1 0,-7-3 0,3 0 0,-4 0 0,1-3 0,-1-4 0,2-13 0,-4-5 0,3-9 0,-6-5 0,7 3 0,-7-3 0,2 10 0,-3 0 0,0 6 0,0 4 0,0 0 0,0 8 0,0 1 0,0 4 0,0 5 0,0 5 0,0 6 0,0 9 0,0 0 0,0 4 0,0 1 0,0-1 0,0 0 0,0 1 0,4-5 0,3 3 0,4-6 0,1 2 0,1-4 0,-2-3 0,4 2 0,-5-5 0,0 2 0,0-3 0,-3-4 0,7 0 0,-7-3 0,6 0 0,-5 0 0,5 0 0,-6 0 0,7 0 0,-7 0 0,6 0 0,-5-6 0,5-2 0,-5-6 0,2-1 0,1-3 0,-3 3 0,3-4 0,-7 1 0,-1 3 0,0-4 0,-2 5 0,2 0 0,-3 3 0,0 1 0,0 4 0,-3 2 0,0 8 0,-4 8 0,3 7 0,-4 9 0,4-4 0,-1 9 0,2-8 0,3 3 0,0-9 0,0-1 0,0-4 0,0-3 0,0-1 0,6-3 0,-1-1 0,12-2 0,-5-1 0,6-3 0,-4 0 0,4 0 0,-2-10 0,3-4 0,-7-9 0,-1 0 0,-3-1 0,0 1 0,0-1 0,0 1 0,-4-1 0,-1 1 0,-3 4 0,0 0 0,0 8 0,0-2 0,0 6 0,0-3 0,-2 11 0,-2 8 0,0 10 0,-3 9 0,2-4 0,1 14 0,-4-7 0,7 8 0,-2-10 0,3 4 0,0-8 0,0-2 0,0-4 0,0-5 0,0-3 0,0-1 0,0-4 0,0 0 0,0-5 0,0-4 0,0-8 0,0 1 0,0-3 0,0 2 0,3-3 0,-2-5 0,5 0 0,-2-5 0,4 1 0,0 0 0,3-1 0,-2 1 0,5 3 0,-6 2 0,6 4 0,-6-1 0,1 4 0,2 1 0,-1 3 0,1 0 0,-1 4 0,0 0 0,-3 3 0,3 0 0,-4 0 0,1 0 0,-1 0 0,1 0 0,-4 10 0,0 3 0,-3 15 0,0-3 0,0 7 0,0-3 0,0 5 0,0-4 0,0-6 0,0-6 0,0-8 0,0 0 0,0-3 0,0-1 0,6 1 0,-2-4 0,9 0 0,1-3 0,2 0 0,11 0 0,-5-16 0,12-5 0,-10-10 0,1-2 0,-4-2 0,-3 0 0,0-10 0,-5 9 0,-5 2 0,0 6 0,-4 4 0,0 8 0,-4 2 0,0 8 0,0-1 0,-3 9 0,-1 12 0,-8 15 0,6 6 0,-6 10 0,11-5 0,-7 1 0,7-3 0,-3-4 0,4-4 0,0-6 0,0-6 0,0-4 0,0-3 0,3-1 0,0-7 0,7 0 0,1-3 0,3 0 0,-3 0 0,2 0 0,-2-6 0,0-6 0,3-8 0,-5-3 0,2-1 0,-3 1 0,0 0 0,-1 3 0,1 2 0,-4 7 0,-1-2 0,0 5 0,0-2 0,3 7 0,0 0 0,0 3 0,1 0 0,-4 6 0,3 6 0,-5 4 0,6 6 0,-6-3 0,2 0 0,0 0 0,-2-9 0,2 4 0,-3-7 0,0 3 0,0-4 0,0-5 0,4-9 0,-3-12 0,2-5 0,1-8 0,-3 4 0,6 0 0,-6 0 0,6 6 0,-4 7 0,5-1 0,-2 9 0,1 1 0,-1 4 0,1 3 0,7 0 0,-2 0 0,10 0 0,-3 7 0,5 2 0,4 7 0,-3 4 0,8-6 0,-3 6 0,-1-11 0,-1 3 0,-4-4 0,-5-1 0,3-3 0,-6 0 0,2-4 0,-4 0 0,-3-3 0,2-4 0,-5-8 0,3-5 0,-7-8 0,-1 4 0,-3-4 0,0 4 0,0 1 0,0-1 0,0 5 0,-3 0 0,-8 8 0,-5 0 0,-8 7 0,1 0 0,-5 4 0,4 0 0,-11 0 0,14 7 0,-5 9 0,14 5 0,1 7 0,6-5 0,2 0 0,3 1 0,0-5 0,0-4 0,0-5 0,3-4 0,8 1 0,0-3 0,12-1 0,-8-3 0,7 0 0,-6 0 0,2 0 0,-4-3 0,-3-1 0,-1 1 0,-4 0 0,0 0 0,1 2 0,-1-2 0,1 3 0,0 10 0,1 19 0,1 14 0,6 23 0,-4 1 0,4 7 0,-5-12 0,-2-10 0,-1 0 0,-1 11 0,4 24 0,-10-42 0,0-15 0,0-2 0,0-9 0,-3-4 0,-13-5 0,-1-6 0,-16 0 0,4-4 0,-10 0 0,3 0 0,2-7 0,5-2 0,10-6 0,1 0 0,10-3 0,-2-1 0,9-5 0,-2 1 0,3-5 0,0-2 0,12-5 0,-2 1 0,16 2 0,-5 3 0,0 4 0,3 4 0,-8 3 0,2 6 0,-1 2 0,-6 6 0,2 1 0,-6 3 0,-1 0 0,0 0 0,-2 0 0,-1 0 0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51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 24575,'-3'-4'0,"0"1"0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51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24575,'-3'0'0,"0"0"0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23.6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24575,'6'-8'0,"-2"21"0,-4 30 0,0 27 0,0 15-700,0-34 0,0 3 700,0 8 0,0 0 0,0 0 0,0 1 0,0 4 0,0 1 0,0-4 0,0-1 0,0-12 0,0-2 90,0 5 1,0-2-91,0 16 0,0 15 0,0-19 0,0-10 0,0-19 1050,0 2-1050,-4-25 0,3 3 0,-3-15 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52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24575,'3'3'0,"0"0"0,0 3 0,0 1 0,3-4 0,1 0 0,-1-3 0,-2 0 0,-2 0 0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54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232 447 24575,'-18'0'0,"0"11"0,-12 8 0,4 8 0,-1 9 0,0-5 0,0 10 0,5-6 0,4-1 0,7-10 0,6-2 0,2-10 0,3 2 0,6-11 0,11 0 0,8-3 0,9 0 0,-5-4 0,4 0 0,-8-1 0,-1 1 0,-6 4 0,-7 0 0,-2 0 0,-2 3 0,-4 8 0,0 5 0,-3 7 0,0 5 0,0-3 0,0-1 0,-3-6 0,-4-4 0,-1-3 0,-5-1 0,2-3 0,-3 0 0,0-3 0,0-1 0,-1-3 0,1 0 0,3 0 0,1 0 0,4 0 0,2-3 0,1-1 0,3-6 0,0 3 0,3-3 0,4 7 0,8-4 0,0 6 0,8-2 0,-4 3 0,4-4 0,1 4 0,4-11 0,-4 5 0,4-9 0,-8-1 0,3 0 0,-7-7 0,-1 3 0,-3-3 0,-4-5 0,-1 3 0,2-3 0,-5 5 0,-1 3 0,-3 2 0,0 4 0,0 3 0,-2 4 0,-2 4 0,-2 3 0,-4 0 0,2 3 0,-2 8 0,-1 5 0,2 12 0,1-4 0,1 9 0,6-9 0,-3 4 0,4-9 0,0 0 0,0-5 0,3-3 0,4-1 0,8-3 0,8-3 0,2-1 0,7-3 0,-2 0 0,3 0 0,-3-3 0,2-2 0,-7-6 0,-1 2 0,-6-5 0,-4 3 0,0-3 0,-3-5 0,5-10 0,-6-13 0,3-11 0,-2-20 0,-1-3 0,1-14 0,0 14 0,-5 3 0,-2 15 0,-4 5 0,0 2 0,0 15 0,0 7 0,0 14 0,0 16 0,-4 31 0,-2 18 0,-5 39 0,4-40 0,2 3 0,1 3 0,1-1 0,-3 40-455,6 0 455,0-18 0,0 7 0,0-9 0,0-14 0,8-13 0,1-13 0,6-10 0,0-9 0,-1-4 455,0-4-455,1-3 0,3-1 0,-3-3 0,3-7 0,-3-5 0,-3-12 0,3-5 0,-5-10 0,2 4 0,-3-4 0,-1 5 0,0 4 0,0 2 0,-3 9 0,1 0 0,-5 9 0,5 0 0,-2 3 0,2 4 0,0 0 0,0 3 0,1 6 0,-3 6 0,-1 17 0,1 7 0,-3 10 0,3 0 0,-4-5 0,4-2 0,-3-5 0,2-9 0,-3-2 0,0-9 0,0-3 0,0-2 0,0-2 0,-3-4 0,-4 0 0,-3-3 0,-5 0 0,1 0 0,-4 0 0,2 0 0,-2-3 0,0-5 0,2-7 0,-3-1 0,4-2 0,4-1 0,-3 4 0,9 3 0,-1 6 0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55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14 163 24575,'-8'-25'0,"3"4"0,7 15 0,20-2 0,6 0 0,18-1 0,6-1 0,-11 5 0,22-9 0,-19 8 0,20-9 0,-22 10 0,3-4 0,-6 4 0,-8-3 0,-8 3 0,-13 1 0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56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6 500 24575,'-3'3'0,"0"8"0,3 9 0,0 5 0,0 8 0,0-4 0,0 0 0,0-1 0,0-12 0,0-2 0,0-8 0,0-20 0,0-20 0,0-40 0,0-11-267,0 32 0,0 0 267,0-19-82,0-14 82,5 25 0,0-1 0,4 14 0,-4 14 0,2 15 531,-4 7-531,4 6 85,-1 6-85,4 0 0,2 10 0,3 3 0,7 33 0,-3-1 0,1 9 0,-1 2 0,-4-8 0,0 5 0,2-1 0,-7-12 0,2-9 0,-4-4 0,-1-16 0,0 3 0,0-10 0,2-1 0,-1-3 0,6-11 0,-2-6 0,5-18 0,-3-12 0,2 5 0,-5-14 0,6 8 0,-2-5 0,0 6 0,1 8 0,-7 13 0,3 4 0,-2 7 0,-3 7 0,7 2 0,-7 6 0,3 0 0,0 0 0,-3 6 0,7 6 0,-5 12 0,3 10 0,-3 7 0,0 10 0,0-4 0,-4 11 0,3-12 0,-7 1 0,3-3 0,-4-13 0,0 2 0,4-10 0,-3 0 0,2-8 0,-3-5 0,0-7 0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57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1 962 24575,'0'18'0,"0"-22"0,0-39 0,0-19 0,0-19 0,0-2 0,0 7 0,0 3 0,0 0 0,0 17 0,0-5 0,0 27 0,0 10 0,0 5 0,2 11 0,5 2 0,4 12 0,4 11 0,0 3 0,7 18 0,-5-7 0,17 28 0,-14-20 0,15 20 0,-17-23 0,3 3 0,-4-5 0,-4-9 0,-2-2 0,-4-9 0,0-3 0,0-1 0,-4-15 0,0-5 0,-3-16 0,0-9 0,0-5 0,0-6 0,0-6 0,0 5 0,0-11 0,0 5 0,0 0 0,0-4 0,0 9 0,0-3 0,0 5 0,0 10 0,0 7 0,0 11 0,0 7 0,0 1 0,3 6 0,-2 1 0,2 3 0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57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24575,'-3'5'0,"0"14"0,3 5 0,0 14 0,0-9 0,0 5 0,0-5 0,0-1 0,0-9 0,0-1 0,0-10 0,0-2 0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58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14 24575,'-4'-7'0,"1"1"0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58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0 24575,'-3'0'0,"-2"0"0,-8 0 0,-1 0 0,3 7 0,-3 0 0,7 4 0,0 7 0,4-7 0,3 8 0,0-5 0,0 0 0,0 0 0,0-3 0,0 2 0,3-6 0,8 4 0,4-4 0,9 0 0,-9 4 0,3 0 0,-11 0 0,4 6 0,-4-1 0,-3 12 0,0-8 0,-4 12 0,-13-6 0,4 3 0,-17 2 0,10-12 0,-7 1 0,8-6 0,-4-2 0,1-2 0,3-3 0,-4-3 0,5 0 0,0-4 0,-1 0 0,4 0 0,1 0 0,4-3 0,-1 2 0,4-5 0,0 3 0,3-4 0,0 4 0,0 0 0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0:59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77 24575,'-4'10'0,"9"-3"0,17-4 0,11-12 0,19-1 0,8-10 0,-10 5 0,13 0 0,-21 6 0,10-1 0,-6 5 0,-10 1 0,-11 4 0,-7 0 0,-11 0 0,0 0 0,-4 0 0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00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24575,'0'14'0,"0"38"0,0 10 0,0 33 0,0-5-590,0 6 590,0-29 0,0 18 146,0-31-146,0 7 0,0-9 0,0-22 0,0-7 0,0-12 111,0-1 0,0-7 0,0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24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24575,'0'34'0,"0"18"0,0 14 0,0 25-1007,0-40 0,0 1 1007,0 4 0,0 2 0,0 9 0,0 0 0,0-4 0,0 0-604,0 15 1,0 0 603,4-13 0,-1 0 0,-2 10 0,0-3-193,11 25 193,-7-21 0,0-1 0,8 3 0,-8-12 0,0 1-21,0 15 21,-5-13 0,0 9 906,0-29-906,0-1 1428,0-15-1428,0-13 1076,0-1-1076,0-9 25,0 3-25,4-8 0,5-1 0,6-4 0,10 0 0,1 0 0,6 0 0,14 0 0,-4 0 0,37 0 0,-11-6 0,-19 2 0,2 0-812,42-10 812,-33 9 0,2 1-688,2-2 1,0-1 687,9 2 0,3 0 0,4 1 0,0-1 0,-5-3 0,1 1 0,4 6 0,0 1 0,-5-7 0,-2-1 0,2 3 0,-1 0 0,-4 1 0,-2-1 0,-14-1 0,-1-1-181,2 3 0,-2 0 181,32-3 0,7-12 0,-9 11 0,-12-11 0,-15 6 0,-1 1 740,-15 1-740,-1-1 1403,-13 2-1403,5 4 406,-15 2-406,3 0 0,-10 3 0,0-3 0,0 4 0,0 0 0,0-4 0,-1 3 0,-3-7 0,-1 7 0,-4-3 0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00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24575,'3'3'0,"0"13"0,-3-4 0,0 15 0,0 8 0,0-7 0,0 21 0,0-18 0,0 13 0,0-9 0,0 4 0,0-10 0,0-5 0,0-9 0,0-8 0,0-4 0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01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24575,'50'0'0,"20"0"0,20 0 0,-8 0 0,-2 0 0,-29 0 0,-11 0 0,6 0 0,-21 0 0,-5 0 0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02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24575,'58'0'0,"-1"0"0,23 0 0,3 0 0,-42 0 0,25 0 0,-20 0 0,-10 0 0,-3 0 0,-14 0 0,4 0 0,-12 0 0,0 0 0,-8 0 0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02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24575,'35'22'0,"-1"-1"0,11 2 0,18 8 0,-17-10 0,14 17 0,-31-23 0,2 10 0,-3-12 0,-5 2 0,-10-7 0,1 2 0,-11-3 0,3-1 0,-2 0 0,-1 0 0,-3 0 0,0 0 0,0 1 0,0-1 0,0 0 0,0 0 0,0 4 0,0 1 0,0 3 0,-4 9 0,-5 2 0,-4 14 0,-5 1 0,-5 6 0,-7 8 0,0-1 0,-12 17 0,13-23 0,-8 17 0,11-30 0,-3 13 0,1-10 0,10-11 0,2-1 0,9-15 0,0 0 0,3-3 0,-2-1 0,6-5 0,-3-14 0,3 7 0,0-10 0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14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6 24575,'1'-3'0,"-5"0"0,-3 9 0,-16 8 0,15 6 0,-20 15 0,21 0 0,-15 11 0,13-5 0,-5 16 0,9-24 0,-6 58 0,10-56 0,-5 49 0,6-46 0,0 8 0,0-1 0,0-19 0,0 2 0,0-13 0,7-7 0,1-2 0,15-6 0,-3 0 0,8 0 0,0-4 0,2-9 0,6-6 0,-5-8 0,0 1 0,-10 1 0,-5 5 0,-5-2 0,-3 2 0,-1-3 0,-2-5 0,-2 3 0,-3-8 0,0 9 0,0-4 0,0 8 0,0 2 0,-3 7 0,-8 1 0,-11 6 0,-8 0 0,-1 4 0,3 7 0,4 6 0,-1 8 0,5 0 0,0 2 0,5-8 0,1 0 0,6-5 0,1-6 0,7-1 0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15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1 24575,'-9'0'0,"-4"0"0,-1 0 0,-10 3 0,2 13 0,-11 4 0,12 25 0,-10-10 0,6 21 0,1-7 0,9-1 0,6 1 0,-1 11 0,8-24 0,-8 26 0,10-35 0,0 17 0,0-14 0,0-1 0,0-14 0,0-5 0,10-3 0,3-3 0,10-1 0,5-3 0,-3 0 0,8 0 0,-4-8 0,-4 3 0,-2-9 0,-8-1 0,0-5 0,-3-3 0,-1-1 0,-7-4 0,4-6 0,-7-13 0,3 0 0,-4-5 0,0 0 0,0 5 0,0 0 0,-4 8 0,0 10 0,-4 5 0,-3 9 0,3 5 0,1 6 0,4 1 0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16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24575,'0'12'0,"0"15"0,0 0 0,0 11 0,0-9 0,-4-1 0,3-9 0,-2-4 0,3-2 0,0-9 0,0 3 0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18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16 24575,'-8'-7'0,"3"2"0,-20 17 0,6 2 0,-8 22 0,5 1 0,0 4 0,11-1 0,-10 0 0,15 1 0,-7-1 0,8 0 0,1-11 0,4-1 0,0-9 0,0-1 0,9-10 0,8-2 0,5-6 0,6 0 0,0-3 0,-4-5 0,4-9 0,-3-4 0,-8 1 0,2-3 0,-11-1 0,4-5 0,-4 0 0,1-10 0,-5 9 0,0-5 0,-4 2 0,0 9 0,0-5 0,0 6 0,-3 4 0,-4 3 0,-4 6 0,-3 3 0,3 0 0,-3 3 0,3 1 0,1 3 0,0 0 0,3 0 0,1 0 0,2 3 0,4 0 0,16 4 0,5-3 0,13 0 0,0-4 0,5 0 0,2 0 0,-1 0 0,-5 0 0,-7 0 0,-9 0 0,-4 0 0,-5 0 0,-4 0 0,-2 2 0,-13 10 0,-6 10 0,-6 4 0,-9 9 0,6 0 0,-15 21 0,14-11 0,-5 13 0,12-17 0,4-1 0,1-1 0,9-10 0,0 0 0,4-10 0,0-4 0,0-6 0,3-2 0,8 0 0,5-3 0,11-1 0,2-3 0,0 0 0,3 0 0,-7-7 0,3-2 0,-5-6 0,1-5 0,-4 0 0,1-9 0,-9 4 0,4-8 0,-7 4 0,3-5 0,-7 0 0,-1 0 0,-4 0 0,0 4 0,0 2 0,0 5 0,-7 4 0,-1 0 0,-6 8 0,0-2 0,-1 8 0,-3-5 0,3 9 0,-4-2 0,5 3 0,3 0 0,-2 0 0,6 0 0,-3 0 0,28 0 0,5 0 0,19-4 0,1-5 0,-2-1 0,-1 1 0,-1 1 0,-10 4 0,-1-1 0,-8 2 0,-6 3 0,-4 0 0,-3 0 0,-7 12 0,-5 6 0,-12 18 0,-2 4 0,-8 6 0,12 0 0,-6-1 0,10 1 0,2-11 0,5-2 0,4-13 0,0-2 0,0-7 0,0-1 0,7-7 0,5 0 0,11-3 0,7 0 0,3 0 0,-3-7 0,2-2 0,-7-11 0,3 3 0,-8-7 0,-1 8 0,-4-6 0,-3-2 0,-1-1 0,-2-8 0,-5 9 0,0-9 0,-4 8 0,0 1 0,0 2 0,-6 7 0,-6-1 0,-8 5 0,-8 7 0,-1 1 0,-5 3 0,0 0 0,5 0 0,1 0 0,4 6 0,5-1 0,4 9 0,8-9 0,4 1 0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18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24575,'15'30'0,"8"-1"0,-3 15 0,18 6 0,4 7 0,3 6 0,13 2 0,-10-2 0,-12-18 0,6 7 0,-15-24 0,2 12 0,-5-21 0,-8 3 0,-6-14 0,0-1 0,-7-5 0,0-2 0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19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7 24575,'-6'-4'0,"-1"2"0,-11 9 0,-7 7 0,-8 23 0,-7 10 0,-7 22 0,1 8 0,-3 3 0,16-16 0,-2 1 0,16-18 0,-5 6 0,1-6 0,12-7 0,-4-14 0,14-7 0,-2-5 0,3-7 0,0 0 0,0-5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27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 19 24575,'-3'-11'0,"-19"3"0,-8 8 0,-17 0 0,7 0 0,-13 0 0,11 0 0,-12 0 0,19 5 0,-2 5 0,16 6 0,0 4 0,11 0 0,5-6 0,5 0 0,0 5 0,0-7 0,4 11 0,6-17 0,17 1 0,1-7 0,17 0 0,-11 0 0,11 0 0,-11 0 0,-6 0 0,-4 0 0,-9 0 0,0 0 0,-17 4 0,-17 8 0,-19 4 0,-4 13 0,-5 2 0,10 4 0,2-5 0,8-4 0,8-6 0,8-1 0,2 1 0,9-1 0,0-4 0,0-1 0,4-1 0,12-2 0,12 4 0,13-3 0,6-6 0,7-1 0,-12-5 0,10 0 0,-32 0 0,1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25.4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24575,'19'0'0,"4"5"0,21-4 0,8 10 0,-2-4 0,13 0 0,-7 4 0,-9-5 0,-8 0 0,-17-1 0,2-1 0,-15 1 0,1 4 0,-6 4 0,-4-3 0,0 14 0,-10-3 0,-1 6 0,-6 3 0,-2-3 0,7 0 0,-3-2 0,1-6 0,7 1 0,-6-1 0,8-4 0,-4-2 0,0-4 0,4 0 0,-3-4 0,3-1 0,0-4 0,1 0 0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20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78 24575,'-7'-7'0,"4"-1"0,-3-6 0,2 3 0,0-2 0,1 6 0,6 0 0,8 4 0,4 3 0,8 0 0,5 0 0,2 0 0,3 0 0,1 0 0,-5 0 0,-1 0 0,-5 0 0,1 0 0,-5 0 0,-4 0 0,-2 0 0,-5 0 0,2-6 0,-9 4 0,-14 3 0,-9 17 0,-4 4 0,-15 25 0,20-15 0,-16 20 0,14-11 0,-1 10 0,1 2 0,8 1 0,1-3 0,9 0 0,0-4 0,2-1 0,2-7 0,-3-5 0,4-5 0,0-5 0,0-6 0,-3-7 0,2-1 0,-2-6 0,3-2 0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20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24575,'0'-8'0,"11"2"0,21 6 0,15-4 0,12-2 0,1-8 0,12 2 0,-4-2 0,-13 8 0,8 1 0,-21 5 0,4 0 0,-16 0 0,-7 0 0,-9 0 0,-3 0 0,-4-3 0,-4 3 0,-3-3 0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22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65 269 24575,'13'0'0,"0"0"0,5 0 0,-6 0 0,5 0 0,-2 0 0,-4 0 0,7-6 0,-8 1 0,2-8 0,2-2 0,-6-5 0,3 1 0,-3-4 0,-1 4 0,-3-4 0,0-1 0,-4 5 0,0 0 0,0 5 0,-3 3 0,-4-2 0,-4 5 0,0 1 0,-2 1 0,5 5 0,-5-2 0,2 3 0,-3 0 0,0 0 0,-1 0 0,-3 7 0,2 9 0,-8 6 0,6 11 0,-3-2 0,8 2 0,1 1 0,7-5 0,1-1 0,4-5 0,0-3 0,0-2 0,0-7 0,0-1 0,10-3 0,-1-1 0,14-1 0,-4-2 0,0-3 0,-1 0 0,-3 0 0,-1 0 0,-4 0 0,0 0 0,-3 0 0,-1 0 0,0 0 0,-7 0 0,-4 0 0,-9 0 0,-4 0 0,3 0 0,-7 0 0,6 10 0,-7 4 0,6 10 0,0 0 0,6-1 0,3-3 0,4-2 0,1-4 0,3 0 0,0-3 0,3 2 0,4-5 0,13 3 0,0-7 0,13 0 0,-9-4 0,5 0 0,-7 0 0,2 0 0,-5 0 0,-1 0 0,-7 0 0,-1 0 0,-4 0 0,1-3 0,0-8 0,0-5 0,0-8 0,2-4 0,-1-1 0,-4-5 0,4 0 0,-7-15 0,3 16 0,-4-6 0,0 21 0,0 7 0,-7 4 0,-1 4 0,-10 3 0,3 0 0,-4 0 0,5 0 0,0 0 0,-1 4 0,1 3 0,6-3 0,2 3 0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23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208 294 24575,'-5'0'0,"6"0"0,14 0 0,-4 0 0,6-6 0,-6-2 0,0-6 0,6-1 0,-11-8 0,11 6 0,-16-15 0,9 11 0,-9-7 0,2 5 0,-3 0 0,0-1 0,0 5 0,-6 1 0,-6 6 0,-7 5 0,-4 4 0,-6 3 0,0 0 0,-4 0 0,-1 7 0,-1 7 0,3 13 0,6 0 0,4 7 0,10-10 0,4 4 0,4-5 0,4-4 0,0-4 0,0-1 0,11-7 0,1 4 0,16-7 0,-3 0 0,3-4 0,-5 0 0,-4 0 0,-1 0 0,-4 0 0,-3 0 0,-1 0 0,-4 0 0,1 0 0,-4 2 0,0 5 0,-6 4 0,-14 13 0,3-4 0,-17 16 0,9-6 0,-1 11 0,-4-4 0,12 3 0,-6-5 0,12-6 0,1-1 0,4-4 0,4-5 0,0-1 0,0-4 0,7-3 0,4 0 0,5-4 0,6 1 0,-3-4 0,5-1 0,-1-3 0,-4 0 0,3 0 0,-7 0 0,4 0 0,-5-6 0,1-6 0,-1-3 0,-2-12 0,-1 6 0,-3-12 0,0 4 0,0 0 0,-3 1 0,-2 0 0,-3 7 0,0-6 0,0 15 0,-3-5 0,-4 9 0,-8-2 0,0 6 0,-4-3 0,5 6 0,3-2 0,-2 3 0,5-3 0,-2 2 0,4-2 0,-1 3 0,1 0 0,-1 0 0,4 0 0,0 0 0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25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1 254 24575,'0'26'0,"0"6"0,0-2 0,0 12 0,0-13 0,0-4 0,0-19 0,0 0 0,0-30 0,0-1 0,0-35 0,4 18 0,1-14 0,8 14 0,1-10 0,4 11 0,-1 7 0,-1 6 0,-4 8 0,2 5 0,-7 8 0,3 4 0,0 3 0,-3 0 0,3 6 0,-2 16 0,0 5 0,1 17 0,0-4 0,0 1 0,0-2 0,-1-10 0,-4-5 0,3-6 0,-6-4 0,2-3 0,-3-1 0,2-6 0,-1-11 0,21-82 0,-10 48 0,2-18 0,3 6 0,-2 33 0,-1-6 0,-4 22 0,0 1 0,-3 3 0,7 0 0,-4 0 0,1 0 0,3 10 0,-6 8 0,7 6 0,-6 4 0,2-5 0,-4-3 0,0-6 0,0-4 0,-3-3 0,1-1 0,-4-2 0,2-2 0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27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141 631 24575,'0'-23'0,"0"-2"0,0 10 0,0-8 0,0 4 0,0 0 0,0 5 0,-3 7 0,-1 4 0,-6 3 0,3 0 0,-6 0 0,5 0 0,-5 4 0,-4 13 0,8 0 0,-7 17 0,7-5 0,-1 16 0,1-8 0,1 8 0,7-11 0,-3-9 0,4-2 0,0-12 0,0-1 0,6-7 0,1 0 0,12-23 0,3-5 0,-4-11 0,3-2 0,-12 9 0,3 0 0,-4 5 0,-1 5 0,-3 5 0,-1 3 0,0 4 0,0 10 0,4 9 0,0 7 0,1 0 0,-1-1 0,0-7 0,3-1 0,1-3 0,3-3 0,0-1 0,0-3 0,1 0 0,3-7 0,-2-10 0,0-9 0,-3-13 0,-5-1 0,2-6 0,-1-6 0,0 5 0,1-11 0,-5 11 0,-1-5 0,-4 6 0,0 0 0,0 10 0,0-2 0,0 17 0,0-2 0,0 9 0,0 3 0,-2 4 0,-2 7 0,-3 21 0,-1 7 0,-2 23 0,5-3 0,-4 22 0,8-25 0,-4 24 0,5-21 0,0 6 0,0-2 0,0-12 0,3-5 0,5-8 0,0-7 0,6-5 0,-6-2 0,2-5 0,-3 2 0,-1-7 0,0 0 0,1-3 0,3 0 0,-3 0 0,3-6 0,1-6 0,-3-4 0,3-11 0,0 7 0,-2-8 0,3 0 0,-5 3 0,1-3 0,0 5 0,0 0 0,-4 3 0,3 2 0,-3 4 0,2 3 0,1 1 0,0 7 0,2-4 0,-1 7 0,5-4 0,-6 4 0,3 0 0,0 0 0,-2 7 0,2 1 0,-3 6 0,-3 4 0,-1-3 0,-3 7 0,0-2 0,0 13 0,0-7 0,0 8 0,0-15 0,0 4 0,0-8 0,0 0 0,0-5 0,0-4 0,3 0 0,0-2 0,7-1 0,5-3 0,4-7 0,6-6 0,-1-8 0,2-10 0,0 4 0,-3-12 0,2 11 0,-7-10 0,3 8 0,-8 0 0,-1 2 0,-5 9 0,-3 1 0,0 7 0,-4 1 0,-3 14 0,-1 6 0,-4 21 0,3-1 0,1 15 0,4-10 0,0 10 0,0-15 0,0 3 0,0-9 0,0-8 0,11-2 0,-2-7 0,13-3 0,-7-1 0,7-3 0,-2 0 0,3 0 0,-3-10 0,4-9 0,-6-11 0,8-6 0,-8 1 0,4-5 0,0 3 0,-3-2 0,7 2 0,-8 8 0,7-2 0,-8 8 0,2-2 0,-4 6 0,0 1 0,-1 6 0,1 2 0,-5 3 0,0 3 0,-3 1 0,2 3 0,-1 0 0,5 0 0,2 0 0,0 4 0,8 8 0,-2 5 0,4 8 0,-3 5 0,2-4 0,-6 7 0,8-1 0,-12-3 0,6 0 0,-12-5 0,3-5 0,-3-1 0,-2-7 0,1-1 0,0-4 0,-1-2 0,0-1 0,1-3 0,-1 0 0,0 0 0,-2 0 0,-2 0 0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27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712 7 24575,'-5'-4'0,"-7"2"0,-16 2 0,-13 13 0,-14 9 0,-14 21 0,-5 14-472,33-26 1,0 3 471,1 4 0,2 1 0,-20 18-84,-5 8 84,26-21 0,-6-8 0,16-2 0,8-18 0,11-1 234,-1-6 1,8-5 0,-2-2 0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28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24575,'0'-9'0,"0"3"0,0 4 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29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24575,'3'0'0,"14"0"0,19 0 0,16 0 0,-5 0 0,5 0 0,-12 0 0,-5 0 0,-2 0 0,-13 0 0,-1 0 0,-5 0 0,-7 0 0,0 0 0,-5 0 0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32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5851 48 24575,'0'-5'0,"0"15"0,0 22 0,0 22 0,0-2 0,0 6-1118,0-2 0,0 3 1118,0 22 0,0 3-972,0-1 0,0 2 972,0-18 0,0 1 0,0 1 0,0 0 0,0 0 0,0 1 0,0 9 0,0 1 0,0 0 0,0-3 0,0 0 0,0 0 0,0 6 0,0 1 0,0-4 0,0 12 0,0-1 0,-1-17 0,1 2 0,1-5 0,5 3 0,1-2 0,-6 23 0,1 0-502,7-18 1,0-5 501,-8-17 0,-1-2-16,2 3 0,1-4 16,2 13 1383,0 6-1383,0-21 2531,-1-20-2531,-4-7 1257,0-8-1257,0-5 44,0-3-44,0-1 0,0 0 0,0 0 0,0 1 0,-3-4 0,-4 0 0,-3-3 0,-8 3 0,-2-2 0,-8 6 0,-12-6 0,-2 7 0,-22-7 0,-5 3 0,-30-4-700,45 0 1,-3 0 699,-9 0 0,-3 0 0,-8 0 0,-4 0-1030,10 0 0,-3 0 1,-1 0 1029,5 0 0,-1 0 0,-2 0 0,-14 0 0,-3 1 0,3-2 0,9-3 0,1-2 0,3 2-1071,-21-1 1,0 0 1070,20-1 0,-2-3 0,2 2 0,-12-1 0,-4 1-617,18 3 0,-6-1 0,-2 1 1,8 0 616,-25-1 0,0 1 0,5-2 0,-7 1 0,9 0-239,6 4 1,4 1 238,-15-4 0,0 1 0,5 2 0,3 2 0,8-1 0,1 0 583,0 0 0,1 0-583,13 0 0,1 0 616,-4-1 0,3 2-616,12 1 0,4 1 2506,-37 2-2506,29 1 0,3 0 0,2-1 946,1-1 1,0-2-947,-5-2 1380,-12 0-1380,2 0 908,7 0-908,0 0 478,-1 0-478,7 0 10,-5 0-10,11 0 0,-11 0 0,10 0 0,2 0 0,1 0 0,10 0 0,0 0 0,2 0 0,9 0 0,-4 0 0,4 0 0,1 0 0,-1 0 0,5 0 0,-4 0 0,4 0 0,-4 0 0,-1 0 0,1 0 0,-1 0 0,1 0 0,4 0 0,0 0 0,8 0 0,1 0 0,4 0 0,-1 0 0,1 0 0,0 0 0,0 0 0,2-3 0,-1-3 0,4-5 0,-2-6 0,3-8 0,0-9 0,0-13 0,0-13 0,0-22 0,0-11-487,0 40 0,0-2 487,0 2 0,0-1 0,0 0 0,0 0 0,0-46 0,0 47 0,0 0 0,0-39 0,0 39 0,0 0 0,0-47 0,0 43 0,0-2 0,0 0 0,0 0 0,0-4 0,0-1 0,0 1 0,0-1 0,0 1 0,0 3-322,0-30 322,0 36 0,0 1 0,0-12 0,0-24 0,0 21 0,0 3 0,0 17 0,0-2 0,0 19 959,0-7-959,0 14 337,0-4-337,3 5 0,-2-5 0,3 3 0,-1 1 0,-2 2 0,2 2 0,-3-3 0,0-1 0,0 1 0,0 0 0,0-1 0,0 1 0,0 4 0,0-3 0,0 2 0,0-3 0,0 3 0,0 2 0,0 7 0,0-2 0,0 6 0,2 0 0,9 4 0,10 3 0,8 0 0,16 0 0,3 0 0,18 0 0,8 0 0,17 0-574,-38 2 1,2 1 573,3-2 0,2 0 0,8 4 0,0 1 0,0-2 0,0 0 0,6-1 0,-1 1 0,-5 2 0,0-1 0,4-1 0,0 0 0,-8 2 0,0 0 0,4 1 0,-1-1 0,-3 1 0,-1-1 0,-4 0 0,0 0 0,4 0 0,-1 1-291,-8-1 0,0 0 291,0 0 0,0 0 0,-1-3 0,-1 0 0,-2 2 0,0 0 0,4-1 0,0-1 0,-1 3 0,0 0 0,-3 0 0,0-1 0,3-1 0,-3-1-39,23 2 39,11-5 0,-22 0 0,26 0 0,-11 0 0,4 0 0,-9 0 0,-23 0 0,14 0 1110,-15 0-1110,11 0 615,-7-4-615,0 3 43,-11-7-43,-2 7 0,0-7 0,-4 7 0,4-7 0,-5 3 0,0-3 0,0-1 0,-1 1 0,1-5 0,0 4 0,0-3 0,0 3 0,0 1 0,-1 3 0,-4-2 0,4 2 0,-4 1 0,5-4 0,0 3 0,-5 0 0,-1-2 0,-5 6 0,-4-5 0,0 5 0,-5-2 0,-3 0 0,-2 2 0,1-8 0,-4 8 0,21-5 0,7 2 0,17-6 0,8-5 0,13-11 0,12-2 0,-12 1 0,20-1 0,-29 8 0,12 3 0,-10 2 0,-12 10 0,-1-4 0,-12 8 0,0-3 0,-6 4 0,0 0 0,0 0 0,-1 0 0,1 0 0,0 0 0,-5 0 0,-1 0 0,0 0 0,-4 0 0,4 0 0,-9 0 0,4 0 0,-8 0 0,7 0 0,-7 0 0,3 0 0,-7 0 0,2 0 0,-5 0 0,1 0 0,-2 0 0,-1 0 0,0 0 0,0 0 0,-2-6 0,-2 4 0,-2-4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26.4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18 727 24575,'-10'6'0,"2"-13"0,25-23 0,2-15 0,20-19 0,-1-15 0,-13 32 0,1-1 0,3-7 0,-1 2 0,13-29 0,8 4 0,-29 27 0,8 13 0,-7 2 0,-2 25 0,0 3 0,0 8 0,5 4 0,-7 12 0,7 12 0,-7 6 0,5 4 0,0-1 0,4-8 0,-4 1 0,3-10 0,-11-5 0,-4-6 0,-6-5 0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1:33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24575,'26'0'0,"-5"0"0,17 0 0,-9 0 0,5 0 0,6 0 0,-5 0 0,-1 0 0,-1 0 0,-12 0 0,2 0 0,-13 0 0,0 0 0,-3 0 0,-1 0 0,0 0 0,1 0 0,3 0 0,-6 0 0,2 0 0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09:37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24575,'0'34'0,"0"14"0,0 21 0,0 21-1558,0 10 1558,0 0 0,0-48 0,0 1 0,0 1 0,0 1 0,0 3 0,0 2 0,0 3 0,0 0 0,0 0 0,0 1-674,0 3 0,0 1 674,0 1 0,0 0 0,0 4 0,0 1 0,0 5 0,0-1 0,0-8 0,0 0 0,0 7 0,0 0 0,-3-12 0,0-2 0,2 2 0,0-3 408,-4 32-408,5 1 0,0-26 0,0 12 0,0 8 0,0-29 0,0 18 0,0-30 725,0 11-725,0 0 1461,0 0-1461,4 0 312,-3 1-312,4-7 0,-1 5 0,-3-11 0,3 0 0,-4-8 0,0-10 0,0-1 0,0-9 0,0-4 0,0-5 0,0-16 0,0 15 0,0-1 0,0 36 0,0 6 0,0 29 0,0-10 0,0 20 0,0-6 0,0 7-580,0 0 580,0 0 0,0 8 0,0-6 0,0-39 0,0 0 0,0 39 0,0-14 0,0-21 0,0-4 0,0-1 0,0-2 0,0 2 0,0 28 0,0-18 0,0-7 0,0-2 0,0-11 0,0 42 0,0-34 0,0 15 0,5 1 0,0-11 580,5 9-580,-4-11 0,2 1 0,-3 3 0,5-10 0,-5 5 0,3-6 0,-3-5 0,0 3 0,2-9 0,-6 5 0,6-11 0,-2 4 0,0-9 0,2 4 0,-3-4 0,4-1 0,0 0 0,-4 5 0,3-3 0,-3 3 0,0 0 0,4 1 0,-7 5 0,6 0 0,-6 0 0,3-5 0,0 3 0,-4-7 0,4 3 0,-1 1 0,-2-4 0,6 5 0,-6-7 0,2-3 0,-3 2 0,0-3 0,0 9 0,0-3 0,0 3 0,0-5 0,0 0 0,0-4 0,0 4 0,0-8 0,0 3 0,0-4 0,0 0 0,0 1 0,0-5 0,0 4 0,0-4 0,0 1 0,0-1 0,0-3 0,0-1 0,0 0 0,0 1 0,0-1 0,-5-13 0,-1-19 0,-10-18 0,2-9 0,3 21 0,3 12 0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09:39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24575,'0'6'0,"0"8"0,0 2 0,3 7 0,1 0 0,5 5 0,-2-3 0,5 3 0,-4-5 0,4 0 0,-1 1 0,-3-5 0,3-4 0,-4-2 0,-4-6 0,0 3 0,0-6 0,-2 1 0,4-4 0,-1 1 0,2-2 0,1-6 0,0-6 0,0-7 0,5-5 0,0-4 0,4 4 0,0-5 0,0 6 0,-4 4 0,-2 0 0,1 5 0,-4 3 0,3 1 0,-3 4 0,-1-1 0,0 4 0,1-3 0,-1 5 0,1-5 0,-1 5 0,-3-4 0,0 4 0,-3-1 0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09:40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24575,'0'3'0,"0"0"0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09:40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1 24575,'-6'0'0,"-3"0"0,5 3 0,-8 8 0,10 5 0,-13 17 0,13-7 0,-15 23 0,6-11 0,0 8 0,3-7 0,4 1 0,3-5 0,-3 4 0,4-10 0,0 4 0,0-8 0,0-1 0,0-2 0,0-7 0,0 3 0,0-3 0,0-1 0,0 0 0,0 0 0,0-3 0,3-1 0,-2-4 0,8 1 0,-1 0 0,6 0 0,0-3 0,0-1 0,0-3 0,0 0 0,1 0 0,-1-3 0,-3-1 0,2-6 0,-5-1 0,2-3 0,-3-1 0,0-3 0,0 3 0,-2-4 0,-2 1 0,-3 3 0,0-8 0,0 8 0,0-3 0,0 3 0,0 1 0,-6 3 0,-6 4 0,-4 3 0,-11 4 0,7 0 0,-9 0 0,6 0 0,-1 0 0,1 4 0,-3 6 0,6-1 0,6 1 0,8-6 0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09:41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24575,'-4'10'0,"1"2"0,3-10 0,0 2 0,0-6 0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09:42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98 24575,'0'10'0,"0"0"0,0 1 0,0 3 0,0-4 0,0 1 0,0-1 0,0-4 0,0 1 0,0-1 0,3 0 0,0-2 0,11 2 0,-6-5 0,10 5 0,-8-5 0,5 2 0,-5-3 0,4 0 0,-7 0 0,6 0 0,-5 0 0,5 0 0,-6-3 0,3 2 0,-3-8 0,-1 5 0,1-10 0,0 7 0,-1-3 0,-2 0 0,-1-1 0,-3 0 0,0-2 0,0-2 0,0 0 0,-6-4 0,1 5 0,-9 0 0,6-1 0,-5 4 0,5 1 0,-2 3 0,0 4 0,-1 0 0,-3 3 0,0 0 0,-1 0 0,-3 0 0,3 0 0,-4 6 0,5 2 0,3 6 0,-3-3 0,7-1 0,0-6 0,4-1 0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09:43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24575,'0'10'0,"0"6"0,0 0 0,0 7 0,0 10 0,0-7 0,0 8 0,0-15 0,0-7 0,0-6 0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09:46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58 308 24575,'-10'0'0,"2"0"0,1 0 0,1 0 0,-3 5 0,4 3 0,0 2 0,1 3 0,4-2 0,-4 0 0,4 2 0,0-5 0,0 1 0,0-3 0,0 1 0,0-2 0,0 2 0,6-4 0,2 0 0,5-3 0,1 0 0,-4 0 0,0 0 0,-4 0 0,1-3 0,-1 2 0,1-8 0,-1 4 0,1-5 0,-1 4 0,1-1 0,-4 1 0,0-1 0,-3 1 0,0-1 0,0 1 0,0-1 0,0-3 0,0 3 0,0-3 0,0 4 0,0-4 0,0 2 0,-3-2 0,3 4 0,-6-1 0,2 1 0,1-1 0,-3 4 0,2-3 0,-2 5 0,0-1 0,-1 2 0,1 0 0,0 0 0,-1 0 0,0 0 0,1 0 0,-1 0 0,1 2 0,0 2 0,2 2 0,-2 0 0,3 1 0,-1-1 0,7-3 0,8-4 0,4-3 0,7-7 0,-3 3 0,5-7 0,-5 3 0,3 0 0,-3-2 0,5 5 0,-1-2 0,-4 3 0,0 1 0,-5 0 0,0-1 0,-3 4 0,-1-2 0,-4 6 0,0-3 0,1 3 0,-4 2 0,0 5 0,-3 4 0,-3 3 0,-1 0 0,0 0 0,-2-3 0,2 3 0,0-4 0,1 1 0,0-1 0,3-4 0,-3 1 0,3-1 0,0 0 0,0 1 0,5-4 0,3 0 0,1-3 0,5 0 0,-4 0 0,5 0 0,-5-3 0,4-1 0,-7-2 0,3-4 0,-4 2 0,1-2 0,-1 4 0,1-1 0,-1 1 0,-2-1 0,-1 1 0,-3-1 0,0 1 0,0-1 0,0-3 0,0 0 0,0-1 0,0-3 0,0 4 0,0-5 0,-4 1 0,1 3 0,-1-2 0,-2 5 0,2-2 0,-2 4 0,-1-1 0,1 1 0,-1 2 0,-3 1 0,3 3 0,-3 0 0,0 0 0,3 0 0,-7 0 0,7 0 0,-3 3 0,3 1 0,1 2 0,2 4 0,-1-3 0,4 3 0,-2-4 0,3 4 0,0-3 0,0 2 0,6-6 0,1 0 0,7-3 0,0 0 0,0 0 0,5 0 0,-4-3 0,7-2 0,-7-5 0,4 2 0,-5-6 0,0 6 0,0-5 0,0 5 0,1-6 0,-5 7 0,0-3 0,-3 3 0,2 0 0,-1 1 0,2 2 0,-7-2 0,3 5 0,-6 1 0,3 7 0,-3 7 0,0 6 0,-3-1 0,2 3 0,-2-7 0,3 3 0,0-4 0,0 1 0,0-5 0,0 0 0,0-3 0,0-1 0,0 0 0,0 1 0,0-1 0,0 0 0,0 1 0,0-1 0,3 0 0,0-2 0,4-1 0,-1-1 0,1-1 0,-1 2 0,0-3 0,1 0 0,-1 0 0,1 0 0,-1 0 0,1 0 0,-1 0 0,0 0 0,0-3 0,1-1 0,-4-2 0,3-1 0,-5 1 0,1-4 0,2-5 0,-3 0 0,2-4 0,-3 5 0,0 0 0,0-4 0,0 6 0,0-6 0,0 11 0,0-6 0,0 5 0,0-1 0,0 2 0,-3 4 0,0-3 0,-3 5 0,-1-5 0,1 6 0,0-3 0,-4 3 0,0 0 0,-1 0 0,2 0 0,2 0 0,1 0 0,-1 3 0,1 0 0,-1 4 0,0 3 0,3-3 0,-2 6 0,2-2 0,0 3 0,1 0 0,3-6 0,0-2 0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0:36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1090 1 24575,'-7'96'0,"-1"-1"0,1 1 0,-1 0 0,1 0 0,-1-1 0,1 1 0,1 0 0,1 1 0,1-2 0,-2-5 0,-2-8 0,-3-11-1824,-18 24 0,-2-16 1824,9-14 0,-1-1 0,-7 6 0,0 1 0,4-3 0,-1 0 0,-9 4 0,-1-2 0,6-3 0,0-1 0,-5 6 0,-2-1 0,2-11 0,1-1 219,1 3 0,2-3-219,-22 15 0,26-28 0,0-2 0,-14 9 643,-8 17-643,4-13 0,11-7 0,3-12 1846,6-12-1846,6-7 597,2-7-597,7-2 124,1-3-124,0-1 0,5 1 0,-4-3 0,6-2 0,-1-4 0,1-9 0,7-5 0,1-12 0,6 3 0,-2-7 0,3 2 0,-4 1 0,0 1 0,-1 9 0,1 0 0,-4 8 0,-1-2 0,-3 6 0,0-7 0,0 7 0,0-7 0,0 3 0,0-3 0,0 0 0,0-5 0,0 4 0,0-3 0,0 4 0,-3-1 0,-1 1 0,-3 3 0,0 1 0,0 0 0,1 3 0,2-3 0,-2 6 0,5-1 0,-2 7 0,3 2 0,0 6 0,0 9 0,0 0 0,0 9 0,0-3 0,0 3 0,0-5 0,0 0 0,0 1 0,0-1 0,0-4 0,0 4 0,0-8 0,0 3 0,0-4 0,0-3 0,0 2 0,0-5 0,0 1 0,0-2 0,0-1 0,0 0 0,3 0 0,1-2 0,2-2 0,0-2 0,4 0 0,1 0 0,3 0 0,0 0 0,0 0 0,1 0 0,3-3 0,1-5 0,0-1 0,4-5 0,1 1 0,0 1 0,9-4 0,-8-1 0,8 3 0,-7-5 0,6 6 0,-7 0 0,3 1 0,-9 8 0,0 1 0,-5 3 0,0 0 0,-3 0 0,-1 0 0,-4 0 0,-2 2 0,-2-1 0,-2 1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27.9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1930 24575,'2'5'0,"5"-1"0,16-4 0,4 0 0,5 0 0,0 0 0,0 0 0,0 0 0,6 0 0,3 0 0,-1 0 0,5 0 0,-12 0 0,12 0 0,-11-10 0,11 8 0,-5-13 0,-5 9 0,8-5 0,-15 5 0,11-9 0,-7 8 0,0-8 0,-5 4 0,-2-3 0,-6 3 0,-4-3 0,-1 0 0,-4-1 0,0-11 0,0 0 0,1-7 0,0-5 0,0-3 0,-4-5 0,3-1 0,-9-7 0,4 5 0,-5-5 0,5 7 0,-3 0 0,3 1 0,-5-8 0,5 5 0,-4-11 0,10 11 0,-4-12 0,4 12 0,2-12 0,-2 12 0,1 2 0,-6 2 0,3 17 0,-3-10 0,4 17 0,0-4 0,0 5 0,0 1 0,0-1 0,4-8 0,1 6 0,4-2 0,1 5 0,-1 4 0,1-5 0,5 5 0,1 0 0,13-2 0,-5 5 0,4-4 0,1 5 0,1-1 0,7 0 0,-1 1 0,8 4 0,1-3 0,1 3 0,6 0 0,-7-4 0,8 4 0,0-6 0,0 1 0,18-2 0,-5-5 0,6-2 0,-18 1 0,6-5 0,-4 10 0,8-10 0,-10 11 0,-10 2 0,1-3 0,-18 13 0,2-8 0,-24 10 0,-1 0 0,-5 0 0,-4-4 0,-1 3 0,-4-2 0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0 199 24575,'0'-6'0,"0"1"0,0-16 0,0 5 0,8-11 0,-3 11 0,10-11 0,-4 11 0,1-2 0,-2 7 0,0 1 0,-3 3 0,7 3 0,-3 1 0,-1 3 0,3 0 0,-2 0 0,3 0 0,0 0 0,1 0 0,-4 7 0,2 1 0,-5 6 0,5 0 0,-5-3 0,5 2 0,-6-6 0,7 3 0,-7-3 0,6 0 0,-5-1 0,1-2 0,-2-1 0,-1-3 0,1 0 0,-1 0 0,1 0 0,-1 0 0,0-3 0,1-4 0,0-4 0,0-3 0,0 0 0,0 0 0,0 3 0,-1 4 0,-2 1 0,-1 3 0,0-1 0,-3-2 0,3 3 0,0-1 0,-3-1 0,6 1 0,-2 0 0,-1 2 0,0 2 0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1 279 24575,'9'-3'0,"2"-1"0,3-3 0,0 0 0,0 0 0,4-1 0,-2 1 0,6 3 0,-3 1 0,0 3 0,4 0 0,-8 0 0,3 0 0,-7 0 0,-1 3 0,-3 7 0,-3 6 0,-1 12 0,-3 1 0,0 11 0,0-5 0,-8 10 0,-2-10 0,-8 4 0,1-5 0,2-9 0,-1 2 0,4-12 0,2 0 0,6-5 0,-2-4 0,5 1 0,-2-12 0,3-5 0,4-21 0,4 5 0,6-17 0,14-1 0,-8 1 0,19-11 0,-15 13 0,14-8 0,-9 3 0,3-1 0,-4 5 0,-1 1 0,-5 10 0,-1 2 0,-9 9 0,-1 2 0,-4 7 0,0 1 0,-1 7 0,-5 0 0,-9 3 0,-5 10 0,-10 4 0,-6 27 0,6-12 0,-9 18 0,10-12 0,-1 1 0,1 3 0,5-5 0,4 0 0,4-5 0,5-1 0,4-8 0,0-2 0,0-4 0,0 0 0,0-3 0,11 0 0,2-4 0,10 1 0,5 0 0,1 0 0,5 0 0,-4 0 0,2 1 0,-7-5 0,3 0 0,-5-1 0,-4-2 0,0 3 0,-9-4 0,0 0 0,-3 0 0,-1 0 0,-2 0 0,-2 0 0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8 119 24575,'0'-6'0,"0"6"0,0 8 0,0 8 0,0 7 0,0 11 0,0-4 0,0 5 0,0-7 0,0 0 0,0-8 0,0-1 0,0-5 0,0-7 0,0 3 0,0-4 0,0-7 0,-3-8 0,2-10 0,-3-4 0,4 0 0,0-6 0,0 0 0,0 0 0,0 1 0,0 4 0,0 1 0,4-1 0,4 1 0,7 3 0,1 1 0,6 4 0,-6 4 0,6-4 0,-7 7 0,3 0 0,-3 2 0,-5 5 0,4-2 0,-7 3 0,3 0 0,-4 0 0,-2 0 0,-1 0 0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24575,'9'0'0,"-2"0"0,11 0 0,-3 0 0,14 0 0,-5 0 0,4 0 0,-5 0 0,-3 0 0,7 0 0,-11 0 0,4 0 0,-7 0 0,-9 0 0,3 0 0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24575,'21'0'0,"-2"0"0,25 0 0,-16 0 0,15 0 0,-13 0 0,3 0 0,-3 0 0,2 0 0,-15 0 0,9 0 0,-20-10 0,4 7 0,-10-7 0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334 349 24575,'1'-7'0,"-1"1"0,-14 6 0,-2 0 0,0 0 0,-2 0 0,8 0 0,-5 0 0,1 3 0,3 1 0,4 6 0,1-2 0,6 5 0,-3-2 0,3 3 0,0 0 0,0 0 0,0-3 0,0 2 0,3-5 0,4 2 0,7-7 0,-2 3 0,10-5 0,-7 2 0,1-3 0,6-4 0,-5-13 0,4-6 0,6-13 0,-9 2 0,4-7 0,-9 6 0,0-5 0,-5 7 0,1-1 0,-4 4 0,-2 2 0,-3 5 0,0-1 0,0 1 0,-10 6 0,-8-2 0,-6 11 0,-14-1 0,2 6 0,-10 3 0,5 0 0,-4 0 0,10 0 0,-4 0 0,5 0 0,4 0 0,6 0 0,6 0 0,7 0 0,1 0 0,4 0 0,2 0 0,2 0 0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0 24575,'-6'4'0,"0"-2"0,-1-2 0,1 0 0,0 0 0,-4 0 0,2 0 0,-5 0 0,2 0 0,-3 0 0,-1 0 0,1 0 0,0 0 0,3 0 0,-2 0 0,5 0 0,-2 0 0,-4 0 0,6 0 0,-9 0 0,9 0 0,-1 0 0,2 3 0,4 1 0,-3-1 0,5 3 0,-2-3 0,3 4 0,0-1 0,0 4 0,0-3 0,0 7 0,0 0 0,0 2 0,0 6 0,0-7 0,0 7 0,0-2 0,0 8 0,0-4 0,0 4 0,0 0 0,0-3 0,0 3 0,0-5 0,0 1 0,0-5 0,0-1 0,0-7 0,0 2 0,0-5 0,0 1 0,0-2 0,0 3 0,0-3 0,0 3 0,0-4 0,0 1 0,0-1 0,3-2 0,-2 1 0,5-4 0,-3 2 0,4-1 0,-1-1 0,0 2 0,1-3 0,7 0 0,-3 0 0,12 0 0,1 0 0,5 0 0,0 0 0,4 0 0,-4 0 0,0-3 0,-1 2 0,-8-3 0,-2 4 0,-4-3 0,-3 2 0,-2-2 0,-2 3 0,-1 0 0,-2 0 0,-1 0 0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24575,'2'0'0,"-1"0"0,16 0 0,-6 0 0,12 0 0,-4 0 0,4 0 0,-3 0 0,2 0 0,-10 0 0,5 0 0,-7 0 0,-2 0 0,-3 0 0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24575,'5'0'0,"5"0"0,11 0 0,3 0 0,-1 0 0,-4 0 0,3 0 0,-7 0 0,4 0 0,-9 0 0,0 0 0,-3 0 0,-1 0 0,4 0 0,-3 0 0,0 0 0,-5 0 0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24575,'0'4'0,"3"-1"0,16-3 0,17 0 0,7 0 0,16 0 0,7 0 0,8 0 0,2 0 0,12 0 0,-5 0 0,0 0 0,-25 0 0,11 0 0,-36 0 0,24 0 0,-30 0 0,5 0 0,-20 0 0,5 0 0,-9 0 0,1 0 0,-5 0 0,-1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9:30.8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24575,'-4'11'0,"0"5"0,4 19 0,0-2 0,0 12 0,0-12 0,0 19 0,0-17 0,0 10 0,0-19 0,0-2 0,0-10 0,0 0 0,0-10 0,0 0 0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365 159 24575,'-12'0'0,"4"0"0,-17 0 0,12 0 0,-10 3 0,4 9 0,3 0 0,-7 8 0,7-2 0,1-5 0,1 4 0,9-2 0,-4 0 0,8 3 0,-2-3 0,3-5 0,0 4 0,0-7 0,0 6 0,2-5 0,5 2 0,4-3 0,3-3 0,5-1 0,0-3 0,0 0 0,3 0 0,-6 0 0,6 0 0,-7 0 0,0-7 0,-1-1 0,-7-6 0,4-4 0,-4-2 0,1-3 0,-3-5 0,-2-2 0,-3 1 0,0-4 0,0 9 0,0-4 0,0 4 0,0 1 0,0 3 0,-6 2 0,-6 3 0,-8 4 0,-3-1 0,-5 8 0,3 0 0,-8 4 0,4 0 0,-5 0 0,5 0 0,1 0 0,-2 7 0,5 2 0,2 2 0,6 0 0,10-5 0,-3 1 0,3-1 0,1 0 0,2-2 0,2-1 0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186 107 24575,'0'-13'0,"0"5"0,0-4 0,0 5 0,0-3 0,0 0 0,0-1 0,0 2 0,0 2 0,0-2 0,-2 5 0,-2-2 0,-2 6 0,-4 0 0,-1 0 0,-7 3 0,-3 9 0,1 10 0,-5 4 0,8 2 0,-3-4 0,8 0 0,0-1 0,8-4 0,1-4 0,3-2 0,0-6 0,0 3 0,0-3 0,9-4 0,3 0 0,10-3 0,-3 0 0,4 0 0,-4 0 0,0 0 0,0 3 0,-5 1 0,0 7 0,0 0 0,-3 3 0,0 4 0,-4 6 0,-2 0 0,-1 9 0,-4-4 0,0 1 0,0-2 0,0-5 0,0 0 0,-7-4 0,-1 0 0,-6-9 0,0 1 0,0-4 0,-1 0 0,5-3 0,-4-1 0,3-3 0,0 0 0,1 0 0,4 0 0,-1-6 0,4-2 0,0-5 0,3-5 0,0 9 0,0-1 0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24575,'7'2'0,"-1"9"0,-6 5 0,0 7 0,0-4 0,0 3 0,4-2 0,1 13 0,7-2 0,-6 3 0,9-1 0,-14-9 0,10 4 0,-10-5 0,6-7 0,-7 2 0,3-11 0,-3 3 0,0-4 0,0-8 0,0-7 0,0-9 0,0-2 0,0-2 0,0 3 0,0-5 0,0 5 0,4-4 0,3 8 0,1-7 0,6 10 0,-3-6 0,3 7 0,0 0 0,-3 1 0,3 3 0,-4 0 0,1 3 0,2 0 0,-2 4 0,0 0 0,-1 0 0,-4 0 0,0 0 0,1 0 0,-1 3 0,1 1 0,-4 2 0,0-2 0,-3-1 0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24575,'13'0'0,"0"0"0,1 0 0,5 0 0,-4 0 0,3 0 0,0 0 0,-2 0 0,-2 0 0,-1 0 0,-9 0 0,2 0 0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24575,'4'3'0,"-2"0"0,17-3 0,2 0 0,3 0 0,4 0 0,-5 0 0,1 0 0,-5 0 0,-1 0 0,-7 0 0,-1-7 0,0 3 0,-5-10 0,1 9 0,-6-1 0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0 176 24575,'10'0'0,"-3"0"0,6 0 0,-2 0 0,3 0 0,0 0 0,4 0 0,-6 0 0,2 7 0,-10 5 0,3 12 0,-6 5 0,3 10 0,-4 14 0,0-14 0,0 23 0,-5-25 0,1 10 0,-9-8 0,0-10 0,1-5 0,-2-6 0,9-7 0,-4-1 0,8-12 0,-2-12 0,3-21 0,0-13 0,4-12 0,5 12 0,12-22 0,-2 30 0,11-30 0,-2 26 0,2-8 0,-2 10 0,-2 2 0,-12 10 0,6 5 0,-13 10 0,3 5 0,-3 3 0,-6 4 0,-6 10 0,-6 6 0,-5 11 0,0 4 0,-1 1 0,4 5 0,-4 5 0,8-4 0,-1 5 0,3-6 0,6-5 0,-3-1 0,4-5 0,0-4 0,0 0 0,3-5 0,4-3 0,13 0 0,1-4 0,11 2 0,-2-1 0,3 0 0,1-3 0,-4-1 0,-2-4 0,-9 0 0,3 0 0,-10 0 0,2 0 0,-8 0 0,1 0 0,-4-11 0,0 9 0,-3-9 0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24575,'4'1'0,"-2"8"0,-2 9 0,0 22 0,0-8 0,0 24 0,0-24 0,0 37 0,0-38 0,0 32 0,0-21 0,4 0 0,4-2 0,-3-7 0,6-13 0,-7 7 0,3-12 0,-3-1 0,-1-7 0,-3-4 0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24575,'8'0'0,"1"-3"0,24-2 0,7-8 0,-8 3 0,18-7 0,-9 7 0,2 0 0,7 2 0,-9 7 0,-6-7 0,4 7 0,-15-2 0,0 3 0,-9 0 0,-5 0 0,-4 0 0,1-3 0,-4-1 0,0 1 0,-3 0 0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24575,'3'-10'0,"0"-3"0,-3 6 0,3-3 0,1 0 0,6 2 0,-3-2 0,4 0 0,-1 2 0,1 1 0,-1 1 0,0 5 0,-3-1 0,-1 2 0,0 0 0,1 0 0,-4 2 0,0 9 0,-3 5 0,0 7 0,0 5 0,0-4 0,0 14 0,0-7 0,0 8 0,0 0 0,0-3 0,0 3 0,0-5 0,0 0 0,0-5 0,0-1 0,0-9 0,0 0 0,3-5 0,1-4 0,2 0 0,1-3 0,-1-4 0,1 0 0,2-3 0,-1 0 0,5 0 0,-5-10 0,6-3 0,-5-15 0,2-2 0,-2-3 0,0-7 0,-1 5 0,1-4 0,-1 5 0,0 4 0,0 2 0,-3 9 0,1 1 0,-5 4 0,2 3 0,-3 1 0,0 9 0,0 9 0,0 4 0,0 6 0,0 0 0,0 2 0,0-1 0,0-1 0,0-4 0,0 1 0,0-1 0,3 0 0,1 0 0,3 0 0,4-3 0,0 3 0,3-6 0,-3 5 0,2-5 0,-2 2 0,0-3 0,2 0 0,-6-4 0,7 4 0,-7-7 0,3 4 0,-4-4 0,1 0 0,-1 0 0,0 0 0,1 0 0,-1 0 0,1-7 0,0-5 0,1-7 0,-1-5 0,-2-4 0,-2 4 0,-3-9 0,0 4 0,0-1 0,0-2 0,0 7 0,0-3 0,0 4 0,0 1 0,0 4 0,0-4 0,0 8 0,0 0 0,0 5 0,0 4 0,-3-1 0,0 1 0,-4 2 0,4-1 0,0 1 0,10 1 0,1 0 0,10 3 0,1 0 0,5 0 0,-5 0 0,3 0 0,-7 0 0,0 0 0,-1 0 0,-7 0 0,3 0 0,-4 0 0,-5 0 0,1 0 0,-4 0 0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79 24575,'4'-9'0,"-1"-1"0,-3-3 0,0 3 0,0-3 0,0 5 0,-3-1 0,-1 5 0,-2 1 0,-4 3 0,-1 0 0,-3 0 0,-5 0 0,4 3 0,-9 9 0,8 5 0,-4 7 0,5-1 0,-1 1 0,4-1 0,0 0 0,5 1 0,2-5 0,2 3 0,3-10 0,0 5 0,0-10 0,0 3 0,3-4 0,0-2 0,7-1 0,1-3 0,7 0 0,-3 0 0,3 0 0,-3 0 0,-1 0 0,0 0 0,0 0 0,0 0 0,-3 0 0,2 0 0,-5 3 0,2-3 0,-4 6 0,0-3 0,1 7 0,-3 1 0,-1 7 0,-3 2 0,0 8 0,0-4 0,0 14 0,0-7 0,0 13 0,-4-8 0,-1 2 0,-3-4 0,-4 0 0,2 0 0,-5-5 0,2-1 0,1-5 0,-2-4 0,6-1 0,-5-4 0,5-3 0,-6-1 0,7-4 0,-6-2 0,2-1 0,-3-3 0,-1 0 0,-6-10 0,5 1 0,-2-14 0,7 8 0,4-7 0,0 7 0,-1-8 0,4 8 0,-3 0 0,7 2 0,-3 5 0,3-2 0,0 4 0,0 5 0,0-1 0,0 4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17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634 1 24575,'-12'0'0,"-1"0"0,-17 0 0,-3 0 0,4 0 0,-10 0 0,11 0 0,-5 0 0,5 0 0,-5 0 0,4 0 0,-9 0 0,3 0 0,1 0 0,-11 0 0,15 0 0,-5 0 0,3 4 0,17-3 0,-11 7 0,13-3 0,1 3 0,4-1 0,4 1 0,4-1 0,0 0 0,0 0 0,0 1 0,0-1 0,0 1 0,0 3 0,0 2 0,0 3 0,0 1 0,0 0 0,0-1 0,0 6 0,0 0 0,0 5 0,0 0 0,5 6 0,-4 1 0,3 6 0,-4-6 0,0 5 0,0 1 0,5 2 0,-4 4 0,3-7 0,-4 1 0,0 0 0,0-6 0,0 4 0,0-9 0,0 3 0,0-9 0,0 3 0,0-12 0,0 2 0,0-9 0,4 1 0,-4-1 0,4 1 0,-4-1 0,0 1 0,3-4 0,-2 3 0,2-3 0,1 0 0,0 2 0,3-5 0,0 2 0,0 0 0,1-2 0,-1 2 0,1-3 0,3 4 0,2-3 0,4 3 0,-1-4 0,1 0 0,4 0 0,-3 0 0,8 0 0,-3 0 0,10 0 0,1 0 0,6 0 0,-1 0 0,1 0 0,0 0 0,0 0 0,-1 0 0,-4 0 0,-2 0 0,-11 0 0,0 0 0,-10 0 0,0 0 0,-5 0 0,1 0 0,-1 0 0,-3 0 0,0 0 0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0 302 24575,'0'-13'0,"0"1"0,0-15 0,0 6 0,8-17 0,2 8 0,3-5 0,-1 7 0,-4 4 0,3 5 0,-3 1 0,2 7 0,-3 1 0,-1 6 0,0 1 0,0 3 0,1 0 0,-1 0 0,0 3 0,1 4 0,0 8 0,0 0 0,0 7 0,1-3 0,-1 1 0,1-2 0,2-4 0,-2 0 0,5-3 0,-5 3 0,6-6 0,-3 2 0,-1-3 0,4-4 0,-7 3 0,6-5 0,-5 2 0,5-3 0,-2 0 0,-1 0 0,1-7 0,-5-1 0,5-10 0,-3 3 0,3-8 0,-3 8 0,-1-8 0,1 4 0,-1 0 0,1 0 0,-4 5 0,2 0 0,-5 3 0,5 4 0,-6 1 0,3 8 0,-3-4 0,0 4 0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24575,'0'11'0,"0"-2"0,0 27 0,0-12 0,0 14 0,0-7 0,0 4 0,0-3 0,0-7 0,4 3 0,-3-9 0,5-4 0,-5-5 0,1-4 0,-2 0 0,0-5 0,0-9 0,0-8 0,0-7 0,0-5 0,0 3 0,0-3 0,0 5 0,4-1 0,0 1 0,7 4 0,-3 0 0,6 5 0,-7 3 0,6-2 0,-2 5 0,0-2 0,2 3 0,-6 3 0,7-2 0,-7 5 0,6-5 0,-5 5 0,5-2 0,-6 3 0,3 0 0,-4 0 0,4 0 0,-5 0 0,1 0 0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0 148 24575,'0'3'0,"0"2"0,0 18 0,0-3 0,0 4 0,0-1 0,0-8 0,0 12 0,0-11 0,0 4 0,0-10 0,0-4 0,0 1 0,0-18 0,0 0 0,0-21 0,0 2 0,0-4 0,0 0 0,7 5 0,-2-4 0,10 9 0,-3 0 0,3 1 0,-4 8 0,3 0 0,-3 2 0,0 8 0,2-5 0,-2 9 0,0-2 0,2 3 0,-2 0 0,0 0 0,2 0 0,-9 0 0,3 0 0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63 24575,'0'-10'0,"0"0"0,0-1 0,0-3 0,-2 10 0,-6-6 0,1 9 0,-6-2 0,2 3 0,0 0 0,-6 0 0,5 0 0,-3 0 0,2 7 0,5 5 0,-3 3 0,4 7 0,3-3 0,-7 5 0,9-1 0,-5-4 0,7 0 0,0-5 0,0 0 0,0-3 0,0-2 0,0-2 0,3-1 0,4-2 0,4-1 0,3-3 0,0 0 0,1 0 0,-1-7 0,0-1 0,-3-2 0,2-4 0,-6 3 0,3 0 0,-3-2 0,0 2 0,-3 0 0,-1 1 0,-3 4 0,0-1 0,0 1 0,0-1 0,3 4 0,-2 5 0,2 14 0,-3 14 0,0 10 0,0 1 0,0 9 0,-4-8 0,3 5 0,-3-3 0,4-13 0,0 2 0,0-9 0,0-8 0,0 1 0,0-10 0,0 3 0,2-6 0,9-5 0,5-7 0,7-4 0,5-4 0,-2-4 0,2 2 0,-4-2 0,-5 5 0,0 3 0,-5-1 0,-3 5 0,-2-2 0,-2 4 0,-1 2 0,-2-2 0,-1-1 0,-3 0 0,0 0 0,0 4 0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183 149 24575,'0'-9'0,"0"-3"0,0 4 0,0-5 0,0 2 0,0-7 0,0 6 0,0-10 0,0 14 0,0-10 0,-3 14 0,-4-6 0,-4 10 0,-3-4 0,-4 4 0,2 0 0,-2 0 0,0 4 0,2 3 0,-2 4 0,7 3 0,-2 1 0,4 3 0,2-3 0,4 3 0,3 1 0,0-4 0,0 3 0,0 0 0,0-6 0,0 5 0,0-9 0,0 2 0,2-4 0,2 0 0,6-2 0,1-1 0,7-3 0,-3 0 0,7 0 0,-7 0 0,4-6 0,-5 1 0,0-6 0,0 1 0,0 2 0,-3-2 0,-1 6 0,-4-2 0,1 6 0,-1-3 0,0 0 0,-2 5 0,-1 6 0,-3 7 0,0 13 0,-4 2 0,-1 4 0,1 0 0,-4 0 0,7-1 0,-3 1 0,4-6 0,0-4 0,0-5 0,0-5 0,0-3 0,0-2 0,0-2 0,3-4 0,4 0 0,3-3 0,5-10 0,0-3 0,0-7 0,0-2 0,-3 3 0,2-1 0,-6 2 0,2 7 0,-3 1 0,-1 4 0,-2-1 0,-1 4 0,-3 0 0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24575,'0'6'0,"0"4"0,0-3 0,0 3 0,0-4 0,0 1 0,0-1 0,0 1 0,0-4 0,0 0 0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251 285 24575,'3'-8'0,"0"3"0,-3-18 0,0 10 0,0-19 0,0 12 0,0-13 0,0 3 0,0 5 0,0-2 0,0 12 0,0-4 0,0 5 0,3 6 0,-2-1 0,-4 8 0,-4-2 0,-11 10 0,2 5 0,-7 9 0,2 4 0,-5 0 0,-3-3 0,7 1 0,-5-6 0,11 1 0,-2-6 0,7-2 0,1-4 0,6 1 0,-2-1 0,6 1 0,-3-1 0,3 0 0,0 0 0,0 1 0,0-1 0,0 4 0,0-3 0,3 6 0,1-2 0,7 7 0,0-3 0,4 8 0,6 2 0,-5 0 0,11 10 0,-6-9 0,6 9 0,-5-9 0,8 5 0,-12-7 0,10-2 0,-12-4 0,2-3 0,-7-5 0,-1 4 0,-4-7 0,1 3 0,0-4 0,-4 1 0,0-1 0,-3 0 0,0 1 0,0-1 0,0 1 0,0-1 0,0 0 0,0 0 0,0 0 0,0 1 0,-3-1 0,2 4 0,-5 5 0,2 4 0,-5 9 0,-4 13 0,3 0 0,-4 17 0,4-5 0,-4 7 0,4-13 0,-11 31 0,10-19 0,-10 29 0,9-15 0,-7 0 0,8-12 0,-4 2 0,6-10 0,-1 6 0,0-5 0,1-8 0,0-12 0,1-6 0,1-5 0,2-4 0,-2 0 0,7-9 0,-4 0 0,4-3 0,0-1 0,0 0 0,0 0 0,3-3 0,0 0 0,11-3 0,2 0 0,7 0 0,0 0 0,5 0 0,1 0 0,11 0 0,-5-4 0,4 0 0,-5-1 0,0-3 0,-5 7 0,-1-3 0,-9 4 0,0 0 0,-9 0 0,0-2 0,-4 1 0,1-2 0,-4 0 0,0 0 0,-3-4 0,0 1 0,0-4 0,0-1 0,0-3 0,0-4 0,0 3 0,0-8 0,-3 12 0,3-7 0,-3 11 0,3-3 0,0 3 0,-3 4 0,2-3 0,-1 5 0,2-1 0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81 24575,'0'-6'0,"0"-3"0,0-2 0,0 0 0,0-2 0,-2 5 0,-2-1 0,-2 2 0,-1 3 0,-3 2 0,3 2 0,-6 0 0,2 0 0,-4 0 0,5 2 0,-9 10 0,10 0 0,-11 16 0,9-11 0,-2 10 0,3-8 0,5 0 0,-1-1 0,5-3 0,-2-1 0,3-4 0,0 0 0,0-3 0,0-1 0,5 0 0,0-2 0,7-1 0,3-3 0,0 0 0,4 0 0,-1-4 0,-3-3 0,3-4 0,-4 0 0,0-3 0,-2 3 0,-3 0 0,-1-2 0,-2 5 0,1-2 0,-1 4 0,1-1 0,-4 1 0,3 2 0,-6-1 0,3 6 0,-3 7 0,0 4 0,-3 10 0,-2-3 0,-3 9 0,4 1 0,-4 5 0,7 0 0,-6-1 0,6 1 0,-3 0 0,4-5 0,0 3 0,0-11 0,0 2 0,0-9 0,0-3 0,0-2 0,0-2 0,0-1 0,3-2 0,4-1 0,3-6 0,8-5 0,3-8 0,8-7 0,-3-2 0,5-1 0,-7 5 0,1-3 0,-5 7 0,-1-2 0,-9 8 0,1-2 0,-5 2 0,-2 3 0,0 2 0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24575,'-3'1'0,"0"4"0,3 17 0,0-2 0,0 13 0,0 2 0,0 11 0,0 7 0,0-9 0,6 33 0,-2-45 0,3 39 0,0-29 0,-6 11 0,13 6 0,-8 1 0,4-13 0,-1 9 0,-8-14 0,3 10 0,-4-7 0,0 1 0,0-5 0,0-2 0,0-5 0,0 0 0,0 0 0,0-5 0,0-1 0,0-4 0,3-5 0,-2-1 0,2-4 0,-3-3 0,0-1 0,0-4 0,0 1 0,0-4 0,0 0 0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24575,'6'0'0,"-4"0"0,14 0 0,-5 0 0,0 0 0,2 0 0,2 7 0,-3-3 0,5 10 0,-2-3 0,-3 0 0,5 3 0,-6-3 0,0 3 0,2-3 0,-5-1 0,2 0 0,-4-2 0,1 1 0,-1-5 0,-2 2 0,2-6 0,-3 3 0,3-3 0,0 0 0,1-6 0,0-2 0,0-10 0,3 2 0,-1-2 0,4 4 0,-5-1 0,2 1 0,0 3 0,-2-3 0,2 7 0,0-3 0,1 3 0,0 0 0,2 0 0,-6 3 0,3-2 0,-3 5 0,-1-2 0,0 3 0,1 0 0,-1 0 0,0 0 0,-2-3 0,-2 3 0,-2-3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18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24575,'15'0'0,"1"0"0,0 0 0,1 0 0,-1 0 0,1 0 0,-4 0 0,7 0 0,-10 0 0,6 0 0,-4 0 0,-4 0 0,4 0 0,-5 0 0,1 0 0,3 0 0,1 0 0,5 0 0,-6 0 0,1 0 0,-4 0 0,-1 0 0,1 0 0,-1 0 0,0 0 0,1 0 0,-1 0 0,0-3 0,1 2 0,-1-2 0,1 3 0,-4-4 0,3 4 0,-6-4 0,2 4 0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450 193 24575,'0'-2'0,"0"-3"0,0-18 0,0 6 0,0-8 0,0 7 0,0 2 0,0-2 0,0 4 0,0 3 0,0-3 0,0 7 0,-3-6 0,-4 9 0,-4-1 0,-7 5 0,-1 0 0,-5 6 0,0 7 0,-5 13 0,2 1 0,0 7 0,2-3 0,7-1 0,-3 4 0,5-10 0,3 9 0,1-8 0,8 3 0,0-5 0,4 0 0,0 1 0,0-1 0,0 0 0,0 1 0,0 4 0,4-4 0,4 9 0,5-4 0,4 5 0,0 0 0,0 5 0,-3-3 0,-2-2 0,-3-1 0,-2-9 0,1 4 0,-3 0 0,-2-3 0,-3 3 0,0-5 0,0 1 0,0-1 0,0 0 0,-3 1 0,-5-5 0,-3-1 0,-3-4 0,-5-2 0,4-2 0,-7-2 0,-2-4 0,-1-1 0,1-3 0,-3 0 0,4 0 0,-2 0 0,5-6 0,9-2 0,4 0 0,3 2 0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24575,'8'-3'0,"9"0"0,15 3 0,3 0 0,4 0 0,0 0 0,2 0 0,5 0 0,-1 0 0,-4 0 0,-2 0 0,-10 0 0,-1 0 0,-12 0 0,1 0 0,-9 0 0,1 0 0,-2 0 0,-1 0 0,-3-6 0,3 1 0,-6-2 0,3 4 0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1 24575,'-17'0'0,"-2"11"0,-1 2 0,-2 21 0,6-3 0,2 3 0,-3 5 0,8 2 0,-9 12 0,7 0 0,-3 5 0,9-11 0,-4 0 0,8-3 0,-2-9 0,3 5 0,0-1 0,0-9 0,0 4 0,0-11 0,6 0 0,2-3 0,11-2 0,5-2 0,6 0 0,4-2 0,5-2 0,-4-3 0,4-1 0,-10 0 0,-1-3 0,-4-2 0,-5-3 0,-1 0 0,-7 0 0,-4 0 0,-4 0 0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0 180 24575,'3'-3'0,"4"0"0,3 3 0,4 0 0,5 0 0,-4 0 0,7 0 0,-7 0 0,4 0 0,3 0 0,-9 0 0,9 0 0,-14 3 0,2 4 0,-6 12 0,-1 2 0,-3 11 0,0-7 0,0 3 0,-4 5 0,-4-7 0,-5 7 0,-3-5 0,0-7 0,1 2 0,4-12 0,1-2 0,4-2 0,-1-1 0,3 1 0,2-15 0,2-2 0,3-15 0,11-14 0,5 6 0,9-14 0,0 6 0,-1-1 0,1 0 0,-1-3 0,-4 13 0,3-7 0,-13 14 0,7 0 0,-12 6 0,2 5 0,-3 3 0,-3 1 0,-4 7 0,-11 0 0,-1 13 0,-12 4 0,-4 28 0,5-14 0,-6 23 0,12-15 0,3 5 0,1-7 0,8-1 0,2-9 0,3 5 0,0-10 0,0-4 0,0-2 0,3-6 0,8 4 0,4-4 0,9 1 0,4-4 0,-4-1 0,9-3 0,-8 0 0,3 0 0,-5 0 0,0 0 0,-3 0 0,-2 0 0,-7 0 0,-4 0 0,-5 0 0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7 210 24575,'0'13'0,"0"4"0,0-2 0,0 8 0,0-8 0,0 3 0,0-4 0,0-3 0,0-1 0,0-4 0,0 1 0,-3-9 0,2-7 0,-1-10 0,2-4 0,0-5 0,0 3 0,0-3 0,0 0 0,0 3 0,0-3 0,7 5 0,1 3 0,7-2 0,-1 7 0,5-4 0,-4 7 0,4 1 0,-5 4 0,0 3 0,0-2 0,-3 5 0,-1-2 0,-4 3 0,1 0 0,-4 0 0,0 0 0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1 153 24575,'0'-2'0,"0"-3"0,0-8 0,0-5 0,6 2 0,-1-6 0,8 10 0,-4-6 0,4 7 0,-5 3 0,-1-1 0,2 5 0,-5 0 0,6 1 0,-4 3 0,1 0 0,-1 0 0,1 0 0,-1 0 0,0 0 0,1 6 0,0 2 0,0 6 0,0-3 0,3 2 0,-3-5 0,7 2 0,-7-4 0,6-2 0,-6-1 0,3-3 0,0 0 0,-3 0 0,7 0 0,-7 0 0,3 0 0,0 0 0,-3 0 0,3 0 0,-4 0 0,0 0 0,1-6 0,0 1 0,0-8 0,-4 2 0,3 0 0,-2-2 0,0 5 0,2-5 0,-5 9 0,2-3 0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24575,'13'0'0,"0"0"0,1 0 0,4 7 0,3 11 0,0 3 0,5 19 0,-9-15 0,1 14 0,-2-5 0,-7 1 0,8 10 0,-2 1 0,-5-4 0,3 15 0,-7-15 0,3 16 0,1-11 0,-5 5 0,-1 0 0,-4-5 0,0 5 0,0-12 0,0 0 0,-4-11 0,-3-1 0,-2-5 0,-2-7 0,7 1 0,-2-9 0,3 2 0,-1-4 0,-2 0 0,5 1 0,-4-4 0,1 0 0,-2-3 0,0 0 0,-9 0 0,10 0 0,-5 0 0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24575,'5'-3'0,"7"0"0,6 3 0,10 0 0,6 0 0,2-4 0,3 0 0,-10-1 0,4-3 0,-13 4 0,0-1 0,-10-7 0,-6 10 0,-1-7 0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40 201 24575,'4'-5'0,"-1"2"0,-3 17 0,0 12 0,0 0 0,0 12 0,0 9 0,0-14 0,0 23 0,0-20 0,0 10 0,0 0 0,0-10 0,0 7 0,0-21 0,0 3 0,0-12 0,0-5 0,0 1 0,0-2 0,0-7 0,0-8 0,0-7 0,-4-13 0,-1-19 0,-4 8 0,-1-18 0,5 16 0,-3-5 0,7 0 0,-3 6 0,4 0 0,0 6 0,0 0 0,0 5 0,0 1 0,0 5 0,0-1 0,3 5 0,1-4 0,3 8 0,4-3 0,4 3 0,4 3 0,5-2 0,-1 5 0,5-3 0,1 8 0,5 0 0,-5 4 0,4 0 0,-4 0 0,0 0 0,-5 0 0,-6 0 0,-7 0 0,-1 6 0,-3 6 0,-3 12 0,0 1 0,-4 8 0,0-4 0,-12 6 0,-4 1 0,-11 0 0,-5 1 0,4-5 0,-7-1 0,-11-2 0,12-6 0,-9-3 0,19-8 0,5-5 0,4 0 0,2-3 0,5-1 0,-2-3 0,12 0 0,7 0 0,9 0 0,6 0 0,4 0 0,-4 0 0,8 0 0,-7 0 0,7 4 0,-6 8 0,3 6 0,-3 7 0,-5 0 0,-1-1 0,-5 0 0,1-1 0,-4-4 0,2-1 0,-7-7 0,3-1 0,-3-3 0,-4-1 0,0-3 0,-3 0 0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89 24575,'3'-2'0,"0"4"0,-10 2 0,2 11 0,-2 0 0,0 8 0,3-4 0,-4 4 0,0-3 0,4 2 0,1-7 0,3 0 0,0 2 0,0-8 0,0 5 0,0-8 0,0 3 0,2-2 0,2 0 0,6-5 0,0-2 0,9 0 0,-4 0 0,3 0 0,-4 0 0,0 0 0,5 0 0,0-3 0,5-9 0,0-6 0,2-8 0,-6 6 0,5-5 0,-13 6 0,7-5 0,-10 4 0,1 2 0,-6 0 0,-1 2 0,-3-2 0,0 4 0,0-1 0,0 5 0,-6-4 0,-6 6 0,-3-2 0,-8 2 0,8 1 0,-7 2 0,6 2 0,-6 3 0,7 0 0,-3 0 0,3 0 0,1 0 0,0 0 0,-1 3 0,1 1 0,3 3 0,1 0 0,7-1 0,-3 1 0,5-1 0,-2 1 0,3-1 0,0-2 0,0-2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19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5 164 24575,'0'-11'0,"0"-6"0,0-1 0,0-4 0,0 5 0,0 1 0,0 3 0,0 1 0,0 5 0,-3 3 0,2-3 0,1 6 0,1-6 0,5 6 0,-2-2 0,4-1 0,4 4 0,-1-4 0,6 4 0,-5 0 0,-1 0 0,1 0 0,-4 0 0,8 0 0,-8 0 0,8 0 0,-7 0 0,6 4 0,-6 4 0,7 5 0,-7 0 0,6-1 0,-6-1 0,3-2 0,0 3 0,-4-4 0,4 0 0,0 0 0,-4-1 0,4-2 0,-5 1 0,1-5 0,-1 6 0,1-6 0,-1 2 0,1-3 0,-1 0 0,1 0 0,-1 0 0,1 0 0,-1 0 0,1 0 0,0-7 0,-1 1 0,1-9 0,0 2 0,0 0 0,4-3 0,-3 8 0,2-4 0,-3 4 0,-1 4 0,1 1 0,-4-1 0,0 4 0,-4-4 0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12 0,0 3 0,0 10 0,0 0 0,4 0 0,-3-6 0,7 5 0,-7-15 0,7 3 0,-7-13 0,5-2 0,-5-7 0,2-2 0,-3-2 0,0-9 0,0-2 0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24575,'5'-4'0,"2"8"0,10 1 0,9 19 0,-1-6 0,16 19 0,-6 1 0,13 2 0,-9 3 0,11 2 0,-17-12 0,11 15 0,-11-9 0,1 9 0,6 13 0,-19-17 0,8 20 0,-14-10 0,0-4 0,1 26 0,-8-36 0,-2 29 0,-2-21 0,-4 4 0,0 6 0,0-11 0,0 5 0,0-6 0,0-1 0,0 1 0,-4-5 0,-6 15 0,-3-22 0,-10 21 0,5-24 0,-3 7 0,-1-3 0,4-5 0,-2-1 0,4-6 0,1-4 0,0 0 0,4-9 0,-2 4 0,2-7 0,-3 3 0,3-3 0,-2 0 0,5-3 0,-2-1 0,-4-3 0,9-3 0,-6 2 0,11-1 0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0 24575,'0'20'0,"0"0"0,0-10 0,0 3 0,0-3 0,0 7 0,0-1 0,-3 3 0,-5 3 0,-3-2 0,-6 8 0,2-8 0,2 12 0,-2-7 0,1 20 0,4-13 0,-4 37 0,9-28 0,-1 25 0,2-26 0,4 17 0,0-13 0,0 14 0,0-6 0,0-5 0,0 5 0,0 0 0,0-5 0,0 5 0,7-12 0,2-1 0,1 0 0,5-4 0,-5 10 0,6-15 0,2 8 0,-2-9 0,4 1 0,4 9 0,1-16 0,-1 10 0,-2-17 0,-6-1 0,2-1 0,-4-3 0,0 0 0,1 0 0,-1-1 0,0-2 0,0 2 0,-3-3 0,-1-1 0,0 1 0,-3-1 0,3 1 0,-4 0 0,-2-1 0,-2 0 0,1-2 0,-2 1 0,5-2 0,-6 3 0,3 0 0,0-2 0,-3 1 0,6-4 0,-2 5 0,2-3 0,1 1 0,-1 2 0,0-3 0,1 4 0,-1-4 0,1 3 0,-1-5 0,0 4 0,1-4 0,-1 2 0,1-3 0,-4 3 0,0-2 0,-3 1 0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18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164 338 24575,'0'92'0,"0"0"0,0-2 0,0-15 0,0-39 0,0 5 0,0-13 0,0-5 0,0-4 0,0-1 0,0-4 0,3-3 0,0-1 0,11-6 0,-2 2 0,3-6 0,-2 3 0,-2-3 0,7 0 0,-6 0 0,5 0 0,-6-3 0,0-4 0,-1-8 0,-2-4 0,0-5 0,0-15 0,1 1 0,1-20 0,0-2 0,0-6 0,-1 10 0,-3-12 0,-3 18 0,-3-16 0,0 7 0,0 6 0,0 1 0,0 11 0,0 2 0,0 9 0,-6 9 0,-2 4 0,-13 9 0,2 1 0,-3 4 0,-1 3 0,4 0 0,-4 0 0,0 3 0,0 5 0,-2 8 0,5 4 0,-4 6 0,6 2 0,-2-3 0,3 8 0,1-4 0,2 5 0,-2 0 0,7 0 0,-3 0 0,7-5 0,-3-1 0,8-4 0,-4-1 0,4-4 0,0-1 0,0-4 0,0-3 0,3-1 0,4-3 0,4-4 0,3 0 0,0-3 0,7 0 0,-2 0 0,3 0 0,-4 0 0,0 0 0,-3 0 0,8-6 0,-8 1 0,7-7 0,-7 2 0,4 2 0,-5-3 0,0 4 0,0 3 0,0-2 0,-3 5 0,2-5 0,-5 5 0,2-2 0,-4 3 0,0 0 0,1 0 0,-1 0 0,1 0 0,-1 0 0,0 0 0,0 0 0,-3-3 0,3 2 0,-3-2 0,0 0 0,3 3 0,-2-3 0,2 3 0,0 0 0,1-3 0,-1 2 0,0-2 0,-2 3 0,-2 0 0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23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0 24575,'0'98'0,"0"0"0,0-1 0,0 1 0,0-1 0,0 1 0,0 0 0,0-1 0,0 1 0,0-1 0,0 1 0,0 4 0,0-20 0,0 21 0,0-30 0,1 16 0,-1 13 0,0 9 0,1 5 0,-1 2 0,1-3 0,-1-7 0,0-10 0,-1-14 0,0-18 0,0-23 0,-2 3 0,2 10 0,-10-29 0,10-8 0,-9-2 0,6-7 0,0 0 0,-2-6 0,6-2 0,-3-2 0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25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18 24575,'19'0'0,"13"0"0,46 0 0,-23 0 0,5 0-2295,17 0 0,6 0 2295,-18 0 0,4 0 0,1 0-837,5 0 1,2 0-1,2 0 837,10 0 0,1 0 0,1 0 0,5 0 0,0 0 0,-2 0 0,-13 0 0,-2 0 0,1 0 0,9 0 0,1 1 0,-2-2 0,-13-1 0,-1-1 0,0 1 0,6 1 0,1 1 0,-1-1-130,-3-2 1,0 0 0,-2 1 129,22 2 0,-2 0-381,-8 0 0,-6 0 381,-23 0 0,-4 0 0,7 0 0,-4 0 1584,16 0-1584,18 0 0,-23 0 2931,-9 0-2931,-19 0 2436,0 0-2436,-15 0 1195,-2 0-1195,-13 0 104,4 0-104,-7 0 0,3 0 0,-6 16 0,-2 14 0,-2 19 0,0 17 0,0 8 0,0 9 0,0 0-661,0-27 0,0 2 661,0 3 0,0 2 0,0 15 0,0 3 0,0-2 0,0 1 0,0 2 0,0 0-864,0-2 0,0-1 864,0 0 0,0-1 0,0-3 0,0-3-277,0-18 0,0-2 277,0 5 0,0-3 0,0 17-52,5 18 52,1-22 1161,-1-1-1161,0-18 1783,-2-3-1783,-2-11 649,3-5-649,-4-1 63,4-4-63,-4-5 0,4 3 0,-1-2 0,-2-1 0,3-1 0,-1-4 0,-2 1 0,2-5 0,-3 0 0,0-3 0,3-1 0,-3 0 0,3 1 0,-3-1 0,0 0 0,0 0 0,0 0 0,0 1 0,0-1 0,0 1 0,0-1 0,3 1 0,-2-1 0,2 0 0,-12-2 0,-3-1 0,-20-3 0,-9 0 0,-13 4 0,-12 2 0,-16-1-486,32-2 0,-1-1 486,-7-2 0,-3 0 0,-6 0 0,-1 0 0,-1 0 0,0 0-810,-4 0 0,-1 0 810,-4 1 0,-1-2 0,5-1 0,-1-2 0,-7-2 0,1-1 0,6 0 0,1-1 0,-3-5 0,1 0 0,7 4 0,1-2 0,-1-1 0,2-2-396,8 0 0,1-2 396,-1 3 0,2 1 0,6 0 0,2 0 0,-4 0 0,0 1-194,-39-1 194,1-5 0,2 6 0,26 5 843,-9 1-843,12 5 1606,-1-5-1606,1 4 897,2-8-897,11 8 232,1-7-232,6 7 0,1-7 0,4 7 0,-4-3 0,5 4 0,0 0 0,5 0 0,-4 0 0,4 0 0,-1 0 0,2 0 0,5 0 0,3 0 0,-2 0 0,3 0 0,-5 0 0,5 0 0,-3 0 0,10 0 0,-6 0 0,11 0 0,-3 0 0,3 3 0,1-2 0,0 2 0,-1-3 0,1 0 0,-4 0 0,3 0 0,-3 0 0,3 0 0,1 0 0,2 0 0,1 0 0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25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24575,'0'4'0,"0"6"0,0 20 0,0-4 0,0 30 0,0-27 0,7 22 0,-1-22 0,9 0 0,-6-1 0,5-8 0,-6-2 0,2-7 0,-6-4 0,-1-5 0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26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0 381 24575,'3'2'0,"0"-6"0,-3-1 0,0-29 0,0-5 0,0-4 0,0 2 0,0 2 0,0 10 0,0-20 0,0 27 0,0-10 0,0 21 0,6-4 0,2 12 0,11-1 0,-4 4 0,3 0 0,-7 3 0,8 18 0,-10-2 0,18 30 0,-14-22 0,14 22 0,-9-18 0,8 9 0,-4-9 0,0-2 0,-2-5 0,-5-4 0,-1-5 0,-3-5 0,-1-4 0,-4 1 0,-2-6 0,-1-10 0,-3-6 0,-4-13 0,3-7 0,-7-5 0,3-6 0,-4 0 0,4 5 0,1 2 0,4 10 0,0 0 0,0 10 0,0 7 0,0 6 0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27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28 199 24575,'-3'6'0,"0"13"0,3-7 0,0 20 0,0 5 0,0-1 0,0 5 0,0-13 0,0-5 0,0-7 0,0-2 0,0-8 0,0-8 0,0-7 0,0-14 0,-8-12 0,6-5 0,-6-6 0,8-6 0,0 5 0,0-5 0,0 11 0,0 7 0,0 5 0,0 10 0,0 4 0,6 5 0,2 3 0,7 3 0,3 1 0,-3 3 0,3 0 0,-4 0 0,1 6 0,-1 2 0,-3 6 0,-1 4 0,-6-2 0,0 2 0,-4-4 0,0 0 0,0 0 0,0-3 0,0-1 0,0-3 0,-3-1 0,-4 1 0,0-1 0,-7-2 0,4-1 0,-5 0 0,-3-2 0,3 5 0,-4-2 0,5 0 0,3 2 0,1-5 0,4 1 0,2-2 0,1 0 0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28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 24575,'-7'-1'0,"1"13"0,6 10 0,0 17 0,0-4 0,0 10 0,0-5 0,0 6 0,0-5 0,0 4 0,0-19 0,0 6 0,0-20 0,0 6 0,3-11 0,8 0 0,0-5 0,11-2 0,-6 0 0,6-3 0,-3-5 0,6-9 0,-6-3 0,1-4 0,-7-4 0,-2-1 0,-2-5 0,-5 0 0,0 4 0,-4-2 0,0 7 0,0 1 0,0 1 0,0 12 0,0-3 0,0 7 0,0 1 0,0-1 0,0 1 0,0 3 0,0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0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24575,'3'4'0,"10"-1"0,1-3 0,12 0 0,-3 0 0,-1 0 0,4 0 0,-8 0 0,4 0 0,-6 0 0,-3 0 0,-2 0 0,-7 0 0,0 0 0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28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24575,'21'0'0,"8"0"0,18 0 0,0 0 0,0 0 0,3 0 0,-8 0 0,5 0 0,-8 0 0,-10 0 0,0 0 0,-14 0 0,-4 0 0,-8 0 0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2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24575,'-2'68'0,"1"0"0,0-1 0,-1 24 0,1-15 0,1-27 0,0-25 0,0 6 0,0-27 0,0 0 0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30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7 24575,'-10'-4'0,"0"2"0,1 2 0,-17 0 0,8 0 0,-12 3 0,15 8 0,-4 6 0,1 11 0,-2 2 0,7 0 0,-3 2 0,10-2 0,-1 4 0,7 5 0,0-4 0,0 4 0,0-5 0,0-4 0,0 2 0,0-7 0,0-1 0,10-9 0,-1-1 0,13-9 0,2 5 0,-3-9 0,10 3 0,-10-4 0,3 0 0,-2 0 0,-7-4 0,0 1 0,-5-4 0,-7-3 0,4-5 0,-6 0 0,2-8 0,-3 8 0,0-3 0,0 4 0,-10 2 0,1 2 0,-14 2 0,4 0 0,-5 4 0,5 1 0,-3 3 0,6 0 0,-2 0 0,4 0 0,-1 0 0,5 0 0,0 0 0,6 0 0,1 0 0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31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68 24575,'0'9'0,"0"-2"0,-4 9 0,0-4 0,0 6 0,1 0 0,3 2 0,0 3 0,0-4 0,0-1 0,0-7 0,0-1 0,0-4 0,0 1 0,0-1 0,10-2 0,-5-1 0,9-1 0,-4-1 0,-3 2 0,7-3 0,-4 0 0,-2-3 0,4-4 0,-8-4 0,7-7 0,-4 3 0,1-8 0,-4 4 0,3-5 0,-3 1 0,0 3 0,0 2 0,-4 4 0,0-4 0,0 6 0,0-6 0,0 11 0,0-3 0,-6 3 0,-2 0 0,-7 3 0,1 1 0,0 3 0,3 0 0,-3 0 0,4 6 0,2-4 0,1 4 0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31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24575,'3'6'0,"0"0"0,-3 8 0,0-3 0,0 8 0,0-5 0,0 4 0,0-3 0,0 3 0,0 0 0,0-2 0,0 2 0,0-4 0,0-3 0,0-2 0,0-2 0,0-1 0,0-2 0,0-1 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33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24575,'0'2'0,"0"7"0,0 5 0,0 8 0,0-2 0,0 3 0,0-4 0,0-4 0,0-2 0,0-2 0,0 0 0,0-2 0,6-5 0,1-1 0,7-3 0,-3 0 0,2 0 0,-6-3 0,7-1 0,-7-6 0,0-1 0,-1 3 0,-2-5 0,0 5 0,-1-6 0,-3 0 0,0 3 0,0-3 0,0 4 0,-3-1 0,-1 1 0,-6 3 0,0 0 0,-1 0 0,-2 3 0,6-1 0,-7 4 0,7-5 0,-3 6 0,7-6 0,8 3 0,8-1 0,8-2 0,2 5 0,5-6 0,-3 6 0,3-3 0,-5 4 0,0 0 0,-3 0 0,-2 0 0,-7 0 0,-1 0 0,-7 3 0,0 4 0,-6 0 0,-1 10 0,-6-5 0,2 6 0,-7 0 0,7 2 0,-3-1 0,3 3 0,1-2 0,2-1 0,2-1 0,3-7 0,0 2 0,0-6 0,0 3 0,0-3 0,5-4 0,3 0 0,10-3 0,6 0 0,0-3 0,4-5 0,-9-1 0,0-5 0,-5 6 0,-3-5 0,-1 2 0,-3-4 0,0 1 0,-3 0 0,0-5 0,-4 4 0,0-7 0,0 6 0,0-2 0,0 7 0,-7 1 0,-1 6 0,-10 1 0,-6 3 0,-1 0 0,-3 0 0,5 0 0,3 3 0,8-2 0,6 2 0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33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1 24575,'-5'0'0,"-1"0"0,-15 3 0,6 5 0,-8 4 0,7 6 0,-3 2 0,4-1 0,7 8 0,-2-14 0,10 9 0,-3-15 0,3 10 0,0-5 0,0 2 0,2-8 0,5-3 0,4-3 0,7 0 0,-6 0 0,5 0 0,-2 0 0,0-3 0,0-4 0,-1-1 0,-6-6 0,2 7 0,-4-3 0,1 0 0,-3 2 0,-1-5 0,-3 6 0,0-3 0,0 0 0,0 2 0,0-2 0,0 4 0,0-1 0,0 1 0,-3-1 0,-1 1 0,-2-1 0,2 1 0,-1-1 0,4 1 0,-2-1 0,3 4 0,0 0 0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34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24575,'3'8'0,"11"5"0,1 14 0,16 1 0,-9-2 0,9 4 0,-5 2 0,2 1 0,-1 1 0,-7-9 0,-1-5 0,-3-2 0,-4-7 0,0-4 0,-10-1 0,7-5 0,-8 1 0,1-2 0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34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14 24575,'-3'-8'0,"-8"2"0,-5 18 0,-9 2 0,-5 16 0,1 11 0,-8 4 0,13-3 0,-4 3 0,7-13 0,6 7 0,-5-12 0,12-4 0,-2-15 0,3 1 0,3-9 0,1 3 0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35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24575,'2'-3'0,"9"0"0,15 3 0,0 0 0,12 0 0,-9 0 0,5 0 0,0 0 0,0 0 0,-5 0 0,-5 0 0,-9 0 0,-5 0 0,-7 3 0,0 7 0,-9 8 0,-4 15 0,-11 10 0,-5 23 0,1-10 0,-1 20 0,7-21 0,-1 5 0,5-8 0,6-17 0,1-1 0,7-15 0,-2-4 0,0-5 0,2-7 0,-2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1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24575,'7'0'0,"5"0"0,9 0 0,1 0 0,-6 0 0,6 0 0,-5 0 0,5 0 0,-1 0 0,-7 0 0,2 0 0,-8 0 0,-1 0 0,1 0 0,-4 0 0,-1 0 0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36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24575,'60'-2'0,"-1"0"0,10 0 0,-8 1 0,-19 1 0,13 0 0,-37 0 0,-4 0 0,-3 0 0,-4 0 0,-4 0 0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37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73 231 24575,'6'-4'0,"4"1"0,0 3 0,4 0 0,-3-3 0,2 0 0,-5-7 0,5 2 0,-2-6 0,-3 3 0,2-3 0,-10-1 0,4-3 0,-4-1 0,0-1 0,0 6 0,0-4 0,-4 6 0,4-3 0,-6 5 0,-2 3 0,1 1 0,-3 2 0,0 1 0,3 3 0,-3 0 0,0 0 0,-1 0 0,-3 6 0,-1 6 0,0 8 0,3-1 0,1 3 0,3-7 0,4 3 0,1-7 0,3-1 0,0 0 0,0-3 0,0 3 0,3-6 0,4-2 0,3-2 0,4 0 0,0 0 0,1 0 0,-5 0 0,4 0 0,-7 0 0,3 0 0,-4 0 0,-2 3 0,-4 1 0,-7 5 0,-5 6 0,-3 4 0,-5 5 0,7 5 0,-7-4 0,7 8 0,1-8 0,0-1 0,8-6 0,-3 0 0,6-6 0,-2 5 0,3-10 0,0 3 0,0-3 0,3-1 0,4-3 0,7 0 0,2-3 0,6 0 0,-3 0 0,0 0 0,4 0 0,-8 0 0,3 0 0,-7-3 0,2-1 0,-5-2 0,1 2 0,-2-2 0,-1 3 0,-2-4 0,-1-3 0,-3 3 0,0-11 0,0 2 0,0-3 0,0-3 0,0 2 0,0-3 0,0 3 0,-7-2 0,2 10 0,-6-5 0,5 12 0,-1-4 0,0 8 0,4-2 0,0 3 0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38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1 24575,'-6'16'0,"-5"10"0,3-9 0,-4 16 0,-5 1 0,6 1 0,-6 5 0,4-1 0,4-4 0,-1 4 0,0-9 0,4 2 0,-5-7 0,6-1 0,2-9 0,-1-2 0,4-6 0,-4 3 0,7-7 0,8 0 0,5-3 0,7 0 0,0-3 0,1 2 0,-1-6 0,0 6 0,1-6 0,-5 6 0,-1-3 0,-4 4 0,1 0 0,-1 0 0,-4 0 0,0 0 0,-3 0 0,-1 0 0,-2 0 0,-1 0 0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38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24575,'0'4'0,"0"16"0,0 13 0,0 25 0,0 4 0,0 11 0,0-5 0,0-14 0,0 3 0,0-17 0,0 0 0,0-9 0,0-13 0,0-6 0,0-6 0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41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2166 24575,'0'10'0,"0"0"0,0 4 0,0 0 0,0 1 0,0-5 0,0 0 0,0-3 0,0-1 0,0 0 0,0 0 0,0 4 0,0-2 0,0 5 0,0-6 0,0 3 0,0-4 0,0 1 0,0-1 0,0 0 0,0 0 0,0 0 0,0 4 0,0 1 0,0 0 0,0 2 0,0-6 0,0 3 0,0-3 0,0-1 0,3-2 0,-2-7 0,2-5 0,-3-5 0,0-10 0,0-7 0,0-17 0,0-20 0,0-10 0,0 7 0,0-6-1176,0 9 0,0-3 1176,0-30 0,0 0 0,0 29 0,0 1 0,0-21 0,0 0 0,-3 19 0,-1 0-695,4-12 0,-1-1 695,-2 10 0,-1 3 0,4 2 0,0 4-398,0-25 398,0 35 0,0 3 0,0-12 0,5-18 0,0 17 2120,5 13-2120,-1 11 1532,-1 9-1532,0 9 488,-4 5-488,0 4 0,-4 5 0,0 3 0,0 6 0,2 2 0,6 5 0,6-2 0,6 3 0,19-7 0,-2 4 0,21-4 0,2 0 0,14 0 0,-18-2 0,5-2-982,4-2 1,4-2 981,20-6 0,1-1 0,-18 3 0,0 1 0,18-7 0,2 2 0,-15 7 0,0 3 0,13-5 0,1 1 0,-1 2 0,-1 1 0,-9 3 0,-1 0 0,-5 1 0,-1 0-345,-3 3 0,-4 0 345,30 0 0,-25 0 0,-4 0 0,-7 0-80,-4 0 0,0 0 80,0 0 0,5 0 0,-8 0 1873,-14 0-1873,-10 0 756,-5 0-756,-5 0 184,-9 0-184,0 0 0,-3 0 0,-4 16 0,-5 20 0,-4 36 0,1-19 0,-2 4-724,-2 7 0,-1 2 724,3 6 0,-1 3 0,-1 2 0,-1 2-1114,-1 5 0,1 1 1114,1 6 0,2 0 0,-1-1 0,1 1 0,0 4 0,1-1 0,5-8 0,0-1 0,-2 5 0,0-1-806,2-9 1,2-1 805,-1 0 0,0-1-458,0-8 1,0-2 457,0-3 0,0-3 905,0 26-905,0 5 0,0-31 0,0 7 2014,3-18-2014,2-11 1824,3-15-1824,-3-2 1218,1-13-1218,-6 0 241,3-4-241,-3 1 0,3-4 0,-5 0 0,2-3 0,-10 0 0,3 0 0,-7 0 0,3 0 0,-3 0 0,0 0 0,-4 4 0,-2 0 0,-3 4 0,3-1 0,-2 1 0,7-1 0,-7 1 0,6-1 0,-6 0 0,3 1 0,-9 0 0,3-4 0,-8 4 0,-2-7 0,0 6 0,-22-1 0,8 3 0,-31 2 0,-3 0-554,34-6 0,-2 1 554,-5 0 0,-3 0 0,-2 1 0,-2-1 0,-6 0 0,0 1 0,-2 0 0,-2-1-752,-5-2 0,-1-1 752,5 1 0,0-2 0,-5-2 0,1 0 0,8 0 0,3 0-278,13 0 1,2 0 277,-5 0 0,3 0 0,-25 0 0,-5 0 0,6 0 0,23 0 991,-1 0-991,20 0 1540,-2 0-1540,17 0 636,-2 0-636,9 0 0,3 0 0,1 0 0,3 0 0,1 0 0,2-3 0,2 0 0,-1-3 0,2 0 0,-1-1 0,-1 1 0,2-4 0,-2-1 0,3-3 0,0-5 0,0 0 0,0-8 0,0 1 0,0-12 0,0 6 0,0-31 0,0 23 0,0-36 0,0 32 0,0-20 0,0 16 0,0-3 0,0 10 0,0 6 0,0 11 0,-3 6 0,2 4 0,-5 3 0,5 1 0,-4 7 0,4-3 0,-5 5 0,6-5 0,-3 0 0,3 1 0,0 0 0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42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49 24575,'-15'17'0,"5"-3"0,-10 20 0,8-13 0,-1 10 0,-2-6 0,5 15 0,-2-5 0,7 0 0,1-3 0,4-2 0,0-1 0,0-5 0,0-6 0,3-4 0,9-6 0,4-2 0,12-6 0,-4 0 0,9 0 0,-8 0 0,-1 0 0,-2-7 0,-7-1 0,0-7 0,-5 1 0,-2-4 0,-4 3 0,-1-8 0,-3 4 0,0-9 0,0 3 0,0-8 0,-7 4 0,-3-5 0,-7 0 0,-4-1 0,3 5 0,1 5 0,2 2 0,7 12 0,-3-7 0,5 11 0,-1 0 0,4 4 0,0 3 0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43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24575,'4'3'0,"-1"8"0,-3 4 0,0 14 0,0 0 0,0 5 0,0 0 0,0-1 0,0-3 0,0 2 0,0-11 0,3 2 0,4-9 0,4-6 0,0 4 0,6-10 0,-5 4 0,3-6 0,3 0 0,-10 0 0,9 0 0,-9 0 0,5 0 0,-2-3 0,0-4 0,-1-8 0,-2-5 0,0-3 0,-1-1 0,-2-4 0,-2 4 0,-3-4 0,0 4 0,0 1 0,0 3 0,0 2 0,0 4 0,0-1 0,0 1 0,0 0 0,0 3 0,0 1 0,0 0 0,0 3 0,0-3 0,0 4 0,3 3 0,4-3 0,7 5 0,10-6 0,5 2 0,5-3 0,0-4 0,5 2 0,2-7 0,-1 7 0,0-7 0,-6 8 0,-9-3 0,2 7 0,-16-1 0,3 6 0,-7-3 0,-4 3 0,0 0 0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44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24575,'-4'16'0,"1"8"0,3 17 0,0 11 0,0-10 0,0 21 0,0-29 0,0 28 0,0-25 0,0 10 0,0-8 0,0-10 0,0-8 0,0-8 0,0-9 0,0-2 0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44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1 230 24575,'3'-1'0,"0"19"0,-3 5 0,0 22 0,0-14 0,0 12 0,0-17 0,0 12 0,0-18 0,0 0 0,0-11 0,0-8 0,0-9 0,0-7 0,0-13 0,0 3 0,0-13 0,0 8 0,0-14 0,0 9 0,0 1 0,0 1 0,4-7 0,4 9 0,9-8 0,0 15 0,6 3 0,-3 2 0,3 3 0,-3 4 0,-2 5 0,-4 4 0,0 3 0,-3 0 0,-1 0 0,-4 0 0,-2 2 0,-1 5 0,-3 8 0,0 0 0,0 3 0,0-3 0,0-1 0,-7 0 0,-1-3 0,-6-1 0,0-3 0,0 0 0,-1 0 0,1 0 0,3 0 0,1-3 0,7-1 0,0-3 0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45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0 101 24575,'0'25'0,"0"-3"0,0 6 0,0 0 0,0-4 0,0 9 0,0-9 0,0 9 0,0-12 0,0 10 0,0-14 0,0 10 0,0-15 0,6 5 0,-1-13 0,8 6 0,-2-9 0,0 2 0,6-3 0,-5 0 0,6 0 0,-4 0 0,1-3 0,-1-9 0,1-4 0,2-17 0,-4 2 0,0-20 0,-4 15 0,-4-15 0,-1 16 0,-4-5 0,0 6 0,0 5 0,0 5 0,0 6 0,0 3 0,0 4 0,0 2 0,0 2 0,3 4 0,0 0 0,0 3 0,0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7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24575,'3'4'0,"10"0"0,11-4 0,5 0 0,9 0 0,-4 0 0,12 0 0,-4 0 0,4 0 0,-12 0 0,-1 0 0,-6 0 0,6 0 0,-9 0 0,-1 0 0,-12 0 0,-3 0 0,-1 0 0,-2 0 0,-2 0 0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46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24575,'22'0'0,"2"0"0,15 0 0,8 0 0,-10 0 0,12 0 0,-13-4 0,5 3 0,-7-3 0,-10 1 0,-9 2 0,-5-2 0,-4 3 0,-2 0 0,-1 0 0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46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24575,'-1'95'0,"-1"0"0,0-5 0,1-9 0,1-6 0,0-22 0,0 1 0,0-38 0,0 1 0,0-13 0,0 3 0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48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1 24575,'-17'10'0,"5"-1"0,-4 18 0,4-2 0,-2 9 0,-1-5 0,5 4 0,3-4 0,3 1 0,4 2 0,0-7 0,0 8 0,0-9 0,0 0 0,0-9 0,10-1 0,-1-6 0,13 3 0,-2-7 0,8-1 0,-4-3 0,4 0 0,-4 0 0,-5-6 0,-1 1 0,-7-8 0,-1 2 0,-2-8 0,-1 0 0,-2-5 0,-2 1 0,-3-5 0,0 3 0,0 1 0,-6 6 0,-2 4 0,-6 2 0,-5 2 0,4 6 0,-12 0 0,6 4 0,-7 0 0,5 7 0,-2 6 0,5 7 0,0 5 0,11-12 0,2-3 0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48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32 24575,'0'21'0,"0"-1"0,-8 12 0,6-7 0,-5 3 0,7-5 0,0 1 0,0-9 0,0 3 0,2-14 0,2 3 0,5-7 0,2 0 0,0 0 0,2-4 0,-5-3 0,2-4 0,-6-3 0,2-4 0,-1-2 0,2-3 0,-2 3 0,2-2 0,-6 7 0,2-4 0,-3 5 0,0 0 0,0 3 0,0 1 0,0 3 0,0 1 0,-3 2 0,-4-2 0,0 5 0,-3-2 0,6 3 0,1 0 0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49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24575,'0'6'0,"0"8"0,0-2 0,0 10 0,0-7 0,0 7 0,0-2 0,0-4 0,0 1 0,0-13 0,0 3 0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51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61 24575,'0'14'0,"0"-3"0,-4 16 0,3-6 0,-3 7 0,4-9 0,0-1 0,0-7 0,0 2 0,0-5 0,0 1 0,7-5 0,-3-2 0,9-2 0,2 0 0,0 0 0,4 0 0,-6-5 0,-5-3 0,1-10 0,-8 3 0,3-3 0,-4-1 0,0 4 0,0-4 0,0 5 0,-4 0 0,4 3 0,-10 1 0,2 3 0,-3 3 0,-2 1 0,6 3 0,-3 0 0,3 0 0,1 0 0,2-3 0,11-1 0,11-3 0,11-5 0,5 2 0,-4-2 0,2 4 0,-7 3 0,-1 1 0,-6 4 0,-7 0 0,-1 0 0,-4 0 0,0 0 0,-2 3 0,-1 8 0,-3 5 0,0 7 0,-4 0 0,0 5 0,-4-3 0,3 3 0,-2-5 0,6 0 0,-2-3 0,3-2 0,0-4 0,0-3 0,0-1 0,0-4 0,2-2 0,5-1 0,4-3 0,3 0 0,0 0 0,1 0 0,-1 0 0,0-7 0,-3 3 0,-1-14 0,-6 7 0,-1-12 0,-3 4 0,0-5 0,0 1 0,0-1 0,0 5 0,0 1 0,-3 3 0,-4 4 0,-1 1 0,-5 3 0,5 1 0,-1 2 0,2 1 0,1 3 0,2-3 0,1 0 0,3-4 0,7 4 0,5-4 0,7 3 0,9 0 0,1-4 0,5 7 0,-5-3 0,-1 4 0,-4 0 0,-1 0 0,-4 0 0,-1 0 0,-7 0 0,-4 9 0,-4 8 0,-3 6 0,-4 5 0,-4 0 0,-1-3 0,-6-1 0,7-6 0,1-4 0,4-1 0,3 1 0,0-4 0,0 0 0,0-4 0,3 1 0,8-4 0,4 0 0,9-3 0,-1 0 0,-4 0 0,4 0 0,-12 0 0,7 0 0,-11-6 0,4-2 0,-4-7 0,-3-3 0,-1 3 0,-3-8 0,0 4 0,0 0 0,-11 0 0,3 7 0,-15-2 0,8 6 0,-3 0 0,-1 5 0,10 3 0,-1 0 0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5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24575,'12'23'0,"-6"-11"0,30 28 0,-11-15 0,9 9 0,0-4 0,-11-4 0,9 7 0,-2-5 0,-8-4 0,-2-12 0,-13 2 0,2-10 0,-7 5 0,4-8 0,-6 1 0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52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 24575,'-3'2'0,"-5"11"0,-13 9 0,-3 12 0,-13 4 0,3 6 0,8-6 0,-4 3 0,11-11 0,-3 1 0,4-5 0,4-11 0,7-5 0,-1-7 0,6 0 0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53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0 24575,'0'19'0,"-4"2"0,-5 18 0,-1 2 0,1-5 0,-4 13 0,6-11 0,-6 8 0,8-7 0,-6-10 0,9-1 0,-5-8 0,7-5 0,0-6 0,3-5 0,8-2 0,4-2 0,9 0 0,-1 0 0,5 0 0,-3-7 0,3 6 0,-5-6 0,0 3 0,-3 3 0,2-2 0,-7 3 0,4 0 0,-9 0 0,4 0 0,-4 0 0,1 0 0,-4 0 0,-4 0 0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53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24575,'0'21'0,"0"15"0,0 6 0,0 29 0,0-7 0,0-1 0,0 0 0,0-15 0,0 5 0,0-6 0,0-8 0,0-10 0,0-1 0,0-8 0,0 2 0,0-10 0,0 2 0,0-8 0,0 0 0,0-2 0,0-1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27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 24575,'8'-35'0,"18"0"0,-8 24 0,20 2 0,-17 4 0,10 5 0,-10 0 0,9 0 0,-9 0 0,5 0 0,-12 0 0,5 0 0,-13 4 0,3 11 0,-9 7 0,0 10 0,0 0 0,-10 0 0,-8 2 0,-10-7 0,0 0 0,7-7 0,2 0 0,9-5 0,-4-2 0,9-4 0,5-4 0,15-1 0,6-4 0,6 0 0,-2 0 0,0 0 0,-4 0 0,0 0 0,-3 0 0,-8 0 0,4 0 0,-5 9 0,0 2 0,1 14 0,1 1 0,-1 6 0,1 1 0,-5-7 0,-1-1 0,-5 1 0,0-10 0,0 8 0,-5-9 0,-10 0 0,-2-1 0,-8-3 0,0-1 0,3-5 0,-3 0 0,6-5 0,-1 0 0,5 0 0,1 0 0,5 0 0,0 0 0,5 0 0,0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8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24575,'0'20'0,"0"-4"0,0 16 0,0-8 0,0 9 0,0 0 0,0-5 0,0 11 0,0-10 0,0 15 0,0-14 0,0 15 0,0-11 0,0-4 0,0 7 0,4-18 0,-3 8 0,2-14 0,-3 3 0,0-4 0,0 5 0,0-5 0,0 0 0,0-5 0,4 5 0,0-4 0,1 8 0,-2-7 0,-3 2 0,0-3 0,0-1 0,0 1 0,0-1 0,0 1 0,0-4 0,0-1 0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55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24575,'-10'0'0,"35"0"0,0 0 0,44 0 0,0 0 0,14 0-1087,15 0 1087,2 0 0,-1 0 0,-1 0 0,0 0 0,-5 0 0,-40 0 0,-1 0 266,15 0-266,18 0 0,-35 0 0,22 0 0,-11 0 0,-7 0 821,-3 0-821,-11 0 0,1 0 0,-2 0 0,-5 0 0,-5 0 0,-5 0 0,-1 0 0,-8 0 0,3 0 0,-4 0 0,5 0 0,-4 0 0,3 0 0,0 0 0,2 0 0,3 0 0,-4 0 0,0 4 0,-5-4 0,0 3 0,-3 0 0,-1-2 0,-4 2 0,0-3 0,1 0 0,-4 3 0,0-3 0,-3 3 0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3:56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24575,'-5'0'0,"10"0"0,6 0 0,12 3 0,2 10 0,0-3 0,4 10 0,0-2 0,-4-2 0,10 11 0,-14-14 0,12 7 0,-17-12 0,7 7 0,-8-4 0,-5 0 0,0-1 0,-3-4 0,-1-2 0,0-1 0,-2-1 0,-1 1 0,-3 4 0,0-1 0,0 0 0,-11 5 0,2 4 0,-18 2 0,4 6 0,-11 4 0,2 0 0,-5 9 0,1-7 0,-1 2 0,5-4 0,1-1 0,11-5 0,4-2 0,6-8 0,3-1 0,0-4 0,4 1 0,-3-4 0,6 0 0,-3-3 0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4:01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24575,'-1'-3'0,"6"0"0,9 3 0,5 0 0,1 0 0,2 0 0,2 0 0,1 0 0,3 0 0,-5 0 0,-3 10 0,-1 3 0,-7 20 0,-4 9 0,-4 11 0,-4 6 0,0 0 0,0 14 0,-4-22 0,-10 19 0,-1-28 0,-12 6 0,4-12 0,5-11 0,-1-6 0,12-8 0,0-15 0,12-23 0,21-19 0,9-28 0,20-6-532,-28 34 1,-1-2 531,1 2 0,-1-1 0,1 0 0,-2 2 0,7-20 0,3-5 0,-16 28 0,4-5 0,-10 12 0,-2 15 1063,-7 6-1063,-6 16 0,-12 12 0,-8 22 0,-1 2 0,-5 18 0,9-14 0,-5 16 0,9-10 0,6-2 0,5-7 0,4-5 0,0-4 0,0-2 0,0-5 0,10-3 0,3-5 0,10 0 0,5-6 0,2 2 0,3-6 0,1-1 0,0-4 0,0 0 0,-15 0 0,-4 0 0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4:02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24575,'0'-10'0,"2"0"0,5 4 0,13 2 0,-7 1 0,13 3 0,-10 0 0,-1 0 0,-1 0 0,-7 0 0,-1 0 0,-2 3 0,-2 8 0,-2 9 0,0 15 0,0 5 0,-8 12 0,5-15 0,-5 13 0,3-9 0,4 1 0,-3 9 0,4-21 0,0 4 0,0-11 0,0-4 0,3 0 0,8-5 0,5-2 0,8-1 0,4-7 0,-4 0 0,4-4 0,0 0 0,-3 0 0,-1 0 0,-6 0 0,-4 0 0,-3 0 0,-1 0 0,-4 0 0,-5 0 0,-5 0 0,-11 0 0,0 3 0,-3 1 0,3 3 0,5 0 0,0 0 0,2 7 0,1-3 0,-1 16 0,4-6 0,0 23 0,4-1 0,0 5 0,0 3 0,0-5 0,0 2 0,0 9 0,0-9 0,0-2 0,4-1 0,1-10 0,4 9 0,1 9 0,4 2 0,-4 0 0,4 1 0,-5-14 0,1 16 0,-5-16 0,0 9 0,-5-21 0,0 8 0,0-17 0,-11 2 0,-2-11 0,-15-1 0,-1-3 0,-5 1 0,0-5 0,5 0 0,1-4 0,9 0 0,-4 0 0,11 0 0,-2 0 0,8 0 0,2 0 0,1 0 0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4:02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24575,'7'8'0,"-2"5"0,-5 12 0,0 0 0,0 3 0,0-5 0,0-3 0,0 2 0,0-13 0,0 1 0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4:04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0 24575,'-55'64'0,"-1"-1"0,4-4 0,16-9 0,36-26 0,3-3 0,5 1 0,3-6 0,1 6 0,-1-3 0,-4 0 0,-3 4 0,0-4 0,-4 0 0,0 4 0,0-8 0,-4 3 0,-3-4 0,-4 4 0,-1-2 0,-2 6 0,5-3 0,-6 5 0,7-1 0,-4 5 0,0-4 0,3 5 0,-2-6 0,4-4 0,2-1 0,2-3 0,3-1 0,0-3 0,0-2 0,0-2 0,0-1 0,0 1 0,6-1 0,2 1 0,10 1 0,2-1 0,-1 4 0,3 1 0,-9 6 0,1 2 0,-5 8 0,-1 1 0,-4 5 0,0 5 0,-4 2 0,0 4 0,0 1 0,-4 0 0,-1-1 0,0 1 0,-3 20 0,7-21 0,-3 20 0,4-25 0,0 6 0,0-5 0,0-2 0,0-10 0,12 5 0,-2-9 0,19 1 0,-8-7 0,12-2 0,-4 0 0,5-4 0,0-1 0,-5-7 0,4-2 0,-9-3 0,0 0 0,-5 0 0,-8-15 0,-4 11 0,-3-11 0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4:05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0 24575,'-73'7'0,"-1"0"0,4 5 0,22 5 0,48 5 0,0 16 0,0-9 0,0 5 0,0 11 0,0 3 0,0 11 0,0 7 0,0 1 0,0 7 0,0 0 0,5 0 0,-4 0 0,8-13 0,-4 10 0,0 14 0,5-5 0,-9 0 0,8-11 0,-7-19 0,2 15 0,-4-6 0,0-11 0,0-4 0,0-14 0,0-3 0,0-11 0,0 2 0,0-11 0,0 3 0,0-4 0,3-2 0,0-1 0,7-3 0,5 0 0,4 0 0,4 0 0,5 0 0,-3 0 0,8 0 0,-4 0 0,0 0 0,-1 0 0,-4 0 0,-5 3 0,-1-2 0,-4 5 0,-3-5 0,-1 2 0,-4-3 0,-2 0 0,-1 0 0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4:06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24575,'0'4'0,"0"6"0,0 21 0,0 5 0,0 15 0,0 9 0,0 1 0,0 11 0,0-4 0,4-12 0,1 6 0,0-20 0,7 10 0,-6-16 0,3-3 0,1-17 0,-9 1 0,8-12 0,-2 1 0,1-6 0,5 0 0,-5-15 0,6-4 0,0-20 0,5-7 0,-5-8 0,0 6 0,-5-8 0,1 8 0,-1-5 0,1 1 0,-1 6 0,-1 5 0,-3 7 0,2 10 0,-3 5 0,0 5 0,-1 3 0,0 4 0,-2 7 0,2 11 0,-3 4 0,0 13 0,0 1 0,3 5 0,-2 0 0,3 5 0,0-4 0,1 5 0,3-7 0,0-3 0,1 2 0,-2-7 0,1 3 0,0-5 0,3-3 0,-3 2 0,3-7 0,-1 0 0,-2-1 0,2-7 0,-3 3 0,-1-4 0,1-2 0,-1 2 0,0-6 0,0 3 0,1-3 0,-1 0 0,1-6 0,0-6 0,0-7 0,1-5 0,0-4 0,-4-1 0,4-5 0,-7-5 0,6 3 0,-6-8 0,3 8 0,0-3 0,-3 10 0,6-4 0,-6 8 0,3 1 0,-1 6 0,-2-1 0,5 4 0,-5-3 0,5 3 0,-5 1 0,2 0 0,0 3 0,-2-2 0,2 5 0,0-5 0,-2 6 0,5 0 0,-6 4 0,3 3 0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4:08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1 24575,'2'0'0,"7"0"0,14 0 0,2 0 0,7 0 0,-3 0 0,1 0 0,-2 0 0,-9 0 0,-1 0 0,-4 0 0,-3 0 0,-4 8 0,-4 14 0,-3 17 0,0 21 0,0-5 0,0 3 0,0 1 0,0-4 0,0 11 0,0-13 0,0 5 0,0-11 0,0 5 0,0 6 0,0-3 0,0 18 0,0-6 0,0 14 0,0 1 0,0-6 0,0 3 0,0-11 0,0 6 0,4-13 0,-3-2 0,3-19 0,-4-9 0,0-8 0,0-9 0,0-3 0,0-2 0,0-2 0,-3-4 0,0 0 0,-7-3 0,3 0 0,-3 0 0,0 0 0,-1 0 0,-3 0 0,-5 0 0,0-3 0,-9 2 0,-7-3 0,0 4 0,-4 0 0,5 0 0,0 0 0,8 0 0,-1 0 0,15 0 0,-2 0 0,8 0 0,2-2 0,1-2 0,6-2 0,-2 3 0,2 0 0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4:18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0 24575,'0'10'0,"0"0"0,0 8 0,0 2 0,0 3 0,0 5 0,0-3 0,0 3 0,0 5 0,0-11 0,0 15 0,0-17 0,0 1 0,0 0 0,0-9 0,0 3 0,0-5 0,0-4 0,0 1 0,0-6 0,0-5 0,0-6 0,0-4 0,0 3 0,0-2 0,0-2 0,-6-1 0,4-2 0,-4 4 0,6-1 0,0 1 0,0 0 0,-3 0 0,2 3 0,-2 1 0,3 3 0,0 1 0,-3 2 0,2-2 0,-5 3 0,3-1 0,-1-2 0,-2 6 0,6-3 0,-3 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44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24575,'25'0'0,"0"0"0,-9 0 0,2 0 0,2 0 0,-4 0 0,-4 0 0,-1 0 0,-4 0 0,-3 0 0,-1 0 0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4:20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7 24575,'1'-3'0,"-6"0"0,-9 3 0,-2 10 0,-7 0 0,7 12 0,-3-2 0,6 8 0,-2 1 0,6 0 0,0 4 0,6-8 0,3 3 0,0-9 0,0 3 0,0-10 0,0 2 0,6-7 0,11 0 0,8-3 0,14 0 0,-4-4 0,10 0 0,-5 4 0,1 1 0,-11 6 0,-1 11 0,-16 8 0,1 18 0,-10 5 0,-4 7 0,-8-13 0,-12 11 0,-16-12 0,-6 9 0,-8-8 0,6-8 0,-3-7 0,6-13 0,-4 3 0,10-13 0,0 0 0,7-5 0,9-4 0,1 0 0,7 0 0,1 0 0,3-3 0,4 3 0,0-3 0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4:25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1252 24575,'0'-11'0,"0"-1"0,0 5 0,0-6 0,0 6 0,0-7 0,0 0 0,0-2 0,0-6 0,0 2 0,0 5 0,0 1 0,0 7 0,-3 3 0,-13 2 0,-1 2 0,-11 0 0,-1 12 0,-2 3 0,7 15 0,-1 1 0,2 10 0,7 0 0,-6 6 0,12-1 0,5-10 0,1 2 0,4-9 0,0-7 0,0 0 0,0-15 0,0 3 0,6-6 0,1-2 0,7-2 0,4-7 0,2-6 0,5-8 0,-4-3 0,4-7 0,-3 5 0,0-8 0,3 8 0,-8-3 0,2 9 0,-7-3 0,-1 8 0,-4-3 0,0 7 0,0 1 0,-1 3 0,0 1 0,1 2 0,-4-1 0,3 4 0,-5 0 0,-9 2 0,6 9 0,-9 3 0,11 7 0,3 0 0,1-2 0,3-4 0,1 4 0,2-2 0,1 2 0,4-7 0,-1-1 0,-3-3 0,2-3 0,-2-1 0,-1-3 0,4 0 0,-7 0 0,3 0 0,-3-7 0,3-5 0,-2-7 0,4-9 0,-4-1 0,5-11 0,-3-1 0,6 1 0,-1-5 0,-2 10 0,3 0 0,-7 11 0,1 6 0,-2 3 0,-2 4 0,1 4 0,-1 4 0,0 6 0,-2 13 0,2 5 0,-5 13 0,6 0 0,-6 0 0,7-5 0,-7-1 0,5-4 0,-5-5 0,6-4 0,-7-5 0,6-4 0,-3-2 0,4-7 0,-1-9 0,-2-12 0,3 0 0,-3-4 0,4 0 0,0 3 0,0 1 0,0 2 0,2 10 0,-2-6 0,2 10 0,-3-2 0,3 7 0,-3-3 0,3 5 0,-4-2 0,1 3 0,-1 0 0,0 0 0,1 0 0,-1 3 0,1 8 0,-3 5 0,3 7 0,-6 1 0,6-1 0,-3-4 0,0 4 0,2-8 0,-2 7 0,0-6 0,3-2 0,-7 0 0,6-7 0,-5 3 0,2-4 0,0-2 0,0-7 0,4-9 0,0-11 0,1-6 0,1-5 0,3 0 0,-3 0 0,7 5 0,-4 1 0,0 4 0,2 8 0,-6-2 0,6 10 0,-7 1 0,3 4 0,0 3 0,-2 0 0,1 0 0,1 0 0,-2 3 0,2 4 0,0 4 0,-2 7 0,2-3 0,1 3 0,-3-3 0,5-1 0,-5-3 0,2-1 0,-4-4 0,0-2 0,1-2 0,-1-2 0,4 0 0,-2-6 0,2-6 0,-2-7 0,-1-1 0,-3-2 0,0 23 0,-4 12 0,0 23 0,0 9 0,0 7 0,0 1 0,0 7 0,4-7 0,-3-7 0,3-2 0,-4-13 0,0 2 0,0-13 0,0-2 0,0-7 0,0-1 0,0-4 0,0 0 0,0 1 0,0-1 0,0 1 0,0-1 0,0 0 0,0 1 0,0-1 0,-3-2 0,-4-2 0,-2-22 0,-6-6 0,9-32 0,-2-11 0,8-7 0,0 7 0,0-9 0,0 15 0,0-12 0,4 9 0,5 13 0,10 5 0,0 8 0,7 3 0,-4 7 0,3 4 0,0 6 0,-2 4 0,0 4 0,-4 1 0,4 7 0,-8 0 0,0 4 0,-2 0 0,-6 0 0,3 0 0,-4 0 0,-2 11 0,-1 6 0,-3 8 0,0 3 0,0-5 0,0-3 0,-7 2 0,-1-7 0,-12 8 0,4-7 0,-7 0 0,8-5 0,-8-4 0,8 0 0,-3 1 0,7-2 0,-3-2 0,7-1 0,-3-3 0,7-5 0,5 4 0,14-5 0,8-1 0,16-7 0,2-15 0,-6 6 0,1-13 0,-12 9 0,3-14 0,-1 3 0,-3-7 0,-2 3 0,-7-4 0,2 0 0,-7-5 0,3 4 0,-3-5 0,-1 0 0,1 5 0,-5 0 0,3 3 0,-7 8 0,3-3 0,-4 10 0,0 5 0,0 5 0,0 5 0,-3 3 0,-4 4 0,-3 4 0,-5 3 0,1 0 0,-6 21 0,3-6 0,-5 29 0,5-8 0,3 9 0,0 7 0,5-4 0,3 9 0,2-9 0,4-2 0,0-2 0,0-9 0,0 0 0,0-7 0,7-5 0,2 1 0,10-4 0,1-1 0,3-4 0,-4-3 0,4 3 0,-8-7 0,3 2 0,-4-3 0,0-3 0,0-1 0,-3-3 0,3 0 0,-7 0 0,3 0 0,0 0 0,-3-6 0,7-6 0,-5-7 0,2-5 0,0 1 0,-2-5 0,2 3 0,-3-3 0,-3 9 0,1 1 0,-5 3 0,2 5 0,0 0 0,-2 9 0,2 9 0,-3 12 0,0 9 0,0 5 0,0-5 0,0-1 0,0-5 0,3-4 0,-2 0 0,5-9 0,-3 0 0,4-3 0,-1-1 0,0-2 0,1-1 0,3-3 0,0 0 0,5-11 0,0-2 0,1-15 0,0 4 0,-3-9 0,7 2 0,-6 2 0,3-1 0,-3 11 0,-3 1 0,4 3 0,-1 4 0,0 1 0,-3 6 0,2 1 0,-6 3 0,7 0 0,-7 0 0,3 0 0,-3 6 0,0 6 0,-3 12 0,-1 10 0,-3 1 0,0 0 0,0-7 0,0-9 0,0-1 0,0-7 0,0-1 0,0-9 0,0-9 0,0-12 0,0-10 0,0-4 0,0 0 0,4 5 0,0 1 0,4 4 0,-1 5 0,0 4 0,0 2 0,0 8 0,0-4 0,2 8 0,-1-2 0,5 3 0,-2 0 0,3 0 0,0 0 0,0 0 0,4 4 0,-2 3 0,6 5 0,-3-1 0,0 3 0,4-5 0,-4 2 0,4-7 0,1-1 0,-5-3 0,3 0 0,-6 0 0,2-6 0,-4-2 0,8-25 0,-8 10 0,5-21 0,-11 20 0,-4-4 0,0 4 0,-4 1 0,0 3 0,0 2 0,-3 7 0,-4 4 0,-4 4 0,-7 3 0,2 0 0,-6 0 0,5 15 0,-2-1 0,3 14 0,4-4 0,4-5 0,1-1 0,6-3 0,-2-1 0,3-4 0,0 0 0,0-3 0,3-1 0,0-2 0,7 2 0,5-6 0,0 7 0,4-3 0,-5 3 0,-3-1 0,2 5 0,-2 3 0,1 6 0,-1 8 0,6 34 0,-6-15 0,7 39 0,-9-24 0,2 12 0,-1-18 0,-5 14 0,-1-21 0,-4 11 0,0-2 0,0-11 0,0 0 0,-8-8 0,-1-5 0,-7-9 0,0 2 0,2-15 0,-1 2 0,-3-10 0,-2-1 0,1-3 0,-1-15 0,8-15 0,-1-18 0,7-18 0,2-2 0,4 12 0,0-14 0,0-12 0,8 8 0,12-14 0,17 32 0,-4 22 0,15-9 0,-15 19 0,13-9 0,-9 10 0,2 5 0,-10 6 0,-5 4 0,-6 1 0,-3 3 0,-5 1 0,0 3 0,-3-3 0,-4 2 0,0-2 0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4:25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 24575,'-6'0'0,"0"0"0,0 0 0,5 0 0,-1 0 0,4 0 0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18:54:26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1301 24575,'-29'0'0,"4"0"0,10 0 0,5 0 0,56-5 0,30-14 0,-9 4 0,11-4-1755,8-7 0,11-5 0,0-2 1755,-23 8 0,0 0 0,2-1 0,5-2-1008,4-2 0,6-1 0,2-1 0,0-1 0,-1 0 1008,-3 0 0,0-1 0,-1 0 0,1-1 0,3 1-562,-5 3 0,2 0 1,2 0-1,0 0 0,-3 1 1,-4 0 561,-3 2 0,-5 0 0,-1 1 0,0 0 0,4 1-279,1 0 1,3 0 0,3-1 0,-2 2 0,-6 2 0,-7 4 278,8-2 0,-10 5 0,3-2 321,13-6 1,3-2 0,-7 3-322,3 4 0,-6 3 0,-5-2 0,-2 2 1322,2 1 0,-2 2-1322,-9 3 0,-6 2 4332,7 2-4332,-24 1 4249,-17 5-4249,-14 0 576,1 0 1,-5 0-1,-1 0 1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22:22:30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43 24575,'2'-5'0,"2"3"0,-1 8 0,-1 0 0,-2 1 0,3-4 0,-2 3 0,2-3 0,-3 4 0,0-1 0,3-3 0,-3 3 0,3-2 0,-3 2 0,0 1 0,3 2 0,-2-1 0,2 5 0,-3-2 0,0 3 0,0 0 0,0-3 0,0 2 0,0-2 0,0 0 0,0-1 0,0-1 0,0-1 0,0 1 0,0-2 0,0-1 0,0 1 0,0-1 0,0 1 0,0-1 0,0 0 0,0 1 0,0-1 0,0 0 0,0 1 0,0-1 0,0 0 0,3 1 0,-2-1 0,2 1 0,-3-1 0,0 0 0,0 1 0,0-1 0,0 1 0,0-1 0,0 0 0,0 1 0,0 3 0,0-3 0,0 6 0,0-2 0,0 0 0,0 2 0,0-6 0,0 7 0,0-7 0,0 6 0,0-5 0,0 5 0,0-6 0,0 3 0,0-4 0,0 1 0,0-1 0,0 0 0,0 1 0,0-1 0,0 1 0,0-1 0,0 0 0,0 1 0,0-1 0,0 1 0,0-1 0,0 0 0,0 1 0,0-1 0,0 1 0,0-1 0,0 4 0,0-3 0,0 3 0,0-4 0,0 4 0,0-2 0,0 5 0,0-6 0,0 6 0,0-2 0,0 0 0,0 2 0,0-6 0,0 3 0,3 0 0,-2-3 0,2 7 0,-3-7 0,0 6 0,0-6 0,0 7 0,0-7 0,0 6 0,0-5 0,0 5 0,0-6 0,0 3 0,0 0 0,0 0 0,0 4 0,0-4 0,0 4 0,0-7 0,0 6 0,0-6 0,0 7 0,0-7 0,0 6 0,0-5 0,0 2 0,0-1 0,0-1 0,0 5 0,3-6 0,-3 7 0,3-7 0,-3 6 0,3-2 0,-2 3 0,2 0 0,-3-3 0,0 2 0,3-2 0,-2 0 0,2-1 0,-3 0 0,0-3 0,0 3 0,3-4 0,-2 4 0,2-3 0,-3 3 0,3-4 0,-3 1 0,3-1 0,0 1 0,-2 2 0,5 1 0,-6 1 0,3-2 0,1 1 0,-4-2 0,3 1 0,-3 0 0,3-2 0,-2 2 0,2 1 0,-3-3 0,0 3 0,0-3 0,0-1 0,0 0 0,3 1 0,-3-1 0,3 0 0,-3 0 0,0 1 0,0-1 0,0 0 0,0 0 0,0 0 0,0-5 0,0-6 0,-3-5 0,2-5 0,-5 1 0,2 0 0,-3 0 0,0-1 0,3 1 0,-3-4 0,3 2 0,-1-2 0,-1 4 0,5-5 0,-5 4 0,5-7 0,-5 6 0,5-2 0,-6 0 0,6 2 0,-2-2 0,0 4 0,2-1 0,-2 4 0,3-2 0,0 2 0,0 0 0,0-2 0,0 2 0,0 0 0,0-2 0,0 2 0,0 0 0,0-2 0,0 5 0,0-5 0,0 6 0,0-3 0,0 0 0,0 2 0,0-2 0,0 0 0,0 3 0,0-3 0,0 0 0,0 3 0,0-7 0,0 7 0,0-7 0,0 4 0,0-9 0,0 4 0,0-3 0,0-1 0,0 0 0,0-4 0,0-1 0,0 1 0,0-1 0,-4-5 0,3 4 0,-2-5 0,3 6 0,0 1 0,0-1 0,0 1 0,0-1 0,0 1 0,0 0 0,0 3 0,0 2 0,0 4 0,0-1 0,0 1 0,0 0 0,0 3 0,0-3 0,0 4 0,0-1 0,0-3 0,0 3 0,0 1 0,0 0 0,0 3 0,0 1 0,0-4 0,0 2 0,0-2 0,0 4 0,0-4 0,0-1 0,0 0 0,0-2 0,0 5 0,0-5 0,0 5 0,0-5 0,-3 6 0,2-7 0,-2 1 0,3 1 0,0-1 0,-3 3 0,2 3 0,-2-3 0,3 0 0,0 3 0,-3-3 0,2 3 0,-1 1 0,2 0 0,-3-1 0,2 4 0,-1 0 0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22:22:37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54 131 24575,'6'0'0,"0"0"0,4 0 0,1 0 0,0 0 0,6 4 0,-9-1 0,14 2 0,-14 4 0,10-8 0,-3 9 0,-3-6 0,5 3 0,-6 0 0,0 0 0,-2-1 0,-2 1 0,-1-1 0,1 1 0,-1-1 0,0-2 0,-2 1 0,2-4 0,-6 5 0,6-3 0,-5 3 0,4 0 0,-4 0 0,4-3 0,-4 3 0,1-3 0,1 3 0,-3 0 0,6-2 0,-5 1 0,4-5 0,-2 3 0,3-3 0,0 0 0,0 0 0,1 0 0,-1-3 0,1-1 0,-1-2 0,0-1 0,1-3 0,0 3 0,-1-3 0,1 0 0,0 3 0,-1-3 0,1 3 0,-1 1 0,0-1 0,1 1 0,-1 2 0,1-2 0,-1 6 0,-2-6 0,1 2 0,-1 1 0,2-3 0,-2 2 0,1 1 0,-1-3 0,0 2 0,1-2 0,-1 2 0,-1-2 0,3 3 0,-2-1 0,2-2 0,0 6 0,-2-6 0,2 5 0,-3-5 0,4 3 0,-1-1 0,-3-2 0,3 6 0,-3-6 0,3 5 0,-3-4 0,2 5 0,-4-6 0,5 5 0,-6-4 0,6 4 0,-5-4 0,4 4 0,-1-2 0,-1 0 0,2 3 0,-4-6 0,4 5 0,-1-5 0,2 3 0,1-4 0,-1 1 0,0-1 0,1 4 0,-1 0 0,-2 0 0,1 2 0,-1-2 0,-1 1 0,3 1 0,-8-2 0,-5 9 0,0-2 0,-6 6 0,3-3 0,0 2 0,-4 2 0,0 2 0,1 1 0,-1 0 0,-1 0 0,1 0 0,3-3 0,-2-1 0,6-4 0,-3 1 0,3-1 0,4 1 0,-3-1 0,2-2 0,-2 1 0,-1-4 0,1 4 0,0-4 0,0 2 0,0-1 0,0 2 0,2 2 0,-1-3 0,4 3 0,-5-3 0,3 3 0,-1 1 0,-1-1 0,4 0 0,-5-2 0,5 1 0,-4-1 0,1 2 0,-2-3 0,3 3 0,-3-6 0,3 3 0,-4-3 0,1 0 0,0 0 0,-4 0 0,3 0 0,-3 0 0,0 0 0,-1 0 0,-4 0 0,1 0 0,0 0 0,0 0 0,-1 0 0,1 0 0,0 0 0,-1 0 0,5 0 0,-4-3 0,3 2 0,-3-5 0,0 5 0,-1-2 0,1 3 0,0-3 0,0 2 0,-1-2 0,1 3 0,3 0 0,1 0 0,4 0 0,-1-3 0,1 2 0,0-2 0,0 3 0,5 0 0,4 0 0,4 0 0,3 0 0,-4 0 0,0 0 0,1 0 0,-1 0 0,0 0 0,1 0 0,-1 0 0,1 0 0,-1 0 0,0 0 0,1 0 0,0 6 0,-1 2 0,1 3 0,0 2 0,0-5 0,0 5 0,-1-6 0,-2 3 0,2 0 0,-2-3 0,2 3 0,-2-3 0,2-1 0,-6 0 0,6-2 0,-2 1 0,2-1 0,0 0 0,0 1 0,1-4 0,-1 1 0,0-2 0,0 0 0,0 0 0,0 0 0,0 0 0,0 0 0,1 0 0,-1-2 0,4-6 0,-2-2 0,5-5 0,-2 1 0,0 0 0,2-1 0,-2 1 0,4 0 0,-5 3 0,4-2 0,-4 2 0,1 0 0,3-3 0,-7 7 0,6-3 0,-6 3 0,7 0 0,-7 0 0,3 1 0,0-1 0,-3 3 0,6-2 0,-5 2 0,2 0 0,-4-2 0,0 6 0,1-6 0,-1 5 0,1-5 0,-1 3 0,0-1 0,1-2 0,3 2 0,-3-2 0,3-1 0,-4 1 0,1 2 0,-1-2 0,0 5 0,1-4 0,-1 4 0,0-2 0,-2 0 0,1 3 0,-2-6 0,3 6 0,1-6 0,-1 3 0,0-4 0,1 4 0,-1-3 0,1 5 0,-1-2 0,-2 0 0,-10 8 0,1 0 0,-10 8 0,4-2 0,0 2 0,-3-2 0,3 4 0,0-1 0,-2 0 0,1 0 0,1 0 0,-2 1 0,5-5 0,-5 1 0,5-5 0,-2 1 0,4-1 0,-4 1 0,2-1 0,-2-2 0,4 2 0,-1-5 0,1 4 0,-1-4 0,1 2 0,2 0 0,-2-3 0,3 3 0,-3-3 0,0 0 0,0 0 0,0 0 0,-1 0 0,1 0 0,-4 0 0,2 0 0,-5 0 0,2 0 0,0 0 0,-2 0 0,6-3 0,-7 0 0,3-1 0,-3-3 0,3 7 0,-2-7 0,2 6 0,-3-5 0,-1 2 0,5 0 0,-4-2 0,7 5 0,-3-5 0,3 2 0,-3 1 0,3 0 0,-3 0 0,4 2 0,-1-5 0,1 6 0,-1-6 0,1 5 0,-1-5 0,1 5 0,-1-1 0,1-1 0,0 2 0,0-4 0,2 2 0,-1-1 0,1 2 0,1-1 0,-3 2 0,6 1 0,0 3 0,7 7 0,7-2 0,2 9 0,3-5 0,-1 7 0,-2 0 0,3-3 0,-5 2 0,1 0 0,0-3 0,-4 0 0,2-2 0,-5-5 0,1 2 0,-2-4 0,-1 0 0,1 1 0,-1-1 0,0 1 0,1-4 0,-1 3 0,0-6 0,-2 6 0,1-5 0,-1-5 0,2-4 0,5-10 0,0 2 0,5-6 0,3 2 0,-2-4 0,3 0 0,-1 4 0,-3-3 0,3 7 0,-8 1 0,2 5 0,-5 3 0,2 1 0,-1-1 0,-1 0 0,2 3 0,-4 1 0,-3 0 0,3 3 0,-3-3 0,1 3 0,-1 0 0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4:06:10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24575,'-8'4'0,"2"-1"0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52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3024 24575,'0'-8'0,"0"-39"0,0-47 0,0 29 0,0-3 0,0 0 0,0-3-1002,-4 1 1,-2-6 0,2 5 1001,3-1 0,-1-2 0,-4-2 0,-1-6 0,1 5 0,1-5 0,2 3 0,-1-14 0,0-2 0,-2 1 0,-1 1-345,1 11 1,0 1 344,-1-2 0,-1 2 0,0 11 0,-1 1 0,2-3 0,1 1-171,3 7 0,0 2 171,0 10 0,0 2 0,-2-46 0,4 21 0,-4-6 0,5 15 2078,0 14-2078,0 11 1539,0 10-1539,-3 3 418,2 10-418,-6-4 0,3 7 0,0-3 0,1 5 0,0-5 0,2 6 0,-3-2 0,4 5 0,0 2 0,-2-2 0,6 5 0,5 2 0,9 2 0,1 3 0,1-3 0,-5 7 0,2-7 0,-6 6 0,-2-5 0,-3 5 0,1-6 0,-4 6 0,0-3 0,-3 3 0,0 0 0,0 1 0,0 2 0,0 2 0,0 3 0,0 3 0,0-2 0,0 6 0,0-2 0,0 6 0,0-1 0,0 6 0,0-6 0,0 6 0,0-6 0,0 6 0,0-1 0,0 2 0,0 8 0,0-7 0,0 12 0,0-11 0,0 10 0,0-6 0,0 8 0,0-8 0,0 7 0,0-12 0,0 12 0,0-11 0,0 10 0,0 4 0,0-9 0,0 22 0,0-32 0,0 32 0,0-28 0,4 29 0,-3-24 0,7 14 0,-7-12 0,2 3 0,1-2 0,-3-4 0,3-3 0,-1-2 0,-2 2 0,2 3 0,-3 4 0,4-3 0,-3 7 0,2 3 0,-3-5 0,0 9 0,0-12 0,0 2 0,0-1 0,0-4 0,4-3 0,-3-1 0,6-3 0,-6 0 0,6-5 0,-3 2 0,0 2 0,2-5 0,-1 5 0,-1-7 0,3 3 0,-7-3 0,7-2 0,-6 2 0,5-2 0,-5 3 0,6 1 0,-6-5 0,2 4 0,0-4 0,-2 1 0,5 2 0,-5-2 0,6 3 0,-7 1 0,7-2 0,-7 2 0,7 3 0,-6-2 0,5 2 0,-5-7 0,2 2 0,1-3 0,-3 1 0,2-2 0,-3-6 0,0 2 0,0-3 0,0 1 0,0-2 0,0 1 0,0-3 0,0 3 0,0-1 0,0-2 0,0 6 0,0-3 0,0 4 0,0 0 0,0-4 0,0 3 0,0-6 0,0 3 0,0-4 0,-6-2 0,2-1 0,-8-3 0,1 0 0,-3-3 0,0-4 0,4-8 0,-1-8 0,-1-9 0,7 3 0,-7-22 0,11 18 0,-3-35 0,-1 12 0,4-21 0,-4 15 0,5-1 0,0 5 0,0 3 0,0-9 0,0 16 0,0-3 0,0 13 0,0 0 0,-4 5 0,3 2 0,-2 2 0,-1-1 0,3-4 0,-6 1 0,6-11 0,-2-3 0,-1 4 0,3-18 0,-3 24 0,4-29 0,-3 27 0,2-40 0,-7 39 0,7-52 0,-6 50 0,6-55 0,-3 50 0,-1-46 0,4 42 0,-3-44 0,4 53 0,0-38 0,0 37 0,0-21 0,-4 16 0,3-13 0,-7 23 0,7-12 0,-3 5 0,4 1 0,0-6 0,0 12 0,0 0 0,0 7 0,0 6 0,0 0 0,0 10 0,0-2 0,0 3 0,0 3 0,0 1 0,0 4 0,0 0 0,0-1 0,0 1 0,0 3 0,0 0 0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56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2374 24575,'0'-2'0,"0"-10"0,0-17 0,0-13 0,-5-23 0,4-9 0,-4-23 0,1 4 0,3 42 0,0-2 0,-3-13 0,-2 0 0,0-33 0,0 29 0,0 4 0,1 2 0,-6 2 0,1 0 0,6 4 0,-10-7 0,2 1 0,9 15 0,-4-4 0,-1 0 0,7 6 0,-6-2 0,0-2 0,5-13 0,-12-27 0,13 11 0,-13-5 0,12 10 0,-7-2 0,4 18 0,0 1 0,-4 11 0,5 11 0,-3 12 0,6 7 0,-2 6 0,0 2 0,5 5 0,2 1 0,3 3 0,5 0 0,-1 0 0,3 0 0,4 0 0,-4 0 0,4 3 0,-1-2 0,-2 2 0,2-3 0,-3 0 0,-3 0 0,-2 0 0,-2 0 0,-1 0 0,0 3 0,-2 0 0,-2 4 0,-2-1 0,0 0 0,0 0 0,0 4 0,0 0 0,0 4 0,0 0 0,0 3 0,0 2 0,0 7 0,0 3 0,0 11 0,0-9 0,0 23 0,0-21 0,5 33 0,-4-22 0,7 30 0,-3-26 0,5 32 0,-1-34 0,1 47 0,0-34 0,0 31 0,-4-28 0,3 32 0,-4-40 0,0 0 0,1 1 0,-1-3 0,0-2 0,0 1 0,-4 0 0,7 25 0,-7-25 0,7-3 0,-7 2 0,6-8 0,-6-2 0,3 0 0,-1-5 0,-2-4 0,3 2 0,-1-7 0,2 8 0,-1-3 0,0-3 0,-1 3 0,-2-7 0,3 2 0,-4-3 0,0-2 0,0 2 0,0-1 0,0-3 0,0 2 0,0-6 0,0 2 0,0-6 0,3 1 0,-3-5 0,3 3 0,-3-4 0,0 0 0,0 1 0,0-1 0,0 0 0,-2-3 0,-5 3 0,-7-2 0,-5 3 0,-3 0 0,-1 1 0,1-1 0,3-3 0,2 2 0,3-5 0,3 2 0,1-3 0,7-3 0,0-11 0,3-2 0,0-24 0,0 9 0,0-36 0,0 9 0,0-31 0,0 7 0,0-9 0,0 17 0,0 17 0,0 0 0,0-5 0,1 12 0,-2-1 0,-3-9 0,-2-5 0,-4-1 0,-4-3 0,4 19 0,-4-22 0,9 33 0,-8-40 0,11 34 0,-12-43 0,13 37 0,-4-24 0,5 15 0,0 0 0,0-4 0,0-7 0,0 20 0,0-28 0,0 40 0,0-22 0,0 20 0,0-5 0,0 6 0,0 4 0,0 7 0,0 4 0,0 5 0,0 3 0,0 3 0,0 0 0,0 0 0,-3 1 0,-1-1 0,0 0 0,-2 0 0,5 3 0,-2 2 0,3 2 0,0 18 0,0 13 0,0 27 0,0 16 0,5 21 0,-2-26 0,1 0 0,-1-9 0,0 1 0,1 19 0,-2 3-207,-2-12 0,0 0 207,0 7 0,0 1 0,0 5 0,0-1 0,2-9 0,1-2 0,-1-13 0,1 0 0,3 19 0,0-1 0,5 23 0,-5-26 0,-1-1 0,6 11 0,-1 3 0,-5-19 0,3 10 0,-7-5 0,7-7 0,-7-12 0,6-2 0,-6-11 414,3-3-414,-1-3 0,-2-10 0,2 0 0,0-8 0,-2 0 0,1-4 0,-2 0 0,0 1 0,0-27 0,0-17 0,0-21 0,-4-23 0,3-11 0,-8-4 0,8 4 0,-2 32 0,1 3 0,2-7 0,-2-4 0,-1 0 0,2 12 0,-5-5 0,1 0 0,4 7 0,-1-5 0,-1 1 0,-1 9 0,3-40 0,-3 46 0,4-4 0,0 8 0,0 15 0,0 2 0,0 11 0,0 2 0,0 8 0,0 17 0,5 17 0,0 20 0,5 13 0,0 11 0,1 13 0,4 4 0,-9-38 0,1 1 0,3-3 0,0 1 0,-3 8 0,0 0 0,1-5 0,-1-1 0,0 5 0,-1 0 0,-1-11 0,0-1 0,6 36 0,-1 13 0,0-45 0,-1 33 0,-3-34 0,-2 6 0,-4-13 0,0-5 0,0-12 0,0-7 0,0-4 0,0-8 0,0 0 0,0-4 0,0 0 0,0-5 0,0-12 0,0-6 0,0-9 0,-4-1 0,0 4 0,-1-1 0,-1 3 0,5 6 0,-5 1 0,5 4 0,-2 4 0,3 2 0,0 2 0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23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2818 24575,'0'-27'0,"0"-24"0,0-12 0,0 6 0,0-4 0,0 9 0,0-2-1029,-9-35 1,-1-3 1028,9 25 0,-2-2 0,-8-5 0,-4-7 0,3 8 0,7 11 0,0 0 0,-7-20 0,-3-9 0,2 12 0,5 27 0,1 0 0,-3-45 0,-1-1 91,2 41 0,2 4-91,6-11 0,-1 1 0,-8 13 0,0 0 0,9-11 0,0 4 0,-11 0 0,7-38 0,0 47 0,-3-11 0,7 1 1537,-3 10-1537,0-3 338,3 10-338,-3 1 0,4 4 0,0 3 0,0 1 0,0 4 0,0 2 0,0 7 0,0-2 0,0 6 0,-3-3 0,2 4 0,-2 4 0,3 0 0,-3 4 0,3 0 0,-6 2 0,8 1 0,-1 3 0,8 0 0,-2 0 0,6 0 0,-6 0 0,2 0 0,-2 0 0,-1 0 0,0 0 0,0 0 0,0 0 0,-2 3 0,1 0 0,-2 1 0,1 1 0,1-4 0,-4 4 0,4-4 0,-1 4 0,2-1 0,0-1 0,-2 3 0,-2-3 0,-2 3 0,0 0 0,0 0 0,0 4 0,0 0 0,0 8 0,0 4 0,0 2 0,0 21 0,0-17 0,0 37 0,0-36 0,0 42 0,0-37 0,0 38 0,0-33 0,0 40 0,0-39 0,5 39 0,-4-41 0,7 24 0,-3-16 0,0 7 0,-1-1 0,1 11 0,-4-24 0,7 21 0,-7-24 0,6 11 0,-6-2 0,7 6 0,-4-8 0,5 18 0,-4-24 0,3 14 0,-7-6 0,6-2 0,-6 14 0,6-14 0,-6 13 0,3-13 0,0 8 0,-3-9 0,3-3 0,-4-3 0,0-8 0,0-2 0,0-3 0,0-1 0,0 1 0,0-1 0,0 1 0,0-1 0,0 1 0,0-1 0,0-4 0,0 0 0,0-8 0,0-1 0,0 15 0,0 2 0,0 19 0,4 1 0,1 1 0,3-1 0,1-6 0,-1 5 0,1-4 0,-1 1 0,0-8 0,-3-12 0,-2-7 0,-3-6 0,0-3 0,0-5 0,0-5 0,0-18 0,0-4 0,0-25 0,0-4 0,0-16 0,0-3 0,0-9 0,0-6 0,0 28 0,0-2 0,0-34 0,0 30 0,0-1 0,0 17 0,0 0 0,0-7 0,0 1 0,0-37 0,0 6 0,0 21 0,0-4 0,0 5 0,0 12 0,0 3 0,0 10 0,0-4 0,0 8 0,0-2 0,0 8 0,0 2 0,0-1 0,0 6 0,0-2 0,0 3 0,0 1 0,0-1 0,0 5 0,0-4 0,0 3 0,0 0 0,0 2 0,0 3 0,0 0 0,0 0 0,0 4 0,-3 0 0,3 3 0,-6 1 0,5 0 0,-5 0 0,6-1 0,-3 1 0,0 0 0,2 0 0,-1-1 0,-1 1 0,2-4 0,-5 3 0,6-3 0,-6 1 0,5 1 0,-2-1 0,0-1 0,2 3 0,-5-6 0,5 2 0,-5-6 0,5 2 0,-5-6 0,5 6 0,-6-6 0,6 2 0,-5 1 0,5-4 0,-2 4 0,3-1 0,-3 1 0,3 8 0,-3-3 0,3 6 0,0-3 0,0 15 0,0 14 0,0 17 0,0 16 0,0 12 0,0 11 0,0-18 0,0 1 0,0 31 0,0-23 0,0 0 0,-3-10 0,0-2 0,2 6 0,0-2 0,-1-7 0,-1 0 0,0 9 0,0-3 0,2 4 0,-2-10 0,1 0 0,2 10 0,0 22 0,0-30 0,0 26 0,0-45 0,0 24 0,0-12 0,0-3 0,0 8 0,3-10 0,-2 4 0,6-8 0,-2 1 0,-1-6 0,3 1 0,-6-6 0,6 0 0,-2-1 0,-1-6 0,3 9 0,-3-9 0,4 14 0,-4-8 0,4 23 0,-7-21 0,3 26 0,0-18 0,1 15 0,0-10 0,-1 4 0,-1-10 0,-2 1 0,7-7 0,-8-4 0,4-6 0,-1 2 0,-2-9 0,2 4 0,0-6 0,-2 1 0,2-2 0,-3-2 0,0-6 0,0-14 0,0-17 0,-5-30 0,-7-35 0,5 7 0,-1 27 0,1-1 0,3 11 0,1-1 0,-3-12 0,0-1 0,3-4 0,0 1 0,0 2 0,0 0 0,3-6 0,0 0 0,0 12 0,0 3 0,0-41 0,0 5 0,0 30 0,0-8 0,0 6 0,0 21 0,0 0 0,0 20 0,0 1 0,0 10 0,0 2 0,0 2 0,0 2 0,0 1 0,0 0 0,0-1 0,0 1 0,0 0 0,0 0 0,0-1 0,0 1 0,3 3 0,0 6 0,4 12 0,0 9 0,2 17 0,-5-5 0,4 25 0,-3-22 0,0 39 0,3-33 0,-2 41 0,3-35 0,1 42 0,-5-46 0,4 34 0,-3-33 0,-1 10 0,3-6 0,-3-1 0,0-10 0,2 0 0,-2-7 0,-1-3 0,4 2 0,-4-6 0,0 5 0,3 0 0,-2-2 0,2 0 0,1-7 0,-4-1 0,2-3 0,-5-2 0,2-7 0,-3 0 0,3 0 0,-2-3 0,2 2 0,-3-2 0,0-1 0,0 0 0,0 1 0,0-1 0,0 0 0,0 0 0,0 0 0,0 0 0,0 0 0,0 0 0,0 1 0,0-1 0,0 0 0,0 0 0,0 0 0,3-2 0,-2 1 0,1-2 0,-10 3 0,-5 1 0,-4 0 0,-6 0 0,9 0 0,-4-3 0,4 2 0,3-5 0,2 2 0,5-1 0,7-1 0,1 2 0,8-3 0,-1 0 0,2 0 0,1 0 0,-4 0 0,4-3 0,-7 2 0,2-2 0,-2 0 0,-1 2 0,0-2 0,-2 1 0,-2-2 0,-2-2 0,0-4 0,0 0 0,0-8 0,0-5 0,0-5 0,0-13 0,-9-12 0,2-14 0,-14-21 0,5-6 0,7 41 0,-1-1 0,0-2 0,0-2 0,0 0 0,1 0 0,0 0 0,0 0 0,0-4 0,0 0 0,1 7 0,0 1 0,0-34 0,-6 0 0,13 27 0,-7-10 0,7 5 0,-3 8 0,4 6 0,-4 10 0,4 4 0,-4 6 0,4 3 0,0 4 0,0 1 0,0 2 0,0-1 0,0 2 0,0-3 0,0 3 0,0-3 0,0 6 0,0-4 0,0 4 0,0-1 0,0-2 0,0 6 0,0-6 0,0 6 0,0-6 0,0 2 0,0 1 0,0-4 0,0 7 0,0 0 0,0 3 0,0 4 0,0-1 0,0 2 0,0 1 0,0-4 0,0 3 0,0-3 0,-3 4 0,3-4 0,-3 3 0,0-3 0,2 0 0,-2 3 0,3-6 0,-3 6 0,3-6 0,-3 3 0,3-4 0,0-4 0,0 4 0,0-5 0,0 6 0,0-1 0,0 3 0,0-2 0,0 2 0,0 1 0,0 0 0,0 0 0,0 3 0,0-3 0,0 4 0,0 0 0,0 0 0,0 0 0,0 0 0,0 0 0,0-1 0,0 1 0,0 0 0,0 0 0,-3 2 0,0 2 0,-3 2 0,0 0 0,0 0 0,-4 0 0,3 0 0,-3 0 0,1 0 0,2 2 0,0-1 0,4 2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3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24575,'26'0'0,"2"0"0,18 0 0,1-4 0,14-3 0,9 1 0,1-4 0,-1 9 0,23-5 0,-43 6 0,7 0 0,2 0 0,5 0 0,-12 0 0,1 0 0,26 0 0,13 0 0,-18 0 0,4 0 0,-11 0 0,2 0 0,2 0 0,5 0 0,-13 0 0,-3 0 0,-6 0 0,-6 0 0,-2 0 0,-6 0 0,-6 0 0,4 0 0,-9 0 0,4 0 0,-11 0 0,4 0 0,-8 0 0,8 0 0,-8 0 0,0 0 0,-3 0 0,-6 0 0,2 0 0,-3 0 0,2 0 0,-5 0 0,2 0 0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20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3003 1 24575,'-31'25'0,"6"9"0,-22 6 0,14-1 0,0 2 0,-26 24-1306,12-7 1,-2 4 1305,12-14 0,-1 0 0,-21 24 0,-1 2 0,19-21 0,-1 0 0,-19 16 0,0-1 0,19-20 0,-1 0 0,-23 22 0,-1-1 0,19-21 0,0 0 0,-15 15 0,0 0 0,14-17 0,1-1 0,-6 8 0,0 1 0,0-1 0,2-1-136,3-5 1,2-2 135,4 1 0,1-2 0,-1-4 0,1 0 0,3 2 0,0-1-65,0-3 1,1-2 64,-18 24 0,-8-5 0,17-10 0,-18 15 0,18-16 1881,-4 6-1881,14-18 979,-11 21-979,19-23 151,-13 20-151,17-20 0,-3 7 0,-2-2 0,8-1 0,-3-8 0,8 1 0,-3 2 0,0-4 0,3 3 0,-2-5 0,-1 1 0,4-1 0,-4 0 0,5 0 0,-5 1 0,3-1 0,-2-3 0,4 2 0,-4-2 0,3 2 0,-3-2 0,-1 3 0,5-4 0,-4 1 0,4 2 0,1-8 0,-1 4 0,1-4 0,3 0 0,-2 0 0,5 0 0,-2 0 0,0-3 0,2 2 0,-2-5 0,3 1 0,3-2 0,-1-1 0,4-8 0,-2 4 0,3-8 0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22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1140 24575,'7'3'0,"8"0"0,26-3 0,13 0 0,21 0 0,-13-6 0,4-2-1339,-4 2 0,3-3 1339,0-4 0,7-3 0,-1 1 0,-6 2 0,0 0 0,4-2 0,6-2 0,5-2 0,2 0 0,-4 3-1257,9-1 0,-3 3 0,5-1 1257,2 1 0,7-1 0,0 0 0,-2 0-962,-10 1 0,-1 0 0,-1 0 0,2 2 962,8 2 0,1 2 0,2 0 0,-1-1 0,-15-2 0,0-1 0,1-1 0,-1 2 0,-1 2 0,13 3 0,0 3 0,-3 2 0,-3-2 0,9-3 0,-4-1 0,0 3-596,3 2 0,-1 3 0,-5 0 596,6-1 0,-4 0 37,8 0 0,-5 0-37,-23 0 0,-2 0 1143,11-1 1,-7 2-1144,-6 3 2001,-8-3 0,-2 3-2001,-2 10 3143,-1-3-3143,-10 2 1810,-22-8-1810,-5-2 683,-11-3-683,26 0 86,4-4-86,38-2 0,2-10 0,21-1 0,-47 4 0,5-2-724,7 1 0,7-1 1,3-1 723,9-4 0,4-1 0,0 1 0,-1 0 0,2 0 0,1 0 0,-11 3 0,3 0 0,0-1 0,-3 2-876,10-4 0,-3 1 0,-1 0 876,-5 1 0,-1 1 0,7-1-635,7 0 1,8-2 0,1 1 0,-9 2 634,-8 0 0,-7 2 0,4 0 0,-6 3 0,4 1 0,0 1 0,-5 1 0,5-1 0,-4 1 0,-3 2-813,17 2 1,0 2 812,-20 1 0,2-1 0,-1 0 116,22-3 1,-1 0-117,-5 5 0,-2 1 0,-9-3 0,-1 1 648,-2 2 0,-4 0-648,34-4 1054,-42 4 0,-4-1-1054,0-8 1023,-2 7 0,0-1-1023,0-7 1660,40 0-1660,-42 1 973,23-1-973,-14 0 0,17 0 0,0 4 538,-12-2-538,5 7 107,-19-3-107,15 4 0,8 0 0,-21 0 0,12 0 0,-18 0 0,16 0 0,-13 0 0,17 0 0,-22 0 0,14 0 0,-10 0 0,3 4 0,-13-3 0,1 3 0,-6-4 0,-12 0 0,-6 0 0,-12 0 0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24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7 156 24575,'-3'3'0,"0"0"0,3 3 0,0 1 0,0-1 0,0 1 0,0-1 0,0 3 0,0-2 0,0 2 0,0-2 0,3-4 0,0 3 0,11-2 0,2 0 0,0-1 0,5-3 0,-5 0 0,7 0 0,0 0 0,-5 0 0,4-3 0,-6-5 0,-1 0 0,-6-2 0,-2 0 0,0 3 0,0-6 0,-4 2 0,0-3 0,-3-5 0,0 4 0,0-3 0,0-1 0,0 4 0,-6-4 0,1 5 0,-8 0 0,2 3 0,0 1 0,-3 6 0,4 1 0,-5 3 0,1 0 0,0 0 0,-1 0 0,1 0 0,3 0 0,4 0 0,4 0 0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25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24575,'-4'5'0,"2"3"0,2 4 0,0 7 0,0-5 0,0 8 0,0-7 0,0 12 0,0-8 0,0 2 0,0-1 0,0-12 0,0 8 0,0-9 0,0 3 0,0-6 0,0-2 0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26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 24575,'0'16'0,"0"2"0,0 5 0,0 0 0,0-2 0,0-1 0,0 1 0,0-6 0,0 12 0,0-15 0,0 14 0,0-17 0,0 4 0,0-6 0,0-1 0,0 0 0,6-2 0,5-1 0,3-3 0,4 0 0,0 0 0,-2 0 0,2-3 0,-4-1 0,0-7 0,-1-3 0,-1-5 0,-2-7 0,-2 2 0,0-7 0,-4 7 0,0-9 0,-4 9 0,0 0 0,0 2 0,0 7 0,0 0 0,-3 5 0,-4 3 0,0 0 0,-3 3 0,0-2 0,3 5 0,-7-2 0,7 3 0,-3 0 0,0 0 0,2 0 0,-2 0 0,0 3 0,3 5 0,-3-1 0,3 6 0,0-5 0,3 2 0,1-7 0,3 0 0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27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170 140 24575,'-10'0'0,"-2"0"0,1 0 0,1 0 0,-3 3 0,5 0 0,-2 11 0,3-3 0,0 11 0,-4-3 0,2 5 0,-3 9 0,0 1 0,6 1 0,-1 6 0,-1-10 0,6 13 0,-9-10 0,11 10 0,-4-10 0,4-4 0,0-3 0,0-8 0,0 0 0,0-5 0,0-4 0,0-4 0,6-3 0,5 0 0,3-3 0,8-3 0,-7-9 0,4 0 0,0-18 0,-2 4 0,4-22 0,-4 3 0,-1-19 0,3-8 0,-8 9 0,4-8 0,-5 17 0,-1 1 0,-4 11 0,-1 4 0,-4 18 0,0-3 0,0 12 0,-2 4 0,-5 4 0,0 10 0,-3 4 0,2 9 0,0 3 0,4-10 0,0-3 0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28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0 24575,'4'3'0,"-5"7"0,-3 1 0,-3 14 0,-4-5 0,2 6 0,-2-3 0,4-2 0,3-2 0,-2-5 0,5-7 0,-2-4 0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0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0 148 24575,'0'-6'0,"0"-1"0,0 1 0,0 0 0,0-1 0,0 7 0,0 4 0,0 6 0,0 4 0,3-4 0,1 0 0,9-3 0,-2-4 0,6 0 0,1-3 0,-3 0 0,3 0 0,-5-6 0,2-1 0,-2-11 0,-2 3 0,0-2 0,-4 3 0,-1 0 0,1 4 0,0-3 0,-4 6 0,0-6 0,-3 6 0,0-3 0,0 4 0,0-1 0,0 1 0,-2 3 0,-5 0 0,-4 3 0,-2 0 0,-1 0 0,0 0 0,0 3 0,-4 8 0,2 5 0,-2 6 0,6 1 0,2-5 0,2 1 0,2-6 0,2-2 0,1-5 0,3-3 0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1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91 24575,'-3'31'0,"0"-10"0,6-11 0,4-4 0,3-2 0,4 0 0,3-1 0,-2-3 0,6 0 0,-6 0 0,2-3 0,-3-4 0,-1-4 0,1-3 0,-3 0 0,-1 0 0,-3 1 0,-1 2 0,-2-2 0,-1 6 0,-3-6 0,0 6 0,0-5 0,0 4 0,0-1 0,0 2 0,-6 4 0,2 0 0,-13 3 0,6 0 0,-10 0 0,6 0 0,-6 0 0,6 6 0,-2-1 0,2 5 0,5-4 0,0 1 0,4-1 0,-1 0 0,4 1 0,0-4 0,3 0 0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2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0 24575,'0'12'0,"0"3"0,0 19 0,0-12 0,-3 21 0,-2-12 0,-3 6 0,3 2 0,1-12 0,4-4 0,0-6 0,0-6 0,0-2 0,0-3 0,0 3 0,0 6 0,-3-1 0,2 8 0,-2-7 0,0 7 0,2-4 0,-6 1 0,7 2 0,-7-6 0,4 2 0,-1-6 0,1-2 0,0-3 0,-1-17 0,1 10 0,0-14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5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59 125 24575,'2'-6'0,"0"-3"0,13-3 0,2-4 0,1 3 0,0-1 0,2 2 0,-6 4 0,7-1 0,-4 0 0,0 1 0,-1 3 0,-3 1 0,-2 4 0,1 0 0,-4 0 0,4 0 0,-4 0 0,-1 0 0,1 0 0,-1 0 0,0 0 0,-2 4 0,-2 4 0,-3 9 0,0 1 0,0 8 0,0-3 0,0 4 0,0 1 0,0-1 0,0 0 0,0 6 0,-4-4 0,-1 4 0,-5-1 0,-3-3 0,2 4 0,-6-6 0,7 0 0,-8 0 0,4 1 0,0-6 0,-2 0 0,6-6 0,-5-3 0,5 3 0,-5-3 0,1 0 0,2-2 0,-4 1 0,8-3 0,-8 2 0,7-3 0,-2-4 0,0 3 0,3-6 0,-3 2 0,3-3 0,1 0 0,-1 0 0,4-3 0,1-1 0,-1-8 0,3-1 0,-3 1 0,4-9 0,0 7 0,0-7 0,0 4 0,0 4 0,0-2 0,4 6 0,0-7 0,4 8 0,0-1 0,-1 3 0,1 5 0,-1-6 0,1 6 0,-1-2 0,0 3 0,5 0 0,-3 0 0,2 0 0,1 0 0,-4 0 0,4 0 0,-1 0 0,-2 4 0,3 0 0,-1 7 0,-2-2 0,3 6 0,-1-2 0,-2 3 0,3-3 0,-4 2 0,0-2 0,4 4 0,-3-5 0,7 4 0,-8-4 0,4 1 0,0-1 0,-3-5 0,2 1 0,1 0 0,-4 0 0,8-4 0,-8-1 0,4-3 0,-1 0 0,2 0 0,-1 0 0,4-7 0,-3-7 0,4-3 0,0-5 0,-4 6 0,-2 3 0,1-6 0,-4 9 0,4-2 0,-8 6 0,2 2 0,-5-4 0,2 1 0,-3-1 0,4-3 0,-3 5 0,3-1 0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3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3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4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4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5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24575,'7'0'0,"-1"0"0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6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0 24575,'-27'91'0,"-1"-1"0,1 1 0,2-8 0,0-3 0,8-23 0,10-31 0,3-11 0,-2-2 0,5-6 0,-2-4 0,3 0 0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7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 24575,'-3'16'0,"-4"-2"0,-1 6 0,-2-5 0,2 6 0,4-6 0,-3 7 0,3 0 0,0-2 0,-7 9 0,10-4 0,-13 2 0,13 0 0,-9-5 0,9-6 0,-2 0 0,0-9 0,2 0 0,-2-4 0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8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0 24575,'-4'6'0,"-2"4"0,3-4 0,-1 4 0,1-4 0,1 1 0,1-1 0,-5 0 0,6 0 0,-6 0 0,-1 7 0,-5 3 0,1 6 0,-4 1 0,3 3 0,-4 2 0,4-4 0,-3 2 0,8-11 0,-1-1 0,-1-4 0,8-4 0,-5 1 0,6-1 0,0-3 0,0 0 0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9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24575,'13'0'0,"10"0"0,18 0 0,12 0 0,0 0 0,5 0 0,-6 0 0,-4 0 0,-2 0 0,-15 0 0,-10 0 0,-5 0 0,-9 0 0,0 0 0,-4 0 0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40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24575,'3'28'0,"0"0"0,-3 17 0,0-10 0,0 33 0,0-37 0,0 36 0,0-34 0,0 10 0,0-14 0,0-7 0,0-9 0,0-5 0,0-2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46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24575,'-2'0'0,"-4"4"0,-10 4 0,-1 10 0,3 4 0,-4 11 0,4-4 0,-5 4 0,4-1 0,-3 3 0,7 5 0,-8-1 0,8 1 0,-8 0 0,8 0 0,-4 0 0,6-6 0,-6 4 0,5-4 0,-4 0 0,8 4 0,-6-9 0,10 4 0,-10-6 0,11 0 0,-7 1 0,7-1 0,-3 0 0,-1 1 0,4-1 0,-3 1 0,4-1 0,0 6 0,-4-5 0,3 5 0,-3-6 0,4 1 0,0-1 0,0 0 0,0 6 0,0-4 0,0 9 0,0-9 0,0 4 0,0-5 0,0-1 0,0 5 0,0-3 0,0 3 0,0-4 0,0-1 0,0 0 0,0 1 0,0-1 0,0 0 0,0 1 0,4-1 0,-3-5 0,3 4 0,0-8 0,-3 8 0,6-8 0,-6 8 0,6-8 0,-6 3 0,6 0 0,-5-3 0,6 8 0,-7-8 0,6 3 0,-2-4 0,0 0 0,2-1 0,-2 8 0,3-1 0,1 3 0,-4 0 0,2-8 0,-3 3 0,1 0 0,2-3 0,-2 3 0,0-4 0,2 4 0,-2-3 0,4 4 0,-1-6 0,0 1 0,1 4 0,-1-3 0,1 4 0,0-1 0,-1-3 0,1 3 0,-1 0 0,1-3 0,0 8 0,-1-8 0,1 8 0,0-8 0,0 8 0,-1-8 0,1 3 0,-1-4 0,1 4 0,3 4 0,-3-2 0,3 1 0,-4-11 0,-3 3 0,1-8 0,-2 4 0,1-5 0,1 1 0,-5-1 0,6 1 0,-6-1 0,5 1 0,-2-1 0,1 1 0,1-1 0,-2 1 0,4-1 0,-4 1 0,3-1 0,-3 1 0,3-1 0,1 1 0,-1-1 0,0 0 0,1 1 0,-4-1 0,3 1 0,-7-1 0,7 1 0,-3-1 0,0 1 0,3-1 0,-6 1 0,6-1 0,-6 1 0,5-4 0,-5-1 0,2-3 0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41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24575,'0'25'0,"0"-1"0,0 21 0,0-17 0,0 15 0,0-22 0,0 13 0,0-14 0,0 1 0,0-10 0,0-5 0,0-3 0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41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24575,'4'11'0,"-2"7"0,-2 20 0,0-2 0,0 30 0,0-26 0,0 52 0,0-51 0,0 34 0,0-39 0,0 1 0,0-14 0,0-9 0,0-7 0,0-4 0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42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24575,'95'6'0,"1"0"0,0 0 0,-20-1 0,1 0 0,-1 0 0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45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89 24575,'-14'7'0,"-1"5"0,10-8 0,-3 5 0,7 1 0,-4-3 0,4 6 0,-5-3 0,5 4 0,-2 3 0,3 2 0,0 3 0,0 0 0,0 1 0,0-5 0,44-41 0,10-14 0,-30 19 0,31-23 0,-16-1 0,-56 23 0,4 4 0,-12 4 0,8 5 0,6 5 0,-5-2 0,8 3 0,-1 0 0,2 0 0,1 0 0,0 2 0,5-1 0,5 2 0,10-3 0,10 0 0,3-4 0,6-4 0,-2-1 0,2-3 0,-6 4 0,0 0 0,-5 4 0,-3 1 0,-5 3 0,-4 0 0,-4 0 0,-3 10 0,0 7 0,-3 11 0,0 3 0,0 3 0,0-3 0,-4 1 0,4-5 0,-4 0 0,4-9 0,0 0 0,0-4 0,0-1 0,0-2 0,0-1 0,0-4 0,3 0 0,3-2 0,5-2 0,3-2 0,4 0 0,-4 0 0,4-3 0,-4-7 0,5-7 0,-3-5 0,3-2 0,-8-2 0,4 2 0,-7-3 0,3 4 0,-4 5 0,-2-5 0,-2 9 0,-3-4 0,0 4 0,-4 0 0,-6 0 0,-6 3 0,-10 0 0,-2 7 0,-4 0 0,4 4 0,2 0 0,3 0 0,5 0 0,3 0 0,6 0 0,16 0 0,3 0 0,27-4 0,-6 3 0,14-6 0,-5 2 0,-3 0 0,1-3 0,-7 8 0,-7-4 0,-3 4 0,-10 0 0,-1 0 0,-4 6 0,-2 5 0,-1 13 0,-3 3 0,0 12 0,0-7 0,0 7 0,0-12 0,0 1 0,0-7 0,0-5 0,0 0 0,0-9 0,0 3 0,3-4 0,0-3 0,7 0 0,0-3 0,8 0 0,-3 0 0,2 0 0,-3 0 0,0-6 0,0-2 0,0-10 0,5-5 0,-3-2 0,4-2 0,-4-1 0,-5 1 0,1-6 0,-7 6 0,-2-6 0,-3 6 0,-2 6 0,-13 3 0,-1 14 0,-14 1 0,2 3 0,-4 0 0,4 0 0,5 3 0,5 4 0,4 0 0,3 7 0,2-7 0,5 3 0,1-7 0,3 0 0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47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0 965 24575,'33'0'0,"7"0"0,40 0 0,0 0 0,7 0-3199,-8 0 0,9 0 3199,-16-2 0,11-2 0,6 1 0,-2-2 0,-8 0-1006,8-3 0,-7 0 1,13-2 1005,-18 2 0,11 0 0,6-1 0,3-1 0,-2 0 0,-5 0 0,-11 1 0,5-3 0,-10 1 0,-1-1 0,8 1 0,3 1 0,8 0 0,4-1 0,-1 1 0,-5 1 0,-11 0 0,9-2 0,-10 0 0,8 2 0,-2 1 0,9 0 0,3 1 0,-3 0 0,-11 1 0,-4-1 0,-9 2 0,9-1-142,7 1 0,12-1 0,3 0 1,-6 1-1,-13 2 142,12 2 0,-5 0-443,4-1 0,8-1 1,-9 0 442,-6 3 0,-6 0 680,4 0 0,-1 0-680,-17 0 0,-1 0 0,17 0 0,-7 0 0,-6 0 1640,-7 0 1,-2 0-1641,-4 0 3366,5 0-3366,-11 0 2506,-11 0-2506,-12-3 939,-10-3-939,-5 1 0,23-1 0,10 6 0,50-5 0,-31-6 0,7-5-976,3 0 0,7-2 0,-2-2 976,-12 1 0,-1-1 0,4-2 0,27-7 0,7-2 0,-9 3 0,-8 1 0,1 1 0,-15 5 0,8-3 0,0 1 0,-9 3 0,11 0 0,1 0 0,-4 2 0,11-4 0,0 2 0,-13 4 0,-3 6 0,-4 2-420,10-4 0,7-2 1,-12 5 419,23 8-422,-10-2 1,-4 1 421,-6 2-129,-11 0 1,-1 0 128,4 0 2533,-1 0-2533,-2 0 1371,-27 0-1371,-5-4 1041,-11-3-1041,-6-13 342,5 10-342,4-5 0,16 15 0,7 0 0,24 5 0,1-4 0,-3 4 0,9-5 0,-10 0 0,-1 0 0,4 0 0,-24 0 0,-7 0 0,-11 0 0,-11 0 0,-2 0 0,-6-6 0,-4 4 0,-4-4 0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48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2296 1 24575,'-12'0'0,"3"0"0,-4 0 0,-1 6 0,-11 16 0,-1 10 0,-15 23 0,0 1 0,-9 18 0,-10-1 0,31-32 0,-1 1 0,-5 2 0,-2 3 0,-11 12 0,1 0-312,14-14 1,-1 1 311,-25 35 0,1-1 0,29-39 0,1 1 0,-23 33 0,-2 3 0,17-23 0,1-2 0,-5 5 0,-1 1 0,2 2 0,2-2 0,9-10 0,1-2 0,-23 34 0,24-33 0,1-1 0,-14 21-75,13-25 1,0 1 74,-11 25 0,0 1 0,0-3 0,-7 7 0,1 4 0,5-22 0,-4 20 0,9-27 0,-8 13 618,8-8-618,0-6 154,2 10-154,7-20 0,-11 24 0,16-30 0,-11 16 0,12-9 0,-6-5 0,5 10 0,-6-9 0,8-1 0,-7-3 0,3-1 0,-4 7 0,0-10 0,-5 13 0,5-17 0,-4 13 0,4-10 0,5 1 0,-3-7 0,11-6 0,-5 0 0,10-7 0,0 3 0,2-7 0,4-3 0,-2 0 0,3-3 0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00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1 313 24575,'0'25'0,"0"-9"0,0 27 0,0-21 0,0 38 0,0-8 0,0 18 0,0 8 0,0-5 0,0 12 0,0 2 0,0-19 0,0-16 0,0-2 0,0 4 0,0 0 0,0-1 0,0-5 0,0 27 0,0-28 0,0 23 0,4-19 0,1 27 0,0-48 0,3 41 0,-3-41 0,0 31 0,3-21 0,-7 7 0,6-9 0,-6-1 0,3-9 0,-4 2 0,0-10 0,0 5 0,0-10 0,0-1 0,0 0 0,0-7 0,0 6 0,0-6 0,0 6 0,0-6 0,0 6 0,0-3 0,0 4 0,0 0 0,0 3 0,0-2 0,0 7 0,0-8 0,0 4 0,0-7 0,0 2 0,2-6 0,-1 3 0,2-4 0,-3-6 0,0-28 0,0-13 0,0-9 0,0-4 0,0-34 0,0 23 0,0 0 0,0-21 0,0 16 0,0-2 0,0 17 0,0 1 0,0-16 0,0-1 0,-3 8 0,0 2 0,0 7 0,0 0 0,-1-4 0,1 0 0,0 5 0,1 0 0,2-4 0,0 0 0,0 2 0,0 1 0,0-39 0,0-2 0,0 28 0,0-5 0,0 14 0,0 10 0,0 9 0,0 7 0,0 4 0,0 6 0,0 3 0,0-1 0,0 4 0,0-1 0,0 3 0,0-3 0,0 2 0,0-2 0,0 3 0,0 0 0,0 0 0,0 4 0,0 0 0,0 4 0,0-1 0,0 1 0,0-1 0,0 1 0,0 0 0,0-1 0,0 1 0,3 3 0,0 0 0,3 3 0,0 0 0,-3 6 0,3 5 0,-5 13 0,6 3 0,-6 6 0,2-2 0,-3 8 0,0-2 0,0 8 0,4 7 0,-3-14 0,3 21 0,0-26 0,-3 22 0,7-14 0,-4 5 0,5-1 0,0 13 0,-4-19 0,3 16 0,-3-19 0,4 10 0,0 0 0,0 17 0,-4-19 0,3 28 0,-7-28 0,8 35 0,-8-33 0,4 45 0,-5-45 0,0 48 0,0-49 0,0 41 0,0-41 0,0 25 0,0-18 0,0 0 0,0 0 0,0-5 0,0-8 0,0-3 0,0-7 0,0 1 0,0-10 0,0 5 0,0-7 0,0 4 0,0 1 0,0-1 0,0 1 0,0-1 0,0 1 0,0-5 0,0 4 0,0-4 0,0 1 0,0-2 0,0 1 0,0-3 0,0 3 0,0-5 0,0 1 0,3-1 0,-3-2 0,3-2 0,-3-2 0,0-1 0,0 0 0,0 0 0,0 1 0,0-1 0,0 4 0,0 0 0,0 8 0,0 0 0,3 1 0,-2 2 0,2-2 0,1 2 0,-4 2 0,4-1 0,-4 0 0,0 1 0,3-1 0,-2-3 0,2-1 0,-3-5 0,0-2 0,0 2 0,0-6 0,0 2 0,0-11 0,0-11 0,0-37 0,0-7 0,1-6 0,-2-4 0,-9-26 0,4 1 0,-2-2-458,-1 44 0,0-2 458,0-19 0,0-8 0,1 8 0,1 16 0,1 2 0,-4-43 0,0 3 0,4 5-249,3 31 1,1 1 248,2-26 0,0 2 0,0 14 0,0 19 0,0 14 893,0 10-893,0 9 520,2 10-520,3 20 0,2 1 0,1 32 0,1-6 0,0 28 0,-3-17 0,-2 28 0,0-33 0,-3 47 0,7-44 0,-5 2 0,0 2 0,7 16 0,-4 27 0,4-13 0,-9 0 0,4-19 0,-1 10 0,-3-24 0,3 7 0,-4-8 0,0-6 0,0-1 0,0-8 0,0 2 0,0-16 0,0 4 0,0-16 0,0 3 0,0-8 0,0 0 0,0 1 0,0-16 0,-3 31 0,2-18 0,-9 30 0,8-15 0,-10-2 0,10-3 0,-6-4 0,7-3 0,-2-4 0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02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24575,'5'0'0,"13"0"0,22 0 0,38 0 0,-6 0 0,-3 0 0,3 0-816,20 0 816,-29 0 0,10 0 0,-5 0-544,-3 0 0,3 0 544,15 0 0,10 0 0,-9 0 0,-11 0 0,-2 0 0,-4 0 0,4 0 0,-8 0 0,-11 0 0,-1 0-274,30 0 1,-3 0 273,-2 0-72,-10 2 1,-5 0 71,-11 4 554,5 3-554,-10 0 1279,-22-2-1279,0 0 149,-13-3 1,-3-1 0,-4-3-1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02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 24575,'23'0'0,"15"0"0,0 9 0,10 4 0,-8 5 0,0 2 0,-10-4 0,1 0 0,-7 3 0,-3-7 0,-12 2 0,1-4 0,-7-3 0,-3 6 0,3-6 0,-3 13 0,-3-7 0,-9 20 0,-5-11 0,-17 24 0,6-17 0,-23 30 0,23-33 0,-16 21 0,14-25 0,-3 7 0,2-3 0,4-9 0,-2-1 0,16-12 0,-2-1 0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05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6 696 24575,'-3'-2'0,"0"-13"0,3-11 0,0-12 0,0-2 0,5-17 0,-4 23 0,7-21 0,-7 25 0,2-1 0,-3 7 0,0 10 0,0 4 0,0 12 0,0 6 0,0 29 0,0-5 0,0 38 0,0-32 0,4 26 0,1-23 0,7 6 0,1-8 0,0-7 0,2-5 0,-8-12 0,7-1 0,-7-8 0,3-2 0,-4-1 0,1-9 0,0-19 0,1-2 0,1-29 0,-1 23 0,1-22 0,-1 19 0,1-6 0,-1 3 0,0 12 0,-1 3 0,0 10 0,0 4 0,-1 7 0,0 0 0,0 3 0,1 6 0,0 14 0,1 6 0,1 25 0,-1-14 0,-3 14 0,3-12 0,-7-2 0,6-3 0,-6-12 0,3-4 0,-1-7 0,-3-16 0,7-10 0,-6-13 0,2-6 0,1 6 0,0-4 0,0 13 0,3-8 0,-3 15 0,3-2 0,-1 11 0,0 0 0,1 3 0,-1 3 0,1 12 0,0 6 0,1 17 0,0-5 0,1 5 0,-1-7 0,-1-6 0,0-4 0,0-7 0,0-4 0,0-3 0,2-4 0,-2-3 0,11-23 0,-4-4 0,11-24 0,-10 10 0,5-9 0,-6 9 0,-1-1 0,0 8 0,-6 11 0,0 5 0,0 11 0,-4 9 0,0 29 0,-3 16 0,0 24 0,0 9 0,0 6 0,5-10 0,-3-24 0,2-1 0,5 8 0,1 24 0,-1-32 0,-1-7 0,1-1 0,-2-19 0,1-5 0,-5-10 0,0-3 0,-10-26 0,-2-6 0,-4-35 0,0 1 0,7 1 0,2-30 0,4 35 0,0 3 0,0 1 0,0-1 0,4-17 0,5 22 0,8-1 0,5 11 0,2 5 0,-4 11 0,-3 5 0,-2 8 0,2 4 0,-6 3 0,2 6 0,-6 6 0,1 14 0,-4 4 0,0 6 0,-4-3 0,0-6 0,0 1 0,0-6 0,-3-7 0,-12-1 0,-6-11 0,-6 1 0,-5-4 0,8 0 0,0 0 0,6 0 0,5 0 0,2 0 0,9 0 0,11 0 0,13 0 0,7 4 0,2 0 0,2 1 0,-2-2 0,3-3 0,-7 0 0,1 0 0,-6-10 0,-6-3 0,4-29 0,-11 10 0,4-20 0,-4 12 0,-5 3 0,0-2 0,-4 12 0,0-1 0,0 10 0,0 3 0,0 23 0,0 10 0,0 21 0,0 19 0,0-14 0,0 12 0,4-16 0,0-7 0,8 0 0,-1-18 0,4-1 0,-2-10 0,-1-16 0,-2-15 0,-1-14 0,0-10 0,0 5 0,-4 4 0,-1 8 0,-4 8 0,0 7 0,0 5 0,2 9 0,2 17 0,3 8 0,5 12 0,0 1 0,8-1 0,1-6 0,2-4 0,0-10 0,-1-1 0,-3-7 0,5-1 0,-7-18 0,6-12 0,-9-19 0,-1-19 0,-7-9 0,-2-12 0,-4 16 0,0-4 0,0 27 0,0-5 0,-7 16 0,2 9 0,-5 12 0,0 9 0,3 3 0,-3 3 0,2 20 0,5 14 0,-1 26 0,4 10 0,0 11 0,0-8 0,8-6 0,5-10 0,10-11 0,-1-5 0,3-1 0,-9-17 0,0-3 0,-3-10 0,-9-6 0,2-1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42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53 24575,'4'-7'0,"-1"-1"0,-3 1 0,0-4 0,0 3 0,-7-1 0,2 6 0,-10 3 0,2 0 0,-8 0 0,7 0 0,-7 0 0,9 8 0,-5-3 0,4 11 0,1-7 0,4 6 0,0-6 0,4 6 0,-3-6 0,6 7 0,-2-8 0,3 4 0,-4-5 0,3 5 0,-2-4 0,3 8 0,0-7 0,0 6 0,0-6 0,0 2 0,0-3 0,0-1 0,0 1 0,0-1 0,0 1 0,3-1 0,1-3 0,3-1 0,1-3 0,3 0 0,-2 0 0,7 0 0,-8 0 0,8 0 0,-8 0 0,4 0 0,-5 0 0,1 0 0,-1 0 0,1 0 0,-1 0 0,0 3 0,-3 1 0,-1 3 0,-3 1 0,4-1 0,-3 5 0,2-4 0,-3 4 0,0 0 0,0-4 0,0 4 0,0-1 0,0-2 0,0 2 0,0 1 0,0-4 0,0 4 0,0-5 0,0 1 0,0-1 0,0 5 0,-3-4 0,-2 4 0,-2-4 0,-5-1 0,-1 1 0,-3 1 0,-1-1 0,0 0 0,0 1 0,1-1 0,-1-3 0,0-2 0,0 1 0,5-3 0,0 3 0,0-4 0,4 0 0,-4 0 0,5 0 0,-1 0 0,1 0 0,0 0 0,-1 0 0,1 0 0,0 0 0,0-4 0,-1 0 0,4-3 0,1 0 0,0 3 0,2 1 0,-2 3 0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06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13 179 24575,'-7'-10'0,"1"1"0,9-4 0,18 0 0,1-6 0,28-4 0,-11 2 0,6 5 0,1-3 0,0 13 0,-2-6 0,0 3 0,-13 4 0,-6 2 0,-4 3 0,-13 0 0,-2 0 0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06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24575,'-22'0'0,"5"0"0,10 0 0,4 0 0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09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61 537 24575,'-8'11'0,"6"0"0,-9 8 0,3 0 0,3 3 0,-5 1 0,9-1 0,-3 1 0,4-1 0,0-4 0,0 3 0,0-6 0,0 2 0,3-6 0,8-1 0,0-3 0,10-3 0,-2 2 0,-4-5 0,2 3 0,-7-4 0,4 0 0,-3 0 0,3-11 0,-6-5 0,3-8 0,-7-11 0,-1 6 0,-3-12 0,0 6 0,-3-5 0,-5 10 0,-8-5 0,-1 15 0,-5 0 0,3 10 0,1 6 0,-4 0 0,7 4 0,1 0 0,4 0 0,4 0 0,-1 6 0,4-2 0,0 9 0,3-6 0,0 3 0,12-7 0,1 0 0,21-3 0,-9-4 0,10-3 0,-7-6 0,-1-2 0,0-1 0,-8 5 0,-2 3 0,-6 3 0,-2 4 0,-2-2 0,-1 3 0,0 0 0,-2 3 0,-1 11 0,-3 3 0,0 17 0,3-4 0,-2 10 0,3-5 0,-1 1 0,2-3 0,2-6 0,1-4 0,-1-9 0,3-4 0,-3-6 0,6-1 0,1-3 0,-3-7 0,11-13 0,-12-6 0,8-10 0,-9 3 0,3-3 0,-4 2 0,-3 2 0,-2 4 0,-3 10 0,0 3 0,0 6 0,0 3 0,0 24 0,0-5 0,4 25 0,0-9 0,4 2 0,0-3 0,6-5 0,-2-5 0,6-4 0,-5-3 0,5-1 0,-3-6 0,5-1 0,-5-3 0,3 0 0,-4-3 0,-1-8 0,2-4 0,-3-11 0,-2 2 0,-1-17 0,-1 5 0,-3-17 0,-1-6 0,-4-1 0,-4 0 0,-1-2 0,-9 8 0,4 1 0,-7 8 0,8 9 0,1 11 0,2 7 0,5 8 0,-5 7 0,3 6 0,0 21 0,0 2 0,3 19 0,0 0 0,0-2 0,0 12 0,0-12 0,0 7 0,3-8 0,5-2 0,5 0 0,4-6 0,-1 3 0,0-9 0,-1-2 0,-3-7 0,-2-5 0,-4-4 0,1-4 0,-1-2 0,3-2 0,-2-2 0,6-6 0,-5-5 0,5-12 0,-4-11 0,6 1 0,-5-11 0,1 12 0,-6 8 0,-2 11 0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12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40 415 24575,'0'19'0,"0"6"0,0 11 0,0 6 0,0 4 0,0 19 0,0-3 0,0 2 0,0 2 0,4-12 0,1 6 0,5-7 0,-2-13 0,-4-11 0,3-10 0,-7-1 0,3-11 0,-3 3 0,0-4 0,0 0 0,0 0 0,0 1 0,0-1 0,0 0 0,0 0 0,0 1 0,0-1 0,0 0 0,0 0 0,0 1 0,3-1 0,-3 0 0,3 0 0,-3 1 0,0-1 0,-7-33 0,-5-11 0,-6-36 0,2 13 0,2-13 0,5 15 0,3-14 0,2 2 0,4 15 0,0-2 0,0 17 0,0 5 0,0 6 0,0 11 0,6-2 0,2 9 0,9-1 0,2 5 0,3 1 0,1 3 0,-1 0 0,-3 4 0,2 3 0,-9 9 0,6 17 0,-9 2 0,0 15 0,-1-7 0,-7-2 0,3-3 0,-4-4 0,0-10 0,0 5 0,-3-10 0,-4-1 0,-8-4 0,-3-3 0,-5-3 0,1 0 0,3-4 0,5 0 0,0 0 0,10-6 0,-2 2 0,9-8 0,11 0 0,3-3 0,17-4 0,-8 2 0,8-2 0,-9-1 0,6-4 0,-5-3 0,-2 0 0,-4 3 0,-6 2 0,-2-1 0,-2 1 0,-5 3 0,-2 2 0,-3 6 0,0 2 0,0 13 0,0 14 0,0 9 0,0 23 0,0-12 0,0 17 0,7-20 0,2 5 0,7-11 0,-2-7 0,1-7 0,-5-6 0,3-5 0,-5-1 0,2-9 0,-3-25 0,1 3 0,-3-28 0,3 15 0,-7-5 0,3 1 0,-4 12 0,0 0 0,0 15 0,0 0 0,0 7 0,0 2 0,0 8 0,3 9 0,2 20 0,3-1 0,0 17 0,5-9 0,-1 1 0,5 3 0,3-7 0,-3-7 0,5-2 0,-3-12 0,2-1 0,-2-5 0,6-2 0,-9-3 0,9-7 0,-9-5 0,2-10 0,-1-13 0,-4-12 0,0-1 0,-8-26 0,-1 11 0,-4-26 0,0 26 0,0-11 0,-4 21 0,-5-1 0,-1 8 0,-4 15 0,5 7 0,-1 13 0,3 5 0,-2 6 0,1 2 0,2 22 0,3 25 0,3 18 0,0 2 0,0 24 0,0-19 0,12 23 0,0-29 0,19-4 0,-6-12 0,11-1 0,-7-3 0,2-19 0,-8 0 0,2-17 0,-10 2 0,3-10 0,-4 0 0,-1-4 0,-2-3 0,-1-8 0,-3 0 0,0-7 0,0 4 0,-1 1 0,1 2 0,-4-2 0,3 6 0,-5 0 0,2 5 0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13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24575,'8'0'0,"12"0"0,18 0 0,9 0 0,9 0 0,-8 0 0,33 0 0,-35 0 0,29 0 0,-39 0 0,4 0 0,-21 0 0,-6 0 0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14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24575,'44'3'0,"14"0"0,-30-3 0,42 0 0,-40 0 0,27 0 0,-34 0 0,5 0 0,-10 0 0,0 0 0,-8 0 0,-3 0 0,-4 0 0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16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1102 24575,'-1'3'0,"15"-12"0,18-20 0,8-11 0,-2-1 0,2-2 0,11-14-948,12-15 0,1-2 948,0 7 0,-3-5 0,0 3 283,-6 17-283,-3-5 0,-1 1 0,-3 7 0,-5 2 0,-1 2 0,-2 5 0,2-5 0,-6 8 1425,-8 15-1425,-9-2 188,1 13-188,-9-3 0,-1 4 0,0 3 0,-4 1 0,1 6 0,-1-3 0,0 0 0,-5 2 0,-5-2 0,-10 3 0,-10 0 0,-7 4 0,1 0 0,-19 13 0,21-4 0,-17 8 0,11-4 0,6-2 0,-5-2 0,11-2 0,3-4 0,2 0 0,6-1 0,1-2 0,4-1 0,0 0 0,-1-3 0,1 3 0,0-3 0,-1 0 0,30-3 0,-9-5 0,37-9 0,-20 0 0,10-4 0,-3 4 0,-5 1 0,5 3 0,-14 2 0,3 3 0,-16 4 0,6-3 0,-10 6 0,3-2 0,-4 3 0,-2 11 0,-2 15 0,-5 6 0,-6 23 0,-1-13 0,-3 15 0,3-4 0,5-5 0,-3 3 0,7-19 0,-4 2 0,2-16 0,3-4 0,-3-4 0,3-7 0,0 0 0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29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1959 24575,'0'-14'0,"0"-12"0,0-26 0,0-12 0,0-2 0,0-21 0,0 6 0,0 30 0,0-1 0,0-35 0,0 9 0,0-22 0,0 46 0,0-34 0,-8 35 0,6-6 0,-7 1 0,9-6 0,0 14 0,0-7 0,0 18 0,0-3 0,0-3 0,0 8 0,0-2 0,0 12 0,0-5 0,0 9 0,0-5 0,-6 10 0,4-4 0,-4 3 0,6 0 0,0-1 0,-3 5 0,3-6 0,-4 6 0,4-3 0,0 8 0,0-3 0,-2 9 0,1-5 0,-2 6 0,6-1 0,0 1 0,6 3 0,-2 0 0,7 0 0,-4 0 0,4 0 0,-4 0 0,4 0 0,-7 0 0,3 0 0,-4 0 0,0 0 0,-3 3 0,0 7 0,-3 5 0,0 11 0,0-2 0,0 22 0,0-14 0,0 35 0,0-11 0,0 20 0,0 5 0,0 5 0,0 4 0,0-4 0,0-12 0,0-5 0,0-10 0,0 4 0,0-10 0,0 4 0,0-16 0,0 4 0,4-10 0,0 5 0,5-5 0,-5-3 0,4 0 0,-4-13 0,0 8 0,-1-16 0,-3 7 0,0-11 0,3 3 0,-2-4 0,2 0 0,-3 0 0,2 0 0,-1 0 0,2 1 0,-3-1 0,0 0 0,3 0 0,-3 4 0,3-3 0,-3 2 0,0 1 0,0 0 0,0 1 0,0 1 0,0-1 0,0-1 0,0 8 0,0-7 0,0 3 0,0-1 0,0-6 0,0 3 0,0-1 0,0-2 0,-3 3 0,-3-3 0,-5-1 0,-6 1 0,-2-3 0,0 2 0,-3-5 0,8 5 0,-1-5 0,2 2 0,6-3 0,-2 0 0,2 0 0,4-5 0,0-7 0,0-14 0,2 0 0,-7-23 0,3 5 0,-1-14 0,-3-6 0,4-2 0,-6-15 0,1 2 0,0 11 0,5 16 0,0 2 0,-5-6 0,0-40 0,5 37 0,-3-7 0,7 6 0,-4 8 0,5 7 0,0 8 0,0-1 0,0 2 0,0 6 0,0-5 0,-3 11 0,2-2 0,-2 3 0,3 1 0,0 3 0,0 2 0,0 2 0,0 5 0,0-3 0,0 2 0,0-3 0,0 1 0,0-1 0,0 0 0,0 0 0,0 0 0,0 0 0,0-3 0,0 2 0,0-2 0,0-1 0,0 3 0,0-3 0,0 5 0,0 2 0,0-2 0,-4 3 0,4-4 0,-4 0 0,4 0 0,-3 0 0,3 1 0,-4-2 0,4 5 0,0-3 0,0 6 0,0-3 0,0 3 0,0-2 0,0 1 0,0-2 0,0 4 0,0 0 0,0 0 0,0-1 0,6 4 0,1 0 0,10 3 0,2 0 0,-1 0 0,0 0 0,-5 0 0,1 0 0,-3 0 0,-1 0 0,-4 3 0,0-2 0,-3 4 0,0-1 0,-3 2 0,0 0 0,0 3 0,0 6 0,0 12 0,0-2 0,0 24 0,0-16 0,0 34 0,0-11 0,0 21 0,0 3 0,0 5 0,0-20 0,0 3 0,0-27 0,0 1 0,0-8 0,0-9 0,0-9 0,0-3 0,0-7 0,0 1 0,0-1 0,0 0 0,0 3 0,0 2 0,0 7 0,0 8 0,0 0 0,0 12 0,0-8 0,0 6 0,4 3 0,-3-7 0,3 2 0,0-4 0,-3-6 0,2 2 0,-3-7 0,0 2 0,0-7 0,0 4 0,0-4 0,0 3 0,0-2 0,0 2 0,0 1 0,0-4 0,0 4 0,0-4 0,0 0 0,0-1 0,0-2 0,0-2 0,0-2 0,0-1 0,0 0 0,0 0 0,0 1 0,0-1 0,0 0 0,-2 0 0,-2 0 0,-2 0 0,0-3 0,0 0 0,-1-3 0,1 0 0,-4 0 0,3 0 0,-3 0 0,1 0 0,2 0 0,-3 0 0,4 0 0,0 0 0,3 3 0,-3 0 0,3 3 0,-4 1 0,4-1 0,-3 0 0,3-2 0,-1 1 0,1-4 0,3 2 0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41.2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1994 24575,'0'-12'0,"0"-1"0,7-5 0,2-5 0,6 0 0,0-4 0,1 4 0,-5 1 0,3 3 0,-6-2 0,5 6 0,-2-6 0,0 6 0,3-6 0,-6 6 0,5-2 0,-2 3 0,-1 0 0,4 0 0,-4 0 0,1 0 0,2 1 0,-3-1 0,4 0 0,0 0 0,-1 0 0,1 0 0,0 1 0,0-5 0,0 3 0,1-7 0,3 3 0,-2 0 0,2-3 0,-3 3 0,-1 1 0,1-4 0,-1 7 0,1-7 0,-1 4 0,1-5 0,0 1 0,0-1 0,4 0 0,-3 0 0,6 0 0,-5-1 0,1 2 0,-3-1 0,0 1 0,3 2 0,-2-1 0,2 6 0,-4-6 0,4 5 0,2-10 0,0 5 0,8-8 0,-6 0 0,6 4 0,-2-5 0,-3 6 0,-2 0 0,1 5 0,-7 1 0,3 0 0,0 2 0,-3 2 0,3 0 0,-4 0 0,0-1 0,0-2 0,0 3 0,-1 0 0,2-4 0,-2 3 0,-1-3 0,1 5 0,-6 2 0,5-2 0,-4 6 0,1-6 0,1 3 0,-3-1 0,3-2 0,-3 3 0,3-4 0,-3 0 0,7 0 0,-3-3 0,3 2 0,0-3 0,0 0 0,0 4 0,-3-4 0,2 4 0,-5 0 0,5 3 0,-3-2 0,1 2 0,2-3 0,-5 4 0,5-4 0,-6 4 0,3-4 0,0 0 0,1 0 0,-1 1 0,4-1 0,-7 3 0,3-2 0,0 5 0,-3-2 0,2 4 0,-2-1 0,-1 1 0,0 0 0,1-4 0,-1 3 0,0 0 0,1 2 0,-1 1 0,-3-2 0,3 3 0,-3 0 0,1 0 0,-2 3 0,-2-3 0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44.6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239 1786 24575,'-3'-2'0,"11"-20"0,13-11 0,16-25 0,0-5 0,15-6 0,-20 17 0,0 8 0,2 1 0,10-9 0,-14 7 0,0-1 0,22-24 0,-7 1 0,-3 7 0,-1 3 0,-8 10 0,-1 1 0,-1 11 0,-7 1 0,0 15 0,-4-5 0,-2 13 0,-3-3 0,-1 5 0,-4 0 0,3-2 0,-3 5 0,1-5 0,2 6 0,-2-7 0,-1 7 0,3-3 0,-5 0 0,1 3 0,1-3 0,-2 0 0,4-1 0,-1-3 0,3 1 0,0-6 0,1 1 0,0-5 0,0-3 0,6-4 0,-5-1 0,9 0 0,-8 0 0,2 7 0,-4 1 0,-1 5 0,-3 5 0,2-2 0,-5 5 0,2-3 0,-1 5 0,-1-5 0,1 6 0,-2-7 0,3 7 0,-2-7 0,1 7 0,-2-6 0,2 5 0,-1-5 0,5 2 0,-5-3 0,4 1 0,-4-1 0,1 3 0,-2-2 0,0 6 0,-1-3 0,0 4 0,1 2 0,-4-2 0,2 6 0,-1-3 0,2 0 0,0 2 0,4-5 0,0 2 0,4 1 0,-1-3 0,1 2 0,0 0 0,0 1 0,-4 0 0,0 2 0,-4-2 0,0 3 0,1 0 0,-6 0 0,-6 3 0,-19 19 0,-5 7 0,-16 22 0,11-13 0,-5 9 0,12-15 0,-2 6 0,7-8 0,-2 2 0,8-8 0,-4 7 0,5-7 0,-1 6 0,-5 0 0,5-3 0,-5 2 0,7-7 0,2 1 0,-6-1 0,9 2 0,-13-1 0,9 0 0,-5-1 0,-2 6 0,4-4 0,-4 4 0,5-6 0,3-3 0,-1 2 0,5-6 0,-6 2 0,3 1 0,-8 9 0,-3 3 0,-3 8 0,3-4 0,-11 9 0,13-7 0,-13 6 0,10 2 0,-13 3 0,7-5 0,-17 16 0,23-29 0,-15 23 0,11-21 0,-9 12 0,4-6 0,-1 1 0,1-6 0,2 0 0,-4-1 0,9-2 0,-5 1 0,2-6 0,2 1 0,-2-1 0,8-4 0,-2 3 0,7-9 0,-3 4 0,4-4 0,-1 4 0,1-3 0,0 2 0,-1 1 0,2-3 0,-3 7 0,3-8 0,2 0 0,1-1 0,3-6 0,1 3 0,-1-4 0,1 0 0,0 1 0,2-1 0,-2 0 0,3 0 0,-4 1 0,-2-1 0,2 1 0,-3-1 0,4 0 0,-1 1 0,1-4 0,0 3 0,2-3 0,-2 1 0,6 1 0,-3-7 0,3-2 0,0-6 0,0-4 0,0 3 0,3-2 0,-2 6 0,5-3 0,-6 4 0,3-1 0,-3 1 0,0 0 0,0 0 0,3 0 0,0 0 0,3-4 0,4-4 0,1-1 0,9-11 0,0 5 0,14-22 0,-6 15 0,15-20 0,-11 16 0,4-7 0,-11 9 0,-2 6 0,-11 5 0,1 9 0,-6 0 0,-1 6 0,0 1 0,-2 3 0,-1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49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1 24575,'11'3'0,"-1"8"0,-2-2 0,4 4 0,-3 3 0,3-3 0,0 3 0,-2 1 0,2 0 0,-4-1 0,4 1 0,-3-1 0,3-3 0,-4 3 0,4-4 0,-3 1 0,3 2 0,-4-2 0,0 0 0,-1-2 0,1 1 0,0-4 0,0 8 0,0-8 0,0 8 0,0-3 0,0-1 0,0 4 0,0-4 0,0 5 0,1 0 0,-1-5 0,0 4 0,0-4 0,0 5 0,0-4 0,0 2 0,0-2 0,1 4 0,-1-1 0,0 1 0,0-1 0,1 1 0,-5 0 0,4 4 0,-3-3 0,3 3 0,-3 0 0,2-3 0,-2 9 0,4 7 0,-4-8 0,-1 12 0,-4-15 0,4 4 0,-3 5 0,3 3 0,-4-2 0,0 6 0,0-11 0,0 11 0,0-15 0,0 7 0,0-8 0,0 0 0,0-2 0,0-4 0,0-1 0,0 1 0,0-4 0,0 2 0,0-2 0,0 3 0,0 6 0,0-5 0,0 5 0,0-1 0,0-3 0,0 8 0,0-3 0,0 4 0,0 0 0,-4 6 0,3-5 0,-8 11 0,4-11 0,-5 23 0,5-24 0,1 17 0,0-27 0,3 5 0,-2-6 0,3 1 0,-4-1 0,3 1 0,-6 0 0,6 4 0,-7-3 0,7 3 0,-6-4 0,2 0 0,-3-1 0,3-3 0,-3 2 0,7-6 0,-6 3 0,6-5 0,-5 1 0,1-1 0,-2 1 0,-1-1 0,1 1 0,-1-1 0,0 1 0,4-1 0,-3 1 0,-1 6 0,3-4 0,-6 9 0,7-7 0,-5 5 0,-4 4 0,4 2 0,-5 4 0,1 1 0,2 4 0,-6-3 0,2 4 0,1-10 0,-2-2 0,7-4 0,-4-1 0,5 1 0,0-4 0,0 2 0,0-6 0,-4 6 0,3-2 0,-3-1 0,4 0 0,4 0 0,-3-4 0,3 4 0,-4-5 0,4 1 0,-3-1 0,3 1 0,0-1 0,-6 4 0,8-3 0,-8 3 0,6-4 0,-4 1 0,1-1 0,2 1 0,-1-1 0,1 1 0,-2-1 0,3 1 0,-3-1 0,4-3 0,-1 2 0,-3-5 0,7 2 0,-3-3 0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45.8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 1 24575,'-4'1'0,"2"21"0,-2 4 0,-1 25 0,0-5 0,-7 12 0,10-5 0,-11 36 0,12-40 0,-2 4 0,1 0 0,2 6 0,0 37 0,0-38 0,0 41 0,0-56 0,0 10 0,0 0 0,0-11 0,0 27 0,0-24 0,0-2 0,3 1 0,2-12 0,2-9 0,0-6 0,-3-6 0,-1-2 0,-3-5 0,0-1 0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46.6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24575,'0'-4'0,"4"2"0,6 5 0,4 4 0,0 7 0,1 5 0,3 3 0,-5 1 0,9 5 0,-12-4 0,4-1 0,-3-1 0,-6-4 0,5-2 0,-7-3 0,1-3 0,1-6 0,-4 5 0,4-6 0,-1 4 0,2-4 0,0 0 0,0-3 0,8 0 0,-3-3 0,7-8 0,-4-1 0,0-5 0,0 3 0,-4 4 0,0 0 0,-4 4 0,1-1 0,-1-2 0,1 1 0,-4 1 0,0 5 0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51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177 548 24575,'-6'-3'0,"-1"0"0,-14 3 0,8 7 0,-22 10 0,23 8 0,-19 12 0,17-2 0,-2 5 0,3 0 0,8 1 0,1-1 0,4-8 0,0-5 0,0-8 0,0-5 0,14-4 0,0-6 0,20-1 0,-9-3 0,14 0 0,-2-17 0,3-7 0,-2-14 0,3-23 0,-16 26 0,22-41 0,-27 42 0,12-29 0,-15 22 0,1-10 0,-4 4 0,-1-15 0,-5 18 0,-2-12 0,-3 16 0,-3-1 0,0-5 0,0 9 0,-3-1 0,-2 10 0,-2 5 0,-3 9 0,2 4 0,-5 6 0,6 1 0,-2 3 0,2 0 0,-2 3 0,1 8 0,-6 13 0,9 5 0,-7 22 0,11-14 0,-3 30 0,4-28 0,0 33 0,0-33 0,0 33 0,0-29 0,4 19 0,1-17 0,4 8 0,3-13 0,-3 2 0,3-13 0,-5-7 0,1-4 0,-2-5 0,1-2 0,-1-2 0,1-2 0,-1-4 0,0 0 0,0-3 0,0 0 0,1 0 0,2 0 0,-2 0 0,3 0 0,-1 0 0,2-6 0,0-2 0,1-5 0,-1-1 0,7-4 0,-6 3 0,5-3 0,-6 4 0,-1 0 0,0 0 0,-3 0 0,0 0 0,0-3 0,-3-2 0,-1-3 0,-3-1 0,0 5 0,0-4 0,0 7 0,0-3 0,0 8 0,-6 0 0,1 3 0,-5 0 0,1 1 0,-2 2 0,1 1 0,-3 3 0,3 0 0,-1 0 0,-2 0 0,3 3 0,-4 8 0,2 5 0,2 6 0,2 1 0,0 3 0,4-2 0,1 1 0,3 3 0,0-5 0,0 5 0,0-10 0,3 4 0,8-10 0,1 5 0,5-9 0,-3 2 0,-4-3 0,3-3 0,-5-2 0,1-2 0,-2 0 0,-1-2 0,1-13 0,0-1 0,1-15 0,0 3 0,-1-4 0,-2-1 0,1 6 0,-5 3 0,2 7 0,-3 6 0,0 2 0,3 5 0,1 2 0,-1 11 0,0 4 0,0 13 0,2 2 0,2 3 0,2 3 0,-2-7 0,1 1 0,-1-6 0,0-7 0,0 1 0,0-9 0,-1 3 0,0-7 0,0 0 0,1-9 0,0-6 0,0-10 0,1-7 0,0-2 0,0-2 0,3 6 0,-3 3 0,3 3 0,-5 9 0,1-1 0,-1 7 0,-2 0 0,1 2 0,-2 1 0,1 6 0,-2 7 0,-2 5 0,0 11 0,4-2 0,-3 2 0,2-3 0,-3-5 0,0-3 0,0-3 0,0-4 0,0 1 0,3-5 0,0-14 0,1-3 0,2-16 0,-1 0 0,2 2 0,1-1 0,-4 6 0,3-1 0,-3 8 0,3-2 0,-1 10 0,1 0 0,-2 4 0,1 3 0,-2 6 0,-1 5 0,-3 7 0,0 1 0,2-2 0,-1-6 0,2 1 0,-3-5 0,0 3 0,3-7 0,0-3 0,0-6 0,3-5 0,-5-3 0,4 4 0,-1-4 0,0 7 0,2-3 0,-3 4 0,4 0 0,-1 2 0,0 2 0,0 2 0,0 0 0,0 0 0,1 2 0,-1 2 0,0 2 0,0 0 0,1 1 0,-1-1 0,0-3 0,3 0 0,-1-3 0,1-3 0,1-8 0,-2-4 0,3-8 0,-4 5 0,0 0 0,0 4 0,0 0 0,-3 4 0,1 0 0,-1 6 0,2 14 0,-3 13 0,4 23 0,-6-3 0,8 30 0,-4-28 0,4 24 0,1-17 0,-2-4 0,1-2 0,-4-15 0,2-3 0,-6-10 0,2-3 0,-3-6 0,0-3 0,3 1 0,-2-1 0,2-11 0,-11-12 0,3-11 0,-12-28 0,11 12 0,-7-25 0,8 16 0,0-1 0,-4 4 0,8 8 0,-3 7 0,4 4 0,0 8 0,0 5 0,0 3 0,3 2 0,8 5 0,1-2 0,10 3 0,-4 0 0,1 2 0,2 2 0,-3 3 0,1 0 0,-5 0 0,-4 0 0,-4 0 0,0 0 0,0 0 0,-2 6 0,-1 1 0,-3 10 0,0 2 0,-4 3 0,-3-3 0,-4 1 0,-7-4 0,3 1 0,-7-2 0,3-1 0,-4-2 0,1-1 0,-1-3 0,5-4 0,-4-1 0,7-3 0,-3 0 0,8 0 0,3 0 0,4 0 0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53.5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 1 24575,'-6'0'0,"-4"3"0,-1 7 0,0 2 0,1 5 0,2 1 0,-2 4 0,4 2 0,0 2 0,2-3 0,3 3 0,-2-2 0,3 6 0,0-1 0,0-6 0,0 9 0,0-16 0,0 11 0,0-13 0,0 1 0,0-3 0,3-1 0,7 0 0,2-1 0,5-3 0,1 0 0,-3-3 0,7-1 0,-8-3 0,8 0 0,-7 0 0,3-3 0,0-8 0,-6-1 0,6-14 0,-10 6 0,6-6 0,-5-1 0,1-1 0,-1-5 0,-5 2 0,0-3 0,-4 7 0,0-1 0,0 6 0,0 3 0,-3 2 0,-4 3 0,-4 3 0,-3 1 0,-3 3 0,2 0 0,-6 3 0,6 1 0,-6 3 0,2 0 0,1 0 0,0 0 0,4 0 0,6 0 0,2 0 0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54.7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 1 24575,'-3'9'0,"-2"10"0,1 5 0,-8 18 0,11-19 0,-11 36 0,10-33 0,-2 28 0,4-29 0,0 11 0,0 3 0,0-7 0,0 6 0,0-11 0,0-3 0,0-7 0,0-6 0,0-2 0,0-2 0,0-1 0,0-3 0,0 0 0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55.8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118 1 24575,'-7'3'0,"-14"17"0,11-2 0,-15 17 0,10-11 0,3 6 0,1-6 0,6 2 0,-2-2 0,6-3 0,-2-2 0,3 6 0,0-9 0,0 5 0,0-3 0,0-6 0,0 9 0,0-10 0,0 4 0,6-3 0,6-4 0,2 5 0,8-1 0,-3-1 0,0 0 0,-2-5 0,1 2 0,-4-2 0,4-1 0,-4-2 0,0-3 0,-4 0 0,3 0 0,-2 0 0,-1 0 0,3 0 0,-6-3 0,6-1 0,-6-6 0,6 0 0,-5-5 0,1 2 0,-1-5 0,-1 0 0,0-6 0,-3-2 0,0-2 0,-4-4 0,0-1 0,0 2 0,0 2 0,0 3 0,0 7 0,0-2 0,0 6 0,-6 1 0,1 4 0,-7 3 0,1 0 0,-3 1 0,0 2 0,-3 1 0,2 3 0,-2 0 0,3 0 0,0 0 0,3 0 0,-1 0 0,4 0 0,-1 0 0,3 0 0,2 0 0,1 0 0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58.1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24575,'-5'0'0,"15"0"0,38 0 0,3 0 0,13 0 0,3 0 0,12 0 0,12 0 0,4 0-733,-40 0 1,1 0 732,17 0 0,8 0 0,-6 0 0,-9 0 0,0 0 0,32 0 0,2 0 0,-24 0 0,-3 0 0,1 0 0,-3 0 0,-8 0 0,-3 0 21,-4 0 1,-3 0-22,32 5 0,-28 1 0,0 0 0,18 5 0,13 4 0,-40-6 0,16-4 0,-11 0 1090,-1-5-1090,-9 0 332,-5 0-332,-5 0 0,-3 0 0,-6 0 0,2 0 0,-7 0 0,2 0 0,-6 0 0,5 0 0,-5 0 0,2 0 0,-6 0 0,1 0 0,-4 0 0,1 0 0,-3 0 0,-2 0 0,-1 0 0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1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24575,'3'20'0,"6"9"0,13 14 0,2 4 0,12 7 0,3 0 0,0 8 0,0-16 0,10 31 0,-21-49 0,14 35 0,-21-37 0,2 7 0,-10-10 0,-2-11 0,-8-6 0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1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 24575,'-3'17'0,"-10"6"0,-5 26 0,-10 2 0,-5 15 0,2 0 0,-8 8 0,9-14 0,-2-1 0,8-7 0,-1 1 0,5-6 0,0-2 0,7-15 0,-2 0 0,7-7 0,-3-4 0,4-5 0,1-5 0,0-5 0,-4-1 0,3-3 0,0 0 0,4 0 0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2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24575,'10'0'0,"12"0"0,4 0 0,9 0 0,-6 0 0,1 0 0,-6 0 0,6 0 0,-10 0 0,-5 0 0,-9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57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450 107 24575,'0'-21'0,"0"2"0,0 7 0,0-2 0,0 6 0,0-3 0,0 4 0,0 0 0,-10 2 0,-10 2 0,-7 3 0,-12 0 0,11 0 0,-11 5 0,10 9 0,-6 7 0,11 3 0,5-2 0,3 0 0,10-8 0,-2 11 0,8-11 0,0 3 0,0-5 0,0-5 0,0 1 0,7-4 0,13 3 0,4-1 0,14 3 0,-4 1 0,1 4 0,-3 0 0,-4 4 0,-6 0 0,-4-1 0,-6 5 0,-3-5 0,-4 10 0,-2-5 0,-3 5 0,0 1 0,0-6 0,-7 7 0,-7-10 0,-9 2 0,-4-8 0,-6-3 0,-2-5 0,-5-1 0,-6-4 0,5 0 0,0-4 0,8-5 0,6-5 0,4-4 0,1 4 0,10 2 0,3 4 0,6 1 0,3-1 0,0 4 0,0 1 0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24575,'21'0'0,"-7"0"0,19 0 0,-8 0 0,2 0 0,5 0 0,-5 0 0,2 0 0,-13 0 0,-6 0 0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4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24575,'0'6'0,"7"11"0,7 17 0,17 13 0,4 2 0,9 5 0,-9-11 0,22 24 0,-31-35 0,30 28 0,-38-38 0,10 7 0,-17-14 0,2-6 0,-9-5 0,2-1 0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4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0 24575,'-18'23'0,"-1"4"0,-9 20 0,1 6 0,4-9 0,-8 22 0,16-32 0,-11 22 0,13-16 0,-10 18 0,12-19 0,-19 29 0,25-44 0,-19 25 0,15-23 0,0 5 0,-5-11 0,12-6 0,-4-11 0,6 0 0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5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24575,'0'13'0,"0"15"0,0 9 0,0 19 0,0-22 0,0 24 0,0-25 0,0 20 0,0-14 0,0-6 0,4-6 0,-4-12 0,4-4 0,-4-8 0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5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24575,'13'0'0,"24"0"0,-17 0 0,51 0 0,-30 0 0,38 0 0,-35 0 0,13 0 0,-17 0 0,-3 0 0,-3 0 0,-12 0 0,-4 0 0,-11 0 0,0 0 0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7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0 24575,'-18'27'0,"-3"2"0,-3 22 0,-3 2 0,-5 27 0,3-5 0,14-24 0,1 1 0,-16 35 0,18-36 0,0 1 0,-9 42 0,7-38 0,0 0 0,1 40 0,-9-4 0,13-41 0,2 0 0,-5 45 0,6-42 0,0 0 0,-3 32 0,5-31 0,1-3 0,-2 10 0,2 0 0,1 1 0,2 16 0,0-26 0,0 0 0,0 43 0,0-10 0,0-10 0,0 18 0,0-40 0,0 41 0,0-41 0,0 11 0,0-18 0,0-7 0,0-15 0,0-7 0,0-3 0,0 4 0,0 11 0,0 5 0,0 4 0,0 18 0,0 8 0,0 20 0,0 3 0,0 7 0,0-8 0,0-7 0,0 17 0,5-18 0,-3-26 0,1 0 0,8 37 0,-1 2 0,-4-40 0,0 1 0,9 42 0,-6-39 0,0 1 0,12 35 0,-5-14 0,-5-26 0,-2-3 0,2 3 0,-3 4 0,0-2 0,0-7 0,7 47 0,-5-49 0,10 43 0,-6-38 0,7 45 0,-3-48 0,7 45 0,-11-52 0,9 33 0,-6-31 0,2 16 0,-1-18 0,-2 6 0,-4-16 0,4 4 0,0-5 0,-1-2 0,-2 0 0,0-5 0,-5-3 0,3-2 0,-5-6 0,-2-2 0,-1-11 0,-3 3 0,0-6 0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8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10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24575,'22'33'0,"-1"6"0,18 18 0,-6-1 0,10 24 0,-4-5 0,-16-28 0,-1 2 0,-1-2 0,0 0 0,17 35 0,-13-24 0,-1-2 0,3 6 0,-2 0 0,0 1 0,2 10 0,-10-21 0,-1 1 0,16 37 0,-11-5 0,1-10 0,1 13 0,-7-30 0,9 22 0,-11-32 0,2 4 0,-7-17 0,3-5 0,-8-14 0,-1-8 0,-3 4 0,0 3 0,0 17 0,0 8 0,0-3 0,0 6 0,5 17 0,-4 2 0,8 23 0,-8-5 0,7-1 0,-7 16 0,8-8 0,-6-34 0,1 0 0,6 40 0,-7-41 0,1 1 0,5 46 0,-6-43 0,0 1 0,3-2 0,-1-1 0,2 39 0,-2 3 0,-5-19 0,0 8 0,0-10 0,0-12 0,0-10 0,0-11 0,0-8 0,0-8 0,0-11 0,-3-4 0,-8-12 0,6 13 0,-5 11 0,6 22 0,-1 8 0,-9-1 0,4-1 0,-3-5 0,3 38 0,-5-11 0,9-20 0,0 0 0,-13 17 0,10-19 0,1-2 0,-6 1 0,1 3 0,0 0 0,2-11 0,-18 50 0,18-52 0,-20 40 0,15-42 0,-16 34 0,14-33 0,-4 18 0,5-18 0,0 3 0,-5-2 0,8-4 0,-6-2 0,8-2 0,-5 2 0,1-4 0,0-1 0,1 1 0,-1-6 0,4 2 0,-1-7 0,5 2 0,-2-10 0,3 5 0,0-8 0,1 1 0,2-3 0,-1 0 0,4 1 0,-5-1 0,6 0 0,-6 0 0,5 1 0,-4-1 0,4 4 0,-5-3 0,6 3 0,-3-4 0,0-3 0,0 0 0,-1-3 0,2 0 0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11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24575,'44'81'0,"0"1"0,1-1 0,-1 0 0,12 21 0,-2-4 0,-23-41 0,-29-52 0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12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24575,'-31'77'0,"-5"6"0,-15 0 0,8-11 0,-4 10 0,16-27 0,4-12 0,9-8 0,3-15 0,8-9 0,3-1 0,-1-7 0,4-5 0,-2-3 0,3-2 0,0 1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57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24575,'19'0'0,"-2"0"0,9 0 0,-3 0 0,-1 0 0,0 0 0,-6 0 0,1 0 0,-4 0 0,-5 0 0,-5 0 0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17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24575,'9'0'0,"-2"0"0,18 0 0,-6 0 0,1 0 0,2 0 0,-3 0 0,-3 0 0,-2 0 0,-4 0 0,-3 0 0,6 0 0,-2 0 0,3 0 0,0 0 0,-4 0 0,0 0 0,-4 0 0,-2 0 0,-2 0 0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18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24575,'0'20'0,"0"6"0,0 8 0,0-3 0,0 18 0,0 8 0,0-10 0,0 16 0,0-27 0,0 4 0,0 0 0,0-11 0,0-5 0,0-2 0,0-10 0,0 5 0,0-9 0,0-2 0,0-3 0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20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 24575,'-3'-1'0,"0"1"0,3 6 0,0-2 0,0-2 0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24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24575,'0'10'0,"0"4"0,0-2 0,0 14 0,0-13 0,0 14 0,0-12 0,0 12 0,0-6 0,0 7 0,0 0 0,0-8 0,0 7 0,0-7 0,0-1 0,0-1 0,0-4 0,0-3 0,0-1 0,0-4 0,0 1 0,0-1 0,0 1 0,0-1 0,0-3 0,0 0 0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25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24575,'3'-4'0,"4"1"0,7 3 0,6 0 0,-1 0 0,3 0 0,-3 0 0,0 0 0,4 0 0,-11 0 0,5 0 0,-10 0 0,3 0 0,-4 0 0,-2 0 0,-1 0 0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26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24575,'0'16'0,"0"3"0,0 9 0,0-4 0,0 14 0,0-7 0,0 8 0,0-5 0,0 5 0,0-9 0,0 0 0,0-8 0,0-10 0,0 5 0,0-10 0,0 3 0,0-3 0,0-1 0,0 0 0,0 0 0,0 0 0,0 1 0,0-1 0,0 1 0,0-1 0,0 0 0,0 1 0,0-1 0,-2-2 0,1-2 0,-1-2 0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27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24575,'1'0'0,"4"0"0,17 0 0,-6 0 0,11 0 0,-7 0 0,-1 0 0,3 0 0,-10 0 0,5 0 0,-6 0 0,0 0 0,-2 0 0,-2 0 0,-4 0 0,0 0 0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28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24575,'0'10'0,"0"4"0,0 6 0,0 13 0,0-7 0,0 7 0,0-10 0,0 5 0,0-3 0,0 8 0,0-13 0,0 12 0,0-16 0,0 11 0,0-8 0,0-3 0,0 2 0,0-8 0,0 5 0,0-5 0,0 0 0,0-3 0,3-4 0,-2 0 0,2-3 0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29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24575,'0'-6'0,"0"19"0,0-1 0,0 22 0,0-5 0,0 16 0,0-8 0,0 8 0,0-11 0,0 5 0,0-3 0,0 8 0,0-13 0,0 7 0,0-14 0,0 0 0,0-1 0,0-8 0,0 3 0,0-7 0,0-2 0,0-2 0,0-1 0,0-2 0,0-1 0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3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12 24575,'-5'-3'0,"1"3"0,-5 11 0,1 4 0,0 9 0,1-1 0,-1-4 0,4 4 0,-3-4 0,6 0 0,-2-1 0,3 0 0,0-2 0,0 2 0,0-7 0,0 2 0,0-6 0,0 3 0,0-3 0,0-1 0,0 0 0,0 1 0,3-1 0,4 0 0,3-2 0,9-1 0,-4-3 0,3 0 0,0 0 0,-3 0 0,4 0 0,-1 0 0,-3 0 0,3-3 0,-4-1 0,-2-6 0,1 2 0,-5-6 0,2 3 0,-3-3 0,0-1 0,1-3 0,-1-1 0,-2-5 0,-2 1 0,-3 4 0,0-4 0,0 4 0,0 0 0,0 0 0,0 5 0,-3 3 0,-1 1 0,-6 3 0,0 1 0,-1 2 0,-3 0 0,4 4 0,-5 0 0,1 0 0,0 0 0,-1 0 0,1 4 0,0 3 0,0 4 0,2 7 0,-1-3 0,8-3 0,-2-6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58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24575,'19'0'0,"4"0"0,6 0 0,-1 0 0,5 0 0,-10 0 0,-2 0 0,-4 0 0,-5 0 0,0 0 0,-8 0 0,0 0 0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32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24575,'0'6'0,"0"3"0,0 2 0,0 3 0,0 1 0,0-1 0,0 4 0,0-3 0,0 4 0,0-5 0,0 0 0,0-4 0,0 4 0,0-7 0,0 3 0,0-4 0,0 1 0,0-1 0,0 0 0,2 1 0,2-1 0,2 1 0,4-4 0,-2 3 0,5-5 0,-2 5 0,-1-6 0,0 4 0,0-4 0,-3 0 0,7 0 0,-7 0 0,3 0 0,0 0 0,-3 0 0,3 0 0,-4 0 0,1 0 0,2 0 0,-1 0 0,2 0 0,-4-3 0,0 2 0,1-5 0,-1 3 0,1-4 0,-1-3 0,1-1 0,0-3 0,1-4 0,-1 2 0,0-2 0,0 4 0,1-5 0,-1 4 0,-3-3 0,-1 4 0,-3-1 0,0-3 0,0 3 0,0-4 0,0 1 0,0 6 0,0-5 0,-3 9 0,-4-2 0,0 4 0,-7-1 0,4 3 0,-5 1 0,-2 3 0,2 0 0,-2 0 0,3 0 0,-1 3 0,5 1 0,-4 10 0,6-3 0,-7 12 0,7-4 0,-3 0 0,3 0 0,1-5 0,3-3 0,-2-2 0,5-2 0,-2-1 0,3-5 0,0-19 0,0 10 0,0-12 0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33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25 159 24575,'0'16'0,"0"-2"0,0 9 0,0 1 0,0-4 0,0 7 0,0-8 0,0 1 0,0-2 0,0 0 0,0-6 0,0 9 0,0-9 0,0 6 0,0-8 0,4 3 0,3-5 0,4 2 0,3-6 0,4-1 0,1-3 0,0 0 0,3 0 0,-2 0 0,-1 0 0,-1 0 0,-4-3 0,1-1 0,-1-6 0,0-2 0,-3-2 0,2 0 0,-5 0 0,2-1 0,-3 1 0,0 0 0,1-4 0,-1 2 0,1-6 0,-4 2 0,-1-3 0,-3-5 0,0-1 0,0-5 0,0 5 0,0-4 0,-7 8 0,-1 1 0,-7 6 0,1 4 0,0 3 0,-1 3 0,-3 5 0,3 3 0,-8 0 0,-2 12 0,-1 11 0,3 5 0,-2 15 0,6-12 0,-5 14 0,3-13 0,7 6 0,3-18 0,4 2 0,-1-7 0,4-5 0,1 0 0,3-6 0,0-1 0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40.3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24575,'0'27'0,"0"8"0,0 5 0,0 19 0,0 2 0,0 20 0,0 1 0,0 8 0,0-1-407,0-37 1,0 2 406,0-4 0,0 0 0,0 4 0,0 1 0,0 2 0,0-1-134,0 30 134,0 4 0,0 6 0,0-16 0,0 7 0,0 6 0,0-46 0,0 5 0,0 1 0,0 2 0,0 39 0,0-40 0,0 17 0,0-11 0,0 8 0,0-4 0,0-10 808,0-2-808,0-7 139,0-5-139,0-5 0,0-3 0,0-7 0,0 7 0,0-2 0,0-2 0,0 10 0,0-7 0,0 8 0,0-5 0,0 0 0,0 0 0,0-5 0,0-1 0,0-9 0,0-1 0,0-7 0,0-1 0,0-4 0,0 0 0,0-2 0,0-1 0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43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24575,'10'0'0,"0"0"0,8 0 0,2 0 0,8 0 0,-4 0 0,14 0 0,-12 0 0,12 0 0,-9 0 0,5 0 0,0 0 0,0 0 0,-1 0 0,1 0 0,-5 0 0,-1 0 0,0 0 0,-4 0 0,4 0 0,-9 0 0,4 0 0,-8 0 0,3 0 0,-4 0 0,-3 0 0,2 0 0,-5 0 0,5 0 0,-6 0 0,3 0 0,-4 0 0,1 0 0,-1 0 0,0 0 0,1 0 0,-1 0 0,1 0 0,-1 0 0,0 0 0,1 0 0,-1 0 0,1 0 0,-1 0 0,0 0 0,1 3 0,-1-2 0,1 3 0,-1-4 0,0 3 0,1-3 0,-1 3 0,1-3 0,-1 0 0,0 0 0,1 0 0,-1 0 0,0 0 0,0 0 0,0 0 0,-2 4 0,-2-1 0,-2 4 0,0 4 0,0 4 0,0 8 0,0 13 0,0 3 0,0 19 0,0-11 0,0 15 0,0 14 0,0-17 0,-2 0 0,-1 2 0,1 7 0,-3 40 0,5-19 0,0 2 0,0 9 0,0-10 0,0 8 0,0-14 0,0 13 0,0-5 0,0 8 0,0-11 0,0-12 0,0 1 0,0-17 0,0 19 0,0-19 0,0 10 0,0-18 0,0 4 0,0-6 0,0 0 0,0 0 0,0 0 0,0-6 0,0-2 0,0-5 0,0 0 0,0-6 0,0-5 0,0-3 0,0-7 0,3 8 0,-2-8 0,2 3 0,-3-5 0,3 1 0,-2 0 0,2 0 0,-3-5 0,0 5 0,3-8 0,-2 6 0,2-2 0,-3 4 0,3-4 0,-3 2 0,3-1 0,0 2 0,-2 1 0,2-4 0,-3-1 0,0-4 0,0 1 0,0-2 0,0 4 0,0-2 0,-3 0 0,-4-6 0,-7-2 0,-1 0 0,-8 0 0,-1 4 0,-1-2 0,-7 6 0,2-6 0,-4 1 0,0-3 0,-5 0 0,-7 0 0,4 0 0,-9 0 0,10 0 0,-4 0 0,4 0 0,-3 0 0,13 0 0,-7-3 0,13 1 0,-3-6 0,9 6 0,1-4 0,4 1 0,3 1 0,-3-4 0,7 8 0,-6-4 0,5 1 0,-2 2 0,4-2 0,-1 3 0,1 0 0,-1 0 0,1 0 0,0 0 0,0 0 0,0 0 0,0 0 0,0 0 0,2 0 0,2 0 0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8:08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24575,'0'85'0,"0"1"0,0-30 0,0 16 0,0 17 0,0-19 0,0-21 0,0 29 0,0-46 0,0 0 0,0-20 0,0 2 0,0-8 0,0-2 0,0-1 0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8:0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24575,'2'0'0,"43"0"0,-2-4 0,42-2 0,-3-5 0,-12 1 0,5 3 0,-17 3 0,-5 4 0,-6 0 0,-6 0 0,-17 0 0,-6 0 0,-8 0 0,-3 0 0,-4 0 0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8:26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9 183 24575,'0'14'0,"0"12"0,0 9 0,0-3 0,0 10 0,0-10 0,0 8 0,0-1 0,0-5 0,0-9 0,0-2 0,0-12 0,0-1 0,0-4 0,0-26 0,0 2 0,0-25 0,0-8 0,-4 12 0,3-24 0,-3 21 0,4-10 0,0 12 0,0 5 0,0 7 0,0 9 0,0 4 0,0 5 0,0 3 0,0 1 0,0 0 0,7 2 0,5-2 0,7 1 0,9-3 0,1 0 0,5-1 0,5 1 0,-3 3 0,3 1 0,-10 4 0,-1 0 0,-8 0 0,-6 0 0,-4 0 0,-3 0 0,-4 15 0,0 9 0,-7 16 0,-9 2 0,-8 9 0,-7-8 0,0 5 0,0-7 0,2-9 0,0-7 0,6-5 0,-2-5 0,6-4 0,-2 0 0,4-4 0,-1-3 0,4-1 0,1-3 0,4 0 0,0 0 0,2-2 0,8-2 0,4-10 0,6 2 0,5-4 0,1 2 0,3 6 0,0-4 0,1 8 0,4 0 0,-4 4 0,4 0 0,-4 0 0,-1 0 0,-4 3 0,0 9 0,-4 4 0,-3 7 0,-1 0 0,-3 1 0,-4-1 0,0-4 0,-4 0 0,0-1 0,-6-6 0,-6 6 0,-8-10 0,-3 4 0,-5-4 0,3-4 0,-8 0 0,8-4 0,-3-4 0,4-8 0,4 3 0,1-10 0,8 8 0,1 0 0,3 1 0,1 4 0,2 5 0,8 5 0,8 7 0,7 4 0,9-3 0,1 0 0,5-4 0,-5 0 0,4-3 0,1-1 0,1-4 0,0-4 0,4-14 0,-5-12 0,4-14 0,-10 2 0,-1-2 0,-9 8 0,0-3 0,-3 5 0,-6 9 0,3 1 0,-5 14 0,-4 0 0,0 14 0,-3 6 0,-4 15 0,-1 10 0,-3 0 0,3 4 0,-3-5 0,7-4 0,-3-2 0,4-9 0,0-4 0,0-5 0,3-4 0,8-2 0,1-2 0,10-2 0,-2 0 0,-7 0 0,-3 0 0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8:26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14 24575,'-4'-7'0,"1"1"0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8:27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1 24575,'-4'0'0,"-6"0"0,-11 0 0,-2 0 0,-1 0 0,1 0 0,0 0 0,7 0 0,-2 0 0,8 6 0,-2 6 0,-2 7 0,5 4 0,-2 1 0,6 4 0,-1-8 0,5 7 0,-2-12 0,3 4 0,0-9 0,0 0 0,3-3 0,4-1 0,3 1 0,9-3 0,0-1 0,0-3 0,4 0 0,-8 0 0,7 0 0,-7 0 0,3-3 0,-3-4 0,4-9 0,-3-4 0,3 0 0,-7-3 0,2 8 0,-6-3 0,2 7 0,-3 1 0,-4 3 0,0 1 0,-3 0 0,0 0 0,0-1 0,0 1 0,0 26 0,0-2 0,0 24 0,0-8 0,0-5 0,4 4 0,0-9 0,4 0 0,7-5 0,-3-8 0,6 0 0,0-7 0,-9-1 0,1-3 0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8:28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7 24575,'-5'-4'0,"-3"2"0,-9 2 0,1 0 0,-6 0 0,3 0 0,-1 0 0,-2 0 0,6 3 0,-2 4 0,3 13 0,0-4 0,3 7 0,5-5 0,3-6 0,4 6 0,0-11 0,0 6 0,0-6 0,15 0 0,0 0 0,17-3 0,-2 5 0,-1-1 0,4 0 0,-9 0 0,4 0 0,-9-4 0,0 3 0,-9-6 0,0 5 0,-3-6 0,-4 6 0,0-3 0,-3 16 0,-16 0 0,-12 22 0,-22-4 0,3 3 0,-6-6 0,15-6 0,-1-5 0,8-2 0,3-5 0,9-4 0,4-5 0,1-3 0,3-4 0,1 0 0,-4 0 0,3 0 0,1-3 0,2 2 0,6-2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19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5 164 24575,'0'-11'0,"0"-6"0,0-1 0,0-4 0,0 5 0,0 1 0,0 3 0,0 1 0,0 5 0,-3 3 0,2-3 0,1 6 0,1-6 0,5 6 0,-2-2 0,4-1 0,4 4 0,-1-4 0,6 4 0,-5 0 0,-1 0 0,1 0 0,-4 0 0,8 0 0,-8 0 0,8 0 0,-7 0 0,6 4 0,-6 4 0,7 5 0,-7 0 0,6-1 0,-6-1 0,3-2 0,0 3 0,-4-4 0,4 0 0,0 0 0,-4-1 0,4-2 0,-5 1 0,1-5 0,-1 6 0,1-6 0,-1 2 0,1-3 0,-1 0 0,1 0 0,-1 0 0,1 0 0,-1 0 0,1 0 0,0-7 0,-1 1 0,1-9 0,0 2 0,0 0 0,4-3 0,-3 8 0,2-4 0,-3 4 0,-1 4 0,1 1 0,-4-1 0,0 4 0,-4-4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28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59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67 24575,'-11'0'0,"0"0"0,3 7 0,0 3 0,3 6 0,2 1 0,3 4 0,0-3 0,0 14 0,0-13 0,0 8 0,0-6 0,0-3 0,0 4 0,0-6 0,0 1 0,3 0 0,5-1 0,5-4 0,3 0 0,0-4 0,-3 0 0,3 0 0,-4-4 0,5 0 0,-1-4 0,1 0 0,0 0 0,-1 0 0,1 0 0,0 0 0,-1 0 0,1 0 0,0-4 0,-4-4 0,2-5 0,-5-4 0,5 0 0,-5-4 0,2-2 0,-3-4 0,0-1 0,1 1 0,-5-1 0,-1 1 0,-4-1 0,0 1 0,0 4 0,0-3 0,0 8 0,0 1 0,-8 1 0,-1 7 0,-13 0 0,5 6 0,-15 3 0,8 0 0,-9 0 0,5 0 0,1 0 0,-1 0 0,1 0 0,-1 4 0,6 1 0,0 7 0,1 2 0,6 2 0,-5 2 0,11-2 0,-4 6 0,0 0 0,3 6 0,-3-6 0,8-8 0,1-6 0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8:37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92 24575,'-3'3'0,"0"4"0,0 3 0,2 8 0,-5-2 0,2 6 0,0-10 0,-3 5 0,6-6 0,-5 0 0,5-2 0,-2-2 0,3-12 0,0-4 0,0-12 0,4-3 0,0-4 0,8 4 0,0-4 0,4 4 0,-4 5 0,2 1 0,-7 7 0,3 1 0,-4 3 0,1 4 0,-1 0 0,0 3 0,1 0 0,-4 2 0,0 2 0,-3 2 0,0 0 0,3-3 0,0 2 0,3-1 0,1 6 0,0 5 0,1 14 0,1 7 0,-4 22 0,-1 3 0,-4 20 0,0 1 0,0-12 0,0 9 0,0-18 0,-9 6 0,-2-1 0,-4-18 0,-2-3 0,4-16 0,-3-1 0,1-12 0,0-1 0,-3-11 0,3-1 0,-4-9 0,7-22 0,1 0 0,5-23 0,-2 10 0,7-4 0,-3 4 0,4 2 0,0 14 0,0 2 0,0 12 0,0 1 0,3 6 0,0 1 0,13 20 0,-3-3 0,13 25 0,-8-3 0,17 25 0,-15-22 0,9 19 0,-12-27 0,0 8 0,0-10 0,-2-5 0,0-6 0,-4-7 0,-1-1 0,-4-4 0,-2-2 0,-2-1 0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8:38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141 127 24575,'-14'15'0,"-5"9"0,0 11 0,-2 0 0,12-2 0,-2-4 0,10 5 0,-3-5 0,4-1 0,0-9 0,0-1 0,-3-3 0,9-1 0,7-3 0,8 0 0,7-3 0,5-4 0,-7 0 0,17-4 0,-17 0 0,7 0 0,-9 0 0,-5 0 0,-1 0 0,-3 0 0,-1-3 0,-3-13 0,0-2 0,-2-20 0,0-4 0,-4-18 0,-1 11 0,-4-14 0,0 21 0,0-5 0,0 13 0,0 6 0,-6 9 0,-2 3 0,-7 6 0,-3 6 0,-1 1 0,-5 3 0,5 0 0,-8 0 0,6 3 0,-13 14 0,8 2 0,-5 17 0,0-5 0,3 6 0,-4 0 0,5-6 0,5-1 0,9-16 0,6-4 0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8:55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56 24575,'2'4'0,"5"2"0,8-16 0,4 5 0,4-10 0,1 6 0,4-2 0,-8 3 0,3 4 0,-5 0 0,-2 4 0,1 0 0,-6 0 0,-1 21 0,-6 4 0,0 16 0,-4 3 0,0-3 0,0 10 0,0-3 0,0-2 0,-8-1 0,2-10 0,-10 4 0,2-5 0,-7 1 0,2-1 0,-6-2 0,3-3 0,1-4 0,-2-5 0,7-1 0,-3-8 0,5 0 0,0-4 0,-1-3 0,5-1 0,-4-3 0,3 0 0,1 0 0,-4 0 0,7 0 0,-3 0 0,6-3 0,2-13 0,2-6 0,0-7 0,3 1 0,2 0 0,5 7 0,-1-2 0,1 9 0,-3 0 0,0 3 0,0 4 0,-1 4 0,0 3 0,1 0 0,-1 0 0,1 0 0,2 0 0,2 0 0,3 0 0,1 6 0,-1 6 0,2 12 0,0 1 0,0 8 0,-3-4 0,4 10 0,-4-4 0,4 0 0,-4-7 0,1-5 0,-5-3 0,5-2 0,-7-4 0,7-3 0,-6 2 0,2-5 0,-6-1 0,-2-4 0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8:56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1 179 24575,'0'12'0,"0"6"0,0 5 0,0 7 0,0-1 0,0-1 0,0-5 0,0-4 0,0-4 0,0-1 0,3-10 0,8 2 0,4-6 0,5 0 0,7 0 0,-7 0 0,8 0 0,-5 0 0,5 0 0,-7 0 0,6 0 0,-8-3 0,-3-4 0,2-2 0,-7-1 0,0 3 0,2-3 0,-5-1 0,2-3 0,-3-5 0,1 0 0,-1-4 0,-2-1 0,-2 1 0,-3-6 0,0 5 0,0 0 0,0 1 0,0 8 0,-3-3 0,-4 4 0,-4-1 0,-4 1 0,-3 3 0,3 0 0,-4 4 0,1-1 0,3 4 0,-4 1 0,1 3 0,3 0 0,-8 0 0,8 0 0,-7 3 0,6 4 0,1 5 0,2 2 0,1 4 0,1-3 0,-1 8 0,5-8 0,-1 7 0,1-7 0,0 3 0,3-3 0,-3-5 0,7 0 0,-3 0 0,3-6 0,0 3 0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8:57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24575,'13'0'0,"14"0"0,-6 0 0,35 0 0,-27 0 0,26 0 0,-19 0 0,10 0 0,0 0 0,-5 0 0,-7 0 0,-6 0 0,-12 0 0,-2 0 0,-8 0 0,-2 0 0,-1 0 0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8:57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24575,'13'0'0,"1"0"0,37 0 0,-9 0 0,15 0 0,-3 0 0,-6 0 0,8 0 0,-14-4 0,16 3 0,-16-4 0,-1 5 0,-13 0 0,-9 0 0,-1 0 0,-7 0 0,-1 0 0,-4 0 0,0 0 0,1 0 0,-4 0 0,-1 0 0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06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24575,'0'6'0,"0"0"0,0 3 0,0-1 0,0 5 0,0-2 0,0 2 0,0 1 0,0 0 0,0 0 0,11 5 0,2-6 0,11 6 0,0-7 0,-1 0 0,5 3 0,1-5 0,5 5 0,-3 2 0,-3 1 0,-4 2 0,-5-5 0,0-1 0,-5-2 0,-6 1 0,1-8 0,-5 4 0,-1-6 0,3 4 0,-8 2 0,-3 5 0,-6 4 0,-10 16 0,3 1 0,-4 6 0,3 4 0,-3-5 0,4 1 0,-4-2 0,6-10 0,3-1 0,2-9 0,7-4 0,-2-5 0,5-4 0,-2 0 0,3 1 0,0-4 0,0 0 0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07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 1 24575,'-9'0'0,"-6"0"0,-4 0 0,-5 0 0,1 7 0,-1 1 0,5 7 0,1 0 0,3-1 0,1 5 0,2-4 0,-2 7 0,5-3 0,-2 5 0,3-5 0,4-1 0,-2-4 0,5 1 0,-2-5 0,3 0 0,0-3 0,0-1 0,0 0 0,0 1 0,3-1 0,8-2 0,4 2 0,5-5 0,2 2 0,-7 1 0,3-4 0,-3 4 0,-5-2 0,0-1 0,-3 5 0,-1 1 0,1 3 0,1 9 0,-4-4 0,-1 7 0,-3-3 0,0 5 0,0-5 0,0 3 0,0-2 0,0-1 0,0 3 0,0-7 0,-3 4 0,-4-5 0,-1-3 0,-2-2 0,3-2 0,-3 0 0,0-1 0,-5-2 0,1-1 0,-4-3 0,2 0 0,-6 0 0,7 0 0,-4 0 0,8 0 0,1 0 0,4-2 0,-1 1 0,4-5 0,0 3 0,3-3 0,0 2 0,0 2 0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16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17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24575,'7'0'0,"-3"6"0,-1 8 0,-3 8 0,0 5 0,0 6 0,0 1 0,0 1 0,0 3 0,0-9 0,-5 9 0,0-14 0,-13 9 0,10-22 0,-5 2 0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18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0 234 24575,'5'0'0,"0"0"0,20 0 0,0 0 0,4 0 0,-1 0 0,-5 0 0,-3 0 0,2 0 0,-7 0 0,0 0 0,-2 0 0,-8 6 0,1 16 0,-6 23 0,0 9 0,-5 19 0,-16 2 0,5-22 0,-20 22 0,18-41 0,-11 19 0,16-28 0,-7-1 0,13-13 0,-3-1 0,6-9 0,1-20 0,23-24 0,5-21 0,0 18 0,4-2-442,0 1 1,2 1 441,5-8 0,-1 1 0,19-24-227,6-1 227,-24 28 0,9-5 0,-16 17 0,-3 7 0,-12 12 0,-3 9 873,-1 2-873,-6 3 237,1 4-237,-9-2 0,-11 15 0,-16 9 0,-14 24 0,-15 16 0,16-3 0,-10 13 0,18-16 0,4 1 0,-1-6 0,18-11 0,2-4 0,9-6 0,4-1 0,0-8 0,0-2 0,6-4 0,11-2 0,8-2 0,9-1 0,5 0 0,-3-5 0,8 1 0,-13-5 0,7 0 0,-18 0 0,7 0 0,-15 0 0,6 0 0,-11 0 0,3 0 0,-4 0 0,-3 0 0,0 0 0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19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7 195 24575,'-3'-6'0,"0"9"0,3 2 0,0 14 0,0 5 0,0 5 0,0 0 0,0 4 0,0-13 0,0 7 0,0-15 0,0 2 0,0-8 0,0-7 0,0-8 0,0-14 0,0-6 0,4-17 0,4 14 0,10-17 0,5 17 0,4-9 0,0 10 0,4-1 0,0 10 0,-1 1 0,3 4 0,-4 8 0,0-2 0,4 10 0,-8-2 0,3 3 0,-9 0 0,-1 0 0,-4 0 0,1 6 0,-7-4 0,-2 4 0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20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7 24575,'1'-4'0,"-5"2"0,-7 2 0,-7 0 0,2 0 0,-11 0 0,2 0 0,-4 0 0,0 11 0,9 2 0,-5 12 0,9-1 0,-4 0 0,8-8 0,-3 6 0,11-14 0,-3 9 0,7-6 0,0 0 0,0 2 0,10-5 0,8 3 0,11-3 0,10 5 0,2-3 0,-1 6 0,0-6 0,-6 2 0,-5 0 0,-5-3 0,-9 5 0,-4 5 0,-7 6 0,0 5 0,-12 2 0,-6 3 0,-9 1 0,-9 1 0,4-1 0,-2-13 0,5 2 0,1-13 0,1-1 0,3-6 0,2-2 0,0-3 0,6-6 0,-6-2 0,10-3 0,1-3 0,2 7 0,4-3 0,-2 7 0,3 0 0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21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24575,'3'2'0,"0"9"0,-3 10 0,4 13 0,-3 1 0,3 10 0,0 1 0,-2-4 0,2 4 0,-4-12 0,0-9 0,0-6 0,0-9 0,0-4 0,0-8 0,-4-7 0,4-14 0,-4-11 0,4-2 0,0-3 0,0 5 0,0 5 0,0 5 0,0 5 0,0 5 0,0 3 0,0 1 0,6 3 0,2 4 0,10 0 0,-2 3 0,2 0 0,-4 0 0,4 0 0,-6 0 0,6 0 0,-11 0 0,3 0 0,-4 2 0,1-1 0,-4 2 0,0-3 0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23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9 147 24575,'0'33'0,"0"9"0,0 18 0,0 7 0,0-11 0,0 1 0,0-10 0,-4-5 0,3 3 0,-3-20 0,4-2 0,0-12 0,0-2 0,3-5 0,8-1 0,9-3 0,5-4 0,13 3 0,-8-2 0,14-1 0,17-2 0,-11 0 0,28 1 0,-16 5 0,12 0 0,0 0 0,7 0 0,-5 0 0,-13 0 0,7 0 0,-14-4 0,33 2 0,-11-2 0,-7 4 0,-1 0 0,1 0 0,0 0 0,4 0 0,-17 0 0,1 0 0,2 0 0,-1 0 0,-2 0 0,-11 0 0,5 0 0,-11 0 0,-2 0 0,-5 0 0,-5 0 0,-1 0 0,0 0 0,-3 0 0,3 0 0,0 0 0,1 0 0,5 0 0,0 0 0,5 0 0,-3 0 0,3 0 0,-5 0 0,0 0 0,-5 0 0,4 0 0,-9 0 0,4 0 0,-4 0 0,-1-4 0,0 3 0,1-6 0,-1 6 0,0-6 0,1 7 0,-1-7 0,0 6 0,1-6 0,-5 6 0,3-6 0,-6 3 0,2-4 0,-4 4 0,-3 1 0,-1 0 0,-1 2 0,-2-1 0,-1-1 0,0 2 0,-3-5 0,1 3 0,2-7 0,-2 0 0,-1-9 0,4 0 0,-2-9 0,-1-2 0,4-9 0,-7 4 0,3-5 0,-4 6 0,0 5 0,0-4 0,0 9 0,0-5 0,0 6 0,0-1 0,0 1 0,0 4 0,0-4 0,0 11 0,0-5 0,0 9 0,0-1 0,0 2 0,0 4 0,0 0 0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24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24575,'0'30'0,"0"-2"0,0 29 0,0-7 0,0 4 0,0 9 0,0-19 0,-4 14 0,3-22 0,-4-3 0,5-17 0,0 2 0,0-19 0,0-5 0,0-22 0,0-14 0,4-5 0,5 1 0,5 6 0,2 6 0,1 0 0,-4 5 0,2 5 0,-7 5 0,2 9 0,-3 2 0,-1 3 0,1 4 0,-1-5 0,4 6 0,1-3 0,7-1 0,-9 3 0,1-2 0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25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24575,'13'0'0,"-1"0"0,15 0 0,-2 0 0,9 0 0,-9 0 0,2 0 0,-12 0 0,0 0 0,-2 0 0,-8 0 0,1 0 0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25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24575,'21'0'0,"-1"0"0,8 0 0,2 0 0,-1 0 0,-1 0 0,-5 0 0,-3 0 0,-2 0 0,-10 0 0,-2 0 0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26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1 24575,'-13'0'0,"-6"0"0,7 0 0,-10 6 0,1 7 0,2 4 0,-2 10 0,9-1 0,0 8 0,3 5 0,0-4 0,4 4 0,-5-9 0,8-2 0,-5 0 0,7-8 0,0-1 0,0-5 0,0-7 0,0 3 0,0-4 0,0 1 0,3-1 0,8 1 0,0-4 0,4 4 0,2 0 0,-5 1 0,11 3 0,-4-3 0,0-1 0,-1 1 0,1-1 0,0 1 0,0-1 0,3-3 0,-6 3 0,2-7 0,0 3 0,1-3 0,1 0 0,2 0 0,-3-6 0,5 0 0,-1-9 0,-4 4 0,4-5 0,-8 2 0,0-1 0,-2 4 0,-5-3 0,6 3 0,-7-3 0,4-4 0,-4 2 0,1-6 0,-4 3 0,-1-5 0,-3 1 0,0-1 0,0 1 0,0 0 0,0 3 0,-3 2 0,-1 4 0,-6 2 0,-5 2 0,-1 3 0,-11-2 0,7 5 0,-9 1 0,1 3 0,-7 0 0,9 0 0,-3 0 0,15 0 0,3 0 0,1 0 0,6 0 0,1 0 0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28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24575,'3'0'0,"2"0"0,9 0 0,5 0 0,0 0 0,0 0 0,0 0 0,-9 0 0,0 0 0,-7 0 0,0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01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9 413 24575,'-5'5'0,"2"-2"0,3-10 0,0-15 0,0 2 0,4-18 0,1 9 0,10-16 0,-4 15 0,9-21 0,-14 20 0,12-8 0,-16 17 0,10-5 0,-8 17 0,1-10 0,2 15 0,-3-7 0,0 5 0,3 2 0,-7 5 0,3 13 0,-3 5 0,0 15 0,0-4 0,0 9 0,0-4 0,0 1 0,0 3 0,0-9 0,0-1 0,0-2 0,0-8 0,0 3 0,0-4 0,0 0 0,0-1 0,0-3 0,0-2 0,0-3 0,0-1 0,0 1 0,0-1 0,0 0 0,0 0 0,0 1 0,0-1 0,0 1 0,0-1 0,0-3 0,0-1 0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29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24575,'0'16'0,"0"10"0,0 23 0,0 9 0,0 2 0,0-5 0,0 9 0,0-10 0,0-1 0,0-6 0,0-13 0,0-6 0,0-9 0,0-4 0,0-5 0,6-6 0,2-2 0,10-2 0,-3 0 0,8 0 0,-4-6 0,4-3 0,1-7 0,-1 0 0,-4 1 0,-1 1 0,-7 3 0,-1 1 0,-4 3 0,1 1 0,-1-1 0,0 4 0,0 2 0,1 12 0,0 1 0,0 10 0,4-7 0,1 8 0,6-11 0,-2 6 0,6-10 0,-2 3 0,-1-4 0,3 1 0,-7-4 0,0-1 0,-2-3 0,-5 0 0,2 0 0,-4 0 0,0 0 0,1-3 0,-1 0 0,-2-11 0,-1-7 0,-3-4 0,0-3 0,0 5 0,0 4 0,0 0 0,0 5 0,0-4 0,0 6 0,0-2 0,-3 7 0,-4 4 0,-4 0 0,0 3 0,-6 0 0,5 0 0,-15 4 0,4 13 0,-2 6 0,-2 13 0,5 0 0,-1-6 0,2 0 0,9-7 0,1-7 0,7 1 0,-2-9 0,6-1 0,-3-5 0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30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0 131 24575,'14'0'0,"11"0"0,17 0 0,25-10 0,2-2 0,19-10 0,-30 2 0,19-1 0,-27 6 0,4 1 0,-13 5 0,-13 5 0,-9 0 0,-4 4 0,-8 0 0,-4 0 0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38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1 162 24575,'3'-13'0,"9"-4"0,6-7 0,6 3 0,6-4 0,-9 4 0,8 6 0,-9-2 0,-1 15 0,3-5 0,-7 7 0,4 0 0,-5 0 0,-3 11 0,0 6 0,-3 13 0,-3 9 0,-1 1 0,-4 6 0,0-5 0,0-2 0,0-10 0,0-5 0,-3-9 0,-1-1 0,0-7 0,-2 0 0,6-2 0,-10-4 0,6 2 0,-6-3 0,4 0 0,2-11 0,2-2 0,2-16 0,0 5 0,3-5 0,1 6 0,4 4 0,-1 0 0,0 5 0,0 3 0,0 4 0,3 1 0,-3 5 0,6-2 0,-5 3 0,5 0 0,-6 0 0,7 0 0,-4 0 0,1 0 0,2 3 0,-5 1 0,1 3 0,-2 2 0,0-1 0,-1 2 0,1-4 0,-4 0 0,0 1 0,-3-1 0,0 8 0,0-2 0,0 6 0,0-4 0,0 1 0,0 8 0,0-3 0,-3 8 0,-1-9 0,-4 0 0,4-5 0,-2-3 0,5-2 0,-2-2 0,3-6 0,0-9 0,0-13 0,9-13 0,0-1 0,9-10 0,-1 10 0,5-6 0,-4 7 0,0 3 0,-3 7 0,-7 6 0,2 7 0,-3 4 0,-1 1 0,0 6 0,1-3 0,-1 3 0,0 0 0,0 0 0,-3 2 0,0 2 0,0 2 0,-3 0 0,3 1 0,-3-1 0,0 1 0,3 3 0,-2 0 0,2 4 0,-3 1 0,0-1 0,0-3 0,0 2 0,0-6 0,0 3 0,0-4 0,0 1 0,3-1 0,0-2 0,4 1 0,-1-1 0,0-1 0,1 3 0,-1-2 0,1-1 0,-1 0 0,0-3 0,1 3 0,-1-2 0,1 1 0,-1-2 0,0 0 0,0 0 0,0 0 0,0 0 0,0 0 0,0 0 0,0-2 0,1-9 0,0-5 0,1-8 0,0 1 0,-1 4 0,-2 0 0,1 5 0,-5 3 0,2 1 0,-1 7 0,-1-3 0,2 2 0,-3-2 0,0 0 0,0-1 0,0 1 0,0-1 0,-3 4 0,2 5 0,-9 10 0,5 2 0,-2 8 0,0-7 0,3 3 0,-3-3 0,3-1 0,1-3 0,0-2 0,2-2 0,-2-1 0,3 0 0,0 1 0,3-4 0,1 0 0,2-1 0,0-1 0,4 2 0,1-3 0,0 0 0,2 0 0,-6 0 0,7 0 0,-7 0 0,3 0 0,-4 0 0,1 0 0,-1 0 0,0 0 0,1 0 0,-1 0 0,1 0 0,-1 0 0,0 0 0,-2-3 0,2 0 0,-6-4 0,6-7 0,-2 2 0,4-6 0,-1 4 0,0 0 0,0 3 0,0-3 0,-4 7 0,3 0 0,-5 1 0,2 10 0,-3 1 0,0 5 0,-3 0 0,2-1 0,-5 6 0,2 0 0,0 4 0,0-5 0,1-3 0,3-2 0,-3-2 0,3-1 0,0 1 0,-3-4 0,0 0 0,-1-11 0,1-4 0,7-9 0,3 1 0,5-2 0,2 6 0,2-6 0,-2 7 0,1-4 0,-4 9 0,-2 0 0,-2 6 0,-1-2 0,1 6 0,-1-3 0,0 3 0,0 0 0,0 0 0,-3 2 0,3-1 0,-5 4 0,2-1 0,-3 2 0,0 4 0,0-3 0,0 3 0,0-4 0,0 1 0,0-1 0,0 1 0,2-1 0,-1 0 0,5 3 0,-3-2 0,3 1 0,1-4 0,-1-1 0,0-3 0,1 0 0,-1 0 0,1 0 0,-1 0 0,4-7 0,-3 3 0,7-9 0,-7 5 0,3-2 0,-4 4 0,0-1 0,1 1 0,3-1 0,-3 0 0,6 0 0,-5-3 0,5-1 0,-2 0 0,0-2 0,-1 5 0,-3-2 0,-1 4 0,1-1 0,-1 3 0,-3-1 0,3 4 0,-5-5 0,2 16 0,-3 5 0,-4 10 0,3 3 0,-6-5 0,3-4 0,0 0 0,1-5 0,3-4 0,0 0 0,5-6 0,3-1 0,5-6 0,5-2 0,1-6 0,5-1 0,-5-7 0,4 3 0,-7-3 0,2 4 0,-7 1 0,2 0 0,-5 3 0,2 1 0,-4 3 0,1-3 0,0 3 0,-1 0 0,-2 1 0,-1 2 0,-1 1 0,-1-3 0,2 11 0,-7 8 0,-5 17 0,-1 5 0,-7 9 0,7-3 0,-7 5 0,7-5 0,-3-2 0,5-14 0,3-2 0,2-9 0,3-3 0,-3-1 0,2-9 0,-2-20 0,7-4 0,10-27 0,2 8 0,11-10 0,-8 11 0,7 0 0,-12 7 0,6 8 0,-12 3 0,6 11 0,-7 2 0,3 4 0,-3 2 0,-1 1 0,0 3 0,0 0 0,-3 3 0,3 0 0,-6 4 0,3-1 0,0 1 0,-2-1 0,2 4 0,-3 5 0,0 14 0,0 7 0,0 10 0,0-6 0,0 11 0,0-9 0,0 5 0,0-13 0,0-10 0,0-6 0,0-7 0,0-1 0,0-4 0,0-5 0,0-9 0,0-3 0,3-12 0,1 4 0,4-9 0,0 3 0,4-8 0,-3 9 0,7-4 0,-8 4 0,7 1 0,-7 3 0,3 2 0,-4 4 0,0 3 0,0 4 0,-1 1 0,0 5 0,1-2 0,-1 3 0,0 0 0,0 0 0,-3 7 0,3 1 0,-5 2 0,2 4 0,-3-7 0,0 3 0,0-4 0,0 1 0,0-1 0,0 4 0,0 1 0,0 3 0,0-3 0,0-1 0,0 6 0,4 5 0,0 11 0,8 2 0,1-5 0,3-5 0,-5-5 0,3-5 0,-7-3 0,6-1 0,-2-7 0,3 0 0,0-3 0,1 0 0,-5 0 0,4 0 0,-4 0 0,1 0 0,2 0 0,-2-6 0,3 1 0,1-12 0,5 0 0,1-8 0,0-4 0,0-2 0,-5 2 0,0 5 0,-4 1 0,-2 8 0,-3 0 0,-3 5 0,2 4 0,-5 5 0,1 9 0,-2 3 0,0 8 0,0-5 0,0 0 0,0 0 0,0-3 0,0-1 0,3-4 0,1 1 0,2-1 0,4 1 0,1-4 0,0 0 0,2-3 0,-2 0 0,7 0 0,-3-3 0,8-9 0,-6-9 0,3-4 0,-3-8 0,-1 8 0,-4 1 0,2 6 0,-6 3 0,2 1 0,-3 6 0,-3-4 0,1 7 0,-1-5 0,3 0 0,-1 3 0,1-7 0,0 7 0,-1-3 0,1 0 0,3 2 0,-2-2 0,5 6 0,-2-2 0,-1 6 0,0-4 0,-3 4 0,-1 0 0,1 0 0,-1 0 0,-2 6 0,-2 6 0,-2 6 0,0 5 0,0 17 0,0-3 0,-3 5 0,-2-4 0,-7-9 0,-1 5 0,0-5 0,1-1 0,4-8 0,1-5 0,3-2 0,1-6 0,3 3 0,0-4 0,0 0 0,3-2 0,8 2 0,5-2 0,12 4 0,-3 0 0,3 4 0,-5-4 0,-3 3 0,-6-4 0,-4 0 0,-3 7 0,-3-6 0,-1 14 0,-3-6 0,-3 7 0,-8-3 0,-2 2 0,-15-5 0,6 7 0,-6-10 0,3 1 0,6-7 0,-3-4 0,6-1 0,1-3 0,5 0 0,4 0 0,-1 0 0,4-10 0,0 1 0,3-13 0,0-8 0,3 4 0,9-8 0,11 4 0,5-2 0,7-5 0,-2 1 0,4 3 0,0 1 0,-1 4 0,-5 6 0,3 1 0,-9 5 0,8-1 0,-9 1 0,4 0 0,-5 4 0,-3-3 0,2 3 0,-10-2 0,6-1 0,-10 1 0,-1-1 0,-4 1 0,-3 0 0,0 3 0,0-2 0,-3 5 0,-4-2 0,-4 6 0,-7-2 0,-2 5 0,1-3 0,-3 4 0,6 0 0,-6 0 0,-2 0 0,2 15 0,-3 9 0,11 17 0,-7 20 0,14-11 0,-5 11 0,12-21 0,0 0 0,0-11 0,6-5 0,6-5 0,12-7 0,5-1 0,5-6 0,5-1 0,-3-4 0,3 0 0,-5-8 0,1-6 0,1-9 0,-5-4 0,-1 5 0,-9-1 0,-3 7 0,-3-3 0,-1 8 0,-3-2 0,-1 8 0,-3-4 0,-1 8 0,-2-2 0,-1 3 0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39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7 108 24575,'-3'-6'0,"0"0"0,3-4 0,0 3 0,0-6 0,0 2 0,0 0 0,0-3 0,0 7 0,0-3 0,0 1 0,0 7 0,0 0 0,0 8 0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40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6 265 24575,'-3'-6'0,"0"-17"0,3 0 0,0-17 0,0 6 0,0 0 0,0 0 0,0 9 0,0 2 0,0 9 0,0 8 0,0 3 0,3 12 0,-2-2 0,4-1 0,-4 0 0,2-2 0,0-1 0,-3 3 0,6-6 0,-5 3 0,1-3 0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41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0 151 24575,'0'-19'0,"0"7"0,0-16 0,0 9 0,0-4 0,0 7 0,0 2 0,0 4 0,0 2 0,0 7 0,0 6 0,0 8 0,0 1 0,0 0 0,0 4 0,0-3 0,3 3 0,-2-3 0,2-1 0,-3-3 0,0-1 0,0-4 0,3 0 0,-2 1 0,2-4 0,-3 0 0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42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24575,'14'0'0,"3"0"0,37 0 0,-10 0 0,27 0 0,-10-9 0,-10 7 0,-1-11 0,-20 8 0,4-4 0,-9 5 0,-2 0 0,-13 4 0,-3 0 0,-4 0 0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43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58 24575,'3'-6'0,"1"0"0,10-5 0,-6 7 0,13-10 0,-5 9 0,12-3 0,1 4 0,1 4 0,-2 0 0,-5 0 0,0 0 0,1 7 0,-4 10 0,-4 14 0,-2 22 0,-9 9 0,-1 19 0,-4 2-588,0 14 588,-10-4 0,0-15 0,-16-1 0,4-15 0,-6-1 0,-2-1 0,2-23 0,-4-1 0,3-14 0,3-6 588,-2-7-588,5-6 0,3-3 0,2 0 0,4-6 0,2-6 0,5-17 0,0-7 0,6-5 0,-4 2 0,5 9 0,0 2 0,0 9 0,0 1 0,0 7 0,3 1 0,4 6 0,4 2 0,7 2 0,-3 0 0,8 0 0,-4 3 0,10 14 0,-2 7 0,-1 7 0,0 8 0,-4-7 0,1 7 0,-1-3 0,-6-7 0,0-5 0,-5-6 0,-1-7 0,-3-1 0,-1-4 0,-2-2 0,-1-1 0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44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108 164 24575,'-6'0'0,"-8"0"0,2 6 0,-3 6 0,0 12 0,3-3 0,3 6 0,-1-8 0,9 4 0,-2 1 0,3-1 0,0-4 0,0 8 0,0-10 0,0 2 0,6-5 0,2-4 0,10-2 0,2 2 0,3-9 0,-4 2 0,3-3 0,-2 0 0,-1 0 0,3 0 0,-2 0 0,3-7 0,-4-1 0,4-12 0,-6 1 0,7-7 0,-7-2 0,3 2 0,-4-2 0,-3 5 0,-2-1 0,-3 1 0,-1-1 0,-2 1 0,-2 0 0,-3 3 0,0-2 0,0 2 0,-6 1 0,-3-3 0,-9 6 0,2 1 0,-6 0 0,6 7 0,-6 0 0,3 5 0,-25 3 0,15 0 0,-21 12 0,21-1 0,-3 14 0,4-8 0,7 3 0,3-5 0,4-4 0,3-2 0,4-2 0,4 0 0,3-1 0,0-2 0,0-2 0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44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24575,'15'0'0,"7"0"0,21 0 0,-3 0 0,5 0 0,-4 0 0,4 0 0,-9 0 0,2 0 0,-21 0 0,2 0 0,-9 0 0,-6 0 0,2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02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61 24575,'11'0'0,"-3"0"0,22 0 0,-8 0 0,6 0 0,-1 0 0,-5 0 0,5 0 0,-10-4 0,5 4 0,-6-4 0,-4 4 0,-1 0 0,-13 0 0,-4 3 0,-14 6 0,2 1 0,-8 7 0,3-3 0,-4 0 0,4-1 0,1-4 0,6-1 0,-6 1 0,8-1 0,-6-4 0,7 0 0,0-1 0,2-2 0,3 2 0,1-3 0,-1 0 0,1 0 0,0 0 0,3 3 0,-3-2 0,3 2 0,0-6 0,4-1 0,8-7 0,10-3 0,10-4 0,0 0 0,11-2 0,-10 1 0,9 0 0,-9 4 0,4 1 0,-6 5 0,-5 4 0,0-3 0,-6 7 0,1-3 0,-4 4 0,-2 0 0,-3 0 0,-1-3 0,-3 2 0,-1-2 0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45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24575,'17'0'0,"17"0"0,-6 0 0,11 0 0,-6 0 0,-2 0 0,14 0 0,-10 0 0,-1 0 0,-5 0 0,-6 0 0,0 0 0,1 0 0,-9 0 0,-1 0 0,-7 0 0,-1 0 0,1 0 0,-4 0 0,0 0 0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46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24575,'17'21'0,"8"6"0,8 10 0,4 1 0,3 16 0,-12-20 0,9 13 0,-14-16 0,8 1 0,-9-3 0,-3-12 0,-7 1 0,-2-13 0,0 4 0,-6-5 0,5 2 0,-5 1 0,2-4 0,1 0 0,-1-3 0,-2 3 0,-2 0 0,-2 3 0,0 3 0,0 2 0,-7 12 0,-13 9 0,0 9 0,-7 1 0,4-1 0,5-2 0,-4-3 0,8-2 0,-1-5 0,7-10 0,-3-1 0,3-4 0,1 1 0,0-5 0,3 4 0,-1-7 0,4 3 0,-5-4 0,5 1 0,-4-4 0,4-17 0,-1 10 0,2-13 0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47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1 24575,'-2'3'0,"-7"0"0,-5-3 0,-9 0 0,8 0 0,-17 12 0,14-2 0,-21 20 0,18-9 0,-6 14 0,10-5 0,1 4 0,7-5 0,0-5 0,6-6 0,3-4 0,0 1 0,0-5 0,0 0 0,6-3 0,11 0 0,8 1 0,9 1 0,-5-1 0,5 9 0,-9-4 0,4 8 0,-5-1 0,-3 0 0,-5 4 0,-5 0 0,-6-1 0,-2 0 0,-3 1 0,0-5 0,0 3 0,0-6 0,0 2 0,-3-4 0,-4-3 0,-9 0 0,1-4 0,-3 0 0,-1-3 0,4-1 0,-3-3 0,3 0 0,5 0 0,-4 0 0,7-6 0,-4-2 0,7-6 0,-2-1 0,5 5 0,-2 0 0,3 3 0,0 1 0,0 2 0,0 1 0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48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24575,'0'10'0,"0"14"0,0 8 0,0 20 0,0-15 0,0 18 0,0-22 0,0 17 0,0-19 0,0-2 0,0-14 0,0-2 0,0-6 0,0-5 0,0-11 0,0-9 0,3-2 0,2-7 0,6 7 0,-2-8 0,6 4 0,-3 1 0,3 3 0,-4 2 0,-1 7 0,-3-2 0,0 5 0,0-2 0,2 7 0,-1-3 0,2 2 0,0 1 0,-3-3 0,6 2 0,-2 0 0,3 1 0,-3 3 0,2-3 0,-6 2 0,7-2 0,-7 3 0,6 0 0,-5 0 0,5 0 0,-2 3 0,0 1 0,-2 2 0,-2 1 0,-1-4 0,1 3 0,-4-5 0,0 2 0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49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24575,'13'0'0,"13"0"0,0 0 0,12 0 0,-9 0 0,10 0 0,-8 0 0,7 0 0,-17 0 0,-2 0 0,-9 0 0,-7 0 0,0 0 0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49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24575,'20'0'0,"6"0"0,-2 0 0,9 0 0,-4 0 0,-4 0 0,-5 0 0,-7 0 0,-6 0 0,3 0 0,-4 0 0,-2 0 0,-1 0 0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9:51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18 24575,'0'-6'0,"0"0"0,0 1 0,0 15 0,-4 17 0,3 32 0,-4 18 0,0 21-574,4-45 1,1 2 573,-6 4 0,1 0 0,3 38-233,-1-45 0,0-1 233,3 18 0,0-1 0,0-9 0,0-23 0,0-7 1118,0-14-1118,0-5 495,0-4-495,0 1 0,0-4 0,0 0 0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6T04:06:10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24575,'-8'4'0,"2"-1"0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52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3024 24575,'0'-8'0,"0"-39"0,0-47 0,0 29 0,0-3 0,0 0 0,0-3-1002,-4 1 1,-2-6 0,2 5 1001,3-1 0,-1-2 0,-4-2 0,-1-6 0,1 5 0,1-5 0,2 3 0,-1-14 0,0-2 0,-2 1 0,-1 1-345,1 11 1,0 1 344,-1-2 0,-1 2 0,0 11 0,-1 1 0,2-3 0,1 1-171,3 7 0,0 2 171,0 10 0,0 2 0,-2-46 0,4 21 0,-4-6 0,5 15 2078,0 14-2078,0 11 1539,0 10-1539,-3 3 418,2 10-418,-6-4 0,3 7 0,0-3 0,1 5 0,0-5 0,2 6 0,-3-2 0,4 5 0,0 2 0,-2-2 0,6 5 0,5 2 0,9 2 0,1 3 0,1-3 0,-5 7 0,2-7 0,-6 6 0,-2-5 0,-3 5 0,1-6 0,-4 6 0,0-3 0,-3 3 0,0 0 0,0 1 0,0 2 0,0 2 0,0 3 0,0 3 0,0-2 0,0 6 0,0-2 0,0 6 0,0-1 0,0 6 0,0-6 0,0 6 0,0-6 0,0 6 0,0-1 0,0 2 0,0 8 0,0-7 0,0 12 0,0-11 0,0 10 0,0-6 0,0 8 0,0-8 0,0 7 0,0-12 0,0 12 0,0-11 0,0 10 0,0 4 0,0-9 0,0 22 0,0-32 0,0 32 0,0-28 0,4 29 0,-3-24 0,7 14 0,-7-12 0,2 3 0,1-2 0,-3-4 0,3-3 0,-1-2 0,-2 2 0,2 3 0,-3 4 0,4-3 0,-3 7 0,2 3 0,-3-5 0,0 9 0,0-12 0,0 2 0,0-1 0,0-4 0,4-3 0,-3-1 0,6-3 0,-6 0 0,6-5 0,-3 2 0,0 2 0,2-5 0,-1 5 0,-1-7 0,3 3 0,-7-3 0,7-2 0,-6 2 0,5-2 0,-5 3 0,6 1 0,-6-5 0,2 4 0,0-4 0,-2 1 0,5 2 0,-5-2 0,6 3 0,-7 1 0,7-2 0,-7 2 0,7 3 0,-6-2 0,5 2 0,-5-7 0,2 2 0,1-3 0,-3 1 0,2-2 0,-3-6 0,0 2 0,0-3 0,0 1 0,0-2 0,0 1 0,0-3 0,0 3 0,0-1 0,0-2 0,0 6 0,0-3 0,0 4 0,0 0 0,0-4 0,0 3 0,0-6 0,0 3 0,0-4 0,-6-2 0,2-1 0,-8-3 0,1 0 0,-3-3 0,0-4 0,4-8 0,-1-8 0,-1-9 0,7 3 0,-7-22 0,11 18 0,-3-35 0,-1 12 0,4-21 0,-4 15 0,5-1 0,0 5 0,0 3 0,0-9 0,0 16 0,0-3 0,0 13 0,0 0 0,-4 5 0,3 2 0,-2 2 0,-1-1 0,3-4 0,-6 1 0,6-11 0,-2-3 0,-1 4 0,3-18 0,-3 24 0,4-29 0,-3 27 0,2-40 0,-7 39 0,7-52 0,-6 50 0,6-55 0,-3 50 0,-1-46 0,4 42 0,-3-44 0,4 53 0,0-38 0,0 37 0,0-21 0,-4 16 0,3-13 0,-7 23 0,7-12 0,-3 5 0,4 1 0,0-6 0,0 12 0,0 0 0,0 7 0,0 6 0,0 0 0,0 10 0,0-2 0,0 3 0,0 3 0,0 1 0,0 4 0,0 0 0,0-1 0,0 1 0,0 3 0,0 0 0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56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2374 24575,'0'-2'0,"0"-10"0,0-17 0,0-13 0,-5-23 0,4-9 0,-4-23 0,1 4 0,3 42 0,0-2 0,-3-13 0,-2 0 0,0-33 0,0 29 0,0 4 0,1 2 0,-6 2 0,1 0 0,6 4 0,-10-7 0,2 1 0,9 15 0,-4-4 0,-1 0 0,7 6 0,-6-2 0,0-2 0,5-13 0,-12-27 0,13 11 0,-13-5 0,12 10 0,-7-2 0,4 18 0,0 1 0,-4 11 0,5 11 0,-3 12 0,6 7 0,-2 6 0,0 2 0,5 5 0,2 1 0,3 3 0,5 0 0,-1 0 0,3 0 0,4 0 0,-4 0 0,4 3 0,-1-2 0,-2 2 0,2-3 0,-3 0 0,-3 0 0,-2 0 0,-2 0 0,-1 0 0,0 3 0,-2 0 0,-2 4 0,-2-1 0,0 0 0,0 0 0,0 4 0,0 0 0,0 4 0,0 0 0,0 3 0,0 2 0,0 7 0,0 3 0,0 11 0,0-9 0,0 23 0,0-21 0,5 33 0,-4-22 0,7 30 0,-3-26 0,5 32 0,-1-34 0,1 47 0,0-34 0,0 31 0,-4-28 0,3 32 0,-4-40 0,0 0 0,1 1 0,-1-3 0,0-2 0,0 1 0,-4 0 0,7 25 0,-7-25 0,7-3 0,-7 2 0,6-8 0,-6-2 0,3 0 0,-1-5 0,-2-4 0,3 2 0,-1-7 0,2 8 0,-1-3 0,0-3 0,-1 3 0,-2-7 0,3 2 0,-4-3 0,0-2 0,0 2 0,0-1 0,0-3 0,0 2 0,0-6 0,0 2 0,0-6 0,3 1 0,-3-5 0,3 3 0,-3-4 0,0 0 0,0 1 0,0-1 0,0 0 0,-2-3 0,-5 3 0,-7-2 0,-5 3 0,-3 0 0,-1 1 0,1-1 0,3-3 0,2 2 0,3-5 0,3 2 0,1-3 0,7-3 0,0-11 0,3-2 0,0-24 0,0 9 0,0-36 0,0 9 0,0-31 0,0 7 0,0-9 0,0 17 0,0 17 0,0 0 0,0-5 0,1 12 0,-2-1 0,-3-9 0,-2-5 0,-4-1 0,-4-3 0,4 19 0,-4-22 0,9 33 0,-8-40 0,11 34 0,-12-43 0,13 37 0,-4-24 0,5 15 0,0 0 0,0-4 0,0-7 0,0 20 0,0-28 0,0 40 0,0-22 0,0 20 0,0-5 0,0 6 0,0 4 0,0 7 0,0 4 0,0 5 0,0 3 0,0 3 0,0 0 0,0 0 0,-3 1 0,-1-1 0,0 0 0,-2 0 0,5 3 0,-2 2 0,3 2 0,0 18 0,0 13 0,0 27 0,0 16 0,5 21 0,-2-26 0,1 0 0,-1-9 0,0 1 0,1 19 0,-2 3-207,-2-12 0,0 0 207,0 7 0,0 1 0,0 5 0,0-1 0,2-9 0,1-2 0,-1-13 0,1 0 0,3 19 0,0-1 0,5 23 0,-5-26 0,-1-1 0,6 11 0,-1 3 0,-5-19 0,3 10 0,-7-5 0,7-7 0,-7-12 0,6-2 0,-6-11 414,3-3-414,-1-3 0,-2-10 0,2 0 0,0-8 0,-2 0 0,1-4 0,-2 0 0,0 1 0,0-27 0,0-17 0,0-21 0,-4-23 0,3-11 0,-8-4 0,8 4 0,-2 32 0,1 3 0,2-7 0,-2-4 0,-1 0 0,2 12 0,-5-5 0,1 0 0,4 7 0,-1-5 0,-1 1 0,-1 9 0,3-40 0,-3 46 0,4-4 0,0 8 0,0 15 0,0 2 0,0 11 0,0 2 0,0 8 0,0 17 0,5 17 0,0 20 0,5 13 0,0 11 0,1 13 0,4 4 0,-9-38 0,1 1 0,3-3 0,0 1 0,-3 8 0,0 0 0,1-5 0,-1-1 0,0 5 0,-1 0 0,-1-11 0,0-1 0,6 36 0,-1 13 0,0-45 0,-1 33 0,-3-34 0,-2 6 0,-4-13 0,0-5 0,0-12 0,0-7 0,0-4 0,0-8 0,0 0 0,0-4 0,0 0 0,0-5 0,0-12 0,0-6 0,0-9 0,-4-1 0,0 4 0,-1-1 0,-1 3 0,5 6 0,-5 1 0,5 4 0,-2 4 0,3 2 0,0 2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27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24575,'0'19'0,"0"8"0,0 13 0,0 15 0,0 7 0,-6 24 0,4 3-717,-3-37 0,-1 2 717,5 2 0,0 2 0,-5 5 0,0 1 0,4 0 0,2 1 0,-3 3 0,-1 0 0,4 0 0,0 0 0,0 1 0,0 0 0,0 5 0,0 1-575,0-2 1,0 2 574,0 4 0,0-1 0,0-2 0,0-1 0,0 4 0,0 0 0,0-4 0,0-1 0,0-5 0,0 0 0,0 4 0,0 0 0,3-9 0,1 0 0,-4 4 0,1 0 0,2-4 0,0-2-363,-2-4 1,-2 0 362,1 0 0,0-1 0,0-4 0,0-1-127,5 30 127,-4 10 0,4-20 0,-5 6 0,5-1 0,-4-8 0,5-1 0,-6 1 954,0-8-954,0 7 1507,0-12-1507,0 11 823,0-11-823,0 5 151,0-8-151,0 1 0,0 0 0,0-1 0,0-5 0,0-2 0,0-12 0,0 4 0,0-3 0,0-1 0,0 4 0,0-4 0,4 6 0,-3 0 0,3-1 0,-4-4 0,0 3 0,0-9 0,0-1 0,0-2 0,0-3 0,0 4 0,4-4 0,-3 8 0,3-7 0,-4 9 0,4-6 0,-3 1 0,3-6 0,0 7 0,-4-14 0,4 4 0,-4-12 0,0 1 0,0-1 0,3-3 0,-2 0 0,2-4 0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23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2818 24575,'0'-27'0,"0"-24"0,0-12 0,0 6 0,0-4 0,0 9 0,0-2-1029,-9-35 1,-1-3 1028,9 25 0,-2-2 0,-8-5 0,-4-7 0,3 8 0,7 11 0,0 0 0,-7-20 0,-3-9 0,2 12 0,5 27 0,1 0 0,-3-45 0,-1-1 91,2 41 0,2 4-91,6-11 0,-1 1 0,-8 13 0,0 0 0,9-11 0,0 4 0,-11 0 0,7-38 0,0 47 0,-3-11 0,7 1 1537,-3 10-1537,0-3 338,3 10-338,-3 1 0,4 4 0,0 3 0,0 1 0,0 4 0,0 2 0,0 7 0,0-2 0,0 6 0,-3-3 0,2 4 0,-2 4 0,3 0 0,-3 4 0,3 0 0,-6 2 0,8 1 0,-1 3 0,8 0 0,-2 0 0,6 0 0,-6 0 0,2 0 0,-2 0 0,-1 0 0,0 0 0,0 0 0,0 0 0,-2 3 0,1 0 0,-2 1 0,1 1 0,1-4 0,-4 4 0,4-4 0,-1 4 0,2-1 0,0-1 0,-2 3 0,-2-3 0,-2 3 0,0 0 0,0 0 0,0 4 0,0 0 0,0 8 0,0 4 0,0 2 0,0 21 0,0-17 0,0 37 0,0-36 0,0 42 0,0-37 0,0 38 0,0-33 0,0 40 0,0-39 0,5 39 0,-4-41 0,7 24 0,-3-16 0,0 7 0,-1-1 0,1 11 0,-4-24 0,7 21 0,-7-24 0,6 11 0,-6-2 0,7 6 0,-4-8 0,5 18 0,-4-24 0,3 14 0,-7-6 0,6-2 0,-6 14 0,6-14 0,-6 13 0,3-13 0,0 8 0,-3-9 0,3-3 0,-4-3 0,0-8 0,0-2 0,0-3 0,0-1 0,0 1 0,0-1 0,0 1 0,0-1 0,0 1 0,0-1 0,0-4 0,0 0 0,0-8 0,0-1 0,0 15 0,0 2 0,0 19 0,4 1 0,1 1 0,3-1 0,1-6 0,-1 5 0,1-4 0,-1 1 0,0-8 0,-3-12 0,-2-7 0,-3-6 0,0-3 0,0-5 0,0-5 0,0-18 0,0-4 0,0-25 0,0-4 0,0-16 0,0-3 0,0-9 0,0-6 0,0 28 0,0-2 0,0-34 0,0 30 0,0-1 0,0 17 0,0 0 0,0-7 0,0 1 0,0-37 0,0 6 0,0 21 0,0-4 0,0 5 0,0 12 0,0 3 0,0 10 0,0-4 0,0 8 0,0-2 0,0 8 0,0 2 0,0-1 0,0 6 0,0-2 0,0 3 0,0 1 0,0-1 0,0 5 0,0-4 0,0 3 0,0 0 0,0 2 0,0 3 0,0 0 0,0 0 0,0 4 0,-3 0 0,3 3 0,-6 1 0,5 0 0,-5 0 0,6-1 0,-3 1 0,0 0 0,2 0 0,-1-1 0,-1 1 0,2-4 0,-5 3 0,6-3 0,-6 1 0,5 1 0,-2-1 0,0-1 0,2 3 0,-5-6 0,5 2 0,-5-6 0,5 2 0,-5-6 0,5 6 0,-6-6 0,6 2 0,-5 1 0,5-4 0,-2 4 0,3-1 0,-3 1 0,3 8 0,-3-3 0,3 6 0,0-3 0,0 15 0,0 14 0,0 17 0,0 16 0,0 12 0,0 11 0,0-18 0,0 1 0,0 31 0,0-23 0,0 0 0,-3-10 0,0-2 0,2 6 0,0-2 0,-1-7 0,-1 0 0,0 9 0,0-3 0,2 4 0,-2-10 0,1 0 0,2 10 0,0 22 0,0-30 0,0 26 0,0-45 0,0 24 0,0-12 0,0-3 0,0 8 0,3-10 0,-2 4 0,6-8 0,-2 1 0,-1-6 0,3 1 0,-6-6 0,6 0 0,-2-1 0,-1-6 0,3 9 0,-3-9 0,4 14 0,-4-8 0,4 23 0,-7-21 0,3 26 0,0-18 0,1 15 0,0-10 0,-1 4 0,-1-10 0,-2 1 0,7-7 0,-8-4 0,4-6 0,-1 2 0,-2-9 0,2 4 0,0-6 0,-2 1 0,2-2 0,-3-2 0,0-6 0,0-14 0,0-17 0,-5-30 0,-7-35 0,5 7 0,-1 27 0,1-1 0,3 11 0,1-1 0,-3-12 0,0-1 0,3-4 0,0 1 0,0 2 0,0 0 0,3-6 0,0 0 0,0 12 0,0 3 0,0-41 0,0 5 0,0 30 0,0-8 0,0 6 0,0 21 0,0 0 0,0 20 0,0 1 0,0 10 0,0 2 0,0 2 0,0 2 0,0 1 0,0 0 0,0-1 0,0 1 0,0 0 0,0 0 0,0-1 0,0 1 0,3 3 0,0 6 0,4 12 0,0 9 0,2 17 0,-5-5 0,4 25 0,-3-22 0,0 39 0,3-33 0,-2 41 0,3-35 0,1 42 0,-5-46 0,4 34 0,-3-33 0,-1 10 0,3-6 0,-3-1 0,0-10 0,2 0 0,-2-7 0,-1-3 0,4 2 0,-4-6 0,0 5 0,3 0 0,-2-2 0,2 0 0,1-7 0,-4-1 0,2-3 0,-5-2 0,2-7 0,-3 0 0,3 0 0,-2-3 0,2 2 0,-3-2 0,0-1 0,0 0 0,0 1 0,0-1 0,0 0 0,0 0 0,0 0 0,0 0 0,0 0 0,0 0 0,0 1 0,0-1 0,0 0 0,0 0 0,0 0 0,3-2 0,-2 1 0,1-2 0,-10 3 0,-5 1 0,-4 0 0,-6 0 0,9 0 0,-4-3 0,4 2 0,3-5 0,2 2 0,5-1 0,7-1 0,1 2 0,8-3 0,-1 0 0,2 0 0,1 0 0,-4 0 0,4-3 0,-7 2 0,2-2 0,-2 0 0,-1 2 0,0-2 0,-2 1 0,-2-2 0,-2-2 0,0-4 0,0 0 0,0-8 0,0-5 0,0-5 0,0-13 0,-9-12 0,2-14 0,-14-21 0,5-6 0,7 41 0,-1-1 0,0-2 0,0-2 0,0 0 0,1 0 0,0 0 0,0 0 0,0-4 0,0 0 0,1 7 0,0 1 0,0-34 0,-6 0 0,13 27 0,-7-10 0,7 5 0,-3 8 0,4 6 0,-4 10 0,4 4 0,-4 6 0,4 3 0,0 4 0,0 1 0,0 2 0,0-1 0,0 2 0,0-3 0,0 3 0,0-3 0,0 6 0,0-4 0,0 4 0,0-1 0,0-2 0,0 6 0,0-6 0,0 6 0,0-6 0,0 2 0,0 1 0,0-4 0,0 7 0,0 0 0,0 3 0,0 4 0,0-1 0,0 2 0,0 1 0,0-4 0,0 3 0,0-3 0,-3 4 0,3-4 0,-3 3 0,0-3 0,2 0 0,-2 3 0,3-6 0,-3 6 0,3-6 0,-3 3 0,3-4 0,0-4 0,0 4 0,0-5 0,0 6 0,0-1 0,0 3 0,0-2 0,0 2 0,0 1 0,0 0 0,0 0 0,0 3 0,0-3 0,0 4 0,0 0 0,0 0 0,0 0 0,0 0 0,0 0 0,0-1 0,0 1 0,0 0 0,0 0 0,-3 2 0,0 2 0,-3 2 0,0 0 0,0 0 0,-4 0 0,3 0 0,-3 0 0,1 0 0,2 2 0,0-1 0,4 2 0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20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3003 1 24575,'-31'25'0,"6"9"0,-22 6 0,14-1 0,0 2 0,-26 24-1306,12-7 1,-2 4 1305,12-14 0,-1 0 0,-21 24 0,-1 2 0,19-21 0,-1 0 0,-19 16 0,0-1 0,19-20 0,-1 0 0,-23 22 0,-1-1 0,19-21 0,0 0 0,-15 15 0,0 0 0,14-17 0,1-1 0,-6 8 0,0 1 0,0-1 0,2-1-136,3-5 1,2-2 135,4 1 0,1-2 0,-1-4 0,1 0 0,3 2 0,0-1-65,0-3 1,1-2 64,-18 24 0,-8-5 0,17-10 0,-18 15 0,18-16 1881,-4 6-1881,14-18 979,-11 21-979,19-23 151,-13 20-151,17-20 0,-3 7 0,-2-2 0,8-1 0,-3-8 0,8 1 0,-3 2 0,0-4 0,3 3 0,-2-5 0,-1 1 0,4-1 0,-4 0 0,5 0 0,-5 1 0,3-1 0,-2-3 0,4 2 0,-4-2 0,3 2 0,-3-2 0,-1 3 0,5-4 0,-4 1 0,4 2 0,1-8 0,-1 4 0,1-4 0,3 0 0,-2 0 0,5 0 0,-2 0 0,0-3 0,2 2 0,-2-5 0,3 1 0,3-2 0,-1-1 0,4-8 0,-2 4 0,3-8 0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22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1140 24575,'7'3'0,"8"0"0,26-3 0,13 0 0,21 0 0,-13-6 0,4-2-1339,-4 2 0,3-3 1339,0-4 0,7-3 0,-1 1 0,-6 2 0,0 0 0,4-2 0,6-2 0,5-2 0,2 0 0,-4 3-1257,9-1 0,-3 3 0,5-1 1257,2 1 0,7-1 0,0 0 0,-2 0-962,-10 1 0,-1 0 0,-1 0 0,2 2 962,8 2 0,1 2 0,2 0 0,-1-1 0,-15-2 0,0-1 0,1-1 0,-1 2 0,-1 2 0,13 3 0,0 3 0,-3 2 0,-3-2 0,9-3 0,-4-1 0,0 3-596,3 2 0,-1 3 0,-5 0 596,6-1 0,-4 0 37,8 0 0,-5 0-37,-23 0 0,-2 0 1143,11-1 1,-7 2-1144,-6 3 2001,-8-3 0,-2 3-2001,-2 10 3143,-1-3-3143,-10 2 1810,-22-8-1810,-5-2 683,-11-3-683,26 0 86,4-4-86,38-2 0,2-10 0,21-1 0,-47 4 0,5-2-724,7 1 0,7-1 1,3-1 723,9-4 0,4-1 0,0 1 0,-1 0 0,2 0 0,1 0 0,-11 3 0,3 0 0,0-1 0,-3 2-876,10-4 0,-3 1 0,-1 0 876,-5 1 0,-1 1 0,7-1-635,7 0 1,8-2 0,1 1 0,-9 2 634,-8 0 0,-7 2 0,4 0 0,-6 3 0,4 1 0,0 1 0,-5 1 0,5-1 0,-4 1 0,-3 2-813,17 2 1,0 2 812,-20 1 0,2-1 0,-1 0 116,22-3 1,-1 0-117,-5 5 0,-2 1 0,-9-3 0,-1 1 648,-2 2 0,-4 0-648,34-4 1054,-42 4 0,-4-1-1054,0-8 1023,-2 7 0,0-1-1023,0-7 1660,40 0-1660,-42 1 973,23-1-973,-14 0 0,17 0 0,0 4 538,-12-2-538,5 7 107,-19-3-107,15 4 0,8 0 0,-21 0 0,12 0 0,-18 0 0,16 0 0,-13 0 0,17 0 0,-22 0 0,14 0 0,-10 0 0,3 4 0,-13-3 0,1 3 0,-6-4 0,-12 0 0,-6 0 0,-12 0 0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24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7 156 24575,'-3'3'0,"0"0"0,3 3 0,0 1 0,0-1 0,0 1 0,0-1 0,0 3 0,0-2 0,0 2 0,0-2 0,3-4 0,0 3 0,11-2 0,2 0 0,0-1 0,5-3 0,-5 0 0,7 0 0,0 0 0,-5 0 0,4-3 0,-6-5 0,-1 0 0,-6-2 0,-2 0 0,0 3 0,0-6 0,-4 2 0,0-3 0,-3-5 0,0 4 0,0-3 0,0-1 0,0 4 0,-6-4 0,1 5 0,-8 0 0,2 3 0,0 1 0,-3 6 0,4 1 0,-5 3 0,1 0 0,0 0 0,-1 0 0,1 0 0,3 0 0,4 0 0,4 0 0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25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24575,'-4'5'0,"2"3"0,2 4 0,0 7 0,0-5 0,0 8 0,0-7 0,0 12 0,0-8 0,0 2 0,0-1 0,0-12 0,0 8 0,0-9 0,0 3 0,0-6 0,0-2 0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26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 24575,'0'16'0,"0"2"0,0 5 0,0 0 0,0-2 0,0-1 0,0 1 0,0-6 0,0 12 0,0-15 0,0 14 0,0-17 0,0 4 0,0-6 0,0-1 0,0 0 0,6-2 0,5-1 0,3-3 0,4 0 0,0 0 0,-2 0 0,2-3 0,-4-1 0,0-7 0,-1-3 0,-1-5 0,-2-7 0,-2 2 0,0-7 0,-4 7 0,0-9 0,-4 9 0,0 0 0,0 2 0,0 7 0,0 0 0,-3 5 0,-4 3 0,0 0 0,-3 3 0,0-2 0,3 5 0,-7-2 0,7 3 0,-3 0 0,0 0 0,2 0 0,-2 0 0,0 3 0,3 5 0,-3-1 0,3 6 0,0-5 0,3 2 0,1-7 0,3 0 0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27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170 140 24575,'-10'0'0,"-2"0"0,1 0 0,1 0 0,-3 3 0,5 0 0,-2 11 0,3-3 0,0 11 0,-4-3 0,2 5 0,-3 9 0,0 1 0,6 1 0,-1 6 0,-1-10 0,6 13 0,-9-10 0,11 10 0,-4-10 0,4-4 0,0-3 0,0-8 0,0 0 0,0-5 0,0-4 0,0-4 0,6-3 0,5 0 0,3-3 0,8-3 0,-7-9 0,4 0 0,0-18 0,-2 4 0,4-22 0,-4 3 0,-1-19 0,3-8 0,-8 9 0,4-8 0,-5 17 0,-1 1 0,-4 11 0,-1 4 0,-4 18 0,0-3 0,0 12 0,-2 4 0,-5 4 0,0 10 0,-3 4 0,2 9 0,0 3 0,4-10 0,0-3 0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28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0 24575,'4'3'0,"-5"7"0,-3 1 0,-3 14 0,-4-5 0,2 6 0,-2-3 0,4-2 0,3-2 0,-2-5 0,5-7 0,-2-4 0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0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0 148 24575,'0'-6'0,"0"-1"0,0 1 0,0 0 0,0-1 0,0 7 0,0 4 0,0 6 0,0 4 0,3-4 0,1 0 0,9-3 0,-2-4 0,6 0 0,1-3 0,-3 0 0,3 0 0,-5-6 0,2-1 0,-2-11 0,-2 3 0,0-2 0,-4 3 0,-1 0 0,1 4 0,0-3 0,-4 6 0,0-6 0,-3 6 0,0-3 0,0 4 0,0-1 0,0 1 0,-2 3 0,-5 0 0,-4 3 0,-2 0 0,-1 0 0,0 0 0,0 3 0,-4 8 0,2 5 0,-2 6 0,6 1 0,2-5 0,2 1 0,2-6 0,2-2 0,1-5 0,3-3 0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1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91 24575,'-3'31'0,"0"-10"0,6-11 0,4-4 0,3-2 0,4 0 0,3-1 0,-2-3 0,6 0 0,-6 0 0,2-3 0,-3-4 0,-1-4 0,1-3 0,-3 0 0,-1 0 0,-3 1 0,-1 2 0,-2-2 0,-1 6 0,-3-6 0,0 6 0,0-5 0,0 4 0,0-1 0,0 2 0,-6 4 0,2 0 0,-13 3 0,6 0 0,-10 0 0,6 0 0,-6 0 0,6 6 0,-2-1 0,2 5 0,5-4 0,0 1 0,4-1 0,-1 0 0,4 1 0,0-4 0,3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58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24575,'0'2'0,"0"9"0,0 22 0,0 9 0,0 19 0,0 9 0,0 17-552,0 2 552,0-37 0,0 0 0,0 36 0,0-7 0,0 2-122,0-19 122,0 13 0,0-20 0,0-4 0,0-24 0,0-2 549,0-15-549,0 0 31,0-5 0,0-2 0,0-2 1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2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0 24575,'0'12'0,"0"3"0,0 19 0,0-12 0,-3 21 0,-2-12 0,-3 6 0,3 2 0,1-12 0,4-4 0,0-6 0,0-6 0,0-2 0,0-3 0,0 3 0,0 6 0,-3-1 0,2 8 0,-2-7 0,0 7 0,2-4 0,-6 1 0,7 2 0,-7-6 0,4 2 0,-1-6 0,1-2 0,0-3 0,-1-17 0,1 10 0,0-14 0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3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3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4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4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5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24575,'7'0'0,"-1"0"0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6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0 24575,'-27'91'0,"-1"-1"0,1 1 0,2-8 0,0-3 0,8-23 0,10-31 0,3-11 0,-2-2 0,5-6 0,-2-4 0,3 0 0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7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 24575,'-3'16'0,"-4"-2"0,-1 6 0,-2-5 0,2 6 0,4-6 0,-3 7 0,3 0 0,0-2 0,-7 9 0,10-4 0,-13 2 0,13 0 0,-9-5 0,9-6 0,-2 0 0,0-9 0,2 0 0,-2-4 0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8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0 24575,'-4'6'0,"-2"4"0,3-4 0,-1 4 0,1-4 0,1 1 0,1-1 0,-5 0 0,6 0 0,-6 0 0,-1 7 0,-5 3 0,1 6 0,-4 1 0,3 3 0,-4 2 0,4-4 0,-3 2 0,8-11 0,-1-1 0,-1-4 0,8-4 0,-5 1 0,6-1 0,0-3 0,0 0 0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39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24575,'13'0'0,"10"0"0,18 0 0,12 0 0,0 0 0,5 0 0,-6 0 0,-4 0 0,-2 0 0,-15 0 0,-10 0 0,-5 0 0,-9 0 0,0 0 0,-4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59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1 214 24575,'0'-7'0,"0"0"0,0-1 0,0 1 0,0-1 0,0-4 0,7 3 0,-1-11 0,10 9 0,-7-5 0,11 3 0,-5-4 0,11 1 0,-3-5 0,5 11 0,-1-4 0,6 9 0,-9-3 0,8 7 0,-4-2 0,-4 3 0,3 0 0,-6 0 0,-3 0 0,4 0 0,-6 0 0,1 3 0,-4 6 0,-2 0 0,-2 6 0,-1-2 0,0 4 0,-3-1 0,-2 6 0,-3-5 0,0 15 0,0-8 0,0 9 0,0-1 0,0-3 0,0 4 0,-4-6 0,-1 6 0,-8-9 0,3 8 0,-7-9 0,2 9 0,-4-3 0,-5 5 0,0-10 0,0 3 0,-3-7 0,4 2 0,0-8 0,2-2 0,4-3 0,4-1 0,-2 0 0,6-4 0,-3 0 0,5-4 0,0 0 0,-1 0 0,4 0 0,1 0 0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40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24575,'3'28'0,"0"0"0,-3 17 0,0-10 0,0 33 0,0-37 0,0 36 0,0-34 0,0 10 0,0-14 0,0-7 0,0-9 0,0-5 0,0-2 0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41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24575,'0'25'0,"0"-1"0,0 21 0,0-17 0,0 15 0,0-22 0,0 13 0,0-14 0,0 1 0,0-10 0,0-5 0,0-3 0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41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24575,'4'11'0,"-2"7"0,-2 20 0,0-2 0,0 30 0,0-26 0,0 52 0,0-51 0,0 34 0,0-39 0,0 1 0,0-14 0,0-9 0,0-7 0,0-4 0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42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24575,'95'6'0,"1"0"0,0 0 0,-20-1 0,1 0 0,-1 0 0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45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89 24575,'-14'7'0,"-1"5"0,10-8 0,-3 5 0,7 1 0,-4-3 0,4 6 0,-5-3 0,5 4 0,-2 3 0,3 2 0,0 3 0,0 0 0,0 1 0,0-5 0,44-41 0,10-14 0,-30 19 0,31-23 0,-16-1 0,-56 23 0,4 4 0,-12 4 0,8 5 0,6 5 0,-5-2 0,8 3 0,-1 0 0,2 0 0,1 0 0,0 2 0,5-1 0,5 2 0,10-3 0,10 0 0,3-4 0,6-4 0,-2-1 0,2-3 0,-6 4 0,0 0 0,-5 4 0,-3 1 0,-5 3 0,-4 0 0,-4 0 0,-3 10 0,0 7 0,-3 11 0,0 3 0,0 3 0,0-3 0,-4 1 0,4-5 0,-4 0 0,4-9 0,0 0 0,0-4 0,0-1 0,0-2 0,0-1 0,0-4 0,3 0 0,3-2 0,5-2 0,3-2 0,4 0 0,-4 0 0,4-3 0,-4-7 0,5-7 0,-3-5 0,3-2 0,-8-2 0,4 2 0,-7-3 0,3 4 0,-4 5 0,-2-5 0,-2 9 0,-3-4 0,0 4 0,-4 0 0,-6 0 0,-6 3 0,-10 0 0,-2 7 0,-4 0 0,4 4 0,2 0 0,3 0 0,5 0 0,3 0 0,6 0 0,16 0 0,3 0 0,27-4 0,-6 3 0,14-6 0,-5 2 0,-3 0 0,1-3 0,-7 8 0,-7-4 0,-3 4 0,-10 0 0,-1 0 0,-4 6 0,-2 5 0,-1 13 0,-3 3 0,0 12 0,0-7 0,0 7 0,0-12 0,0 1 0,0-7 0,0-5 0,0 0 0,0-9 0,0 3 0,3-4 0,0-3 0,7 0 0,0-3 0,8 0 0,-3 0 0,2 0 0,-3 0 0,0-6 0,0-2 0,0-10 0,5-5 0,-3-2 0,4-2 0,-4-1 0,-5 1 0,1-6 0,-7 6 0,-2-6 0,-3 6 0,-2 6 0,-13 3 0,-1 14 0,-14 1 0,2 3 0,-4 0 0,4 0 0,5 3 0,5 4 0,4 0 0,3 7 0,2-7 0,5 3 0,1-7 0,3 0 0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47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0 965 24575,'33'0'0,"7"0"0,40 0 0,0 0 0,7 0-3199,-8 0 0,9 0 3199,-16-2 0,11-2 0,6 1 0,-2-2 0,-8 0-1006,8-3 0,-7 0 1,13-2 1005,-18 2 0,11 0 0,6-1 0,3-1 0,-2 0 0,-5 0 0,-11 1 0,5-3 0,-10 1 0,-1-1 0,8 1 0,3 1 0,8 0 0,4-1 0,-1 1 0,-5 1 0,-11 0 0,9-2 0,-10 0 0,8 2 0,-2 1 0,9 0 0,3 1 0,-3 0 0,-11 1 0,-4-1 0,-9 2 0,9-1-142,7 1 0,12-1 0,3 0 1,-6 1-1,-13 2 142,12 2 0,-5 0-443,4-1 0,8-1 1,-9 0 442,-6 3 0,-6 0 680,4 0 0,-1 0-680,-17 0 0,-1 0 0,17 0 0,-7 0 0,-6 0 1640,-7 0 1,-2 0-1641,-4 0 3366,5 0-3366,-11 0 2506,-11 0-2506,-12-3 939,-10-3-939,-5 1 0,23-1 0,10 6 0,50-5 0,-31-6 0,7-5-976,3 0 0,7-2 0,-2-2 976,-12 1 0,-1-1 0,4-2 0,27-7 0,7-2 0,-9 3 0,-8 1 0,1 1 0,-15 5 0,8-3 0,0 1 0,-9 3 0,11 0 0,1 0 0,-4 2 0,11-4 0,0 2 0,-13 4 0,-3 6 0,-4 2-420,10-4 0,7-2 1,-12 5 419,23 8-422,-10-2 1,-4 1 421,-6 2-129,-11 0 1,-1 0 128,4 0 2533,-1 0-2533,-2 0 1371,-27 0-1371,-5-4 1041,-11-3-1041,-6-13 342,5 10-342,4-5 0,16 15 0,7 0 0,24 5 0,1-4 0,-3 4 0,9-5 0,-10 0 0,-1 0 0,4 0 0,-24 0 0,-7 0 0,-11 0 0,-11 0 0,-2 0 0,-6-6 0,-4 4 0,-4-4 0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1:48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2296 1 24575,'-12'0'0,"3"0"0,-4 0 0,-1 6 0,-11 16 0,-1 10 0,-15 23 0,0 1 0,-9 18 0,-10-1 0,31-32 0,-1 1 0,-5 2 0,-2 3 0,-11 12 0,1 0-312,14-14 1,-1 1 311,-25 35 0,1-1 0,29-39 0,1 1 0,-23 33 0,-2 3 0,17-23 0,1-2 0,-5 5 0,-1 1 0,2 2 0,2-2 0,9-10 0,1-2 0,-23 34 0,24-33 0,1-1 0,-14 21-75,13-25 1,0 1 74,-11 25 0,0 1 0,0-3 0,-7 7 0,1 4 0,5-22 0,-4 20 0,9-27 0,-8 13 618,8-8-618,0-6 154,2 10-154,7-20 0,-11 24 0,16-30 0,-11 16 0,12-9 0,-6-5 0,5 10 0,-6-9 0,8-1 0,-7-3 0,3-1 0,-4 7 0,0-10 0,-5 13 0,5-17 0,-4 13 0,4-10 0,5 1 0,-3-7 0,11-6 0,-5 0 0,10-7 0,0 3 0,2-7 0,4-3 0,-2 0 0,3-3 0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00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1 313 24575,'0'25'0,"0"-9"0,0 27 0,0-21 0,0 38 0,0-8 0,0 18 0,0 8 0,0-5 0,0 12 0,0 2 0,0-19 0,0-16 0,0-2 0,0 4 0,0 0 0,0-1 0,0-5 0,0 27 0,0-28 0,0 23 0,4-19 0,1 27 0,0-48 0,3 41 0,-3-41 0,0 31 0,3-21 0,-7 7 0,6-9 0,-6-1 0,3-9 0,-4 2 0,0-10 0,0 5 0,0-10 0,0-1 0,0 0 0,0-7 0,0 6 0,0-6 0,0 6 0,0-6 0,0 6 0,0-3 0,0 4 0,0 0 0,0 3 0,0-2 0,0 7 0,0-8 0,0 4 0,0-7 0,0 2 0,2-6 0,-1 3 0,2-4 0,-3-6 0,0-28 0,0-13 0,0-9 0,0-4 0,0-34 0,0 23 0,0 0 0,0-21 0,0 16 0,0-2 0,0 17 0,0 1 0,0-16 0,0-1 0,-3 8 0,0 2 0,0 7 0,0 0 0,-1-4 0,1 0 0,0 5 0,1 0 0,2-4 0,0 0 0,0 2 0,0 1 0,0-39 0,0-2 0,0 28 0,0-5 0,0 14 0,0 10 0,0 9 0,0 7 0,0 4 0,0 6 0,0 3 0,0-1 0,0 4 0,0-1 0,0 3 0,0-3 0,0 2 0,0-2 0,0 3 0,0 0 0,0 0 0,0 4 0,0 0 0,0 4 0,0-1 0,0 1 0,0-1 0,0 1 0,0 0 0,0-1 0,0 1 0,3 3 0,0 0 0,3 3 0,0 0 0,-3 6 0,3 5 0,-5 13 0,6 3 0,-6 6 0,2-2 0,-3 8 0,0-2 0,0 8 0,4 7 0,-3-14 0,3 21 0,0-26 0,-3 22 0,7-14 0,-4 5 0,5-1 0,0 13 0,-4-19 0,3 16 0,-3-19 0,4 10 0,0 0 0,0 17 0,-4-19 0,3 28 0,-7-28 0,8 35 0,-8-33 0,4 45 0,-5-45 0,0 48 0,0-49 0,0 41 0,0-41 0,0 25 0,0-18 0,0 0 0,0 0 0,0-5 0,0-8 0,0-3 0,0-7 0,0 1 0,0-10 0,0 5 0,0-7 0,0 4 0,0 1 0,0-1 0,0 1 0,0-1 0,0 1 0,0-5 0,0 4 0,0-4 0,0 1 0,0-2 0,0 1 0,0-3 0,0 3 0,0-5 0,0 1 0,3-1 0,-3-2 0,3-2 0,-3-2 0,0-1 0,0 0 0,0 0 0,0 1 0,0-1 0,0 4 0,0 0 0,0 8 0,0 0 0,3 1 0,-2 2 0,2-2 0,1 2 0,-4 2 0,4-1 0,-4 0 0,0 1 0,3-1 0,-2-3 0,2-1 0,-3-5 0,0-2 0,0 2 0,0-6 0,0 2 0,0-11 0,0-11 0,0-37 0,0-7 0,1-6 0,-2-4 0,-9-26 0,4 1 0,-2-2-458,-1 44 0,0-2 458,0-19 0,0-8 0,1 8 0,1 16 0,1 2 0,-4-43 0,0 3 0,4 5-249,3 31 1,1 1 248,2-26 0,0 2 0,0 14 0,0 19 0,0 14 893,0 10-893,0 9 520,2 10-520,3 20 0,2 1 0,1 32 0,1-6 0,0 28 0,-3-17 0,-2 28 0,0-33 0,-3 47 0,7-44 0,-5 2 0,0 2 0,7 16 0,-4 27 0,4-13 0,-9 0 0,4-19 0,-1 10 0,-3-24 0,3 7 0,-4-8 0,0-6 0,0-1 0,0-8 0,0 2 0,0-16 0,0 4 0,0-16 0,0 3 0,0-8 0,0 0 0,0 1 0,0-16 0,-3 31 0,2-18 0,-9 30 0,8-15 0,-10-2 0,10-3 0,-6-4 0,7-3 0,-2-4 0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02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24575,'5'0'0,"13"0"0,22 0 0,38 0 0,-6 0 0,-3 0 0,3 0-816,20 0 816,-29 0 0,10 0 0,-5 0-544,-3 0 0,3 0 544,15 0 0,10 0 0,-9 0 0,-11 0 0,-2 0 0,-4 0 0,4 0 0,-8 0 0,-11 0 0,-1 0-274,30 0 1,-3 0 273,-2 0-72,-10 2 1,-5 0 71,-11 4 554,5 3-554,-10 0 1279,-22-2-1279,0 0 149,-13-3 1,-3-1 0,-4-3-1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02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 24575,'23'0'0,"15"0"0,0 9 0,10 4 0,-8 5 0,0 2 0,-10-4 0,1 0 0,-7 3 0,-3-7 0,-12 2 0,1-4 0,-7-3 0,-3 6 0,3-6 0,-3 13 0,-3-7 0,-9 20 0,-5-11 0,-17 24 0,6-17 0,-23 30 0,23-33 0,-16 21 0,14-25 0,-3 7 0,2-3 0,4-9 0,-2-1 0,16-12 0,-2-1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00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24575,'2'0'0,"4"0"0,6 0 0,0 0 0,0 0 0,-4 0 0,3 0 0,-7 0 0,0 0 0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05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6 696 24575,'-3'-2'0,"0"-13"0,3-11 0,0-12 0,0-2 0,5-17 0,-4 23 0,7-21 0,-7 25 0,2-1 0,-3 7 0,0 10 0,0 4 0,0 12 0,0 6 0,0 29 0,0-5 0,0 38 0,0-32 0,4 26 0,1-23 0,7 6 0,1-8 0,0-7 0,2-5 0,-8-12 0,7-1 0,-7-8 0,3-2 0,-4-1 0,1-9 0,0-19 0,1-2 0,1-29 0,-1 23 0,1-22 0,-1 19 0,1-6 0,-1 3 0,0 12 0,-1 3 0,0 10 0,0 4 0,-1 7 0,0 0 0,0 3 0,1 6 0,0 14 0,1 6 0,1 25 0,-1-14 0,-3 14 0,3-12 0,-7-2 0,6-3 0,-6-12 0,3-4 0,-1-7 0,-3-16 0,7-10 0,-6-13 0,2-6 0,1 6 0,0-4 0,0 13 0,3-8 0,-3 15 0,3-2 0,-1 11 0,0 0 0,1 3 0,-1 3 0,1 12 0,0 6 0,1 17 0,0-5 0,1 5 0,-1-7 0,-1-6 0,0-4 0,0-7 0,0-4 0,0-3 0,2-4 0,-2-3 0,11-23 0,-4-4 0,11-24 0,-10 10 0,5-9 0,-6 9 0,-1-1 0,0 8 0,-6 11 0,0 5 0,0 11 0,-4 9 0,0 29 0,-3 16 0,0 24 0,0 9 0,0 6 0,5-10 0,-3-24 0,2-1 0,5 8 0,1 24 0,-1-32 0,-1-7 0,1-1 0,-2-19 0,1-5 0,-5-10 0,0-3 0,-10-26 0,-2-6 0,-4-35 0,0 1 0,7 1 0,2-30 0,4 35 0,0 3 0,0 1 0,0-1 0,4-17 0,5 22 0,8-1 0,5 11 0,2 5 0,-4 11 0,-3 5 0,-2 8 0,2 4 0,-6 3 0,2 6 0,-6 6 0,1 14 0,-4 4 0,0 6 0,-4-3 0,0-6 0,0 1 0,0-6 0,-3-7 0,-12-1 0,-6-11 0,-6 1 0,-5-4 0,8 0 0,0 0 0,6 0 0,5 0 0,2 0 0,9 0 0,11 0 0,13 0 0,7 4 0,2 0 0,2 1 0,-2-2 0,3-3 0,-7 0 0,1 0 0,-6-10 0,-6-3 0,4-29 0,-11 10 0,4-20 0,-4 12 0,-5 3 0,0-2 0,-4 12 0,0-1 0,0 10 0,0 3 0,0 23 0,0 10 0,0 21 0,0 19 0,0-14 0,0 12 0,4-16 0,0-7 0,8 0 0,-1-18 0,4-1 0,-2-10 0,-1-16 0,-2-15 0,-1-14 0,0-10 0,0 5 0,-4 4 0,-1 8 0,-4 8 0,0 7 0,0 5 0,2 9 0,2 17 0,3 8 0,5 12 0,0 1 0,8-1 0,1-6 0,2-4 0,0-10 0,-1-1 0,-3-7 0,5-1 0,-7-18 0,6-12 0,-9-19 0,-1-19 0,-7-9 0,-2-12 0,-4 16 0,0-4 0,0 27 0,0-5 0,-7 16 0,2 9 0,-5 12 0,0 9 0,3 3 0,-3 3 0,2 20 0,5 14 0,-1 26 0,4 10 0,0 11 0,0-8 0,8-6 0,5-10 0,10-11 0,-1-5 0,3-1 0,-9-17 0,0-3 0,-3-10 0,-9-6 0,2-1 0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06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13 179 24575,'-7'-10'0,"1"1"0,9-4 0,18 0 0,1-6 0,28-4 0,-11 2 0,6 5 0,1-3 0,0 13 0,-2-6 0,0 3 0,-13 4 0,-6 2 0,-4 3 0,-13 0 0,-2 0 0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06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24575,'-22'0'0,"5"0"0,10 0 0,4 0 0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09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61 537 24575,'-8'11'0,"6"0"0,-9 8 0,3 0 0,3 3 0,-5 1 0,9-1 0,-3 1 0,4-1 0,0-4 0,0 3 0,0-6 0,0 2 0,3-6 0,8-1 0,0-3 0,10-3 0,-2 2 0,-4-5 0,2 3 0,-7-4 0,4 0 0,-3 0 0,3-11 0,-6-5 0,3-8 0,-7-11 0,-1 6 0,-3-12 0,0 6 0,-3-5 0,-5 10 0,-8-5 0,-1 15 0,-5 0 0,3 10 0,1 6 0,-4 0 0,7 4 0,1 0 0,4 0 0,4 0 0,-1 6 0,4-2 0,0 9 0,3-6 0,0 3 0,12-7 0,1 0 0,21-3 0,-9-4 0,10-3 0,-7-6 0,-1-2 0,0-1 0,-8 5 0,-2 3 0,-6 3 0,-2 4 0,-2-2 0,-1 3 0,0 0 0,-2 3 0,-1 11 0,-3 3 0,0 17 0,3-4 0,-2 10 0,3-5 0,-1 1 0,2-3 0,2-6 0,1-4 0,-1-9 0,3-4 0,-3-6 0,6-1 0,1-3 0,-3-7 0,11-13 0,-12-6 0,8-10 0,-9 3 0,3-3 0,-4 2 0,-3 2 0,-2 4 0,-3 10 0,0 3 0,0 6 0,0 3 0,0 24 0,0-5 0,4 25 0,0-9 0,4 2 0,0-3 0,6-5 0,-2-5 0,6-4 0,-5-3 0,5-1 0,-3-6 0,5-1 0,-5-3 0,3 0 0,-4-3 0,-1-8 0,2-4 0,-3-11 0,-2 2 0,-1-17 0,-1 5 0,-3-17 0,-1-6 0,-4-1 0,-4 0 0,-1-2 0,-9 8 0,4 1 0,-7 8 0,8 9 0,1 11 0,2 7 0,5 8 0,-5 7 0,3 6 0,0 21 0,0 2 0,3 19 0,0 0 0,0-2 0,0 12 0,0-12 0,0 7 0,3-8 0,5-2 0,5 0 0,4-6 0,-1 3 0,0-9 0,-1-2 0,-3-7 0,-2-5 0,-4-4 0,1-4 0,-1-2 0,3-2 0,-2-2 0,6-6 0,-5-5 0,5-12 0,-4-11 0,6 1 0,-5-11 0,1 12 0,-6 8 0,-2 11 0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12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40 415 24575,'0'19'0,"0"6"0,0 11 0,0 6 0,0 4 0,0 19 0,0-3 0,0 2 0,0 2 0,4-12 0,1 6 0,5-7 0,-2-13 0,-4-11 0,3-10 0,-7-1 0,3-11 0,-3 3 0,0-4 0,0 0 0,0 0 0,0 1 0,0-1 0,0 0 0,0 0 0,0 1 0,0-1 0,0 0 0,0 0 0,0 1 0,3-1 0,-3 0 0,3 0 0,-3 1 0,0-1 0,-7-33 0,-5-11 0,-6-36 0,2 13 0,2-13 0,5 15 0,3-14 0,2 2 0,4 15 0,0-2 0,0 17 0,0 5 0,0 6 0,0 11 0,6-2 0,2 9 0,9-1 0,2 5 0,3 1 0,1 3 0,-1 0 0,-3 4 0,2 3 0,-9 9 0,6 17 0,-9 2 0,0 15 0,-1-7 0,-7-2 0,3-3 0,-4-4 0,0-10 0,0 5 0,-3-10 0,-4-1 0,-8-4 0,-3-3 0,-5-3 0,1 0 0,3-4 0,5 0 0,0 0 0,10-6 0,-2 2 0,9-8 0,11 0 0,3-3 0,17-4 0,-8 2 0,8-2 0,-9-1 0,6-4 0,-5-3 0,-2 0 0,-4 3 0,-6 2 0,-2-1 0,-2 1 0,-5 3 0,-2 2 0,-3 6 0,0 2 0,0 13 0,0 14 0,0 9 0,0 23 0,0-12 0,0 17 0,7-20 0,2 5 0,7-11 0,-2-7 0,1-7 0,-5-6 0,3-5 0,-5-1 0,2-9 0,-3-25 0,1 3 0,-3-28 0,3 15 0,-7-5 0,3 1 0,-4 12 0,0 0 0,0 15 0,0 0 0,0 7 0,0 2 0,0 8 0,3 9 0,2 20 0,3-1 0,0 17 0,5-9 0,-1 1 0,5 3 0,3-7 0,-3-7 0,5-2 0,-3-12 0,2-1 0,-2-5 0,6-2 0,-9-3 0,9-7 0,-9-5 0,2-10 0,-1-13 0,-4-12 0,0-1 0,-8-26 0,-1 11 0,-4-26 0,0 26 0,0-11 0,-4 21 0,-5-1 0,-1 8 0,-4 15 0,5 7 0,-1 13 0,3 5 0,-2 6 0,1 2 0,2 22 0,3 25 0,3 18 0,0 2 0,0 24 0,0-19 0,12 23 0,0-29 0,19-4 0,-6-12 0,11-1 0,-7-3 0,2-19 0,-8 0 0,2-17 0,-10 2 0,3-10 0,-4 0 0,-1-4 0,-2-3 0,-1-8 0,-3 0 0,0-7 0,0 4 0,-1 1 0,1 2 0,-4-2 0,3 6 0,-5 0 0,2 5 0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13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24575,'8'0'0,"12"0"0,18 0 0,9 0 0,9 0 0,-8 0 0,33 0 0,-35 0 0,29 0 0,-39 0 0,4 0 0,-21 0 0,-6 0 0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14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24575,'44'3'0,"14"0"0,-30-3 0,42 0 0,-40 0 0,27 0 0,-34 0 0,5 0 0,-10 0 0,0 0 0,-8 0 0,-3 0 0,-4 0 0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16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1102 24575,'-1'3'0,"15"-12"0,18-20 0,8-11 0,-2-1 0,2-2 0,11-14-948,12-15 0,1-2 948,0 7 0,-3-5 0,0 3 283,-6 17-283,-3-5 0,-1 1 0,-3 7 0,-5 2 0,-1 2 0,-2 5 0,2-5 0,-6 8 1425,-8 15-1425,-9-2 188,1 13-188,-9-3 0,-1 4 0,0 3 0,-4 1 0,1 6 0,-1-3 0,0 0 0,-5 2 0,-5-2 0,-10 3 0,-10 0 0,-7 4 0,1 0 0,-19 13 0,21-4 0,-17 8 0,11-4 0,6-2 0,-5-2 0,11-2 0,3-4 0,2 0 0,6-1 0,1-2 0,4-1 0,0 0 0,-1-3 0,1 3 0,0-3 0,-1 0 0,30-3 0,-9-5 0,37-9 0,-20 0 0,10-4 0,-3 4 0,-5 1 0,5 3 0,-14 2 0,3 3 0,-16 4 0,6-3 0,-10 6 0,3-2 0,-4 3 0,-2 11 0,-2 15 0,-5 6 0,-6 23 0,-1-13 0,-3 15 0,3-4 0,5-5 0,-3 3 0,7-19 0,-4 2 0,2-16 0,3-4 0,-3-4 0,3-7 0,0 0 0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29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1959 24575,'0'-14'0,"0"-12"0,0-26 0,0-12 0,0-2 0,0-21 0,0 6 0,0 30 0,0-1 0,0-35 0,0 9 0,0-22 0,0 46 0,0-34 0,-8 35 0,6-6 0,-7 1 0,9-6 0,0 14 0,0-7 0,0 18 0,0-3 0,0-3 0,0 8 0,0-2 0,0 12 0,0-5 0,0 9 0,0-5 0,-6 10 0,4-4 0,-4 3 0,6 0 0,0-1 0,-3 5 0,3-6 0,-4 6 0,4-3 0,0 8 0,0-3 0,-2 9 0,1-5 0,-2 6 0,6-1 0,0 1 0,6 3 0,-2 0 0,7 0 0,-4 0 0,4 0 0,-4 0 0,4 0 0,-7 0 0,3 0 0,-4 0 0,0 0 0,-3 3 0,0 7 0,-3 5 0,0 11 0,0-2 0,0 22 0,0-14 0,0 35 0,0-11 0,0 20 0,0 5 0,0 5 0,0 4 0,0-4 0,0-12 0,0-5 0,0-10 0,0 4 0,0-10 0,0 4 0,0-16 0,0 4 0,4-10 0,0 5 0,5-5 0,-5-3 0,4 0 0,-4-13 0,0 8 0,-1-16 0,-3 7 0,0-11 0,3 3 0,-2-4 0,2 0 0,-3 0 0,2 0 0,-1 0 0,2 1 0,-3-1 0,0 0 0,3 0 0,-3 4 0,3-3 0,-3 2 0,0 1 0,0 0 0,0 1 0,0 1 0,0-1 0,0-1 0,0 8 0,0-7 0,0 3 0,0-1 0,0-6 0,0 3 0,0-1 0,0-2 0,-3 3 0,-3-3 0,-5-1 0,-6 1 0,-2-3 0,0 2 0,-3-5 0,8 5 0,-1-5 0,2 2 0,6-3 0,-2 0 0,2 0 0,4-5 0,0-7 0,0-14 0,2 0 0,-7-23 0,3 5 0,-1-14 0,-3-6 0,4-2 0,-6-15 0,1 2 0,0 11 0,5 16 0,0 2 0,-5-6 0,0-40 0,5 37 0,-3-7 0,7 6 0,-4 8 0,5 7 0,0 8 0,0-1 0,0 2 0,0 6 0,0-5 0,-3 11 0,2-2 0,-2 3 0,3 1 0,0 3 0,0 2 0,0 2 0,0 5 0,0-3 0,0 2 0,0-3 0,0 1 0,0-1 0,0 0 0,0 0 0,0 0 0,0 0 0,0-3 0,0 2 0,0-2 0,0-1 0,0 3 0,0-3 0,0 5 0,0 2 0,0-2 0,-4 3 0,4-4 0,-4 0 0,4 0 0,-3 0 0,3 1 0,-4-2 0,4 5 0,0-3 0,0 6 0,0-3 0,0 3 0,0-2 0,0 1 0,0-2 0,0 4 0,0 0 0,0 0 0,0-1 0,6 4 0,1 0 0,10 3 0,2 0 0,-1 0 0,0 0 0,-5 0 0,1 0 0,-3 0 0,-1 0 0,-4 3 0,0-2 0,-3 4 0,0-1 0,-3 2 0,0 0 0,0 3 0,0 6 0,0 12 0,0-2 0,0 24 0,0-16 0,0 34 0,0-11 0,0 21 0,0 3 0,0 5 0,0-20 0,0 3 0,0-27 0,0 1 0,0-8 0,0-9 0,0-9 0,0-3 0,0-7 0,0 1 0,0-1 0,0 0 0,0 3 0,0 2 0,0 7 0,0 8 0,0 0 0,0 12 0,0-8 0,0 6 0,4 3 0,-3-7 0,3 2 0,0-4 0,-3-6 0,2 2 0,-3-7 0,0 2 0,0-7 0,0 4 0,0-4 0,0 3 0,0-2 0,0 2 0,0 1 0,0-4 0,0 4 0,0-4 0,0 0 0,0-1 0,0-2 0,0-2 0,0-2 0,0-1 0,0 0 0,0 0 0,0 1 0,0-1 0,0 0 0,-2 0 0,-2 0 0,-2 0 0,0-3 0,0 0 0,-1-3 0,1 0 0,-4 0 0,3 0 0,-3 0 0,1 0 0,2 0 0,-3 0 0,4 0 0,0 0 0,3 3 0,-3 0 0,3 3 0,-4 1 0,4-1 0,-3 0 0,3-2 0,-1 1 0,1-4 0,3 2 0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51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177 548 24575,'-6'-3'0,"-1"0"0,-14 3 0,8 7 0,-22 10 0,23 8 0,-19 12 0,17-2 0,-2 5 0,3 0 0,8 1 0,1-1 0,4-8 0,0-5 0,0-8 0,0-5 0,14-4 0,0-6 0,20-1 0,-9-3 0,14 0 0,-2-17 0,3-7 0,-2-14 0,3-23 0,-16 26 0,22-41 0,-27 42 0,12-29 0,-15 22 0,1-10 0,-4 4 0,-1-15 0,-5 18 0,-2-12 0,-3 16 0,-3-1 0,0-5 0,0 9 0,-3-1 0,-2 10 0,-2 5 0,-3 9 0,2 4 0,-5 6 0,6 1 0,-2 3 0,2 0 0,-2 3 0,1 8 0,-6 13 0,9 5 0,-7 22 0,11-14 0,-3 30 0,4-28 0,0 33 0,0-33 0,0 33 0,0-29 0,4 19 0,1-17 0,4 8 0,3-13 0,-3 2 0,3-13 0,-5-7 0,1-4 0,-2-5 0,1-2 0,-1-2 0,1-2 0,-1-4 0,0 0 0,0-3 0,0 0 0,1 0 0,2 0 0,-2 0 0,3 0 0,-1 0 0,2-6 0,0-2 0,1-5 0,-1-1 0,7-4 0,-6 3 0,5-3 0,-6 4 0,-1 0 0,0 0 0,-3 0 0,0 0 0,0-3 0,-3-2 0,-1-3 0,-3-1 0,0 5 0,0-4 0,0 7 0,0-3 0,0 8 0,-6 0 0,1 3 0,-5 0 0,1 1 0,-2 2 0,1 1 0,-3 3 0,3 0 0,-1 0 0,-2 0 0,3 3 0,-4 8 0,2 5 0,2 6 0,2 1 0,0 3 0,4-2 0,1 1 0,3 3 0,0-5 0,0 5 0,0-10 0,3 4 0,8-10 0,1 5 0,5-9 0,-3 2 0,-4-3 0,3-3 0,-5-2 0,1-2 0,-2 0 0,-1-2 0,1-13 0,0-1 0,1-15 0,0 3 0,-1-4 0,-2-1 0,1 6 0,-5 3 0,2 7 0,-3 6 0,0 2 0,3 5 0,1 2 0,-1 11 0,0 4 0,0 13 0,2 2 0,2 3 0,2 3 0,-2-7 0,1 1 0,-1-6 0,0-7 0,0 1 0,0-9 0,-1 3 0,0-7 0,0 0 0,1-9 0,0-6 0,0-10 0,1-7 0,0-2 0,0-2 0,3 6 0,-3 3 0,3 3 0,-5 9 0,1-1 0,-1 7 0,-2 0 0,1 2 0,-2 1 0,1 6 0,-2 7 0,-2 5 0,0 11 0,4-2 0,-3 2 0,2-3 0,-3-5 0,0-3 0,0-3 0,0-4 0,0 1 0,3-5 0,0-14 0,1-3 0,2-16 0,-1 0 0,2 2 0,1-1 0,-4 6 0,3-1 0,-3 8 0,3-2 0,-1 10 0,1 0 0,-2 4 0,1 3 0,-2 6 0,-1 5 0,-3 7 0,0 1 0,2-2 0,-1-6 0,2 1 0,-3-5 0,0 3 0,3-7 0,0-3 0,0-6 0,3-5 0,-5-3 0,4 4 0,-1-4 0,0 7 0,2-3 0,-3 4 0,4 0 0,-1 2 0,0 2 0,0 2 0,0 0 0,0 0 0,1 2 0,-1 2 0,0 2 0,0 0 0,1 1 0,-1-1 0,0-3 0,3 0 0,-1-3 0,1-3 0,1-8 0,-2-4 0,3-8 0,-4 5 0,0 0 0,0 4 0,0 0 0,-3 4 0,1 0 0,-1 6 0,2 14 0,-3 13 0,4 23 0,-6-3 0,8 30 0,-4-28 0,4 24 0,1-17 0,-2-4 0,1-2 0,-4-15 0,2-3 0,-6-10 0,2-3 0,-3-6 0,0-3 0,3 1 0,-2-1 0,2-11 0,-11-12 0,3-11 0,-12-28 0,11 12 0,-7-25 0,8 16 0,0-1 0,-4 4 0,8 8 0,-3 7 0,4 4 0,0 8 0,0 5 0,0 3 0,3 2 0,8 5 0,1-2 0,10 3 0,-4 0 0,1 2 0,2 2 0,-3 3 0,1 0 0,-5 0 0,-4 0 0,-4 0 0,0 0 0,0 0 0,-2 6 0,-1 1 0,-3 10 0,0 2 0,-4 3 0,-3-3 0,-4 1 0,-7-4 0,3 1 0,-7-2 0,3-1 0,-4-2 0,1-1 0,-1-3 0,5-4 0,-4-1 0,7-3 0,-3 0 0,8 0 0,3 0 0,4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01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24575,'0'-3'0,"0"2"0,0-14 0,0 2 0,3-3 0,2-1 0,-1 0 0,3 5 0,-6-4 0,3 8 0,-1-1 0,-2 12 0,2 11 0,-3 8 0,0 5 0,0 6 0,-4-4 0,3 3 0,-3-4 0,4-1 0,0-4 0,0 3 0,0-8 0,0 3 0,0-8 0,0 2 0,0-6 0,3 2 0,5-3 0,10 1 0,0-1 0,8-3 0,-9-1 0,9-4 0,-8 0 0,8 0 0,-8 0 0,4 0 0,-6 0 0,1 0 0,-5 0 0,4 0 0,-11 0 0,3 0 0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53.5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 1 24575,'-6'0'0,"-4"3"0,-1 7 0,0 2 0,1 5 0,2 1 0,-2 4 0,4 2 0,0 2 0,2-3 0,3 3 0,-2-2 0,3 6 0,0-1 0,0-6 0,0 9 0,0-16 0,0 11 0,0-13 0,0 1 0,0-3 0,3-1 0,7 0 0,2-1 0,5-3 0,1 0 0,-3-3 0,7-1 0,-8-3 0,8 0 0,-7 0 0,3-3 0,0-8 0,-6-1 0,6-14 0,-10 6 0,6-6 0,-5-1 0,1-1 0,-1-5 0,-5 2 0,0-3 0,-4 7 0,0-1 0,0 6 0,0 3 0,-3 2 0,-4 3 0,-4 3 0,-3 1 0,-3 3 0,2 0 0,-6 3 0,6 1 0,-6 3 0,2 0 0,1 0 0,0 0 0,4 0 0,6 0 0,2 0 0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54.7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 1 24575,'-3'9'0,"-2"10"0,1 5 0,-8 18 0,11-19 0,-11 36 0,10-33 0,-2 28 0,4-29 0,0 11 0,0 3 0,0-7 0,0 6 0,0-11 0,0-3 0,0-7 0,0-6 0,0-2 0,0-2 0,0-1 0,0-3 0,0 0 0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55.8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118 1 24575,'-7'3'0,"-14"17"0,11-2 0,-15 17 0,10-11 0,3 6 0,1-6 0,6 2 0,-2-2 0,6-3 0,-2-2 0,3 6 0,0-9 0,0 5 0,0-3 0,0-6 0,0 9 0,0-10 0,0 4 0,6-3 0,6-4 0,2 5 0,8-1 0,-3-1 0,0 0 0,-2-5 0,1 2 0,-4-2 0,4-1 0,-4-2 0,0-3 0,-4 0 0,3 0 0,-2 0 0,-1 0 0,3 0 0,-6-3 0,6-1 0,-6-6 0,6 0 0,-5-5 0,1 2 0,-1-5 0,-1 0 0,0-6 0,-3-2 0,0-2 0,-4-4 0,0-1 0,0 2 0,0 2 0,0 3 0,0 7 0,0-2 0,0 6 0,-6 1 0,1 4 0,-7 3 0,1 0 0,-3 1 0,0 2 0,-3 1 0,2 3 0,-2 0 0,3 0 0,0 0 0,3 0 0,-1 0 0,4 0 0,-1 0 0,3 0 0,2 0 0,1 0 0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2:58.1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24575,'-5'0'0,"15"0"0,38 0 0,3 0 0,13 0 0,3 0 0,12 0 0,12 0 0,4 0-733,-40 0 1,1 0 732,17 0 0,8 0 0,-6 0 0,-9 0 0,0 0 0,32 0 0,2 0 0,-24 0 0,-3 0 0,1 0 0,-3 0 0,-8 0 0,-3 0 21,-4 0 1,-3 0-22,32 5 0,-28 1 0,0 0 0,18 5 0,13 4 0,-40-6 0,16-4 0,-11 0 1090,-1-5-1090,-9 0 332,-5 0-332,-5 0 0,-3 0 0,-6 0 0,2 0 0,-7 0 0,2 0 0,-6 0 0,5 0 0,-5 0 0,2 0 0,-6 0 0,1 0 0,-4 0 0,1 0 0,-3 0 0,-2 0 0,-1 0 0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1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24575,'3'20'0,"6"9"0,13 14 0,2 4 0,12 7 0,3 0 0,0 8 0,0-16 0,10 31 0,-21-49 0,14 35 0,-21-37 0,2 7 0,-10-10 0,-2-11 0,-8-6 0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1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 24575,'-3'17'0,"-10"6"0,-5 26 0,-10 2 0,-5 15 0,2 0 0,-8 8 0,9-14 0,-2-1 0,8-7 0,-1 1 0,5-6 0,0-2 0,7-15 0,-2 0 0,7-7 0,-3-4 0,4-5 0,1-5 0,0-5 0,-4-1 0,3-3 0,0 0 0,4 0 0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2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24575,'10'0'0,"12"0"0,4 0 0,9 0 0,-6 0 0,1 0 0,-6 0 0,6 0 0,-10 0 0,-5 0 0,-9 0 0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24575,'21'0'0,"-7"0"0,19 0 0,-8 0 0,2 0 0,5 0 0,-5 0 0,2 0 0,-13 0 0,-6 0 0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4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24575,'0'6'0,"7"11"0,7 17 0,17 13 0,4 2 0,9 5 0,-9-11 0,22 24 0,-31-35 0,30 28 0,-38-38 0,10 7 0,-17-14 0,2-6 0,-9-5 0,2-1 0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4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0 24575,'-18'23'0,"-1"4"0,-9 20 0,1 6 0,4-9 0,-8 22 0,16-32 0,-11 22 0,13-16 0,-10 18 0,12-19 0,-19 29 0,25-44 0,-19 25 0,15-23 0,0 5 0,-5-11 0,12-6 0,-4-11 0,6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02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92 24575,'-4'3'0,"4"-3"0,7 3 0,1-3 0,3 0 0,-4-3 0,1-5 0,0-5 0,-3-4 0,-2 4 0,-3-2 0,0 6 0,0-3 0,-3 8 0,-1 1 0,-7 3 0,-2 0 0,-4 0 0,0 3 0,4 6 0,1 0 0,4 2 0,1-3 0,3-1 0,0 1 0,4-1 0,3-3 0,1-1 0,4-3 0,-1 0 0,-3 0 0,0 0 0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5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24575,'0'13'0,"0"15"0,0 9 0,0 19 0,0-22 0,0 24 0,0-25 0,0 20 0,0-14 0,0-6 0,4-6 0,-4-12 0,4-4 0,-4-8 0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5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24575,'13'0'0,"24"0"0,-17 0 0,51 0 0,-30 0 0,38 0 0,-35 0 0,13 0 0,-17 0 0,-3 0 0,-3 0 0,-12 0 0,-4 0 0,-11 0 0,0 0 0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7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0 24575,'-18'27'0,"-3"2"0,-3 22 0,-3 2 0,-5 27 0,3-5 0,14-24 0,1 1 0,-16 35 0,18-36 0,0 1 0,-9 42 0,7-38 0,0 0 0,1 40 0,-9-4 0,13-41 0,2 0 0,-5 45 0,6-42 0,0 0 0,-3 32 0,5-31 0,1-3 0,-2 10 0,2 0 0,1 1 0,2 16 0,0-26 0,0 0 0,0 43 0,0-10 0,0-10 0,0 18 0,0-40 0,0 41 0,0-41 0,0 11 0,0-18 0,0-7 0,0-15 0,0-7 0,0-3 0,0 4 0,0 11 0,0 5 0,0 4 0,0 18 0,0 8 0,0 20 0,0 3 0,0 7 0,0-8 0,0-7 0,0 17 0,5-18 0,-3-26 0,1 0 0,8 37 0,-1 2 0,-4-40 0,0 1 0,9 42 0,-6-39 0,0 1 0,12 35 0,-5-14 0,-5-26 0,-2-3 0,2 3 0,-3 4 0,0-2 0,0-7 0,7 47 0,-5-49 0,10 43 0,-6-38 0,7 45 0,-3-48 0,7 45 0,-11-52 0,9 33 0,-6-31 0,2 16 0,-1-18 0,-2 6 0,-4-16 0,4 4 0,0-5 0,-1-2 0,-2 0 0,0-5 0,-5-3 0,3-2 0,-5-6 0,-2-2 0,-1-11 0,-3 3 0,0-6 0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08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10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24575,'22'33'0,"-1"6"0,18 18 0,-6-1 0,10 24 0,-4-5 0,-16-28 0,-1 2 0,-1-2 0,0 0 0,17 35 0,-13-24 0,-1-2 0,3 6 0,-2 0 0,0 1 0,2 10 0,-10-21 0,-1 1 0,16 37 0,-11-5 0,1-10 0,1 13 0,-7-30 0,9 22 0,-11-32 0,2 4 0,-7-17 0,3-5 0,-8-14 0,-1-8 0,-3 4 0,0 3 0,0 17 0,0 8 0,0-3 0,0 6 0,5 17 0,-4 2 0,8 23 0,-8-5 0,7-1 0,-7 16 0,8-8 0,-6-34 0,1 0 0,6 40 0,-7-41 0,1 1 0,5 46 0,-6-43 0,0 1 0,3-2 0,-1-1 0,2 39 0,-2 3 0,-5-19 0,0 8 0,0-10 0,0-12 0,0-10 0,0-11 0,0-8 0,0-8 0,0-11 0,-3-4 0,-8-12 0,6 13 0,-5 11 0,6 22 0,-1 8 0,-9-1 0,4-1 0,-3-5 0,3 38 0,-5-11 0,9-20 0,0 0 0,-13 17 0,10-19 0,1-2 0,-6 1 0,1 3 0,0 0 0,2-11 0,-18 50 0,18-52 0,-20 40 0,15-42 0,-16 34 0,14-33 0,-4 18 0,5-18 0,0 3 0,-5-2 0,8-4 0,-6-2 0,8-2 0,-5 2 0,1-4 0,0-1 0,1 1 0,-1-6 0,4 2 0,-1-7 0,5 2 0,-2-10 0,3 5 0,0-8 0,1 1 0,2-3 0,-1 0 0,4 1 0,-5-1 0,6 0 0,-6 0 0,5 1 0,-4-1 0,4 4 0,-5-3 0,6 3 0,-3-4 0,0-3 0,0 0 0,-1-3 0,2 0 0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11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24575,'44'81'0,"0"1"0,1-1 0,-1 0 0,12 21 0,-2-4 0,-23-41 0,-29-52 0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12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24575,'-31'77'0,"-5"6"0,-15 0 0,8-11 0,-4 10 0,16-27 0,4-12 0,9-8 0,3-15 0,8-9 0,3-1 0,-1-7 0,4-5 0,-2-3 0,3-2 0,0 1 0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3:13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62 24575,'0'-9'0,"6"5"0,1-8 0,11 7 0,-3-5 0,7 6 0,-4-6 0,5 9 0,-5-6 0,0 7 0,-4 10 0,-2 7 0,-5 19 0,-3 0 0,-4 32 0,0-28 0,0 28 0,-4-21 0,-10 17 0,-5-19 0,-14 27 0,6-41 0,-8 21 0,4-25 0,-2 1 0,3-6 0,-1-6 0,11-5 0,-9-7 0,16-1 0,-4-13 0,13-7 0,1-10 0,3-7 0,0 3 0,0 2 0,0 3 0,0 7 0,0 2 0,3 6 0,3 4 0,9 4 0,-1 3 0,8 0 0,-7 0 0,7 0 0,-4 0 0,5 4 0,0 7 0,-4 5 0,8 8 0,-4 5 0,4-4 0,-1 5 0,-3-6 0,-3-4 0,2-2 0,-10-4 0,1-3 0,-7-1 0,1-7 0,-4 0 0,0-3 0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05.3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0 249 24575,'84'0'0,"-1"0"0,1 0 0,0 0 0,-32 0 0,2 0 0,16 0 0,20 0 0,6 0 0,-10 0 0,-25 0 0,-6 0 0,31 0 0,-38 0 0,5 0 0,4 0 0,-15 0 0,8 0 0,-15 0 0,4 0 0,-10 0 0,4 0 0,-8 0 0,3 0 0,0 0 0,1 0 0,0 0 0,4 3 0,-4-2 0,10 7 0,-3-7 0,3 3 0,-5-4 0,0 0 0,0 0 0,-5 4 0,-1-4 0,-5 4 0,0-4 0,-3 0 0,-2 0 0,-4 0 0,-3 3 0,-1-3 0,-4 3 0,0-3 0,1 0 0,-1 0 0,0 0 0,1 0 0,-2 0 0,1 0 0,1 0 0,-1 0 0,0 0 0,0 0 0,-13 0 0,-8 0 0,-20 0 0,-18 0 0,-9 0 0,-19-5 0,-2 4-842,-15-9 842,44 6 0,-1 1 0,1-3 0,-1 0 0,-4-1 0,1 1 0,4 0 0,1 0 0,2-2 0,2-1-17,-30-3 17,-6-4 0,21 6 0,-17-5 0,14 3 0,7-6 0,9 7 0,-1-3 841,10 2-841,-9 1 18,16 3-18,-4 0 0,5 7 0,0-7 0,4 7 0,2-3 0,5 4 0,3 0 0,2 0 0,4 0 0,-1 0 0,1 0 0,3 0 0,1 0 0,4 0 0,-1 0 0,1 0 0,5 0 0,5 0 0,15 4 0,12-3 0,9 3 0,12-4 0,1 0 0,20 0 0,11 0 0,14 0-501,-45 0 1,1 0 500,-2 0 0,1 0 0,1 0 0,0 0-68,46 0 68,-22 0 0,-22 0 0,-2 0 0,16 0 0,-12 0 0,-2 0 0,2 0 0,18 0 0,-19 0 0,10 0 0,-2 0 997,-12-4-997,-1 3 72,-6-8-72,-5 4 0,-2-3 0,-10 3 0,-1-2 0,-5 6 0,-3-6 0,-2 6 0,-4-2 0,0 3 0,0 0 0,-3 0 0,3 0 0,-7 0 0,3 0 0,-4 0 0,1 0 0,-1 0 0,0 0 0,1 0 0,-1 0 0,0 0 0,-2 3 0,-1 0 0,-3 3 0,-4 4 0,-3-2 0,0 2 0,-7-3 0,3 3 0,-3-3 0,-4 4 0,-2-4 0,-8-2 0,-1-2 0,-10-3 0,-2 0 0,0 0 0,-3 0 0,8 0 0,2 0 0,1-4 0,12 3 0,2-2 0,9 0 0,3 2 0,1-2 0,5 3 0,-7 0 0,-1 0 0,-15 0 0,-10 0 0,-7 0 0,-17 0 0,-4 0 0,-12 0 0,0 5 0,0-4 0,-8 9 0,19-9 0,-15 4 0,23-5 0,-5 0 0,9 0 0,11 0 0,0 0 0,11 0 0,5 0 0,1 0 0,8 0 0,-3 0 0,3 0 0,1 0 0,0 0 0,0 0 0,3 0 0,-3 0 0,7 0 0,-3 0 0,3 0 0,1 0 0,-1 0 0,1 0 0,-1 0 0,1 0 0,0 0 0,-1 0 0,1 0 0,0 0 0,-1 0 0,1 0 0,-1 0 0,1 0 0,-4 0 0,3 0 0,-7 0 0,3 0 0,-3 0 0,-4 0 0,2 0 0,-2 0 0,0 0 0,2 0 0,-6 0 0,7 0 0,-8 0 0,8 0 0,0 0 0,2 0 0,2 0 0,0 0 0,1 0 0,3 0 0,1 0 0,-1 0 0,1 0 0,-1 0 0,1 0 0,-1 0 0,1 0 0,0-3 0,-1 2 0,4-1 0,0 2 0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06.4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 1 24575,'-36'13'0,"9"4"0,24 3 0,3-1 0,0 3 0,0-7 0,0 7 0,0-6 0,0-2 0,0 0 0,0-4 0,0 0 0,9-3 0,4-5 0,9-2 0,1 0 0,5 0 0,-3 0 0,3-3 0,-9-5 0,-1 0 0,-7-2 0,2 3 0,-6-3 0,4-1 0,-4-3 0,-3 0 0,-1 3 0,-3-3 0,0 3 0,0 1 0,0-4 0,0 3 0,0 1 0,-7-1 0,-1 4 0,-6 3 0,-4 1 0,2 3 0,-6 0 0,7 0 0,-3 0 0,4 0 0,3 0 0,1 0 0,3 0 0,4 0 0,0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29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0 24575,'-37'0'0,"19"0"0,46 0 0,19 0 0,9 0 0,0 0 0,24 0 0,-27 0 0,35 0 0,-21 0 0,-1 0 0,3 0 0,-20 0 0,-1 0 0,-10 0 0,-11 0 0,-7 0 0,-1 0 0,-9 0 0,3 0 0,-4 0 0,-1 0 0,0 0 0,1 0 0,-1 0 0,0 0 0,-3 0 0,-1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03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0 167 24575,'7'-6'0,"8"-2"0,8-17 0,4 5 0,1-3 0,-5 5 0,3 0 0,-12 5 0,6 1 0,-11 4 0,2 0 0,-3 4 0,-7 0 0,-11 4 0,-3 0 0,-13 0 0,3 0 0,0 0 0,2 0 0,4 0 0,4 4 0,1-3 0,5 2 0,-1-3 0,4 3 0,1-2 0,3 2 0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07.3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 1 24575,'0'9'0,"-12"7"0,6-1 0,-13 9 0,11-5 0,-10 1 0,8-2 0,-8 1 0,10-4 0,-3 4 0,4-5 0,0-3 0,0-2 0,3 1 0,-1-3 0,4 3 0,-2-4 0,3-2 0,0-1 0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08.3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 0 24575,'3'3'0,"-4"4"0,-3 12 0,-4-3 0,-7 12 0,5-8 0,-5 0 0,10 2 0,-4-10 0,7 6 0,-7-7 0,8 0 0,-6 2 0,7-6 0,-7 3 0,4-4 0,-1 4 0,-2-2 0,6 1 0,-3-2 0,-3-4 0,5 3 0,-5-3 0,6 3 0,-3-3 0,2 3 0,-2-3 0,0 4 0,0-4 0,-1 3 0,2-14 0,2 9 0,0-9 0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21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75 100 24575,'0'10'0,"0"0"0,0 4 0,0-3 0,0 2 0,0 2 0,0-3 0,0 2 0,0-4 0,0 0 0,0 0 0,0 0 0,0-1 0,0-1 0,6 2 0,-1 0 0,5-3 0,0 3 0,-3-3 0,6 0 0,-2-4 0,0 1 0,-1-4 0,0 0 0,-3 0 0,3 0 0,0 0 0,-3 0 0,3 0 0,-4 0 0,1 0 0,-1 0 0,0 0 0,1 0 0,-1 0 0,0 0 0,1-6 0,-4-2 0,3-10 0,-5-1 0,6-5 0,-6-4 0,2 4 0,-3-9 0,0 4 0,0-1 0,0 2 0,0 9 0,0 0 0,-3 5 0,-4 6 0,-1 2 0,-9 6 0,5 0 0,-10 0 0,2 0 0,-3 0 0,-1 3 0,1 1 0,0 8 0,4-4 0,0 6 0,5-6 0,0 2 0,3 0 0,1-2 0,6 5 0,-2-2 0,5 3 0,-2 0 0,3 4 0,0-3 0,0 4 0,0-11 0,0-2 0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22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21 24575,'-4'5'0,"1"3"0,3 9 0,0-2 0,0 3 0,0-4 0,0 1 0,0-1 0,0 4 0,0-6 0,0 5 0,0-6 0,3 0 0,4 2 0,1-6 0,5 3 0,-6-6 0,7 2 0,-4-2 0,1 3 0,2-3 0,-6-1 0,7-3 0,-7 0 0,3 0 0,-4-3 0,1-4 0,0-4 0,0-7 0,0-2 0,1-3 0,0 3 0,-1 2 0,1 0 0,-4 2 0,-1 1 0,-3 2 0,0 2 0,0 0 0,0 1 0,0 4 0,0-1 0,-6 4 0,1-3 0,-8 2 0,2 0 0,-3 1 0,-1 0 0,4 2 0,-2-2 0,2 3 0,-3 0 0,3 0 0,-2 0 0,2 0 0,-4 0 0,5 0 0,-4 0 0,7 0 0,-3 3 0,3-2 0,1 4 0,-1-4 0,4 5 0,0-6 0,3 3 0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24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 24575,'-4'9'0,"2"-2"0,2 9 0,0-4 0,0 6 0,0-4 0,0 5 0,0-4 0,0 3 0,0-4 0,0 1 0,0-1 0,0 0 0,0 0 0,0 0 0,0 0 0,0 0 0,0 1 0,0 3 0,0-6 0,2 2 0,2-8 0,6 1 0,-6-1 0,9-2 0,-9 2 0,9-6 0,-2 3 0,3-3 0,0 0 0,1 0 0,-5 0 0,4-3 0,-4-1 0,1-3 0,-1-3 0,-3 2 0,3-5 0,-3 2 0,4-3 0,-4-4 0,-3 2 0,3-6 0,-6 2 0,2 1 0,-3-3 0,0 6 0,0-2 0,0 0 0,0 2 0,0-2 0,-3 4 0,-4 3 0,-1-3 0,-6 6 0,7-2 0,-3 3 0,0 4 0,2 0 0,-5 3 0,2 0 0,-3 0 0,-11 0 0,8 0 0,-7 0 0,13 0 0,1 0 0,3 0 0,1 0 0,0 0 0,2 0 0,1 0 0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25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24575,'0'14'0,"0"1"0,0 14 0,0 0 0,0 5 0,0 0 0,0 0 0,0 0 0,0-5 0,0-1 0,0-9 0,0 3 0,0-6 0,0-2 0,0-4 0,0-3 0,0-1 0,0 0 0,0 1 0,0-4 0,0 0 0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26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24575,'16'0'0,"3"0"0,4 0 0,5 0 0,-4 0 0,4 0 0,-9 0 0,8 0 0,-14 0 0,13 0 0,-14 0 0,6 0 0,-7 0 0,-1 0 0,0 0 0,0 0 0,1 0 0,-2 0 0,-3 0 0,1 0 0,-1 0 0,0 0 0,-2 0 0,-1 0 0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26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24575,'0'5'0,"0"9"0,0 8 0,0 16 0,0-2 0,0 10 0,0-6 0,0 0 0,0-11 0,0 4 0,0-9 0,0-3 0,0-4 0,0-10 0,0 3 0,0-7 0,0 0 0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27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 24575,'-6'0'0,"0"0"0,-8 0 0,6 0 0,-10 0 0,3 0 0,4 0 0,-3 0 0,4 0 0,2 0 0,-5 0 0,5 0 0,-2 0 0,4 0 0,-4 0 0,3 0 0,-3 0 0,3 0 0,1 0 0,-1 0 0,1 0 0,3 0 0,0 0 0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2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24575,'0'4'0,"0"11"0,0 3 0,0 13 0,0-10 0,0 12 0,0-9 0,0 4 0,0-5 0,0 1 0,0-5 0,0-1 0,0-3 0,0-1 0,0-1 0,0-2 0,0-2 0,0-2 0,0-1 0,0 0 0,0 1 0,0-1 0,0 0 0,0 1 0,0-1 0,0 1 0,0-1 0,0 0 0,0 0 0,0 0 0,0 1 0,0-1 0,0 0 0,0 1 0,0-4 0,0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05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1 280 24575,'0'-20'0,"0"-1"0,0-6 0,0 0 0,0-6 0,3 9 0,6-4 0,0 12 0,3-1 0,0 0 0,-3 8 0,6-2 0,-6 10 0,7-7 0,-5 7 0,6-2 0,-5 3 0,3 0 0,-2 0 0,4 0 0,-1 0 0,6 0 0,-4 3 0,3 6 0,-8 0 0,2 2 0,-2-3 0,-1 0 0,4 1 0,-8-2 0,8 1 0,-7 0 0,6 0 0,-6 0 0,6 0 0,-6 0 0,7-4 0,-8 3 0,4-6 0,-1 2 0,-2-3 0,2 0 0,-3 0 0,-1 0 0,1 0 0,4 0 0,-4-7 0,4-3 0,0-6 0,-3 3 0,3-3 0,-4 4 0,0-1 0,0 1 0,0 4 0,-4 1 0,3-1 0,-7 1 0,7 3 0,-6-3 0,2 7 0,-3-4 0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29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24575,'6'0'0,"4"0"0,11 0 0,-1 0 0,7 0 0,-11 0 0,11 0 0,-15 0 0,9 0 0,-10 0 0,7 0 0,-5 0 0,1 0 0,-4 0 0,0 0 0,-3 0 0,-1 0 0,-2 0 0,-2 0 0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30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24575,'0'5'0,"0"4"0,0 12 0,0 7 0,0 1 0,0 5 0,0 0 0,0 0 0,0-5 0,0-1 0,0-9 0,0 4 0,0-8 0,3 0 0,-2 2 0,5-5 0,-6 2 0,4 0 0,-1-3 0,-3 3 0,7 0 0,-6-4 0,2 0 0,-3-3 0,0-1 0,3 1 0,-3-1 0,3 0 0,-3 0 0,0 0 0,0 0 0,0 0 0,0 1 0,0-1 0,0 0 0,0 1 0,0-1 0,0 0 0,0 1 0,0-1 0,0 0 0,0 1 0,0-1 0,0 0 0,0 0 0,0 1 0,0-1 0,0 1 0,0-1 0,0 0 0,0-2 0,0-2 0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37.0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24575,'0'13'0,"0"3"0,0 12 0,0 6 0,0 7 0,0 17 0,0-3 0,0 18 0,0 1 0,0 17-887,0 1 887,0-36 0,0 2 0,0-3 0,0 0 0,0 8 0,0 1 0,0-1 0,0 1 0,0-1 0,0 0 0,0 0 0,0 0 0,0 0 0,0 1 0,3-1 0,0 0 0,0 1 0,1-1 0,2-3 0,0-2 0,5 36-324,1 1 324,-7-26 0,0 12 0,0-14 0,-4-1 0,3-13 0,-4-11 0,0-9 0,0-14 872,0-1-872,0-7 339,0-1-339,0-4 0,0 1 0,0-4 0,0 0 0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39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1 24575,'23'0'0,"5"0"0,18 0 0,-1 0 0,7 0 0,8 0 0,1 0 0,-6 0 0,23 0 0,-25 0 0,22 0 0,-18 0 0,-9 0 0,4 0 0,-6 0 0,-6 0 0,-5 0 0,-3 0 0,-7 0 0,3 0 0,-5 0 0,0 0 0,-3 0 0,-2 0 0,0 0 0,-6 0 0,5 0 0,-6 0 0,3 0 0,-3 0 0,2 0 0,-5 0 0,1 0 0,-2 0 0,-1 0 0,4 0 0,-3 0 0,3 2 0,-3-1 0,-1 2 0,0-3 0,1 0 0,-1 0 0,1 0 0,-1 0 0,0 0 0,1 0 0,-4 10 0,0 8 0,-3 16 0,0 7 0,0 5 0,0 12 0,0-3 0,0 11 0,0-1 0,0 3 0,0 5 0,0 8 0,0 1 0,0 1 0,0 5 0,4-25 0,-3 15 0,3 7 0,-4-23 0,0 31 0,0-44 0,0 17 0,0-7 0,4 1 0,-3-7 0,4-1 0,-5-6 0,0-6 0,0-1 0,0-5 0,0 0 0,0 0 0,0-5 0,0-1 0,0 0 0,0-4 0,0 4 0,0-4 0,0-1 0,0 0 0,0 1 0,0-1 0,0 5 0,0-4 0,0 4 0,0-4 0,0-1 0,0-4 0,0 4 0,0-4 0,0 4 0,0-4 0,0 0 0,0-5 0,0 4 0,0-3 0,0 6 0,0-6 0,0-1 0,0-1 0,0-6 0,0 7 0,0-7 0,0 3 0,0-4 0,0 1 0,0-1 0,0 1 0,0-1 0,0 0 0,0 1 0,0-1 0,0 0 0,0 0 0,0 0 0,0 0 0,0 0 0,0 1 0,0-1 0,-3 0 0,0 0 0,-7 1 0,-1-4 0,-7 4 0,-12-2 0,4-1 0,-30 0 0,11-4 0,-27 0 0,11 0 0,-19 0 0,11 0 0,-12 0 0,20 0 0,-10 0 0,17 0 0,-12 0 0,7 0 0,5-4 0,2-1 0,6-8 0,6 3 0,5-3 0,7 8 0,5-2 0,-1 7 0,5-4 0,4 1 0,1 3 0,7-3 0,-3 3 0,4 0 0,0 0 0,2-6 0,1 2 0,3-5 0,0 0 0,0-6 0,-6-1 0,5-6 0,-6-2 0,7-1 0,0-3 0,0 0 0,0 3 0,0-3 0,0 5 0,0 3 0,0 2 0,0 0 0,0 6 0,0-6 0,0 8 0,0-5 0,0 4 0,0 4 0,0 4 0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44.3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112 928 24575,'-8'-8'0,"0"8"0,-5 12 0,-6 9 0,9 2 0,-5 1 0,3 0 0,4-1 0,0-4 0,1-1 0,6-3 0,-2 3 0,3-3 0,0 7 0,0-7 0,0 0 0,0-1 0,0-4 0,7-2 0,0-1 0,12-4 0,0-2 0,9 2 0,-4-3 0,20 0 0,-11-12 0,4 3 0,9-29 0,-21 15 0,22-20 0,-15 11 0,0-4 0,0-1 0,-10 1 0,1-4 0,-10 5 0,0-22 0,-3 7 0,0-22 0,-4-3 0,-2-16-653,-4-1 653,0-5 0,0 26 0,0-7 0,0 29 0,-4-10 0,0 24 0,-4 5 0,0 12 653,1 10-653,0 2 0,-3 6 0,3 0 0,-10 6 0,8 7 0,-15 12 0,13 10 0,-10 7 0,10 10 0,-3 7 0,9-9 0,0 12 0,5 0 0,0-11 0,0 26 0,0-39 0,9 25 0,1-21 0,16 30 0,-7-32 0,6 23 0,8-11 0,-11-7 0,16 12 0,-20-28 0,2-3 0,-1-8 0,-4-6 0,3-2 0,-3-2 0,3-5 0,-3 1 0,7-4 0,-2 0 0,3 0 0,5-4 0,-4-4 0,9-5 0,-8-3 0,2 0 0,-3 0 0,-5-3 0,0 3 0,-7-2 0,1 4 0,-5-1 0,2 1 0,-3 0 0,-3 0 0,-1 3 0,-3-3 0,0 7 0,0-3 0,0-3 0,-3 5 0,0-5 0,-7 3 0,2 3 0,-5-3 0,6 3 0,-3 0 0,3 4 0,1-3 0,-4 2 0,2 1 0,-2-1 0,0 4 0,3 0 0,-3 0 0,0 0 0,3 0 0,-7 0 0,7 3 0,-7 8 0,6 5 0,-4 12 0,0 1 0,3 5 0,0 0 0,2 0 0,6-5 0,-3 4 0,4-8 0,0 3 0,0-5 0,0-4 0,0-1 0,9-4 0,4-2 0,5-5 0,0-4 0,-4-3 0,0 0 0,1 0 0,-1 0 0,-3-10 0,2 1 0,-4-19 0,2 8 0,-3-13 0,4 8 0,-3-7 0,2 11 0,-3-6 0,-1 12 0,0 0 0,0 5 0,-4 3 0,0 1 0,0 2 0,0 1 0,1 9 0,2 6 0,-1 11 0,-1 2 0,3 3 0,-2-5 0,2 0 0,1-3 0,-1-2 0,0-7 0,0-2 0,-1-2 0,4-1 0,-3-2 0,3-1 0,-4-3 0,4 0 0,-2-3 0,6-13 0,-6-1 0,5-21 0,-5 8 0,1-9 0,-1 9 0,0-3 0,0 13 0,-1-3 0,-3 8 0,2 5 0,-2 0 0,2 6 0,0 2 0,0 2 0,1 9 0,0 3 0,-3 15 0,2-2 0,-1 7 0,-1-7 0,4 3 0,-8-9 0,7-1 0,-6-7 0,2 2 0,-3-5 0,0 1 0,3-5 0,-3-10 0,3-6 0,-3-9 0,0 1 0,3-2 0,-2 7 0,6-4 0,-6 5 0,2 3 0,0 1 0,-3 4 0,6 2 0,-2 1 0,2 3 0,0 0 0,0 0 0,1 0 0,-1 0 0,0 0 0,1 0 0,-1 7 0,-2 5 0,2 3 0,-1 7 0,2-7 0,-3 4 0,2-9 0,-5 0 0,1-3 0,1-1 0,-2 0 0,5-2 0,-3-1 0,3-3 0,0 0 0,0 0 0,-3-3 0,0 0 0,-3-3 0,0-4 0,3-1 0,1 0 0,6 1 0,-3 4 0,3-1 0,-4 3 0,1 1 0,-1 3 0,0 0 0,0 0 0,0 0 0,1 0 0,-1 0 0,1 7 0,0 0 0,0 12 0,0 0 0,1 4 0,0 1 0,0-1 0,0 0 0,-1-3 0,0-2 0,0-7 0,0-1 0,-1-4 0,1 0 0,-1-2 0,1-1 0,-1-3 0,0 0 0,1 0 0,0-11 0,0-2 0,1-10 0,0-5 0,0 3 0,0 1 0,-1 2 0,0 10 0,-3-6 0,2 14 0,-5-5 0,2 13 0,-3 10 0,4 21 0,-3 2 0,8 26 0,-8-14 0,8 11 0,-4-2 0,5 2 0,0 1 0,0-2 0,-1-12 0,0-8 0,-1-10 0,-4-6 0,3-5 0,-6-7 0,2-1 0,-3-15 0,0-14 0,-5-28 0,-1-14 0,-5-21 0,0-1-500,5-7 500,1-7 0,5 5 0,0 13 0,0 8 0,0 17 0,0 6 0,0 3 0,0 16 0,0 5 500,3 5-500,1 8 0,3 4 0,-1 4 0,4 3 0,-3 0 0,7 0 0,-4 0 0,5 11 0,0 2 0,-3 15 0,3-4 0,-6 9 0,3-8 0,-8 3 0,0-5 0,-4-4 0,0 0 0,0-5 0,0 0 0,-7-3 0,-1 2 0,-6-5 0,0 3 0,-5-1 0,0-1 0,-9 2 0,3-3 0,-7 0 0,2 1 0,11-5 0,4 0 0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48.9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31 990 24575,'20'52'0,"1"-1"0,2 31 0,9-82 0,-20 0 0,3-3 0,-1-8 0,-6-5 0,3-12 0,-3-1 0,-3-10 0,-1-2 0,-4 0 0,0-4 0,0 10 0,0-4 0,0 9 0,-7 6 0,-5 5 0,-7 8 0,-4 3 0,-1 4 0,5 4 0,-4 0 0,8 0 0,-3 0 0,3 4 0,4 3 0,1 4 0,6 3 0,1 4 0,3-3 0,0 4 0,0-5 0,0 4 0,6-3 0,2 0 0,10-1 0,-3-5 0,8 2 0,-4-4 0,0-3 0,4 0 0,-8-4 0,3 0 0,-4 0 0,1 0 0,-4-6 0,-1 1 0,0-8 0,-3 5 0,3-2 0,-4 4 0,4-7 0,-3 5 0,3-8 0,-3 5 0,-1 0 0,1 1 0,-3 4 0,1-1 0,-4 1 0,5 2 0,-5-2 0,1 8 0,-2 6 0,0 3 0,0 12 0,0-4 0,0 4 0,4-3 0,-4 2 0,7-7 0,-3 7 0,3-6 0,0 2 0,0-7 0,0-2 0,3-2 0,-3 0 0,3-3 0,-4-2 0,1-2 0,3 0 0,-3 0 0,3 0 0,-3-10 0,0-3 0,1-15 0,0 7 0,0-6 0,-1 8 0,1-5 0,-1 5 0,-2-3 0,-2 10 0,-3-2 0,2 7 0,-1 1 0,2-1 0,0 4 0,-3 10 0,6 6 0,-1 11 0,3 3 0,-1-2 0,2 3 0,-2-5 0,1-3 0,2-2 0,-2-4 0,6-3 0,-3-1 0,-1-6 0,4-1 0,-4-3 0,5 0 0,-1-3 0,-3-8 0,3-5 0,-2-7 0,0-1 0,3 1 0,-6-5 0,3-2 0,-4 1 0,0-9 0,-3 2 0,-1-5 0,-4-3 0,0-9 0,0 10 0,0-20 0,0 21 0,0-10 0,0 12 0,0 1 0,0 14 0,0-2 0,0 15 0,0-2 0,0 7 0,-3 12 0,3 4 0,-3 17 0,3 3 0,0 10 0,0-3 0,0 14 0,0 5 0,0-6 0,0 14 0,0-1 0,0-11 0,4 20 0,1-30 0,5 10 0,-2-12 0,1-4 0,-1-11 0,-1-6 0,0-7 0,3-1 0,-3-6 0,3-1 0,0-3 0,-3-3 0,7-8 0,-6-5 0,3-7 0,1-1 0,-4 1 0,4-1 0,-5 5 0,1-3 0,-1 10 0,0-6 0,0 7 0,0 0 0,-4 2 0,0 2 0,0 0 0,-2 1 0,2 0 0,-3-1 0,-3 1 0,2 6 0,-1 13 0,2 13 0,3 10 0,2 8 0,15 17 0,-3 2 0,8 0 0,-4 7 0,-2-21 0,1 17 0,-1-12 0,-4-8 0,-3-12 0,-4-10 0,-1-6 0,-3-7 0,-1-1 0,-3-3 0,0-12 0,-3-9 0,-2-19 0,-5-13 0,1-8 0,-2-11 0,6 10 0,0-10 0,5 5 0,0 0 0,0-6 0,0 13 0,0 6 0,0 8 0,0 5 0,0 5 0,0-3 0,0 11 0,0-6 0,3 11 0,1 2 0,0 0 0,2 7 0,-3-3 0,4 3 0,-1 1 0,0-1 0,1 1 0,-1 2 0,1 1 0,2 3 0,2 0 0,3 0 0,0 0 0,0 0 0,-3 0 0,-1 7 0,-2 5 0,-1 7 0,1 9 0,-4 1 0,0 0 0,-4-1 0,0 0 0,-3-4 0,-5 0 0,-7-8 0,0-6 0,-8-2 0,4-4 0,-4-1 0,-3-3 0,6-3 0,3-1 0,7-3 0,6 1 0,2-1 0,4 4 0,5 0 0,8 3 0,4 0 0,9 0 0,-4 0 0,8 0 0,-7 0 0,3 0 0,-5 0 0,0 0 0,1 0 0,-5 0 0,-1 0 0,-4-6 0,1-6 0,-3-8 0,-1-3 0,-3-5 0,0 3 0,0-3 0,-4 9 0,0 0 0,-4 9 0,0 0 0,0 3 0,0 0 0,2 4 0,2 0 0,-1 18 0,3-1 0,-2 14 0,4 0 0,0-4 0,1 9 0,1-13 0,-1 3 0,4-11 0,-5-3 0,5-2 0,-6-3 0,7-1 0,-7-3 0,3 0 0,-4-3 0,1-8 0,0-5 0,1-7 0,0-1 0,-1 5 0,-2 1 0,-2 3 0,-3 5 0,0-4 0,0 7 0,2 0 0,2 4 0,2 3 0,0 0 0,1 0 0,-1 3 0,4 1 0,1 3 0,7-3 0,-3-1 0,3-3 0,-4 0 0,1 0 0,-1 0 0,0 0 0,-3 0 0,2-6 0,-5-6 0,3-8 0,1-13 0,-2-3 0,3-16 0,-8-2 0,0-12 0,-5 17 0,0-21 0,0 21 0,0-11 0,0 8 0,0 11 0,-4 11 0,0 7 0,-6 12 0,-1 3 0,0 5 0,-2 3 0,2 0 0,0 0 0,1 11 0,-2 12 0,6 7 0,-6 9 0,11 6 0,-3 9 0,4-4 0,0 13 0,0-21 0,0 9 0,8-5 0,2-5 0,11-6 0,2 0 0,3-9 0,-1 0 0,10 1 0,-9-13 0,3 4 0,-10-11 0,-9 0 0,4 0 0,-7-3 0,3-1 0,-4-3 0,1 0 0,-1 0 0,-3-3 0,0 2 0,-3-2 0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49.3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1 221 24575,'2'-15'0,"10"-5"0,22-3 0,-1-5 0,0 21 0,14-19 0,-18 23 0,47-27 0,-35 23 0,14-9 0,-17 8 0,-9 3 0,10-4 0,-12 1 0,1 3 0,-14-1 0,-6 5 0,-2-2 0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50.1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24575,'15'0'0,"-8"0"0,28 0 0,-10 0 0,9 0 0,-5 0 0,9-4 0,-2 3 0,4-3 0,-1 4 0,-5 0 0,-15 0 0,-4 0 0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51.9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1 942 24575,'0'-25'0,"0"3"0,0-28 0,0 5 0,0-27 0,0-10 0,0-2-999,0-14 999,0 0 0,0 31 245,0-18-245,0 35 0,0-4 0,0 8 0,0 17 0,0 8 754,0 7-754,0 22 0,0 12 0,0 23 0,0 17 0,0 7 0,0 7 0,4-1 0,11 0 0,8 8 0,13-11 0,4 12 0,-4-29 0,10 14 0,-11-27 0,10 14 0,-8-20 0,-5-2 0,2-11 0,-10-9 0,0-4 0,-2-4 0,-7-4 0,4 0 0,-5 0 0,-3-6 0,-1-2 0,-3-7 0,0 5 0,-3 0 0,-2 3 0,-2 1 0,3 5 0,1 2 0,5 2 0,-2 0 0,7-3 0,-4 0 0,1 0 0,-1 0 0,-4 0 0,1-11 0,-3-7 0,0-11 0,-4-5 0,0 1 0,0 3 0,-8-2 0,-5 6 0,-4 2 0,-6 4 0,7 12 0,-6-2 0,3 9 0,-1-3 0,2 4 0,4 0 0,3 0 0,1 0 0,6 3 0,1 4 0,3 4 0,0-1 0,0 0 0,0-3 0,11 0 0,2-4 0,10 1 0,0-4 0,5 0 0,-3 0 0,3-4 0,-5 0 0,1-7 0,-5 2 0,3-2 0,-7 4 0,4-1 0,-5 1 0,0 0 0,-3 0 0,2 0 0,-6 0 0,3 3 0,-4-1 0,1 4 0,-4-2 0,0 3 0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52.4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50 24575,'2'0'0,"17"0"0,11 0 0,22-5 0,8 0 0,1-5 0,-7 4 0,9 1 0,-13 1 0,10 3 0,-9-8 0,-5 8 0,-10-3 0,-13 4 0,-13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06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24575,'15'0'0,"7"0"0,2 0 0,5 0 0,4 0 0,-6 0 0,0 0 0,-4 0 0,3 0 0,-12 0 0,2 0 0,-12 0 0,0 0 0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53.2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24575,'-4'3'0,"2"4"0,2 0 0,0 2 0,0 5 0,0-2 0,0 6 0,0-3 0,0 3 0,0-3 0,0 12 0,0-6 0,0 7 0,2-13 0,-1 7 0,5-10 0,-2 2 0,2-4 0,1-3 0,-4-1 0,0 0 0,0-2 0,0-1 0,4-3 0,0-15 0,-3 11 0,-1-11 0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4:58.1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1 256 24575,'0'9'0,"0"6"0,0 4 0,0 4 0,0-3 0,0 2 0,0 7 0,0-7 0,0 10 0,0-16 0,0 2 0,0-4 0,0 0 0,0-3 0,0-7 0,0-12 0,0-18 0,0-10 0,0-4 0,0-11 0,0 3 0,0-5 0,0-5 0,0 16 0,3-3 0,-2 11 0,3 9 0,-4 2 0,3 9 0,-2 3 0,5 4 0,-3 4 0,3 3 0,0 0 0,-2 3 0,1 1 0,-4 2 0,2 0 0,-3 1 0,0-1 0,0 1 0,0-1 0,0 0 0,0 1 0,0-1 0,0 0 0,0 0 0,0 0 0,0 1 0,0-1 0,0 0 0,0 1 0,0-1 0,0 0 0,0 1 0,0-1 0,0-2 0,0-2 0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5:01.4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 36 24575,'-6'0'0,"-3"0"0,2 3 0,0 0 0,-2 7 0,7 1 0,-7 3 0,5 0 0,-4 5 0,1 0 0,-1 4 0,0 1 0,4-1 0,-4 5 0,7-4 0,-2 4 0,3-4 0,0-1 0,0-4 0,0 4 0,0-8 0,0 7 0,0-7 0,0 4 0,6-5 0,-1 0 0,12-3 0,-1-3 0,8-1 0,-1-7 0,-4 4 0,4-4 0,-4-4 0,5-8 0,1-11 0,-3-2 0,4-10 0,-8 0 0,3-2 0,-7-2 0,-2 5 0,-3 0 0,-1 0 0,-3 0 0,-1 0 0,-4 4 0,0 2 0,0 9 0,-3 1 0,-5 6 0,-7 5 0,0 4 0,-8 3 0,4 0 0,-4 0 0,-1 4 0,4 7 0,1 5 0,4 3 0,0 4 0,3-8 0,5-3 0,3-6 0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5:02.0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24575,'4'8'0,"-2"4"0,-2 14 0,0 14 0,0 8 0,0-4 0,0 5 0,0 7 0,0-16 0,0 29 0,0-31 0,0 8 0,0 5 0,0-19 0,0 12 0,0-20 0,0 0 0,0-9 0,0-2 0,0-5 0,0-1 0,0-4 0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15:02.6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24575,'0'13'0,"0"13"0,0 0 0,0 30 0,0-17 0,0 32 0,0-10 0,0 13 0,0-6 0,0-9 0,0-1 0,0-5 0,0-5 0,0-3 0,0-16 0,2-9 0,-1-2 0,2-11 0,-3 3 0,0-7 0,0 0 0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28:47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0 201 24575,'0'14'0,"0"2"0,0 7 0,0 0 0,0 11 0,0-9 0,0 9 0,0-11 0,0 0 0,0-3 0,0-2 0,0-4 0,0-3 0,0-1 0,0-4 0,0 0 0,3-2 0,1-1 0,5-3 0,1 0 0,4 0 0,0 0 0,0-3 0,5-2 0,-4-5 0,4-6 0,0-4 0,-2-4 0,7-1 0,-7-3 0,4 2 0,-6 2 0,0 1 0,-3 8 0,-1-3 0,-4 3 0,-1 5 0,-2 0 0,-1 0 0,-3-1 0,0-3 0,0-5 0,0 4 0,0-8 0,0 8 0,-7-7 0,2 2 0,-6 1 0,0 1 0,3 3 0,-5 4 0,5 1 0,-5 3 0,2 3 0,-3 1 0,-1 3 0,1 0 0,0 0 0,-1 0 0,1 0 0,0 7 0,2 5 0,-2 7 0,5 9 0,-6 1 0,5 0 0,-2 4 0,4-9 0,4 4 0,-3-4 0,6-1 0,-6-4 0,6-4 0,-2-2 0,3-5 0,0 2 0,0-4 0,0 0 0,0-2 0,0-1 0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14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7 153 24575,'-3'-3'0,"0"0"0,3-7 0,0-1 0,0 1 0,0-7 0,0 8 0,0-12 0,3 9 0,1-6 0,2 10 0,1-4 0,3 11 0,-2-6 0,4 7 0,-1 0 0,2 0 0,1 0 0,0 0 0,0 0 0,1 0 0,-1 0 0,4 4 0,-3 3 0,3 1 0,-3 5 0,2-2 0,-2 0 0,3 3 0,-4-6 0,0 2 0,-3-3 0,2 0 0,-6-1 0,3 1 0,-4-4 0,1 0 0,-1-3 0,1 0 0,-1 0 0,0 0 0,1 0 0,-1 0 0,1 0 0,-1-3 0,1-4 0,-1-3 0,1-5 0,0 5 0,0-4 0,-3 4 0,2-1 0,-6-2 0,6 6 0,-5-3 0,2 3 0,-3 1 0,2 2 0,-1 1 0,1 3 0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12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636 0 24575,'-11'0'0,"-2"0"0,-24 0 0,-3 0 0,5 0 0,-10 0 0,10 0 0,-10 0 0,4 0 0,5 0 0,-2 0 0,14 0 0,-5 4 0,6 0 0,0 4 0,3-4 0,5 3 0,2-7 0,6 6 0,-3-3 0,3 1 0,1 1 0,3-1 0,-3-1 0,5 3 0,-2-3 0,3 4 0,-2-1 0,1 0 0,-2 1 0,3-1 0,0 0 0,0 4 0,0-2 0,0 5 0,0-2 0,0 3 0,0 4 0,0-3 0,0 8 0,0-4 0,0 0 0,0 4 0,0 0 0,0 2 0,0 10 0,0-5 0,0 7 0,-4 2 0,-1-3 0,0 8 0,-3-3 0,3-1 0,-3-5 0,3-7 0,-2-9 0,7 3 0,-4-10 0,4 6 0,-3-11 0,3 3 0,-3-4 0,3 0 0,-3 1 0,2-1 0,-2 0 0,3 1 0,0-1 0,3-3 0,0 0 0,7-3 0,1 0 0,3 0 0,4 0 0,6 0 0,5 0 0,10 0 0,2 0 0,5 0 0,0 0 0,0 0 0,0-4 0,-6 3 0,-5-7 0,-7 7 0,-5-2 0,-7 3 0,1 0 0,-10 0 0,3 0 0,-7-3 0,0 2 0,-3-2 0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13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24575,'9'0'0,"9"0"0,7 0 0,7 0 0,2 0 0,0 0 0,0 0 0,5 0 0,-8 0 0,2 0 0,-17 0 0,1 0 0,-9 0 0,-1 0 0,-5 0 0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15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24575,'6'3'0,"1"0"0,15-3 0,3 0 0,9 0 0,0 0 0,-2 0 0,-3 0 0,-2 0 0,-8 0 0,-1 0 0,-3 0 0,-5 0 0,-3 0 0,-4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06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24575,'19'0'0,"2"0"0,7 0 0,-1 0 0,0 0 0,-4 0 0,-2 0 0,-8 0 0,-2 0 0,-3 0 0,-4 0 0,-1 0 0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15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24575,'-1'3'0,"5"0"0,11-3 0,9 0 0,5 0 0,5 0 0,-6 0 0,5 0 0,-10 0 0,5 0 0,-4 0 0,-9 0 0,-1 0 0,-10 0 0,-2 0 0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18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719 275 24575,'4'-52'0,"0"-1"0,1-36 0,1 59 0,-5 10 0,2-1 0,-5 14 0,-13 5 0,-6 2 0,-23 0 0,-4 8 0,-11 3 0,6 4 0,-19 13 0,27-16 0,-25 20 0,22-16 0,-6 11 0,8-8 0,6 3 0,10-1 0,2-4 0,7-1 0,6-2 0,5-6 0,3 5 0,1-6 0,2 3 0,1 0 0,3-3 0,0 3 0,0-3 0,0-1 0,0 0 0,0 1 0,0-1 0,6 1 0,5 3 0,13-2 0,4 3 0,6 2 0,0-4 0,0 3 0,5 1 0,-3-3 0,3 6 0,-6-6 0,0 5 0,-4-6 0,-3 5 0,-2-5 0,-1 2 0,-4 0 0,-1-3 0,-3 2 0,-5-3 0,0-1 0,-4 1 0,1-1 0,-1-2 0,-2 1 0,-2-1 0,-2 2 0,0 0 0,0 0 0,0 1 0,0-1 0,0 1 0,-6 2 0,-7 7 0,-7 4 0,-9 9 0,4-7 0,-14 11 0,7-5 0,-25 20 0,21-14 0,-15 12 0,20-14 0,-1-1 0,5 4 0,4-10 0,10-1 0,-5-2 0,10-7 0,-3 3 0,7-7 0,-2 2 0,5-6 0,-2 3 0,3-3 0,0-1 0,0 1 0,0-1 0,0 0 0,0 0 0,0 0 0,2-3 0,5 0 0,8-3 0,12 0 0,-2 0 0,11 0 0,-1 0 0,6 0 0,4-4 0,1-1 0,-5-8 0,1 0 0,-8 0 0,3 1 0,-3 3 0,0 1 0,-5-1 0,-1 1 0,0 4 0,-8 0 0,8 1 0,-13 2 0,3-3 0,-4 4 0,-3 0 0,2 0 0,-5 0 0,1 0 0,-2 0 0,-1 0 0,-2-2 0,1 1 0,-4-4 0,1 1 0,-2-6 0,0 0 0,0-9 0,0 4 0,0-3 0,0-1 0,0 4 0,0 0 0,0 2 0,0 5 0,0-2 0,0 4 0,0-1 0,-2 4 0,1 0 0,-2 3 0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19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24575,'0'9'0,"0"6"0,0 4 0,0 9 0,0 1 0,0 1 0,4 2 0,-3-4 0,2 5 0,-3-6 0,0-3 0,0-3 0,0-9 0,0 5 0,0-9 0,0 1 0,0-8 0,0-11 0,0-6 0,0-9 0,0 2 0,0-4 0,0 3 0,7-8 0,-2 8 0,7-8 0,-1 12 0,-2-7 0,1 7 0,-2 1 0,-1 1 0,0 7 0,0-2 0,-1 5 0,1-2 0,-1 4 0,0-1 0,1 1 0,-1-1 0,1 4 0,-1 0 0,0 3 0,1 0 0,-1 0 0,1 0 0,-1 0 0,0 0 0,-2 0 0,-1 0 0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2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24575,'6'0'0,"4"0"0,1 0 0,3 0 0,-3 0 0,2 0 0,2 0 0,-3 0 0,5 0 0,-6 0 0,3 0 0,0 0 0,0 0 0,-3 3 0,-1 4 0,-3 12 0,1 6 0,-3 9 0,-1 0 0,-4 6 0,0 0 0,0 6 0,-8-6 0,-1-1 0,-7-6 0,-1-4 0,5-7 0,-2-3 0,6-5 0,-2-4 0,4 0 0,-1-3 0,1-4 0,2-5 0,1-6 0,3-9 0,0-3 0,4-8 0,4-4 0,5-3 0,4-2 0,5-3 0,-4 5 0,8-9 0,-9 13 0,4-5 0,-5 7 0,-4 1 0,0 4 0,-5 6 0,0 7 0,-1 1 0,1 4 0,-4-1 0,-5 4 0,-2 3 0,-5 7 0,-1 3 0,2 1 0,-2 2 0,7-6 0,-3 3 0,5-4 0,-5 1 0,5-1 0,-2 1 0,3-1 0,0 0 0,0 1 0,0 7 0,0-3 0,0 16 0,0-11 0,0 15 0,0-11 0,0 6 0,0-2 0,0-1 0,4-4 0,0 0 0,3-5 0,3-3 0,-3-2 0,6-2 0,-2 0 0,-1-3 0,4 2 0,-7-5 0,3 2 0,-4-3 0,0 0 0,-2 0 0,-1 0 0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23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34 24575,'3'8'0,"0"0"0,-3 17 0,0-5 0,0 13 0,0-8 0,0 6 0,0-7 0,0 8 0,0-3 0,0-4 0,0-2 0,0-5 0,0-6 0,0 6 0,0-11 0,0 3 0,0-4 0,0 0 0,-2-5 0,1-2 0,-5-12 0,5 1 0,-3-11 0,4 8 0,0-7 0,0 2 0,0 1 0,0-3 0,0 2 0,0 1 0,4-4 0,0 4 0,4-3 0,-1 2 0,1-1 0,-1 5 0,0-2 0,0 4 0,0 3 0,0-2 0,-1 5 0,5-2 0,-4 6 0,3-2 0,-4 5 0,1-1 0,-1 2 0,0 0 0,1 0 0,-4 0 0,0 0 0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2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24575,'0'-3'0,"0"0"0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02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1048 1 24575,'0'9'0,"-7"6"0,-1 4 0,-13 15 0,-2-3 0,-11 22 0,-3 5 0,-5 7 0,-3 11 0,-5 3-420,29-33 0,0 1 420,-8-3 0,3 0 0,-1 39-35,-18-13 35,27-5 0,-12-3 0,10-2 0,9-9 0,3-10 0,8-2 838,0-14-838,0 2 37,0-8-37,0 1 0,3-2 0,9-7 0,4 3 0,12-1 0,-4 3 0,10 5 0,-9-4 0,6 13 0,-6-7 0,3 22 0,-10-17 0,1 67 0,-15-35 0,0-7 0,-3 1 0,-6 20 0,-16 7 0,-9-3-494,6-33 1,-3 0 493,1-1 0,-1 0 0,-6 5 0,-1 0 0,2-4 0,-2 0 0,-5 1 0,-1 0 0,3-3 0,1-3 0,-26 23 0,-2 1 0,19-24 0,-4 3 0,8-13 0,14-6 0,4-9 987,9-4-987,3-1 0,1-6 0,7-1 0,0-3 0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03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11 24575,'0'-10'0,"0"21"0,-3 1 0,2 19 0,-10-3 0,5 1 0,-6 1 0,8-2 0,-3-5 0,6-4 0,-3-1 0,4-3 0,0-5 0,0 0 0,0 0 0,0-3 0,0 3 0,0-4 0,0 1 0,0-1 0,0 0 0,3-2 0,8-1 0,1-3 0,10 0 0,2 0 0,0 0 0,9 0 0,-4 0 0,5 0 0,-4 0 0,-2 0 0,-9 0 0,-1 0 0,-7 0 0,-1 0 0,-4 0 0,1 0 0,-1 0 0,-3 0 0,0 0 0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06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24575,'0'15'0,"0"11"0,0 24 0,0 8 0,0-11 0,0 24 0,0-26 0,0 25 0,0-28 0,0 10 0,0-7 0,0-9 0,0-3 0,0-9 0,0-5 0,0-1 0,0-7 0,0-1 0,0-4 0,0 0 0,0-5 0,0-4 0,0-4 0,0-1 0,0 1 0,0-2 0,0 1 0,0-5 0,0 2 0,0-3 0,3-1 0,1 1 0,3 0 0,0 0 0,-3-5 0,3 4 0,-4-3 0,8 4 0,0-1 0,3 1 0,-3 0 0,2 3 0,-2 0 0,7 0 0,-2 3 0,2 1 0,-4 0 0,0 6 0,0-2 0,0 3 0,0 0 0,1 0 0,-5 0 0,1 7 0,-4 4 0,0 9 0,1 3 0,0 5 0,-4-3 0,0 3 0,-4-5 0,0-4 0,0 4 0,0-8 0,0 3 0,-3-4 0,-4 0 0,-4 0 0,-4-3 0,1 0 0,0-4 0,-4-3 0,-1-1 0,0-3 0,2 0 0,6 0 0,-2 0 0,5 0 0,-1 0 0,2 0 0,1 0 0,2-3 0,-2 2 0,5-4 0,-1 1 0,2-2 0,0-4 0,0 3 0,0-7 0,0 4 0,0-1 0,0 1 0,0 3 0,0 1 0,2 2 0,2 2 0,5 2 0,2 3 0,3 1 0,0 6 0,0-2 0,5 2 0,-4-3 0,7 1 0,-7-4 0,8 0 0,-8-4 0,3 0 0,-4 0 0,1-7 0,4-6 0,-6-11 0,6-6 0,-6-4 0,4 0 0,-4 0 0,-1 5 0,-4 1 0,0 9 0,-1 0 0,-3 8 0,-3 7 0,-9 12 0,0 8 0,-3 12 0,3-4 0,3 4 0,1 0 0,4-3 0,0 2 0,0-7 0,0-2 0,0-8 0,0 0 0,3-3 0,4-1 0,4-2 0,7-1 0,1-3 0,9 0 0,-3 0 0,-1 0 0,-2-3 0,-3-2 0,-6 1 0,-2 0 0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06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13 24575,'-7'-7'0,"1"1"0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08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0 287 24575,'11'0'0,"-2"0"0,6 0 0,2 0 0,6 0 0,0 4 0,-2-3 0,0 6 0,-3-2 0,4 0 0,-6 3 0,1-8 0,0 8 0,-1-4 0,-3 1 0,2-1 0,-2-4 0,0 0 0,2 0 0,-6 0 0,6 0 0,-6 0 0,10 0 0,-10 0 0,6-8 0,-7-1 0,1-8 0,-1-4 0,-3 3 0,-1-9 0,-4 5 0,0-11 0,0 4 0,0-4 0,0 10 0,0-3 0,0 12 0,-4-7 0,-4 12 0,-5-3 0,0 4 0,-7 4 0,6 0 0,-8 4 0,1 0 0,-2 0 0,0 0 0,-3 0 0,8 8 0,-9 7 0,8 8 0,-5 5 0,10 5 0,-4 1 0,2 30 0,0-12 0,0 19 0,10-23 0,2 4 0,4-11 0,0 5 0,0-6 0,0 0 0,0-6 0,0 4 0,0-9 0,0 4 0,4-6 0,1 1 0,7-6 0,6 0 0,5-8 0,4 3 0,1-7 0,4 4 0,-3-5 0,8-4 0,-2-1 0,-1-4 0,4 0 0,-9 0 0,4-8 0,-6 2 0,0-12 0,3 1 0,-6-1 0,0 5 0,-12 2 0,0 6 0,-5-2 0,1-1 0,-1 1 0,-3-4 0,0-6 0,-4-1 0,0 4 0,0 7 0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08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254 218 24575,'-2'-3'0,"-5"0"0,-8 3 0,0 0 0,-7 0 0,6 0 0,-11 0 0,11 3 0,-16 6 0,15 6 0,-7 5 0,9 0 0,3 2 0,2-3 0,2 4 0,0 1 0,4-1 0,0 0 0,4 0 0,0-3 0,0-2 0,0-7 0,6-1 0,6-3 0,8-3 0,7 0 0,-2-4 0,3 0 0,-5 0 0,0-7 0,2-6 0,-5-12 0,1-6 0,-4-3 0,-4-5 0,0 4 0,-5 0 0,0 2 0,0 9 0,0-4 0,0 8 0,-4 2 0,-1 7 0,-3 1 0,0 4 0,0-1 0,0 25 0,0-1 0,0 23 0,0-10 0,4 2 0,0-7 0,4 2 0,0-7 0,2-5 0,1-2 0,3-5 0,1-1 0,3-4 0,1-3 0,4 0 0,1 0 0,0-11 0,2-8 0,11-20 0,-12 6 0,12-9 0,-14 7 0,-1-2 0,0-2 0,-5 5 0,-4 5 0,-2 5 0,-3 5 0,-4 8 0,-1 1 0,-9 7 0,-5 0 0,-12 10 0,5 6 0,-9 8 0,13 3 0,-6 5 0,8-9 0,3 7 0,6-12 0,3 0 0,0-5 0,0-4 0,0 1 0,3-1 0,13-2 0,5-1 0,13-3 0,0 0 0,0 0 0,-5 0 0,0 0 0,-6 3 0,-4 1 0,-4 3 0,-5 0 0,-7 3 0,0 0 0,-3 9 0,-7 0 0,-10 1 0,-10 5 0,-7-7 0,-18 16 0,14-18 0,-8 8 0,14-16 0,11 0 0,-6-4 0,12-1 0,-3-3 0,7 0 0,4 0 0,4 0 0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14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60 24575,'0'-6'0,"0"-1"0,0-3 0,0 3 0,0-3 0,0 4 0,0-1 0,-3 4 0,-4 0 0,-3 3 0,-13 0 0,2 0 0,-13 16 0,8 4 0,-1 15 0,5 0 0,1 4 0,2 2 0,1 0 0,5-7 0,8-1 0,2-9 0,3 0 0,0-9 0,0-2 0,6-5 0,6 2 0,7-6 0,9 0 0,1-4 0,0 3 0,4-2 0,-9 6 0,4-3 0,-8 4 0,-2-1 0,-7 3 0,0 10 0,-7-4 0,-1 15 0,-3-6 0,-3 4 0,-9 0 0,-1-6 0,-12 2 0,9-5 0,-7-4 0,8-6 0,-8-2 0,8-4 0,-7-1 0,7-3 0,-4 0 0,5 0 0,3 0 0,-2-6 0,6 2 0,-4-10 0,8 7 0,-1-7 0,4 7 0,0-10 0,0 11 0,0-4 0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15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27 24575,'11'-14'0,"-8"5"0,-10 6 0,-6 3 0,-2 0 0,-3 0 0,3 0 0,-8 0 0,8 6 0,-7 3 0,10 5 0,-3 1 0,4 3 0,6-3 0,-5 7 0,9-7 0,-3 4 0,4-9 0,0 4 0,0-3 0,0 3 0,4 0 0,-1-3 0,7-4 0,1 2 0,7-4 0,2 6 0,-1-4 0,3 4 0,-7-3 0,1 6 0,-3-3 0,-5 3 0,2 5 0,-6 0 0,0 4 0,-4 5 0,0-3 0,0 3 0,-7-5 0,-2 0 0,-6-4 0,0 0 0,1-5 0,-4 1 0,2-4 0,-2 0 0,0-4 0,2 0 0,-6 1 0,0-4 0,6 0 0,0-4 0,9 0 0,1 0 0,2-6 0,1 5 0,3-5 0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16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68 168 24575,'0'23'0,"0"5"0,4 7 0,-3 0 0,3 10 0,0-5 0,-3-4 0,3 2 0,-4-17 0,0-2 0,0-9 0,0-4 0,0-5 0,0-9 0,0-4 0,-3-15 0,2 2 0,-7-15 0,7 5 0,-3-10 0,0 4 0,2 1 0,-2 0 0,4 11 0,0 5 0,0 6 0,0 3 0,0 1 0,0 0 0,0 3 0,0 1 0,0 3 0,4-3 0,-1 3 0,11-3 0,-2 3 0,11 2 0,-4-1 0,4 5 0,5-3 0,-4 4 0,9 0 0,-4 0 0,5 0 0,-5 0 0,4 8 0,-8 5 0,4 9 0,-8 2 0,-4 0 0,-6 5 0,-3-5 0,1 9 0,-5-4 0,0 5 0,-4 5 0,0-4 0,-4 5 0,-5-7 0,-9 3 0,-4-6 0,-4 0 0,-4-3 0,4-6 0,-8 0 0,10-9 0,-4 0 0,4-4 0,1 0 0,-5 0 0,3-1 0,-3-2 0,5 2 0,0-6 0,3 2 0,2 0 0,4-2 0,-1 2 0,5-3 0,0 0 0,3 0 0,4 0 0,0 0 0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16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24575,'0'-4'0,"0"2"0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1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09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6 256 24575,'-3'3'0,"0"13"0,3-7 0,0 17 0,0-10 0,0 7 0,0 0 0,0-4 0,0-4 0,0-5 0,0-17 0,0-20 0,0-10 0,0-5 0,0-8 0,0 18 0,0-13 0,0 11 0,0 9 0,0 2 0,0 12 0,3 4 0,4 4 0,3 3 0,8 4 0,2 8 0,5 6 0,5 8 0,-3-1 0,15 14 0,-13-11 0,13 15 0,-10-11 0,6 10 0,-6-9 0,1 8 0,-12-19 0,-1 2 0,-9-9 0,-1-5 0,-4 0 0,1-3 0,-4-7 0,0-8 0,-3-17 0,-4-6 0,-1-13 0,-8 3 0,3-5 0,-3 0 0,4 0 0,0 6 0,0 1 0,1 9 0,-1 2 0,5 5 0,0 7 0,1-2 0,2 11 0,-2-3 0,3 7 0,0 0 0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10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0 350 24575,'3'3'0,"0"0"0,-3 7 0,0-3 0,0 7 0,0-4 0,0 1 0,0-1 0,0-4 0,0-8 0,0-7 0,0-9 0,0-16 0,0-2 0,0-9 0,0 9 0,0-7 0,0 17 0,0-8 0,0 15 0,0 0 0,0 9 0,0 0 0,3 6 0,4 4 0,9 17 0,0 1 0,6 16 0,-1 1 0,-3 0 0,8 9 0,-3-7 0,0 2 0,3-3 0,-9-6 0,3-5 0,-8-7 0,1-4 0,-5-3 0,2-1 0,-7-4 0,0-5 0,-3-19 0,0 0 0,-8-26 0,2 8 0,-11-4 0,7-5 0,-2 10 0,3-5 0,1 11 0,3 1 0,2 5 0,3 3 0,0 2 0,0 4 0,0 3 0,0-2 0,0 5 0,0-2 0,0 4 0,0-1 0,0 1 0,0-1 0,0 1 0,0 2 0,0 2 0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11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24575,'4'4'0,"-2"-2"0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11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24575,'0'4'0,"0"-1"0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08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 24575,'-2'-4'0,"12"0"0,4 4 0,12 0 0,-4 0 0,6 0 0,-1 0 0,0 0 0,-4 0 0,-2 0 0,-4 0 0,0 0 0,-5 0 0,0 0 0,-5 0 0,-3 0 0,-1 0 0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12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12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24575,'0'8'0,"0"2"0,0 18 0,0-3 0,0 7 0,0-2 0,0 9 0,0-4 0,0 0 0,0 3 0,0-17 0,0 7 0,0-17 0,0 2 0,0-11 0,0 4 0,0-9 0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18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1 625 24575,'3'-8'0,"0"-9"0,-3-9 0,0-19 0,4 3 0,-3-29 0,7 14 0,-3-4 0,5-2 0,-1 24 0,0-18 0,0 22 0,-4 5 0,2 3 0,-4 15 0,5-6 0,-2 14 0,1-5 0,-1 8 0,0-2 0,0 3 0,1 0 0,-1 3 0,1 8 0,0 4 0,1 13 0,4 1 0,-3 4 0,7 1 0,-6 5 0,6-4 0,-3 4 0,0-5 0,3 0 0,-7-5 0,6-1 0,-6-5 0,5 0 0,-5-3 0,2 2 0,-4-7 0,0 3 0,1-3 0,-2-5 0,-2 4 0,2-7 0,-6 3 0,3-4 0,-3 0 0,0 1 0,3-1 0,-2 1 0,2-1 0,-3-3 0,0 0 0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18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24575,'5'-4'0,"7"2"0,10 2 0,13 0 0,-5 0 0,13 0 0,-7-4 0,9 3 0,-5-4 0,-1 5 0,-10 0 0,4 0 0,-13 0 0,-1 0 0,-5 0 0,-7 0 0,0 0 0,-4 0 0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21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1 24575,'-5'0'0,"-5"0"0,-12 0 0,-1 0 0,-1 0 0,-4 0 0,7 0 0,-10 0 0,14 0 0,-11 11 0,12-2 0,-3 14 0,11-8 0,-7 12 0,13-6 0,-5 7 0,7 0 0,0-8 0,0 3 0,0-9 0,0 0 0,0 0 0,2-3 0,10-1 0,3-2 0,13-4 0,-3-1 0,8-3 0,-9 0 0,4 0 0,-5 0 0,-3 0 0,-2 0 0,-7 0 0,-2-2 0,-2 1 0,-1-5 0,1 5 0,-4-4 0,3 4 0,-13-2 0,1 3 0,-10 0 0,-2 0 0,-2 7 0,-3 1 0,3 11 0,-3-2 0,7 5 0,-3-2 0,7 0 0,0 2 0,5-7 0,0 3 0,3 1 0,1-8 0,3 7 0,0-7 0,0-1 0,0 0 0,10-3 0,3-3 0,10-1 0,0-3 0,1 0 0,-1 0 0,0 0 0,1-3 0,-5-1 0,-7-1 0,-6 2 0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21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24575,'0'18'0,"0"-6"0,0 20 0,0 11 0,0-9 0,0 22 0,0-21 0,4 11 0,-3-5 0,3-7 0,0-6 0,-3-9 0,2 0 0,-3-9 0,0-5 0,-6-10 0,4-5 0,-4-9 0,6 4 0,0-12 0,0 6 0,0-7 0,0 5 0,0-5 0,0-2 0,0 1 0,3 1 0,2 0 0,6 7 0,1-6 0,-1 12 0,3-4 0,-3 5 0,3 3 0,1 1 0,-1 2 0,0 1 0,4 3 0,-3 1 0,4 3 0,-5 0 0,0 0 0,0 0 0,-6 0 0,-2 0 0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22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24575,'5'0'0,"4"0"0,17 0 0,-2 0 0,9 0 0,-4 0 0,5 0 0,-9 0 0,2 0 0,-12 0 0,0 0 0,-8-9 0,-4 7 0,-3-7 0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23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1168 24575,'0'-27'0,"0"7"0,0-23 0,4 1 0,6-10 0,1-8 0,7 1 0,-6-7 0,3-9 0,-5-1 0,6-5 0,-9 25 0,2-13 0,-5 19 0,-2-16 0,6 18 0,-7-2 0,2 19 0,-3-2 0,0 9 0,0 5 0,0-4 0,0 8 0,0-3 0,0 3 0,0 5 0,0 0 0,0 3 0,0 1 0,0-1 0,0 1 0,-2 2 0,1 4 0,-2 3 0,3 3 0,0 0 0,0 1 0,0-1 0,0 8 0,0 2 0,0 7 0,0 1 0,0 4 0,0 1 0,4 5 0,1-1 0,3-4 0,0-1 0,3-4 0,-2-5 0,5-1 0,-6-4 0,1-3 0,2-1 0,-4-3 0,3 0 0,-4-4 0,1 0 0,-1-3 0,1 0 0,-1 0 0,0 0 0,4-6 0,-2-2 0,2-11 0,-2 0 0,-1-4 0,1-1 0,0 1 0,0-1 0,0 1 0,-4-1 0,2 5 0,-5 1 0,2 3 0,-3 1 0,0 0 0,0 3 0,0 1 0,0 4 0,0 21 0,0-7 0,0 22 0,0-11 0,0 5 0,0-1 0,0 1 0,4-5 0,-1-1 0,5-4 0,-1 0 0,3-3 0,-3-1 0,7-3 0,-7 0 0,6 0 0,-5-1 0,1-2 0,-2-1 0,-1-3 0,1 0 0,-1 0 0,-2 0 0,-1 0 0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24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24575,'2'-8'0,"2"2"0,5 6 0,6 0 0,0 0 0,12 0 0,-10 3 0,6 5 0,1 8 0,-7 0 0,7 4 0,-4 4 0,1 3 0,-2 4 0,2 3 0,-9-10 0,1 4 0,-1 6 0,-4-4 0,0 9 0,-3-5 0,-1 5 0,-4-4 0,0-1 0,0-2 0,0-7 0,0 3 0,0-5 0,0 1 0,-4 4 0,-4-4 0,-5 9 0,-8-3 0,-2 6 0,-4 0 0,0-4 0,5-2 0,-3-5 0,9-5 0,-3-1 0,8-9 0,1 0 0,4-3 0,-1-1 0,1-2 0,2-7 0,1 2 0,3-4 0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26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0 24575,'-4'5'0,"-5"6"0,-16 11 0,-1 9 0,0-5 0,3 14 0,-2-13 0,11 11 0,-6-12 0,11 6 0,-2-7 0,6 7 0,-2-7 0,6 7 0,-6-3 0,6 5 0,-3-5 0,4 4 0,0-4 0,0 0 0,0 4 0,0-9 0,0 9 0,0-9 0,0 9 0,4-4 0,0 1 0,13 3 0,-4-8 0,8 9 0,-1-9 0,2 4 0,8-3 0,-3 0 0,3 0 0,-5-5 0,-1-1 0,-5-8 0,0-1 0,-5-1 0,-3-2 0,-2 1 0,-2-5 0,-1-1 0,-3-3 0,0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10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1 24575,'-11'0'0,"-8"0"0,0 0 0,-3 0 0,-5 0 0,9 0 0,-3 0 0,4 0 0,5 0 0,-4 0 0,7 0 0,-3 0 0,1 0 0,2 0 0,-2 0 0,-1 0 0,4 0 0,-4 0 0,8 3 0,-6 1 0,8 4 0,-9 0 0,7-1 0,-4 1 0,4-1 0,-2 0 0,5 1 0,-3-1 0,1-3 0,2 3 0,-2-3 0,3 3 0,0 1 0,0-1 0,0 5 0,0 1 0,0 3 0,0 1 0,0-1 0,0 1 0,0 4 0,0-3 0,0 3 0,0 1 0,0-4 0,0 3 0,0-4 0,0-1 0,0 1 0,0-5 0,0 4 0,0-7 0,0 2 0,0 1 0,0-4 0,0 4 0,0-5 0,0 1 0,0-1 0,0 1 0,3-1 0,-2 1 0,3-1 0,-1 1 0,-2-1 0,2 1 0,1-1 0,-4 0 0,4 1 0,-1-1 0,-2 0 0,5-3 0,-2-1 0,3-3 0,5 0 0,0 0 0,10 0 0,0 0 0,5 0 0,1 0 0,-1 0 0,0 0 0,1 0 0,-6 0 0,0 0 0,-6 0 0,-3 4 0,3-3 0,-8 2 0,4-3 0,-5 0 0,-3 3 0,-1-2 0,-3 3 0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27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14 24575,'1'-8'0,"-1"2"0,-10 6 0,3 0 0,-7 0 0,7 0 0,-7 0 0,4 7 0,-5 5 0,7 3 0,-6 7 0,9-3 0,-6-1 0,4 1 0,0-5 0,0 0 0,3 0 0,0 0 0,4-3 0,0 2 0,0-5 0,0 5 0,0-6 0,0 6 0,0-6 0,3 3 0,4 0 0,4-3 0,3 3 0,0-2 0,4-1 0,-2 0 0,6 1 0,-7 2 0,3-2 0,-4 5 0,-4-5 0,1 9 0,-5-5 0,2 6 0,-4 0 0,-1 2 0,-3-1 0,0 3 0,0-7 0,-3 4 0,-4-5 0,-1 0 0,-6-3 0,3 2 0,0-5 0,-2 2 0,2-3 0,1-1 0,0 1 0,3-1 0,1-2 0,-1-1 0,1-3 0,-1 0 0,1 0 0,-1-3 0,-2-4 0,1-1 0,-2-5 0,3 6 0,3-3 0,-1 6 0,4 1 0,-2 3 0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28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24575,'0'16'0,"0"4"0,0 4 0,0 0 0,0 9 0,0-8 0,0 7 0,0-7 0,0 8 0,0-13 0,0 7 0,0-15 0,0 5 0,0-10 0,0 3 0,0-4 0,0-5 0,0-5 0,-4-6 0,4-5 0,-4-3 0,4 3 0,0-7 0,0 3 0,0-4 0,4 3 0,0 2 0,6 0 0,1 2 0,4-2 0,-5 8 0,3 0 0,-2 3 0,0 0 0,-1 3 0,-4-2 0,1 6 0,-1-3 0,0 3 0,1 0 0,-1 0 0,0 0 0,-2 0 0,-2 0 0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29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24575,'0'14'0,"0"-3"0,0 28 0,0-16 0,0 21 0,0-10 0,9 13 0,-7-5 0,11 3 0,-12-11 0,3 0 0,-1-5 0,-2-2 0,6-8 0,-7-5 0,3-5 0,-3-5 0,0-1 0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30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32 24575,'-2'-7'0,"11"1"0,6 6 0,15 0 0,9-4 0,1-1 0,1 0 0,4 1 0,-5 4 0,6 0 0,-6 0 0,-2 0 0,-13 0 0,-3 0 0,-12 0 0,4 0 0,-7 0 0,0 0 0,-5 0 0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30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24575,'0'5'0,"0"4"0,0 17 0,0-2 0,0 8 0,0-4 0,0 6 0,0 0 0,0-8 0,0 1 0,0-12 0,0 0 0,0-8 0,0-4 0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31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24575,'14'0'0,"2"0"0,17 0 0,-7 0 0,17 0 0,-12 0 0,8 0 0,0 0 0,-4 0 0,0 0 0,-4 0 0,-11 0 0,6 0 0,-17 0 0,1 0 0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32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107 118 24575,'3'-6'0,"4"0"0,8-11 0,0 3 0,7-2 0,-7 2 0,8-1 0,-9 4 0,5 0 0,-5 7 0,-3 1 0,-2 3 0,-2 0 0,-1 0 0,1 0 0,-4 9 0,0 8 0,-3 11 0,0 6 0,0 5 0,0 1 0,0 6 0,0 8 0,0-12 0,-4 11 0,-5-13 0,-1 6 0,-7-6 0,4 2 0,-4-8 0,-3 3 0,-3-3 0,2-5 0,-4 1 0,9-11 0,-2 0 0,3-8 0,1-1 0,0-3 0,0-3 0,4-1 0,-3-3 0,5-6 0,-3-6 0,7-12 0,1-13 0,3 6 0,0-16 0,0 18 0,0-10 0,0 11 0,7 0 0,-2 8 0,9 5 0,-4 5 0,4 6 0,0 1 0,3 3 0,-2 0 0,7 0 0,-4 0 0,2 11 0,3 2 0,-7 11 0,9 1 0,-5-1 0,1 0 0,2 0 0,-7-4 0,3-1 0,-5-8 0,-3-1 0,1-4 0,-1-2 0,-1-1 0,4-3 0,-7 0 0,2 0 0,-1-15 0,-5-4 0,1 0 0,-4 4 0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34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444 281 24575,'0'-17'0,"0"-1"0,0-11 0,0-5 0,0 3 0,0-7 0,0 9 0,0 3 0,0-1 0,0 15 0,0-1 0,-2 9 0,-9 1 0,-5 10 0,-8 6 0,-5 5 0,-2 7 0,-9-2 0,4 0 0,-9 3 0,10-5 0,-4 2 0,10-4 0,1-3 0,9-4 0,1-1 0,4-1 0,3-3 0,4 3 0,2-3 0,4 2 0,-2-2 0,3 6 0,0-5 0,0 5 0,0-2 0,6 3 0,6 1 0,7 0 0,9 1 0,2 5 0,10-3 0,-5 3 0,9 1 0,-10-4 0,2 7 0,-12-11 0,-1 5 0,-11-8 0,2 0 0,-7-1 0,-1-4 0,-2 1 0,-2 2 0,-2 2 0,0 7 0,-3-2 0,-5 6 0,-3-3 0,-6 9 0,-3-2 0,2 7 0,-6-7 0,6 2 0,-5 4 0,6-7 0,-8 12 0,9-13 0,-5 5 0,9-6 0,1 0 0,4-7 0,-1 1 0,4-9 0,1 1 0,3-2 0,0-1 0,0 0 0,3-2 0,8-1 0,4-3 0,12 0 0,1 0 0,6 0 0,3 0 0,-2 0 0,8 0 0,-8-4 0,7 3 0,-7-7 0,2 7 0,-3-2 0,-5 3 0,-1 0 0,-5 0 0,-4 0 0,-4-3 0,-2 2 0,-6-2 0,3 3 0,-4 0 0,0 0 0,-2-3 0,-1-3 0,-3-4 0,0-3 0,0-4 0,0-3 0,-4-2 0,0 3 0,-3-4 0,3 8 0,-3-3 0,6 8 0,-5 0 0,5 3 0,-2 1 0,3 2 0,0 1 0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35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24575,'0'4'0,"0"11"0,0 14 0,0 17 0,0-7 0,5 24 0,-4-29 0,11 23 0,-10-19 0,10-1 0,-11-1 0,5-17 0,-5-1 0,2-8 0,-3-6 0,0-12 0,0-16 0,0-1 0,0-16 0,0 5 0,0-7 0,4-2 0,4 8 0,9-7 0,6 8 0,-2 2 0,0 5 0,-2 5 0,-3 5 0,2 1 0,-4 7 0,0 0 0,1 7 0,-8 1 0,0 3 0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36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172 190 24575,'3'-3'0,"0"-7"0,-3-6 0,0-2 0,0-1 0,0 2 0,0-2 0,0-3 0,0-1 0,0 5 0,0 3 0,-6 8 0,-1 4 0,-3 3 0,-7 0 0,5 0 0,-11 0 0,5 3 0,2 1 0,-2 15 0,7-2 0,-6 11 0,6-2 0,3-2 0,4-2 0,4 0 0,0-7 0,0 3 0,0-7 0,0-1 0,11-3 0,-2-1 0,13-1 0,-7-2 0,3-3 0,-4 0 0,0-3 0,0-4 0,0-5 0,-4 2 0,0-4 0,-3 7 0,-1-3 0,1 4 0,-1 2 0,0-1 0,1 4 0,-4 7 0,0 6 0,-3 25 0,0-5 0,0 24 0,0-16 0,0 17 0,0-6 0,0 0 0,0-1 0,0-12 0,0-5 0,3-5 0,-2-10 0,2-3 0,0-5 0,-2-3 0,2-1 0,0-3 0,0 0 0,3-3 0,4-6 0,1-5 0,3-4 0,4-7 0,2 2 0,4 0 0,-4 1 0,3-1 0,-8 4 0,4-3 0,-8 5 0,2 3 0,-5-6 0,3 0 0,-7 5 0,0 1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11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24575,'11'0'0,"-3"0"0,12 0 0,-1 0 0,8 0 0,0 0 0,-4 0 0,3 0 0,-8 0 0,-1 0 0,4 0 0,-12 0 0,8 0 0,-10 0 0,-3 0 0,-1 0 0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37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14 24575,'-6'-7'0,"-1"1"0,-15 6 0,2 0 0,-9 14 0,10-4 0,-5 17 0,8-7 0,-4 7 0,8-7 0,1 6 0,7-11 0,1 7 0,3-6 0,0-2 0,0-4 0,3-3 0,8 0 0,4 0 0,9 1 0,-2 2 0,6-1 0,-5 5 0,5-2 0,-9 7 0,0-4 0,-4 11 0,-3-5 0,0 12 0,-8-4 0,0 0 0,-4 4 0,0-4 0,0 0 0,0-1 0,-4-5 0,-2-4 0,-10 0 0,1-8 0,-3-1 0,1-3 0,1 1 0,-5-5 0,6 1 0,-7-4 0,7 0 0,-2-7 0,6-1 0,0-6 0,4 3 0,3 4 0,2 4 0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3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 24575,'-3'2'0,"0"5"0,3 8 0,0 4 0,0 4 0,0 1 0,0 12 0,0-14 0,0 18 0,0-15 0,0 5 0,3-2 0,-2-9 0,3-1 0,-4-7 0,0 2 0,0-6 0,0 3 0,0-9 0,0-9 0,0-8 0,0-7 0,0-5 0,0 3 0,0-8 0,0 9 0,3-4 0,4 5 0,10-1 0,-1 1 0,7 2 0,-3 2 0,0 4 0,-2 3 0,-4 2 0,0 3 0,-3 3 0,2 1 0,-5 3 0,1-3 0,-5 2 0,-1-2 0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40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1 217 24575,'0'-1'0,"3"-4"0,1-17 0,7 5 0,1-10 0,3 12 0,-4-8 0,-1 11 0,-3-2 0,0 8 0,-1 2 0,0 1 0,-2 9 0,-2 5 0,-2 7 0,0 9 0,0 8 0,0 5 0,0 6 0,0-6 0,0 5 0,0-12 0,0 6 0,0-11 0,0-4 0,0-6 0,0-7 0,3-1 0,1-4 0,2-2 0,4-1 0,1-3 0,3 0 0,4 0 0,-3-7 0,3-1 0,1-11 0,-3 0 0,1-11 0,-2 1 0,-2 0 0,-1 1 0,-1 1 0,-3 7 0,-1-2 0,-3 8 0,-1 3 0,-3 2 0,0 10 0,0 8 0,-4 14 0,3 5 0,-3 6 0,4-2 0,0-3 0,0-1 0,0 0 0,0-7 0,0 2 0,0-9 0,0 0 0,3-3 0,4-1 0,1-3 0,5 0 0,-2-4 0,3 1 0,0-4 0,0 0 0,-1 0 0,2 0 0,-5 0 0,4 0 0,-7 0 0,6-4 0,-5-3 0,3-8 0,-4-9 0,1-5 0,-3-5 0,-1-5 0,-4-10 0,0 6 0,0-15 0,0 16 0,0-5 0,0 8 0,0 10 0,0 1 0,-3 9 0,2 4 0,-5 5 0,10 6 0,0 1 0,9 3 0,1 0 0,0 0 0,-3 0 0,2 0 0,-2 0 0,3 0 0,-4 0 0,4 0 0,-7 0 0,3 0 0,-4-3 0,-2 0 0,-1-7 0,-3 5 0,0-1 0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41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86 24575,'0'11'0,"0"1"0,0 20 0,0 18 0,0-25 0,0 25 0,0-25 0,0 0 0,0-2 0,0-9 0,0 0 0,0-3 0,-5-10 0,4-15 0,-5-5 0,6-14 0,0 1 0,0-8 0,0 1 0,0 0 0,0 5 0,4 0 0,4 5 0,8 4 0,0 6 0,2 8 0,-10 4 0,-2 3 0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42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78 24575,'4'-3'0,"-1"0"0,-3-7 0,0-4 0,0 2 0,0-2 0,-11 10 0,6 2 0,-16 2 0,5 0 0,-6 0 0,-6 0 0,3 0 0,1 0 0,0 11 0,4 3 0,-1 11 0,8-1 0,-1-5 0,13 3 0,-6-2 0,7-1 0,0-1 0,0-4 0,0-3 0,0-1 0,7-3 0,5-4 0,7 0 0,4-3 0,-1 0 0,1-7 0,0-5 0,-4-4 0,4-7 0,-7 7 0,4-7 0,-9 8 0,0-4 0,-4 1 0,0 3 0,0 0 0,-3 1 0,2 7 0,-5-3 0,1 4 0,-2-1 0,0 1 0,0-1 0,-2 15 0,1 6 0,-6 27 0,2 9 0,-1 3 0,-3 14 0,8-6 0,-3 13 0,4-10 0,0-5 0,0-11 0,0-12 0,0-3 0,0-14 0,2-4 0,2-6 0,0-2 0,1-4 0,-1 0 0,2-3 0,0 0 0,1 0 0,-1 0 0,0-3 0,4-1 0,-3-2 0,3-4 0,-3 2 0,0-9 0,0 5 0,-3 0 0,-1 6 0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44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1 24575,'-10'0'0,"-9"0"0,-5 0 0,-1 0 0,-6 0 0,15 6 0,-11 3 0,15 1 0,-2 1 0,7-1 0,4 0 0,0 4 0,3-4 0,0 3 0,3-3 0,4 4 0,8 1 0,0-1 0,8 6 0,-3-1 0,0 6 0,4-1 0,-8-1 0,1 2 0,-2 3 0,-6-4 0,3 4 0,-4-4 0,-4-1 0,-1-4 0,-3 3 0,0-6 0,0 6 0,0-7 0,-3 3 0,-4-3 0,-4-1 0,-8 1 0,4-1 0,-7-2 0,3 2 0,0-6 0,-4 3 0,8-4 0,-3-3 0,7 0 0,1-4 0,4 0 0,-1 0 0,3 0 0,2 0 0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2:45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44 24575,'3'-6'0,"0"2"0,-3-4 0,0 1 0,0 1 0,0 0 0,-5 2 0,-3 1 0,-5 3 0,-6 0 0,4 0 0,-7 4 0,6 12 0,-3 1 0,6 7 0,-1-2 0,5 2 0,1-3 0,4 2 0,4-9 0,0 0 0,0 0 0,0-3 0,0-1 0,0-4 0,6 1 0,2-4 0,6 1 0,1-4 0,-2 0 0,1 0 0,0 0 0,1-4 0,-5-3 0,4-4 0,-6-3 0,2 0 0,-3 0 0,0 0 0,0 0 0,0 3 0,0-3 0,-4 7 0,0-3 0,-3 9 0,0 9 0,0 17 0,0 6 0,0 21 0,0 3 0,0 2 0,0 12 0,0-14 0,-4 4 0,3-10 0,-3-14 0,4-4 0,0-12 0,0-2 0,0-6 0,8-7 0,4-9 0,9-6 0,7-9 0,2-1 0,-1 0 0,4-1 0,-7 2 0,-2 3 0,-1 1 0,-7 2 0,2 6 0,-7-2 0,-2 3 0,-2 1 0,-1 2 0,1-2 0,-1 5 0,-3-1 0,0 2 0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28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968 0 24575,'-23'13'0,"-9"13"0,-14 20 0,-15 22 0,10 3-831,17-30 1,-1 1 830,-11 29 0,7-15 0,-2 2 0,8-6 0,0 1 0,-7 10 0,0 0 0,12-14 0,1-2 0,0 3 0,3-3 0,-9 24 166,4 11-166,5-16 363,14-18-363,0-3 0,6-16 0,4-1 836,0-9-836,3-4 296,13-4-296,1 0 0,15-2 0,-3 3 0,5-4 0,5 5 0,-3 0 0,-2 4 0,0 5 0,-8-1 0,0 4 0,-1 6 0,-11-7 0,6 10 0,-10-4 0,-2 9 0,-4-4 0,-4 22 0,0-8 0,0 16 0,-15 8 0,-3-5 0,-20 20-1059,-1-6 1059,17-38 0,-1 2 0,0 3 0,0 0-300,-2-6 1,-1 1 299,-1 6 0,0-1 0,-17 17-16,-4 10 16,18-23 0,-10 4 0,15-11 0,-6-9 1025,15-12-1025,-1-6 631,7-9-631,4 0 18,2-3-18,-2-4 0,6 3 0,-3-3 0,0 3 0,2 0 0,-4-2 0,2-1 0,-1-3 0,2 0 0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29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24575,'0'-6'0,"0"5"0,0 6 0,0 9 0,0 6 0,0 8 0,0 1 0,0 10 0,0-8 0,0 7 0,0-14 0,0 9 0,0-13 0,0 3 0,0-13 0,0 0 0,0-3 0,0-1 0,3-2 0,1-2 0,2-2 0,4-3 0,0-1 0,9-7 0,-1 3 0,10-7 0,1 2 0,6-9 0,0 4 0,0-4 0,-6 9 0,3-2 0,-7 6 0,-1-3 0,-6 8 0,-4 1 0,0 3 0,-3 0 0,-1 0 0,-4 0 0,0 0 0,-2 0 0,-1 0 0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32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1 24575,'-12'0'0,"-3"0"0,0 0 0,-4 0 0,-4 0 0,3 0 0,-7 0 0,7 0 0,-5 0 0,3 0 0,7 3 0,-4 1 0,8 2 0,1 1 0,7 3 0,0-3 0,3 6 0,0-2 0,0 3 0,7 5 0,1 0 0,12 5 0,2 5 0,4-2 0,1 9 0,-5-11 0,-2 5 0,-4-7 0,-4 0 0,-1-4 0,-4 0 0,0-5 0,-3 0 0,-1 0 0,-3-3 0,0-1 0,0-4 0,0 1 0,0-1 0,0 0 0,-6 1 0,2 0 0,-10-4 0,3 0 0,0-3 0,-2 0 0,2 0 0,-3 0 0,0 0 0,-1 0 0,1 0 0,0 0 0,4 0 0,0 0 0,4 0 0,2-3 0,-2 0 0,5-4 0,-1 1 0,2-4 0,0-1 0,0 3 0,0 2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11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24575,'-4'15'0,"-2"0"0,5 6 0,-3 2 0,0 4 0,3-4 0,-3 3 0,4-8 0,0 8 0,0-12 0,0 6 0,0-7 0,0-1 0,3 0 0,1-8 0,7-1 0,7-3 0,0 0 0,3 0 0,-4 0 0,-1 0 0,1 0 0,0 0 0,-5 0 0,4 0 0,-8 0 0,8 0 0,-7 0 0,-1 0 0,-5 0 0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33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24575,'0'9'0,"0"2"0,0 15 0,0 2 0,0 1 0,0 5 0,0 0 0,0 0 0,0-5 0,0-5 0,0-6 0,0-7 0,3-4 0,1-4 0,9-3 0,-1 0 0,6 0 0,-3-7 0,4-5 0,2-14 0,2-10 0,-1-1 0,-5-2 0,-4 14 0,2-2 0,-7 7 0,3 1 0,-6 1 0,0 7 0,-4 1 0,2 14 0,-3 6 0,0 20 0,0 6 0,0 16 0,0 8 0,0 8 0,0 6 0,0 7 0,0-5 0,0 12 0,4-25 0,2 15 0,4-16 0,-5 5 0,4-1 0,-3-13 0,-1-7 0,-1-7 0,-4-9 0,0-2 0,0-5 0,0-4 0,-6-4 0,-11-4 0,-4-3 0,-7-3 0,0-2 0,3-3 0,-3-4 0,4-8 0,3-9 0,4-14 0,4-19 0,7 0 0,2-12 0,4 0 0,4-1 0,11-7 0,9-6 0,13 1 0,-2-9 0,9 9 0,-17 16 0,14-5 0,-16 20 0,9-3 0,-5 4 0,-3 15 0,0 6 0,-6 6 0,2 8 0,-6 5 0,2 3 0,-7 4 0,-2 0 0,-2 0 0,-4 3 0,0 13 0,-3 6 0,0 12 0,0-1 0,0 1 0,0 0 0,0-1 0,0-3 0,0-6 0,0-6 0,0-7 0,0-2 0,0-2 0,0-6 0,0-10 0,0-6 0,4-9 0,0-4 0,4 4 0,4-9 0,0 12 0,0-6 0,2 12 0,-3-3 0,0 3 0,3 1 0,-3 3 0,-1 4 0,4 0 0,-7 7 0,6-4 0,-5 4 0,1 0 0,1 0 0,-2 7 0,2 4 0,-2 13 0,0 1 0,4 8 0,-3-9 0,3 4 0,-5-9 0,1 0 0,-2-9 0,-2-3 0,-1-4 0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37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142 782 24575,'3'-9'0,"0"0"0,-3 2 0,0 1 0,0-1 0,0 1 0,0-3 0,0 1 0,0-4 0,-6 8 0,1-2 0,-7 6 0,1 0 0,-2 0 0,-1 0 0,3 0 0,1 0 0,0 0 0,3 6 0,-7 6 0,6 3 0,-3 3 0,3 1 0,4-4 0,1 3 0,3-7 0,0 2 0,0-6 0,0 3 0,0-3 0,0-1 0,0 1 0,3-1 0,0-2 0,7 2 0,1-6 0,3 3 0,-3-3 0,2 0 0,-2 0 0,3 0 0,-3-2 0,2-2 0,-2-3 0,0-4 0,2 3 0,-2-5 0,0 2 0,-1 0 0,-3 1 0,-1 3 0,1 1 0,-1-1 0,0 4 0,3 0 0,1 3 0,7 0 0,-1 0 0,2 0 0,-4 0 0,0 0 0,-3 0 0,-1 0 0,-4 0 0,1-3 0,-1-1 0,1-2 0,-1-4 0,1 2 0,-3-5 0,2 2 0,-6-3 0,7 0 0,-6-1 0,2 1 0,-3 0 0,0 3 0,0 1 0,0 3 0,0 1 0,0 31 0,0-6 0,0 39 0,0-10 0,0 11 0,0-5 0,0 3 0,0 3 0,0 1 0,0-1 0,0-9 0,0-5 0,3-6 0,-2-5 0,6-11 0,-6-6 0,2-7 0,-3-2 0,3-2 0,-2-1 0,2-5 0,-7-9 0,-4-12 0,-6-21 0,0-6 0,-1-19 0,10-2 0,0 7 0,5-34 0,0 41 0,0-34 0,0 34 0,0 1 0,0 1 0,0 11 0,0 7 0,0 10 0,3 5 0,1 5 0,6 3 0,1 1 0,3 2 0,0 4 0,1 1 0,-1 3 0,4 0 0,-3 0 0,3 0 0,-3 0 0,-1 0 0,-3 7 0,-1 5 0,-2 3 0,-1 3 0,-3-4 0,-1 0 0,-3 4 0,0-2 0,0 6 0,0-7 0,0 3 0,-3-4 0,-4 0 0,-5 5 0,-13 3 0,4-2 0,-5-2 0,7-4 0,5-6 0,0 3 0,3-5 0,1-2 0,3-1 0,1-3 0,0 0 0,-1 0 0,9-2 0,7-6 0,9-3 0,6-5 0,-1 0 0,0 1 0,1-1 0,5-5 0,-4 4 0,0-3 0,-3 4 0,-2-3 0,0 3 0,4-8 0,-8 4 0,4-4 0,-8 0 0,3 1 0,-6-5 0,2 3 0,-3-8 0,0 4 0,1-11 0,-4 5 0,-1-10 0,0 10 0,-3-4 0,3 5 0,-4 6 0,0-5 0,0 8 0,0 1 0,0 6 0,0 7 0,0-2 0,0 5 0,0 4 0,0 12 0,0 13 0,0 13 0,0 1 0,0 16 0,0-9 0,0 10 0,0-6 0,0 0 0,0-6 0,0-1 0,0-5 0,0-4 0,0-2 0,3-9 0,1-1 0,3-4 0,4 5 0,-4-8 0,4 7 0,-5-11 0,1 3 0,0-4 0,-1 1 0,0-4 0,1 0 0,-1-3 0,1 0 0,-1 0 0,0-6 0,1-2 0,0-7 0,0 1 0,1 0 0,-5-5 0,4 4 0,-6 0 0,5 2 0,-5 2 0,2 0 0,-3 1 0,0 4 0,0 10 0,0 6 0,0 10 0,0 8 0,0 2 0,0 4 0,0-5 0,0-1 0,0-5 0,3-3 0,1-2 0,3-7 0,-1-2 0,1-2 0,-1-1 0,1 1 0,-1-4 0,0 0 0,1-3 0,-1 0 0,0 0 0,0-6 0,1-1 0,0-11 0,0-1 0,1-5 0,-1 5 0,1-4 0,0 4 0,2 0 0,2 0 0,6 5 0,-3 2 0,3 1 0,0 4 0,2-1 0,-1 4 0,-1 1 0,-4 3 0,0 0 0,-3 0 0,-1 0 0,-3 0 0,-1 0 0,0 0 0,-2-3 0,-1-4 0,-3-4 0,0 1 0,0-4 0,0 3 0,0 0 0,-3 1 0,2 4 0,-5 2 0,6-1 0,-6 4 0,3-2 0,-7 3 0,3 0 0,-2 0 0,2 0 0,-2 0 0,1 0 0,-2 10 0,3-1 0,-2 18 0,5-2 0,-3 9 0,6 0 0,-3 0 0,4-5 0,0-1 0,0-4 0,0-1 0,6-4 0,6 0 0,8-7 0,-1-2 0,3-2 0,-3-4 0,1 0 0,2-4 0,-7 0 0,3 0 0,-3 0 0,-1-7 0,-3-1 0,-1-6 0,-3 0 0,0-1 0,0 1 0,0 3 0,-3 1 0,2 4 0,-5 2 0,1 1 0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38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24575,'0'-4'0,"0"1"0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38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46 24575,'-4'-4'0,"12"1"0,23-2 0,10-4 0,11 3 0,1-7 0,-5 12 0,2-3 0,-9 4 0,-1 0 0,0 0 0,-11 0 0,-5 0 0,-6 0 0,-7 0 0,-4 0 0,-5 0 0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40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0 539 24575,'0'-9'0,"0"-6"0,4-4 0,0-5 0,7 1 0,-2 0 0,5 3 0,-3 2 0,0 7 0,2 4 0,-6 4 0,-1 9 0,-3 10 0,-3 4 0,0 18 0,0-8 0,0 15 0,0-5 0,0 0 0,0 0 0,0-11 0,0-1 0,0-9 0,0-4 0,0-5 0,3-4 0,0 1 0,4-4 0,2 0 0,2-3 0,3 0 0,1-6 0,4-7 0,-3-12 0,5-5 0,-4-4 0,0 0 0,0 0 0,-4 5 0,-1 1 0,-5 8 0,0 2 0,0 7 0,-3 1 0,-1 4 0,-3 5 0,0 9 0,0 12 0,0 5 0,0 7 0,0-2 0,4 4 0,0-1 0,4-4 0,4-1 0,3-8 0,1-2 0,2-3 0,-3-4 0,-1-1 0,0-6 0,0-1 0,-3-3 0,2 0 0,-6 0 0,3-3 0,-3-8 0,0-5 0,1-12 0,1-1 0,-5-5 0,0 4 0,-4-2 0,0 2 0,0 1 0,0 1 0,0 8 0,0 2 0,0 4 0,-3 3 0,0 1 0,-1 3 0,-2 4 0,6-3 0,-1 5 0,8-2 0,4 0 0,3-1 0,4-3 0,-3-1 0,3-2 0,-7-1 0,3-4 0,-3 1 0,1-9 0,-2 3 0,-1-19 0,-5 9 0,4-10 0,-7 1 0,3 8 0,-4-7 0,0 14 0,0 0 0,0 5 0,0 8 0,0 1 0,-3 18 0,3 2 0,-3 30 0,3 3 0,0 16 0,0-6 0,0 4 0,0-10 0,0 11 0,0-10 0,4 9 0,1-15 0,4 4 0,3-17 0,-3-1 0,2-9 0,-4-4 0,0-2 0,-1-6 0,1 3 0,-1-3 0,1-1 0,-1-2 0,0-1 0,1-3 0,-1 0 0,1 0 0,-1 0 0,1 0 0,-1 0 0,4 0 0,-3 0 0,3 0 0,-7 0 0,0 0 0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41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14 24575,'-6'-8'0,"5"2"0,10 6 0,2 0 0,12 0 0,-4 0 0,4 0 0,1 0 0,4 0 0,-4 0 0,9 0 0,-4 0 0,0 0 0,-5 0 0,-5 0 0,-1 0 0,-6 0 0,5 0 0,-10 0 0,0 0 0,-4 0 0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41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24575,'3'0'0,"0"0"0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48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24575,'0'2'0,"0"11"0,0 16 0,0 17 0,0 7 0,0 13 0,0-6 0,0 12 0,0-22 0,0 12 0,0-20 0,0 4 0,0-2 0,0-18 0,0-1 0,0-12 0,0-17 0,0-2 0,0-19 0,0 0 0,0-8 0,0 4 0,0-5 0,0 1 0,4-1 0,0 0 0,8 5 0,0 1 0,3 8 0,0 2 0,-1 4 0,0 3 0,1 0 0,-5 4 0,4 3 0,-7 2 0,3 2 0,-4 0 0,1 0 0,-1 0 0,0 0 0,-2 2 0,-1 5 0,-3 8 0,0 4 0,0 9 0,0-7 0,0 6 0,0-12 0,0 7 0,-3-10 0,-1 2 0,-6-7 0,3-1 0,-3 1 0,0-4 0,3 0 0,-3-3 0,0 0 0,3 0 0,-3 0 0,3 0 0,1 0 0,5 0 0,6 0 0,5 0 0,8 0 0,2 0 0,3 0 0,0 0 0,5 0 0,-3 0 0,3 4 0,-5 0 0,0 7 0,1-2 0,-12-2 0,-1-3 0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49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22 24575,'-1'-7'0,"14"2"0,8 5 0,18-4 0,2 3 0,0-3 0,3 4 0,-3 0 0,-1 0 0,5 0 0,-15 0 0,0 0 0,-8 0 0,-10 0 0,2 0 0,-8 0 0,-3 0 0,0 0 0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49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24575,'0'16'0,"0"3"0,0 9 0,0 19 0,0-18 0,0 26 0,0-11 0,0-5 0,0 17 0,0-26 0,0 9 0,0-5 0,0 0 0,0-5 0,0-5 0,0-6 0,0-7 0,0-1 0,0-4 0,0-3 0,0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13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74 24575,'-7'0'0,"6"0"0,-1-6 0,5-3 0,-6 1 0,-1 1 0,-3 7 0,-1 0 0,1 0 0,6 0 0,5 0 0,4 0 0,3-3 0,-3 2 0,-4-5 0,2 5 0,-5-6 0,2 3 0,-3-4 0,0 1 0,-3 3 0,-1 1 0,-3 3 0,-1 0 0,1 0 0,0 3 0,3 1 0,0 4 0,1-1 0,2 1 0,-2-4 0,3-1 0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43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24575,'0'7'0,"0"3"0,0 24 0,0 7 0,0 7 0,0-2 0,0 5 0,0-9 0,0 16 0,0-5 0,0-5 0,0-3 0,0-11 0,0-9 0,0-2 0,0-9 0,3-3 0,1-2 0,2-2 0,0-1 0,1-2 0,-1 1 0,1-4 0,-1 2 0,0-3 0,1 0 0,-1 0 0,1 0 0,3 0 0,0 0 0,1 0 0,2 0 0,2 0 0,0 0 0,8-4 0,-8 0 0,7-7 0,-2 3 0,-1-6 0,3 5 0,-7-5 0,4 3 0,-8-3 0,2-1 0,-5 1 0,5 0 0,-5 0 0,2-1 0,-3 1 0,1-4 0,-1 6 0,0-6 0,0 7 0,0-3 0,0 0 0,-3-4 0,2 2 0,-5-6 0,2 3 0,-3-9 0,0 3 0,0-3 0,0 0 0,0-3 0,0 5 0,0 2 0,0 9 0,0 5 0,0-4 0,0 7 0,0-3 0,0 3 0,0 1 0,0 3 0,0 0 0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44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24575,'0'22'0,"0"2"0,0 10 0,0-5 0,0-1 0,0 0 0,0-11 0,0 5 0,0-15 0,0 3 0,0-12 0,0-7 0,0-10 0,0-4 0,0 0 0,0-1 0,0 1 0,7-5 0,-1 3 0,8 1 0,-2 2 0,3 6 0,-1-2 0,4 7 0,-2 0 0,6 3 0,-7 4 0,-3 1 0,-6 3 0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45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60 24575,'3'-2'0,"0"-5"0,-3-3 0,0-1 0,0-2 0,0 6 0,-3 0 0,-1 4 0,-6 3 0,3 0 0,-7 0 0,4 0 0,-1 0 0,1 0 0,0 0 0,2 11 0,-6 2 0,8 10 0,-4 5 0,9 1 0,-3 1 0,4-10 0,0-2 0,0-8 0,0 1 0,0-1 0,3-6 0,0-2 0,11-2 0,-2 0 0,6 0 0,-4 0 0,0-6 0,0-2 0,-3-3 0,3-2 0,-7 5 0,3-5 0,-4 6 0,1-3 0,0 0 0,-4 2 0,1-2 0,-2 4 0,-1-1 0,5 4 0,-6-3 0,3 13 0,-3 3 0,0 11 0,0 7 0,0 1 0,0 5 0,0-5 0,0-1 0,0-9 0,0 0 0,0-9 0,0 0 0,0-3 0,3-4 0,4-6 0,3-5 0,8-7 0,-3 0 0,4 0 0,-5 1 0,4 3 0,-3-3 0,0 6 0,-2-2 0,-5 3 0,2 4 0,-4-3 0,0 5 0,-2-2 0,-1 3 0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46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24575,'0'2'0,"0"7"0,0 9 0,0 5 0,0 5 0,0 7 0,0-5 0,0 8 0,0-24 0,0 1 0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47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24575,'2'-3'0,"12"0"0,15 3 0,17 0 0,21-10 0,10 7 0,13-12-862,8 14 862,-48-4 0,0 0 0,4 4 0,-1 0 0,45-4 0,-44 5 0,-2 0 0,18 0-11,9 0 11,-19 0 0,-5 0 0,3 0 0,-18 0 0,-1 0 861,-10 0-861,-5 0 12,-6 0-12,-7 0 0,2 0 0,-5 0 0,2 0 0,-4 0 0,0 0 0,-2 0 0,-2 0 0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50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24575,'2'3'0,"7"0"0,14-3 0,1 0 0,9 0 0,-4 0 0,5 0 0,-1 0 0,-3 0 0,-3 0 0,-3 0 0,-5 0 0,-5 0 0,-4 0 0,-4 0 0,-2 0 0,-2 0 0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5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7 24575,'1'-3'0,"-10"0"0,-2 3 0,-12 0 0,4 0 0,0 0 0,-4 0 0,8 3 0,-7 1 0,6 3 0,-6 1 0,7-1 0,-3-3 0,3-1 0,5-3 0,-4 4 0,7-4 0,-3 3 0,4-3 0,3 3 0,-3-2 0,5 4 0,-5-4 0,6 5 0,-3-3 0,0 0 0,2 3 0,-2-3 0,3 4 0,0-1 0,0 4 0,-3 0 0,2 9 0,-2-4 0,3 3 0,0 0 0,0-3 0,0 8 0,0-8 0,0 3 0,0 0 0,0-2 0,0 6 0,0-7 0,0 12 0,0-7 0,0 8 0,0 0 0,0-4 0,0 9 0,0-9 0,0 4 0,0-5 0,0 1 0,0-5 0,0-1 0,0-4 0,0 0 0,0-3 0,0 2 0,0-5 0,0 5 0,0-6 0,0 6 0,3-2 0,-2 3 0,2-4 0,-3 0 0,0-4 0,0 0 0,3-2 0,-2 2 0,4-3 0,-2 0 0,3 3 0,0-6 0,1 6 0,-1-5 0,0 1 0,4-2 0,5 0 0,4 4 0,5-3 0,4 2 0,1-3 0,10 0 0,-4 0 0,4 0 0,-5 0 0,-5 0 0,-1 0 0,-9 0 0,-4 0 0,-5 0 0,-4 0 0,1 0 0,-1 0 0,-2 0 0,-1 0 0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56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24575,'2'-3'0,"2"0"0,5 3 0,6 0 0,0 0 0,4 0 0,-1 0 0,-3 0 0,3 0 0,-4 0 0,1 0 0,-5 0 0,4 0 0,-7 0 0,2 0 0,-2 0 0,-4 0 0,0 0 0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58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1 160 24575,'0'-5'0,"0"-5"0,0-8 0,0-4 0,6 7 0,-1-4 0,5 1 0,-3 6 0,-3-5 0,2 12 0,-5-4 0,4 8 0,-4-4 0,4 4 0,-1-2 0,2 3 0,0 0 0,1 3 0,2 4 0,2 4 0,3 3 0,1 0 0,3 1 0,-3-1 0,3 1 0,-4-1 0,0-3 0,0-1 0,-3-3 0,2 0 0,-5-4 0,5 1 0,-2-4 0,3 0 0,-3-7 0,2-1 0,-5-6 0,6 0 0,-7 0 0,4-1 0,-5 4 0,1 1 0,0 4 0,-1-1 0,0 1 0,1 2 0,-1-1 0,1 4 0,-1-2 0,0 3 0,1 0 0,-4 0 0,0 0 0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58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24575,'-10'4'0,"6"-1"0,12-3 0,7 0 0,13 0 0,-3 0 0,3 0 0,-9 0 0,-1 0 0,0 0 0,-2 0 0,2 0 0,-4 0 0,0 0 0,-7 0 0,-1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3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32 24575,'-4'-10'0,"-6"-2"0,-16 11 0,3-4 0,-21 5 0,21 0 0,-21 0 0,10 0 0,-7 0 0,13 0 0,-2 0 0,18-4 0,-7 7 0,9 8 0,5 6 0,0 20 0,5-15 0,0 10 0,0-12 0,0-6 0,0 5 0,4-13 0,11 7 0,14-11 0,15 2 0,4-4 0,3 0 0,-11 0 0,-1-5 0,-7 4 0,-6-8 0,-1 8 0,-10-4 0,-9 5 0,-17 0 0,-11 0 0,-16 11 0,-5 8 0,0 18 0,-6 3 0,10 2 0,3 0 0,8-7 0,6-2 0,5-2 0,8-10 0,4 4 0,5-10 0,0-2 0,0-4 0,20-4 0,11-1 0,17-4 0,10 0 0,-2 0 0,7-12 0,-7-1 0,-2-11 0,-7 5 0,-7-2 0,-1 9 0,-7-4 0,-5 6 0,-7 0 0,-7 4 0,-4-2 0,0 7 0,0-3 0,-4 4 0,-1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14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24575,'0'-2'0,"3"0"0,6-13 0,-1 7 0,8-1 0,-4 2 0,5 3 0,-1-1 0,-3 1 0,3 4 0,-4 0 0,1 0 0,2 0 0,-2 0 0,-1 0 0,0 0 0,0 0 0,-4 0 0,4 0 0,-5 0 0,1 0 0,-1 0 0,1 0 0,-1 0 0,1 0 0,-1 0 0,0 0 0,1 0 0,-1 3 0,0 1 0,0 3 0,-3 1 0,3-4 0,-6 2 0,5-1 0,-2 2 0,1 1 0,1-1 0,-2 1 0,4-1 0,-1 1 0,1-1 0,-4 1 0,3-1 0,-3-3 0,4 3 0,-1-6 0,1 2 0,-1-3 0,1 0 0,-1 0 0,1 0 0,-1 0 0,1 0 0,-1 0 0,0 0 0,1 0 0,-1 0 0,1-3 0,0-1 0,-1-4 0,1 0 0,-1 1 0,0-1 0,-3 1 0,3 3 0,-6-3 0,5 6 0,-5-5 0,3 2 0,-1-4 0,1 1 0,0 0 0,2 3 0,-2 0 0,0 1 0,-1 2 0,-3-2 0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3:59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24575,'13'0'0,"4"0"0,2 0 0,0 0 0,4 0 0,-4 0 0,0 0 0,-1 0 0,-3 0 0,-5 0 0,-3 0 0,-4 0 0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01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283 273 24575,'4'-9'0,"-2"2"0,-2-5 0,0 1 0,0-7 0,0-1 0,0-5 0,0 1 0,0-5 0,0 7 0,0-6 0,0 15 0,0-5 0,0 10 0,0-7 0,0 4 0,-2 2 0,-5 2 0,-8 13 0,-4 2 0,-5 11 0,-6 2 0,-2 4 0,1-3 0,-4 3 0,14-10 0,-3 4 0,10-9 0,3-1 0,1-3 0,3-1 0,4 0 0,0 1 0,3-1 0,0 0 0,0 0 0,0 1 0,0-1 0,0 0 0,3 1 0,4 3 0,8 1 0,0 3 0,7 2 0,-3-1 0,5 0 0,-1 1 0,1 4 0,0-4 0,5 5 0,-4-1 0,4 2 0,-4-2 0,-1 0 0,-5-5 0,-4-4 0,-2 3 0,-6-7 0,3 3 0,-3-4 0,-4 1 0,0 3 0,-3-3 0,0 6 0,-3 2 0,-5 0 0,-8 8 0,-4-2 0,-1 3 0,-4 1 0,4 0 0,0-1 0,-4 6 0,8-5 0,-4 9 0,0-9 0,7 8 0,-6-2 0,7 3 0,-4 0 0,4 0 0,0-1 0,5-3 0,0 2 0,0-11 0,3 6 0,2-16 0,0 7 0,2-11 0,-2 6 0,3-6 0,3-1 0,4-3 0,3-3 0,8 0 0,2 0 0,8 0 0,-4 0 0,9 0 0,-8 0 0,3 0 0,0 0 0,-4 0 0,4 0 0,-5 0 0,0 0 0,-3 0 0,-2 0 0,-7 0 0,-1 0 0,-1 0 0,-1 0 0,2 0 0,-7-3 0,0-1 0,-3-2 0,0 0 0,0-4 0,0 2 0,0-5 0,0 5 0,0-5 0,0 6 0,0-3 0,0 3 0,0 1 0,0-1 0,0 1 0,0 0 0,0 3 0,0 0 0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02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 24575,'-4'6'0,"5"5"0,4 12 0,2 2 0,2 3 0,-5 5 0,3-7 0,-6 7 0,6-9 0,-7-5 0,4-1 0,-4-4 0,0-3 0,0-1 0,0-4 0,0 1 0,0-1 0,0 1 0,0-1 0,0-8 0,0-7 0,0-5 0,0-8 0,0 2 0,0-8 0,3 4 0,5-4 0,4 4 0,4 1 0,-1-1 0,0 5 0,0 1 0,-4 3 0,2 4 0,-2 1 0,0 3 0,2 0 0,-5 3 0,5 1 0,-6 0 0,0 2 0,-4-2 0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04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1 811 24575,'12'0'0,"1"-4"0,6-3 0,1-10 0,3 1 0,7-14 0,-8 9 0,13-20 0,-12 14 0,5-13 0,-3 8 0,2-3 0,-3-1 0,0 6 0,-7 2 0,-1 0 0,-1 4 0,1-4 0,-4 4 0,0 1 0,-5 0 0,1-1 0,0 1 0,-1 3 0,-3-2 0,0 3 0,-4-5 0,0 1 0,0 0 0,0 3 0,0-2 0,0 7 0,0-4 0,-7 8 0,-1-2 0,-10 8 0,3-5 0,-8 10 0,8-3 0,-7 3 0,7 0 0,-8 0 0,8 3 0,-4 8 0,4 5 0,3 12 0,-3-4 0,5 14 0,-2-7 0,3 13 0,1-9 0,3 10 0,1-5 0,4 6 0,0 6 0,0 7 0,0-9 0,0 34 0,0-31 0,5 34 0,0-6 0,5-3 0,-1-3 0,-3-17 0,2-12 0,-7-5 0,3-6 0,-4-7 0,4-9 0,-4-4 0,3-6 0,-3-2 0,0-1 0,3 0 0,-2-5 0,5-5 0,-5-10 0,5-6 0,-1-3 0,3-5 0,0-2 0,0 1 0,4-4 0,1 4 0,3-1 0,1 2 0,-2 9 0,-1 0 0,1 8 0,-1-2 0,-3 8 0,-2-4 0,-2 8 0,-1-2 0,1 3 0,-1 0 0,0 0 0,1 0 0,-4 9 0,3 0 0,-5 12 0,2 3 0,1 0 0,-3 4 0,6-4 0,-3-1 0,0-4 0,3 0 0,-4-9 0,4 0 0,-1-3 0,1-1 0,-1 0 0,1-2 0,3-1 0,-3-3 0,6 0 0,-5 0 0,-1 0 0,-5 0 0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05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41 24575,'-7'8'0,"2"4"0,5 9 0,0 7 0,0-4 0,0 9 0,0-8 0,0 3 0,0-5 0,0 0 0,0-3 0,0-2 0,0-7 0,0 2 0,0-6 0,0-3 0,0-11 0,0-4 0,0-6 0,0-2 0,0 4 0,0-7 0,0 2 0,0-3 0,6 4 0,-1-4 0,9 4 0,-2-1 0,3-2 0,0 7 0,-4-4 0,3 5 0,-7 3 0,3 1 0,-4 4 0,1-1 0,-1 1 0,1 2 0,-1-2 0,0 6 0,1-3 0,-1 3 0,1 0 0,-1 0 0,1 0 0,-1 0 0,0 0 0,1 0 0,-1 0 0,1 0 0,-1 0 0,-2 0 0,-2 0 0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07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24575,'10'-7'0,"-3"4"0,3-3 0,-1 5 0,-1-2 0,5 3 0,-6 0 0,3 0 0,-4 0 0,1 0 0,-1 6 0,-2 2 0,-1 9 0,-3 7 0,0 1 0,0 3 0,0-5 0,0-3 0,0 2 0,0-7 0,0 3 0,0-3 0,0 3 0,0-6 0,0 5 0,0-6 0,0 3 0,0 0 0,0-3 0,0-1 0,0-4 0,0 0 0,0 1 0,0-6 0,0-5 0,3-11 0,1-4 0,4-9 0,1-2 0,-1-4 0,1-5 0,-1 9 0,1-9 0,2 15 0,-2-4 0,2 4 0,-4 9 0,4-3 0,-4 7 0,7 0 0,-7 1 0,6 3 0,-2 0 0,0 3 0,2-2 0,-6 5 0,3-5 0,-3 5 0,-1-2 0,0 3 0,1 0 0,-1 0 0,0 0 0,1 3 0,-4 1 0,3 6 0,-2 0 0,0 9 0,-1-4 0,1 12 0,-3-7 0,3 8 0,-4 0 0,0-4 0,0 0 0,0-5 0,0-1 0,0-3 0,0 0 0,0-2 0,0-6 0,3 3 0,-3-3 0,3-1 0,-3 0 0,0 1 0,0-1 0,3-3 0,0 0 0,0-13 0,3 1 0,-2-10 0,3 1 0,1-1 0,0-5 0,-1 5 0,1-4 0,2 8 0,-2-3 0,6 3 0,-3 1 0,0 0 0,2 0 0,-5 3 0,2-3 0,0 7 0,-2-3 0,1 3 0,-2 3 0,-1-1 0,1 4 0,-1-5 0,0 5 0,1-2 0,-1 3 0,0 3 0,-3 0 0,0 4 0,-3-1 0,0 0 0,3 4 0,-3 1 0,4 0 0,-4 2 0,3-2 0,-2 3 0,2 0 0,-3 0 0,3 1 0,-2-5 0,2 4 0,0-7 0,-3 3 0,6-4 0,-5 1 0,2-1 0,-3 0 0,3 1 0,-3-1 0,3 0 0,-3-2 0,0-1 0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09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24575,'3'9'0,"0"-2"0,-3 5 0,0 2 0,0 2 0,0 11 0,0-11 0,0 11 0,0-8 0,0 15 0,0-8 0,0 17 0,0-17 0,0 12 0,0-14 0,0 0 0,0-2 0,3-10 0,-3 2 0,3-8 0,-3-8 0,0 1 0,0-11 0,0 1 0,0-4 0,0 1 0,0 0 0,0 0 0,0-1 0,3 1 0,-2 3 0,5-2 0,-5 2 0,5-3 0,-5 3 0,5-2 0,-2 5 0,0-5 0,2 5 0,-3-2 0,4 0 0,-3 3 0,2-3 0,-3 4 0,1-1 0,1 1 0,-1-1 0,2 1 0,0-1 0,1 4 0,-1 0 0,0 3 0,0 0 0,-3 0 0,0 0 0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09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24575,'0'20'0,"0"5"0,0-1 0,0 27 0,0-18 0,0 43 0,0-40 0,0 39 0,4-36 0,-3 24 0,7-16 0,-7 10 0,7-15 0,-4-1 0,5-9 0,-5-11 0,0 2 0,-4-12 0,0-2 0,0-2 0,0-1 0,0 1 0,0-4 0,0 0 0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10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24575,'9'0'0,"0"0"0,19-4 0,0 4 0,-3-4 0,8 0 0,-4 3 0,0-3 0,-5 4 0,-2 0 0,-7 0 0,0 0 0,-2 0 0,-6 0 0,3 0 0,-6 0 0,-2 0 0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11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24575,'4'5'0,"-2"3"0,-2 9 0,0 7 0,0 0 0,0 0 0,0-6 0,0 1 0,0-4 0,0 3 0,0 0 0,0-6 0,0-1 0,0-8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16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8 24575,'-6'-4'0,"-8"1"0,-2 3 0,-11 0 0,5 0 0,-6 4 0,-5 1 0,-1 5 0,-1 3 0,1 7 0,7-5 0,2 12 0,3-16 0,9 9 0,1-11 0,8 2 0,0-4 0,4 1 0,0-1 0,0 0 0,4 1 0,9 0 0,5 0 0,10 1 0,4 1 0,-3-1 0,-1 0 0,-2 0 0,-8 0 0,-1-1 0,-5 0 0,-5-1 0,1 1 0,-4 3 0,-1 2 0,-3 3 0,0 6 0,-8 0 0,-7 6 0,-5 5 0,-9-2 0,2 9 0,-3-9 0,1-1 0,5-3 0,-3-7 0,9 1 0,-4-7 0,9-3 0,2-3 0,3 0 0,0-1 0,4 1 0,-3-4 0,7 2 0,-1-5 0,14 2 0,5-3 0,5 0 0,3 0 0,-3 0 0,4 0 0,-4 0 0,-2 0 0,-4 0 0,-5 0 0,0 3 0,-5 2 0,1 6 0,0-2 0,-4 11 0,0-6 0,-4 7 0,0 1 0,0 0 0,0 5 0,0 1 0,0 5 0,0-5 0,0 5 0,0 0 0,-4-4 0,3 4 0,-8 0 0,8-5 0,-8 5 0,8 0 0,-7-4 0,7 4 0,-7 0 0,7-5 0,-4 5 0,5-10 0,0 3 0,0-8 0,0 3 0,0-4 0,0-5 0,0 0 0,0-5 0,3 1 0,2-1 0,11 2 0,-2-1 0,12-3 0,-8-2 0,20-3 0,-17 0 0,17 0 0,-20 0 0,8 0 0,-12 0 0,6 0 0,-11-3 0,6-2 0,-7 1 0,1 1 0,-6 3 0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11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24575,'9'0'0,"10"0"0,1 0 0,8 0 0,-5 0 0,1 0 0,-1 0 0,0 0 0,-4 0 0,0 0 0,-9 0 0,0 0 0,0 0 0,-5 0 0,1 0 0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12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7 24575,'3'-3'0,"3"0"0,4 3 0,3 0 0,-3 0 0,-1 0 0,-3 0 0,0 0 0,-2 6 0,2 2 0,-2 10 0,4 6 0,-4 5 0,0 10 0,-4 2 0,0 5 0,0 6 0,0 1 0,0 0 0,0-2 0,0 1 0,0-10 0,0 3 0,0-12 0,-4-4 0,0-5 0,-3-5 0,0-5 0,-4 0 0,4-3 0,-7 2 0,7-6 0,-7 4 0,4-5 0,-1-2 0,-3 0 0,7-4 0,-6 0 0,5 0 0,-2-7 0,3-5 0,0-3 0,2-7 0,2 2 0,3 1 0,0-4 0,0 4 0,0 0 0,0-4 0,0 8 0,0-3 0,3 4 0,1 3 0,3-3 0,-1 7 0,1-3 0,-1 7 0,1 0 0,-1 3 0,1 0 0,-1 0 0,0 0 0,1 0 0,3 0 0,0 0 0,5 0 0,-1 3 0,0 8 0,1 5 0,1 12 0,0-4 0,5 29 0,-4-19 0,0 16 0,-1-17 0,-8-9 0,4 0 0,-5-6 0,0-4 0,-3-3 0,-1-1 0,-3-7 0,0 0 0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14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404 281 24575,'3'-11'0,"0"3"0,-3-15 0,0 4 0,0-9 0,0 3 0,0-3 0,0 0 0,0 3 0,0-3 0,0 9 0,0 0 0,0 9 0,-3 3 0,-4 4 0,-7 3 0,-10 7 0,-2 7 0,-13 13 0,0 6 0,-6 11 0,2 1 0,14-7 0,-3 6 0,10-12 0,-5 8 0,4-5 0,6-4 0,5-4 0,7-7 0,2 2 0,3-7 0,0 3 0,0-4 0,0 0 0,3 0 0,8 1 0,5 0 0,8 1 0,-1-1 0,5 1 0,-3 4 0,4-2 0,-9 1 0,-2-7 0,-4-2 0,-3-3 0,-1-1 0,-4 1 0,1-1 0,-4 11 0,0-5 0,-3 13 0,-4-5 0,-9 9 0,-1 0 0,-8 12 0,0-5 0,7 3 0,-6 2 0,8-11 0,0 8 0,1-13 0,4 3 0,4-5 0,0-4 0,4-1 0,0-3 0,0-5 0,0 4 0,0-7 0,0 3 0,0-4 0,0 0 0,3 1 0,4 0 0,8 0 0,4-3 0,0-1 0,3-3 0,-3 0 0,5 0 0,9 0 0,-11 0 0,11 0 0,-18 0 0,3 0 0,-3 0 0,-1 3 0,-4-2 0,0 2 0,-3-3 0,-1 0 0,0 0 0,1 0 0,-1 0 0,-2-3 0,-1-8 0,-3 0 0,0-12 0,0 8 0,0-3 0,0 3 0,0 5 0,0 0 0,0 3 0,0 4 0,0 0 0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15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24575,'-3'8'0,"0"4"0,3 9 0,0 7 0,0 1 0,0 5 0,0 0 0,0-1 0,0-3 0,0 2 0,0-12 0,0 0 0,0-7 0,0-5 0,0 1 0,0-2 0,0-6 0,0-9 0,0-4 0,0-10 0,0 2 0,0-3 0,0 0 0,0-5 0,3 3 0,10-4 0,-1 10 0,7 0 0,-5 4 0,1 1 0,-5 3 0,4 1 0,-7 6 0,6-2 0,-8 5 0,1-2 0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16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98 245 24575,'0'-13'0,"0"-4"0,0 2 0,0-8 0,0 4 0,0-5 0,0 5 0,0-3 0,0 2 0,0 1 0,0 1 0,0 4 0,-2 3 0,-6 4 0,1 4 0,-6 3 0,2 0 0,-3 0 0,4 0 0,0 6 0,3 6 0,3 7 0,-3 4 0,6 5 0,-3-3 0,4 8 0,0-9 0,0 0 0,0-6 0,0-4 0,3-3 0,1-1 0,6-3 0,0-4 0,5 0 0,-1-3 0,0 0 0,-3 0 0,2 0 0,-2-3 0,-1 0 0,0-8 0,-3 4 0,0-3 0,-1 4 0,0-1 0,1 3 0,-4 4 0,0 11 0,-3 9 0,0 15 0,0 5 0,-4 6 0,3 6 0,-7-5 0,7 10 0,-3-4 0,4 0 0,0-7 0,0-7 0,0-10 0,0-5 0,0-9 0,0-5 0,0-4 0,3-2 0,0-1 0,7-3 0,1-7 0,7-1 0,-2-11 0,2 4 0,-3-8 0,0 8 0,-1-4 0,-2 1 0,-2 3 0,-3 0 0,0 2 0,0 2 0,0-3 0,-3 0 0,-1 6 0,-3 1 0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18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1 147 24575,'0'-7'0,"0"-2"0,0 2 0,0-10 0,0 9 0,0-9 0,0 2 0,3 3 0,1-5 0,2 10 0,4-4 0,-5 5 0,4 2 0,-6 1 0,4 3 0,3 0 0,0 0 0,1 0 0,-1 0 0,-4 6 0,2 11 0,-4 3 0,0 18 0,-1-12 0,-2 12 0,2 3 0,-3 1 0,0 4 0,0-7 0,0-5 0,0 0 0,0-9 0,0-3 0,0-8 0,0-3 0,0-1 0,0-4 0,0 1 0,0-6 0,0-10 0,0-6 0,0-9 0,0-4 0,0-6 0,0-1 0,0-4 0,4 0 0,1 3 0,4-2 0,-1 4 0,4 5 0,0 0 0,0 6 0,-1 4 0,0 0 0,-4 9 0,3 0 0,-4 3 0,1 4 0,-1 0 0,0 3 0,1 0 0,-1 0 0,0 5 0,-3 7 0,0 11 0,-3 6 0,0 5 0,0 5 0,4-4 0,-3 10 0,3-5 0,-4 0 0,4 5 0,-3-5 0,3 0 0,0 5 0,-3-10 0,6-1 0,-6-10 0,6-5 0,-6-9 0,2 0 0,-3-4 0,0 1 0,3-18 0,-3-10 0,8-25 0,-4 4 0,6-14 0,-1 8 0,1-11 0,-1 6 0,1 1 0,-2 12 0,1 5 0,2 8 0,-2 7 0,1 2 0,-3 7 0,0 1 0,-1 7 0,1 0 0,-1 3 0,0 0 0,4 0 0,-2 0 0,1 0 0,-2 3 0,0 8 0,0 5 0,1 7 0,-4 5 0,3 1 0,-6 5 0,3-1 0,-4-3 0,0 2 0,0-7 0,0-1 0,0-6 0,0-4 0,0-3 0,0-1 0,0-7 0,0 0 0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19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24575,'0'9'0,"0"6"0,0 4 0,0 14 0,0-7 0,0 18 0,0-9 0,4 6 0,1-2 0,-1-11 0,4 5 0,-4-12 0,0-2 0,3-6 0,-4-5 0,1 1 0,-1-2 0,-3-11 0,0-6 0,0-11 0,0-7 0,0-1 0,4-5 0,0 0 0,5 0 0,-1 5 0,0 1 0,0 4 0,-1 5 0,0 1 0,4 4 0,-4 3 0,3 1 0,-4 3 0,4 4 0,-3-3 0,3 5 0,0-2 0,-3 3 0,3 0 0,-3 0 0,-1 0 0,0 0 0,-2 0 0,-1 0 0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22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0 24575,'-6'0'0,"6"6"0,5 6 0,7 8 0,4 8 0,0 1 0,3 16 0,-2-3 0,4 22 0,-11-9 0,-1 17 0,-9-23 0,0 14 0,0-20 0,0 8 0,0-11 0,0 4 0,0-13 0,-7 2 0,3-14 0,-11-1 0,0-6 0,-4-2 0,0-2 0,-4-4 0,4-1 0,-1-3 0,-2 0 0,7 0 0,-8 0 0,8-6 0,-4-2 0,5-3 0,3 1 0,-2-1 0,6 4 0,-3-3 0,6 3 0,-2 4 0,5 0 0,-1 3 0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23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3 140 24575,'-3'-4'0,"9"1"0,8 0 0,2 2 0,27-12 0,-20 11 0,26-15 0,-13 11 0,4-7 0,5 0 0,-11 3 0,6-3 0,-7 5 0,-4 3 0,4-6 0,-16 9 0,5-6 0,-11 5 0,-1 2 0,-3-2 0,-4 3 0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24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24575,'0'20'0,"0"1"0,0 7 0,0-8 0,0 7 0,0-11 0,0 6 0,0-10 0,0 2 0,0-5 0,0-2 0,0 2 0,0-11 0,0-7 0,0-9 0,0-10 0,3 3 0,2-3 0,3 4 0,-1 1 0,1-1 0,3 5 0,-3 4 0,5 2 0,-2 8 0,-1-4 0,4 8 0,-7-4 0,0 4 0,-4-2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18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8 24575,'-2'-4'0,"-4"1"0,-9 3 0,-7 0 0,4 0 0,-3 3 0,0 2 0,6 7 0,2-3 0,2 7 0,9-8 0,-9 8 0,10-4 0,-2 10 0,3-4 0,0 8 0,0-4 0,-9 6 0,7-10 0,-6 3 0,8-13 0,0 4 0,0-5 0,0 1 0,0-1 0,11-2 0,-1-2 0,15-3 0,-3 0 0,5 0 0,-4 0 0,2 0 0,-7 0 0,4 0 0,-6 0 0,1 0 0,-4 0 0,-2 0 0,-3 0 0,-1 0 0,-3 3 0,0 5 0,-4 5 0,0 8 0,0 2 0,-4-1 0,-5 5 0,-9-9 0,-6 5 0,2-6 0,-5 1 0,5 0 0,-6-4 0,1-1 0,4-4 0,-3 0 0,12-5 0,-7 0 0,13-4 0,-4 0 0,4 0 0,1 0 0,3 0 0,1 0 0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25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68 24575,'0'-10'0,"0"3"0,0-6 0,0 2 0,0 0 0,0 1 0,-3 7 0,-1 0 0,-9 3 0,4 0 0,-12 0 0,12 6 0,-13 7 0,9 3 0,-3 7 0,1 1 0,3 0 0,3 0 0,2-2 0,7-6 0,0 2 0,0-4 0,0 0 0,0-3 0,0-1 0,3-4 0,0 1 0,7-1 0,1 1 0,-1-3 0,4-1 0,-7-3 0,3 0 0,-4 0 0,4 0 0,-2 0 0,1 0 0,-2 0 0,-1-3 0,1 0 0,-1-4 0,0 1 0,1-1 0,0-3 0,-4 3 0,3-3 0,-5 0 0,2 3 0,0-3 0,-3 3 0,3-3 0,-3 3 0,0-3 0,3 4 0,-2-1 0,1 1 0,-2-1 0,0 7 0,0 8 0,0 7 0,0 9 0,0 4 0,0 1 0,0 4 0,0 6 0,0-4 0,0 10 0,0-10 0,0 4 0,0-10 0,0-1 0,0-9 0,0-1 0,0-4 0,0-3 0,0-1 0,0-4 0,3-2 0,1-1 0,2-3 0,0 0 0,1-3 0,-1-1 0,0-2 0,1-1 0,-1-3 0,1 3 0,3-3 0,-3 3 0,3 0 0,-3 4 0,-1-3 0,0 2 0,-2-2 0,-2 3 0,-2 0 0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27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 24575,'6'-3'0,"0"0"0,0 3 0,0 0 0,0 0 0,1 10 0,-3-1 0,-1 9 0,-3 1 0,0 0 0,0 4 0,0 0 0,0 0 0,0-3 0,0 2 0,0-10 0,0 5 0,0-10 0,0 3 0,0-4 0,0 1 0,-2-4 0,1-5 0,-2-10 0,3-6 0,0-6 0,4-4 0,4 4 0,4-4 0,0 4 0,3 1 0,-3 0 0,3 3 0,-1 2 0,1 4 0,-1 3 0,0 0 0,-3 5 0,2-2 0,-2 5 0,-1-3 0,4 5 0,-7-2 0,3 3 0,-4 0 0,1 0 0,-1 0 0,0 0 0,-2 6 0,-1 2 0,-3 10 0,3-2 0,-2 6 0,2-7 0,-3 3 0,0-3 0,0-5 0,0 4 0,0-4 0,0 1 0,0 2 0,0-6 0,0 7 0,0-3 0,0 3 0,0-4 0,0 0 0,0-3 0,0-1 0,0 1 0,0-1 0,0-5 0,0-5 0,3-11 0,1 0 0,4-7 0,-1 6 0,1-6 0,-1 7 0,1-8 0,2 8 0,-2-3 0,2 7 0,-3-2 0,-1 5 0,1-2 0,-3 4 0,1 2 0,-1 1 0,-1 1 0,3 1 0,-3-2 0,3 3 0,0 0 0,0 3 0,-3 4 0,0 4 0,1 7 0,-3 1 0,6 4 0,-7 0 0,4 5 0,-4-3 0,3 3 0,-2-5 0,3-3 0,-4-2 0,0-4 0,0-3 0,0-1 0,0-4 0,0-3 0,0 0 0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29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198 143 24575,'3'-5'0,"0"1"0,-3-13 0,0 9 0,0-9 0,0 2 0,0-1 0,0-2 0,0 4 0,-7 3 0,3 1 0,-6 6 0,-4 1 0,-1 3 0,-8 0 0,5 0 0,-4 0 0,2 11 0,0 2 0,0 12 0,7-2 0,3-4 0,5 3 0,2-7 0,3 4 0,0-5 0,0 0 0,0 0 0,3-3 0,4-1 0,8-3 0,0 0 0,3-3 0,-4-1 0,0-3 0,-3 0 0,2 0 0,-2 0 0,0 0 0,2 0 0,-6-3 0,3 0 0,-3-7 0,-1 3 0,1-7 0,0 3 0,0-3 0,0 0 0,0-1 0,0 5 0,-3-4 0,-1 7 0,0-3 0,-3 4 0,3-1 0,-3 6 0,0 10 0,0 11 0,0 20 0,-3-3 0,-3 26 0,-3-25 0,4 31 0,-3-25 0,7 20 0,-3-22 0,4 3 0,0-20 0,0-2 0,0-9 0,0-3 0,0-2 0,5-5 0,3-1 0,9-10 0,3-6 0,0-7 0,4-5 0,-3 0 0,6-6 0,-6 6 0,4-6 0,-12 8 0,6 2 0,-11 3 0,2 7 0,-3 1 0,-1 4 0,1 2 0,-4-1 0,0 1 0,-3 1 0,0 0 0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48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4 24575,'6'-4'0,"-2"9"0,-1 4 0,-10 10 0,5 5 0,-12 1 0,-8 33 0,2-12 0,-7 16 0,-2 8 0,20-24 0,-26 39 0,23-40 0,-9 32 0,4-33 0,6 20 0,-3-17 0,5 5 0,4-11 0,1-2 0,4-5 0,0 0 0,0-5 0,0-1 0,11-4 0,8 2 0,7-5 0,9 5 0,6-3 0,2 5 0,-1-5 0,1 3 0,-6 1 0,5 6 0,14 19 0,-24-8 0,10 24 0,-27-6 0,-5 19 0,-5 2-430,-4-31 0,-2 2 430,-6 0 0,-3 2 0,-2 6 0,-3 2-687,-3 4 0,-4-1 687,-2 1 0,-2 2 0,3-4 0,-1 4 0,1-3 0,-6 9 0,0 0 0,-6 18 0,2-5 0,15-40 0,1-4-98,-16 43 98,7-21 0,-5 1 0,5-9 0,4-12 795,8-8-795,2-10 1426,4-5-1426,0-2 111,4-10-111,-2 5 0,5-9 0,-5 2 0,5-4 0,-2 0 0,0-2 0,3-2 0,-3-2 0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49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 24575,'-7'-1'0,"1"5"0,6 6 0,0 8 0,0 2 0,0-1 0,0 8 0,0-2 0,0 4 0,0 4 0,0-8 0,0 3 0,0-9 0,0-1 0,0-3 0,0-5 0,0 0 0,0-4 0,2-2 0,2-1 0,6-3 0,0-7 0,9 2 0,-4-5 0,7-2 0,-7 7 0,4-5 0,-5 6 0,0 0 0,-3 1 0,-1 3 0,-4-3 0,0 2 0,1-1 0,-1 2 0,-2-3 0,-2-1 0,2-15 0,-3 13 0,3-9 0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51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0 263 24575,'35'-63'0,"0"0"0,-5 2 0,-6 26 0,-14 60 0,-3 22 0,-6 3 0,3 17 0,-4-20 0,0 0 0,0-13 0,0-1 0,0-13 0,0 3 0,0-12 0,0-1 0,0-4 0,0 1 0,0-9 0,0-12 0,0-10 0,0-15 0,0-2 0,5-18 0,0 16 0,12-14 0,-2 21 0,6-3 0,1 4 0,-9 9 0,7 2 0,-9 13 0,3 0 0,-3 7 0,-1 1 0,-4 3 0,0 0 0,1 3 0,0 13 0,-3 6 0,0 12 0,-4-1 0,4 7 0,-3-5 0,3 9 0,-4-13 0,0 7 0,0-18 0,0 3 0,0-12 0,3-1 0,-2-4 0,1 1 0,1-4 0,0-3 0,4-11 0,0-5 0,1-12 0,1-1 0,-1-1 0,4-2 0,-3 7 0,6-3 0,-6 4 0,5 5 0,-6 1 0,2 7 0,-3 1 0,-1 3 0,1 4 0,-1 0 0,0 3 0,1 0 0,-1 0 0,0 0 0,1 0 0,-1 6 0,-2 6 0,3 7 0,-3 5 0,3-5 0,1 3 0,-1-7 0,1 4 0,-1-5 0,-1-3 0,1-2 0,0 1 0,-4-3 0,4 3 0,-7-6 0,3-1 0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55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262 965 24575,'0'-6'0,"0"0"0,-3 3 0,-3-3 0,-9 5 0,-1-5 0,-2 5 0,4-2 0,0 3 0,-1 0 0,4 0 0,-2 0 0,6 0 0,-7 0 0,7 0 0,-3 0 0,0 3 0,-2 8 0,-3 5 0,3 7 0,-3 1 0,7-1 0,-4 0 0,8 1 0,-3-5 0,7-1 0,-4-4 0,4 0 0,0-3 0,0-1 0,0-4 0,3-2 0,1-1 0,5-3 0,2 0 0,7 0 0,-2 0 0,6-7 0,-3-2 0,0-6 0,4 0 0,-8-4 0,4 3 0,-5-2 0,-2 4 0,-2-5 0,-3 8 0,0-7 0,0 11 0,-3-3 0,1 3 0,-1 4 0,2 3 0,0 3 0,1 7 0,3 1 0,1 3 0,7 1 0,1-4 0,4 0 0,1-3 0,-1 0 0,0 0 0,0-1 0,-3-2 0,2-2 0,-7-3 0,8 0 0,-8 0 0,3 0 0,-4-6 0,0-2 0,1-11 0,-3 0 0,2 0 0,-6-4 0,3 4 0,-3-9 0,-4 3 0,0-3 0,-4 0 0,0 4 0,0 0 0,0 5 0,0 5 0,-6 3 0,-2 1 0,-6 6 0,-1 0 0,1 4 0,0 0 0,0 4 0,-1 7 0,0 5 0,2 12 0,-2-4 0,10 9 0,-6-2 0,10-1 0,-2-8 0,3-5 0,0-10 0,0 3 0,2-6 0,5-1 0,4-3 0,0 0 0,2-7 0,-2-1 0,0-6 0,-1 0 0,0 3 0,-2-3 0,2 6 0,-3-1 0,-1 2 0,-2 1 0,1-1 0,-4 1 0,5 2 0,-3 1 0,3 3 0,1 11 0,0 2 0,-3 15 0,3 1 0,-6 10 0,7 14 0,-6-9 0,2 19 0,-4-16 0,0 13 0,0-1 0,0-6 0,-4-1 0,-5-7 0,-1-4 0,-7-2 0,5-10 0,-4-5 0,1-6 0,1-4 0,0-2 0,-1-2 0,1-6 0,3-1 0,-2-3 0,5 0 0,1-3 0,0-18 0,6-7 0,-3-18 0,4-6 0,0-8 0,0 0 0,4 0 0,17-12 0,-4 27 0,4-2 0,1 2 0,-2 7 0,22-40 0,-19 44 0,17-20 0,-12 20 0,4-7 0,-7 19 0,-3-7 0,0 16 0,-2-5 0,-1 13 0,4-6 0,-8 10 0,3-2 0,-4 3 0,-3 0 0,-1 10 0,-2 8 0,-4 6 0,0 9 0,-4-8 0,0 3 0,0-5 0,0-4 0,0-4 0,0-2 0,0-6 0,0 2 0,-3-5 0,3-7 0,-3-5 0,3-5 0,0-6 0,0 4 0,0-3 0,0 3 0,0 1 0,0 0 0,0 0 0,0-5 0,0-5 0,7 0 0,2-9 0,8 3 0,-1 1 0,0 1 0,0 4 0,-1 5 0,-1 1 0,-3 3 0,-1 5 0,-3 0 0,-1 6 0,1 1 0,-1 3 0,1 0 0,-4 3 0,0 13 0,-3 1 0,0 15 0,0-7 0,0 8 0,0-9 0,0 0 0,3-6 0,-2-7 0,5 2 0,-2-6 0,2 3 0,1-6 0,-1-1 0,4-3 0,5 0 0,0-4 0,7-3 0,-1-10 0,3-4 0,2-4 0,-5-5 0,-1 5 0,-4-3 0,0 4 0,-4 1 0,-1 0 0,-3 3 0,-4 2 0,-1 4 0,-3 3 0,0 1 0,-3 6 0,-8 1 0,0 3 0,-11 0 0,2 7 0,0 10 0,-3 4 0,5 12 0,1-2 0,1-2 0,10 4 0,-4-9 0,9 4 0,-2-4 0,3-5 0,0-1 0,3-4 0,8-2 0,10-2 0,3-2 0,9 1 0,-4-5 0,10 0 0,-4-4 0,-1 0 0,-1 0 0,-9 0 0,0 0 0,-5-7 0,-1 2 0,-6-8 0,5 1 0,-8-6 0,1-1 0,-2-10 0,1 0 0,-1-5 0,1-18 0,-4 2 0,0-4 0,-5-16 0,0 11 0,0-4 0,0 0 0,0 15 0,0-6 0,0 3 0,0 15 0,0 3 0,0 13 0,0 5 0,0 5 0,-3 7 0,3 3 0,-7 15 0,6 7 0,-3 17 0,4 1 0,0 6 0,0 5 0,0 1 0,0 2 0,0 3 0,0-16 0,4 4 0,5-11 0,0-5 0,6-1 0,-3-12 0,-1 2 0,3-10 0,-3 2 0,-1-6 0,4-1 0,-7-3 0,3 0 0,0-3 0,-3-8 0,4-6 0,-3-11 0,0-1 0,1-5 0,-1 0 0,0 4 0,-3 6 0,-2 6 0,-3 7 0,0 1 0,0 9 0,0 9 0,0 12 0,0 10 0,5 9 0,-4-4 0,7 10 0,-4-15 0,5 8 0,-2-18 0,1 3 0,-1-8 0,0-5 0,0 0 0,-1-6 0,0-1 0,1-3 0,-1 0 0,1 0 0,-1-7 0,5-5 0,0-3 0,1-7 0,2 2 0,-2-3 0,4-5 0,-1 7 0,-2-6 0,0 12 0,-1-4 0,2 8 0,0-2 0,0 8 0,-3-4 0,2 8 0,-5-5 0,1 5 0,-2-1 0,-1 2 0,1 0 0,-1 0 0,1 0 0,-1 0 0,0 0 0,1 0 0,-1 0 0,-2-3 0,-2-1 0,-2-5 0,0 1 0,0-5 0,0 5 0,0-5 0,0 6 0,-3-3 0,0 6 0,-4-2 0,1 5 0,-4-1 0,3 2 0,-3 0 0,3 0 0,3 2 0,-2 9 0,5 5 0,-2 12 0,3 1 0,0 5 0,0 0 0,0-5 0,0 4 0,0-13 0,3 7 0,4-11 0,5 2 0,2-7 0,0-1 0,-3-3 0,2 0 0,-6-1 0,7-2 0,-7-1 0,3-3 0,-4 0 0,1 0 0,-1 0 0,0 0 0,1-6 0,0-2 0,0-6 0,0-1 0,-3 1 0,2 3 0,-5-2 0,1 6 0,-2-7 0,0 10 0,0-3 0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56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24575,'-7'-8'0,"1"2"0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56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1 178 24575,'62'-5'0,"-7"-8"0,3 1 0,-5-14 0,6 9 0,-11-2 0,9 0 0,-10 5 0,6-1 0,-7 1 0,-6 5 0,-15 5 0,2 0 0,-15 4 0,1-3 0,-9 2 0,-1-2 0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57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0 24575,'-40'54'0,"1"-1"0,4-9 0,10-4 0,17 4 0,8 4 0,4-20 0,4 20 0,2-13 0,10 5 0,-4 6 0,6 0 0,-4 0 0,-4-5 0,-1 3 0,-4-9 0,-4 5 0,-1-11 0,-4-1 0,0-5 0,0-3 0,-3-2 0,-5-4 0,-7 1 0,0-4 0,-7 4 0,13-10 0,-2 2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22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24575,'2'0'0,"4"0"0,9 0 0,6 0 0,-3 0 0,3 0 0,-4 0 0,5 0 0,-9 0 0,4 0 0,-10 0 0,1 0 0,-1 0 0,-3 11 0,0 3 0,-4 7 0,0 10 0,-4-7 0,3 15 0,-12-5 0,10 6 0,-10-1 0,7 1 0,-3 0 0,3-6 0,1 5 0,5-11 0,0 0 0,0-1 0,0-10 0,0 5 0,0-9 0,0 2 0,0-6 0,8 3 0,1-4 0,12 0 0,-3 1 0,8 0 0,-3-1 0,4 1 0,1 1 0,-1-5 0,-4-1 0,-2-4 0,-8 0 0,2 0 0,-6 0 0,2 0 0,-3 0 0,-4 3 0,-7 1 0,-3 0 0,-9 3 0,7-3 0,-8 0 0,7 3 0,-2-3 0,3 4 0,0-1 0,4 1 0,-3-1 0,3 1 0,-4 3 0,4 2 0,-3 3 0,6-3 0,-7 3 0,7-4 0,-3 5 0,4 0 0,0-5 0,0 4 0,0-4 0,0 1 0,0 3 0,0-4 0,0 1 0,0 7 0,0-6 0,0 7 0,4-4 0,-3 4 0,6-3 0,-6 8 0,7-8 0,-3 8 0,-1-8 0,0 3 0,-4 0 0,0-3 0,0 8 0,0-9 0,0 9 0,0-8 0,0 8 0,0-8 0,0 8 0,-4-3 0,-8 7 0,-2-11 0,-7 1 0,5-8 0,-6-3 0,-1 4 0,1-4 0,-5 0 0,9-5 0,-3 0 0,8-4 0,-3 0 0,8 0 0,-4 0 0,5 0 0,-1 0 0,1 0 0,3 0 0,1 0 0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4:59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1270 24575,'0'-10'0,"0"-2"0,0 2 0,0-4 0,4-4 0,0 3 0,16-9 0,4 2 0,17-1 0,1-4 0,11-3 0,1 0 0,-9 4 0,4 0 0,-13 11 0,4-6 0,-5-1 0,-7 9 0,-11 0 0,-3 10 0,-7 3 0,-1 0 0,-3 2 0,0 5 0,-3 4 0,0 3 0,0 0 0,0 0 0,0 0 0,0 5 0,3-4 0,4 0 0,8-1 0,1-6 0,6 3 0,-3-3 0,5 0 0,-1-4 0,0-1 0,1-3 0,-1 0 0,0 0 0,7-12 0,-10 3 0,10-17 0,-14 7 0,0-5 0,-1 0 0,-7 1 0,3-1 0,-3 5 0,-4-3 0,-1 6 0,-3-2 0,0 4 0,0 3 0,0 1 0,-2 6 0,-2 2 0,-2 2 0,-1 0 0,1 0 0,-1 0 0,1 0 0,0 0 0,-1 3 0,4 4 0,-3 3 0,5 4 0,-2-3 0,3 3 0,0-4 0,0 1 0,0 2 0,3-5 0,4 2 0,7-3 0,6-3 0,3-1 0,0-3 0,1 0 0,-1 0 0,5 0 0,-3-3 0,-1-4 0,-1-10 0,-3-3 0,1-5 0,6-15 0,-9 2 0,1-8 0,-1-5 0,-8 3 0,4-6 0,-4-3 0,-1 3 0,-3 1 0,-2 1 0,-4 11 0,0 6 0,0 11 0,0 6 0,0 7 0,0 1 0,-3 7 0,0 0 0,-4 3 0,-3 0 0,3 0 0,-4 10 0,4 8 0,2 11 0,1 10 0,4-4 0,0 10 0,0-10 0,0 14 0,4-18 0,8 9 0,9-20 0,5 0 0,12-6 0,-8-3 0,10-2 0,-1 0 0,-4-4 0,4-1 0,-5-4 0,0 0 0,-5 0 0,-1 0 0,-9-3 0,4-5 0,-8 0 0,3-6 0,-7 6 0,-1-5 0,-4 5 0,1-5 0,0 5 0,-3-5 0,-1 6 0,-3-3 0,0 3 0,-6 3 0,-2 2 0,-9 2 0,1 0 0,-8 16 0,8-2 0,-6 20 0,9 1 0,1 0 0,3 4 0,4-5 0,2-4 0,3-2 0,0-9 0,0-1 0,0-7 0,6-1 0,2-3 0,10 0 0,-3-3 0,3 0 0,-3-4 0,-1 0 0,-4 0 0,4 0 0,-7-3 0,3-8 0,2-10 0,-4-3 0,5-20 0,-9 12 0,1-19 0,-5 5 0,0-21 0,0-3 0,0-11 0,0 20 0,0-3 0,-9 10 0,3 1 0,-12 6 0,9 13 0,-7 5 0,8 10 0,-3 1 0,4 7 0,0 1 0,1 6 0,0 1 0,2 6 0,2 8 0,2 21 0,0 11 0,0 5 0,0 15 0,4-20 0,7 35 0,3-32 0,11 24 0,-2-28 0,1 10 0,2-11 0,-7-1 0,2-10 0,-5-6 0,-5-5 0,-1-9 0,-3 0 0,-1-4 0,-2 1 0,-1-4 0,-3 0 0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5:00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6 24575,'-3'-3'0,"0"0"0,-7 3 0,0 0 0,2 0 0,2 0 0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5:02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1182 1 24575,'-24'25'0,"-14"1"0,-4 23 0,-12-8 0,-9 31 0,0-7-428,23-20 1,1 1 427,-12 16 0,-7 7 210,26-19-210,-7 1 0,11-1 0,5-13 0,5-2 0,10-3 645,4-7-645,4 7 0,0-7 0,0 7 0,0 3 0,4 5 0,15 8 0,7 0 0,19 7 0,4 9 0,12 10-552,-29-34 1,0 1 551,5 4 0,0 1 0,-4-1 0,1 1 0,0 6 0,0 2 0,-2 3 0,-1 1 0,-1 2 0,-2 2 0,0 2 0,-4 1 0,-3 3 0,-3 0 0,-4-4 0,-3 0 0,0 8 0,-2 1 0,-5-9 0,-1 0 0,0 8 0,0 1 0,-3-4 0,0 0 0,1 4 0,-2 0 0,-9 1 0,-4-1 0,-5 1 0,-4-1-937,-6 3 0,-6-2 937,-6-3 0,-5 3-797,10-9 1,-1 4 0,-2-2 796,-17 14 0,0 0 0,19-23 0,1 2 0,-1-1 0,-18 19 0,0-4-671,10-12 1,0-1 670,-8 13 0,-1 0 0,0-2 0,4-4 0,16-19 0,2-1 311,-8 6 0,1-4-311,1 8 1541,-11 2-1541,15-12 2519,13-21-2519,4-7 1797,7-10-1797,3-3 228,1-12-228,3-14 0,-4-15 0,6 9 0,-4 4 0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5:03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24575,'0'-4'0,"0"5"0,0 13 0,0 5 0,0 5 0,0 4 0,0-4 0,0 4 0,0 0 0,0-7 0,0 6 0,0-12 0,0 3 0,0-4 0,0-3 0,0-1 0,0-4 0,0 0 0,6-2 0,1-1 0,6-3 0,1 0 0,9 0 0,-2 0 0,7 0 0,-5 0 0,5 0 0,-4 0 0,4 0 0,-5 0 0,1 3 0,-5 1 0,-1 4 0,-4-1 0,-3 0 0,-1-1 0,-4 1 0,1-1 0,-1-2 0,0 1 0,-2-4 0,-1 2 0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5:08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24575,'0'8'0,"0"-3"0,3 22 0,1-12 0,7 4 0,-3-5 0,5 0 0,-2-3 0,0-1 0,2-3 0,-2-4 0,3 1 0,-3-4 0,2 0 0,-6 0 0,7 0 0,-7-11 0,4 2 0,-4-9 0,0 4 0,1-5 0,-1 0 0,-2-1 0,-2-2 0,-3 7 0,0-4 0,0 5 0,-3 3 0,-1 4 0,-6 1 0,0 5 0,-5-2 0,1 3 0,0 0 0,-2 15 0,0 9 0,2 12 0,0 21 0,6-19 0,2 19 0,2-16 0,4 5 0,0-6 0,0-5 0,0-7 0,7-9 0,0-4 0,12-4 0,-4-7 0,7-1 0,13-10 0,-7-16 0,13-10 0,-17-19 0,-1 5 0,-4-11 0,0 11 0,0-5 0,-5 11 0,-1 2 0,-5 13 0,-1 3 0,0 12 0,-3 2 0,2 5 0,-3 1 0,3 3 0,-2 10 0,2 8 0,-1 7 0,7 7 0,1 3 0,4 0 0,6 6 0,-5-7 0,8 2 0,1-4 0,1-2 0,2-3 0,-9-7 0,2 0 0,-8-9 0,3 0 0,-4-4 0,-3 0 0,-1 0 0,-6-4 0,-2 0 0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5:08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24575,'-10'3'0,"-2"11"0,-8 17 0,2 4 0,-5 9 0,5 3 0,-2 6 0,1 1 0,5-8 0,0 5 0,1-9 0,3 4 0,-4-1 0,10-15 0,-1-4 0,5-8 0,0-14 0,0 2 0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5:10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90 533 24575,'-9'0'0,"-2"0"0,-4 10 0,0 3 0,0 10 0,2 5 0,5-3 0,4 3 0,4 0 0,0-4 0,0 0 0,0 3 0,0-14 0,0 9 0,0-11 0,0 0 0,3-1 0,4-4 0,1-2 0,5 2 0,2-5 0,0 2 0,7-3 0,-10 0 0,9 0 0,-8-10 0,6-3 0,1-11 0,-2-10 0,2 2 0,-1-12 0,2 3 0,0-17 0,1 14 0,-1-32 0,-7 36 0,1-31 0,-6 23 0,1-5 0,-1 1 0,-3 6 0,-2 5 0,-4 2 0,0 14 0,0 2 0,0 8 0,0 5 0,-6 3 0,2 4 0,-5 6 0,2 0 0,1 7 0,-4 1 0,5 0 0,-5 6 0,6-5 0,-1 6 0,2 0 0,3 2 0,0 3 0,0 0 0,0 1 0,0 4 0,0 1 0,0 0 0,0 9 0,4-7 0,1 13 0,4-8 0,0 8 0,-1-9 0,1 5 0,-1-11 0,0-1 0,0-9 0,-1-1 0,0-7 0,0-1 0,-4-4 0,3 1 0,-3-4 0,3 0 0,1-9 0,0-6 0,0-7 0,1-5 0,0-4 0,3 3 0,2-3 0,3 0 0,-1 4 0,1 0 0,-1 5 0,-4 5 0,2 3 0,-5 1 0,5 3 0,-6 0 0,3 3 0,-3-2 0,-1 6 0,1-3 0,-1 3 0,0 0 0,1 0 0,-1 0 0,1 6 0,0 6 0,0 7 0,1 5 0,0 3 0,0 3 0,1 3 0,-4 1 0,1-8 0,-5 1 0,2-16 0,-3 3 0,0-7 0,0-4 0,0 0 0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5:13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131 409 24575,'0'-6'0,"0"-4"0,0 0 0,0-4 0,0-1 0,0-3 0,0-2 0,0-3 0,0 0 0,0 3 0,0 2 0,0 7 0,0 1 0,-3 7 0,0 0 0,-7 3 0,3 0 0,-7 0 0,7 0 0,-7 0 0,3 3 0,-3 8 0,5 5 0,-1 12 0,5-3 0,1 7 0,-7-7 0,9 3 0,-5-5 0,7 1 0,0-5 0,0-1 0,0-7 0,0-1 0,3-4 0,1 0 0,6-2 0,0-1 0,5-3 0,-5 0 0,4 0 0,-4-6 0,5-2 0,-4-7 0,-1 1 0,-3 0 0,0-1 0,0 1 0,0 0 0,-3 3 0,-1 1 0,-3 4 0,0-1 0,3 4 0,-2 6 0,4 5 0,-1 6 0,3 0 0,0 1 0,0-1 0,0-4 0,0 0 0,-1-3 0,1-4 0,-1 0 0,1-3 0,2 0 0,-1-3 0,2-8 0,1-5 0,-2-12 0,2 7 0,0-6 0,-2 8 0,2 0 0,-4 0 0,0 8 0,3 1 0,-3 3 0,3 1 0,-4 2 0,1 1 0,-1 3 0,0 0 0,1 0 0,-1 0 0,0 0 0,1 0 0,-4 7 0,3 0 0,-1 12 0,2-4 0,0 3 0,-3-4 0,2-3 0,-5-1 0,2-4 0,-3 1 0,0-1 0,2-10 0,-1-2 0,2-10 0,0 2 0,1-1 0,0 1 0,2 0 0,-5 0 0,5 3 0,-3 1 0,4 3 0,-1 4 0,1-3 0,-1 5 0,0-2 0,-2 0 0,2 3 0,-3-3 0,3 3 0,1 0 0,-1 0 0,0 0 0,1 0 0,-1 0 0,4 3 0,-3 1 0,7 3 0,-7-1 0,6 1 0,-2 0 0,3 0 0,0 0 0,1 0 0,3-3 0,-3-1 0,7-3 0,-2 0 0,-1 0 0,8 0 0,-6-3 0,7-5 0,-9-4 0,0-7 0,1-6 0,-7 0 0,8-9 0,-12 9 0,3-8 0,-8 9 0,0-4 0,-4 8 0,0 5 0,-3 2 0,-8 9 0,-5-3 0,-8 7 0,1 0 0,-1 0 0,1 4 0,-1 8 0,4 0 0,0 12 0,9-9 0,0 3 0,7-4 0,1 1 0,3-1 0,0-4 0,0 0 0,0-3 0,0-1 0,3 0 0,0-2 0,7-1 0,4-3 0,-3 0 0,2 0 0,-3 0 0,-3 0 0,3 0 0,-4 0 0,1-3 0,-1 2 0,-2-5 0,1 6 0,-4-6 0,5 6 0,-6 5 0,11 17 0,-4 11 0,6 26 0,1-5 0,-2 26 0,3-4 0,-4 14 0,0-1 0,1 1 0,-3-25 0,2 11 0,-2-32 0,1 14 0,-5-17 0,-1-7 0,-4-10 0,0-2 0,0-10 0,-7 5 0,-5-9 0,-7 3 0,-9-7 0,3-1 0,-13-3 0,-4-24 0,1-8 0,1-39 0,19-5 0,10-14 0,6 19 0,5-7 0,0 23 0,0-5 0,0 9 0,0 10 0,7 2 0,2 10 0,7 1 0,3 8 0,-3 1 0,2 4 0,-4 4 0,0 1 0,-3 3 0,2 0 0,-5 3 0,1 1 0,-5 3 0,-1 0 0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5:14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0 139 24575,'3'-3'0,"4"0"0,3 3 0,8 0 0,1 0 0,1 0 0,2 0 0,-3 0 0,1 0 0,-2 0 0,-4-3 0,0 2 0,0-8 0,-6 1 0,2-7 0,-7 5 0,4-4 0,-3 7 0,-1-7 0,-3 4 0,0-1 0,0 1 0,0 3 0,-6 1 0,-6 2 0,-4 1 0,-6 3 0,3 0 0,-5 0 0,1 0 0,3 0 0,-2 0 0,7 0 0,0 3 0,5 0 0,3 4 0,1 2 0,2 2 0,1 3 0,3 5 0,0 0 0,0 4 0,0 0 0,0 1 0,3-1 0,5 0 0,0-3 0,6-2 0,-3-4 0,3-3 0,7 6 0,-5-9 0,4 6 0,-2-7 0,-3 0 0,4 1 0,-5-5 0,4 1 0,-3-4 0,8 0 0,-8 0 0,7 0 0,-2 0 0,-1-7 0,3-1 0,-7-7 0,4 0 0,-9 5 0,4-4 0,-7 7 0,3-3 0,-4 3 0,0 1 0,-2 2 0,-1 2 0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5:15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2 334 24575,'-1'-3'0,"5"0"0,20 3 0,-9-3 0,21-5 0,-19-4 0,11-4 0,-4-4 0,0 3 0,2-13 0,-1 8 0,1-9 0,0 1 0,-1 8 0,-3-12 0,-3 20 0,-3-12 0,-2 17 0,-3-5 0,-4 7 0,-1 4 0,-2-3 0,-1 5 0,0-2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33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0 190 24575,'16'0'0,"14"0"0,12 0 0,11 0 0,16 0 0,20 0-796,-36 0 0,3 0 796,6 0 0,2 0 0,4 0 0,0 0 0,-3 0 0,-1 0 0,0 0 0,-1 0 0,-1 0 0,0 0 0,-7 0 0,-2 0 386,38 0-386,0 0 0,-27 0 0,20 0 0,-5 0 0,0 0 0,-2 0 0,-14 0 0,-9 0 0,-2 0 0,-11 0 1206,-1 0-1206,-7 0 0,-6 0 0,-4 0 0,-2 0 0,-4 0 0,-5 0 0,4 0 0,-3 0 0,-1 0 0,0 0 0,-1 0 0,-2 0 0,3 0 0,-5 0 0,1 4 0,-1-3 0,9 2 0,3-3 0,13 0 0,3 0 0,4-4 0,1 2 0,6-2 0,-4 0 0,4-2 0,0 0 0,-5-3 0,5 4 0,0-1 0,-5-3 0,5 4 0,-11-1 0,3-3 0,-9 8 0,4-7 0,-6 7 0,0-8 0,1 8 0,-6-3 0,5 4 0,-10 0 0,5-4 0,-6 4 0,1-4 0,0 4 0,-1 0 0,1 0 0,0 0 0,-5 0 0,4 0 0,-4 0 0,1 0 0,3 0 0,-8 0 0,4 0 0,-5 0 0,0 0 0,4 0 0,11 0 0,12 0 0,14 0 0,6 0 0,0 0 0,14 0 0,-17 0 0,23 0 0,-25 0 0,19 0 0,-6 0 0,1 0 0,-3 0 0,-12 0 0,-2 0 0,-12 0 0,-1 0 0,-6 0 0,1 0 0,-6-4 0,0 3 0,-6-3 0,1 4 0,0 0 0,-1-3 0,-3 2 0,2-7 0,-6 4 0,2-1 0,-3 2 0,-4-1 0,0 0 0,-4-3 0,0-10 0,15 11 0,13-7 0,10 13 0,38 0 0,-8 0 0,19 0 0,-2 0 0,-20 0 0,10 0 0,-5 0 0,-5 0 0,10 0 0,-20 0 0,6 0 0,-13 0 0,-2 0 0,-6 0 0,-1 0 0,1 0 0,0 0 0,0 0 0,0 0 0,-1 0 0,1 0 0,-6 0 0,-1 0 0,-6 0 0,1 0 0,-1 0 0,-4 0 0,3 0 0,-8 0 0,-1 0 0,-1 0 0,-8 0 0,4 0 0,-5 0 0,1 0 0,-1 0 0,1-3 0,5 2 0,10-2 0,8 3 0,9 0 0,0 0 0,-6 0 0,-1 0 0,-6 4 0,-4-3 0,-2 7 0,-4-7 0,-5 3 0,0-4 0,-5 0 0,1 0 0,-1 0 0,1-7 0,-4 8 0,-1 17 0,-3 22 0,0 22 0,0 23 0,-5-4 0,4-31 0,0 1-380,-5 2 1,1 1 379,4 3 0,0 2 0,-5 9 0,-1 0 0,6-5 0,0 1-863,-5 14 0,-1 1 863,6-9 0,0 0 0,-6 8 0,0 2 0,7-1 0,-1 0 0,-6 1 0,0 1 0,6 4 0,1 1-1007,-4 0 0,1 0 1007,2 1 0,2-2 0,-1-4 0,0-1-623,0-5 0,0-1 623,-4 0 0,1-2 0,2-8 0,0 0 0,-2 4 0,0 0 0,2-5 0,2-1 0,-1 1 0,0-1 0,0 1 0,0 0-16,0 0 1,0-2 15,0-10 0,0-2 0,0 3 0,0-2 0,0 38 1121,0 0-1121,0 0 0,-3-37 0,0-1 0,2 12 1995,-8 9-1995,8-38 1507,-7-14-1507,8-3 786,-11-12-786,9 5 367,-6 5-367,8 7 0,0 7 0,0-1 0,0 6 0,0 7 0,0 8 0,0 6 0,0 7 0,0-6 0,0 6 0,0-14 0,0-7 0,0-7 0,0-6 0,0-4 0,0-6 0,4-1 0,-3-7 0,3 2 0,-4-3 0,0 3 0,0-2 0,0 6 0,0-6 0,0 7 0,0-4 0,0 1 0,0 2 0,3-2 0,-2 0 0,3 2 0,-4-2 0,0 8 0,4-3 0,-3 8 0,2-8 0,-3 8 0,0-8 0,0 3 0,4-8 0,-3-1 0,2-5 0,-3 1 0,0-1 0,0 1 0,0-1 0,0 1 0,0-1 0,0 5 0,0-4 0,0 8 0,0-7 0,0 2 0,0-3 0,0-1 0,0 1 0,0-1 0,0 0 0,0 0 0,0 0 0,-3-3 0,2 2 0,-5-5 0,2 5 0,-3-5 0,-1 5 0,1-5 0,-1 6 0,1-3 0,-5 4 0,3-4 0,-6 3 0,-3-2 0,0 4 0,-8-4 0,3 2 0,-10-1 0,-8-1 0,0 4 0,-26-8 0,22 3 0,-21-4 0,11 0 0,0 0 0,-13 0 0,13 0 0,-29 0 0,30 0 0,-44 0 0,51 0 0,-51 0 0,51 0 0,-6 0 0,-1 0 0,5 0 0,-9 0 0,-1 0 0,3 0 0,-37 0 0,25 0 0,-2 0 0,-13 0 0,12 0 0,-7 0 0,9 5 0,-26 3-425,19-1 425,24-4 0,2 0 0,-9-3 0,-2-1 0,-1 2 0,-6 4 0,4-5 0,1 1 0,-1 9 0,-4-9 0,14 4 0,8-1 0,5-3 0,13 4 0,7-5 425,4 0-425,8-3 0,-10 2 0,3-2 0,-16 3 0,-24 0 0,-2 0 0,-6 0 0,-27 0 0,41 0 0,-41 0 0,34 0 0,-12 0 0,-1 0 0,1 0 0,6 0 0,9 0 0,1 0 0,12 0 0,-5 0 0,0 0 0,5 0 0,-5 0 0,12 0 0,-5 0 0,-1 0 0,5 0 0,-10 0 0,11 0 0,-5 0 0,-1 0 0,0 0 0,0 0 0,0 0 0,1 0 0,5 0 0,-4 0 0,3 0 0,-5 0 0,1 0 0,-1 0 0,1 0 0,-1 0 0,0 0 0,0 0 0,0 4 0,6-3 0,-11 8 0,9-7 0,-10 7 0,6-8 0,1 3 0,-1 1 0,0-4 0,1 3 0,5-4 0,-3 0 0,3 4 0,1-2 0,0 2 0,6-4 0,-1 0 0,1 0 0,4 0 0,2 0 0,-1 0 0,5 0 0,-9 0 0,8 0 0,-8 0 0,8 0 0,-7 0 0,7 0 0,-7 0 0,2 0 0,1 0 0,-5 0 0,10 0 0,-9 0 0,4 0 0,0 0 0,-4-4 0,8 3 0,-3-7 0,4 7 0,1-3 0,-1 1 0,5 2 0,-4-3 0,7 1 0,-2 2 0,3-2 0,1-1 0,0 3 0,3-5 0,-3 5 0,4-2 0,-1 0 0,-3 2 0,7-3 0,-4 4 0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5:22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1236 24575,'0'-9'0,"0"-2"0,0-3 0,0 0 0,0-1 0,0 1 0,0 3 0,0 1 0,-2 7 0,-5 0 0,-1 3 0,-9 0 0,5 0 0,-3 6 0,0 11 0,7 3 0,-5 13 0,9-9 0,0 9 0,4-4 0,0 1 0,0-2 0,0-5 0,11-7 0,2 3 0,15-11 0,6 0 0,1-4 0,10-4 0,-10 0 0,9-8 0,-12-6 0,7-9 0,-16-6 0,2 2 0,-12-5 0,-1 2 0,-4 1 0,-3 1 0,-2 0 0,-3 7 0,0-2 0,0 12 0,0 1 0,0 4 0,-3 2 0,0 1 0,-7 3 0,3 0 0,-3 3 0,3 4 0,3 13 0,1 5 0,3 8 0,0 1 0,0 0 0,0-5 0,0 4 0,7-8 0,5-1 0,8-5 0,3-7 0,5 0 0,-7-5 0,2-2 0,-5-2 0,-3-3 0,3 0 0,-4-3 0,-2-4 0,-2-9 0,-2-3 0,-1-4 0,1-1 0,-4 1 0,0-5 0,-4 3 0,0 1 0,-4 1 0,-3 8 0,-8-4 0,-1 8 0,-6-4 0,3 10 0,-5-5 0,5 9 0,-10-3 0,16 4 0,-11 0 0,16 0 0,-2 0 0,4 0 0,3 3 0,0 1 0,3 2 0,0 0 0,10 1 0,3-3 0,15-1 0,-3-3 0,7 0 0,-2 0 0,4 0 0,-1 0 0,-3 0 0,-2-3 0,-5-5 0,-4-3 0,0-4 0,-5 3 0,-3-1 0,-1 2 0,-3 0 0,0-2 0,-1 5 0,1-2 0,-3 4 0,-7 2 0,-1 7 0,-6 5 0,3 11 0,-1 0 0,0 4 0,4 1 0,1-5 0,3-1 0,0-4 0,0 1 0,0-5 0,0 0 0,2-6 0,2-2 0,10-2 0,-2 0 0,6 0 0,-4 0 0,4-3 0,-2-4 0,6-5 0,-6-7 0,-1 3 0,0-6 0,-7 7 0,3-8 0,-4 8 0,0-4 0,1 5 0,-1 0 0,-1 3 0,-2 1 0,-1 4 0,0 2 0,-2 4 0,2 11 0,0 1 0,1 6 0,3-4 0,0 0 0,0 0 0,3-3 0,1 3 0,3-6 0,5 2 0,-8-6 0,7 0 0,-8-4 0,5 0 0,-5 0 0,4 0 0,-7 0 0,7-11 0,-7 2 0,5-13 0,-1 2 0,-3-3 0,4-5 0,-5 7 0,1-6 0,0 8 0,-1 0 0,1 0 0,-5 8 0,1 1 0,-4 4 0,2 0 0,-1 10 0,2 5 0,-3 17 0,0 8 0,0 2 0,0 8 0,0 2 0,0 2 0,0 9 0,5 11 0,0-17 0,1 19 0,2-22 0,-3 0 0,4 2 0,-4-14 0,2-6 0,-6-3 0,2-15 0,-3 2 0,0-8 0,0 0 0,-3-7 0,-5-13 0,-5-15 0,-6-25 0,0 0 0,7-6 0,-1 2 0,12 4 0,-3-5 0,4 6 0,0 1 0,0 11 0,0 7 0,0 1 0,0 8 0,3-3 0,8 8 0,2-3 0,10 7 0,-3-3 0,3 7 0,-4-2 0,-1 8 0,1 0 0,-8 6 0,7 0 0,-11 0 0,3 0 0,-4 0 0,1 0 0,-1 0 0,-2 3 0,-1 0 0,-3 4 0,0-1 0,0 4 0,0 1 0,0 3 0,0 4 0,0-6 0,0 5 0,0-9 0,0 5 0,0-6 0,0 3 0,-3-4 0,2 1 0,-5-1 0,3-2 0,-1 1 0,-1-4 0,1 2 0,-2-3 0,2 3 0,-1-3 0,1 6 0,-3-5 0,1 2 0,-1 0 0,-2 0 0,2 4 0,-3-1 0,4-2 0,-1-2 0,-3 2 0,3-4 0,-3 4 0,4-4 0,7 0 0,4 0 0,12 0 0,7-4 0,5-5 0,0-3 0,4-5 0,-4 0 0,1-4 0,0 0 0,-5-5 0,1-5 0,8-12 0,-9-1 0,-1-5 0,-6 5 0,-3-16 0,5-4 0,-2-24 0,-3 12 0,-4-12 0,-5 30 0,-1-19 0,-5 27 0,0-10 0,0 9 0,0 15 0,-4 3 0,-3 13 0,-4 5 0,0 8 0,-3 4 0,4 3 0,-5 0 0,1 0 0,0 6 0,-6 16 0,3 0 0,-11 34 0,14-22 0,-10 29 0,14-21 0,-5 15 0,6-9 0,4 30 0,1-20 0,4 16 0,0-22 0,7-12 0,3 5 0,7-10 0,5 1 0,-5-8 0,2-8 0,0-4 0,-7-3 0,6-5 0,-7 3 0,3-4 0,-3-3 0,2-1 0,-2-3 0,-1 0 0,4-3 0,-3-9 0,4-4 0,1-12 0,-3-1 0,-1-5 0,-4 4 0,0-2 0,0 7 0,0-2 0,0 7 0,-4-1 0,-1 10 0,-3 3 0,0 17 0,0 6 0,-4 13 0,3 1 0,-3 5 0,4 5 0,0-4 0,0 5 0,0-11 0,0-1 0,0-9 0,0-1 0,0-7 0,0-1 0,3-4 0,1-2 0,6-1 0,0-3 0,5 0 0,-5 0 0,4-3 0,-3-9 0,0 0 0,4-10 0,-7 2 0,4-8 0,-4 4 0,0-4 0,0-1 0,0 5 0,-4-4 0,3 4 0,-6 5 0,2 4 0,-3 2 0,0 5 0,0 6 0,0 11 0,-4 14 0,4 6 0,-8 5 0,3 0 0,0 0 0,2-5 0,-1-1 0,3-9 0,-2-4 0,3-5 0,0-4 0,0 1 0,0-22 0,0 2 0,3-18 0,1 11 0,4-2 0,0 2 0,2 1 0,-2 1 0,6 7 0,-6-3 0,5 6 0,-6-2 0,3 6 0,0 1 0,-3 1 0,3 1 0,-3-2 0,-1 3 0,1 0 0,-1 0 0,0 0 0,1 0 0,-1 0 0,1 0 0,-1 0 0,0 3 0,1 0 0,-1 7 0,1-2 0,0 5 0,0-2 0,3 3 0,1-3 0,0 2 0,2-5 0,-1 2 0,6 1 0,-3-3 0,7 3 0,-3-3 0,0-4 0,4-1 0,-8-3 0,7 0 0,-7 0 0,4 0 0,-9-3 0,4-8 0,-6-5 0,4-12 0,-4-1 0,1-10 0,-5 4 0,0-5 0,-4 11 0,0 1 0,0 5 0,0 7 0,-2 2 0,-2 10 0,-12 1 0,-1 3 0,-5 0 0,4 0 0,7 10 0,-4 8 0,6 7 0,-3 7 0,7-7 0,1 3 0,4-9 0,0-1 0,0-3 0,0-5 0,0 0 0,3-3 0,1-4 0,10 0 0,-3-3 0,8 0 0,-5 0 0,-3 0 0,2-6 0,-6 1 0,3-8 0,-3 5 0,0-2 0,-1 4 0,0 2 0,-2-1 0,-1 1 0,-1 1 0,2 0 0,2 9 0,1 11 0,2 13 0,0 23 0,1 2 0,0 18 0,1 1 0,-1-10 0,0 13 0,0-22 0,-4 11 0,2-13 0,-7-6 0,3-13 0,-4-6 0,0-8 0,0-2 0,-3-7 0,-8-1 0,-5-6 0,-12-1 0,-7-3 0,9 0 0,-6-3 0,11-10 0,0-8 0,1-5 0,7-7 0,5 4 0,4-5 0,4 0 0,0 0 0,0 0 0,8 0 0,6-1 0,13 4 0,2-5 0,12 2 0,-1-4 0,3 3 0,0 2 0,-6 6 0,-2 4 0,-4 2 0,-3 4 0,-5 2 0,-4 3 0,-1 1 0,-7 4 0,-1 3 0,-3 1 0,-4 0 0,0 3 0,-3-3 0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5:23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24575,'0'20'0,"0"-2"0,0-9 0,-7 2 0,6 3 0,-5 1 0,6-1 0,0 0 0,0-3 0,0-1 0,0-4 0,0 0 0,2-2 0,2-1 0,2-3 0,1 0 0,-1 0 0,4-3 0,-2-5 0,2-3 0,-3-3 0,0 0 0,0 3 0,-3-3 0,-1 7 0,-3-3 0,0 7 0,0 0 0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02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12 24575,'-13'-6'0,"-4"1"0,2 5 0,-8 0 0,-1 0 0,4 0 0,-12 0 0,12 3 0,-8 9 0,8 1 0,0 10 0,5-4 0,0 1 0,3 2 0,5-7 0,3 3 0,4-3 0,0-1 0,0 0 0,0 0 0,0-3 0,11 3 0,2-3 0,10 1 0,5 4 0,-3-7 0,7 6 0,-2-2 0,0 8 0,-6-4 0,0 7 0,-11 0 0,3 1 0,-8 8 0,-4-4 0,0 5 0,-4-5 0,0 4 0,-3-8 0,-5 3 0,-9-4 0,-3-4 0,-6 4 0,-2-10 0,3 5 0,-8-10 0,8 3 0,-3-4 0,0-4 0,3-1 0,-3-3 0,5 0 0,-1 0 0,5-3 0,1-1 0,6-10 0,2 2 0,2-7 0,4 5 0,1 0 0,3 0 0,0-1 0,0-3 0,0 9 0,0-1 0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05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24575,'0'18'0,"0"3"0,0 19 0,0-10 0,14 26 0,-10-22 0,14 23 0,-9-17 0,-3 5 0,6-5 0,-11-1 0,6-14 0,-6 2 0,5-15 0,-5 2 0,1-8 0,-2 1 0,0-1 0,0-5 0,0-9 0,0-4 0,-3-10 0,2 2 0,-2-8 0,3 4 0,0-9 0,0 3 0,0-4 0,0 5 0,0 1 0,3 5 0,1-1 0,7 8 0,-3-2 0,6 10 0,-3-2 0,3 3 0,-3 3 0,2-3 0,-2 7 0,-1-4 0,4 4 0,-7 0 0,0 0 0,-4 0 0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05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24575,'5'-8'0,"7"3"0,2 5 0,13 0 0,-7 0 0,13 0 0,-8 0 0,3 0 0,0 0 0,-8 0 0,3 0 0,-9 0 0,0 0 0,-3 0 0,-4 0 0,-4 0 0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06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24575,'-1'4'0,"9"-2"0,18-2 0,-4 0 0,14 0 0,-5 0 0,4 0 0,10 0 0,-10 0 0,-1 0 0,-10 0 0,-5 0 0,-9 0 0,-3 0 0,-4 0 0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08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57 24575,'-2'6'0,"1"8"0,-8-3 0,4 12 0,-6-8 0,4 7 0,-1-3 0,-3 5 0,5-1 0,-4-4 0,9 0 0,-2-1 0,-3-3 0,4 7 0,-4-7 0,6 4 0,0-1 0,0-3 0,0 3 0,0-3 0,0-1 0,0 0 0,0 0 0,0 4 0,0-2 0,0 2 0,0-4 0,3-3 0,-2 2 0,5-2 0,-6 0 0,7 2 0,-7-6 0,7 7 0,-4-7 0,4 6 0,0-6 0,2 6 0,-1-6 0,1 3 0,-3-7 0,1 0 0,3-3 0,-3 0 0,6 0 0,-2 0 0,0 0 0,2 0 0,-2-3 0,0-4 0,2-5 0,-5-6 0,6 3 0,-6-4 0,2 5 0,-2-4 0,2 3 0,-2-4 0,3 1 0,-4-2 0,1-3 0,-1 4 0,-2-4 0,-2 4 0,-3-9 0,0-1 0,0-5 0,0 0 0,0 0 0,-4-5 0,-1 4 0,-15-15 0,9 18 0,-10-3 0,9 17 0,-2 7 0,3 1 0,1 6 0,0 1 0,-1 3 0,0 0 0,1 0 0,0 0 0,3 0 0,-7 10 0,6-1 0,-3 14 0,4-4 0,2-6 0,2-3 0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09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24575,'10'6'0,"-1"6"0,1 3 0,-5 12 0,5-6 0,-9 17 0,2-2 0,-3-1 0,0 9 0,0-14 0,0 10 0,0-6 0,0-5 0,0-1 0,-6-9 0,1-1 0,-2-7 0,1-1 0,2-4 0,-2-2 0,-1-1 0,4-3 0,0 0 0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09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24575,'0'10'0,"0"9"0,0 1 0,0 18 0,0-2 0,0 10 0,0 12 0,0-9 0,0 0 0,0 0 0,0-18 0,5 26 0,0-21 0,0 9 0,3-11 0,-8-4 0,4-2 0,-4-5 0,0-7 0,0 1 0,0-10 0,0 3 0,-5-6 0,-7-8 0,4 2 0,-2-5 0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12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7 217 24575,'-4'-5'0,"2"-3"0,2-5 0,0-5 0,7-2 0,2-8 0,7 4 0,-1 0 0,10-1 0,-8 10 0,11-6 0,-9 13 0,-3 1 0,5 7 0,-12 0 0,8 0 0,-10 0 0,4 10 0,-3 13 0,-4 19 0,0 11 0,-4 13 0,0-21 0,0 23 0,0-23 0,0 21 0,0-13 0,0-7 0,0-7 0,0-9 0,0-6 0,0-10 0,0-4 0,0-3 0,0-9 0,0-7 0,0-14 0,0-7 0,4-4 0,1-5 0,3 4 0,1-5 0,-1 11 0,5-4 0,-5 8 0,8-3 0,-5 9 0,5-4 0,-5 8 0,3 0 0,-3 1 0,3 6 0,-3-2 0,2 3 0,-6 4 0,7-1 0,-7 4 0,3 0 0,-4 0 0,4 0 0,-3 3 0,4 8 0,-4 10 0,1 8 0,-3 5 0,3 5 0,-7-4 0,3 5 0,-1-7 0,-2-3 0,3-2 0,-4-5 0,0-4 0,0-4 0,0-5 0,0-4 0,0 0 0,0 1 0,0-9 0,0-12 0,4-10 0,-3-10 0,6 0 0,-2 0 0,3 5 0,0-3 0,0 7 0,0-3 0,0 8 0,2 2 0,-2 4 0,5 0 0,-5 3 0,5-3 0,-5 10 0,1-5 0,1 8 0,-2-5 0,1 6 0,-2-3 0,-1 3 0,1 0 0,-1 0 0,1 10 0,0-1 0,1 18 0,0-2 0,0 4 0,-4 9 0,4-7 0,-7 8 0,6 0 0,-2-4 0,0 5 0,2-11 0,-6-1 0,3-9 0,-4-1 0,0-10 0,0-1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56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2178 0 24575,'4'3'0,"-1"1"0,-10 7 0,-3 7 0,-4 4 0,-3 6 0,2 4 0,-8-7 0,3 13 0,-8-13 0,1 16 0,-11 8 0,4 2 0,-12 13 0,5-1 0,-8 5 0,0 6 0,-1 0-579,-5 0 579,4 0 0,-10 1 0,18-15 0,-10 11 0,-3-1 0,10-7 0,12-26 0,0 1 0,-9 21 0,-11 3 0,6 3 0,-15 11 0,25-28 0,-1-2 0,1-2 0,8-8 0,-31 36 0,22-27 0,-7 13 0,1-7 0,0-1 0,2-7 0,0 0 579,0-1-579,-6 2 0,4 0 0,-5 0 0,8-6 0,-1 4 0,0-4 0,0 0 0,5-2 0,3-5 0,6-6 0,5-3 0,-4-1 0,9-3 0,-1-2 0,8-5 0,4 1 0,1-4 0,-1 4 0,0-5 0,4 1 0,0-1 0,1 1 0,2-1 0,-2-3 0,3-1 0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12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24575,'3'2'0,"0"5"0,-3 18 0,0-4 0,0 29 0,0-7 0,0 0 0,0 6 0,0-13 0,0 10 0,8 0 0,-2-1 0,7-4 0,-4-2 0,-5-9 0,7-2 0,-9-13 0,8 3 0,-9-11 0,2 3 0,-3-15 0,0-5 0,0-11 0,-4-2 0,3-5 0,-2 3 0,3-8 0,0 4 0,0-5 0,0 5 0,0-4 0,0 4 0,0 0 0,3 4 0,1 3 0,7 3 0,-2-1 0,1 2 0,-3 7 0,3-2 0,-2 6 0,1-3 0,-2 3 0,-1 3 0,1 2 0,-1 2 0,0 0 0,1 0 0,-1 0 0,1 0 0,-4 0 0,0 0 0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13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14 24575,'-2'-8'0,"8"2"0,3 6 0,10 0 0,4 0 0,1 0 0,-1 0 0,0 0 0,-3 0 0,-2 0 0,0 0 0,-9 0 0,1 0 0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13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24575,'13'0'0,"-1"0"0,10 0 0,-7 0 0,4 0 0,-5 0 0,-3 0 0,-2 0 0,-2 0 0,-4 0 0,0 0 0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14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24575,'10'0'0,"-4"0"0,19 0 0,-5 0 0,8 0 0,-4 0 0,0 0 0,-6 0 0,-3 0 0,3 0 0,-6 0 0,4 0 0,-9 0 0,0 0 0,-5 0 0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15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24575,'0'2'0,"0"3"0,0 12 0,0 2 0,0 9 0,0 7 0,0 0 0,0 22 0,0-23 0,0 17 0,5-11 0,-4-8 0,3 17 0,-4-27 0,0 11 0,0-14 0,0-3 0,0-3 0,0-9 0,0-1 0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15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24575,'3'5'0,"0"2"0,-3 11 0,0-3 0,0 3 0,0 0 0,0-3 0,0 4 0,0-5 0,0-4 0,0 4 0,0-7 0,0 3 0,0 0 0,0-3 0,0 0 0,0-4 0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16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24575,'0'-23'0,"0"2"0,0 10 0,0 1 0,0 3 0,0 6 0,0 9 0,0 8 0,0 23 0,0-7 0,0 19 0,0-11 0,0 6 0,0 0 0,0-1 0,0-4 0,0 9 0,0-13 0,0 14 0,0-21 0,0 14 0,0-14 0,0 9 0,4-5 0,-3 0 0,6-5 0,-3 4 0,4-8 0,-3-2 0,1-4 0,-5-5 0,2-3 0,-3-2 0,0-2 0,0-4 0,0 0 0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16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24575,'4'8'0,"-1"3"0,-3 6 0,0 2 0,0 4 0,0-3 0,0 7 0,0-7 0,0 8 0,-4-5 0,-8 2 0,2-6 0,-8 0 0,13-11 0,-1-1 0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17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24575,'5'-3'0,"3"0"0,9 3 0,2 0 0,4 0 0,1 0 0,-1 0 0,-4 0 0,4-6 0,-8 4 0,0-5 0,-2 7 0,-6 0 0,3 0 0,-4 0 0,-3 0 0,0 0 0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19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0 190 24575,'0'14'0,"0"-2"0,0 18 0,0-2 0,0 1 0,0 5 0,0 0 0,0 5 0,8-3 0,-7 3 0,11-5 0,-11-5 0,6 4 0,-2-4 0,3 0 0,0-1 0,0-5 0,-4 0 0,3 1 0,-6-1 0,2 0 0,0-3 0,-2 2 0,2-3 0,-3 4 0,0 1 0,0-1 0,0-4 0,0 4 0,0-4 0,0 0 0,0 0 0,3-9 0,-2 4 0,2-7 0,-3 3 0,0-4 0,2-2 0,-1-4 0,2-6 0,-7-5 0,4-7 0,-7-1 0,3-4 0,-1-1 0,-2-4 0,6-1 0,-7-11 0,7 0 0,-3-19 0,4 20 0,0-23 0,0 25 0,0-21 0,0 11 0,0-5 0,0 6 0,0 6 0,-4 5 0,3 2 0,-2 13 0,3-7 0,0 11 0,0-2 0,0 7 0,0-2 0,0 5 0,-3-2 0,2 0 0,-1 3 0,2-3 0,0 4 0,0-1 0,0 1 0,0-1 0,0 1 0,0-1 0,0 1 0,0 0 0,0-4 0,0 2 0,0-5 0,0 2 0,0-3 0,0 3 0,0-3 0,0 7 0,0-3 0,0 4 0,0 0 0,-3 2 0,-1 1 0,-2 10 0,-1 5 0,3-3 0,0 1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57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24575,'0'15'0,"0"3"0,0 5 0,0 8 0,0 20 0,0-17 0,0 30 0,0-27 0,0 10 0,0 5 0,0-16 0,0 3 0,0-12 0,0 1 0,0-10 0,0-2 0,0-9 0,3-3 0,1-1 0,4-3 0,3 0 0,6 0 0,6 0 0,10 0 0,1 0 0,11 0 0,3 0 0,5 0 0,1 0 0,0 0 0,-7 0 0,-1 0 0,-12 0 0,-6 0 0,-6 0 0,-10 0 0,0 0 0,-5 0 0,1 0 0,-1 0 0,-3-17 0,-1 12 0,-3-12 0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35.63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28 190 24575,'0'17'0,"0"6"0,0 1 0,0 20 0,0-16 0,0 21 0,0-13 0,0 10 0,0-6 0,0 0 0,0-6 0,0-5 0,0-5 0,0-6 0,0-7 0,0-1 0,0-24 0,-4-8 0,-1-16 0,-4-7 0,4 5 0,1-12 0,4 4 0,0-4 0,0 11 0,0 2 0,0 5 0,0 5 0,0 1 0,0 8 0,0-2 0,0 10 0,0-6 0,0 8 0,3-5 0,4 4 0,8-3 0,0 6 0,8-3 0,-4 3 0,4 0 0,1 0 0,4 4 0,-4 1 0,4-1 0,-4 3 0,-1-2 0,5 3 0,-3 0 0,-1 0 0,-2 0 0,-7 3 0,0 0 0,-5 8 0,-3-1 0,0 5 0,-3-1 0,-1 4 0,-3-3 0,0 8 0,-12 2 0,2-1 0,-15 7 0,4-7 0,-21 14 0,13-14 0,-12 8 0,18-16 0,-1-1 0,5-3 0,-3-1 0,6-4 0,-2-3 0,7 2 0,-2-5 0,5 2 0,-2-3 0,7-3 0,0 0 0,3-3 0,3 2 0,4-2 0,8 2 0,4 0 0,9 0 0,1 4 0,1 0 0,2 0 0,-8 0 0,4 0 0,-4 11 0,-3 7 0,-4 8 0,-2 7 0,-5-4 0,2 5 0,-8-5 0,0 4 0,-4-9 0,0 0 0,0-1 0,-3-8 0,-4 3 0,-8-3 0,-5 0 0,-3-3 0,-1-1 0,-4-3 0,-1-3 0,-5-2 0,0-3 0,0 0 0,5 0 0,0 0 0,10-6 0,1 1 0,3-8 0,5 8 0,2-4 0,3 5 0,4 0 0,-2 2 0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36.504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7 0 24575,'-4'60'0,"2"10"0,2-14 0,0 15 0,0-30 0,0 17 0,0-11 0,0 5 0,0 0 0,0-10 0,0 3 0,0-11 0,0-9 0,0 2 0,0-15 0,0-1 0,0-8 0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37.89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0 755 24575,'0'10'0,"0"5"0,0-4 0,0 2 0,0-4 0,0-2 0,0-9 0,0-7 0,0-32 0,0-4 0,0-42 0,0 15 0,0 20 0,0 0 0,0-8 0,0-24 0,0 34 0,0-16 0,0 13 0,0 11 0,0 9 0,0 13 0,0 2 0,0 7 0,0 1 0,0 4 0,3 2 0,0 1 0,3 3 0,1 0 0,-1 0 0,1 3 0,0 8 0,0 5 0,1 7 0,0 5 0,4 7 0,-2 0 0,7 9 0,-3-3 0,4 5 0,0-1 0,1 1 0,-1 0 0,0-5 0,-1-2 0,0-5 0,0-5 0,-5-5 0,3-2 0,-8-10 0,7 2 0,-6-4 0,2-2 0,-6 2 0,2-7 0,-3 0 0,3-3 0,0 0 0,-3-5 0,0-7 0,-3-6 0,0-10 0,0-7 0,0 0 0,4-10 0,-3 5 0,3-6 0,-4 5 0,4-3 0,-3 8 0,3-9 0,0 5 0,-3-1 0,7 2 0,-4 10 0,1 1 0,2 8 0,-7 5 0,3 5 0,-3 4 0,0 2 0,0 1 0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39.03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7 696 24575,'-4'15'0,"1"-2"0,3-7 0,0 1 0,0 2 0,0 1 0,0 1 0,0-13 0,0-17 0,0-27 0,0-23 0,10-7 0,2-13 0,4 26 0,4-9 0,-5 12 0,5 5 0,-5-3 0,1 22 0,-3-2 0,-1 18 0,0-4 0,-6 14 0,1 0 0,0 3 0,-1 1 0,0 2 0,1 1 0,-1 3 0,1 0 0,-1 0 0,0 0 0,1 6 0,0 11 0,5 8 0,-3 9 0,8 5 0,-8-4 0,8 10 0,-7-5 0,8 6 0,-4 0 0,4 0 0,1 6 0,-1 10 0,-3-12 0,-3 0 0,-4-26 0,-1-6 0,-3-8 0,2 0 0,-5-3 0,2-1 0,-3 0 0,0 1 0,0-1 0,0 0 0,0-2 0,0-1 0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39.60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24575,'18'0'0,"1"0"0,4 0 0,5 0 0,-3 0 0,3 0 0,-5 0 0,-4 0 0,0 0 0,-1 0 0,-6 0 0,1 0 0,-9 0 0,-2 0 0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40.94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0 385 24575,'0'16'0,"0"4"0,0-5 0,0 8 0,0 0 0,0 6 0,0 4 0,0 7 0,0-10 0,0 3 0,0-14 0,0 4 0,0-12 0,0 3 0,0-48 0,0 7 0,0-35 0,0 16 0,0-6 0,0-1 0,0-6 0,0 5 0,0 2 0,0 12 0,0 0 0,0 11 0,0 1 0,0 4 0,0 5 0,0 1 0,0 3 0,4 1 0,-1 3 0,4 1 0,-1 4 0,4-1 0,1 3 0,0-2 0,2 5 0,-2-1 0,3 2 0,4 0 0,-3 0 0,4 0 0,-5 0 0,0 0 0,0 3 0,5 4 0,-4 1 0,3 6 0,-4-6 0,-3 6 0,3-3 0,-7 3 0,4 0 0,-4 0 0,-3 0 0,-1 5 0,-3-4 0,0 3 0,0 0 0,0-2 0,0 2 0,0-4 0,-7 0 0,0 0 0,-8 1 0,1-1 0,-4 0 0,3-2 0,-8-1 0,4-4 0,-4 1 0,-1-1 0,5-2 0,1-2 0,3-3 0,1 0 0,3 0 0,1 0 0,4 0 0,5 0 0,14 4 0,3 0 0,16 8 0,-1 6 0,4 5 0,2 4 0,0 1 0,-2-6 0,-3 4 0,-8-5 0,-4-1 0,-5-5 0,-4-2 0,-1-5 0,-7-1 0,0-4 0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42.249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6 97 24575,'-3'15'0,"0"3"0,3-6 0,0 6 0,7-4 0,1 2 0,7 2 0,0 0 0,-1-3 0,1 0 0,-1-4 0,0-1 0,0-5 0,-3 1 0,1-6 0,-2 0 0,4 0 0,-3-3 0,3-8 0,2-11 0,1-3 0,5-9 0,-6 5 0,1-5 0,-4 0 0,-2 9 0,-3-2 0,-1 12 0,1 0 0,-2 8 0,-2 1 0,-18 30 0,2-10 0,-19 30 0,13-15 0,-8 12 0,8-6 0,-3 0 0,8-11 0,-2-2 0,7-7 0,-3 3 0,5-7 0,-1-1 0,0-4 0,1 1 0,2-1 0,-2 1 0,6-1 0,-3 0 0,3 0 0,0 4 0,0 4 0,0 6 0,0 13 0,0-2 0,4 19 0,2-2 0,8 11 0,-4-11 0,9 9 0,-5-9 0,6 11 0,-5-6 0,3-1 0,-9-17 0,4-1 0,-6-15 0,0-4 0,-3-6 0,-1-2 0,-3-4 0,0 0 0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44.44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36 111 24575,'0'83'0,"0"0"0,0 0 0,0 1 0,0 17 0,0-3 0,0-27 0,0-32 0,0-10 0,0-1 0,0-12 0,0-2 0,0-8 0,0-21 0,-3 3 0,2-24 0,-10 6 0,9-9 0,-5-2 0,2-17 0,4 15 0,-4-15 0,5 18 0,0-6 0,0 6 0,0 0 0,0 6 0,0 5 0,0 5 0,0 1 0,0 11 0,0-5 0,0 6 0,0 0 0,0 1 0,0 0 0,0 3 0,0-3 0,3 4 0,-3-4 0,6 2 0,-2-2 0,2 0 0,4 3 0,1-7 0,4 3 0,-1-3 0,4 2 0,-3-1 0,7 4 0,-2-1 0,-1 2 0,3 4 0,-3 0 0,1 4 0,-2 0 0,0 0 0,-6 0 0,5 0 0,-6 7 0,0 1 0,-1 6 0,-3 10 0,-3-7 0,-1 8 0,-3-11 0,0 0 0,0 4 0,0 1 0,-3 5 0,-5-1 0,-9 1 0,0 4 0,-8-1 0,8 1 0,-8-3 0,4 0 0,-4 0 0,0-4 0,5-1 0,-3-8 0,12-2 0,-7-3 0,11-1 0,-3 1 0,4-3 0,5-2 0,15-9 0,-1 2 0,16-6 0,-10 7 0,5 1 0,-1 3 0,0 0 0,1 0 0,-1 0 0,1 11 0,-3 6 0,-1 9 0,-7 11 0,-2-6 0,-2 8 0,-4-5 0,-1-5 0,-4 4 0,0-13 0,0 7 0,0-12 0,-7 3 0,-1-6 0,-6 1 0,-4-5 0,-6 3 0,-1-7 0,-8 0 0,9-4 0,-9 0 0,9 0 0,-9-4 0,12-7 0,-3-2 0,10-5 0,-1 4 0,4 3 0,4-2 0,5 5 0,2-2 0,0 4 0,0 0 0,0 2 0,0 1 0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45.539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7 1 24575,'0'30'0,"0"-2"0,0 12 0,0-13 0,0 17 0,0-15 0,0 5 0,0 5 0,0 2 0,0-1 0,0 0 0,0-6 0,0 0 0,0-1 0,0 1 0,0-4 0,0-2 0,0-5 0,0 0 0,0 1 0,0-8 0,0 1 0,0-6 0,0 7 0,0-6 0,0 5 0,0-6 0,0 7 0,0-3 0,0 3 0,0-7 0,0 3 0,0-7 0,0 3 0,-3-7 0,2 0 0,-1-3 0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46.97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0 255 24575,'0'20'0,"0"1"0,0 12 0,0-2 0,0 13 0,0-8 0,0 3 0,0-5 0,0-1 0,0-3 0,0-6 0,0-2 0,0-10 0,0 2 0,0-8 0,0 0 0,0-22 0,0-7 0,0-22 0,0-1 0,0 0 0,0-5 0,0-2 0,0 0 0,0-5 0,0 16 0,0-3 0,0 11 0,0 5 0,0 5 0,0 5 0,3 5 0,1 3 0,3-2 0,-3 5 0,2 1 0,-3 1 0,4 3 0,-1-1 0,0 1 0,1 0 0,-1 3 0,4-3 0,-3 3 0,7 0 0,-4 0 0,5 0 0,-1 0 0,0 0 0,-3 0 0,2 0 0,-2 3 0,3 1 0,0 6 0,-3 1 0,-1 0 0,-3 2 0,0-5 0,0 5 0,-4-6 0,1 6 0,-4-2 0,0 0 0,0 2 0,0-6 0,0 10 0,0-6 0,-3 3 0,-1-5 0,-3-2 0,-2 3 0,1-3 0,-5 3 0,2-3 0,-3 0 0,-1 0 0,1 0 0,3 0 0,-2 0 0,5-3 0,-5-1 0,5 0 0,-1-3 0,2 3 0,-3 0 0,3-2 0,-3 2 0,3-3 0,4 3 0,-3-2 0,2 2 0,0-3 0,2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36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9 24575,'-3'-4'0,"6"1"0,-2 3 0,6 0 0,1 0 0,-1 0 0,5 0 0,-4 0 0,13 0 0,-3 0 0,5 7 0,4 8 0,1 0 0,4 19 0,7-16 0,-7 16 0,8-7 0,-2 4 0,5 6 0,-2-9 0,7 8 0,-17-17 0,7 6 0,-16-12 0,6 0 0,-9 0 0,1-4 0,-11 3 0,3-7 0,-5-2 0,-6-3 0,-6 0 0,-7 0 0,-10 0 0,0-4 0,-6-1 0,1-4 0,0-1 0,-1 1 0,-5 4 0,4-3 0,-9 7 0,9-7 0,-9 7 0,9-3 0,-10 4 0,10 0 0,-4 0 0,6 0 0,0 0 0,-1 0 0,5 0 0,6 0 0,5 0 0,5 0 0,-1 0 0,4-3 0,8-6 0,5-3 0,4-10 0,4 0 0,-7-6 0,3 6 0,-4-5 0,-1 9 0,-3 1 0,-1 1 0,-4 7 0,0-2 0,0 3 0,3 4 0,1 1 0,12 3 0,-2 7 0,7 3 0,2 12 0,0-3 0,5 4 0,0-4 0,-6-2 0,4 1 0,-8-5 0,0 0 0,-7-5 0,-3-1 0,-1 1 0,1-4 0,-7-1 0,-6-3 0,-8 0 0,-8 0 0,3 0 0,-3-4 0,4 3 0,0-6 0,4 3 0,2-1 0,3 2 0,7 3 0,6 0 0,7 0 0,5 0 0,-1 0 0,-3 0 0,-1 0 0,-5 0 0,1 0 0,-7 0 0,-6 0 0,-3 0 0,-4 0 0,2 0 0,1 0 0,-1 0 0,-2 0 0,0 0 0,-5 0 0,4 0 0,-2 0 0,6 0 0,-3-8 0,4 6 0,0-9 0,1 7 0,-1-3 0,4-5 0,-3 3 0,6-2 0,-6 3 0,7-4 0,-4 4 0,1-4 0,2 5 0,-2 0 0,3-1 0,0 1 0,0-1 0,0-4 0,0 4 0,0-8 0,0 7 0,0-6 0,0 6 0,0-3 0,0 5 0,-4-1 0,3 0 0,-2 1 0,0 2 0,2-1 0,-6 5 0,3-2 0,-3 3 0,-3 0 0,5 7 0,-6 2 0,6 13 0,-4 0 0,0 6 0,0-1 0,0 0 0,0 0 0,0-4 0,4-2 0,-3-4 0,7 0 0,-6-5 0,6 0 0,-2-1 0,0-2 0,2 6 0,-6-6 0,6 3 0,-6-5 0,7 1 0,-4-1 0,1 1 0,2-1 0,-2 1 0,3-4 0,0-1 0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48.13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179 1 24575,'-20'6'0,"9"-6"0,-19 22 0,11-7 0,-11 11 0,12-1 0,-1-8 0,8 0 0,3-6 0,-1 0 0,8-1 0,-2 0 0,3-3 0,0 6 0,0-5 0,0 5 0,0-6 0,0 3 0,0 0 0,0 0 0,0 4 0,0-1 0,6-2 0,-1-2 0,12-2 0,-5 0 0,10 1 0,-3-1 0,5 1 0,-1-4 0,0 0 0,-4-4 0,3 0 0,-7 0 0,4 0 0,-5 0 0,-4 0 0,4 0 0,-7 0 0,6-3 0,-5-1 0,2-6 0,-3-1 0,0-3 0,0-5 0,-3 4 0,-1-7 0,-3 6 0,0-6 0,0 7 0,0-4 0,0 5 0,0-4 0,0 3 0,0-4 0,0 8 0,0-2 0,0 2 0,0 0 0,0 1 0,-2 4 0,-2-1 0,-6 0 0,3 1 0,-7 2 0,7 1 0,-7 3 0,4 0 0,-1 0 0,-3 0 0,10 0 0,-2 0 0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49.226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24575,'0'21'0,"0"1"0,0 1 0,0 5 0,0 1 0,0 5 0,0 0 0,0 6 0,0-10 0,0 13 0,0-21 0,0 15 0,0-17 0,0 4 0,0-2 0,0-6 0,0-2 0,0-4 0,0-4 0,0 1 0,0-1 0,0 0 0,5-3 0,-1 0 0,9-3 0,2 0 0,0 0 0,7 0 0,-3 0 0,4 0 0,1 0 0,-1 0 0,0 0 0,1 0 0,-5 0 0,3 0 0,-7 0 0,4-3 0,-5 2 0,-3-2 0,2 3 0,-6 0 0,3 0 0,-4 0 0,1 0 0,-4-3 0,0-4 0,-3 3 0,0-3 0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50.41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7 679 24575,'-4'-27'0,"2"-8"0,10-11 0,4-14 0,-1-7 0,6 5 0,-10-2 0,11 10 0,-7-4 0,2 5 0,-4 13 0,-1 6 0,0 11 0,-1 7 0,-2 2 0,0 8 0,-4-1 0,5 4 0,-6-3 0,6 5 0,-3-1 0,4 2 0,-1 0 0,0 0 0,1 0 0,-1 6 0,1 2 0,0 10 0,0-3 0,1 7 0,0 2 0,-1 1 0,2 7 0,-1-7 0,0 8 0,3-9 0,-2 4 0,3 0 0,-5-7 0,5 6 0,-4-8 0,3 4 0,-3-4 0,-1 0 0,0-1 0,0-3 0,1 3 0,-1-4 0,0 1 0,0-5 0,0 4 0,0-4 0,0 4 0,0 5 0,0-4 0,-3 3 0,3 0 0,-3-3 0,4 8 0,-4-8 0,2 0 0,-5-6 0,1-5 0,-2-1 0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51.07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1 24575,'17'0'0,"6"0"0,-2 0 0,6 0 0,-12 0 0,8 0 0,-8 0 0,0 0 0,-6 0 0,-5 0 0,-1 0 0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6:53.104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0 295 24575,'0'22'0,"0"-5"0,0 1 0,0-3 0,0 3 0,0 1 0,0 0 0,0-1 0,0-7 0,0 2 0,0 2 0,0-3 0,0 1 0,0 1 0,0-3 0,0 4 0,0-6 0,0-8 0,0-11 0,0-2 0,0-12 0,0 5 0,0-4 0,0-5 0,0-1 0,0-5 0,0-5 0,0-1 0,0-1 0,0-4 0,0 10 0,0-4 0,0 9 0,0 2 0,0 9 0,0 1 0,0 7 0,4-3 0,-4 7 0,6 0 0,-3 4 0,4 3 0,-1 0 0,0 0 0,1 0 0,3 0 0,0 0 0,5 0 0,3 0 0,-3 0 0,3 0 0,0 4 0,-3 0 0,4 3 0,-5 0 0,0 0 0,0-3 0,-3 2 0,2-5 0,-6 5 0,3-3 0,0 1 0,-3 1 0,3-1 0,-4 2 0,1-2 0,-1 2 0,1-3 0,-4 4 0,3-4 0,-5 3 0,1-3 0,1 4 0,-2-1 0,2 0 0,-3 1 0,0-1 0,0 0 0,0 1 0,0 2 0,0 2 0,-4 7 0,-7-2 0,-1 3 0,-7-5 0,5 1 0,0-4 0,-1 2 0,1-5 0,0 2 0,0-3 0,-1 0 0,-3-3 0,3-1 0,-4-3 0,1 0 0,3 0 0,-4 0 0,5 0 0,3 0 0,1 0 0,4 0 0,2-2 0,-1-2 0,4-2 0,-2-1 0,3 1 0,0 0 0,0 0 0,0 0 0,3 2 0,0 2 0,7 2 0,0 0 0,5 0 0,-1 0 0,4 0 0,1 7 0,5 1 0,0 12 0,4-3 0,-2 7 0,3-2 0,-4 3 0,1 5 0,-1-4 0,2 10 0,-1-10 0,-4 3 0,1-8 0,-7 2 0,3-8 0,-5 4 0,1-8 0,-5-1 0,4-3 0,-7-1 0,3 1 0,-4-1 0,0-2 0,-2-1 0,-1-3 0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7:00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24575,'0'17'0,"0"6"0,0 17 0,0 15 0,0 19 0,0 8 0,0 8-1212,0 8 1212,0-44 0,0 0 0,0-3 0,0 0 0,0 10 0,0 1 0,0-12 0,0 1 0,0 15 0,0 1 0,0-7 0,0 0 0,3 9 0,0-2 0,0-11 0,0-2 0,3 3 0,1-1 0,-1 44 0,-1-21 0,-5-19 0,0-2-198,0-1 198,0 7 0,0-1 0,0-14 0,0 10 0,0-1 0,0-14 0,0 10 0,0 0 0,0-7 0,0 32 893,0-19-893,0 1 517,0 5-517,0-7 0,0-5 0,0-3 0,0-5 0,0-5 0,0-2 0,0-5 0,0-5 0,0 4 0,0-9 0,0 9 0,0-9 0,0 9 0,3-9 0,-2 9 0,3-8 0,-1 7 0,-2-2 0,3 3 0,-4 1 0,4 0 0,-3 0 0,3-9 0,-4 2 0,0-11 0,0 2 0,2-8 0,-1 0 0,2-3 0,-3-1 0,0 1 0,0-4 0,0 0 0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7:07.0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24575,'9'0'0,"7"0"0,15 0 0,21 0 0,-2 0 0,36 0 0,9 0-768,-38 0 1,3 0 767,7 0 0,2 0 0,4 0 0,1 0 0,1 0 0,0 0 0,2 0 0,1 0 0,-4 0 0,-2 0 0,-3 0 0,-2 0 0,1 0 0,0 0-443,-4 0 1,-2 0 442,-7 0 0,0 0 0,3 0 0,-2 0 0,36 0 0,-3 0 0,-1 0-310,-13 0 310,14 0 0,-14 0 0,7 0 0,-8 0 0,-18 0 0,13 0 1438,-19 0-1438,15 0 940,-11 0-940,4 0 352,-16 0-352,8 0 0,-15 0 0,5 0 0,-7 0 0,-3 3 0,2-2 0,-2 6 0,3-6 0,1 7 0,0-7 0,0 6 0,0-6 0,0 6 0,15-2 0,-16 3 0,10-3 0,-20 2 0,-4-3 0,4 4 0,-8-4 0,3 2 0,-4-2 0,1 3 0,-1-3 0,-4 2 0,0-5 0,-3 2 0,-1-3 0,0 0 0,1 0 0,9 0 0,17 0 0,13 0 0,13 0 0,6 0 0,-15 0 0,20 0 0,-21 0 0,24 0 0,-12 0 0,-2 0 0,-7 0 0,-6 0 0,-6 0 0,-1 0 0,-5 0 0,-4 0 0,-2 0 0,-9 0 0,3 0 0,-7 0 0,8 0 0,-8 0 0,3 0 0,-4 0 0,1 0 0,-1 0 0,-3 0 0,2 0 0,-2 3 0,-1-2 0,4 5 0,-4-5 0,1 2 0,-1-3 0,0 0 0,-3 0 0,3 0 0,-7-3 0,0 16 0,-3 13 0,0 27 0,-5 22 0,4 15 0,-9 2-402,9-39 1,1 0 401,-11 46 0,10-45 0,1 0 0,-3-4 0,1 0 0,1 4 0,2-3-167,-1 16 167,0-12 0,0-2 0,0-3 0,0 4 0,0 0 0,0-7 0,0 31 0,0-30 0,0 11 0,0 0 796,0 0-796,0 0 174,0 0-174,0 0 0,0-1 0,0-4 0,0-4 0,0-4 0,0 0 0,0-6 0,0 5 0,0-10 0,0 4 0,0-5 0,0 0 0,0 0 0,0 6 0,0-10 0,0 8 0,0-13 0,0 3 0,0-5 0,0 0 0,0-3 0,0-2 0,0-4 0,0 0 0,0 0 0,0 1 0,0 3 0,0-3 0,0 7 0,0 13 0,0-8 0,0 11 0,0-10 0,0-4 0,0 4 0,0-5 0,0 1 0,0-5 0,0 3 0,0-7 0,0 8 0,0-8 0,0 7 0,0-7 0,0 8 0,0-8 0,0 3 0,0-4 0,0 0 0,0 1 0,0-1 0,2-4 0,-1 4 0,2-3 0,-3 3 0,3 0 0,-2 0 0,2 4 0,0-2 0,-2 2 0,2-4 0,0 6 0,-2 0 0,5-2 0,-5-1 0,2-6 0,0 0 0,-3-1 0,3-4 0,-3 0 0,0 1 0,3-1 0,-2 1 0,2-1 0,-3 0 0,0 0 0,0 1 0,0-1 0,0 1 0,0-1 0,0 0 0,0 1 0,0-1 0,0 1 0,0-1 0,0 0 0,0 0 0,0 0 0,0-3 0,0 0 0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7:09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24575,'28'0'0,"6"0"0,19 0 0,8 0 0,28 0 0,3 0-720,-30 0 0,1 0 720,-8 0 0,1 0 0,10 0 0,1 0 0,-7 0 0,-1 0 0,-4 0 0,0 0-77,2 0 1,0 0 76,43 0 0,-8 0 0,-40 0 0,0 0 0,33 0 0,-12 0 0,3 0 0,-20 0 0,18 0 0,-6 0 0,-3 0 1061,-12 0-1061,5 0 532,-11 0-532,5 0 0,-11 0 0,3 0 0,-8 0 0,3 0 0,0 4 0,-4-3 0,4 6 0,-5-6 0,0 3 0,0-4 0,0 0 0,-5 0 0,4 0 0,-9 0 0,4 0 0,-4 0 0,-5 0 0,-1 3 0,-4-2 0,-3 2 0,-1 0 0,-4-2 0,1 4 0,-1-4 0,0 5 0,1-3 0,-1 4 0,1-4 0,2 3 0,-2-2 0,2-1 0,-5 3 0,2-3 0,-3 1 0,4-1 0,-1 0 0,4-3 0,-3 3 0,6-3 0,2 4 0,4-3 0,5 2 0,4-3 0,1 0 0,5 0 0,0 0 0,0 0 0,5 0 0,-4 0 0,4 0 0,-5 0 0,5 0 0,-4 0 0,10 0 0,-4 0 0,-1 0 0,5 0 0,-10 0 0,10 0 0,-10 0 0,19 0 0,-16 0 0,11 0 0,-20-4 0,-1 4 0,-4-4 0,-1 4 0,-4 0 0,-4-3 0,-2 2 0,-5-1 0,2 2 0,-4 0 0,-3-3 0,0-4 0,5 2 0,9-1 0,10 6 0,7 0 0,-1-4 0,26 3 0,-19-6 0,30 2 0,-27-4 0,8 3 0,-5 2 0,-5 4 0,-2 0 0,-5 0 0,-5 0 0,-1 0 0,-5 0 0,1 0 0,-1 0 0,0 0 0,1 0 0,-5 0 0,3 0 0,-7 0 0,8 0 0,-4 0 0,4 0 0,-3 0 0,-2 0 0,0 0 0,-3 0 0,4 0 0,-9 0 0,4 0 0,-4 0 0,1 0 0,-1 0 0,0 0 0,-3 0 0,3 0 0,-4 0 0,1 0 0,-1 0 0,1 0 0,-1 0 0,0 0 0,1 0 0,-1 0 0,0 0 0,0 0 0,1 0 0,-1-3 0,0 3 0,0-3 0,-3 3 0,0 0 0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7:11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12 24575,'-1'-5'0,"-1"4"0,5-5 0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7:13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24575,'0'14'0,"0"12"0,0 15 0,0 1 0,0 36 0,0-11-583,0-11 0,0 2 583,0-3 0,0 1 0,0 7 0,0 0 0,0 0 0,0 1 0,0 3 0,0 2 0,0-2 0,0 2-506,0 4 0,0 1 506,0-6 0,0 0 0,0 5 0,0-1 0,0-8 0,0 0 0,0 5 0,0-2 0,0-7 0,0-2 0,0 0 0,0 0-401,0 0 1,0-1 400,0-2 0,0-1 0,0 0 0,0-1 0,0 45 0,0 0-263,0-25 263,0 13 0,5-19 0,0 3 775,6 2-775,-6-13 1276,4 0-1276,-8-6 883,3-6-883,1-2 308,-4-10-308,3-1 0,-4-6 0,0-5 0,0-3 0,3-2 0,-3-4 0,4-3 0,-4-1 0,2-4 0,-1 0 0,5 1 0,-6-1 0,3 1 0,-3-1 0,3 0 0,-2 1 0,2-1 0,-3 1 0,0-1 0,0 0 0,0 1 0,0-1 0,3 1 0,-3-1 0,3 0 0,-3-2 0,0-2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13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24575,'4'9'0,"0"1"0,-4 8 0,0 3 0,0 2 0,0-1 0,0 0 0,0-1 0,0-3 0,0-1 0,0-1 0,0-7 0,0 2 0,0-3 0,3-1 0,1 1 0,4-4 0,3-1 0,2-3 0,-1 0 0,4 0 0,-4 0 0,1 0 0,3 0 0,-8-3 0,8-2 0,-8 1 0,4-3 0,-5 3 0,-2-1 0,-2 2 0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7:17.8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63 24575,'10'0'0,"5"0"0,28 0 0,5 0 0,18 0 0,16 0 0,-33 0 0,3 0-454,6 0 0,2 0 454,7 0 0,0 0-710,-3 0 0,1 0 710,7 0 0,-1 0 0,-7 0 0,0 0 0,4 0 0,-1 0-401,-4 0 1,-1 0 400,-3 0 0,0 0 0,5 0 0,-4 0 0,17 0-163,-22 0 1,-2 0 162,6 0 0,30 0 0,-21 0 789,-8 0-789,-9 0 1394,-5 0-1394,-5 0 887,-2 0-887,-5 0 384,0 0-384,-1 0 0,-4 0 0,4 4 0,-8-3 0,3 3 0,-9-1 0,-1-2 0,-4 2 0,-3-3 0,2 0 0,-5 3 0,5-2 0,-6 1 0,3 1 0,0-2 0,-3 2 0,6 0 0,-5-2 0,2 5 0,-4-6 0,0 3 0,1 0 0,-1-2 0,5 2 0,9-3 0,6 0 0,14-5 0,6 4 0,7-7 0,13 2 0,-16-3 0,19-2 0,-19 6 0,16-4 0,-13 4 0,5 0 0,-11-3 0,4 6 0,-10-2 0,-2 1 0,-5 2 0,0-3 0,0 0 0,0 3 0,-1-3 0,-3 1 0,2 2 0,-8-3 0,4 4 0,0-3 0,-3 2 0,3-3 0,-5 4 0,-4 0 0,4 0 0,-8 0 0,7 0 0,-6 0 0,2 0 0,-4 0 0,0 0 0,0 0 0,-3 0 0,2 0 0,-5 0 0,5 3 0,-6-2 0,3 5 0,-3-5 0,-1 1 0,0-2 0,1 0 0,6 0 0,8 0 0,8 0 0,16 0 0,-8 0 0,13 0 0,-4 0 0,1 0 0,5 0 0,-12 0 0,-1 0 0,-5 4 0,-5-3 0,-1 3 0,-9-1 0,0-2 0,-5 2 0,0-3 0,-3 0 0,-1 0 0,-4 0 0,0 0 0,-2 5 0,-1 7 0,-3 10 0,0 3 0,0 7 0,0-2 0,0 4 0,0 0 0,0-1 0,0 1 0,0 0 0,0 0 0,0 0 0,0 5 0,0-4 0,0 10 0,0 1 0,0-4 0,0 15 0,0-15 0,0 15 0,-5-4 0,4 6 0,-3-6 0,4 5 0,0-5 0,0 6 0,0 1 0,0 12 0,-4-9 0,3 15 0,-4-11 0,5 12 0,0-21 0,0 19 0,0-21 0,0 11 0,0-7 0,0-9 0,0-10 0,0-7 0,0-10 0,0-6 0,-3-7 0,-3-4 0,-1-4 0,0 5 0,4 4 0,3 13 0,0 16 0,0-4 0,0 19 0,0-8 0,0 11 0,0 7 0,0-5 0,5 5 0,-4-13 0,3-1 0,0-6 0,-3 0 0,3 0 0,0-6 0,-3-1 0,3 1 0,-1-5 0,-2 4 0,3-5 0,-4 0 0,0-5 0,0 3 0,0-7 0,0 3 0,0-9 0,0 3 0,0-7 0,0 4 0,3-5 0,-2 4 0,2-3 0,-3 4 0,0-1 0,3-3 0,-2 7 0,2-7 0,0 4 0,-2-5 0,2 0 0,-3-3 0,0 2 0,3-2 0,-2 0 0,2 5 0,-3-5 0,3 3 0,-2-1 0,2-6 0,0 3 0,-3-3 0,3-1 0,-3 0 0,3-2 0,-3-6 0,3 0 0,-3-3 0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7:21.1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1 208 24575,'8'-9'0,"4"1"0,31 8 0,9 0 0,29-5 0,10 4-517,-42-4 1,1-1 516,4 5 0,0 1 0,46-5-104,-16 5 104,-5 0 0,-11 0 0,6 0 0,-7 0 0,-7 0 0,-9 0 0,-5 0 765,0 0-765,0 0 372,-6 0-372,5 0 0,-4 0 0,-1 0 0,5 0 0,-10 0 0,4 0 0,-10 0 0,-1 0 0,-4 0 0,-1 0 0,-4 0 0,4 0 0,-8 0 0,3 0 0,-4 0 0,1 0 0,-1 0 0,0 0 0,0 0 0,0 0 0,0 0 0,-3 0 0,2 0 0,-5 0 0,2 0 0,-4 0 0,0 0 0,-2-6 0,-1-1 0,10-1 0,16 2 0,17 6 0,20 0 0,-5 0 0,11 0 0,-17 0 0,10 0 0,-6 0 0,-4 0 0,3 0 0,-6 0 0,-10 0 0,8 0 0,-14 0 0,3 0 0,-5 0 0,0 0 0,-1 0 0,1 0 0,0 0 0,0 0 0,0 0 0,0 0 0,-5 0 0,4 0 0,-8-3 0,7 2 0,-7-3 0,3 4 0,-5 0 0,1 0 0,-5 0 0,3 0 0,-7 0 0,8 0 0,-8 0 0,3 0 0,0 0 0,-3 0 0,4 0 0,-5 0 0,0 0 0,4 0 0,-2 0 0,8-3 0,-4 2 0,1-2 0,2 3 0,-4-4 0,0 4 0,4-4 0,-4 1 0,4 2 0,1-3 0,-1 4 0,0 0 0,1-3 0,-1 2 0,0-3 0,-4 4 0,4 0 0,-8 0 0,3 0 0,-3 0 0,-1 0 0,0 0 0,0 0 0,-3 0 0,2 0 0,-2 0 0,3 0 0,0 0 0,-3 0 0,2-3 0,-2 2 0,3-2 0,3 0 0,-2 2 0,2-2 0,-6 3 0,2-3 0,-2 2 0,3-2 0,4-1 0,-2 3 0,2-2 0,0-1 0,-3 3 0,4-5 0,-5 5 0,4-6 0,-3 3 0,4 0 0,-5-3 0,0 7 0,0-7 0,0 6 0,0-5 0,1 5 0,-5-5 0,4 5 0,-4-1 0,5-2 0,-5 4 0,4-4 0,-7 4 0,3-3 0,-7 3 0,0-3 0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03:27:22.3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24575,'9'0'0,"3"0"0,-5 0 0,3 0 0,-4 0 0,0 0 0,1 0 0,-1 0 0,0 0 0,0 0 0,1 0 0,-1 0 0,0 0 0,0 0 0,-1 0 0,1 0 0,0 0 0,0 0 0,-2 0 0,-2 0 0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0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34 24575,'4'-3'0,"-2"-4"0,-2 0 0,-6-3 0,-1 6 0,-11 1 0,-10 3 0,7 0 0,-25 0 0,10 8 0,-8 10 0,-8 29 0,17 7 0,-7 15 0,10-10 0,6 5 0,4-12 0,8 2 0,4-14 0,7-4 0,3-15 0,10-3 0,16-10 0,10-4 0,12 0 0,1-4 0,-2 4 0,-4 0 0,-8 5 0,-3 10 0,-15 3 0,-1 12 0,-12 8 0,-4 11 0,-13 4 0,-7 6 0,-9-15 0,-7 2 0,8-14 0,-7-3 0,10-9 0,-11-11 0,15-6 0,-9-3 0,7-11 0,3-5 0,-2-7 0,10-4 0,-3 0 0,7 4 0,0 4 0,3 6 0,4 5 0,-2 1 0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1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24575,'17'0'0,"11"-4"0,5-4 0,7 2 0,2-10 0,-3 7 0,0-5 0,-7 6 0,-8 4 0,-13 4 0,-5 0 0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1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24575,'20'0'0,"14"0"0,-12 0 0,23 0 0,-24 0 0,12 0 0,-10 0 0,-10 0 0,-3 0 0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2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 24575,'-10'0'0,"0"0"0,-3 0 0,1 0 0,-6 0 0,1 0 0,2 0 0,-7 6 0,10-1 0,-14 22 0,12-5 0,-16 17 0,13-6 0,-1 13 0,10-11 0,-10 29 0,15-26 0,-14 26 0,11-2 0,1-15 0,0 17 0,5-26 0,0 8 0,0 2 0,0-9 0,0 0 0,3-16 0,6 9 0,5-15 0,3 5 0,4-14 0,2 2 0,1-6 0,7 4 0,-3-3 0,0-2 0,4-3 0,-5 0 0,8-12 0,-6-2 0,9-17 0,-18 6 0,12-10 0,-19 11 0,7-5 0,-8 7 0,-1-6 0,-3-5 0,-3-2 0,-1-7 0,-4 1 0,0-19 0,0 16 0,-5-21 0,-3 20 0,-7-7 0,-2 9 0,0 8 0,2 11 0,0 6 0,1 4 0,0 7 0,0-3 0,0 9 0,3-2 0,1 3 0,4 0 0,0 0 0,-1 0 0,1 0 0,0 0 0,2 0 0,2 0 0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3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24575,'13'0'0,"-4"0"0,1 0 0,-7 11 0,0 10 0,-3 20 0,0 10 0,0 10 0,-4-13 0,-6 17 0,-7-28 0,-3 15 0,4-24 0,5-4 0,0-6 0,4-8 0,0 0 0,1-7 0,5 0 0,-2-3 0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5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0 422 24575,'6'-4'0,"3"-16"0,20-23 0,-8-5 0,17-20 0,-20 26 0,7-21 0,-9 29 0,-2-11 0,-6 21 0,-5 5 0,-3 9 0,0 9 0,0 13 0,0 15 0,0 16 0,0 4 0,0 7 0,0 14 0,0-17 0,0 14 0,0-27 0,4 2 0,1-8 0,2-5 0,1-4 0,-4-4 0,-1 6 0,-3-5 0,0 17 0,0-8 0,0 9 0,0-10 0,0-1 0,0-4 0,0-8 0,0 2 0,0-10 0,0 3 0,0-7 0,0 0 0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5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 24575,'4'0'0,"16"0"0,21-4 0,19-7 0,9-4 0,5-6 0,-17 10 0,14-7 0,-20 11 0,10-3 0,-7 6 0,-11 4 0,-8 0 0,-4 0 0,-12 0 0,-5 0 0,-1 0 0,-6 0 0,0-5 0,-4 3 0,-3-3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14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0 102 24575,'3'-4'0,"2"1"0,2 3 0,0-3 0,0 2 0,1-10 0,0 6 0,-4-7 0,0 1 0,-4 2 0,0-3 0,0 5 0,0-1 0,0 0 0,-3 4 0,-1 1 0,0 6 0,1 1 0,3 4 0,0-1 0,0 1 0,0 3 0,0-2 0,0 2 0,0-6 0,0-2 0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9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0 157 24575,'11'-14'0,"12"-13"0,2 8 0,14-15 0,-15 17 0,15-5 0,-18 11 0,14 2 0,-19 6 0,6 3 0,-9 0 0,-1 20 0,0 11 0,-4 10 0,-2 23 0,-3-26 0,-3 26 0,0-24 0,0 10 0,0-16 0,0-2 0,0-13 0,0-1 0,0-8 0,0 0 0,0-4 0,0-5 0,0-8 0,0-13 0,0-14 0,9-15 0,0 7 0,9-11 0,-1 14 0,0 0 0,-4 2 0,-1 12 0,-5 2 0,0 13 0,-1 0 0,1 6 0,-1 2 0,0 2 0,1 0 0,2 0 0,-1 0 0,1 0 0,1 0 0,-3 0 0,3 0 0,-4 0 0,1 5 0,0 7 0,0 7 0,1 17 0,-3-5 0,-2 16 0,-3-9 0,0-3 0,0-4 0,0-8 0,0-8 0,0 2 0,0-10 0,0-11 0,0-14 0,0-12 0,5-19 0,-1 10 0,5-7 0,0 9 0,-1 4 0,0 8 0,-1 0 0,0 10 0,0 0 0,0 5 0,-1 4 0,0-1 0,4 4 0,-3-3 0,2 5 0,-2-1 0,-1 2 0,0 0 0,0 0 0,1 2 0,-1 5 0,1 4 0,0 6 0,0 2 0,1 4 0,-1 0 0,1-4 0,-1 3 0,0-7 0,1 6 0,-1-6 0,-1-1 0,1-1 0,0-6 0,-1 2 0,0-2 0,1-1 0,-1 0 0,0-2 0,4-2 0,-3-2 0,0 0 0,-4 0 0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0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24575,'7'-4'0,"10"1"0,21-1 0,7-5 0,27-7 0,-23 2 0,18-1 0,-21 1 0,-16 8 0,-4-2 0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0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24575,'48'0'0,"-9"0"0,34 0 0,-16 0 0,-2-4 0,4 3 0,-23-10 0,7 9 0,-18-9 0,0 4 0,-13-12 0,-2 8 0,-6-3 0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2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24575,'-3'2'0,"0"20"0,3 15 0,0 19 0,0 16 0,0-1 0,0 16 0,4-22 0,1 7 0,4-25 0,0 2 0,-1-15 0,-3-11 0,-2-5 0,-3-8 0,0-3 0,0-4 0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2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24575,'4'0'0,"19"0"0,22 0 0,20 0 0,9 0 0,-7 0 0,7 0 0,-22 0 0,6 0 0,-15 0 0,-8 0 0,-6 0 0,-12 0 0,-3 0 0,-3 0 0,-5 0 0,-3 0 0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3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24575,'0'25'0,"0"-5"0,0 16 0,0 6 0,0 7 0,0 19 0,0-6 0,5 18 0,0-13 0,1 0 0,7 0 0,-7-21 0,5 11 0,-4-18 0,-6-10 0,3-12 0,-4-11 0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3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24575,'28'0'0,"-5"0"0,-16 0 0,-1 0 0,-3 6 0,0 1 0,-3 19 0,0 0 0,0 17 0,-4-1 0,-11 17 0,-9 1 0,-1-9 0,6-19 0,12-22 0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4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24575,'14'0'0,"2"0"0,34-4 0,-8-5 0,18-1 0,-10-7 0,2 6 0,-3-6 0,-11 11 0,-4-9 0,-17 13 0,-7-4 0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4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24575,'0'32'0,"0"4"0,0 55 0,0-13 0,0-18 0,0 1 0,0 39 0,0-50 0,0 0 0,0 3 0,0-2 0,0 22 0,0 14 0,4-35 0,-3-2 0,3-25 0,-4-7 0,0-8 0,0-4 0,0-3 0,0 0 0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7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188 203 24575,'-4'10'0,"1"-9"0,3-9 0,3-3 0,15-25 0,-1 20 0,13-22 0,-1 17 0,-1 0 0,7-4 0,-7 15 0,5-6 0,-10 12 0,0 0 0,-5 0 0,-8 4 0,0 10 0,-6 13 0,-1 20 0,-3 23 0,-4 7 0,-5-7 0,-3-17 0,-4-1 0,-16 26 0,8-22 0,-1-1 0,-12 14 0,5-18 0,1-2 0,-2 0 0,-22 31 0,28-40 0,-3-2 0,6-9 0,5-7 0,-3-6 0,11-5 0,-7-4 0,11-3 0,-3-3 0,3-17 0,3-1 0,0-26 0,4 12 0,0-7 0,0 3 0,0 11 0,4-5 0,3 11 0,8 3 0,0 4 0,7 4 0,-7 8 0,6-1 0,-6 4 0,3 0 0,-1 0 0,-2 0 0,11 11 0,-13 2 0,18 20 0,-17-8 0,15 21 0,-12-20 0,7 15 0,-3-17 0,3 4 0,-4-4 0,-2-8 0,-3-2 0,-2-7 0,1 0 0,0-3 0,0-1 0,-1-3 0,5-4 0,-3-7 0,8-10 0,-6-11 0,-3 11 0,-7 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31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0 24575,'-14'28'0,"-9"8"0,9-2 0,-19 20 0,19-18 0,-16 16 0,13-18 0,1 4 0,10-11 0,1-7 0,5-6 0,11-9 0,13-1 0,6-4 0,23-12 0,-11-1 0,19-7 0,-5 3 0,7 4 0,-8 1 0,-8 5 0,-8 2 0,-7 5 0,-10 0 0,2 0 0,-14 0 0,3 0 0,-8 0 0,-1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1:13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0 279 24575,'0'-2'0,"0"-4"0,0-14 0,4-2 0,2-11 0,8-2 0,-4 1 0,8 6 0,-8 1 0,5 9 0,-9-3 0,5 12 0,-10-2 0,6 6 0,-3 1 0,0 1 0,-1 3 0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8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24575,'4'0'0,"-2"40"0,-2 4 0,0 46 0,0 0 0,0 6 0,0-38 0,0 1 0,0 38 0,0-15 0,0-29 0,0-4 0,4-1 0,-3 34 0,6-41 0,1-2 0,-3-2 0,5-14 0,-3-4 0,1-5 0,5-7 0,-3-1 0,4-2 0,3-1 0,-2-3 0,6-3 0,4-10 0,-1-4 0,10-9 0,-9-2 0,5 1 0,-5-5 0,0 6 0,-11 8 0,-3 7 0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8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1 129 24575,'13'0'0,"27"-8"0,-2-2 0,50-15 0,-31 9 0,-8 2 0,0 3 0,7 4 0,26-11 0,-28 16 0,6-11 0,-16 12 0,-12-2 0,-15 3 0,-7 0 0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9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24575,'13'0'0,"8"0"0,15 0 0,21 0 0,-20 0 0,27 0 0,-24 0 0,8 0 0,-13 0 0,-8 0 0,-9 0 0,-8 0 0,0 0 0,-7 0 0,0 0 0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40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24575,'0'16'0,"0"7"0,0-3 0,0 15 0,0-14 0,0 23 0,0-22 0,0 32 0,0-27 0,5 41 0,-4-39 0,13 53 0,-12-55 0,8 40 0,-7-45 0,1 14 0,0-18 0,-1-1 0,-3 1 0,0-3 0,0 2 0,0-6 0,0 1 0,0-5 0,0 3 0,0-4 0,0 0 0,0 1 0,0-4 0,0 0 0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3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24575,'0'2'0,"0"17"0,0 32 0,0 11 0,0 1 0,0 3 0,0 17 0,0-12 0,0 3 0,0-20 0,0-1 0,0 12 0,0-1 0,0 31 0,0-43 0,0-3 0,0 13 0,0 10 0,4-15 0,8-13 0,1-11 0,14-12 0,-10-4 0,8-12 0,-10 1 0,10-6 0,-9 0 0,13-7 0,-20 5 0,5-5 0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3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24575,'18'0'0,"11"0"0,35-5 0,7-1 0,-11 1 0,30-14 0,-43 15 0,36-11 0,-36 15 0,6 0 0,-8 0 0,-13 0 0,-16 0 0,-6 0 0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5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24575,'0'16'0,"0"-5"0,0 10 0,0-6 0,0 7 0,0 0 0,0 1 0,0-1 0,0 1 0,0-1 0,0-3 0,0-2 0,0-7 0,0 0 0,0-4 0,0-21 0,0-5 0,0-13 0,7-7 0,-1 10 0,9-5 0,-6 6 0,5 3 0,-2 3 0,2 5 0,0 0 0,4 7 0,-4-2 0,4 8 0,-4-4 0,-4 8 0,3-2 0,-3 3 0,1 6 0,-1 9 0,-2 10 0,0 2 0,-1 0 0,-3-1 0,0-6 0,-4 5 0,0-10 0,0 2 0,0-3 0,0-4 0,0 0 0,0-4 0,0 0 0,0-5 0,3-5 0,1-14 0,7-2 0,1-10 0,8 0 0,-3 2 0,3 0 0,-6 9 0,-3 5 0,-1 4 0,-4 4 0,0 2 0,0 1 0,1 3 0,-1 0 0,0 0 0,4 0 0,-3 0 0,6 0 0,-5 6 0,5 2 0,-6 6 0,7 4 0,-6-4 0,3 8 0,-4-7 0,0 7 0,-3-11 0,2 6 0,-5-10 0,2 3 0,-3-4 0,0 0 0,0-2 0,0-1 0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24575,'23'0'0,"3"0"0,24 0 0,4 0 0,-12 0 0,8 0 0,-20 0 0,6 0 0,-12 0 0,1 0 0,-16 0 0,0 0 0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6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24575,'27'0'0,"2"0"0,0 0 0,2 0 0,2 0 0,-9 0 0,-2 0 0,-9 0 0,-2 0 0,-5 0 0,-3 0 0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42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 24575,'0'-9'0,"0"2"0,0-6 0,2 3 0,2 0 0,5 1 0,1 2 0,-2-3 0,3 6 0,-6-5 0,4 8 0,-3-2 0,1 3 0,-1-6 0,1 4 0,-4-4 0,0 6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1:14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0 399 24575,'0'-11'0,"0"-3"0,0 5 0,0-11 0,4 6 0,1-12 0,3 8 0,1-4 0,-1 5 0,4 4 0,-6-2 0,5 1 0,-7 2 0,4 3 0,0 3 0,-4-3 0,3 4 0,-7-10 0,7 10 0,-6-7 0,6 1 0,-6 2 0,6-7 0,-6 4 0,6-1 0,-6 1 0,2 5 0,1-1 0,-4 0 0,4 1 0,-4-1 0,3 1 0,-2 0 0,5 2 0,-5 2 0,2 3 0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53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2315 24575,'0'-6'0,"0"0"0,0 0 0,0-4 0,0-1 0,0-11 0,0-7 0,0-1 0,0-19 0,0 16 0,0-34 0,0 24 0,0-38 0,0 19 0,0-22 0,0 28 0,0-29 0,0 43 0,0-57 0,0 57 0,0-51 0,0 48 0,0-41 0,0 23 0,0-21 0,0 28 0,0-30 0,0 44 0,0-49 0,0 46 0,-4-25 0,3 18 0,-3-1 0,4-4 0,0 9 0,0 3 0,-3 4 0,2 11 0,-3-4 0,4 10 0,0 1 0,0 1 0,-3 4 0,2-1 0,-2 2 0,3 3 0,0 0 0,0 3 0,0-1 0,0 5 0,0-3 0,0 4 0,-3 3 0,5 0 0,10 3 0,9 0 0,19 0 0,1 0 0,22 0 0,5 0 0,5 0 0,0 0 0,10 0 0,-5 0 0,20 0 0,-2 0 0,-35-2 0,0-1 0,36-3 0,-33 0 0,-2 0 0,15-4 0,-18 1 0,0 1 0,9 1 0,28-7 0,-36 8 0,-5 1 0,2-4 0,-15 8 0,2-7 0,-2 7 0,-3-7 0,-3 7 0,-3-2 0,-10 3 0,4-4 0,-16 3 0,6-2 0,-10 3 0,3-3 0,7 2 0,9-2 0,15 3 0,11 0 0,6 0 0,22 0 0,-21 0 0,2 0 0,38 0 0,-28 0 0,0 0 0,-15 0 0,-1 0 0,8 0 0,0 0 0,-12 0 0,2 0 0,18 0 0,-3 0 0,-3 0 0,10 0 0,-2 0 0,-17 0 0,3 0 0,-2 0 0,-10 0 0,45 5 0,-51 0 0,38 5 0,-45-2 0,26 1 0,-24-1 0,11 1 0,-8-1 0,-3 0 0,-3 1 0,-6-5 0,1 3 0,-10-6 0,0 2 0,-1-3 0,-3 0 0,15 0 0,7 0 0,24 0 0,0 0 0,10 0 0,-5 0 0,1 0 0,-2 0 0,-5 0 0,-8 0 0,-8 0 0,-1 4 0,-9-3 0,5 7 0,-7-7 0,-3 2 0,2 1 0,-10-3 0,5 5 0,-6-5 0,0 2 0,3 1 0,-11-3 0,6 2 0,-10 0 0,3-3 0,-4 3 0,0-3 0,1 0 0,-1 0 0,0 0 0,1-6 0,7 4 0,12-4 0,12 6 0,8 0 0,-3 0 0,-5 0 0,-2 0 0,-2 0 0,2-3 0,-8 2 0,-5-3 0,-5 4 0,-8 0 0,0 0 0,-4 0 0,0 0 0,-3 3 0,0 7 0,-3 6 0,0 9 0,0 9 0,0 3 0,0 7 0,0-2 0,0 9 0,0 2 0,0-5 0,0 26 0,4-34 0,1 40 0,0-37 0,4 38 0,-8-31 0,8 37 0,-4-42 0,0 24 0,3-23 0,-3 7 0,0-2 0,3-4 0,-8-3 0,8 9 0,-7-11 0,3 19 0,-4-24 0,0 14 0,0-12 0,0-2 0,0-3 0,0-8 0,0-7 0,0 10 0,4-12 0,-4 13 0,7-7 0,-3 1 0,4 8 0,0-1 0,0 3 0,0-2 0,-3-5 0,1-5 0,-5-3 0,5-5 0,-5-5 0,1-3 0,-2 1 0,0-1 0,-2-3 0,-9 0 0,-4 1 0,-11 0 0,-2 4 0,-19-4 0,-1 0 0,-23-4 0,17 0 0,-27 0 0,35 0 0,-46 0 0,50 3 0,-50 3 0,52-1 0,-46 4 0,37-4 0,-35 5 0,17 5 0,-11-4 0,17 7 0,-26-2 0,35-2 0,-31 1 0,24-6 0,-3 1 0,-2 0 0,0-6 0,5 1 0,-12-5 0,-1 0 0,4 0 0,7 0 0,-1 0 0,9 0 0,-26 0 0,22 0 0,-23 0 0,42 0 0,-25-4 0,18-1 0,-15-5 0,13 5 0,-5-3 0,8 3 0,-11-8 0,12 3 0,-24-4 0,38 6 0,-32-1 0,24 5 0,-26-5 0,25 8 0,-36-8 0,45 8 0,-44-3 0,39 4 0,-46-5 0,36 0 0,-43-1 0,43 2 0,-51-1 0,53 4 0,-8-1 0,-1-1 0,10 3 0,-9 0 0,-2 0 0,-7 0 0,-36 0 0,25 0 0,-10 0 0,22-4 0,-35 3 0,46-2 0,-37 3 0,38 0 0,-13 0 0,4 0 0,-12-5 0,15 4 0,-5-8 0,-1 8 0,25-6 0,-30 7 0,27-8 0,-12 7 0,9-3 0,-1 1 0,7 2 0,1-6 0,1 6 0,8-6 0,-3 6 0,3-5 0,1 5 0,0-6 0,3 6 0,2-2 0,3 3 0,0 0 0,1 0 0,-1 0 0,3 0 0,-2 0 0,6 0 0,-3 0 0,4 0 0,0 0 0,-1 0 0,1 0 0,0 0 0,-4 0 0,3 0 0,-3 0 0,1 0 0,2 0 0,-3 0 0,4 3 0,-4-2 0,3 4 0,-3-4 0,1 5 0,-2-3 0,-2 1 0,-1 2 0,3-5 0,-2 2 0,9 0 0,-6-2 0,7 1 0,-1 1 0,-1-2 0,1 2 0,-2-3 0,3 2 0,-2-1 0,1 2 0,1-9 0,0 4 0,3-4 0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06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2322 0 24575,'-19'20'0,"-20"18"0,-12 4 0,4 4 0,-1 1 0,-21 8-1137,-4 10 0,-1 2 1137,33-28 0,-2-1 0,-15 11 0,-8 4 0,8-5-286,16-10 0,-1 0 286,-18 12 0,-8 6 0,9-6 0,21-15 0,-1 1 0,-22 16 0,-10 7 0,9-7 0,18-12 0,1-1 0,-32 23 0,0 1 0,29-23 0,3-1 0,-5 7 0,1-2-221,-26 21 221,22-17 0,2-2 0,0-5 0,7-3 0,0-1 0,-5 2 1607,1-2-1607,-2-1 1204,13-10-1204,4-5 256,3-4-256,7-3 0,4-6 0,3 2 0,6-4 0,-1 1 0,3-1 0,-3-2 0,7 1 0,-3-4 0,6 2 0,-3-3 0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07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0 24575,'-12'26'0,"2"3"0,-11 14 0,11-12 0,-5 8 0,9-19 0,-5 12 0,3-10 0,4-7 0,1 2 0,3-11 0,5 4 0,7-3 0,10 3 0,6-5 0,25 7 0,-16-8 0,27 6 0,-24-2 0,8 1 0,-10-1 0,-6 0 0,-9 0 0,-5-4 0,-8-1 0,0-3 0,-4 0 0,-2 0 0,-2 0 0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09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24575,'0'23'0,"0"-1"0,0 26 0,0 8 0,0-7 0,0 38 0,0-45 0,0 56 0,0-57 0,0 34 0,0-34 0,0 7 0,0-10 0,20 0 0,-9-17 0,41 0 0,-18-17 0,25 1 0,-19-5 0,6-11 0,-13 1 0,-1-10 0,-9 5 0,-6 4 0,-6 1 0,-2 3 0,-5 4 0,-1 0 0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10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0 235 24575,'13'0'0,"8"0"0,-2 0 0,28-4 0,-10-5 0,27-6 0,-22 1 0,37-14 0,-14 10 0,27-21 0,-30 22 0,6-10 0,-26 13 0,10 0 0,-17-2 0,-4 11 0,-13-5 0,-4 9 0,-4-2 0,-6 3 0,-2 0 0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11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24575,'10'4'0,"-1"-2"0,27-2 0,-18 0 0,21 0 0,-15 0 0,3 0 0,1 0 0,-6 0 0,-10 0 0,-2 0 0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11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24575,'23'0'0,"14"0"0,-11 0 0,18 0 0,-9 0 0,2 0 0,2 0 0,-8 0 0,-13 0 0,-4 0 0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12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13 24575,'-13'0'0,"-12"0"0,5 3 0,-12 9 0,14 3 0,2 9 0,6-2 0,2-4 0,4 0 0,1 0 0,3-4 0,0 1 0,0 1 0,0-5 0,0 7 0,0-8 0,18 8 0,-7-13 0,23 10 0,-5-10 0,9-1 0,6 0 0,-7-4 0,1 0 0,-7 0 0,2-4 0,-1-3 0,-4-6 0,-6-1 0,-4-1 0,-4 4 0,-3-2 0,-2 6 0,-2-7 0,-3 0 0,-1-1 0,-3-2 0,0-1 0,0 3 0,-3-3 0,-8 4 0,-5 3 0,-10-3 0,3 5 0,-8-2 0,3 3 0,0 0 0,1 4 0,5 0 0,-1 4 0,5 0 0,-4 0 0,7 0 0,-7 0 0,11 0 0,-7 0 0,8 0 0,-1 0 0,2 0 0,5 0 0,2 0 0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14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24575,'0'5'0,"0"8"0,0 57 0,0-3 0,0 10 0,0 2 0,0 14 0,0-12 0,0-2 0,0-5 0,0-19 0,0 0 0,0 19 0,4 0 0,4-16 0,13-19 0,-4-22 0,17-6 0,-13-11 0,29 0 0,-26-6 0,7 4 0,-25-4 0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15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1 135 24575,'26'-4'0,"3"-4"0,27-12 0,-1-3 0,30 1 0,-10 0 0,-2 14 0,-2-5 0,-19 8 0,3-1 0,-10 2 0,-13 4 0,-15 0 0,-7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1:18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8 272 24575,'-4'6'0,"1"3"0,3 7 0,0 5 0,0-3 0,0 13 0,0-12 0,0 8 0,0-1 0,7-7 0,-1 13 0,16-8 0,-11-1 0,10-1 0,-7 0 0,3-8 0,-4 6 0,3-7 0,-3 4 0,4 0 0,-4 4 0,3-3 0,-3 3 0,4-4 0,-1-1 0,1 1 0,-1-5 0,0 4 0,1-3 0,-1-1 0,5 1 0,-3-5 0,8 1 0,-8-1 0,7 1 0,-3-5 0,4 4 0,-3-7 0,3 3 0,-5-4 0,6 0 0,0 0 0,0 0 0,6 0 0,-6 0 0,12 0 0,-7 0 0,8 0 0,-2 0 0,2-4 0,-2-2 0,-3-3 0,-3-1 0,1 5 0,-4-3 0,-1 3 0,-2-4 0,-3 0 0,4 0 0,-4 0 0,3 0 0,-8-4 0,8 4 0,-4-4 0,0 0 0,0 4 0,-1-4 0,-3 5 0,-1-1 0,-1 1 0,-3 0 0,3 3 0,1-2 0,0 2 0,4 0 0,-3-2 0,8 6 0,-8-3 0,8 0 0,-8 3 0,8-3 0,-4 4 0,6 0 0,-6 0 0,4 0 0,-3 0 0,4 0 0,0 0 0,1 0 0,17 0 0,-14 0 0,20 5 0,-17 0 0,6 5 0,-1 0 0,1 4 0,-1-3 0,0 8 0,0-4 0,7 1 0,-4 2 0,10-6 0,-11 3 0,12 0 0,-12-4 0,11 10 0,-10-10 0,4 4 0,-7-1 0,-4 1 0,-2 0 0,-6 2 0,-5-4 0,-1 4 0,-4 0 0,-4 0 0,-1-5 0,-4 4 0,0-4 0,0 5 0,-3-5 0,2 7 0,-6-5 0,6 2 0,-6-5 0,2-3 0,-3-1 0,0 1 0,0-1 0,0 1 0,0-10 0,0-14 0,0-7 0,10-22 0,1 10 0,15-13 0,-5 8 0,9 3 0,-5 3 0,0 5 0,2 4 0,-7-1 0,6 7 0,-2-9 0,5 3 0,5 0 0,-3-4 0,9-2 0,-3-1 0,6-5 0,-2 10 0,2-4 0,-8 10 0,-1-3 0,-7 9 0,1-2 0,-6 7 0,4-3 0,-8 4 0,8 0 0,-3 0 0,4-4 0,1 3 0,-1-3 0,0 3 0,1 1 0,-1 4 0,0-3 0,-4 3 0,3-4 0,-3 4 0,-1-3 0,4 7 0,-8-2 0,8-1 0,-8 3 0,4-4 0,-6 5 0,-3 0 0,2 0 0,-2 0 0,4 0 0,-1 0 0,1 0 0,0 0 0,7 0 0,-6 0 0,6 0 0,-12 0 0,4 0 0,-3 0 0,3 0 0,1 0 0,0 0 0,-1 0 0,-3 0 0,2 0 0,-2 0 0,4 0 0,-1 4 0,-3-3 0,2 3 0,-2 0 0,4-4 0,-1 4 0,1 0 0,0-3 0,-1 6 0,1-6 0,-1 3 0,1-1 0,0-2 0,-1 7 0,1-7 0,-1 2 0,1 1 0,0-3 0,6 6 0,-8-6 0,8 3 0,-11-4 0,5 4 0,-4-4 0,2 4 0,-2-4 0,0 4 0,2-4 0,-2 4 0,3-4 0,1 0 0,0 0 0,-1 3 0,-3-2 0,3 3 0,-4-4 0,5 4 0,-1-3 0,6 2 0,-5 1 0,5-3 0,-1 3 0,2 0 0,-1-3 0,5 7 0,-5-7 0,6 7 0,-1-7 0,6 7 0,-5-7 0,11 4 0,-11-5 0,10 0 0,-9 0 0,22 0 0,-20 0 0,14 0 0,-17 0 0,-1 0 0,-4 0 0,3 0 0,-3 0 0,4 0 0,0-4 0,1 3 0,-1-8 0,0 4 0,1-4 0,5-5 0,-5 4 0,5-4 0,0 0 0,-4 3 0,4-3 0,-6 1 0,0 3 0,1-3 0,-1 3 0,-5 2 0,5-6 0,-10 5 0,5-4 0,-6 9 0,1-4 0,-1 3 0,1-7 0,3-1 0,-2 0 0,2-2 0,-4 2 0,-3 0 0,2-3 0,-2 7 0,0-6 0,-2 6 0,-3-3 0,0 0 0,0 4 0,0-4 0,-1 8 0,1-3 0,-1 3 0,1-4 0,-1 1 0,1-1 0,-1 4 0,-3-3 0,3 6 0,-6-2 0,2 3 0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16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1 155 24575,'0'6'0,"0"11"0,0-8 0,0 19 0,0-7 0,0 7 0,0-1 0,0-9 0,0 0 0,0 0 0,0-7 0,0 2 0,0-17 0,0-9 0,0-14 0,8-19 0,1 9 0,13-19 0,-4 16 0,3-3 0,-4 10 0,-5 6 0,1 9 0,-5 4 0,2 7 0,-4 4 0,0 3 0,0 0 0,1 14 0,-3 9 0,3 16 0,-2 3 0,0 2 0,2-7 0,-6-4 0,5-7 0,-5-7 0,2-2 0,-3-7 0,0 0 0,3-6 0,0-4 0,4-11 0,0-9 0,5-8 0,4-4 0,5 2 0,-1 3 0,4 3 0,-9 1 0,4 3 0,-5 6 0,0 7 0,-4 4 0,0 3 0,-4 0 0,1 0 0,-1 0 0,0 0 0,1 10 0,0 2 0,0 14 0,1 3 0,0 2 0,0-3 0,-1-2 0,-2-7 0,1-5 0,-6-7 0,3-4 0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16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24575,'20'0'0,"-2"0"0,23 0 0,-15 0 0,14 0 0,-11 0 0,2 0 0,-7 0 0,-9 0 0,-8 0 0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17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24575,'1'0'0,"14"0"0,17 0 0,23 0 0,-15 0 0,14 0 0,-22 0 0,1 0 0,-11 0 0,-7 0 0,-8 0 0,-5 0 0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17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24575,'19'0'0,"18"0"0,-1 0 0,9 0 0,0 0 0,-7 0 0,-4 0 0,-2 0 0,-17 0 0,2 0 0,-13 0 0,2 0 0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1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24575,'4'1'0,"-2"21"0,-2 14 0,0 29 0,0 14 0,0 3 0,0-8 0,0-4 0,4-18 0,-3 2 0,3-10 0,-1-16 0,-2-9 0,2-6 0,-3-6 0,0 5 0,0-5 0,0 5 0,0-5 0,0 3 0,0 0 0,0 8 0,4 2 0,-1 3 0,4-6 0,0-3 0,-3 0 0,2-4 0,-5 0 0,1-4 0,1-3 0,-2 3 0,2-5 0,-3 1 0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20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24575,'7'5'0,"32"25"0,0-6 0,10 11 0,4 3 0,-11-9 0,0-1 0,7 3 0,5 2-1115,1 3 1,5 5 0,-3-1 1114,9 6 0,1 2 0,4 3 0,5 3 0,-3 2 0,-14-5 0,-2 1 0,-3-2 0,16 15 0,3 3-523,-17-13 0,5 6 1,-1 0-1,-9-6 523,1 4 0,-1 0 0,2-3 0,9 7 0,-2-2 0,-11-10 342,-14-10 1,-2-2-343,27 25 0,0-1-129,4 11 129,-22-37 0,-1 1 1454,16 24-1454,-3-23 2605,-19-9-2605,-4-14 651,-11-5-651,-7-5 168,-7 0-168,0-2 0,1-1 0,-1-3 0,-3 2 0,0-1 0,-3 2 0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21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0 332 24575,'75'0'0,"-1"0"0,0-1 0,34 5 0,-36-8 0,-69-7 0,4-10 0,-2-20 0,3-2 0,1-7 0,0 9 0,-1 2 0,0 11 0,-1 2 0,0 15 0,0-3 0,-1 11 0,-3 0 0,0 3 0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21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24575,'0'30'0,"0"5"0,0 54 0,0-24 0,0-11 0,0 0 0,0 5 0,0 19 0,0-15 0,0-7 0,3-7 0,1-16 0,14-10 0,-1-11 0,18-6 0,-11-6 0,12 0 0,-9-3 0,6-9 0,-5 2 0,-11-2 0,-7 9 0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22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1 158 24575,'0'-17'0,"2"4"0,14-9 0,-3 16 0,27-21 0,-18 24 0,34-22 0,-24 18 0,38-15 0,-32 16 0,44-4 0,-43 10 0,25 0 0,-26 0 0,0 0 0,-15 0 0,-8 0 0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2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24575,'2'3'0,"18"0"0,12-3 0,16 0 0,2 0 0,-3 0 0,-3 0 0,-2 0 0,-4 0 0,-6 0 0,-9 0 0,-9 0 0,-7 0 0,-4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1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1 249 24575,'0'-8'0,"0"-3"0,3-1 0,-2 0 0,9 0 0,-4 8 0,6-7 0,-5 9 0,1-6 0,0 8 0,8 0 0,-6 0 0,15 0 0,-16 0 0,17 0 0,-17 0 0,12 0 0,-13 0 0,13 0 0,-12 0 0,12 0 0,-9 0 0,0 0 0,-1 8 0,-3 1 0,1 12 0,-4 2 0,-1 0 0,-4 3 0,0 2 0,0 1 0,0 3 0,0 1 0,0-4 0,0 9 0,0-9 0,-9 9 0,-1-9 0,-10 9 0,-4-8 0,8 3 0,-5-10 0,11-5 0,-6-3 0,11-6 0,-6 2 0,7-3 0,0-13 0,1-7 0,7-18 0,6-4 0,11-7 0,0 1 0,10-3 0,-4-4 0,0 4 0,3-4 0,-9 12 0,3 1 0,-5 6 0,-2 6 0,0 0 0,-4 6 0,3-1 0,-7 0 0,3 4 0,-4 2 0,-1 3 0,1 4 0,-1-3 0,-3 9 0,-11 3 0,1 3 0,-6 3 0,5-4 0,7 1 0,-4-1 0,4-6 0,0-5 0,0-19 0,5-7 0,0-4 0,8 1 0,1 5 0,0 6 0,-1 0 0,-5 9 0,0 2 0,-4 10 0,-5 10 0,-4 4 0,-3 9 0,-1-5 0,0 4 0,1-3 0,-1 3 0,0 1 0,1-5 0,3 5 0,-3-1 0,7-3 0,-7 3 0,3 1 0,0-4 0,1 3 0,4-4 0,0-5 0,0 4 0,0-8 0,0 4 0,0-1 0,0-2 0,0 2 0,0-3 0,0 3 0,0-2 0,0 2 0,0-3 0,0 4 0,3-4 0,2 4 0,-1-5 0,2 1 0,-1-1 0,2 1 0,1-1 0,-1 1 0,1-1 0,-1 1 0,1-4 0,3 3 0,-2-3 0,6 1 0,-2 2 0,0-6 0,2 2 0,-2-3 0,3 0 0,1 0 0,-4 0 0,2 0 0,-6 0 0,10 0 0,-10 0 0,6 0 0,-7 0 0,-1 0 0,-3 0 0,0 0 0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23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24575,'2'0'0,"24"0"0,10 0 0,34 0 0,-22 0 0,21 0 0,-23 0 0,5 0 0,-10 0 0,-17 0 0,-2 0 0,-12 0 0,-3 0 0,-5 0 0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24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24575,'0'36'0,"0"11"0,0 18 0,3-8 0,0 2 0,2 14 0,1-7 0,0 1 0,4 11 0,-4-2 0,3-8 0,-4-29 0,-1 0 0,0-8 0,-4-16 0,0-5 0,0-7 0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25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24575,'0'-19'0,"0"2"0,0 11 0,0 13 0,0 12 0,0 32 0,0 2 0,0 0 0,0 2 0,0 17 0,0-11 0,0 1 0,0 17 0,0-9 0,0-2 0,0 2 0,0-9 0,0-2 0,0-18 0,0 20 0,0-28 0,13-8 0,5-14 0,18-8 0,-2-14 0,15-15 0,-17-1 0,19-19 0,-20 15 0,5-9 0,-18 20 0,-6 5 0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25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24575,'23'0'0,"16"0"0,0 0 0,6 0 0,17-4 0,-15 3 0,9-4 0,-5 5 0,-12 0 0,3 0 0,-5 0 0,-20 0 0,-3 0 0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26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 24575,'0'6'0,"0"0"0,0 3 0,0-2 0,0 5 0,0 2 0,0 5 0,0 3 0,0 0 0,0 4 0,0-2 0,0 2 0,0-8 0,0-1 0,0-6 0,0-2 0,0-11 0,0-11 0,0-10 0,0-9 0,3-4 0,2-2 0,3 0 0,4-3 0,0 12 0,4-1 0,2 11 0,-3 4 0,2 5 0,1 6 0,-3 1 0,2 3 0,-7 3 0,4 12 0,-6 5 0,4 17 0,-4 0 0,1 6 0,-5-5 0,0-6 0,-4-5 0,0-9 0,3 0 0,-2-8 0,2 0 0,-3-4 0,0-8 0,3-6 0,2-10 0,2-9 0,4-1 0,2-4 0,7-1 0,-3 1 0,3 3 0,-2 7 0,-3 4 0,3 4 0,-1 6 0,-2-1 0,2 8 0,-7-2 0,3 3 0,-6 0 0,6 0 0,-6 0 0,3 0 0,-3 14 0,0 4 0,1 14 0,0 14 0,0-14 0,1 25 0,3-23 0,-3 10 0,3-9 0,-5-7 0,1-5 0,-1-9 0,-4-1 0,0-6 0,-3 0 0,0-4 0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27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24575,'8'-3'0,"18"0"0,-6 3 0,31 0 0,-16 0 0,15 0 0,-8 0 0,-5 0 0,-10 0 0,-4 0 0,-11 0 0,-6 0 0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27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24575,'29'0'0,"-11"0"0,17 0 0,-7 0 0,5 0 0,8 0 0,-13 0 0,0 0 0,-14 0 0,-1 0 0,-9 0 0,2 0 0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28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24575,'0'17'0,"0"3"0,0 34 0,0-2 0,0 29 0,5-1 0,-4 11 0,7-22 0,0-1 0,0 26 0,3-20 0,1-3 0,-5-5 0,12 23 0,-16-34 0,12-5 0,-13-8 0,8-15 0,-9-4 0,2-9 0,-3-7 0,0-4 0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3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24575,'0'21'0,"0"7"0,0 6 0,0 23 0,0-3 0,0 18 0,0 4 0,0-1 0,0-9 0,0 5 0,0-12 0,0-7 0,0-1 0,0-20 0,0-6 0,10-4 0,3-13 0,12-1 0,9-7 0,3-4 0,3-9 0,2-5 0,-1-14 0,2 1 0,-17 10 0,-6 6 0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30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24575,'5'-3'0,"13"-5"0,2 3 0,28-10 0,-15 9 0,25-8 0,-18 9 0,29-3 0,-29 7 0,40-8 0,-42 8 0,1-4 0,-25 5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1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24575,'0'6'0,"0"11"0,0 16 0,0 6 0,0 1 0,0 0 0,0 21 0,0-22 0,0 50 0,0-53 0,0 53 0,0-29 0,0 12 0,0-10 0,0-10 0,0 3 0,0 0 0,0 13 0,5-12 0,1-2 0,4-8 0,-1-12 0,1 5 0,-5-11 0,4 5 0,-8-10 0,7 3 0,-7-12 0,3 6 0,-4-7 0,3-1 0,-2 4 0,3-8 0,-4 4 0,0-5 0,0 1 0,0-1 0,0 1 0,3-4 0,-2-1 0,2-3 0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31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24575,'13'0'0,"14"0"0,-10 0 0,18 0 0,-6 0 0,2 0 0,2 0 0,-2 0 0,-3 0 0,-11 0 0,-7 0 0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32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24575,'13'0'0,"2"3"0,12 2 0,1 3 0,-1-4 0,5 3 0,-13-6 0,8 3 0,-13-4 0,1 0 0,-6 0 0,-3 0 0,-2 0 0,-2 0 0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34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593 7 24575,'-3'-4'0,"-12"2"0,-10 2 0,-5 0 0,-25 0 0,25 0 0,-30 0 0,24 0 0,-11 0 0,8 0 0,7 0 0,0 0 0,15 0 0,-1 0 0,12 0 0,2 2 0,1 9 0,3 13 0,0 9 0,0 15 0,0 10 0,0 9 0,0 21 0,0-25 0,0 1-548,0 35 548,0-5 0,0-1-1070,0 2 1070,1-24 0,-1 12 0,-1-8 0,-1-15 0,-1 1 0,3 26 0,0 12 0,-1-11-1116,-4-23 0,0 1 1116,2 5 0,1 12 0,0 0 0,-1-12 0,-2-2 0,-2 0 0,3 7 0,0 14 0,0 0 0,-1-11 0,-1 0 0,-1 2 0,3-2 0,0 14 0,0-1 0,0-13 0,-3-1 0,1 1 0,2 0 0,0 13 0,0 0 0,-1-14 0,-1-5 0,0-2 0,2 14 0,1 8 0,1-13-336,-1-27 1,1-3 335,1 43 0,2-3 0,-1-10 147,0-8 1,0-2-148,0-3 922,0 12-922,0-10 2305,0-13-2305,0 4 820,0-5-820,0-8 179,0 22-179,0-16 0,0 20 0,0-15 0,0 7 0,0-13 0,0 7 0,3-8 0,-2-9 0,3-4 0,0-11 0,0 0 0,0-8 0,-1-5 0,0-1 0,-2-6 0,2 2 0,-3-2 0,0-9 0,3 3 0,12-6 0,15 5 0,27 0 0,-4 0 0,2 0 0,38 0 0,-21-1 0,-1 2 0,12 3 0,-24-1 0,-1 0 0,22 7 0,2 0 0,-20-4 0,-19 2 0,-10-8 0,-13 7 0,-7-7 0,-6 3 0,-1-3 0,-3 0 0,0 0 0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36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24575,'12'-3'0,"36"-5"0,33-3 0,15-6 0,-37 3 0,-1 0 0,21-8 0,16-4 0,-19 10 0,-5-2 0,-9 7 0,-19 2 0,-14 5 0,-8 1 0,-7 2 0,-4-2 0,0 3 0,-4 0 0,-3 11 0,0 7 0,-3 32 0,0 4 0,0-1 0,0 3 0,0 27 0,-3 3 0,-1 6-1037,0-19 1,0 4 1036,0 12 0,-2 10 0,1-5-821,0-26 1,0-3 0,1 5 820,1 3 0,1 6 0,0 2 0,0 1-711,-2 3 1,0 3-1,0-1 1,1-4 710,2 9 0,1-3 0,-1 6 0,0-18 0,-1 8 0,0 1 0,0-5 0,1-10 0,0 15 0,2 0 0,-1 2 0,0 12 0,0 2 0,0-11-507,0-15 0,0-8 1,0 4 506,0 25 0,0 5 0,0-6 111,0-23 0,0-3 0,0-5-111,0 11 0,0-1 0,0 16 0,0-1 770,0-28 0,0-3-770,0 3 0,0-4 2918,0 11-2918,0 7 2150,0-26-2150,0-16 1510,0-5-1510,0-5 445,0 17-445,0 3 0,0 24 0,0-7 0,0 35 0,0-12 0,0 3 0,0 5 0,0-20 0,0 4 0,0-10 0,0-12 0,0-5 0,0-1 0,0-1 0,0-11 0,0 4 0,0-13 0,3 1 0,-2-6 0,2 0 0,-3-11 0,3 6 0,-2-10 0,2 6 0,0-3 0,-2 4 0,2 0 0,0-4 0,-3-1 0,3-2 0,-3-1 0,0 0 0,0 0 0,0 0 0,-14-2 0,-14-2 0,-34-16 0,3 3 0,-35-20 0,41 15 0,-27-9 0,30 16 0,-5-5 0,11 5 0,16 5 0,6 0 0,11 4 0,2 0 0,5-3 0,1 0 0,3-1 0,0 2 0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37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24575,'0'27'0,"0"3"0,0 37 0,0 3 0,0 12 0,0-19 0,0 19 0,0-34 0,0 12 0,0-16 0,0-16 0,0-2 0,0-15 0,0 0 0,0-8 0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38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1 24575,'-18'0'0,"2"6"0,-17 11 0,8 8 0,0 9 0,-12 22 0,21-26 0,-21 34 0,31-32 0,-13 15 0,17-9 0,-6 4 0,8-13 0,0 7 0,0-12 0,0 2 0,0-8 0,0 4 0,7-8 0,0 4 0,16-3 0,-8-4 0,16-3 0,-7-5 0,4-3 0,3 0 0,-12 0 0,7-3 0,-6-13 0,4-11 0,-7-3 0,3-10 0,-11 5 0,3-6 0,-3-3 0,-1 2 0,-3-2 0,-2 2 0,-3 2 0,0 4 0,0 8 0,-6 1 0,-2 8 0,-10 5 0,3 4 0,-6 6 0,7 1 0,2 3 0,6 0 0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39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114 145 24575,'-16'0'0,"4"0"0,-10 11 0,12 2 0,-16 19 0,19-3 0,-8 24 0,14-22 0,-4 43 0,5-43 0,0 31 0,0-28 0,0 4 0,7-6 0,5-8 0,7-6 0,17-10 0,-14 2 0,22-9 0,-23 2 0,25-7 0,-20-4 0,15-13 0,-12-5 0,1-8 0,0-5 0,-4-5 0,-7 4 0,2-17 0,-12 21 0,0-34 0,-5 36 0,-4-24 0,0 23 0,-11-7 0,-6 11 0,-12 3 0,-4 12 0,-8 3 0,10 4 0,-24 5 0,31 4 0,-33 18 0,44-14 0,-13 14 0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40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24575,'0'38'0,"0"27"0,4-2 0,7 34 0,-1-47 0,10 39 0,-14-45 0,7 23 0,-8-29 0,2-9 0,-2-8 0,-2-11 0,-3-3 0,0-4 0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40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40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24575,'8'0'0,"-3"0"0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12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24575,'0'7'0,"8"4"0,-7-2 0,19 7 0,-13 2 0,13 0 0,-10 0 0,5-3 0,-2-6 0,-1 3 0,0-4 0,-4-1 0,-4 1 0,2-1 0,-2-3 0,3 0 0,1-8 0,-1-4 0,1-5 0,0-3 0,1-1 0,3 0 0,-3 0 0,7 1 0,-7-1 0,7 0 0,-7 0 0,3 1 0,0 3 0,-3 1 0,2 4 0,-3 0 0,-1 1 0,-2-1 0,1 4 0,-5 1 0,2 3 0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41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24575,'7'0'0,"-1"0"0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41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24575,'7'0'0,"-1"0"0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42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2 179 24575,'0'73'0,"0"0"0,-2-8 0,4-6 0,15 11 0,-3-32 0,29 0 0,-17-29 0,19 8 0,-11-13 0,4 0 0,4-4 0,-4 0 0,-4 0 0,2 0 0,-4-11 0,-10-7 0,10-20 0,-22 3 0,7-30 0,-12 14 0,-1-14 0,-4-10 0,0 34 0,-16-29 0,0 35 0,-19-10 0,2 11 0,-2 8 0,0 14 0,-2 5 0,-2 7 0,-3 3 0,0 24 0,4 3 0,9 20 0,-8 12 0,25-34 0,-6 9 0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43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24575,'0'3'0,"0"13"0,0 30 0,0 2 0,0 4 0,0 22 0,0 12 0,0 0-782,4-9 782,-1 1 0,1 3 0,4-26 0,0-3 96,-2-2 1,0 0-97,1 3 0,2-3 0,4 8 0,-7 3 0,2-26 0,-8-14 0,0-15 0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43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24575,'0'-4'0,"0"1"0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44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24575,'0'10'0,"0"-2"0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44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45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24575,'-2'4'0,"32"-1"0,9-3 0,10 0 0,8 0 0,-1 0 0,6 0-884,11 0 1,8 0 0,-2 0 883,13 0 0,-2 0 0,-19 0 0,1 0 0,-6 0 204,-2 0 1,-4 0-205,-5 0 0,1 0 0,5 0 0,-1 0 0,-5 0 0,-2 0 0,-1 0 0,-3 0 0,8 0 0,-8 0 0,-28 0 0,1 0 1997,-15 0-1997,2 0 0,-5 0 0,-1 0 0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46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24575,'33'0'0,"6"4"0,18 6 0,4 9 0,15 2 0,-2 7 0,-9-11 0,-14 1 0,-2-1 0,-5-4 0,40 17 0,-54-21 0,11 3 0,-20-5 0,0 0 0,-14-1 0,-1 6 0,-19 13 0,-13 11 0,-5 2 0,-3 4 0,-23 26 0,12-14 0,-1 2-352,10-10 1,0 1 351,-6 7 0,1-1 0,-16 26 0,2-2 0,21-31 0,-2-1 0,11-15 0,9-7 0,3-13 703,6-3-703,-3-4 0,7-3 0,0 0 0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47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37 24575,'-4'10'0,"1"-1"0,3-3 0,0 0 0,0 0 0,12 3 0,20-5 0,12 2 0,11-5 0,7-2 0,-9 1 0,0 0 0,17 0 0,3 0-438,0 0 1,0 0 437,-8 0 0,1 0 0,16 0 0,3 0 0,-7 1 0,-2-2 0,1-4 0,-3 0 0,-22 4 0,-2-1 0,48-17 0,-46 17 0,8-11 0,-16 8 0,-11 0 0,-13 2 875,-4 0-875,-9 2 0,3-2 0,-7 0 0,0 0 0,-3-4 0,0 1 0,0 3 0,0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14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 24575,'-4'-1'0,"1"6"0,3 24 0,0 2 0,0 15 0,0 0 0,0-5 0,0 18 0,0-16 0,0 10 0,0-7 0,0-10 0,0 3 0,0-16 0,0 3 0,0-8 0,0-1 0,0-5 0,0-5 0,0-6 0,0-10 0,0-4 0,0-7 0,0 3 0,0 1 0,0 3 0,0-3 0,3 7 0,2-6 0,3 6 0,-1-3 0,1 5 0,-1 3 0,1-3 0,3 6 0,2-6 0,4 6 0,-1-3 0,1 4 0,-1 0 0,1 0 0,0 0 0,-5 0 0,0 0 0,-5 0 0,1 0 0,-1 0 0,1 0 0,-1 4 0,-3 0 0,0 3 0,-4 5 0,0 0 0,0 5 0,0-5 0,0 4 0,0-3 0,0 3 0,0-3 0,0 3 0,0-8 0,0 4 0,-4-5 0,0 1 0,-4-1 0,1 1 0,-1-4 0,-4-1 0,4 1 0,-8-4 0,7 4 0,-6-4 0,-3 0 0,0 0 0,-3 0 0,4 0 0,0 0 0,1 0 0,-1 0 0,4 0 0,1 0 0,5 0 0,-1 0 0,1 0 0,3 0 0,0 0 0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48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24575,'4'4'0,"-1"7"0,-3 52 0,0 0 0,0 7 0,0 2 0,0 18 0,0-13 0,0-3 0,0-3 0,0 2 0,0-1 0,0-13 0,0 14 0,0-5 0,0-33 0,9 19 0,7-4 0,0-29 0,33 46 0,-20-51 0,10 11 0,-1-16 0,5-6 0,-8-1 0,15-4 0,-27 0 0,22-16 0,-27 2 0,3-5 0,-14 9 0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49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24575,'28'0'0,"16"-4"0,10-2 0,29-9 0,-21 0 0,30-6 0,-12 0 0,6 10 0,-30-2 0,33 2 0,-66 5 0,28-5 0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50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7 186 24575,'-4'5'0,"1"0"0,3 19 0,0-7 0,0 18 0,0-11 0,0 2 0,0-7 0,0-2 0,0-6 0,0-10 0,0-19 0,0-6 0,0-18 0,20-10 0,-9 11 0,22-16 0,-12 24 0,9-6 0,-6 14 0,0 4 0,-3 11 0,-2 6 0,3 1 0,-6 9 0,-2 19 0,-6 1 0,1 25 0,-1-12 0,-3 4 0,2-10 0,-6-6 0,3-9 0,-4-4 0,0-4 0,0-4 0,2-8 0,2-2 0,3-13 0,0-6 0,4-5 0,1 0 0,4-3 0,3 7 0,-3-3 0,4 4 0,-6 5 0,0 3 0,-3 8 0,-2 4 0,-3 3 0,1 0 0,-1 0 0,1 23 0,1 2 0,1 32 0,-4-11 0,3 13 0,-3-14 0,4 2 0,-5-13 0,3-3 0,-6-18 0,2-4 0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50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24575,'5'-4'0,"2"1"0,10 3 0,10 0 0,-6 0 0,13 0 0,-9 0 0,2 0 0,5 0 0,-13 0 0,11 0 0,-20 0 0,4 0 0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51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24575,'24'0'0,"1"0"0,16 0 0,-7 0 0,8 0 0,-14 0 0,-2 0 0,-11 0 0,2 0 0,-13 0 0,3 0 0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52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512 6 24575,'-2'-3'0,"-17"0"0,-8 3 0,-26 0 0,1 0 0,-14 0 0,20 0 0,-12 8 0,18 6 0,-3 4 0,6 2 0,12-1 0,6-4 0,9 7 0,2-8 0,4 16 0,1-5 0,3 22 0,0-2 0,5 22 0,1 5 0,4-19 0,1 1 0,2 37-739,2 1 0,0 2 739,-8-36 0,-1 3 0,4 23 0,0 13 0,0-5-1264,-2 5 0,-1 2 1264,-1-25 0,0 6 0,0 1 0,-1-6 0,1-8 0,-2-3 0,0 5 0,-1 16 0,-1 9 0,0 0 0,0-12 0,1 1 0,-1 1 0,-1-9 0,-1 12 0,0 6 0,-1-4 0,1-11 0,0-2 0,0-8 0,0 2 0,0 23 0,0 5 0,0-5-487,0-20 1,0-3 0,0-4 486,0 15 0,0-1 0,0 20 0,0 0-451,0-12 0,0-3 451,0-2 0,0-5 470,0-25 0,0-2-470,0 5 0,0-3 2310,0 17-2310,0 3 1688,-4-16-1688,3-23 1217,-2-7-1217,0-12 212,2-6-212,-2-3 0,3 1 0,0-1 0,0 0 0,0 0 0,0 1 0,0-1 0,0 0 0,0 0 0,0 1 0,0 2 0,0-2 0,0 3 0,0-4 0,0 0 0,0 0 0,0 1 0,0-1 0,3 0 0,0-3 0,4 0 0,-1 0 0,0-3 0,4 6 0,0-5 0,22 6 0,-1-6 0,28 7 0,4-7 0,12 8 0,-10-8 0,7 8 0,-22-8 0,6 3 0,-15-4 0,-8 4 0,-10-3 0,-9 2 0,-5-3 0,-2 0 0,-4 0 0,0 0 0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53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24575,'0'20'0,"0"9"0,0 0 0,0 25 0,0-10 0,0 7 0,0-5 0,0-8 0,0 0 0,0-1 0,0-14 0,0 7 0,0-18 0,0 8 0,0-15 0,0 1 0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54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24575,'23'-7'0,"14"-3"0,12-8 0,-2 8 0,16-7 0,-18 10 0,6-2 0,-10 1 0,-9 7 0,-12-2 0,-2 3 0,-9 0 0,-4 0 0,1 0 0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55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24575,'0'28'0,"0"9"0,0 12 0,0-5 0,0 33 0,0-37 0,0 56 0,0-62 0,0 31 0,0-28 0,0 8 0,0-4 0,0-8 0,0-2 0,0-11 0,0 6 0,0-15 0,0 6 0,0-10 0,0 2 0,0-5 0,0-2 0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55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24575,'8'-3'0,"11"0"0,14 0 0,6 2 0,18-12 0,-23 11 0,24-7 0,-25 9 0,10 0 0,-11 0 0,-10 0 0,-12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15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24575,'4'6'0,"-1"3"0,-3 7 0,0 0 0,0 6 0,0 0 0,0 1 0,0-6 0,0-1 0,0-8 0,0 8 0,0-8 0,0 4 0,3-8 0,1-1 0,3-3 0,1 0 0,-1 0 0,0 0 0,-2 0 0,-2 0 0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56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24575,'0'31'0,"0"-6"0,0 20 0,0-19 0,0 30 0,0-24 0,0 25 0,4-12 0,1 16 0,4-6 0,-4-4 0,-1-6 0,-4-16 0,0 6 0,0-7 0,0-8 0,0 1 0,0-14 0,0 2 0,0-5 0,0-1 0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57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24575,'28'0'0,"9"0"0,2 0 0,9 0 0,-11 0 0,1 0 0,-6 0 0,-9 0 0,-6 0 0,-7 0 0,-3 0 0,-4 0 0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58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24575,'0'44'0,"0"4"0,0 24 0,0-14 0,0 17 0,0-23 0,0 21 0,0-13 0,0-3 0,0-9 0,0-8 0,0-11 0,0 2 0,0-13 0,0 3 0,0-6 0,0 10 0,0-9 0,0 9 0,3-6 0,1-4 0,3 2 0,-4-10 0,0 2 0,0-3 0,-2 1 0,1-4 0,-2 0 0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58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24575,'0'21'0,"0"11"0,0 8 0,0 19 0,0-19 0,0 19 0,0-21 0,0 6 0,0-16 0,0-3 0,0-13 0,0 1 0,0-4 0,0-4 0,0 1 0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59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24575,'5'-7'0,"6"1"0,3 6 0,11 0 0,-1 0 0,7 0 0,-4 0 0,5 0 0,-5 0 0,0 0 0,-1 0 0,-7 0 0,2 0 0,-10 0 0,6 0 0,-10 0 0,0 0 0,-5 0 0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9:59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24575,'0'7'0,"0"7"0,0 24 0,0-4 0,0 23 0,0-21 0,0 41 0,0-24 0,0 12 0,0 12 0,0-12 0,0 5 0,0-4 0,0-21 0,3-1 0,-2-2 0,6-21 0,-7 3 0,3-19 0,-3 5 0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00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24575,'4'0'0,"-2"0"0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00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24575,'7'-3'0,"-1"0"0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01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24575,'39'0'0,"-7"0"0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02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24575,'0'13'0,"0"11"0,0-4 0,0 26 0,0-11 0,0 5 0,0 5 0,0-17 0,0 14 0,0-14 0,0 4 0,0-14 0,0 0 0,0-5 0,0 1 0,0-7 0,0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16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71 24575,'-5'0'0,"10"0"0,4 0 0,5 0 0,-6 0 0,-1 0 0,1-8 0,-4 3 0,0-7 0,-4 5 0,0-1 0,0 0 0,0 1 0,0-1 0,-3 4 0,-1 1 0,-4 3 0,1 0 0,-1 0 0,1 0 0,2 3 0,2 1 0,3 3 0,0 1 0,0-4 0,0 0 0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03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24575,'11'0'0,"7"0"0,31 0 0,7 0 0,1 0 0,8 0 0,-21-3 0,10 2 0,-21-6 0,-5 6 0,-11-2 0,-6 3 0,-2 0 0,-5 0 0,-1 0 0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04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24575,'0'13'0,"0"13"0,0 22 0,0 17 0,0 5 0,0 9 0,0-15 0,4 7 0,5-21 0,-3 1 0,2-6 0,-5-20 0,-2 1 0,5-15 0,-6-2 0,3-3 0,-3 0 0,0 0 0,0 0 0,0 0 0,-3-2 0,3-1 0,-3-3 0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05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24575,'35'4'0,"-5"-1"0,24-3 0,-10 0 0,-10 0 0,4 0 0,-2 0 0,-12 0 0,-3 0 0,-14 0 0,-1 0 0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05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24575,'0'13'0,"0"2"0,0 21 0,0-1 0,0 19 0,0-6 0,0-2 0,0 30 0,4-35 0,1 55 0,4-53 0,6 40 0,-6-41 0,5 22 0,-6-30 0,0 3 0,0-14 0,-1-6 0,-4-6 0,3-2 0,-5-3 0,2-7 0,-3-12 0,0 4 0,0-6 0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08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24575,'32'0'0,"3"0"0,6 0 0,3 0 0,9 0 0,-7 0 0,12 0 0,-14 0 0,4 0 0,-15 0 0,0 0 0,-15 0 0,-4 0 0,-4 0 0,-4 0 0,0 0 0,0 0 0,-2 8 0,-2 14 0,-2 22 0,0 13 0,0-6 0,0 2 0,0 25 0,0-14 0,0 2 0,0 29 0,0-29 0,0 1 0,0-9 0,0 1-630,3 6 1,0 4 629,0 18 0,2 1 0,1-11 0,0 0 0,0 5 0,1 5 0,-3-10 0,1 3 0,0-6 0,3-10 0,1 3 0,-1 10 0,0 13 0,2 1 0,-2-14 0,2-6 0,1-2 0,1 17 0,2 11 0,-2-10 0,-2-13 0,-1-5 0,1 0 0,0 3 0,0 25 0,-1-7-786,1-3 786,-3 10 0,0 1 0,3-5 0,-5-34 0,1-1 0,4 31 0,-1-31 0,1 4 1207,-5-17-1207,-1-13 838,-4-26-838,0 15 0,0 0 0,0 22 0,0 16 0,0 10 0,0 22 0,0-18 0,0 22 0,0-33 0,0 13 0,0-14 0,0-6 0,4-7 0,0-14 0,0-3 0,3-13 0,-7-3 0,3-6 0,-3-3 0,0 1 0,-2-1 0,-5-3 0,-11 3 0,-2-2 0,-20 8 0,0 6 0,-15 1 0,-9 8 0,11-8 0,-16 4 0,13-5 0,-26 8 0,27-11 0,-12 5 0,30-12 0,-1 0 0,6 0 0,9-1 0,5-3 0,8-1 0,3-3 0,5 0 0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09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24575,'0'-4'0,"0"1"0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09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24575,'0'3'0,"0"0"0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09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24575,'0'4'0,"0"-2"0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09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24575,'0'7'0,"0"-1"0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13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17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39 24575,'-3'-21'0,"-1"4"0,-7 17 0,-1 0 0,-4 0 0,4 3 0,1-2 0,3 10 0,0-2 0,-5 12 0,4-3 0,-8 8 0,7-3 0,-4 4 0,5 1 0,0-6 0,4 5 0,-2-14 0,6 8 0,-2-13 0,3 8 0,0-8 0,0 4 0,0-5 0,0 1 0,0-1 0,3 1 0,1-5 0,3 1 0,1-4 0,-1 0 0,1 0 0,-1 0 0,1 0 0,-1 0 0,1-4 0,3 0 0,2-8 0,0-1 0,2-4 0,-6 0 0,3 5 0,-3-9 0,3 7 0,-3-7 0,3 4 0,-4 0 0,-3 4 0,-1-2 0,-1 6 0,-2-3 0,2 5 0,1-1 0,-4 1 0,4 12 0,-4 1 0,0 13 0,0 2 0,0-3 0,3 3 0,2-8 0,3-2 0,-1-3 0,1-1 0,-1 1 0,1-1 0,-1-2 0,1-2 0,-1 0 0,5-2 0,-4 2 0,4-3 0,-5 0 0,1 0 0,-1 0 0,-3 0 0,0 0 0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14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14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15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16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19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24575,'0'13'0,"0"13"0,-8 26 0,1 16 0,-7 9 0,8 2 0,1-12 0,5 26 0,0-41 0,0 46 0,0-47 0,0 23 0,0-25 0,0 5 0,0-20 0,0-2 0,4-10 0,3-6 0,3-3 0,8-6 0,5-3 0,4-1 0,6-3 0,-2-7 0,2-10 0,0-5 0,-14 4 0,-3 6 0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20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2 133 24575,'-1'-3'0,"18"0"0,5-4 0,25-3 0,4-8 0,11-1 0,-5 4 0,28-9 0,-39 16 0,6-3 0,-2 2 0,-13 8 0,44-4 0,-49 5 0,24 0 0,-35 0 0,3 0 0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20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24575,'13'0'0,"2"0"0,7 0 0,4 0 0,1 0 0,1 0 0,-6 0 0,-10 0 0,-6 0 0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21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24575,'10'0'0,"18"0"0,7 0 0,5 0 0,0 0 0,-13 0 0,1 0 0,-5 0 0,-6 0 0,-9 0 0,-2 0 0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21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24575,'0'20'0,"0"13"0,0 24 0,0 15 0,0 18 0,0-4 0,0-16 0,0 6 0,0-24 0,4 13 0,1-15 0,7-8 0,-7-6 0,2-12 0,-4-6 0,-2-5 0,2-8 0,-3 1 0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22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24575,'29'0'0,"7"0"0,13 0 0,-4 0 0,2 0 0,-9 0 0,-1 0 0,0 0 0,-14 0 0,-4 0 0,-6 0 0,-9 0 0,2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31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0 24575,'0'19'0,"0"24"0,-6 17 0,-2 31-765,-3-40 1,0 1 764,3 4 0,-1 0 0,-2 2 0,0-2 0,3 30 335,2 1-335,6-29 292,0 6-292,0-17 0,0-14 0,0-16 0,0-9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19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0 24575,'-7'0'0,"0"0"0,-17 0 0,10 0 0,-7 0 0,9 0 0,-1 0 0,1 0 0,5 0 0,-1 0 0,4 7 0,1-1 0,-5 9 0,6-6 0,-5 6 0,7-6 0,0 7 0,0-8 0,0 8 0,0-8 0,0 4 0,0-5 0,0 1 0,0-1 0,3-2 0,2 1 0,2-5 0,5 2 0,-4 1 0,4-3 0,-5 5 0,1-2 0,3 1 0,-2-2 0,2 0 0,-3-2 0,0 6 0,-1-3 0,-3 3 0,2 1 0,-5-1 0,3 0 0,-1 1 0,-2-1 0,2 1 0,-3 0 0,0-1 0,0 1 0,0-1 0,-3 1 0,-5-1 0,-5 1 0,-4 1 0,-4-1 0,7 0 0,-6-3 0,7 2 0,0-6 0,1 3 0,5-4 0,-1 0 0,0 0 0,1 0 0,-1 0 0,1 0 0,0 0 0,3 0 0,0 0 0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23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24575,'0'26'0,"0"8"0,0 11 0,0 32 0,0-36 0,0 35 0,0-37 0,0 6 0,0-4 0,0-14 0,0-7 0,0-10 0,0-8 0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23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24575,'0'4'0,"0"25"0,0 18 0,0 25 0,0 12 0,0-19 0,0 15 0,0-17 0,0-5 0,0-6 0,0-18 0,3-14 0,8-2 0,4-7 0,4-7 0,2-1 0,-3-3 0,9 0 0,-5-3 0,-5 2 0,-7-2 0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24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94 24575,'-5'0'0,"21"-8"0,2 3 0,36-16 0,-22 15 0,19-14 0,-17 14 0,2-6 0,1 8 0,-3-3 0,-11 6 0,-9-3 0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25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24 24575,'-3'3'0,"3"6"0,-6-5 0,5 13 0,-1-5 0,2 2 0,0-1 0,0-3 0,0 4 0,0-4 0,0-9 0,0-9 0,6-6 0,2-7 0,5 6 0,2-6 0,-2 10 0,-2-3 0,-1 8 0,-4-1 0,0 4 0,0 0 0,1 3 0,-1 0 0,0 0 0,0 0 0,1 0 0,-1 0 0,0 3 0,-2 4 0,-2 7 0,-2 0 0,0 3 0,0-3 0,0 0 0,0-4 0,0 0 0,0-4 0,3-8 0,1-6 0,5-6 0,3-7 0,-2 6 0,3 1 0,-5 1 0,2 5 0,-4-1 0,0 5 0,1 2 0,-1-1 0,0 2 0,0-2 0,0 3 0,0 3 0,-3 12 0,2-3 0,-4 18 0,6-7 0,-6 4 0,2-4 0,0-6 0,-2-3 0,2-4 0,-3 0 0,0-7 0,0 0 0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26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24575,'17'0'0,"15"0"0,7 0 0,50 0 0,5 0 0,-44 0 0,3 0 0,8 0 0,1 0 0,37 0 0,-1 0 0,-42 0 0,-3 0 0,20 0 0,16 0 0,-17 0 0,-10 0 0,-8 4 0,-11-3 0,-2 2 0,-4-3 0,-3 0 0,-3 0 0,-10 0 0,-5 0 0,0 0 0,-9 0 0,2 0 0,-5 0 0,-1 0 0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28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0 24575,'0'13'0,"0"7"0,-3 0 0,-1 10 0,-4-7 0,-3 4 0,3-9 0,-2 0 0,0-8 0,3 0 0,0-4 0,1 0 0,5-8 0,2-11 0,11-14 0,1-1 0,10-4 0,-7 6 0,3 6 0,-5-2 0,0 8 0,-4 7 0,3 1 0,-6 6 0,3 0 0,-4 2 0,1 9 0,0 8 0,-3 13 0,-1 6 0,-3 4 0,0 0 0,0-5 0,0 4 0,0-8 0,0 8 0,-3-8 0,-5 4 0,-4-6 0,-4 1 0,0-5 0,-3 0 0,4-8 0,-3-1 0,0-4 0,4-3 0,-4-1 0,8-6 0,-3-1 0,6-3 0,-3 0 0,4 0 0,2-3 0,1-4 0,3-7 0,0-4 0,0-5 0,0 1 0,0 0 0,3 4 0,1 0 0,6 4 0,-3 4 0,6 3 0,-6 4 0,6 0 0,-2 3 0,-1-4 0,3 4 0,-3 0 0,0 0 0,3 4 0,-2 2 0,-1 5 0,0 3 0,0-1 0,-3 1 0,3-1 0,-3-2 0,0 1 0,-1-4 0,0 1 0,1-3 0,-1 1 0,0-1 0,0-3 0,0 0 0,0-3 0,1 0 0,-1 0 0,0 0 0,0 0 0,1 0 0,2 0 0,1 0 0,8 0 0,4-7 0,3-10 0,2-4 0,-3-7 0,-4 5 0,3-1 0,-11 5 0,5 1 0,-9 4 0,1 4 0,-2 1 0,-4 5 0,0 1 0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0: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3391 534 24575,'-28'-45'0,"3"11"0,-2 6 0,0 3 0,6 7 0,-21-14 0,15 17 0,-27-20 0,19 20 0,-32-22 0,15 17 0,-7-6 0,-2 5 0,21 8 0,-19-2 0,11-1 0,-2 6 0,7-3 0,-7-3 0,18 6 0,-28-12 0,29 17 0,-32-12 0,19 11 0,-6-4 0,0 3 0,6 6 0,-9-7 0,4 7 0,-2-7 0,8 7 0,-3-3 0,4 4 0,5 0 0,-3 0 0,8 0 0,-8 0 0,7 0 0,-7 0 0,7 4 0,-2 0 0,3 4 0,1-4 0,-1 3 0,1-3 0,0 1 0,0 2 0,-5-3 0,7 4 0,-6 0 0,8-1 0,-4 1 0,-1 0 0,5 0 0,-3-1 0,7 1 0,-7 3 0,7-3 0,-3 3 0,4-4 0,0 0 0,1 3 0,-5 2 0,3-1 0,-12 4 0,7-3 0,-8 4 0,5 0 0,0 0 0,0-1 0,3 0 0,3 0 0,3-1 0,0 1 0,0-1 0,4 0 0,-3 4 0,2 1 0,-4 4 0,4-1 0,-4 1 0,7 3 0,-6-2 0,3 2 0,-1 1 0,-2-3 0,6 2 0,-3 1 0,0-4 0,3 7 0,-3-2 0,-1 3 0,7 1 0,-6-1 0,7 0 0,-3 0 0,3 0 0,-3 0 0,7-1 0,-7-3 0,7 3 0,-3-8 0,4 4 0,0-5 0,-4 5 0,2-3 0,-1 3 0,2 0 0,1-4 0,-1 0 0,1-1 0,0-3 0,-3 0 0,2 2 0,-2-5 0,3 5 0,-3-2 0,5 0 0,-4 3 0,5-7 0,-3 4 0,3-5 0,-2 0 0,5 1 0,-5-4 0,6 6 0,-6-4 0,5 5 0,-5 0 0,5 1 0,-5 0 0,5-1 0,-5-4 0,5 4 0,-2 1 0,3 4 0,-3-1 0,2 5 0,-2-3 0,3 6 0,0-6 0,0 7 0,0-7 0,0 8 0,0-8 0,0 3 0,3 0 0,2 2 0,6-1 0,1 4 0,3-4 0,4 1 0,2 3 0,-1-3 0,8 2 0,-7 1 0,12-1 0,3 9 0,-1-4 0,0 0 0,3 8 0,-1-5 0,5 11 0,-5-7 0,16 21 0,-11-8 0,19 18 0,-11-4 0,-3-11 0,-8-9 0,10-1 0,-2-10 0,1-4 0,4-3 0,-10-15 0,2 1 0,3-3 0,0-2 0,-3-3 0,2-5 0,-4 0 0,1-4 0,16 0 0,-21 0 0,41 0 0,-28 0 0,29 0 0,-8 0 0,-8 0 0,6 0 0,-9-4 0,20 3 0,-12-8 0,-5 8 0,14-3 0,-25 4 0,35 0 0,-14 0 0,5 0 0,-15 0 0,35 0 0,-51 4 0,45 1 0,-47 3 0,8-3 0,-6 0 0,-5-5 0,-2 0 0,-2 0 0,6 0 0,-11 0 0,8-4 0,-6-5 0,1-4 0,1-3 0,3-1 0,-8 1 0,4-4 0,-5-1 0,1-1 0,-4-1 0,3 2 0,-7-3 0,3 0 0,-5 0 0,1 0 0,0 0 0,-5 1 0,4-1 0,-10-2 0,6-2 0,-6-13 0,-1 7 0,1-13 0,-5-2 0,-3 0 0,0 2 0,-5-3 0,0 16 0,0-13 0,0 4 0,0 2 0,0 2 0,0-1 0,0 7 0,0-3 0,0 4 0,0-4 0,0 4 0,0-4 0,0 4 0,0 0 0,0 5 0,0 1 0,0 4 0,0 0 0,0 0 0,0 0 0,0-1 0,0 1 0,0 0 0,0 0 0,0-4 0,0 3 0,0-3 0,0 4 0,0 3 0,0-2 0,0 10 0,0-6 0,0 7 0,0-4 0,0 0 0,-4-3 0,4 3 0,-7-8 0,-1 0 0,-1-6 0,-2 1 0,0-4 0,2 4 0,-2 0 0,3-4 0,-3 4 0,2-1 0,-6-2 0,7 3 0,-7-5 0,6 5 0,-2-4 0,4 8 0,-1-3 0,0 0 0,1 3 0,-4-3 0,3 0 0,-6 3 0,5-8 0,-5 4 0,4-10 0,-10-5 0,10 3 0,-6-3 0,8 6 0,-4 3 0,3-3 0,-2 9 0,0 1 0,3 7 0,-5 2 0,2 3 0,1 4 0,-7-3 0,6 5 0,-10 1 0,10 1 0,-6 2 0,7 1 0,-1-3 0,2 5 0,2-5 0,1 6 0,0-6 0,2 5 0,1-1 0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32.17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29 178 24575,'2'0'0,"9"-3"0,-3 6 0,14-3 0,-14 0 0,9 0 0,-9 0 0,1 0 0,-2 0 0,-1 0 0,0 0 0,-2-3 0,2-4 0,-5-4 0,2-3 0,-3-5 0,0 4 0,0-3 0,0 3 0,0 1 0,0 0 0,0 3 0,0 1 0,0 4 0,-3 2 0,-4-2 0,-1 5 0,-2-5 0,4 5 0,-1-1 0,1 2 0,-1 0 0,1 0 0,0 0 0,0 2 0,2 2 0,-1 2 0,4 0 0,-5 1 0,5-1 0,-4 1 0,4 2 0,-2-1 0,3 2 0,0-4 0,0 0 0,0 1 0,0-1 0,3-2 0,0-2 0,7-2 0,-3 0 0,3 0 0,0 0 0,-3 0 0,3 0 0,-4-3 0,1 0 0,-1-4 0,1 1 0,-1-1 0,-2 1 0,-2 0 0,-2 0 0,0-1 0,-2 4 0,-6-3 0,1 5 0,-6-2 0,2 3 0,-4 0 0,1 0 0,0 0 0,0 0 0,3 0 0,-3 3 0,7 1 0,0 2 0,1 1 0,5-1 0,-1 0 0,2 1 0,0-1 0,0 0 0,0 1 0,0-1 0,0 1 0,0-1 0,2 0 0,2 1 0,6 0 0,0-4 0,5 0 0,-1-3 0,-3 0 0,-2 0 0,-2 0 0,-1 0 0,1 0 0,-1 0 0,0 0 0,-2-2 0,-1-2 0,-3-2 0,0-4 0,-3 2 0,-4-2 0,-1 4 0,-2-1 0,1 0 0,1 3 0,-2 1 0,4 3 0,2 0 0,2 0 0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6.90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25 0 24575,'0'2'0,"0"7"0,0 13 0,0 13 0,0 11 0,0 2 0,0-2 0,0-1 0,0 1 0,0 2 0,0 3 0,0-10 0,0-2 0,0-10 0,0 0 0,0-10 0,0-4 0,0-2 0,0-2 0,0-1 0,0 4 0,0-7 0,0 3 0,0-4 0,0 1 0,0-1 0,0 1 0,0-1 0,-5-3 0,1 0 0,-2 0 0,3 0 0,0 7 0,2 1 0,-2 3 0,3-4 0,0 4 0,0-7 0,0 3 0,0-4 0,0 1 0,0-1 0,3-2 0,-3-4 0,6-4 0,-6-2 0,3 0 0,-3-4 0,0 2 0,0-5 0,0 6 0,0-3 0,0 3 0,0 1 0,0 5 0,0 4 0,0 4 0,0 2 0,0-2 0,0-1 0,3-3 0,0 3 0,4-5 0,3 2 0,0-3 0,1 0 0,2 0 0,-2 0 0,0 0 0,-1 0 0,-4 0 0,0-3 0,-2-1 0,-1-2 0,-6 3 0,0 0 0,-4 3 0,1 0 0,0 0 0,4 3 0,7-3 0,9 6 0,10-5 0,5 6 0,11-6 0,-5 3 0,10-4 0,-5 4 0,6-3 0,-6 3 0,5-4 0,-10 0 0,4 0 0,-10 4 0,0-4 0,-6 4 0,-4-4 0,-1 0 0,-3 0 0,-5 0 0,4 0 0,-7 0 0,3 0 0,-4 0 0,1 0 0,-1 0 0,0 0 0,-2-3 0,-7 0 0,-2-1 0,-4-1 0,-1 1 0,3 0 0,-7 1 0,7 3 0,-7 0 0,7 0 0,-3 0 0,4 0 0,3 2 0,0 2 0,3 2 0,0 4 0,0 1 0,3-1 0,4 0 0,7-2 0,6-1 0,-1 0 0,-1-2 0,-4-2 0,1-3 0,-5 0 0,0 0 0,-3 0 0,-1 0 0,0 0 0,1-6 0,-3-6 0,2-8 0,-5-3 0,3-5 0,-4 3 0,0-8 0,0 13 0,0-3 0,0 8 0,-3 4 0,-4 1 0,-1 7 0,-2-1 0,4 4 0,-1 0 0,1 0 0,-4 0 0,3 3 0,-4 8 0,4 5 0,-1 7 0,0-3 0,1 2 0,-1-7 0,4 7 0,1-10 0,3 6 0,0-11 0,0 3 0,0-4 0,-3-2 0,8-1 0,-4-3 0,11-4 0,-4 1 0,2-4 0,-4 0 0,0 1 0,-2 0 0,-1-1 0,-3 1 0,0-1 0,-3 4 0,0 0 0,-4 3 0,1 0 0,-1 0 0,1 0 0,-1 0 0,4 0 0,0 0 0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8.0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24575,'0'6'0,"0"8"0,0 2 0,0 7 0,0 5 0,0 1 0,0 0 0,0 4 0,0-4 0,0 1 0,0 2 0,0-7 0,0 3 0,0-9 0,0-1 0,0-7 0,0-1 0,0-4 0,0-2 0,0-1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20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24575,'3'4'0,"1"-1"0,3-3 0,1 0 0,-1 0 0,0 0 0,0 0 0,0 0 0,0 0 0,0 0 0,0 0 0,0 0 0,0 0 0,0 0 0,-3 0 0,-1 0 0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8.63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24575,'4'0'0,"6"0"0,26 0 0,-4 0 0,25 0 0,-21 0 0,15 0 0,-10 0 0,10 0 0,-9 0 0,8 0 0,-19 0 0,2 0 0,-14 0 0,0 0 0,-9 0 0,0 0 0,-4 0 0,-2 0 0,-1 0 0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9.1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24575,'13'0'0,"-2"0"0,12 0 0,-4 0 0,4 0 0,1 0 0,-1 0 0,5 0 0,-7 0 0,2 0 0,-9 0 0,-4 0 0,0 0 0,-3 0 0,-4 0 0,0 0 0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9.68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24575,'5'3'0,"3"0"0,9-3 0,-2 0 0,3 0 0,0 0 0,-2 0 0,-2 0 0,0 0 0,-7 0 0,0 0 0,-5 0 0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13.82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36 86 24575,'0'17'0,"0"-3"0,0 5 0,0-6 0,0-2 0,0 1 0,3-8 0,4 3 0,0-7 0,3 0 0,0 0 0,0 0 0,4-3 0,-6-4 0,0-1 0,-7-5 0,2 2 0,-3-3 0,0 3 0,0-2 0,0 2 0,0-3 0,0-1 0,0 5 0,-3-4 0,-5 6 0,1-2 0,-3 4 0,0-1 0,3 3 0,-3 1 0,3 3 0,-3 0 0,3 0 0,-3 3 0,3 0 0,0 7 0,4 1 0,-3 0 0,5 2 0,-2-6 0,3 7 0,0-7 0,0 3 0,0-4 0,6-2 0,2 2 0,6-5 0,1 2 0,-1-3 0,-4 0 0,0 0 0,-3 0 0,-1 0 0,1 0 0,-1 0 0,-2 0 0,-2 0 0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15.24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22 24575,'3'-6'0,"0"6"0,-3 8 0,0 8 0,0 23 0,0-11 0,0 26 0,0-16 0,0 3 0,0 2 0,8-7 0,-6 5 0,10-7 0,-8-6 0,0-8 0,2-8 0,-5-3 0,5-6 0,-3 1 0,3-4 0,1-16 0,1-6 0,1-17 0,4-8 0,-3 5 0,9-15 0,-5 15 0,1-4 0,0 11 0,-6 7 0,2 8 0,-3 2 0,-1 7 0,-4 1 0,3 7 0,-2-3 0,-1 3 0,0-3 0,0 2 0,-3-1 0,3 1 0,-3 1 0,0 0 0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16.57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 24575,'0'13'0,"0"4"0,0 2 0,0 0 0,0-1 0,0-3 0,0-5 0,0 3 0,0-6 0,0 2 0,0-2 0,0-1 0,0 0 0,0-2 0,0-1 0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2.37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26 24575,'0'3'0,"0"-2"0,0 9 0,0-4 0,0 0 0,0 1 0,3-1 0,3 1 0,1-4 0,3 0 0,-4-3 0,0 0 0,4 0 0,-3-3 0,3 3 0,-3-9 0,-1 7 0,1-7 0,-3 5 0,1-2 0,-4-1 0,2 1 0,-3 0 0,0 0 0,0-1 0,-3 4 0,2-3 0,-5 5 0,3-2 0,-4 3 0,1 0 0,0 0 0,-1 0 0,1 0 0,0 0 0,-1 0 0,4 0 0,0 0 0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0.16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 0 24575,'-3'4'0,"9"-1"0,12-3 0,10 0 0,1 0 0,0 0 0,0 0 0,-1 0 0,-8 0 0,-1 0 0,-5 0 0,-7 0 0,3 0 0,-4 0 0,-2 0 0,-2 0 0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8.54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24575,'0'20'0,"0"1"0,0 7 0,0 1 0,0 0 0,0 4 0,0-8 0,0 3 0,0-9 0,0-1 0,0-4 0,0 1 0,0-1 0,0 0 0,0 0 0,3 0 0,1 5 0,0-4 0,3 3 0,-6-4 0,5 5 0,-5-4 0,6 7 0,-6-7 0,2 4 0,-3-1 0,3-3 0,-2 3 0,2-7 0,-3-1 0,0-4 0,0 1 0,0-1 0,0 0 0,3-2 0,-2-1 0,1-3 0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9.19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40 24575,'9'0'0,"12"0"0,17-4 0,21-2 0,-16-3 0,27-2 0,-27 6 0,16 1 0,-14 4 0,1 0 0,-10 0 0,-7 0 0,-6 0 0,-11 0 0,1 0 0,-6 0 0,-4 0 0,0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20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0 24575,'-11'0'0,"1"0"0,2 0 0,1 0 0,-1 0 0,-3 0 0,2 0 0,-3 0 0,-4 4 0,2-3 0,-3 3 0,1-4 0,3 0 0,1 0 0,0 0 0,8 0 0,0 0 0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9.69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0 24575,'8'4'0,"4"-2"0,9-2 0,7 0 0,1 0 0,0 0 0,-1 0 0,-8 0 0,2 0 0,-7 0 0,0 0 0,-5 0 0,-4 0 0,1 0 0,-4 0 0,0 0 0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2.67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0 131 24575,'4'0'0,"11"0"0,17 0 0,3 0 0,9-5 0,3 0 0,-5-4 0,14-1 0,-14 5 0,10-3 0,-6 7 0,-10-3 0,2 4 0,-13 0 0,3 0 0,-9 0 0,-1 0 0,-4 0 0,-3 0 0,2 0 0,-5 0 0,1 0 0,-2 0 0,-1 0 0,1 0 0,-1 0 0,0 0 0,0 0 0,0 0 0,0 0 0,-3-7 0,0 3 0,-6-3 0,-4 5 0,-4 2 0,-7 0 0,3 0 0,-4 0 0,8 0 0,-2 0 0,6 0 0,-3 0 0,3 0 0,4 2 0,0 2 0,3 2 0,0 0 0,0 1 0,0-1 0,3 0 0,0 1 0,7 0 0,1-4 0,3 0 0,0-3 0,1 0 0,-1 0 0,-4 0 0,0 0 0,-3 0 0,-1 0 0,-2-2 0,-1-5 0,-3-1 0,0-5 0,0 2 0,0 0 0,0-2 0,0 5 0,-3-2 0,-1 4 0,-6-1 0,3 4 0,-7-1 0,7 4 0,-3 0 0,4 0 0,-1 0 0,1 0 0,-1 0 0,1 3 0,-1 4 0,4 8 0,-1 4 0,4 4 0,0 1 0,0-5 0,0-1 0,0-4 0,0 1 0,0-5 0,0 0 0,3-6 0,4-1 0,4-3 0,7 0 0,-3 0 0,7 0 0,-6-11 0,2 2 0,1-10 0,-3 1 0,-1 2 0,-4-2 0,-4 7 0,0 1 0,-1 4 0,-2-1 0,-2-3 0,-2 3 0,0-3 0,0 0 0,0 2 0,-6-2 0,-2 3 0,-6 3 0,0-2 0,-1 5 0,1-2 0,0 3 0,0 0 0,-1 0 0,4 0 0,1 0 0,4 0 0,-1 0 0,1 3 0,2 0 0,-2 4 0,6-1 0,-3 4 0,3-3 0,0 3 0,0-4 0,0 4 0,3-3 0,4 4 0,3-5 0,5-2 0,3 3 0,-3-6 0,3 2 0,-7-3 0,2 0 0,-5 0 0,1 0 0,1 0 0,-2-3 0,1 0 0,-5-7 0,-1 2 0,-3-5 0,0 6 0,0-10 0,0 9 0,-6-2 0,-2 4 0,-11 5 0,7-2 0,-5 3 0,6 0 0,0 0 0,1 0 0,7 0 0,0 0 0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5.86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8 50 24575,'0'6'0,"0"0"0,0 0 0,6-2 0,-1 2 0,8-6 0,-6 3 0,7-3 0,-7 0 0,3 0 0,-4 0 0,-3-5 0,0-3 0,-3-5 0,0 2 0,0-2 0,0 5 0,0-2 0,0 4 0,-2 2 0,-2 2 0,-6 2 0,-1 0 0,1 0 0,-4 0 0,7 2 0,-3 2 0,3 0 0,4 1 0,0-1 0,3 2 0,0 1 0,0-1 0,0 0 0,0 0 0,0 1 0,2-1 0,2-2 0,2 1 0,1-4 0,-1 2 0,0-3 0,-2 0 0,-2 0 0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6.6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1 112 24575,'6'0'0,"3"7"0,2 0 0,0 8 0,8 4 0,-10 0 0,6 1 0,-8-5 0,0-1 0,0-10 0,0 5 0,-4-5 0,0 2 0,-3-5 0,0-5 0,4-11 0,0-4 0,0-9 0,3-2 0,-6 1 0,3-4 0,0 9 0,-4 0 0,7 5 0,-6 9 0,2 0 0,0 6 0,-3 1 0,3 3 0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5.38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24575,'3'0'0,"0"4"0,-3 6 0,0 9 0,0 0 0,0 4 0,0-7 0,0 6 0,0-11 0,0 11 0,0-6 0,0 2 0,0-7 0,0 2 0,0-2 0,0-1 0,0 0 0,0-3 0,0-1 0,0 0 0,0 1 0,0-1 0,0 1 0,0-1 0,0 0 0,0 1 0,0-1 0,0 0 0,0 1 0,0-1 0,0 1 0,0-1 0,0 0 0,0 1 0,0 3 0,3-3 0,-3 3 0,3-4 0,-3 1 0,0-1 0,3-2 0,-2 1 0,4-4 0,-4-1 0,1-4 0,-2-10 0,0 3 0,0-17 0,0 8 0,0-8 0,0 4 0,0 1 0,0 0 0,0-1 0,0 5 0,0 4 0,0 1 0,0 7 0,0-3 0,0 4 0,0 0 0,0-1 0,0 7 0,0 4 0,0 11 0,0 4 0,0 9 0,0 1 0,4 10 0,1-4 0,0 10 0,3-10 0,-7 4 0,2-10 0,1-1 0,-3-8 0,2-2 0,-3-7 0,3-1 0,-2-4 0,2 0 0,-3 0 0,0 1 0,0-1 0,0 0 0,0 0 0,0 0 0,0-3 0,0 0 0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7.98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 29 24575,'-2'-3'0,"4"0"0,2 6 0,7 4 0,7 5 0,-2 2 0,2 5 0,1-6 0,2 9 0,-2-9 0,1 10 0,-6-8 0,2 8 0,-2-11 0,-2 5 0,-2-9 0,-4 1 0,1-2 0,-1-1 0,1 1 0,-1-1 0,-3-10 0,7-6 0,-5-16 0,10 2 0,-2-9 0,3 8 0,-3-3 0,-2 5 0,-4 3 0,1 2 0,-2 7 0,1 1 0,0 4 0,-4-1 0,3 1 0,-5 2 0,1 1 0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9.40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58 195 24575,'-3'2'0,"0"2"0,3 10 0,-3-6 0,-1 9 0,0-9 0,-2 5 0,5-6 0,-5 3 0,5-4 0,-1 1 0,2-1 0,-6-2 0,5-7 0,-5-8 0,6-8 0,0-9 0,8-1 0,-3-5 0,16-1 0,-10 0 0,9 5 0,-11 1 0,1 13 0,-2-1 0,-2 10 0,1 0 0,-4 12 0,-7 7 0,-5 9 0,-7 7 0,0-4 0,0 4 0,1-5 0,3-4 0,1 0 0,4-9 0,0 0 0,4-4 0,0-2 0,3-1 0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22.38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65 170 24575,'19'0'0,"5"0"0,-8 0 0,5 0 0,-13-3 0,5 3 0,-9-6 0,3 2 0,-4-6 0,-3 3 0,0-7 0,0-7 0,0 5 0,0-9 0,0 11 0,0-1 0,-6 4 0,1 1 0,-15 3 0,4 3 0,-6 1 0,4 3 0,0 0 0,2 0 0,1 0 0,2 0 0,6 0 0,-3 0 0,6 3 0,-2 0 0,5 7 0,-1-3 0,2 7 0,0-7 0,0 6 0,0-5 0,0 2 0,0-4 0,0 0 0,0 1 0,2-1 0,2 1 0,6-4 0,0 0 0,5-3 0,-5 0 0,4 0 0,-7 0 0,3 0 0,-4 0 0,0 0 0,0 0 0,-2 3 0,-2 0 0,-2 3 0,0 0 0,0 0 0,0 1 0,0-1 0,0 0 0,0 1 0,0 2 0,0 2 0,0 3 0,0 1 0,0-1 0,0 4 0,0-3 0,0 7 0,0-6 0,0 2 0,0 0 0,0 1 0,0 5 0,0-1 0,0 0 0,0 1 0,0-1 0,0 0 0,0-3 0,0 2 0,0-3 0,0 0 0,4 0 0,-4-9 0,3 0 0,0-3 0,-2-1 0,2 0 0,-3 1 0,0-1 0,2-2 0,-1 1 0,2-1 0,0-1 0,-3 3 0,3-3 0,0 1 0,0 1 0,3-1 0,0-1 0,-2 3 0,2-6 0,-3 3 0,3-3 0,-2-3 0,-1 0 0,-1 0 0,-1 3 0,1 3 0,-2 3 0,0 0 0,0 0 0,0 0 0,0 0 0,0 0 0,0-2 0,0-2 0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0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34 24575,'4'-3'0,"-2"-4"0,-2 0 0,-6-3 0,-1 6 0,-11 1 0,-10 3 0,7 0 0,-25 0 0,10 8 0,-8 10 0,-8 29 0,17 7 0,-7 15 0,10-10 0,6 5 0,4-12 0,8 2 0,4-14 0,7-4 0,3-15 0,10-3 0,16-10 0,10-4 0,12 0 0,1-4 0,-2 4 0,-4 0 0,-8 5 0,-3 10 0,-15 3 0,-1 12 0,-12 8 0,-4 11 0,-13 4 0,-7 6 0,-9-15 0,-7 2 0,8-14 0,-7-3 0,10-9 0,-11-11 0,15-6 0,-9-3 0,7-11 0,3-5 0,-2-7 0,10-4 0,-3 0 0,7 4 0,0 4 0,3 6 0,4 5 0,-2 1 0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1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24575,'17'0'0,"11"-4"0,5-4 0,7 2 0,2-10 0,-3 7 0,0-5 0,-7 6 0,-8 4 0,-13 4 0,-5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5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250 177 24575,'0'-11'0,"0"-3"0,0 5 0,0-6 0,0 2 0,0-4 0,0 1 0,0-1 0,0 4 0,0 1 0,-4 1 0,3 2 0,-10 1 0,6 1 0,-11 6 0,3-2 0,-4 3 0,1 0 0,-1 0 0,0 7 0,0 2 0,0 13 0,4-4 0,-4 8 0,7-3 0,-4 4 0,1 0 0,7 1 0,-6-6 0,7 0 0,1-6 0,0-3 0,4-2 0,0-3 0,0 0 0,0-1 0,0 1 0,3-4 0,10-1 0,5-3 0,10 0 0,-1 0 0,6 0 0,-4 0 0,-1 0 0,-2 0 0,-8 0 0,3 0 0,-4 4 0,-5 0 0,4 4 0,-7 4 0,3 1 0,-4 3 0,0 1 0,-3 0 0,-1 4 0,-4-3 0,0 8 0,0-4 0,0 6 0,0-1 0,0 0 0,-4 0 0,-1 0 0,-8-4 0,3-2 0,-5-4 0,6-5 0,-7 0 0,7-4 0,-7 0 0,4 0 0,-10-3 0,4-2 0,-3-3 0,-1 0 0,4 0 0,-3 0 0,4 0 0,0-3 0,4-2 0,2-3 0,3 4 0,4-3 0,-3 6 0,6-5 0,-2 5 0,3-3 0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1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24575,'20'0'0,"14"0"0,-12 0 0,23 0 0,-24 0 0,12 0 0,-10 0 0,-10 0 0,-3 0 0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2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 24575,'-10'0'0,"0"0"0,-3 0 0,1 0 0,-6 0 0,1 0 0,2 0 0,-7 6 0,10-1 0,-14 22 0,12-5 0,-16 17 0,13-6 0,-1 13 0,10-11 0,-10 29 0,15-26 0,-14 26 0,11-2 0,1-15 0,0 17 0,5-26 0,0 8 0,0 2 0,0-9 0,0 0 0,3-16 0,6 9 0,5-15 0,3 5 0,4-14 0,2 2 0,1-6 0,7 4 0,-3-3 0,0-2 0,4-3 0,-5 0 0,8-12 0,-6-2 0,9-17 0,-18 6 0,12-10 0,-19 11 0,7-5 0,-8 7 0,-1-6 0,-3-5 0,-3-2 0,-1-7 0,-4 1 0,0-19 0,0 16 0,-5-21 0,-3 20 0,-7-7 0,-2 9 0,0 8 0,2 11 0,0 6 0,1 4 0,0 7 0,0-3 0,0 9 0,3-2 0,1 3 0,4 0 0,0 0 0,-1 0 0,1 0 0,0 0 0,2 0 0,2 0 0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3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24575,'13'0'0,"-4"0"0,1 0 0,-7 11 0,0 10 0,-3 20 0,0 10 0,0 10 0,-4-13 0,-6 17 0,-7-28 0,-3 15 0,4-24 0,5-4 0,0-6 0,4-8 0,0 0 0,1-7 0,5 0 0,-2-3 0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5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0 422 24575,'6'-4'0,"3"-16"0,20-23 0,-8-5 0,17-20 0,-20 26 0,7-21 0,-9 29 0,-2-11 0,-6 21 0,-5 5 0,-3 9 0,0 9 0,0 13 0,0 15 0,0 16 0,0 4 0,0 7 0,0 14 0,0-17 0,0 14 0,0-27 0,4 2 0,1-8 0,2-5 0,1-4 0,-4-4 0,-1 6 0,-3-5 0,0 17 0,0-8 0,0 9 0,0-10 0,0-1 0,0-4 0,0-8 0,0 2 0,0-10 0,0 3 0,0-7 0,0 0 0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5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 24575,'4'0'0,"16"0"0,21-4 0,19-7 0,9-4 0,5-6 0,-17 10 0,14-7 0,-20 11 0,10-3 0,-7 6 0,-11 4 0,-8 0 0,-4 0 0,-12 0 0,-5 0 0,-1 0 0,-6 0 0,0-5 0,-4 3 0,-3-3 0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9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0 157 24575,'11'-14'0,"12"-13"0,2 8 0,14-15 0,-15 17 0,15-5 0,-18 11 0,14 2 0,-19 6 0,6 3 0,-9 0 0,-1 20 0,0 11 0,-4 10 0,-2 23 0,-3-26 0,-3 26 0,0-24 0,0 10 0,0-16 0,0-2 0,0-13 0,0-1 0,0-8 0,0 0 0,0-4 0,0-5 0,0-8 0,0-13 0,0-14 0,9-15 0,0 7 0,9-11 0,-1 14 0,0 0 0,-4 2 0,-1 12 0,-5 2 0,0 13 0,-1 0 0,1 6 0,-1 2 0,0 2 0,1 0 0,2 0 0,-1 0 0,1 0 0,1 0 0,-3 0 0,3 0 0,-4 0 0,1 5 0,0 7 0,0 7 0,1 17 0,-3-5 0,-2 16 0,-3-9 0,0-3 0,0-4 0,0-8 0,0-8 0,0 2 0,0-10 0,0-11 0,0-14 0,0-12 0,5-19 0,-1 10 0,5-7 0,0 9 0,-1 4 0,0 8 0,-1 0 0,0 10 0,0 0 0,0 5 0,-1 4 0,0-1 0,4 4 0,-3-3 0,2 5 0,-2-1 0,-1 2 0,0 0 0,0 0 0,1 2 0,-1 5 0,1 4 0,0 6 0,0 2 0,1 4 0,-1 0 0,1-4 0,-1 3 0,0-7 0,1 6 0,-1-6 0,-1-1 0,1-1 0,0-6 0,-1 2 0,0-2 0,1-1 0,-1 0 0,0-2 0,4-2 0,-3-2 0,0 0 0,-4 0 0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0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24575,'7'-4'0,"10"1"0,21-1 0,7-5 0,27-7 0,-23 2 0,18-1 0,-21 1 0,-16 8 0,-4-2 0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0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24575,'48'0'0,"-9"0"0,34 0 0,-16 0 0,-2-4 0,4 3 0,-23-10 0,7 9 0,-18-9 0,0 4 0,-13-12 0,-2 8 0,-6-3 0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2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24575,'-3'2'0,"0"20"0,3 15 0,0 19 0,0 16 0,0-1 0,0 16 0,4-22 0,1 7 0,4-25 0,0 2 0,-1-15 0,-3-11 0,-2-5 0,-3-8 0,0-3 0,0-4 0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2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24575,'4'0'0,"19"0"0,22 0 0,20 0 0,9 0 0,-7 0 0,7 0 0,-22 0 0,6 0 0,-15 0 0,-8 0 0,-6 0 0,-12 0 0,-3 0 0,-3 0 0,-5 0 0,-3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6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24575,'15'0'0,"6"0"0,-4-3 0,10 2 0,-5-7 0,6 7 0,-6-7 0,4 7 0,-12-3 0,6 1 0,-11 2 0,3-3 0,-5 4 0,-3 0 0,0 0 0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3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24575,'0'25'0,"0"-5"0,0 16 0,0 6 0,0 7 0,0 19 0,0-6 0,5 18 0,0-13 0,1 0 0,7 0 0,-7-21 0,5 11 0,-4-18 0,-6-10 0,3-12 0,-4-11 0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3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24575,'28'0'0,"-5"0"0,-16 0 0,-1 0 0,-3 6 0,0 1 0,-3 19 0,0 0 0,0 17 0,-4-1 0,-11 17 0,-9 1 0,-1-9 0,6-19 0,12-22 0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4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24575,'14'0'0,"2"0"0,34-4 0,-8-5 0,18-1 0,-10-7 0,2 6 0,-3-6 0,-11 11 0,-4-9 0,-17 13 0,-7-4 0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4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24575,'0'32'0,"0"4"0,0 55 0,0-13 0,0-18 0,0 1 0,0 39 0,0-50 0,0 0 0,0 3 0,0-2 0,0 22 0,0 14 0,4-35 0,-3-2 0,3-25 0,-4-7 0,0-8 0,0-4 0,0-3 0,0 0 0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7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188 203 24575,'-4'10'0,"1"-9"0,3-9 0,3-3 0,15-25 0,-1 20 0,13-22 0,-1 17 0,-1 0 0,7-4 0,-7 15 0,5-6 0,-10 12 0,0 0 0,-5 0 0,-8 4 0,0 10 0,-6 13 0,-1 20 0,-3 23 0,-4 7 0,-5-7 0,-3-17 0,-4-1 0,-16 26 0,8-22 0,-1-1 0,-12 14 0,5-18 0,1-2 0,-2 0 0,-22 31 0,28-40 0,-3-2 0,6-9 0,5-7 0,-3-6 0,11-5 0,-7-4 0,11-3 0,-3-3 0,3-17 0,3-1 0,0-26 0,4 12 0,0-7 0,0 3 0,0 11 0,4-5 0,3 11 0,8 3 0,0 4 0,7 4 0,-7 8 0,6-1 0,-6 4 0,3 0 0,-1 0 0,-2 0 0,11 11 0,-13 2 0,18 20 0,-17-8 0,15 21 0,-12-20 0,7 15 0,-3-17 0,3 4 0,-4-4 0,-2-8 0,-3-2 0,-2-7 0,1 0 0,0-3 0,0-1 0,-1-3 0,5-4 0,-3-7 0,8-10 0,-6-11 0,-3 11 0,-7 3 0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8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24575,'4'0'0,"-2"40"0,-2 4 0,0 46 0,0 0 0,0 6 0,0-38 0,0 1 0,0 38 0,0-15 0,0-29 0,0-4 0,4-1 0,-3 34 0,6-41 0,1-2 0,-3-2 0,5-14 0,-3-4 0,1-5 0,5-7 0,-3-1 0,4-2 0,3-1 0,-2-3 0,6-3 0,4-10 0,-1-4 0,10-9 0,-9-2 0,5 1 0,-5-5 0,0 6 0,-11 8 0,-3 7 0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8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1 129 24575,'13'0'0,"27"-8"0,-2-2 0,50-15 0,-31 9 0,-8 2 0,0 3 0,7 4 0,26-11 0,-28 16 0,6-11 0,-16 12 0,-12-2 0,-15 3 0,-7 0 0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9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24575,'13'0'0,"8"0"0,15 0 0,21 0 0,-20 0 0,27 0 0,-24 0 0,8 0 0,-13 0 0,-8 0 0,-9 0 0,-8 0 0,0 0 0,-7 0 0,0 0 0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40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24575,'0'16'0,"0"7"0,0-3 0,0 15 0,0-14 0,0 23 0,0-22 0,0 32 0,0-27 0,5 41 0,-4-39 0,13 53 0,-12-55 0,8 40 0,-7-45 0,1 14 0,0-18 0,-1-1 0,-3 1 0,0-3 0,0 2 0,0-6 0,0 1 0,0-5 0,0 3 0,0-4 0,0 0 0,0 1 0,0-4 0,0 0 0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3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24575,'0'2'0,"0"17"0,0 32 0,0 11 0,0 1 0,0 3 0,0 17 0,0-12 0,0 3 0,0-20 0,0-1 0,0 12 0,0-1 0,0 31 0,0-43 0,0-3 0,0 13 0,0 10 0,4-15 0,8-13 0,1-11 0,14-12 0,-10-4 0,8-12 0,-10 1 0,10-6 0,-9 0 0,13-7 0,-20 5 0,5-5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7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24575,'0'7'0,"0"1"0,0-1 0,0 0 0,0 5 0,0-3 0,0 6 0,0-2 0,0-1 0,0 9 0,0-11 0,0 15 0,0-16 0,0 12 0,0-13 0,0 4 0,0-1 0,0-2 0,0 2 0,0-7 0,0 0 0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3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24575,'18'0'0,"11"0"0,35-5 0,7-1 0,-11 1 0,30-14 0,-43 15 0,36-11 0,-36 15 0,6 0 0,-8 0 0,-13 0 0,-16 0 0,-6 0 0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5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24575,'0'16'0,"0"-5"0,0 10 0,0-6 0,0 7 0,0 0 0,0 1 0,0-1 0,0 1 0,0-1 0,0-3 0,0-2 0,0-7 0,0 0 0,0-4 0,0-21 0,0-5 0,0-13 0,7-7 0,-1 10 0,9-5 0,-6 6 0,5 3 0,-2 3 0,2 5 0,0 0 0,4 7 0,-4-2 0,4 8 0,-4-4 0,-4 8 0,3-2 0,-3 3 0,1 6 0,-1 9 0,-2 10 0,0 2 0,-1 0 0,-3-1 0,0-6 0,-4 5 0,0-10 0,0 2 0,0-3 0,0-4 0,0 0 0,0-4 0,0 0 0,0-5 0,3-5 0,1-14 0,7-2 0,1-10 0,8 0 0,-3 2 0,3 0 0,-6 9 0,-3 5 0,-1 4 0,-4 4 0,0 2 0,0 1 0,1 3 0,-1 0 0,0 0 0,4 0 0,-3 0 0,6 0 0,-5 6 0,5 2 0,-6 6 0,7 4 0,-6-4 0,3 8 0,-4-7 0,0 7 0,-3-11 0,2 6 0,-5-10 0,2 3 0,-3-4 0,0 0 0,0-2 0,0-1 0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24575,'23'0'0,"3"0"0,24 0 0,4 0 0,-12 0 0,8 0 0,-20 0 0,6 0 0,-12 0 0,1 0 0,-16 0 0,0 0 0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6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24575,'27'0'0,"2"0"0,0 0 0,2 0 0,2 0 0,-9 0 0,-2 0 0,-9 0 0,-2 0 0,-5 0 0,-3 0 0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42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 24575,'0'-9'0,"0"2"0,0-6 0,2 3 0,2 0 0,5 1 0,1 2 0,-2-3 0,3 6 0,-6-5 0,4 8 0,-3-2 0,1 3 0,-1-6 0,1 4 0,-4-4 0,0 6 0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32.17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29 178 24575,'2'0'0,"9"-3"0,-3 6 0,14-3 0,-14 0 0,9 0 0,-9 0 0,1 0 0,-2 0 0,-1 0 0,0 0 0,-2-3 0,2-4 0,-5-4 0,2-3 0,-3-5 0,0 4 0,0-3 0,0 3 0,0 1 0,0 0 0,0 3 0,0 1 0,0 4 0,-3 2 0,-4-2 0,-1 5 0,-2-5 0,4 5 0,-1-1 0,1 2 0,-1 0 0,1 0 0,0 0 0,0 2 0,2 2 0,-1 2 0,4 0 0,-5 1 0,5-1 0,-4 1 0,4 2 0,-2-1 0,3 2 0,0-4 0,0 0 0,0 1 0,0-1 0,3-2 0,0-2 0,7-2 0,-3 0 0,3 0 0,0 0 0,-3 0 0,3 0 0,-4-3 0,1 0 0,-1-4 0,1 1 0,-1-1 0,-2 1 0,-2 0 0,-2 0 0,0-1 0,-2 4 0,-6-3 0,1 5 0,-6-2 0,2 3 0,-4 0 0,1 0 0,0 0 0,0 0 0,3 0 0,-3 3 0,7 1 0,0 2 0,1 1 0,5-1 0,-1 0 0,2 1 0,0-1 0,0 0 0,0 1 0,0-1 0,0 1 0,0-1 0,2 0 0,2 1 0,6 0 0,0-4 0,5 0 0,-1-3 0,-3 0 0,-2 0 0,-2 0 0,-1 0 0,1 0 0,-1 0 0,0 0 0,-2-2 0,-1-2 0,-3-2 0,0-4 0,-3 2 0,-4-2 0,-1 4 0,-2-1 0,1 0 0,1 3 0,-2 1 0,4 3 0,2 0 0,2 0 0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6.90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25 0 24575,'0'2'0,"0"7"0,0 13 0,0 13 0,0 11 0,0 2 0,0-2 0,0-1 0,0 1 0,0 2 0,0 3 0,0-10 0,0-2 0,0-10 0,0 0 0,0-10 0,0-4 0,0-2 0,0-2 0,0-1 0,0 4 0,0-7 0,0 3 0,0-4 0,0 1 0,0-1 0,0 1 0,0-1 0,-5-3 0,1 0 0,-2 0 0,3 0 0,0 7 0,2 1 0,-2 3 0,3-4 0,0 4 0,0-7 0,0 3 0,0-4 0,0 1 0,0-1 0,3-2 0,-3-4 0,6-4 0,-6-2 0,3 0 0,-3-4 0,0 2 0,0-5 0,0 6 0,0-3 0,0 3 0,0 1 0,0 5 0,0 4 0,0 4 0,0 2 0,0-2 0,0-1 0,3-3 0,0 3 0,4-5 0,3 2 0,0-3 0,1 0 0,2 0 0,-2 0 0,0 0 0,-1 0 0,-4 0 0,0-3 0,-2-1 0,-1-2 0,-6 3 0,0 0 0,-4 3 0,1 0 0,0 0 0,4 3 0,7-3 0,9 6 0,10-5 0,5 6 0,11-6 0,-5 3 0,10-4 0,-5 4 0,6-3 0,-6 3 0,5-4 0,-10 0 0,4 0 0,-10 4 0,0-4 0,-6 4 0,-4-4 0,-1 0 0,-3 0 0,-5 0 0,4 0 0,-7 0 0,3 0 0,-4 0 0,1 0 0,-1 0 0,0 0 0,-2-3 0,-7 0 0,-2-1 0,-4-1 0,-1 1 0,3 0 0,-7 1 0,7 3 0,-7 0 0,7 0 0,-3 0 0,4 0 0,3 2 0,0 2 0,3 2 0,0 4 0,0 1 0,3-1 0,4 0 0,7-2 0,6-1 0,-1 0 0,-1-2 0,-4-2 0,1-3 0,-5 0 0,0 0 0,-3 0 0,-1 0 0,0 0 0,1-6 0,-3-6 0,2-8 0,-5-3 0,3-5 0,-4 3 0,0-8 0,0 13 0,0-3 0,0 8 0,-3 4 0,-4 1 0,-1 7 0,-2-1 0,4 4 0,-1 0 0,1 0 0,-4 0 0,3 3 0,-4 8 0,4 5 0,-1 7 0,0-3 0,1 2 0,-1-7 0,4 7 0,1-10 0,3 6 0,0-11 0,0 3 0,0-4 0,-3-2 0,8-1 0,-4-3 0,11-4 0,-4 1 0,2-4 0,-4 0 0,0 1 0,-2 0 0,-1-1 0,-3 1 0,0-1 0,-3 4 0,0 0 0,-4 3 0,1 0 0,-1 0 0,1 0 0,-1 0 0,4 0 0,0 0 0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8.0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24575,'0'6'0,"0"8"0,0 2 0,0 7 0,0 5 0,0 1 0,0 0 0,0 4 0,0-4 0,0 1 0,0 2 0,0-7 0,0 3 0,0-9 0,0-1 0,0-7 0,0-1 0,0-4 0,0-2 0,0-1 0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8.63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24575,'4'0'0,"6"0"0,26 0 0,-4 0 0,25 0 0,-21 0 0,15 0 0,-10 0 0,10 0 0,-9 0 0,8 0 0,-19 0 0,2 0 0,-14 0 0,0 0 0,-9 0 0,0 0 0,-4 0 0,-2 0 0,-1 0 0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9.1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24575,'13'0'0,"-2"0"0,12 0 0,-4 0 0,4 0 0,1 0 0,-1 0 0,5 0 0,-7 0 0,2 0 0,-9 0 0,-4 0 0,0 0 0,-3 0 0,-4 0 0,0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8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0 129 24575,'12'-16'0,"0"10"0,10-15 0,1 11 0,0-7 0,3 3 0,-9-2 0,1 10 0,-7-5 0,-3 10 0,-1-6 0,1 6 0,-4-2 0,0 3 0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9.68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24575,'5'3'0,"3"0"0,9-3 0,-2 0 0,3 0 0,0 0 0,-2 0 0,-2 0 0,0 0 0,-7 0 0,0 0 0,-5 0 0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13.82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36 86 24575,'0'17'0,"0"-3"0,0 5 0,0-6 0,0-2 0,0 1 0,3-8 0,4 3 0,0-7 0,3 0 0,0 0 0,0 0 0,4-3 0,-6-4 0,0-1 0,-7-5 0,2 2 0,-3-3 0,0 3 0,0-2 0,0 2 0,0-3 0,0-1 0,0 5 0,-3-4 0,-5 6 0,1-2 0,-3 4 0,0-1 0,3 3 0,-3 1 0,3 3 0,-3 0 0,3 0 0,-3 3 0,3 0 0,0 7 0,4 1 0,-3 0 0,5 2 0,-2-6 0,3 7 0,0-7 0,0 3 0,0-4 0,6-2 0,2 2 0,6-5 0,1 2 0,-1-3 0,-4 0 0,0 0 0,-3 0 0,-1 0 0,1 0 0,-1 0 0,-2 0 0,-2 0 0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15.24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22 24575,'3'-6'0,"0"6"0,-3 8 0,0 8 0,0 23 0,0-11 0,0 26 0,0-16 0,0 3 0,0 2 0,8-7 0,-6 5 0,10-7 0,-8-6 0,0-8 0,2-8 0,-5-3 0,5-6 0,-3 1 0,3-4 0,1-16 0,1-6 0,1-17 0,4-8 0,-3 5 0,9-15 0,-5 15 0,1-4 0,0 11 0,-6 7 0,2 8 0,-3 2 0,-1 7 0,-4 1 0,3 7 0,-2-3 0,-1 3 0,0-3 0,0 2 0,-3-1 0,3 1 0,-3 1 0,0 0 0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16.57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 24575,'0'13'0,"0"4"0,0 2 0,0 0 0,0-1 0,0-3 0,0-5 0,0 3 0,0-6 0,0 2 0,0-2 0,0-1 0,0 0 0,0-2 0,0-1 0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2.37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26 24575,'0'3'0,"0"-2"0,0 9 0,0-4 0,0 0 0,0 1 0,3-1 0,3 1 0,1-4 0,3 0 0,-4-3 0,0 0 0,4 0 0,-3-3 0,3 3 0,-3-9 0,-1 7 0,1-7 0,-3 5 0,1-2 0,-4-1 0,2 1 0,-3 0 0,0 0 0,0-1 0,-3 4 0,2-3 0,-5 5 0,3-2 0,-4 3 0,1 0 0,0 0 0,-1 0 0,1 0 0,0 0 0,-1 0 0,4 0 0,0 0 0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0.16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 0 24575,'-3'4'0,"9"-1"0,12-3 0,10 0 0,1 0 0,0 0 0,0 0 0,-1 0 0,-8 0 0,-1 0 0,-5 0 0,-7 0 0,3 0 0,-4 0 0,-2 0 0,-2 0 0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8.54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24575,'0'20'0,"0"1"0,0 7 0,0 1 0,0 0 0,0 4 0,0-8 0,0 3 0,0-9 0,0-1 0,0-4 0,0 1 0,0-1 0,0 0 0,0 0 0,3 0 0,1 5 0,0-4 0,3 3 0,-6-4 0,5 5 0,-5-4 0,6 7 0,-6-7 0,2 4 0,-3-1 0,3-3 0,-2 3 0,2-7 0,-3-1 0,0-4 0,0 1 0,0-1 0,0 0 0,3-2 0,-2-1 0,1-3 0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9.19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40 24575,'9'0'0,"12"0"0,17-4 0,21-2 0,-16-3 0,27-2 0,-27 6 0,16 1 0,-14 4 0,1 0 0,-10 0 0,-7 0 0,-6 0 0,-11 0 0,1 0 0,-6 0 0,-4 0 0,0 0 0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9.69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0 24575,'8'4'0,"4"-2"0,9-2 0,7 0 0,1 0 0,0 0 0,-1 0 0,-8 0 0,2 0 0,-7 0 0,0 0 0,-5 0 0,-4 0 0,1 0 0,-4 0 0,0 0 0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2.67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0 131 24575,'4'0'0,"11"0"0,17 0 0,3 0 0,9-5 0,3 0 0,-5-4 0,14-1 0,-14 5 0,10-3 0,-6 7 0,-10-3 0,2 4 0,-13 0 0,3 0 0,-9 0 0,-1 0 0,-4 0 0,-3 0 0,2 0 0,-5 0 0,1 0 0,-2 0 0,-1 0 0,1 0 0,-1 0 0,0 0 0,0 0 0,0 0 0,0 0 0,-3-7 0,0 3 0,-6-3 0,-4 5 0,-4 2 0,-7 0 0,3 0 0,-4 0 0,8 0 0,-2 0 0,6 0 0,-3 0 0,3 0 0,4 2 0,0 2 0,3 2 0,0 0 0,0 1 0,0-1 0,3 0 0,0 1 0,7 0 0,1-4 0,3 0 0,0-3 0,1 0 0,-1 0 0,-4 0 0,0 0 0,-3 0 0,-1 0 0,-2-2 0,-1-5 0,-3-1 0,0-5 0,0 2 0,0 0 0,0-2 0,0 5 0,-3-2 0,-1 4 0,-6-1 0,3 4 0,-7-1 0,7 4 0,-3 0 0,4 0 0,-1 0 0,1 0 0,-1 0 0,1 3 0,-1 4 0,4 8 0,-1 4 0,4 4 0,0 1 0,0-5 0,0-1 0,0-4 0,0 1 0,0-5 0,0 0 0,3-6 0,4-1 0,4-3 0,7 0 0,-3 0 0,7 0 0,-6-11 0,2 2 0,1-10 0,-3 1 0,-1 2 0,-4-2 0,-4 7 0,0 1 0,-1 4 0,-2-1 0,-2-3 0,-2 3 0,0-3 0,0 0 0,0 2 0,-6-2 0,-2 3 0,-6 3 0,0-2 0,-1 5 0,1-2 0,0 3 0,0 0 0,-1 0 0,4 0 0,1 0 0,4 0 0,-1 0 0,1 3 0,2 0 0,-2 4 0,6-1 0,-3 4 0,3-3 0,0 3 0,0-4 0,0 4 0,3-3 0,4 4 0,3-5 0,5-2 0,3 3 0,-3-6 0,3 2 0,-7-3 0,2 0 0,-5 0 0,1 0 0,1 0 0,-2-3 0,1 0 0,-5-7 0,-1 2 0,-3-5 0,0 6 0,0-10 0,0 9 0,-6-2 0,-2 4 0,-11 5 0,7-2 0,-5 3 0,6 0 0,0 0 0,1 0 0,7 0 0,0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0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8 277 24575,'-4'-6'0,"1"-8"0,3-8 0,0-5 0,0-1 0,4-5 0,1 5 0,8-1 0,-7 3 0,9 8 0,-13-3 0,8 11 0,-9-1 0,6 7 0,-6 6 0,2 9 0,-3 5 0,0 11 0,0 1 0,0 0 0,0 11 0,0-11 0,0 5 0,0-5 0,0 5 0,0-5 0,0 0 0,0-2 0,0-8 0,0 3 0,0-4 0,0 0 0,0-1 0,3-3 0,1-1 0,4-5 0,-1 1 0,-3-1 0,3 1 0,-3-1 0,1 1 0,1-4 0,-2 3 0,4-7 0,-1 4 0,0-4 0,1 0 0,-1 0 0,1 0 0,0-8 0,-1 3 0,6-15 0,-4 6 0,8-13 0,-7 5 0,7-6 0,-2 1 0,-1-1 0,-1 1 0,0-1 0,-3 6 0,3 0 0,-5 5 0,0 1 0,0 3 0,-3 1 0,1 5 0,-5-1 0,6 4 0,-3 0 0,0 7 0,-1 1 0,-3 12 0,0-6 0,0 15 0,0-11 0,0 7 0,0-4 0,4-1 0,-3 1 0,2 0 0,1 4 0,-3-3 0,7-1 0,-7-1 0,6-4 0,-7 1 0,8 3 0,-4-8 0,1 4 0,1-5 0,-1 1 0,2-1 0,1 1 0,-1-1 0,1-2 0,-1 1 0,1-5 0,-1 2 0,1-3 0,-1 0 0,1 0 0,-1 0 0,1 0 0,-1 0 0,1 0 0,-1 0 0,1 0 0,-1 0 0,1-3 0,-1-1 0,5-11 0,-4 1 0,4-11 0,-3 7 0,-1-3 0,-3-1 0,3 0 0,-7-6 0,3 5 0,-4-3 0,0 4 0,0-6 0,0 1 0,0 4 0,0-3 0,0 3 0,0-4 0,0 4 0,0 6 0,0 1 0,0 7 0,0-2 0,3 6 0,1 2 0,7 3 0,2 0 0,-1 0 0,4 0 0,-4 0 0,1-3 0,-1 2 0,-5-3 0,1 4 0,-1 0 0,-3-3 0,0-1 0,-4-4 0,0 4 0,0 1 0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5.86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8 50 24575,'0'6'0,"0"0"0,0 0 0,6-2 0,-1 2 0,8-6 0,-6 3 0,7-3 0,-7 0 0,3 0 0,-4 0 0,-3-5 0,0-3 0,-3-5 0,0 2 0,0-2 0,0 5 0,0-2 0,0 4 0,-2 2 0,-2 2 0,-6 2 0,-1 0 0,1 0 0,-4 0 0,7 2 0,-3 2 0,3 0 0,4 1 0,0-1 0,3 2 0,0 1 0,0-1 0,0 0 0,0 0 0,0 1 0,2-1 0,2-2 0,2 1 0,1-4 0,-1 2 0,0-3 0,-2 0 0,-2 0 0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6.6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1 112 24575,'6'0'0,"3"7"0,2 0 0,0 8 0,8 4 0,-10 0 0,6 1 0,-8-5 0,0-1 0,0-10 0,0 5 0,-4-5 0,0 2 0,-3-5 0,0-5 0,4-11 0,0-4 0,0-9 0,3-2 0,-6 1 0,3-4 0,0 9 0,-4 0 0,7 5 0,-6 9 0,2 0 0,0 6 0,-3 1 0,3 3 0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5.38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24575,'3'0'0,"0"4"0,-3 6 0,0 9 0,0 0 0,0 4 0,0-7 0,0 6 0,0-11 0,0 11 0,0-6 0,0 2 0,0-7 0,0 2 0,0-2 0,0-1 0,0 0 0,0-3 0,0-1 0,0 0 0,0 1 0,0-1 0,0 1 0,0-1 0,0 0 0,0 1 0,0-1 0,0 0 0,0 1 0,0-1 0,0 1 0,0-1 0,0 0 0,0 1 0,0 3 0,3-3 0,-3 3 0,3-4 0,-3 1 0,0-1 0,3-2 0,-2 1 0,4-4 0,-4-1 0,1-4 0,-2-10 0,0 3 0,0-17 0,0 8 0,0-8 0,0 4 0,0 1 0,0 0 0,0-1 0,0 5 0,0 4 0,0 1 0,0 7 0,0-3 0,0 4 0,0 0 0,0-1 0,0 7 0,0 4 0,0 11 0,0 4 0,0 9 0,0 1 0,4 10 0,1-4 0,0 10 0,3-10 0,-7 4 0,2-10 0,1-1 0,-3-8 0,2-2 0,-3-7 0,3-1 0,-2-4 0,2 0 0,-3 0 0,0 1 0,0-1 0,0 0 0,0 0 0,0 0 0,0-3 0,0 0 0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7.98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 29 24575,'-2'-3'0,"4"0"0,2 6 0,7 4 0,7 5 0,-2 2 0,2 5 0,1-6 0,2 9 0,-2-9 0,1 10 0,-6-8 0,2 8 0,-2-11 0,-2 5 0,-2-9 0,-4 1 0,1-2 0,-1-1 0,1 1 0,-1-1 0,-3-10 0,7-6 0,-5-16 0,10 2 0,-2-9 0,3 8 0,-3-3 0,-2 5 0,-4 3 0,1 2 0,-2 7 0,1 1 0,0 4 0,-4-1 0,3 1 0,-5 2 0,1 1 0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9.40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58 195 24575,'-3'2'0,"0"2"0,3 10 0,-3-6 0,-1 9 0,0-9 0,-2 5 0,5-6 0,-5 3 0,5-4 0,-1 1 0,2-1 0,-6-2 0,5-7 0,-5-8 0,6-8 0,0-9 0,8-1 0,-3-5 0,16-1 0,-10 0 0,9 5 0,-11 1 0,1 13 0,-2-1 0,-2 10 0,1 0 0,-4 12 0,-7 7 0,-5 9 0,-7 7 0,0-4 0,0 4 0,1-5 0,3-4 0,1 0 0,4-9 0,0 0 0,4-4 0,0-2 0,3-1 0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22.38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65 170 24575,'19'0'0,"5"0"0,-8 0 0,5 0 0,-13-3 0,5 3 0,-9-6 0,3 2 0,-4-6 0,-3 3 0,0-7 0,0-7 0,0 5 0,0-9 0,0 11 0,0-1 0,-6 4 0,1 1 0,-15 3 0,4 3 0,-6 1 0,4 3 0,0 0 0,2 0 0,1 0 0,2 0 0,6 0 0,-3 0 0,6 3 0,-2 0 0,5 7 0,-1-3 0,2 7 0,0-7 0,0 6 0,0-5 0,0 2 0,0-4 0,0 0 0,0 1 0,2-1 0,2 1 0,6-4 0,0 0 0,5-3 0,-5 0 0,4 0 0,-7 0 0,3 0 0,-4 0 0,0 0 0,0 0 0,-2 3 0,-2 0 0,-2 3 0,0 0 0,0 0 0,0 1 0,0-1 0,0 0 0,0 1 0,0 2 0,0 2 0,0 3 0,0 1 0,0-1 0,0 4 0,0-3 0,0 7 0,0-6 0,0 2 0,0 0 0,0 1 0,0 5 0,0-1 0,0 0 0,0 1 0,0-1 0,0 0 0,0-3 0,0 2 0,0-3 0,0 0 0,4 0 0,-4-9 0,3 0 0,0-3 0,-2-1 0,2 0 0,-3 1 0,0-1 0,2-2 0,-1 1 0,2-1 0,0-1 0,-3 3 0,3-3 0,0 1 0,0 1 0,3-1 0,0-1 0,-2 3 0,2-6 0,-3 3 0,3-3 0,-2-3 0,-1 0 0,-1 0 0,-1 3 0,1 3 0,-2 3 0,0 0 0,0 0 0,0 0 0,0 0 0,0 0 0,0-2 0,0-2 0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47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9 195 24575,'-5'1'0,"1"-6"0,4-10 0,4-5 0,2-5 0,4 4 0,-4 1 0,7 10 0,-11 2 0,11 7 0,-9-3 0,5 4 0,3 0 0,3 0 0,4 0 0,0 0 0,7 0 0,-5 4 0,4 2 0,0 9 0,-4 0 0,4 1 0,-10-3 0,-2-3 0,-4-1 0,0-1 0,0-3 0,-1 3 0,1-7 0,0 3 0,0-4 0,-1 0 0,1 0 0,5 0 0,0 0 0,6-4 0,-4-12 0,2-1 0,-6-14 0,6 10 0,-6-4 0,2 5 0,-5 5 0,0 2 0,-4 4 0,3 4 0,-7 1 0,2 4 0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45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530 0 24575,'-25'0'0,"2"0"0,-23 0 0,6 0 0,-7 0 0,-7 0 0,5 0 0,-5 0 0,8 0 0,11 0 0,-2 0 0,20 0 0,-7 0 0,10 0 0,3 4 0,3 0 0,8 5 0,0-1 0,0 6 0,0 1 0,0 4 0,0 1 0,0-1 0,0 1 0,0 5 0,0-4 0,0 10 0,0-5 0,0 7 0,0 5 0,0-4 0,0 11 0,6-5 0,-5 1 0,4 4 0,-5-5 0,0 0 0,0-1 0,0-12 0,0-2 0,0-6 0,0 1 0,0-6 0,0 5 0,0-9 0,0 8 0,0-8 0,0 4 0,0-5 0,0-1 0,0 1 0,0 0 0,0 0 0,0-1 0,0 0 0,0 1 0,0-1 0,0 1 0,0 0 0,4 0 0,1-1 0,0 6 0,3-4 0,-3 3 0,3-4 0,1 0 0,0-4 0,5 3 0,0-7 0,12 4 0,0-5 0,6 0 0,7 0 0,1 0 0,1 0 0,4 0 0,-5 0 0,0-5 0,6 4 0,-18-8 0,9 7 0,-16-6 0,-1 7 0,-6-4 0,-5 1 0,-1 3 0,1-3 0,0 4 0,-4 0 0,-1 0 0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46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24575,'42'0'0,"-3"-6"0,22-1 0,-5-5 0,0 5 0,5-4 0,-12 9 0,12-3 0,-19 5 0,3 0 0,-13 0 0,-5 0 0,-3 0 0,-9 0 0,-7 0 0,-4 0 0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48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24575,'19'0'0,"-3"0"0,14 0 0,-3 0 0,5 0 0,0 0 0,0 0 0,1 0 0,-12 0 0,3 0 0,-9 0 0,0 0 0,-6 0 0,-5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2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218 175 24575,'0'-7'0,"0"-4"0,0-6 0,0-1 0,0-4 0,0 1 0,0 7 0,0-7 0,0 13 0,0-8 0,0 8 0,-3 0 0,-1 4 0,-8 4 0,4 0 0,-9 12 0,4-1 0,-1 20 0,-3-7 0,7 9 0,-7-10 0,7 3 0,-2-4 0,3 1 0,4-2 0,-3-4 0,7-4 0,-2 2 0,3-6 0,0 2 0,0 1 0,0-4 0,0 4 0,0-5 0,0 1 0,0 0 0,0-1 0,0 0 0,0 1 0,0-1 0,3-3 0,-2 2 0,5-5 0,-5 6 0,6-6 0,-3 5 0,4-5 0,-1 6 0,0-7 0,1 7 0,-1-6 0,1 5 0,-1-2 0,0 4 0,0-1 0,0 0 0,0 0 0,-3 0 0,3 0 0,-7 0 0,7 1 0,-6-1 0,5 1 0,-5-1 0,6 1 0,-6-1 0,5 1 0,-5-1 0,6 1 0,-6-1 0,2 1 0,-3-1 0,0 5 0,0-4 0,0 8 0,0-7 0,0 6 0,0-6 0,0 6 0,0-6 0,0 2 0,0 1 0,-3-3 0,-1 2 0,-8-3 0,3 0 0,-2-1 0,-1-2 0,-1 2 0,-3-7 0,-1 4 0,4-4 0,-3 0 0,4 0 0,-1 0 0,1 0 0,5 0 0,-1 0 0,0 0 0,1 0 0,-1 0 0,4-3 0,1-1 0,3-3 0,0-5 0,0-1 0,0-4 0,0 1 0,0-1 0,0 8 0,0 1 0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48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24575,'23'0'0,"2"0"0,14 0 0,-6 0 0,12 0 0,-11 0 0,4 0 0,-11 0 0,-2 0 0,-5 0 0,-6 0 0,-4 0 0,-6 0 0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50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719 157 24575,'0'-17'0,"0"-10"0,0 11 0,0-9 0,0 5 0,0 5 0,0 1 0,0 5 0,0 0 0,-7 4 0,-15 12 0,-5 5 0,-29 33 0,5-11 0,-4 18 0,-5-14 0,9-1 0,-13-5 0,7 4 0,2-10 0,6 4 0,9-12 0,7-2 0,7-2 0,7-3 0,4 3 0,1-5 0,5 0 0,4 0 0,1 0 0,4-1 0,0 1 0,0 0 0,0 0 0,0-1 0,0 1 0,4 0 0,11 1 0,7 0 0,24 1 0,-4 0 0,20 2 0,-14-1 0,13 0 0,-12 0 0,4 0 0,-13-1 0,-1-5 0,-13 3 0,-1-3 0,-5 4 0,-5-1 0,-2-4 0,-4 3 0,-4-3 0,-1 4 0,-4-1 0,0 1 0,0 5 0,0 6 0,-15 7 0,2 0 0,-20 6 0,4 2 0,-7 2 0,0 5 0,1-7 0,-2 7 0,-5-4 0,2 11 0,-2-11 0,4 11 0,2-12 0,7-2 0,2-8 0,12-8 0,1-4 0,4 4 0,5-9 0,1 3 0,4-4 0,0 0 0,0-1 0,0 1 0,7-5 0,4 0 0,13-4 0,9 0 0,1 0 0,11 0 0,-11 0 0,11 0 0,-5 0 0,7 0 0,-7 0 0,5 0 0,-12 0 0,13 0 0,-13 0 0,1 0 0,-4 0 0,-13 0 0,7 0 0,-14 0 0,3 0 0,-4 0 0,0-4 0,-4-1 0,-1-4 0,-4-4 0,0-7 0,0-7 0,0-5 0,0-7 0,0 5 0,0-11 0,0 11 0,-5-5 0,4 12 0,-9 2 0,9 10 0,-3 1 0,4 9 0,0 1 0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51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12 128 24575,'0'12'0,"0"2"0,0 9 0,0-2 0,0 10 0,0-5 0,0 13 0,0-6 0,0 6 0,0-7 0,0 0 0,0 0 0,0-6 0,0 0 0,0-7 0,0 1 0,0-6 0,0 0 0,0-5 0,0 0 0,0 0 0,0-12 0,-5-9 0,4-20 0,-4-2 0,5-11 0,0 5 0,0-14 0,0 5 0,5-5 0,7 7 0,5 7 0,5 1 0,0 7 0,-2 5 0,1 2 0,-7 10 0,5 1 0,-9 4 0,3 1 0,-4 4 0,0-3 0,5 7 0,-4-7 0,3 7 0,-4-3 0,0 4 0,0 0 0,-4 0 0,-2 0 0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5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24575,'0'22'0,"0"12"0,0-6 0,0 18 0,0-6 0,0 0 0,0 5 0,0-11 0,0 4 0,0-6 0,0-5 0,0-2 0,0-10 0,0-2 0,0-8 0,0-1 0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58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24575,'37'0'0,"55"0"0,-23 0 0,-13 0 0,0 0 0,-2 0 0,-4 0 0,-5 0 0,-13 0 0,-6 0 0,-5 0 0,-8 0 0,-8 0 0,-1 0 0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59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0 136 24575,'0'-9'0,"14"-5"0,4 3 0,9-9 0,10 3 0,-9-4 0,11 8 0,-7-6 0,-6 17 0,-1-7 0,-5 9 0,-5 0 0,-2 0 0,-4 4 0,0 11 0,-3 13 0,-2 19 0,-4 9 0,0 8 0,0-9 0,0 7 0,0-14 0,-5 14 0,-2-13 0,-10-2 0,0-8 0,-4-7 0,4 0 0,-3-5 0,-1-1 0,0-6 0,-5 0 0,7-5 0,-1-1 0,0-4 0,1 0 0,-1-5 0,5 0 0,1-5 0,6 0 0,3-4 0,1-1 0,4-8 0,0-8 0,0 0 0,0-10 0,0 10 0,0-10 0,5 10 0,0-4 0,5 5 0,-1 9 0,0-1 0,-4 7 0,3 0 0,-3 1 0,4 4 0,0 0 0,0 0 0,-1 0 0,6 0 0,1 4 0,4 6 0,1 0 0,6 16 0,-5-9 0,6 9 0,-2-6 0,-4 0 0,10 7 0,-4-5 0,1 5 0,3-6 0,-10-5 0,4 3 0,-6-8 0,-4 2 0,-1-7 0,-5-2 0,-4-4 0,-2 0 0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01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393 242 24575,'5'-11'0,"-1"0"0,-4-17 0,0 7 0,0-16 0,0 14 0,0-9 0,0 7 0,0 9 0,0-8 0,-4 18 0,-6-1 0,-4 11 0,-11 6 0,-3 13 0,-6 6 0,-7 1 0,5 3 0,-5-3 0,6 5 0,1-5 0,6-4 0,3-5 0,10-7 0,1 0 0,5-5 0,4 0 0,1 0 0,4-1 0,0 1 0,0-1 0,4 1 0,6 0 0,4 1 0,6-1 0,5 6 0,-4 1 0,4 4 0,2 6 0,-6-4 0,5 4 0,-6-6 0,-5-1 0,-1 1 0,-4-5 0,-1-2 0,-4 1 0,-2-4 0,-3 8 0,0-8 0,0 8 0,0 3 0,-4 0 0,-7 9 0,-5-3 0,-7 12 0,-4-4 0,3 4 0,-3-12 0,6 4 0,5-10 0,-3 4 0,12-10 0,-6-1 0,8-5 0,0-1 0,-3 1 0,7 0 0,-3 0 0,4-1 0,8 0 0,8-3 0,10-1 0,1 0 0,4-3 0,2 4 0,0-5 0,12 0 0,-4 0 0,-1 0 0,5 0 0,-11 0 0,4 0 0,-11 0 0,3 0 0,-9 0 0,4 0 0,-10 0 0,-1 0 0,-5 0 0,0 0 0,-1 0 0,-3-4 0,-1-1 0,-4-9 0,0 4 0,0-8 0,0 3 0,0-5 0,0 0 0,0 1 0,0 4 0,0-4 0,0 9 0,-4 1 0,3 1 0,-3 7 0,4-3 0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02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79 24575,'-4'7'0,"5"9"0,5 16 0,5 8 0,1 7 0,0 0 0,-1-7 0,0 5 0,-5-22 0,-1 13 0,-5-24 0,0 7 0,0-22 0,0-3 0,0-18 0,0-9 0,0-1 0,6-11 0,0 5 0,5-1 0,6-4 0,0 11 0,5-5 0,-5 13 0,2 0 0,-9 11 0,4 2 0,-5 4 0,0 4 0,-1 1 0,1 4 0,-4 0 0,-1 0 0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03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215 247 24575,'0'-13'0,"0"3"0,0-14 0,0 8 0,0-15 0,0 10 0,0-4 0,0 5 0,0 1 0,0-1 0,0 1 0,-4 8 0,-1-2 0,-4 12 0,-10-3 0,7 4 0,-7 0 0,5 0 0,-1 0 0,-5 0 0,0 0 0,6 0 0,-1 9 0,2-3 0,6 18 0,-2-2 0,0 4 0,7 5 0,-7-10 0,9 4 0,0-5 0,0-5 0,0-2 0,0-4 0,4-4 0,6-1 0,5-4 0,4 0 0,1 0 0,-1 0 0,1 0 0,-1-4 0,-4-1 0,-1-5 0,-6 1 0,1 0 0,0 0 0,0 0 0,0 0 0,-4 1 0,2-1 0,-6 19 0,3 18 0,-4 22 0,-7 30 0,-1 4-227,1-33 0,0 0 227,-1 34 0,1 10 0,7-20 0,0 5 0,0-16 0,0-16 0,0-16 0,0-11 0,0-8 0,0-4 454,4-4-454,21-31 0,-6 4 0,40-51 0,-32 34 0,25-26 0,-22 23 0,8-9 0,-6 2 0,-3 7 0,-8 9 0,-4 2 0,-4 15 0,-7-9 0,-2 11 0,-4 3 0,0 2 0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04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19 24575,'-4'-5'0,"-11"-3"0,-2 7 0,-13-4 0,9 5 0,-10 0 0,4 0 0,5 0 0,-8 0 0,14 9 0,-16 9 0,14 8 0,-8 8 0,14-2 0,1 0 0,2-1 0,8-4 0,-4-2 0,5-6 0,0-4 0,0-1 0,14-9 0,4 3 0,21-6 0,1 2 0,6-4 0,1 6 0,-7 0 0,-7 4 0,-6 10 0,-12-3 0,0 14 0,-9-5 0,-1 6 0,-5 1 0,0-1 0,0 0 0,0 0 0,-10 0 0,-1-5 0,-10 3 0,1-9 0,-1 0 0,6-2 0,-4-8 0,4 3 0,0-5 0,-4-4 0,9-1 0,-12-4 0,15-4 0,-10-1 0,16-8 0,-3 2 0,4-2 0,0 8 0,0 1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23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1 24575,'0'16'0,"0"4"0,0 29 0,0-13 0,0 38 0,0-33 0,0 41 0,0-32 0,0 10 0,0-6 0,0-6 0,0-2 0,0-12 0,0 5 0,0-11 0,0 5 0,0-10 0,0-2 0,0 0 0,0-3 0,0 4 0,0-6 0,0-3 0,0 2 0,0-6 0,0 2 0,0-3 0,0-1 0,-3-3 0,-1 0 0,-3-4 0,0 0 0,-1-4 0,-4-4 0,4-1 0,-4-2 0,4-1 0,0 3 0,0-2 0,1 3 0,3 1 0,-3-1 0,3 1 0,0-1 0,-3 1 0,6 0 0,-5 0 0,8 3 0,-1 0 0,6 8 0,1 0 0,-1 3 0,1 1 0,-1-1 0,1 5 0,0-4 0,0 8 0,0-3 0,0-1 0,-4 0 0,3-1 0,-6-2 0,6 3 0,-6-5 0,6 1 0,-6-1 0,5-3 0,-5 2 0,5-2 0,-2 0 0,3-1 0,0-3 0,1-3 0,-1-6 0,2-8 0,3-1 0,2-8 0,3 8 0,1-9 0,-5 13 0,-1-6 0,0 11 0,-3-3 0,2 8 0,-3 0 0,-4 1 0,2 2 0,-2-3 0,3 4 0,-3 0 0,-1 0 0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05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24575,'0'13'0,"0"13"0,0 3 0,0 9 0,0-5 0,0-7 0,0 11 0,0-14 0,0 4 0,0-3 0,0-13 0,0 13 0,0-14 0,0 4 0,0-6 0,0 1 0,0-8 0,0-10 0,0-7 0,0-20 0,0 8 0,0-17 0,0 12 0,0-13 0,0 6 0,10 0 0,2 1 0,9 6 0,5 6 0,-4 6 0,8 1 0,-9 9 0,9 0 0,-9 2 0,-1 8 0,-1-3 0,-9 4 0,3 0 0,-4 0 0,-4 0 0,-1 0 0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10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24575,'0'29'0,"0"-8"0,0 38 0,0-27 0,0 29 0,0-13 0,0 7 0,0 1 0,0 5 0,0-19 0,0 11 0,0-25 0,0 9 0,0-21 0,9 8 0,-4-14 0,9 0 0,-5-7 0,4-3 0,-3 0 0,3 0 0,-4 0 0,5-4 0,0-6 0,2-5 0,3-10 0,-8 4 0,4-10 0,-5 4 0,1-5 0,-1 6 0,1-5 0,-6 15 0,4-13 0,-7 17 0,2-12 0,-4 14 0,0-4 0,0 6 0,4 3 0,0 1 0,1 13 0,3 2 0,-2 14 0,-1 1 0,5 6 0,-4 1 0,4-2 0,1-4 0,-1 4 0,0-10 0,5-1 0,-4-1 0,2-9 0,1 4 0,-4-5 0,4-4 0,-6-1 0,1-4 0,0 0 0,0 0 0,0 0 0,0 0 0,-1-4 0,2-5 0,-1-12 0,2-6 0,0-19 0,-5-3 0,5-7 0,-10-6 0,5 7 0,-6-1 0,0-5 0,0 19 0,0-11 0,0 25 0,0-4 0,0 17 0,0 2 0,0 4 0,0 4 0,0 1 0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1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24575,'0'29'0,"0"4"0,0 21 0,0-12 0,0 11 0,6 2 0,-5-11 0,5 9 0,-6-31 0,5 7 0,-4-17 0,4 7 0,-5-18 0,0-11 0,0-11 0,0-5 0,0-4 0,0 8 0,0-9 0,9 5 0,3-6 0,10-1 0,5 0 0,-5 6 0,5 0 0,-8 7 0,1 5 0,-1-3 0,1 11 0,-1-6 0,-4 8 0,3 0 0,-8 1 0,4 4 0,-5 0 0,0 0 0,-1 0 0,-3 0 0,-1 0 0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12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25 24575,'0'-13'0,"-8"5"0,-2 4 0,-4 4 0,-4 0 0,7 0 0,-8 15 0,8-3 0,-4 19 0,5-5 0,-2 13 0,6 1 0,1 0 0,5-2 0,0-6 0,0-5 0,0-2 0,0-10 0,0-1 0,4-6 0,1 1 0,8-4 0,-3-1 0,9-4 0,-4 0 0,4-9 0,-4-2 0,5-14 0,-4-1 0,0-7 0,0 1 0,-5 0 0,-1 5 0,0 2 0,-4 10 0,-2-4 0,-4 9 0,0-4 0,0 5 0,0 0 0,0 0 0,0 1 0,0-1 0,0 0 0,0 0 0,0 0 0,0 0 0,-4 4 0,3-3 0,-6 7 0,2-3 0,-4 4 0,4 11 0,2 13 0,3 20 0,0 12 0,6 15 0,-5-13 0,5 19 0,-6-11 0,0 0 0,0 4 0,0-28 0,0 4 0,0-20 0,0-5 0,0-8 0,0-4 0,0 0 0,4-4 0,1-1 0,3-4 0,1 0 0,4 0 0,2 0 0,10-5 0,-4-1 0,10-9 0,-10 4 0,9-5 0,-14 7 0,8-2 0,-14 2 0,4 4 0,-5-3 0,-1 3 0,-3-7 0,-1 6 0,-4-2 0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13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17 24575,'0'-8'0,"-4"3"0,-1 2 0,-15 3 0,9 0 0,-19 0 0,8 0 0,-4 8 0,-7 10 0,4 17 0,0 1 0,-1 10 0,13-12 0,0 5 0,7-7 0,4-6 0,1-1 0,5-10 0,0 3 0,0-8 0,0 4 0,0-5 0,4 0 0,1-1 0,8 2 0,2-5 0,10-1 0,2-4 0,5 0 0,0 0 0,0 0 0,0 5 0,-5 0 0,-2 5 0,-6 5 0,-3 0 0,-2 4 0,-4 6 0,0-4 0,-4 0 0,-2-3 0,-4-3 0,0 4 0,0 1 0,0-1 0,0-4 0,0 3 0,0-3 0,-4 5 0,-1-5 0,-9 2 0,4-7 0,-8-1 0,8-5 0,-8-4 0,3 0 0,-5 0 0,0-5 0,1-4 0,-1-2 0,0-8 0,5 8 0,-3-7 0,8 8 0,-4 0 0,5 2 0,4 7 0,1-3 0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15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1 24575,'-8'0'0,"-1"0"0,-5 0 0,-1 0 0,0 0 0,2 0 0,-1 0 0,0 0 0,-5 0 0,5 4 0,5 1 0,1 8 0,7 8 0,-13 5 0,12 1 0,-8 4 0,10-5 0,0 1 0,0-2 0,0-6 0,0 1 0,0-5 0,0-2 0,0-4 0,0 0 0,4-4 0,1-1 0,8-4 0,2 0 0,0 0 0,3 0 0,-3-9 0,0-2 0,5-14 0,-5 4 0,1-10 0,-1 4 0,-5 0 0,1 2 0,-2 10 0,0 1 0,-4 5 0,3 0 0,-7 1 0,3-1 0,-4 1 0,0 7 0,0 12 0,0 17 0,0 20 0,0 8 0,0 7 0,0 0 0,0 1 0,0-9 0,0 0 0,0-15 0,0-7 0,0-9 0,0-9 0,-4-1 0,3-5 0,0-4 0,11-1 0,4-9 0,6-5 0,5-1 0,1-9 0,1 9 0,4-5 0,-5 1 0,1 4 0,-2-4 0,-6 9 0,1-3 0,-5 4 0,-2 0 0,-4 1 0,0 4 0,-4-4 0,2 3 0,-6-3 0,3 4 0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19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24575,'0'13'0,"0"-3"0,0 8 0,0-3 0,4 5 0,2 5 0,4-4 0,0-1 0,4-1 0,-4-5 0,9 6 0,-4-5 0,5 9 0,12-6 0,-9 3 0,15 0 0,-12-4 0,1 3 0,3 1 0,-3-5 0,0-1 0,3-4 0,-9 3 0,10-2 0,-4 2 0,5-3 0,6 6 0,-4-5 0,11 4 0,-4-4 0,6-6 0,7 5 0,-6-10 0,6 10 0,1-10 0,-7 5 0,6-6 0,-7 0 0,-7 0 0,-1 4 0,-7-2 0,-5 2 0,-2-4 0,-10 0 0,-2 0 0,-4 0 0,0 0 0,0 0 0,0 0 0,-4 0 0,-1 0 0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20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7 24575,'8'0'0,"6"0"0,-4 0 0,13-5 0,-11 4 0,12 0 0,-14 6 0,8 5 0,-8-1 0,4 0 0,0 0 0,-5 0 0,5-4 0,-6-1 0,1-4 0,-4 4 0,-1 0 0,-4 5 0,0 0 0,-9 4 0,-2 2 0,-16 11 0,5 1 0,-12 8 0,11-3 0,-9-3 0,9 2 0,-2-9 0,9-2 0,6-1 0,2-9 0,3 3 0,0-4 0,1-4 0,4-1 0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25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9 118 24575,'-5'-4'0,"1"-1"0,4-3 0,4-1 0,1 0 0,4-5 0,0 4 0,1-4 0,-2 9 0,1-3 0,0 3 0,0 1 0,0-4 0,0 7 0,-1-3 0,1 0 0,0 3 0,0-3 0,-1 4 0,1 0 0,0 0 0,0 0 0,-1 0 0,1 0 0,0 0 0,0 0 0,0 0 0,0 0 0,0 0 0,-1 0 0,1 0 0,0 0 0,0 0 0,0 8 0,-4 3 0,-1 8 0,-4 7 0,0-6 0,0 11 0,0 2 0,0 7 0,0 0 0,0 5 0,0-11 0,0 4 0,0-11 0,0-2 0,0-5 0,0-6 0,0 0 0,0-5 0,0-1 0,0-10 0,0-11 0,0-12 0,0-13 0,5 4 0,2-11 0,3 11 0,2-11 0,-2 17 0,1-4 0,-1 12 0,0 0 0,-1 6 0,0 0 0,0 9 0,0-3 0,0 7 0,-1-3 0,1 4 0,0 0 0,0 0 0,0 0 0,-1 0 0,1 0 0,0 0 0,0 4 0,-4 6 0,3 0 0,-7 8 0,7-3 0,-7 0 0,8 3 0,-8-3 0,8 10 0,-8-4 0,4 9 0,-5-9 0,0 10 0,0-10 0,0 4 0,0-5 0,0-6 0,0 0 0,0-5 0,0 0 0,3-5 0,2-8 0,4-7 0,1-13 0,0 3 0,5-10 0,1 4 0,6-5 0,-2 5 0,2-4 0,4 3 0,-4 1 0,6-5 0,-8 11 0,0-4 0,-5 10 0,-2 1 0,-4 5 0,0 4 0,0 1 0,-1 4 0,1 11 0,-4 7 0,-2 11 0,-3 10 0,0-6 0,0 12 0,0-11 0,0 5 0,0-7 0,0-6 0,0 0 0,0-7 0,0-4 0,4-2 0,-3-4 0,7 0 0,-7 0 0,7 0 0,-3-4 0,4-1 0,-4 0 0,2-4 0,-6 4 0,3-4 0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26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53 24575,'0'-13'0,"-4"8"0,-5-3 0,-1 8 0,-9 0 0,9 0 0,-14 9 0,11 14 0,-11 1 0,11 20 0,-7-16 0,8 11 0,-4-7 0,6-6 0,4 5 0,2-15 0,4 3 0,0-10 0,0 0 0,0 0 0,3-5 0,7 0 0,5-4 0,5-14 0,0-4 0,9-22 0,-6 5 0,7-12 0,-8 13 0,-5-4 0,4 5 0,-10 7 0,4 5 0,-6 3 0,0 12 0,-4-7 0,-1 8 0,0 0 0,-3 9 0,3 18 0,-4 5 0,0 18 0,0 11 0,0-6 0,0 20 0,-6-14 0,5 0 0,-10-2 0,9-7 0,-3-13 0,5-2 0,0-17 0,0-2 0,0-4 0,0 0 0,0-8 0,9-6 0,9-17 0,3 1 0,11-7 0,-10 3 0,3 3 0,-4 1 0,-6 2 0,3 8 0,-7 1 0,2 2 0,-4 7 0,-4-7 0,-1 7 0,-4-3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14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461 6087 24575,'0'25'0,"0"-7"0,0-5 0,0-4 0,0-1 0,0-35 0,0-13 0,0-46 0,0 31 0,0-4-953,0-9 1,0-3 952,0-16 0,0-2 0,0 2 0,0-3-971,0 16 0,0-3 0,0 1 971,0 5 0,0 2 0,0-2 0,0-10 0,0-1 0,0-1 0,0 1 0,0 0 0,0 0-927,0-1 1,0-1 0,0 1 926,0-5 0,0 0 0,0 0 0,0 0 0,0-1 0,0 1 0,0 0 0,0 0 0,0 0 0,0 4 0,0 0 0,0 2 0,1 3 0,0 1 0,-3 1-520,-2 9 0,-2 0 0,1 2 520,3-29 0,0 3 81,-6 9 1,1 4-82,6 14 0,2 0 0,-1-19 0,0 5 1693,0-8-1693,0 21 0,0 0 0,0-7 2787,0-9-2787,0 8 0,0-5 0,0 13 0,0-5 2200,0 8-2200,0-1 1579,0-7-1579,0-3 0,0-8 0,0 8 0,0-5 0,0 5 0,0 0 664,0 3-664,0 7 71,0 8-71,0-5 0,0 19 0,0-10 0,0 12 0,-5-1 0,4 3 0,-4-1 0,5 5 0,0-11 0,0 11 0,0-5 0,0 12 0,0 2 0,0 10 0,0 1 0,0 5 0,0 0 0,0 1 0,-4 3 0,3-3 0,-6 7 0,2-3 0,-4 4 0,1 0 0,-6 0 0,-1 15 0,-7 9 0,-14 26 0,9-1 0,-17 14 0,13-7 0,-7 8 0,6-9 0,-4 1 0,16-8 0,-7-12 0,15-4 0,2-18 0,2 0 0,7-5 0,-3 0 0,0-4 0,10-2 0,-8-3 0,9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27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76 24575,'0'14'0,"0"2"0,0 5 0,0 2 0,-4-1 0,4 4 0,-4-3 0,4-1 0,0 0 0,0-5 0,0-5 0,0 4 0,0-8 0,0 4 0,0-5 0,3-3 0,1-1 0,4-3 0,-1 0 0,1 0 0,-1-3 0,1-1 0,3-8 0,-2-1 0,3-3 0,-4 3 0,0-3 0,0 8 0,0-8 0,0 7 0,0-2 0,-4 3 0,2 0 0,-5 1 0,6 3 0,-6 4 0,2 4 0,-3 3 0,0 0 0,0 5 0,4 0 0,0 5 0,5 0 0,-5-1 0,4 1 0,-4-4 0,4 2 0,0-6 0,-1 2 0,1-3 0,-1-4 0,1 3 0,-1-7 0,1 4 0,-1-4 0,1 0 0,-1 0 0,5 0 0,-3 0 0,2 0 0,-3-4 0,0-4 0,0-5 0,0-3 0,1-6 0,-1-1 0,1 1 0,0-5 0,0 5 0,-4-6 0,-1 5 0,0 2 0,-3 4 0,2 4 0,-3 2 0,0 3 0,-3 4 0,-1 1 0,-3 3 0,-1 0 0,1 0 0,-1 3 0,0 1 0,4 4 0,-3-1 0,7 1 0,-4-1 0,4 0 0,0 1 0,0-1 0,0 1 0,0-1 0,3-2 0,2 1 0,6-5 0,-2 6 0,6-6 0,-2 2 0,3-3 0,-3 0 0,3 0 0,-4 0 0,5 0 0,-4 0 0,2 0 0,-2 0 0,-1 0 0,4 0 0,-8-4 0,8 0 0,-7-4 0,2 0 0,-3 1 0,-1 2 0,1-2 0,-4 3 0,3 0 0,-7-3 0,7 3 0,-6-4 0,6 1 0,-7-5 0,4 4 0,-1-8 0,-2 7 0,3-7 0,-4 8 0,0-4 0,0 5 0,0-1 0,0 0 0,-3 4 0,-1 1 0,-7 6 0,2 6 0,-2-1 0,7 8 0,-4-4 0,4 5 0,-1 0 0,-2-1 0,6 1 0,-3 0 0,4-5 0,0 4 0,0-8 0,0 4 0,0-5 0,0 1 0,0-1 0,0 1 0,0 0 0,3-1 0,1 1 0,4-4 0,-1 2 0,5-5 0,-4 3 0,8-1 0,-4-2 0,5 3 0,-4-4 0,2 0 0,-6 0 0,2 0 0,1 0 0,-4 0 0,4 0 0,-4 0 0,-1 0 0,1 0 0,3-4 0,-2-4 0,3-5 0,-4 0 0,0-3 0,0 4 0,0-1 0,0-3 0,0 7 0,-4-6 0,0 3 0,-4-1 0,0 9 0,0 16 0,0 2 0,0 10 0,0-8 0,0 1 0,0-4 0,0-2 0,0-3 0,0-1 0,0 1 0,3-1 0,1 1 0,8-4 0,-4-1 0,8-3 0,-3 0 0,-4 0 0,-2 0 0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27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84 24575,'6'4'0,"8"0"0,28-15 0,-7 8 0,17-18 0,-11 13 0,13-4 0,-6 1 0,6 10 0,-13-4 0,-8 5 0,-2 0 0,-15-9 0,3 7 0,-9-7 0,-2 9 0,1 0 0,-4 0 0,-1 0 0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2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24575,'0'25'0,"0"-2"0,0 22 0,0-11 0,0 19 0,0-11 0,0 5 0,0-14 0,0-2 0,0-15 0,0 8 0,0-14 0,0 4 0,0-5 0,4-4 0,0 2 0,1-6 0,-2 3 0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29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24575,'4'8'0,"0"22"0,-4 20 0,0 8 0,0 12 0,0-14 0,0 15 0,0-13 0,0 3 0,0-14 0,0-12 0,0-4 0,0-16 0,0-1 0,0-6 0,0 1 0,0 4 0,0 1 0,0 6 0,0-5 0,0-2 0,0-4 0,0 0 0,0 0 0,0-4 0,0-1 0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29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24575,'30'0'0,"18"0"0,28 0 0,-27 0 0,4 0-1441,8 0 1,3 0 1440,9 0 0,3 0 0,5 0 0,1 0-963,11 0 0,1 0 963,0 0 0,2 0 0,-29 0 0,1 0 0,-1 0 0,29 0 0,-2 0 0,2 0 0,-5 0 63,-27 0 1,-3 0-64,10 0 0,-2 0 0,28 0 0,-45 0 0,1 0 0,-1 0 0,-3 0 0,16 0 0,-3 0 1244,-15 0-1244,-12 0 2266,2 0-2266,-21 0 1170,3 0-1170,-10 0 0,0 0 0,0 0 0,-4 0 0,-1 0 0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31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65 175 24575,'4'-13'0,"1"7"0,9-11 0,1 10 0,5-12 0,-1 4 0,7 4 0,-10-6 0,8 10 0,-9-12 0,5 8 0,0-3 0,-6 9 0,0 0 0,-5 1 0,0 3 0,-1-3 0,1 4 0,-1 0 0,-3 4 0,-1 11 0,-4 1 0,-10 15 0,3-5 0,-9 6 0,0 0 0,4 1 0,-3-7 0,5-1 0,0-5 0,4-5 0,-2-2 0,3 1 0,-4-4 0,-1 4 0,5-5 0,-3 4 0,3-3 0,-5 4 0,5-5 0,-3-1 0,4 1 0,-1-1 0,-3-3 0,3 2 0,-4-2 0,0 0 0,0 3 0,0-3 0,0 0 0,-5 3 0,4-7 0,-3 4 0,4-5 0,0 0 0,0 0 0,0 0 0,0 0 0,0 0 0,4-8 0,1 2 0,4-12 0,0 8 0,0-9 0,0 9 0,0-4 0,0 6 0,0-1 0,0 0 0,0 0 0,4 1 0,0 3 0,5 1 0,0 0 0,0 3 0,0-3 0,0 4 0,0 0 0,-1 0 0,1 0 0,0 0 0,0 3 0,1 13 0,3 0 0,-1 15 0,7-5 0,-7 1 0,7-2 0,-8-6 0,3 1 0,-5-5 0,1-2 0,-1-4 0,-1 0 0,1 0 0,0-4 0,0-1 0,5-4 0,-4 0 0,3 0 0,1 0 0,-4 0 0,8 0 0,-3-9 0,0-2 0,4-4 0,-4-8 0,-1 11 0,-1-5 0,-4 8 0,-4 0 0,3 4 0,-7-7 0,2 10 0,-3-7 0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33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24575,'23'0'0,"-4"9"0,14 9 0,-12 3 0,17 7 0,-8-1 0,10 3 0,-10 10 0,11-2 0,-15 8 0,23 6 0,-23-9 0,18 19 0,-25-13 0,16 9 0,-14 3 0,5-3 0,-3-2 0,-6-9 0,2 6 0,2-11 0,-8 12 0,4-7 0,-5 0 0,0-1 0,-1-5 0,0 4 0,-5-11 0,-1 11 0,-5 2 0,0-5 0,0 18 0,-5-11 0,-7 7 0,-8 6 0,-4-6 0,-7 7 0,5-7 0,-11 5 0,12-12 0,-4-2 0,12-8 0,-3-13 0,9-1 0,-3-10 0,9-1 0,-3-5 0,7-1 0,-7-3 0,3-1 0,-4 0 0,1-3 0,0 2 0,3 1 0,-3-3 0,7 7 0,-6-7 0,2 7 0,0-3 0,-3 0 0,7 3 0,-7-7 0,3 3 0,0-4 0,1 0 0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35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1 24575,'-7'14'0,"3"-4"0,-18 29 0,10-12 0,-2-3 0,4 0 0,5-4 0,-3-3 0,2 12 0,-4-7 0,4 0 0,-3 2 0,3-4 0,0 1 0,-3 4 0,8-5 0,-13 5 0,12 2 0,-12-1 0,12 5 0,-7-5 0,4 1 0,-6 4 0,0-5 0,1 6 0,-1 1 0,5-1 0,-4 0 0,5-6 0,-1 5 0,-3-10 0,3 4 0,1-5 0,0-1 0,5 1 0,-4 5 0,2 2 0,-2-1 0,4 5 0,0-10 0,0 10 0,0-10 0,0 10 0,0-11 0,0 6 0,0-1 0,0-4 0,0 10 0,0-5 0,0 6 0,0 0 0,0 0 0,0 21 0,0-15 0,0 15 0,4-21 0,-2 0 0,7 0 0,-3 6 0,5-9 0,-5 8 0,3-11 0,-3 6 0,4-5 0,1 4 0,-1-10 0,0 9 0,1-3 0,-1-1 0,1 5 0,-1-4 0,0-1 0,1 5 0,-1-5 0,1 13 0,0-5 0,0 5 0,0-7 0,0 0 0,-1-6 0,0 5 0,0-15 0,0 8 0,-1-9 0,1 0 0,-1 3 0,0-8 0,0 4 0,0-6 0,0 1 0,0 0 0,-4 0 0,3 0 0,-7-1 0,2-3 0,-3-1 0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39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24575,'9'8'0,"0"6"0,5 6 0,-3 1 0,9 4 0,-5-5 0,5 5 0,0-4 0,2 16 0,-6-9 0,6 17 0,-10-11 0,5 11 0,-6-4 0,1 5 0,-1 1 0,0-7 0,-4 5 0,-2-11 0,-5 5 0,0-13 0,0 5 0,0-10 0,0 10 0,0-5 0,0 6 0,0 0 0,0 0 0,0 1 0,-5-1 0,-1 0 0,-5-6 0,5 0 0,-2-7 0,6-4 0,-6-1 0,7-6 0,-3 1 0,0 0 0,3 0 0,-3 0 0,0-4 0,4 3 0,-8-7 0,7 2 0,-2-3 0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40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24575,'0'8'0,"0"5"0,0-3 0,0 4 0,0 5 0,0-7 0,0 12 0,0-14 0,0 3 0,0-4 0,0 0 0,0-1 0,0 1 0,0 0 0,0-1 0,0 1 0,0-1 0,3-3 0,2 2 0,4-6 0,-1 3 0,1-4 0,0 0 0,0 0 0,4 0 0,2 0 0,10 0 0,-4 0 0,5 0 0,-1-5 0,-4 4 0,4-9 0,-10 9 0,3-3 0,-8 4 0,4 0 0,-5 0 0,-5-4 0,4-1 0,-7 1 0,3 0 0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41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0 24575,'-13'4'0,"-3"12"0,-4 6 0,3 10 0,-4 0 0,9 0 0,-3 0 0,9 14 0,-4-10 0,9 16 0,-9-11 0,9 5 0,-5 1 0,6 7 0,0-12 0,0 11 0,0-13 0,0 6 0,0 1 0,0-7 0,0 5 0,0-5 0,6 7 0,12 2 0,2 5 0,17-2 0,-5 4 0,6-5 0,22 16 0,-9-10 0,4-7 0,-25-16 0,-11-23 0,-9 2 0,4-3 0,-5-5 0,-4-2 0,-2-3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27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24575,'0'-4'0,"0"1"0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43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0 105 24575,'0'17'0,"0"7"0,0-3 0,0-1 0,0-1 0,0-9 0,0 3 0,0-4 0,0 5 0,0-5 0,0 5 0,0-5 0,0-1 0,0 1 0,0-8 0,0-7 0,0-14 0,0-1 0,0-4 0,0 5 0,0-5 0,5 4 0,1-10 0,3 10 0,2-4 0,3 5 0,-3 0 0,2 5 0,-3 1 0,-2 9 0,1-3 0,0 7 0,0-3 0,0 4 0,0 0 0,-1 0 0,1 0 0,0 4 0,0 1 0,0 9 0,0 1 0,1 4 0,-4 1 0,-2-1 0,0 1 0,-3-5 0,4 3 0,-5-8 0,0 4 0,0-5 0,0-1 0,0 1 0,0 0 0,0 4 0,0-3 0,0 2 0,0-3 0,0-8 0,0-7 0,4-8 0,2-6 0,3 0 0,1 5 0,-1-3 0,-4 7 0,4-2 0,-4 4 0,0 0 0,2 4 0,-6-3 0,7 7 0,-3-3 0,0 0 0,3 3 0,-3-3 0,0 0 0,3 3 0,-4-3 0,5 4 0,-1 0 0,1 0 0,-1 0 0,1 0 0,-5 4 0,0 1 0,0 9 0,-3 0 0,4 6 0,-1-1 0,-3 1 0,3 0 0,-4-6 0,0 5 0,4-9 0,-3 3 0,3-4 0,-4 0 0,0-4 0,0-1 0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43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72 24575,'0'13'0,"0"4"0,0-2 0,0 4 0,0 1 0,0-1 0,0 1 0,0 0 0,0-1 0,0 1 0,0-5 0,0 9 0,0-13 0,0 8 0,0-11 0,-3-3 0,2-5 0,-3-5 0,4-8 0,0-2 0,0-5 0,0-5 0,10-2 0,2-5 0,14 4 0,-3-3 0,3 4 0,0-1 0,-4 7 0,-2 2 0,-1 8 0,-4-4 0,0 10 0,-2-4 0,-8 8 0,-1-3 0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44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24575,'6'0'0,"7"0"0,16 0 0,9 0 0,9 0 0,-5 0 0,11 0 0,-13 0 0,-6 0 0,4 0 0,-22 0 0,8 0 0,-14 0 0,3 0 0,-8 0 0,-1 0 0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45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24575,'0'13'0,"0"1"0,0 11 0,0 8 0,0 1 0,0 5 0,0-1 0,0-4 0,0 11 0,0-11 0,0-6 0,0-4 0,0-14 0,0 9 0,0-9 0,0-5 0,0-2 0,0-6 0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46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24575,'0'-14'0,"0"14"0,0 13 0,0 20 0,0 7 0,0 6 0,0 1 0,0-1 0,0-5 0,0-3 0,0-16 0,0 2 0,0-14 0,0 3 0,0-8 0,0-1 0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47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24575,'-8'0'0,"17"0"0,12 0 0,26 0 0,17 0 0,28 0-848,-41 0 0,3 0 848,13 0 0,1 0 0,1 0 0,0 0 0,5 0 0,0 0 0,-5 0 0,0 0 0,4 0 0,-1 0 0,-12 0 0,-3 0 135,-3 0 0,-3 0-135,38 0 0,-7 0 0,-6 0 0,4 0 0,-24 0 0,-8 0 0,-10 0 0,-6 0 1276,-5 0-1276,-7 0 150,-6 0-150,-5 0 0,0 0 0,-1 0 0,1 0 0,0 0 0,0 0 0,0 0 0,-1 0 0,1 0 0,-1 0 0,-3 0 0,-2 0 0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49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24575,'-8'0'0,"7"0"0,8 0 0,3 0 0,8 0 0,2 0 0,-4 0 0,8 0 0,-9 0 0,0 0 0,3 0 0,-4 0 0,1 0 0,-2 0 0,-9 14 0,5-2 0,-8 19 0,3-10 0,-4 10 0,0-5 0,0 6 0,0 7 0,0-5 0,0 4 0,-5-5 0,-5-1 0,-3 6 0,-7-10 0,8 10 0,-6-17 0,7-1 0,-4-2 0,6-8 0,4 4 0,-3-9 0,3-1 0,-4-4 0,1 0 0,-6 0 0,4 0 0,-4 0 0,5 0 0,0-4 0,4-1 0,-3-9 0,7 4 0,-4-9 0,5 5 0,0-6 0,0 0 0,0 1 0,0 4 0,0 1 0,0 5 0,0 0 0,4 4 0,1 2 0,8 3 0,-3 0 0,8 0 0,-8 0 0,8 0 0,-7 0 0,2 0 0,-4 4 0,0 0 0,0 5 0,0 5 0,5-4 0,-4 9 0,4-4 0,-4 0 0,-1 3 0,5-3 0,-3 0 0,2-2 0,-4-4 0,0 0 0,0 0 0,-1-1 0,1-3 0,0-1 0,-1-4 0,6 0 0,-4 0 0,3 0 0,-4 0 0,5 0 0,-4 0 0,4 0 0,-6 0 0,1 0 0,0 0 0,0 0 0,-1 0 0,1 0 0,0 0 0,0-9 0,0 3 0,0-8 0,-4 9 0,-1 1 0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50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 24575,'4'-5'0,"5"6"0,6 8 0,4 7 0,-4-2 0,4 10 0,3-1 0,-4 4 0,14 7 0,-19-7 0,13 6 0,-19-6 0,12 3 0,-11-3 0,7 5 0,-9 0 0,4 0 0,-4 1 0,5 5 0,0 2 0,-5 1 0,0 4 0,-6-12 0,0 6 0,0-7 0,0 0 0,0 1 0,0-7 0,0 5 0,0-10 0,0 10 0,0-5 0,0 6 0,-5 1 0,-7 5 0,-5-4 0,-6 11 0,1-12 0,0 6 0,1-13 0,0 5 0,1-10 0,4 4 0,-3-9 0,8 2 0,-3-8 0,9 4 0,-3-5 0,3 0 0,-4 0 0,0-1 0,4 1 0,-3 0 0,3 0 0,-4 0 0,0 0 0,4-1 0,-3-3 0,7 3 0,-3-7 0,4 3 0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53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1 283 24575,'61'37'0,"1"1"0,-1-1 0,18 12 0,-27-1 0,-67 7 0,-38 23 0,17-22 0,-12 14 0,19-29 0,9-15 0,4-5 0,2-8 0,5-4 0,4 0 0,-3-4 0,7-5 0,-3-21 0,21-16 0,5-28 0,26-11-336,-22 29 1,0 0 335,23-27 0,-20 28 0,0-1 0,20-24 0,1-13 0,-3 14 0,-14 8 0,-5 25 0,-11 0 0,-3 21 0,-4-3 0,-2 10 0,1 4 671,-11 1-671,-13 26 0,-19 6 0,-7 36 0,-3-10 0,5 16 0,1-12 0,6-2 0,2-2 0,12-7 0,1-7 0,11-1 0,1-12 0,5-2 0,0-10 0,0-2 0,0-4 0,9 0 0,2 1 0,14-5 0,1-1 0,6-4 0,-5 0 0,3 0 0,-3 0 0,0 0 0,-2 0 0,-6 0 0,1 0 0,-5 0 0,-2 0 0,-4 0 0,0 0 0,-4 0 0,-1 0 0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54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9 231 24575,'0'14'0,"0"5"0,0 8 0,0 5 0,0 7 0,0-5 0,0 11 0,0-11 0,0-1 0,0-8 0,0 0 0,4-9 0,-3 3 0,7-14 0,-7 3 0,0-7 0,-6 3 0,-4-13 0,4-2 0,1-14 0,4-2 0,0-11 0,0 4 0,0-11 0,0 4 0,0-5 0,17-3 0,-3 2 0,23-4 0,-13 10 0,11 0 0,-13 14 0,10-1 0,-11 8 0,4 4 0,-5 6 0,-1 6 0,1 4 0,-5 0 0,-2 0 0,-4 0 0,0 0 0,0 0 0,-4 0 0,-1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30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109 316 24575,'-6'-4'0,"-3"1"0,-2 3 0,-4 0 0,6 0 0,-3 0 0,5 0 0,-1 0 0,0 3 0,4 1 0,-7 4 0,9 0 0,-5-1 0,7 1 0,0 0 0,0-1 0,0 1 0,0-1 0,0 1 0,3-1 0,2-3 0,6 0 0,-2-4 0,2 0 0,1 0 0,-4 0 0,4 0 0,-5 0 0,1 0 0,-1 0 0,1 0 0,-1 0 0,1 0 0,-1-4 0,-3 0 0,3-3 0,-6-1 0,2 1 0,-3-1 0,0 1 0,0-1 0,0 1 0,0 0 0,0-1 0,3 4 0,2 13 0,-1 7 0,4 11 0,-3 6 0,5 1 0,0 5 0,-5 1 0,-1-6 0,-4 5 0,0-11 0,0 5 0,0-10 0,0 3 0,0-8 0,0 3 0,0-4 0,-3 0 0,-6-4 0,0 2 0,-7-6 0,7 3 0,-6-7 0,6-2 0,-3-3 0,1 0 0,-2 0 0,0 0 0,1-8 0,0 3 0,3-11 0,-3 7 0,8-7 0,-3 8 0,6-4 0,-2 0 0,3 0 0,0-5 0,0 0 0,0 1 0,0-1 0,4-4 0,1 3 0,4-9 0,3 9 0,2-8 0,3 8 0,-4-3 0,4-1 0,-4 4 0,9-4 0,-4 0 0,11-4 0,-9 3 0,0-1 0,-4 7 0,-7 0 0,3 0 0,-3-4 0,-1 3 0,1-4 0,-5 1 0,0 3 0,-4-4 0,0 6 0,0-1 0,0 4 0,0 2 0,0 3 0,0 0 0,0 1 0,0 6 0,0 6 0,0 12 0,0 5 0,0 6 0,0-1 0,0 6 0,0-4 0,0 4 0,0-11 0,0 4 0,0-12 0,0 7 0,0-13 0,0 4 0,0-5 0,3 1 0,-2-1 0,2-6 0,-3-6 0,4-4 0,0-2 0,3 3 0,1 1 0,3-5 0,-2 3 0,2-2 0,-3 6 0,-1-1 0,1 5 0,-1-6 0,1 6 0,-1-2 0,1 3 0,-1 0 0,0 0 0,0 0 0,0 0 0,-3 3 0,3-2 0,-7 5 0,4-2 0,-1 0 0,-2 3 0,6-6 0,-7 5 0,7-5 0,-3 3 0,4-1 0,-1-3 0,0 4 0,0-4 0,1 0 0,-1 0 0,1 0 0,-1 0 0,1 0 0,0-4 0,-1 0 0,1 0 0,-1-3 0,1-1 0,-4-1 0,4-7 0,-4 4 0,1-10 0,-2-1 0,2-4 0,-4-1 0,3 1 0,-4-1 0,0 1 0,0 0 0,0 4 0,0 2 0,0 4 0,3 4 0,-2 1 0,2 5 0,-3-1 0,0 7 0,0 6 0,0 12 0,0 5 0,0 6 0,0-1 0,0 6 0,0 1 0,0 6 0,0 0 0,0 0 0,0-1 0,0-4 0,5 3 0,0-9 0,0-1 0,3-7 0,-4-4 0,4-5 0,0 0 0,0-5 0,-1-3 0,1 0 0,3-4 0,-2 0 0,2 0 0,1 0 0,-4 0 0,4-4 0,-5 0 0,1-8 0,0 4 0,0-8 0,-1 8 0,2-8 0,-2 7 0,-2 1 0,-2 5 0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55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1 24575,'-18'0'0,"0"0"0,-1 0 0,-13 0 0,9 0 0,-14 9 0,2 16 0,0 0 0,4 20 0,6-16 0,8 10 0,0-7 0,1 0 0,10-5 0,1-2 0,5-5 0,0-1 0,0 1 0,0-5 0,0-2 0,0-4 0,4 0 0,1 0 0,9-4 0,0-1 0,6-4 0,5 0 0,2 0 0,-1 0 0,5 0 0,-4 0 0,-1 0 0,-1 0 0,-5 0 0,-5 0 0,3 4 0,-8 1 0,4 4 0,-5 0 0,-5 5 0,0 0 0,-4 6 0,0 0 0,0 5 0,0-4 0,0 4 0,-4-6 0,-6 1 0,-11 0 0,0-4 0,-10 4 0,5-9 0,-13 5 0,5-5 0,1 0 0,2-1 0,15 0 0,-8 0 0,13-1 0,-2-4 0,4-1 0,5-8 0,0-25 0,4 18 0,0-17 0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56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24575,'0'19'0,"0"2"0,4 12 0,-2-1 0,7 0 0,-8 0 0,4 0 0,-5-5 0,0-2 0,0-11 0,0 10 0,0-12 0,0 12 0,0-14 0,0 3 0,0-5 0,0 1 0,0-8 0,-5-12 0,4-11 0,-4-10 0,5-7 0,0 6 0,0-13 0,0 13 0,0-6 0,0 7 0,10-1 0,-3 7 0,12 0 0,-4 7 0,5-1 0,5 9 0,-9-2 0,8 12 0,-9-3 0,4 4 0,-4 0 0,4 0 0,-9 0 0,3 0 0,-4 0 0,0 0 0,-4 0 0,-1 0 0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57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24575,'18'0'0,"4"0"0,10 0 0,0 0 0,0 0 0,7 0 0,1 0 0,0 0 0,5 0 0,-11 0 0,-1 0 0,-13 0 0,-1 0 0,-10 0 0,1 0 0,-6 0 0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57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24575,'0'4'0,"0"13"0,0 30 0,0 9 0,0-6 0,6 10 0,1-11 0,5 14 0,-5-7 0,4-2 0,-10-13 0,9-3 0,-9-11 0,4-7 0,-5-6 0,0-9 0,0-1 0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54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0 24575,'-8'0'0,"-1"0"0,-4 0 0,-2 9 0,-5-2 0,1 11 0,-7-2 0,5 4 0,-10-4 0,9 9 0,-9-12 0,13 16 0,-8 0 0,5 0 0,1 15 0,-6-8 0,8 11 0,-6 7 0,5-5 0,-4 5 0,10-8 0,-4 1 0,6-7 0,4-1 0,2-1 0,5-4 0,0 11 0,0-5 0,0 7 0,0 0 0,0 7 0,0-5 0,0 5 0,0-8 0,0-5 0,0-3 0,0-11 0,5-2 0,-4-10 0,3-2 0,-4-4 0,0 0 0,0 0 0,0-5 0,0 0 0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55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24575,'8'-1'0,"5"3"0,2 7 0,-4 1 0,6 4 0,-11-4 0,8 8 0,-1-4 0,-3 0 0,3-1 0,-9-5 0,0 1 0,0 0 0,-3 0 0,3-1 0,-4 1 0,4 0 0,-3 0 0,7-5 0,-4 0 0,5-4 0,-1 0 0,1 0 0,0 0 0,4 0 0,2-4 0,5-2 0,-1-8 0,7 3 0,0-9 0,6 3 0,0-4 0,1-1 0,-1 0 0,6 5 0,-10 2 0,10 4 0,-18 1 0,1 4 0,-8 2 0,-4 4 0,0 0 0,0 0 0,-4 0 0,-1 0 0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57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366 1 24575,'-25'5'0,"8"5"0,-23 20 0,10 6 0,-8 20 0,12-12 0,-20 43 0,23-23 0,-13 14 0,17-2 0,6-16 0,-6 14 0,4 5 0,3-6 0,6 1 0,6-3 0,0-8 0,0 0 0,0-7 0,0-2 0,0-7 0,0 0 0,4-7 0,8 5 0,11-9 0,1 3 0,8-11 0,-3 5 0,3-10 0,2 4 0,-2-6 0,0-4 0,-6-2 0,5-4 0,-15-2 0,8 1 0,-9-5 0,0-1 0,-2-4 0,-4 0 0,0 0 0,0 0 0,0 0 0,-4 0 0,-2 0 0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59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24575,'0'19'0,"0"2"0,0 18 0,0-5 0,0 5 0,0-7 0,0-6 0,0-1 0,0-10 0,0-1 0,0-13 0,0-7 0,0-14 0,0-13 0,5-1 0,6-5 0,1 7 0,8-1 0,-9 7 0,9 0 0,-10 11 0,4 2 0,-5 4 0,-1 4 0,1 1 0,0 4 0,0 0 0,-1 0 0,1 0 0,0 0 0,-5 4 0,4 5 0,-7 6 0,4 5 0,0 5 0,-4-4 0,8 10 0,-7-10 0,2 4 0,-4-6 0,0-4 0,0-1 0,0-6 0,0 1 0,4 0 0,-3 0 0,7-4 0,-7-5 0,6-10 0,-1-10 0,4-2 0,1-8 0,-1 3 0,6-5 0,-5 5 0,4 2 0,-6 10 0,1 1 0,-2 5 0,1 4 0,0-3 0,0 7 0,0-3 0,-1 4 0,1 0 0,-1 0 0,1 4 0,-1 1 0,-3 3 0,3 1 0,-7 0 0,2 0 0,1-1 0,-3 6 0,3 1 0,-4 4 0,4-4 0,-3-1 0,3-1 0,-4-3 0,0 4 0,0-6 0,0-3 0,0-1 0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7:59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24575,'0'13'0,"0"14"0,0 7 0,0 1 0,0 8 0,0-14 0,0 16 0,0-17 0,0 3 0,0-16 0,0-1 0,0-5 0,0-8 0,0-7 0,4-8 0,2-6 0,8 1 0,1-1 0,6-5 0,-2 3 0,2-3 0,-2 10 0,-3-4 0,2 13 0,-3-8 0,0 9 0,-1 0 0,-10 1 0,0 4 0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00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24575,'30'0'0,"-4"0"0,19-5 0,-4-2 0,5-5 0,-5 6 0,11 0 0,-22 6 0,9 0 0,-24 0 0,-2 0 0,-8 0 0,-1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31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0 24575,'-14'0'0,"-4"0"0,1 0 0,3 0 0,-7 0 0,9 0 0,-1 0 0,-3 0 0,8 0 0,-4 0 0,2 0 0,-2 0 0,0 0 0,1 0 0,4 0 0,-1 0 0,1 0 0,-1 0 0,4 0 0,1 0 0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01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24575,'0'46'0,"0"-4"0,0 6 0,0 12 0,0-1 0,0 7 0,0 3 0,0-27 0,0 4 0,0-19 0,0-2 0,0-11 0,0-4 0,0-6 0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02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24575,'0'6'0,"0"7"0,0 16 0,0 25 0,0-17 0,0 31 0,0-26 0,0 6 0,0-15 0,0-12 0,0-3 0,0-8 0,0 3 0,0-8 0,0-1 0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02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24575,'-2'4'0,"20"0"0,19-4 0,36 0 0,22 0-1014,-34 0 1,3 0 1013,3 0 0,4 0 0,14 0 0,2 0-950,1 0 0,3 0 950,-25 0 0,3 0 0,-2 0 0,28 0 0,0 0 0,7 0 0,-6 0-493,-31 0 1,-2 0 492,15 0 0,-4 0 0,13 0-123,-35 0 1,-1 0 122,31 0 1245,-18 0-1245,-22 0 2390,-10 0-2390,-18 0 1199,0 0-1199,-5 0 80,0 0 1,-4 0 0,-2 0 0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04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35 24575,'6'0'0,"10"-10"0,14 7 0,7-12 0,-16 14 0,10-4 0,-4 5 0,-1 0 0,-5 0 0,-8 0 0,-4 0 0,0 0 0,0 0 0,0 9 0,1 1 0,-5 10 0,-1 5 0,-4 2 0,0 5 0,0 0 0,0 7 0,-4-5 0,-2-1 0,-10-3 0,0-3 0,-5-1 0,1 0 0,5-12 0,-4 5 0,5-9 0,-1 4 0,-4-4 0,4-1 0,0-4 0,-3 0 0,8-5 0,-9 0 0,9 0 0,-4 0 0,5 0 0,0 0 0,0 0 0,1 0 0,-1 0 0,4-8 0,1 2 0,4-11 0,0 7 0,0-8 0,0 8 0,0-4 0,3 5 0,2 0 0,3 5 0,1 0 0,0 0 0,0 3 0,4-3 0,2 4 0,5 0 0,-1 0 0,1 0 0,-5 0 0,3 0 0,-3 0 0,4 4 0,1 2 0,0 8 0,-1-3 0,1 7 0,-1-7 0,6 8 0,2-7 0,-1 3 0,5-5 0,-4 1 0,-1-5 0,-1-2 0,-5-4 0,-5 0 0,-2 0 0,-4 0 0,0 0 0,-4 0 0,-1 0 0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05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24575,'13'0'0,"7"0"0,6 0 0,13 0 0,1 0 0,0 5 0,13 13 0,-17 0 0,5 16 0,-16-12 0,-2 22 0,-6-14 0,-5 16 0,-2 0 0,-8-10 0,3 24 0,-5-11 0,0 7 0,0 6 0,0-14 0,0 0 0,0-3 0,0 2 0,0-5 0,-10 11 0,2-20 0,-13 6 0,10-12 0,-4-2 0,5-6 0,0-4 0,1-1 0,4-6 0,-3-3 0,7-4 0,-2-2 0,3-3 0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06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24575,'26'0'0,"3"0"0,11 0 0,5 0 0,11 0 0,-5 0 0,11 0 0,-22 0 0,-1 0 0,-17 0 0,2 0 0,-14 0 0,3 0 0,-4 0 0,-4 0 0,-2 0 0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06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24575,'-1'5'0,"12"-1"0,10-4 0,24 0 0,-9 0 0,10 0 0,-7 0 0,-5 0 0,4 0 0,-6 0 0,-5 0 0,-2 0 0,-10 0 0,-2 0 0,-8 0 0,-1 0 0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21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24575,'0'9'0,"0"4"0,0 2 0,0 10 0,0 1 0,5 6 0,-4 7 0,8-5 0,-7 11 0,7-11 0,-2 11 0,-1-11 0,4 4 0,-9-5 0,8-7 0,-8 5 0,8-10 0,-8 4 0,3-5 0,0-1 0,-2 1 0,2-1 0,-4-4 0,4 4 0,-3-9 0,4 3 0,-5-4 0,0 0 0,0-4 0,0-1 0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22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24575,'67'0'0,"-1"0"0,-4 0 0,-8 0 0,-7 0 0,-1 0 0,-6 0 0,-1 0 0,-13 0 0,0 0 0,-12 0 0,0 0 0,-5 0 0,0 0 0,-4 0 0,-2 0 0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10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24575,'0'18'0,"3"12"0,13 5 0,-8 11 0,12 1 0,-17 0 0,12-7 0,-14-2 0,8-11 0,-8-7 0,4-2 0,-5-3 0,0 0 0,0-1 0,0-6 0,0 1 0,0 0 0,-4-4 0,3-5 0,-2-10 0,3-10 0,0-1 0,0-17 0,0 10 0,0-11 0,0 7 0,4 5 0,1 2 0,5 5 0,0 0 0,4 5 0,-3-3 0,7 7 0,-2-4 0,3 5 0,1 1 0,-1 3 0,1-3 0,-1 8 0,-4-3 0,-1 4 0,-1 0 0,-3 0 0,4 0 0,-9 0 0,-1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32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 24575,'-4'-3'0,"1"6"0,3 2 0,0 13 0,0 10 0,0-4 0,0 19 0,0-17 0,0 18 0,0-9 0,0-1 0,0-1 0,0-6 0,0 1 0,0-6 0,0 0 0,0-10 0,0 0 0,0-5 0,0 1 0,0-1 0,0-2 0,0-2 0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09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609 342 24575,'0'-24'0,"0"-7"0,5-10 0,6 1 0,2-13 0,7 23 0,-12-15 0,5 19 0,-8 4 0,5-1 0,-9 17 0,-12 7 0,-12 17 0,-10 5 0,-8 12 0,0-11 0,-9 12 0,1-4 0,-8 0 0,5 4 0,-2-10 0,12 3 0,-3-6 0,11-6 0,-11 0 0,16-7 0,-3 1 0,13-2 0,4 1 0,1-1 0,9 0 0,1-1 0,4 1 0,0-1 0,0 1 0,4 0 0,6 0 0,10 1 0,7 5 0,5 2 0,0 4 0,0 1 0,0-1 0,1 0 0,0 7 0,0-5 0,-6 3 0,-2-10 0,-5-2 0,-6-4 0,0-1 0,-5 0 0,0 0 0,-4-1 0,-1 1 0,-4-1 0,0 1 0,0 4 0,0 2 0,-5 5 0,-6 5 0,-5 1 0,-6 13 0,-1 1 0,-7 9 0,-1 5 0,-1-4 0,-4 6 0,11-15 0,-4-1 0,13-13 0,1-2 0,5-10 0,5-1 0,-3-6 0,7 1 0,-3 0 0,4 0 0,0-1 0,4-3 0,0-2 0,10-3 0,1 0 0,10 0 0,-4 0 0,16 0 0,-15 0 0,22 0 0,-16 0 0,18 0 0,-13 0 0,13 0 0,-6 0 0,7 0 0,-1 0 0,1 0 0,-7 0 0,-1 0 0,-7 0 0,-10 0 0,2 0 0,-14 0 0,4 0 0,-6 0 0,1 0 0,-4-3 0,-1-2 0,-4-4 0,0 1 0,0-6 0,0 4 0,0-9 0,0 4 0,0-4 0,0-1 0,0 0 0,0 1 0,0 8 0,0 2 0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11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24575,'13'0'0,"1"0"0,6 0 0,5 0 0,1 0 0,1 0 0,10 0 0,-14 0 0,8 0 0,-16 0 0,4 0 0,-10 8 0,1 8 0,-6 10 0,-4 12 0,0-4 0,0 11 0,-11-5 0,-2 7 0,-5-1 0,-3-5 0,4-3 0,-4-11 0,5-2 0,1-5 0,6-6 0,0 0 0,4-5 0,1-8 0,4-19 0,0-12 0,11-24 0,3-2 0,17-7 0,-5 0 0,11-1 0,-5 1 0,1-1 0,-3 8 0,-12 14 0,3 5 0,-11 21 0,5-4 0,-6 11 0,-8 8 0,-7 6 0,-9 15 0,-13 21 0,4-6 0,-5 18 0,5-6 0,6 2 0,-5 5 0,10-7 0,1-7 0,2-2 0,9-11 0,-4-2 0,5-5 0,0-1 0,0 1 0,4-5 0,11-1 0,1-4 0,15 0 0,-4-4 0,-1-1 0,5-5 0,-10 0 0,10 0 0,-10 0 0,4 0 0,-10 0 0,-2 0 0,-4 0 0,0 0 0,-4 0 0,-1 0 0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12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52 24575,'0'7'0,"0"7"0,0 10 0,0-4 0,0 4 0,0-12 0,0 7 0,0-10 0,0-1 0,0 1 0,-3-4 0,2-9 0,-3-6 0,4-9 0,0-1 0,0 1 0,4-1 0,6 0 0,11 5 0,0 0 0,4 1 0,0 2 0,-4 2 0,4 1 0,-5 8 0,-1-8 0,-4 8 0,-1-3 0,-5 4 0,-1 0 0,1 0 0,-4 0 0,-1 0 0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15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0 24575,'-18'0'0,"0"0"0,-2 0 0,0 0 0,1 0 0,-7 0 0,-7 0 0,-1 0 0,1 0 0,2 0 0,10 0 0,-10 0 0,4 0 0,6 0 0,-4 0 0,15 0 0,1 4 0,5 5 0,4 11 0,0 7 0,0 12 0,0-6 0,0 13 0,0-6 0,0 7 0,0 7 0,6 10 0,2 9 0,5 9 0,-5-16 0,-2 12 0,-6-20 0,0 21 0,5-14 0,-3 7 0,9-9 0,-10-7 0,5-2 0,-1-7 0,-4-7 0,9-1 0,-9-1 0,4-4 0,-5 5 0,5-7 0,-4 0 0,4-6 0,-5 4 0,0-9 0,4 4 0,-3-5 0,4-1 0,-5 1 0,0-5 0,4 3 0,-3-3 0,3 4 0,-4 1 0,4-5 0,-3 3 0,3-3 0,1 4 0,-4 1 0,3 0 0,0-1 0,2 6 0,0-4 0,3 9 0,-8-9 0,4 10 0,0-4 0,-4-1 0,9 5 0,-9-10 0,3 10 0,1-10 0,-4 10 0,3-10 0,-4 4 0,0 0 0,0 4 0,0-1 0,0 0 0,0-13 0,0-2 0,0-4 0,0 0 0,0-1 0,4-3 0,1-1 0,3 0 0,6-3 0,0 7 0,6-7 0,12 9 0,-4-9 0,17 4 0,3-5 0,0 0 0,13 0 0,-13 0 0,6 5 0,-14-3 0,-1 3 0,-12-5 0,-7 0 0,-7 0 0,-4 0 0,0 0 0,-4 0 0,-1 0 0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15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24575,'84'0'0,"0"0"0,1 0 0,-1 0 0,0 0 0,0 0 0,10 0 0,9 0 0,-8 0 0,-20 0 0,-37 0 0,-33 0 0,-1 0 0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17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24575,'13'0'0,"7"-5"0,7-1 0,11 0 0,-5-4 0,5 9 0,1-9 0,-11 9 0,4-5 0,-7 6 0,-9 0 0,3 0 0,-10 0 0,0 0 0,-5 4 0,0 6 0,-4 10 0,0 6 0,0 6 0,0 1 0,0-1 0,-9 0 0,-3 0 0,-10 0 0,1 0 0,4 0 0,-8-4 0,7 3 0,-3-9 0,1-2 0,5-1 0,-1-4 0,-2 0 0,7-1 0,-2-5 0,4 0 0,0 0 0,0-4 0,0-1 0,0-4 0,0 3 0,0-2 0,0 3 0,0-4 0,1 0 0,-1 0 0,5-4 0,0-5 0,4-1 0,0-4 0,0 0 0,0-1 0,0 0 0,0-3 0,0 3 0,0 1 0,0 0 0,0 5 0,4 0 0,1 0 0,3 4 0,1 1 0,0 4 0,0 0 0,-1 0 0,1 0 0,5 0 0,1 0 0,4 0 0,1 0 0,-1 0 0,1 0 0,-1 4 0,1 2 0,5 4 0,-4 4 0,4-3 0,-6 3 0,-3 1 0,2-5 0,-8 4 0,4-5 0,-5 0 0,0-4 0,-4 3 0,2-7 0,-2 3 0,3-4 0,1 0 0,-1 0 0,1 0 0,0 0 0,0 0 0,-1 0 0,1 0 0,-1 0 0,-3-4 0,4-6 0,-4-5 0,5-10 0,1-9 0,6-13 0,-9 19 0,4 0 0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41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24575,'0'23'0,"0"-4"0,0 12 0,0-4 0,0-1 0,0-1 0,0 1 0,0-10 0,0 3 0,0-14 0,0-2 0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36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24575,'0'17'0,"0"7"0,0-3 0,0 10 0,0-5 0,0 1 0,0 4 0,0-5 0,0 1 0,0 4 0,0-15 0,0 3 0,0-10 0,0-1 0,0-3 0,0-1 0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36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24575,'75'0'0,"-14"0"0,1 0 0,-1 0 0,1 0 0,0 0 0,-1 0 0,-3 0 0,14 0 0,-9 0 0,-14 0 0,-3 0 0,-24 0 0,1 0 0,-16 0 0,1 0 0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38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0 24575,'-11'45'0,"-1"0"0,7-25 0,-4 3 0,0-5 0,4-5 0,-4 0 0,8-3 0,-8 14 0,3-2 0,-5 10 0,-4 0 0,2 7 0,-3 1 0,0 0 0,8-1 0,-10-17 0,16 8 0,-11-22 0,12 10 0,-3-13 0,4 4 0,4-4 0,0-1 0,10-4 0,-4 0 0,8 0 0,-8 0 0,8 0 0,-3 0 0,5 0 0,-1 0 0,1 0 0,-5 0 0,-2 0 0,-4 0 0,0 0 0,0 0 0,0 0 0,-1 0 0,1 0 0,-1 0 0,0 0 0,1 0 0,-1 0 0,0 0 0,1 0 0,-1 0 0,1 0 0,-1 0 0,0 0 0,0 0 0,1 0 0,-1 0 0,1 0 0,0 0 0,-5-4 0,0 3 0,-4-3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34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24575,'14'0'0,"2"0"0,5 0 0,-7 0 0,6 0 0,-7 0 0,-1 0 0,0 0 0,-5 0 0,1 0 0,-1 0 0,1 0 0,-4 0 0,-1 0 0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40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391 498 24575,'-3'-52'0,"1"0"0,-3-38 0,5 63 0,0-3 0,0-6 0,0 7 0,0 0 0,0 11 0,0 8 0,0-4 0,0 5 0,0 0 0,0 0 0,-4 0 0,-5-5 0,-2 4 0,-2-3 0,4 4 0,-5-1 0,4 5 0,-4-3 0,0 7 0,4-3 0,-4 4 0,1 0 0,3 0 0,-4 0 0,0 0 0,4 0 0,-4 4 0,1 5 0,2 6 0,-3 5 0,4-1 0,0 1 0,0 5 0,0-4 0,4 4 0,-3 0 0,3-4 0,0 4 0,-3-5 0,8-1 0,-3-4 0,0-1 0,3-5 0,-3-1 0,4 1 0,0 0 0,0-1 0,0 1 0,0-1 0,0 1 0,4-4 0,1 2 0,3-6 0,1 7 0,0-7 0,0 7 0,5-7 0,0 7 0,1-3 0,4 1 0,-5 2 0,6-3 0,5 5 0,-4-4 0,-1 3 0,-1-4 0,-4 4 0,4 1 0,-4 0 0,-1-1 0,-6 0 0,2 4 0,-1-3 0,0 9 0,-4-9 0,4 8 0,-8-3 0,3 0 0,-4 3 0,0-3 0,4-1 0,-3 5 0,3-9 0,-4 3 0,0-4 0,0 0 0,0-1 0,0 1 0,0-1 0,0 1 0,0 0 0,0 0 0,-4 0 0,3-1 0,-7 1 0,3 0 0,-4 0 0,4 0 0,-7 0 0,5-4 0,-11 4 0,3-4 0,0 5 0,-9 0 0,8-1 0,-9-3 0,5-2 0,0-4 0,1 0 0,-1 0 0,0 0 0,5 0 0,-3 0 0,3 0 0,-5 0 0,5-9 0,1 3 0,4-8 0,2 5 0,-2-4 0,5 3 0,-4-9 0,8 9 0,-3-4 0,4 0 0,0 4 0,0-3 0,0 4 0,0-5 0,0 4 0,0-9 0,0 4 0,0-4 0,0-1 0,8 0 0,4-5 0,8 4 0,-4 0 0,2 3 0,-3 3 0,0 0 0,-2 1 0,5 1 0,-7 3 0,6-4 0,-8 5 0,0 0 0,0 0 0,-1 0 0,2-4 0,-1-2 0,1-5 0,0-5 0,-5 13 0,0-3 0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48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24575,'0'18'0,"0"10"0,0 6 0,0 5 0,0 6 0,0-10 0,0 24 0,0-17 0,0 6 0,0-3 0,0-5 0,0 7 0,0-7 0,0-1 0,5-7 0,0 0 0,6-5 0,-2-7 0,1-6 0,-1-5 0,-5 0 0,4-1 0,-3-3 0,4-1 0,-5-8 0,5-11 0,-3-7 0,5-17 0,0-1 0,1-7 0,0-7 0,0 5 0,-6 2 0,4 13 0,-9 3 0,7 15 0,-7-3 0,3 10 0,0 4 0,0 4 0,1 11 0,-2 10 0,3 13 0,-5 1 0,4 4 0,0 1 0,1-6 0,1 13 0,2-13 0,-3 0 0,4-2 0,0-10 0,-4 4 0,3-5 0,-4-5 0,4-2 0,-4-4 0,-1 0 0,0-4 0,0-1 0,5-4 0,0-15 0,1-2 0,1-22 0,0-2 0,1-6 0,0-7 0,-5 5 0,4-12 0,-10 5 0,5 0 0,-6-5 0,0 12 0,0 1 0,0 9 0,0 13 0,0 5 0,0 7 0,0 6 0,0 3 0,0 1 0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48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24575,'5'8'0,"-1"5"0,-4 7 0,0 7 0,0 5 0,0 7 0,0 8 0,0-5 0,0 4 0,0-7 0,0-11 0,0 9 0,0-17 0,0 1 0,0-23 0,0-6 0,0-19 0,0 0 0,5-12 0,1 5 0,6-11 0,3 11 0,-2-5 0,7 7 0,-4 0 0,1 5 0,2 6 0,-4 3 0,0 7 0,3 1 0,-3 2 0,0 7 0,3-4 0,-8 5 0,4 0 0,-9 0 0,-1 0 0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50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312 228 24575,'5'-4'0,"-1"-9"0,-4-3 0,0-13 0,0 8 0,0-10 0,0 10 0,0 0 0,0-3 0,0 13 0,0-8 0,-9 14 0,3-3 0,-13 7 0,-1-3 0,3 4 0,-12 0 0,7 0 0,-5 0 0,-4 0 0,4 10 0,1 1 0,0 15 0,10 0 0,-4 1 0,13-2 0,-6-6 0,12-4 0,-3 3 0,4-8 0,0 4 0,0-5 0,8-4 0,2-2 0,9-3 0,6 0 0,-4 0 0,4 0 0,1-4 0,-5-2 0,4-4 0,-10-5 0,4 4 0,-4-3 0,0 5 0,-2-1 0,-4 1 0,0 0 0,0 0 0,-1 4 0,1-3 0,0 7 0,-4 1 0,-1 10 0,-4 10 0,0 6 0,0 13 0,0-5 0,0 11 0,0-5 0,0 7 0,0-1 0,0 1 0,0 0 0,0 0 0,0-7 0,0-1 0,0-13 0,0 5 0,0-15 0,0 3 0,0-10 0,0 0 0,0 0 0,3-4 0,2-1 0,9-4 0,-4-9 0,15-9 0,-8-3 0,10-6 0,-8 8 0,1-1 0,-5 0 0,3 5 0,-7 1 0,2 5 0,-4 4 0,0-3 0,-1 7 0,-3-7 0,-1 4 0,-4-1 0,0 2 0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56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424 1 24575,'-17'0'0,"-4"0"0,6 0 0,-10 0 0,4 8 0,-10-1 0,9 18 0,-9-8 0,13 14 0,-13-2 0,13-2 0,-9 5 0,16 1 0,-9 1 0,13 11 0,-9-4 0,-1-1 0,5 5 0,1-5 0,0 7 0,5-1 0,-6 1 0,6-1 0,0 1 0,1-1 0,4 1 0,-5 0 0,6-7 0,0 5 0,0-4 0,0-1 0,0 5 0,0-11 0,0 5 0,0-7 0,5 0 0,1 0 0,4-5 0,6 3 0,6-2 0,0-1 0,25 10 0,-11-13 0,12 7 0,-2-8 0,-6-6 0,0 5 0,5-10 0,-11 4 0,5-5 0,-13-1 0,-5 0 0,-3 0 0,-8-1 0,4-4 0,-6 3 0,-3-7 0,-1 3 0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5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24575,'79'0'0,"-1"0"0,0 0 0,0 0 0,19 0 0,-3 0 0,-38 0 0,-49 0 0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57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24575,'0'17'0,"0"63"0,0-12 0,0 26 0,0-34 0,0-28 0,0-5 0,0 3 0,0-13 0,0 7 0,0-14 0,0 3 0,0-4 0,0-1 0,0-3 0,0-1 0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01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76 24575,'0'13'0,"0"-3"0,0 8 0,0 2 0,0-4 0,0 14 0,0-19 0,0 19 0,0-19 0,0 19 0,0-14 0,0 9 0,0-5 0,0-1 0,-5 1 0,4-1 0,1 6 0,6-8 0,4 7 0,-1-14 0,0 3 0,-4-4 0,3 0 0,-7 0 0,7-4 0,-4-1 0,5-4 0,0 0 0,0 0 0,0 0 0,0-4 0,0-6 0,5-5 0,-3-10 0,3 4 0,1-10 0,-3 4 0,3-5 0,-4-7 0,0 5 0,0-4 0,0 5 0,-5 1 0,-1 5 0,-2 7 0,-2 1 0,3 9 0,0 1 0,-3 9 0,3 15 0,-4 0 0,0 16 0,0-10 0,0 10 0,5-4 0,0-1 0,1-1 0,3 0 0,-4-8 0,6 7 0,-2-4 0,1-4 0,-1 3 0,1-5 0,-1-4 0,0 3 0,0-4 0,-1-4 0,1 3 0,5-7 0,-4 3 0,4-4 0,-1 0 0,-3 0 0,4 0 0,-1 0 0,-3 0 0,4 0 0,-5 0 0,-1-4 0,-3-1 0,3-8 0,-7-2 0,4-10 0,-5-9 0,5-6 0,-4-7 0,9 0 0,-8 7 0,3-6 0,-5 18 0,4-4 0,-3 13 0,4 4 0,-5 1 0,0 5 0,0 0 0,0 1 0,0 3 0,0 2 0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02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253 217 24575,'0'-8'0,"0"-6"0,0-13 0,0-1 0,0-5 0,0 2 0,0 10 0,-9 0 0,7 7 0,-15 4 0,6 5 0,-8 1 0,-1 4 0,1 8 0,-1 9 0,-2 16 0,0 7 0,-1 0 0,5 6 0,2-6 0,4 7 0,1-7 0,4-7 0,2-8 0,5-5 0,0-6 0,0 0 0,0-5 0,4-4 0,1-1 0,8-4 0,2 0 0,5 0 0,-1-5 0,-3-5 0,2-5 0,-3-5 0,0 1 0,0-7 0,0-1 0,-3 1 0,3 0 0,-6 7 0,1-1 0,-1 5 0,1 1 0,-5 6 0,2 3 0,-6 4 0,3 11 0,-4 10 0,-5 13 0,-2 7 0,-5 14 0,0-5 0,0 12 0,5-12 0,1 5 0,6-14 0,0-7 0,0-8 0,0-10 0,0 3 0,0-8 0,0 4 0,4-9 0,7-16 0,4-7 0,13-15 0,-6 6 0,5-5 0,-7 11 0,-4-5 0,2 7 0,-7-1 0,3 5 0,-5 1 0,0 9 0,-1-3 0,1 3 0,0 0 0,-4 1 0,-1 4 0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03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24575,'0'28'0,"0"-5"0,0 7 0,0-3 0,0 11 0,0-4 0,0 5 0,0-7 0,0 7 0,0-11 0,0 4 0,0-7 0,0-9 0,0 8 0,0-14 0,0 3 0,0-12 0,0-6 0,0-10 0,0-4 0,0-7 0,0-1 0,0-5 0,0 5 0,9-3 0,3 3 0,10-5 0,4 4 0,-4 3 0,3 4 0,-6 6 0,-4 1 0,4 4 0,-10 5 0,5 1 0,0 4 0,-4 0 0,3 0 0,-4 0 0,-4 0 0,-2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42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 24575,'-4'6'0,"1"-2"0,-4 11 0,5-7 0,-9 8 0,6-4 0,0 5 0,1-4 0,1-2 0,2-3 0,-2 3 0,3-2 0,0 2 0,0 1 0,0-4 0,0 8 0,-4-3 0,3 3 0,-2 1 0,3-1 0,0 1 0,0 0 0,0 4 0,0-3 0,0 3 0,0 1 0,0 0 0,0 6 0,0-1 0,0 0 0,4 6 0,-3 1 0,7 1 0,-2 3 0,3-4 0,1 6 0,0 0 0,0 0 0,5 0 0,-4-1 0,7 1 0,-7 0 0,7-6 0,-3 4 0,5-3 0,-1 4 0,1 1 0,0 0 0,5 0 0,-4 1 0,4-6 0,-6 4 0,6-4 0,-4 5 0,4-4 0,-6 2 0,14 10 0,-10-6 0,14 7 0,-16-10 0,8-8 0,-2 9 0,3-9 0,7 11 0,-6-11 0,24 19 0,-21-22 0,26 16 0,-18-18 0,7 7 0,4-1 0,-4 0 0,5-4 0,-1-2 0,-5-5 0,4 0 0,-4 0 0,1 5 0,3-3 0,-9 2 0,10-3 0,-11 3 0,5-3 0,-12 3 0,-2-10 0,-11 1 0,7-3 0,-14 0 0,4-2 0,-12-7 0,0 3 0,1-6 0,-4 5 0,2-5 0,-5 5 0,2-2 0,-3 3 0,0 1 0,0-1 0,-7 1 0,2-1 0,-6 1 0,0 0 0,2-1 0,-7 1 0,4 0 0,-5 0 0,0 1 0,1-1 0,-6 1 0,-1-5 0,1 4 0,0-3 0,5 3 0,1-3 0,3 2 0,-3-6 0,8 5 0,-8-5 0,3 6 0,1-6 0,-4 3 0,3-4 0,-3 0 0,-1 0 0,0 3 0,0-2 0,5 3 0,-4-4 0,7 0 0,-2 0 0,3 0 0,4-3 0,5-10 0,9-11 0,5-10 0,10-12 0,-3-2 0,4 0 0,1-11 0,-4 3 0,4-7 0,-5 9 0,-2 8 0,0 7 0,-6 9 0,0 4 0,-6 9 0,0 4 0,0 5 0,-1 1 0,-3 12 0,0-3 0,-4 12 0,0-1 0,0 3 0,3 1 0,2 4 0,4-3 0,-4 4 0,2-1 0,-2-3 0,4 8 0,0-4 0,0 6 0,0-1 0,0 1 0,0-6 0,0 0 0,-1-6 0,0 1 0,0-5 0,-3 0 0,1-4 0,-5-1 0,6-3 0,-6 3 0,2-3 0,-3 3 0,-4-3 0,0-1 0,-3-3 0,0 0 0,-1 3 0,1-2 0,-1 2 0,1-3 0,-5 4 0,-1 1 0,-3-1 0,-1 4 0,0-4 0,1 4 0,-1 1 0,0-1 0,5 0 0,0 0 0,4-1 0,1-3 0,-1 3 0,1-6 0,-1 2 0,4-12 0,1-6 0,3-10 0,4-8 0,2-1 0,3-1 0,1 2 0,-1 0 0,0 9 0,0-7 0,0 13 0,0-4 0,-1 5 0,0 5 0,-4 0 0,0 4 0,-1 1 0,-2 9 0,2 3 0,-7 15 0,-1 3 0,-4 4 0,0 1 0,-1-1 0,5-5 0,-3 5 0,3-10 0,-4 10 0,4-14 0,-2 4 0,6-10 0,-6 1 0,6-1 0,-2 1 0,6-4 0,1-1 0,3-3 0,1 0 0,-1 0 0,1 0 0,-1 0 0,1 0 0,-21 4 0,5 1 0,-14 3 0,6 3 0,3-2 0,1 3 0,-4-4 0,8 0 0,-8 4 0,7-4 0,-2 4 0,3-5 0,0 1 0,1-4 0,6-1 0,6-3 0,7-4 0,0 0 0,4-4 0,-8 0 0,4 0 0,-5 4 0,1-3 0,-1 6 0,1-2 0,-4 0 0,2-1 0,-2-3 0,0-5 0,3 4 0,-3-8 0,4 7 0,0-6 0,0 2 0,0 0 0,0 1 0,-1 5 0,1-5 0,0 3 0,0 1 0,-4 1 0,-1 3 0,1 0 0,-4-3 0,4 4 0,-7-1 0,-1 1 0,-3 3 0,-1 0 0,1 0 0,0 0 0,0-3 0,3 2 0,1-2 0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04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24575,'8'0'0,"6"0"0,0 4 0,6 6 0,-4 11 0,8 0 0,-7 10 0,10 3 0,-6-6 0,3 23 0,-3-21 0,4 30 0,-3-18 0,-8 12 0,8 0 0,-14-5 0,10 5 0,-6 0 0,0 2 0,-5 7 0,-2-7 0,-5-2 0,0-8 0,0 1 0,0-7 0,0 5 0,0-5 0,-4 1 0,-8 4 0,-1-5 0,-9 7 0,-1-5 0,-1-4 0,-4-4 0,6-2 0,2-5 0,-1-2 0,6-6 0,-4-3 0,9-3 0,-9-3 0,9-1 0,-4 0 0,5 0 0,4 0 0,-3-4 0,7-2 0,-3-3 0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05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32 24575,'10'-5'0,"4"1"0,25 4 0,-5 0 0,19 0 0,-4 0 0,7-5 0,-2 4 0,-14-9 0,-1 9 0,-7-4 0,-6 5 0,-1 0 0,-15 7 0,-2 15 0,-8 12 0,0 27 0,0-3 0,0 31 0,0-4-613,0-31 0,0 3 613,0-1 0,0 2 0,0 3 0,0 1 0,0 0 0,0 0 0,0 1 0,0-2 0,0 35 0,0-20 0,0 0 0,0 20 0,0-22 0,0-1-371,0 11 371,0 5 0,0-37 0,0-1 0,0 22 0,0-18 0,0-2 0,0 5 0,0 6 0,0-10 0,0-14 0,0-1 1202,0-13-1202,0-1 395,0-5-395,0-5 0,0 3 0,0-8 0,0 4 0,0-1 0,0-3 0,0 4 0,0-5 0,0-1 0,0 1 0,0 0 0,0 0 0,-4-1 0,-1-3 0,-3-1 0,-1 0 0,0-3 0,-4 3 0,-8-4 0,-6 0 0,-11 0 0,-10 0 0,-16 0 0,-10 0 0,8 0 0,-4 0 0,6 0 0,6 0 0,-5 0 0,16 0 0,13 0 0,-4 5 0,22-4 0,-4 4 0,11-5 0,4 0 0,1 0 0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07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9 305 24575,'-5'-18'0,"1"5"0,4 0 0,0 5 0,0-1 0,0-5 0,0 4 0,0-9 0,0 4 0,0-5 0,0 1 0,0-1 0,5 0 0,4 1 0,2-1 0,8 0 0,-4 5 0,0 1 0,9 9 0,-13-3 0,8 7 0,0-3 0,-7 4 0,12 0 0,-14 0 0,4 9 0,-10 14 0,1 11 0,-5 13 0,0-7 0,0 5 0,0-4 0,0 5 0,-5-5 0,4-8 0,-4-8 0,1-6 0,3-4 0,-8-1 0,8-5 0,-3 0 0,4-1 0,0-10 0,0-5 0,0-16 0,0-4 0,0-5 0,0 0 0,5-1 0,1 1 0,5 0 0,-1 5 0,0 2 0,-1 10 0,1 1 0,-1 5 0,-1 4 0,1 1 0,0 4 0,0 0 0,0 0 0,-1 0 0,0 0 0,-3 4 0,-1 1 0,-4 8 0,4 2 0,-3 5 0,4-1 0,-5-4 0,0 3 0,0-3 0,0 0 0,3-1 0,-2-6 0,3 6 0,-4-4 0,4 4 0,-3-6 0,3 1 0,-4 0 0,0 0 0,4 0 0,-3 0 0,3-1 0,-4 1 0,0-1 0,3-3 0,-2-10 0,8-12 0,-3-16 0,5-7 0,0-1 0,1-4 0,-1 11 0,5-5 0,-5 7 0,9 5 0,-9 7 0,7 6 0,-8 5 0,4-1 0,-5 5 0,0 1 0,-1 4 0,6 0 0,-4 0 0,3 0 0,-8 4 0,-1 18 0,-4 1 0,0 22 0,0-11 0,0 4 0,0-11 0,0 4 0,0-10 0,0-1 0,0-2 0,0-8 0,0 9 0,0-9 0,0 3 0,0-4 0,0 0 0,0 0 0,0 0 0,0-4 0,0-1 0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08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24575,'0'13'0,"0"7"0,0 13 0,0 1 0,0 11 0,0-5 0,0 7 0,0-13 0,0 4 0,0-18 0,0 1 0,0-3 0,0-8 0,0 3 0,0-4 0,0-12 0,0-9 0,0-20 0,0-8 0,0-7 0,0 0 0,0 6 0,0-4 0,0 17 0,0-10 0,4 17 0,6 0 0,5 3 0,5 7 0,-1 1 0,1 1 0,5 8 0,-4-3 0,4 4 0,-10 0 0,3 0 0,-8 0 0,4 0 0,-6 0 0,-3 0 0,-1 0 0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25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24575,'0'13'0,"0"2"0,0 10 0,0-4 0,0 9 0,0-9 0,0 17 0,0-4 0,0 6 0,0 13 0,0-4 0,0 15 0,0-1 0,0 0 0,0-7 0,0-2 0,5-14 0,-4-1 0,3-12 0,-4-7 0,0-7 0,0-4 0,0 0 0,0-4 0,0-1 0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25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24575,'30'0'0,"3"0"0,13 0 0,-6 0 0,13 0 0,-11 0 0,12 0 0,-7 0 0,-7 0 0,-1 0 0,-17 0 0,-3 0 0,-10 0 0,0 0 0,-1 0 0,-3 0 0,-2 0 0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09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24575,'18'0'0,"-2"0"0,15 0 0,2 0 0,1 0 0,11 0 0,-12 0 0,0 0 0,-2 0 0,-15 0 0,14 0 0,-19 0 0,8 0 0,-11 0 0,-3 0 0,-1 0 0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10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24575,'0'28'0,"0"1"0,0 9 0,0 2 0,0 7 0,0 0 0,0-1 0,0 8 0,0-5 0,0-2 0,0-8 0,0-12 0,0-2 0,0-6 0,0-4 0,0-2 0,-7-12 0,5 2 0,-5-7 0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11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24575,'0'79'0,"0"-20"0,0 1 0,0-27 0,0 6 0,0-12 0,0-2 0,0-6 0,0-4 0,0-1 0,0-6 0,0 1 0,0-4 0,0-1 0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12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24575,'77'0'0,"0"0"0,0 0 0,0 0 0,0 0 0,-11 0 0,20 0 0,-36 0 0,1 0 0,36 0 0,-12 0 0,2 0 0,-27 0 0,-5 0 0,-23 0 0,2 0 0,-14 0 0,4 0 0,-9 0 0,-2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00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24575,'0'32'0,"0"10"0,0-6 0,0 22 0,0-9 0,0 26 0,0 6 0,0-29 0,0 0 0,0 33 0,0 14-449,0-27 449,5 15 0,-3-8 0,8-2 0,-9-8 0,5-7 0,-6-1 0,0-8 0,4-6 0,-3 5 0,3-10 449,-4 4-449,0 0 0,0-5 0,0 5 0,0-12 0,0 5 0,5-5 0,-4 6 0,3 0 0,-4-1 0,0-5 0,0-1 0,0 0 0,0-10 0,0 9 0,0-14 0,0 3 0,0-4 0,0 0 0,0-1 0,0 6 0,4 7 0,1 6 0,0 1 0,-1 3 0,-4-11 0,0 11 0,0-11 0,0 5 0,0-5 0,0-1 0,0 0 0,0 6 0,0-4 0,0 4 0,0-6 0,0 6 0,0-4 0,0 4 0,0-11 0,0 4 0,0-8 0,0 4 0,0-6 0,0 1 0,0 0 0,0 4 0,0-3 0,0 3 0,0-4 0,0-1 0,0-3 0,0 3 0,0-8 0,0 4 0,0-5 0,0 5 0,0 0 0,0 0 0,0-1 0,0-3 0,0-1 0,0 1 0,-3-4 0,3-1 0,-3-3 0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14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363 337 24575,'3'0'0,"3"0"0,13 0 0,-4 0 0,3 0 0,-8 0 0,3 0 0,-4 0 0,5-9 0,-4 7 0,-1-16 0,-1 16 0,-3-10 0,4 3 0,-4-6 0,-1-10 0,-4 4 0,0-10 0,0 5 0,0-7 0,-5 7 0,0 0 0,-9 7 0,-7-2 0,0 6 0,-10-1 0,10 11 0,-10 0 0,4 5 0,0 0 0,-4 0 0,10 0 0,-10 0 0,10 14 0,-6 4 0,6 14 0,-1 0 0,5 7 0,6-5 0,1 4 0,9-5 0,-4-7 0,5 5 0,0-15 0,0 8 0,0-14 0,8 4 0,3-5 0,14-3 0,-4-2 0,10-4 0,-4 0 0,-1 0 0,5 0 0,-10 0 0,4 0 0,-5-4 0,-1-2 0,-4-3 0,3-5 0,-8 8 0,2-6 0,-3 8 0,-8-1 0,-12 1 0,-5 13 0,-23 10 0,9 9 0,-19 10 0,10 4 0,-10-3 0,11 4 0,-4-7 0,12-2 0,4-6 0,9 3 0,3-15 0,4 8 0,5-14 0,-3 3 0,7-4 0,-3 0 0,4 0 0,0 0 0,0 0 0,0-1 0,3-3 0,7 4 0,5-8 0,10 8 0,2-8 0,-1 4 0,5-5 0,-5 0 0,6 0 0,-5 0 0,3 0 0,-9 0 0,4 0 0,0 0 0,-8 0 0,6 0 0,-8 0 0,0 0 0,-1 0 0,-6 0 0,1-4 0,9-6 0,-3 0 0,4-3 0,-5-2 0,-5 0 0,1-4 0,-4-1 0,3-5 0,-8-1 0,4-7 0,-5 1 0,0 0 0,0 5 0,0-4 0,-5 10 0,0-4 0,-10 5 0,5 5 0,-9 1 0,9 5 0,-8-1 0,8 5 0,-4-3 0,5 7 0,0-3 0,0 4 0,0 0 0,0 0 0,0 0 0,4 0 0,1 0 0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15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532 189 24575,'0'-13'0,"0"3"0,0-8 0,0 3 0,0-11 0,0 5 0,0 1 0,0 6 0,0 5 0,0-5 0,0 4 0,0-3 0,-7 8 0,-9 6 0,-23 17 0,2 7 0,-26 19 0,12-5 0,-8 12 0,-3-13 0,17 5 0,-2-7 0,13-7 0,6-2 0,7-12 0,7-1 0,9-5 0,1-1 0,4 1 0,0 0 0,0 0 0,0 0 0,0-1 0,0 1 0,4 0 0,6 0 0,5 1 0,10 5 0,-4-4 0,10 4 0,-10-5 0,9 1 0,-9-1 0,10 0 0,-10 0 0,4 0 0,-10 0 0,-1-1 0,-6-4 0,1-1 0,0-4 0,-4 4 0,-1 0 0,-4 5 0,0 10 0,-16 5 0,-3 9 0,-23 4 0,4 5 0,-11 2 0,17-1 0,-10 5 0,20-20 0,-2 6 0,10-20 0,5 0 0,4-5 0,1 0 0,4 0 0,0-1 0,0 1 0,0 0 0,0 0 0,9-5 0,7 5 0,11-8 0,5 4 0,0-5 0,6 0 0,3 0 0,-1 0 0,5 0 0,-5 0 0,7 0 0,-7 0 0,-1 0 0,0 0 0,-11 0 0,3-5 0,-11 0 0,0-1 0,-6 2 0,0 0 0,-5 3 0,0-3 0,-5 0 0,0-1 0,-4-8 0,0-2 0,0-10 0,0-2 0,0-5 0,0 0 0,0 0 0,0 5 0,0 2 0,0 10 0,0 1 0,0 5 0,0 5 0,0 0 0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16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1 221 24575,'0'28'0,"0"-5"0,0 2 0,4-5 0,-3-1 0,4 1 0,-5-6 0,0 0 0,0-5 0,0-8 0,0-11 0,0-11 0,0-10 0,4-1 0,3-7 0,8 5 0,8-6 0,6 6 0,6-1 0,-6 7 0,3 0 0,-6 8 0,1 3 0,-2 6 0,-6 3 0,-8 7 0,-2-4 0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17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15 24575,'-13'0'0,"-1"0"0,-6 0 0,-5 0 0,9 0 0,-9 0 0,11 4 0,0 1 0,0 8 0,9 8 0,-4-1 0,8 11 0,-3-4 0,4-1 0,0-1 0,0-5 0,0-5 0,0-2 0,0-4 0,0 0 0,8-4 0,2-1 0,9-4 0,1 0 0,-1-9 0,6-3 0,-3-13 0,4-3 0,-5 2 0,-5-5 0,4 4 0,-9 0 0,4 2 0,-5 10 0,-5 2 0,3 4 0,-7 0 0,6 4 0,-6 4 0,3 11 0,-4 16 0,-12 16 0,10 7 0,-15 12 0,10-5 0,-6 8 0,6-1 0,-4-7 0,10-2 0,-5-14 0,6-7 0,0-7 0,0-12 0,0 0 0,8-9 0,8-6 0,3-9 0,12-7 0,-4-3 0,-1-1 0,0 0 0,-7 2 0,1 3 0,-6 3 0,0-2 0,-9 9 0,0-3 0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18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24575,'-5'11'0,"1"6"0,4 18 0,0 5 0,0 0 0,0-1 0,0-13 0,0-1 0,0-10 0,0-5 0,0-6 0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20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0 143 24575,'4'89'0,"1"0"0,-1 1 0,-4-7 0,1-2 0,10-33 0,18-43 0,-13-5 0,22-19 0,-23 0 0,19-24 0,-22 10 0,5-13 0,-6 6 0,1-1 0,-1 3 0,-1 11 0,-4 2 0,-2 10 0,-4 1 0,0 5 0,4 4 0,1 1 0,-1 13 0,4 2 0,-2 14 0,5 8 0,0 1 0,0 11 0,5-11 0,2 11 0,9-10 0,-4-2 0,4-6 0,-8-8 0,1-3 0,-5-3 0,-2-3 0,1-5 0,-4-1 0,4-4 0,-5 0 0,0-9 0,1-8 0,0-16 0,1-7 0,-4-15 0,4-9 0,-9-1 0,4-7 0,-6 16 0,0 2 0,0 14 0,0 7 0,0 7 0,0 11 0,-4 2 0,3 4 0,-7 4 0,7-3 0,1 7 0,15-3 0,7 4 0,10-4 0,0 2 0,-5-2 0,3 4 0,-9 0 0,0-4 0,-8 3 0,-4-3 0,0 4 0,0 0 0,-4-4 0,-2 3 0,-3-3 0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21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24575,'0'28'0,"0"14"0,0 0 0,5 12 0,-4-7 0,5-1 0,-1 1 0,-4-7 0,8-7 0,-7-13 0,2-2 0,-4-8 0,0 4 0,0-20 0,0-2 0,0-13 0,0-5 0,4 5 0,2-10 0,4 5 0,1-7 0,-1 7 0,6-5 0,0 4 0,6-5 0,-2 5 0,0 2 0,0 5 0,5 0 0,-4 4 0,10 0 0,-4 6 0,-1 4 0,-1 1 0,-5 5 0,-1 0 0,1 0 0,-5 0 0,-6 0 0,-5 0 0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22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268 121 24575,'0'-9'0,"0"-4"0,0 3 0,0-8 0,0 4 0,0 0 0,0 0 0,0 0 0,-7 8 0,-4-3 0,-7 9 0,3 0 0,-3 0 0,3 0 0,0 0 0,1 0 0,0 0 0,-1 0 0,-4 5 0,-2 10 0,5 7 0,-4 10 0,3 1 0,5 5 0,-2-4 0,12 5 0,-2-13 0,4-1 0,0-5 0,0-5 0,0-2 0,0-4 0,4-4 0,5-1 0,12-4 0,0 0 0,9 0 0,-3 0 0,0-9 0,5-9 0,-10-9 0,11-7 0,-11 7 0,1-6 0,-4 7 0,-7-1 0,2 6 0,-4 3 0,-1 12 0,0-6 0,-4 7 0,-1 11 0,-4 7 0,0 30 0,0-1 0,0 19 0,-6-5 0,-1 7 0,0 8 0,1-13 0,6 4 0,0-22 0,0-1 0,0-17 0,0 2 0,0-14 0,0 4 0,0-6 0,4-3 0,6-5 0,4-10 0,13-12 0,1-7 0,7-6 0,0 0 0,0 0 0,0-1 0,-1 7 0,-11 3 0,2 5 0,-15 6 0,4 1 0,-6 9 0,1-3 0,0 7 0,-4-6 0,-1 6 0,-4-3 0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37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1 24575,'-15'34'0,"-2"10"0,-14 6 0,5 11 0,-5-10 0,7 3 0,6-7 0,-4-1 0,9 1 0,-4-7 0,5 5 0,2-11 0,-2 11 0,1-11 0,0 4 0,5-5 0,-4-1 0,9 0 0,-4 0 0,5 7 0,0-5 0,0 11 0,0-5 0,0 7 0,0-7 0,0 5 0,0-11 0,0 10 0,0-10 0,0 5 0,0-7 0,4-5 0,2 3 0,4-3 0,1 5 0,-1-5 0,6 3 0,-5-3 0,5 5 0,-1 0 0,-2 7 0,2-5 0,-4 5 0,4 1 0,-3-5 0,7 0 0,-7-4 0,6-10 0,-6 4 0,6-6 0,-7 1 0,7-1 0,-7 1 0,3 0 0,-4-6 0,-1 0 0,0-5 0,0 0 0,0-1 0,-1 1 0,1 0 0,0-4 0,0 3 0,0-3 0,-1 0 0,1-2 0,0 1 0,0 1 0,-1 4 0,1-5 0,-5 4 0,4-7 0,-7 7 0,3-4 0,-4 5 0,4-5 0,-3 0 0,3-4 0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38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24575,'0'27'0,"0"8"0,0 6 0,0 5 0,0 8 0,0-5 0,0-1 0,0-3 0,0-11 0,0-1 0,0-2 0,0-10 0,0 4 0,0-10 0,4 3 0,1-3 0,1 0 0,-2-2 0,-4-4 0,4 0 0,-3 0 0,3 0 0,0-1 0,-3-3 0,3-1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1:02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24575,'0'-15'0,"0"12"0,0 28 0,0 13 0,0 29 0,0-4 0,0-1 0,0-12 0,0 3-560,0-1 0,0 2 560,0 19 0,0 3-853,0 3 0,0 1 853,0 0 0,0 1-939,0 5 1,0 0 938,0 0 0,0 0 0,0 5 0,0 1 0,0 1 0,0 1 0,-1 4 0,2 1 0,2-1 0,1 0-1067,0 0 1,1 1 1066,3-1 0,0-1 0,0-3 0,0-1-436,4-1 1,-1-1 435,-2-4 0,0-1 0,2-6 0,0 1-42,-6 4 0,-2-1 42,4-8 0,0-1 0,-6 5 0,-1-1 0,4-9 0,-1-1 0,-3 4 0,0-1 340,0-7 0,0-1-340,0 4 0,0 0 0,0-4 0,0-2 0,0-2 0,0-3 1680,0 35-1680,0-27 0,0-3 0,0-2 0,-1 13 0,2-2 0,3-19 0,0 10 0,-1 2 0,3 6 0,1-19 0,-2 2 0,-4 34 1956,9-22-1956,-9 17 0,9-25 0,-9 20 1766,9-7-1766,-9-8 0,9 23 0,-8-26 1164,2 19-1164,1-31 545,-4 5-545,3-10 0,-4 4 0,0 0 0,0-5 0,0 5 0,0-6 0,0 0 0,0 0 0,0-1 0,0 1 0,5 0 0,-4 0 0,3-6 0,-4 4 0,0-9 0,0 4 0,4-10 0,-3 3 0,6-8 0,-6 8 0,3-8 0,0 8 0,-3-8 0,3 8 0,0-4 0,-3 13 0,3-6 0,-4 1 0,0-8 0,4-1 0,-3-3 0,3 8 0,0-3 0,-3-1 0,7 4 0,-7-8 0,3 8 0,0-8 0,-3 8 0,3-8 0,-1 4 0,-2-6 0,3 1 0,-4-1 0,4 1 0,-3 0 0,2-1 0,-3 1 0,0 0 0,0-1 0,0 1 0,0-1 0,0 1 0,4 4 0,-3-3 0,4 3 0,-5-4 0,0-1 0,0-4 0,0-1 0,0-3 0,0-4 0,0-1 0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39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24575,'31'-22'0,"-9"14"0,23-19 0,-10 19 0,5-4 0,5 2 0,-4 9 0,5-5 0,1 6 0,-7 0 0,-7 0 0,-2 0 0,-10 0 0,4 0 0,-10 0 0,-2 0 0,-8 0 0,-1 0 0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4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312 259 24575,'4'-11'0,"0"-3"0,-4-4 0,4-2 0,-3 0 0,4-5 0,-1 8 0,1-7 0,0 9 0,4-4 0,-8 4 0,3-4 0,0 9 0,-3-4 0,3 6 0,-11 3 0,-4 1 0,-7 4 0,-2 0 0,1 4 0,-1 2 0,0 3 0,1 1 0,4 0 0,-4-1 0,4 1 0,-4-1 0,-1 6 0,0-5 0,5 9 0,-4-4 0,9 0 0,-9 3 0,13-8 0,-7 4 0,8-6 0,0 1 0,1 0 0,4 0 0,0-1 0,0 1 0,0 0 0,0-1 0,0 1 0,9 0 0,2 1 0,9-1 0,-1 1 0,6 0 0,-4 0 0,5 1 0,-7-2 0,1 1 0,-1 0 0,1 0 0,-5-1 0,3 1 0,-8-1 0,8-4 0,-8 3 0,4-7 0,-5 3 0,-4 0 0,2-3 0,-6 6 0,3-2 0,-4 3 0,0 5 0,-5 14 0,-7 8 0,-13 19 0,-9 19 0,2-12 0,-7 17 0,7-22 0,-6 7 0,7-7 0,6-8 0,9-10 0,5-6 0,1-5 0,-1-2 0,6-5 0,-4-6 0,8 5 0,-3-9 0,4 3 0,-4-4 0,3 0 0,-2 0 0,3-1 0,3-3 0,7-1 0,-1-4 0,10 0 0,-5 0 0,12 5 0,-5-4 0,4 4 0,-6-5 0,6 0 0,-4 0 0,4 0 0,-5 0 0,-1 0 0,-4 0 0,-1 0 0,-5 0 0,-1 0 0,1 0 0,0 0 0,0 0 0,-5-4 0,0-1 0,-4-9 0,0-1 0,4 0 0,-3 2 0,3 4 0,-4 0 0,0 0 0,0 4 0,0 1 0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42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 24575,'0'9'0,"0"-1"0,0 6 0,0 1 0,0-1 0,0 10 0,0-2 0,0 10 0,5 7 0,-3-11 0,8 9 0,-9-21 0,8 8 0,-8-13 0,3 2 0,-4-4 0,0 0 0,0 0 0,0-8 0,0-11 0,0-5 0,0-9 0,0-1 0,0-2 0,0-5 0,5 0 0,2-7 0,3 10 0,1-8 0,-1 10 0,1 1 0,3 0 0,-3 7 0,3 4 0,0 1 0,-4 4 0,3 5 0,-4-3 0,0 7 0,0-3 0,0 4 0,0 0 0,-1 0 0,1 0 0,0 0 0,-5 0 0,0 0 0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45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24575,'23'0'0,"-4"0"0,6 0 0,-5 0 0,-1 0 0,1 0 0,0 0 0,-1 0 0,-4 0 0,-1 8 0,-4 9 0,-5 9 0,0 6 0,-5 7 0,0-5 0,0 4 0,0 1 0,0-11 0,-10 10 0,4-17 0,-10 4 0,7-11 0,0 0 0,4-5 0,-3 0 0,7-16 0,2-12 0,11-18 0,6-10 0,12-2 0,-6 8 0,5-6 0,-7 13 0,-4-4 0,-3 11 0,-6 7 0,1 6 0,-2 5 0,-3 0 0,-4 8 0,-7 12 0,-7 4 0,1 16 0,-3-4 0,4 5 0,0 6 0,0-4 0,5 4 0,1-5 0,5-7 0,0-1 0,0-5 0,0-1 0,4-4 0,5-1 0,6-5 0,10-3 0,2-2 0,5-4 0,-14 0 0,-4 0 0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46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1 161 24575,'0'18'0,"0"0"0,0-4 0,4 5 0,-3-9 0,4 7 0,-5-7 0,0-5 0,0-11 0,0-8 0,0-6 0,0 0 0,0 1 0,0-7 0,4 5 0,6-10 0,6 10 0,4-4 0,0 9 0,-1 2 0,1 4 0,0 0 0,-6 5 0,0-4 0,-5 8 0,0-3 0,0 4 0,-1 0 0,1 0 0,0 0 0,0 0 0,-1 0 0,-3 0 0,-1 0 0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4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24575,'10'0'0,"4"0"0,32 0 0,12 0 0,15 0 0,-13 0 0,15 0 0,-23 0 0,27 0 0,-21 0 0,-3 0 0,-22 0 0,-2 0 0,-15 0 0,3 0 0,-10 0 0,-4 0 0,-1 0 0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48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76 24575,'0'-8'0,"0"-5"0,9 2 0,-3-8 0,13 9 0,1 0 0,-4 5 0,4 5 0,-12 0 0,1 0 0,5 0 0,-4 0 0,4 0 0,-6 0 0,1 0 0,-4 4 0,3 1 0,-2 14 0,4 3 0,-4 5 0,-2 4 0,-4-5 0,0 6 0,0 7 0,0 1 0,0 6 0,-5 1 0,-12-6 0,-2 5 0,-9-11 0,5 4 0,3-13 0,-8 6 0,7-15 0,-11 9 0,11-15 0,-10 5 0,10-11 0,-5 0 0,11-5 0,2 0 0,4 0 0,0 0 0,4-14 0,1-4 0,4-9 0,0-4 0,0 4 0,0-5 0,4 6 0,2 0 0,8 11 0,1 1 0,4 4 0,-4 4 0,12 2 0,-10 4 0,11 0 0,-8 0 0,0 0 0,5 0 0,-4 0 0,4 4 0,0 7 0,-4 0 0,4 8 0,-6-8 0,1 8 0,-1-9 0,-4 4 0,-1-5 0,-5 0 0,0 0 0,-5-4 0,0-1 0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10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24575,'0'-14'0,"0"12"0,9 14 0,2 7 0,15 7 0,-4-1 0,3-3 0,-4 3 0,-2-5 0,1 0 0,-5-1 0,4-4 0,-8 4 0,7-4 0,-7 0 0,3 3 0,-5-8 0,0 4 0,0 0 0,0-4 0,0 3 0,0-4 0,0 0 0,-4 0 0,-1 0 0,0-1 0,-3 1 0,3 0 0,-1 0 0,-2 0 0,3 0 0,-4-1 0,0 6 0,0-4 0,0 4 0,4-6 0,-3 6 0,3-4 0,0 4 0,-3-1 0,7 2 0,-6 0 0,6 3 0,-2 6 0,-1-7 0,-1 10 0,1-13 0,-4 6 0,3 0 0,-4-1 0,0 1 0,0 5 0,0-4 0,0 4 0,0-5 0,0-1 0,0 1 0,0-1 0,0 1 0,0-1 0,0 1 0,0-1 0,0-4 0,0 3 0,0-3 0,0 0 0,0 3 0,-4-3 0,3 0 0,-8 3 0,3-3 0,-4 5 0,1-1 0,-1 10 0,0-12 0,0 10 0,1-13 0,3 6 0,-2-5 0,2 3 0,1-3 0,-3 0 0,3 3 0,-5-3 0,1-1 0,-1 5 0,1-4 0,-1 4 0,0 1 0,-1 5 0,1-4 0,4 4 0,-2-5 0,2-1 0,-3-4 0,-1 3 0,5-3 0,-4 5 0,8-6 0,-8 0 0,4 0 0,0-4 0,-4 8 0,4-8 0,0 4 0,-3 3 0,7-6 0,-3 7 0,0-10 0,3 1 0,-7-1 0,7 1 0,-6-1 0,6 1 0,-3 0 0,4 0 0,-4-4 0,3 2 0,-3-2 0,4 0 0,0-2 0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26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24575,'0'1'0,"0"8"0,0 20 0,0-2 0,0 3 0,0-9 0,0 5 0,0-1 0,0-9 0,0-1 0,0-11 0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27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24575,'-6'0'0,"19"0"0,17 0 0,24 0 0,10 0 0,-6 0 0,39 0 0,-35 0 0,29 0 0,-35 0 0,13 0 0,-24 0 0,9 0 0,-28 0 0,-1 0 0,-5 0 0,-5 0 0,-6 0 0,-5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45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1 264 24575,'11'-12'0,"6"-1"0,1 0 0,8 0 0,2 4 0,-4 0 0,7-1 0,-8 6 0,4-1 0,1 5 0,-6 0 0,5 0 0,-5 0 0,1 0 0,-2 0 0,-4 0 0,0 13 0,-4-7 0,4 19 0,-8-7 0,5 15 0,-5-4 0,-4 4 0,-1-6 0,-4 1 0,0 4 0,0 2 0,0 6 0,0 0 0,-9 0 0,-2-1 0,-9 1 0,0 6 0,0-4 0,-1 4 0,2-12 0,0-1 0,4-6 0,-1-4 0,6-2 0,-2-9 0,4 0 0,4-4 0,-3-4 0,6-11 0,-2-7 0,3-30 0,5-7 0,12-19 0,7 1 0,19-11-663,2-2 663,6-3 0,-8 17 0,5-3 0,-13 13 0,11-9 0,-11 10 0,-3 15 0,-7 7 0,-8 13 0,-3 4 0,-3 6 663,-3 5-663,-4 6 0,-15 17 0,-7 11 0,-14 21 0,5-11 0,-3 14 0,3-9 0,1 6 0,-1 4 0,7-11 0,4 5 0,1-6 0,5 0 0,1-6 0,3-1 0,2-6 0,4-4 0,0 3 0,0-8 0,0 3 0,0-4 0,0-4 0,3-2 0,10-3 0,6 1 0,8 0 0,6 0 0,1-4 0,5 4 0,-5-8 0,4 3 0,-9 0 0,4-3 0,-10 4 0,-2-5 0,-4 0 0,-5 0 0,0 0 0,-5 0 0,1 0 0,-1 0 0,1 0 0,-1 0 0,-3 0 0,-1 0 0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29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292 339 24575,'-8'0'0,"7"0"0,11 0 0,6 0 0,3 0 0,-1 0 0,-8 0 0,4 0 0,0-5 0,-4-5 0,0-5 0,-2 0 0,-3 1 0,4 1 0,1-2 0,-5-11 0,-1 5 0,-4-10 0,0 5 0,0-1 0,-4-4 0,-6 10 0,-12-5 0,-4 10 0,-7 0 0,-6 10 0,6 1 0,-6 5 0,6 0 0,7 0 0,-5 0 0,10 9 0,-5 2 0,6 14 0,4-4 0,1 10 0,9-5 0,1 1 0,5 3 0,0-9 0,0 4 0,0-5 0,0-5 0,4-2 0,12-3 0,0-1 0,15-3 0,-5-2 0,6-4 0,1 0 0,-1 0 0,9 0 0,-13-4 0,6-1 0,-19-5 0,3 0 0,-7-4 0,3 4 0,-5-9 0,0 9 0,-3-4 0,-2 5 0,-1 0 0,-2 1 0,3-1 0,-4 0 0,0 0 0,-7 4 0,-4 1 0,-8 4 0,-6 0 0,-2 0 0,-5 0 0,0 10 0,-2 8 0,0 11 0,-1 6 0,6-1 0,-6 7 0,16-6 0,-9 5 0,16-8 0,-8 0 0,13 1 0,-8-1 0,14 0 0,-4-6 0,5 5 0,0-10 0,0 0 0,0-3 0,0-8 0,0 3 0,0-4 0,4 0 0,11 1 0,7-5 0,10 0 0,7-5 0,-6 0 0,6 0 0,-1 0 0,-4 0 0,5 0 0,-13-5 0,5-1 0,-10-4 0,4 0 0,-5 0 0,0-4 0,-1 3 0,1-8 0,-5 4 0,3-1 0,-6-8 0,6-1 0,-11-8 0,2 3 0,-9-1 0,0 4 0,0-5 0,-10-1 0,-8 0 0,-10 5 0,-1-4 0,-2 14 0,9-7 0,-3 14 0,5-4 0,5 10 0,2 1 0,4 0 0,0 3 0,4-3 0,1 4 0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29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458 266 24575,'0'-12'0,"0"-3"0,0-4 0,0 0 0,0-1 0,0 0 0,0 1 0,0-1 0,0 0 0,0 0 0,0 5 0,4 2 0,-4 4 0,8 0 0,-7 0 0,3 0 0,-4 0 0,-4 4 0,-5 1 0,-11 4 0,-7 0 0,-6 0 0,1 10 0,-8 9 0,5 10 0,-13 2 0,12 3 0,-3-10 0,5 3 0,7-6 0,2-5 0,5-2 0,5-4 0,2-1 0,4-1 0,4 1 0,1-1 0,4 1 0,9-5 0,2 5 0,8-4 0,6 5 0,2 0 0,5 6 0,0 1 0,1 4 0,-1 1 0,0-1 0,0 0 0,-5 0 0,-2-5 0,-10-2 0,-2-5 0,-4 0 0,0 0 0,-4-1 0,-1 1 0,-4 4 0,-6 14 0,-9-3 0,-11 21 0,-8-14 0,-3 11 0,7-2 0,-4-3 0,11-4 0,-4-1 0,12-16 0,-5 8 0,14-14 0,-7 4 0,12-5 0,-7 0 0,7 0 0,-3-1 0,4 1 0,0 0 0,4-1 0,6-3 0,4-1 0,11-4 0,-4 0 0,4 0 0,0 0 0,-4 0 0,10 0 0,2 0 0,1 0 0,4 0 0,-6 0 0,7 0 0,-5 0 0,5 0 0,-13 0 0,5 0 0,-15 0 0,8 0 0,-14 0 0,4 0 0,-5 0 0,-1 0 0,-3-4 0,-1-1 0,-4-8 0,0-2 0,0-11 0,0 5 0,-5-9 0,4 8 0,-9-8 0,9 8 0,-4 2 0,5 6 0,0 5 0,0 0 0,-4 4 0,3 1 0,-3 4 0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30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38 24575,'0'23'0,"0"-3"0,0 11 0,0-5 0,-6 13 0,5-5 0,-4 4 0,5-11 0,0 10 0,0-14 0,0 8 0,0-11 0,0-5 0,0 3 0,0-8 0,0-4 0,0-27 0,0-2 0,0-25 0,0 14 0,5-11 0,1 11 0,11-11 0,0 11 0,10 0 0,-5 3 0,4 14 0,-6-8 0,0 14 0,-1-3 0,1 4 0,-1 5 0,-8 0 0,-2 5 0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31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283 185 24575,'0'-13'0,"0"3"0,0-8 0,0 8 0,0-9 0,0 4 0,0-5 0,0 1 0,0-6 0,0 8 0,-4 2 0,-6 11 0,-4 4 0,-1 0 0,-4 0 0,-1 0 0,3 4 0,-14 13 0,14 5 0,-18 20 0,11-2 0,-1 9 0,3-3 0,9-5 0,2-3 0,6-5 0,5-7 0,0-1 0,0-10 0,0-1 0,0-5 0,8-4 0,9-2 0,4-3 0,4 0 0,0-9 0,-3-8 0,3-5 0,-4-3 0,-6 5 0,3 1 0,-7-1 0,3 5 0,-4-4 0,-1 9 0,0-3 0,-4 4 0,3 0 0,-4 4 0,1-3 0,-1 10 0,-4 9 0,0 17 0,0 20 0,0 0 0,0 14 0,0-14 0,0 7 0,0-15 0,0-1 0,0-13 0,0-1 0,0-10 0,0-1 0,0-6 0,3-3 0,2-1 0,8-4 0,2 0 0,5-8 0,-1-3 0,7-10 0,1-6 0,6 4 0,-4-9 0,-4 10 0,-4-4 0,-2 11 0,-4 1 0,-2 5 0,-4 0 0,0 4 0,-4-3 0,-1 0 0,-4 2 0,0-2 0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33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24575,'0'23'0,"0"9"0,0 1 0,0 13 0,0-13 0,0 6 0,0 0 0,0-6 0,0 1 0,0-4 0,0-14 0,0 4 0,0-12 0,0 1 0,0-8 0,0-12 0,0-17 0,0-13 0,0 1 0,0-5 0,5 4 0,1 1 0,5 1 0,0 12 0,3 2 0,-3 10 0,2 2 0,1 3 0,-4 5 0,4 1 0,-1 4 0,2 0 0,0 0 0,3 0 0,-8 0 0,9 0 0,-9 8 0,5 9 0,-5 9 0,-4 6 0,-1 1 0,0 5 0,-4-4 0,4 5 0,-5-13 0,0-1 0,0-5 0,0-5 0,0-2 0,0-4 0,0 0 0,0 0 0,4-4 0,0-9 0,6-13 0,-5-15 0,4-2 0,-2-11 0,10-3 0,0 6 0,7-11 0,-2 20 0,0-6 0,-5 12 0,-2 2 0,-1 9 0,-4 6 0,4 2 0,-5 7 0,-1-3 0,1 4 0,-5 9 0,0 7 0,1 11 0,-4 12 0,4-6 0,-5 12 0,0-11 0,0 5 0,0-7 0,0 0 0,0-5 0,0-2 0,0-10 0,0 3 0,4-8 0,-3 4 0,3-6 0,0 1 0,1 0 0,-1-4 0,0-1 0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34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24575,'0'13'0,"0"7"0,0 14 0,0-1 0,0 6 0,0-7 0,0 7 0,0-11 0,0-1 0,0-14 0,0 1 0,0 0 0,0-7 0,0-23 0,0-8 0,0-17 0,0 2 0,5 5 0,1-4 0,5 5 0,3 6 0,-2-3 0,7 9 0,-4-4 0,1 5 0,2 4 0,-3 2 0,0 5 0,3-1 0,-8 1 0,9 3 0,-9 2 0,3 4 0,-4 0 0,0 0 0,0 0 0,0 0 0,-1 0 0,1 0 0,-4 0 0,-1 0 0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35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24575,'0'24'0,"0"7"0,0 9 0,0 1 0,0 4 0,0-5 0,4 0 0,2-1 0,5-13 0,-1 5 0,4-18 0,-2 10 0,6-17 0,-3 4 0,5-6 0,-1-4 0,-4 0 0,4 0 0,-5-9 0,7-7 0,-1-11 0,9-14 0,-10 1 0,10-9 0,-16 2 0,8 7 0,-9 1 0,3 13 0,-5 0 0,-4 11 0,2 2 0,-7 4 0,7 4 0,-4 1 0,5 12 0,1 9 0,0 16 0,1 1 0,1 11 0,-2-11 0,2 11 0,-1-11 0,0 4 0,0-6 0,3-5 0,-2-2 0,1-10 0,-3-1 0,-2-6 0,1 1 0,0-4 0,0-1 0,0-4 0,0 0 0,-1 0 0,2-14 0,0-11 0,6-8 0,-3-13 0,2 6 0,-3-7 0,-1 7 0,-4 1 0,-3 12 0,-4 2 0,0 10 0,0 1 0,0 5 0,0 4 0,0 1 0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36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24575,'0'24'0,"0"-5"0,0 12 0,0-5 0,0 1 0,0-7 0,0-1 0,0-9 0,0-4 0,0-18 0,0-4 0,4-15 0,2 10 0,4-4 0,0 0 0,0 3 0,5-3 0,-5 10 0,8-3 0,-3 7 0,0 1 0,3 6 0,-8 4 0,9 0 0,-9 0 0,8 0 0,-12 0 0,3 0 0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38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296 116 24575,'0'-13'0,"0"-2"0,0-5 0,0 6 0,-9-5 0,3 13 0,-13-12 0,9 16 0,-4-6 0,1 8 0,-1 0 0,-6 0 0,-4 0 0,2 8 0,-4 9 0,6 9 0,-2 6 0,0 7 0,5-5 0,0 5 0,7-13 0,4 5 0,1-15 0,5 8 0,0-14 0,0 4 0,0-6 0,4-3 0,6-1 0,5-4 0,10 0 0,-4 0 0,10 0 0,-10-4 0,11-13 0,-11 0 0,5-10 0,-6 8 0,-1 3 0,-3-2 0,-2 2 0,0 1 0,-4 1 0,4 5 0,-5 0 0,-1 0 0,1 0 0,-4 0 0,3 4 0,-7 9 0,3 26 0,-4 5 0,0 26 0,0-5 0,-6 15 0,-1-6 0,-1 6 0,-3-15 0,10-9 0,-4-8 0,5-13 0,0-5 0,0-8 0,0-4 0,0 0 0,3-4 0,7-1 0,4-13 0,6-2 0,-1-9 0,1 1 0,0 3 0,-5-2 0,3 7 0,-7-3 0,2 5 0,-4 0 0,0 0 0,0 4 0,-5-3 0,0 3 0,1-9 0,-4 9 0,3-4 0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39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24575,'0'6'0,"0"7"0,0 22 0,0-1 0,0 4 0,0 1 0,0 1 0,0 1 0,0 4 0,0-17 0,0 9 0,0-16 0,0-1 0,0-6 0,0-20 0,0-2 0,5-26 0,1 6 0,10-17 0,2 4 0,5 1 0,-1 1 0,-1 7 0,-4 5 0,2 2 0,-4 9 0,0 2 0,3 5 0,-8 3 0,4 2 0,-5 4 0,0 0 0,0 0 0,-1 0 0,1 0 0,0 0 0,1 14 0,-1-1 0,2 17 0,-1-3 0,-4 5 0,-1 0 0,-5 0 0,0 1 0,0-1 0,0-6 0,0 0 0,0-7 0,4-4 0,-3-2 0,3-4 0,-4-7 0,0-8 0,0-9 0,4-10 0,3-8 0,9-8 0,-3 1 0,8-5 0,-8 11 0,8-5 0,-9 7 0,7 5 0,-7-4 0,1 15 0,2-3 0,-5 9 0,3 1 0,-4 4 0,0 1 0,0 4 0,0 0 0,0 0 0,-1 0 0,1 12 0,1 0 0,0 17 0,0-2 0,-4 5 0,3 0 0,-8-5 0,4 3 0,-5-9 0,0 0 0,0-8 0,0-4 0,0 0 0,0 0 0,0 0 0,0-5 0,0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15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24575,'2'4'0,"5"0"0,16-4 0,4 0 0,5 0 0,0 0 0,-5 4 0,-2 6 0,-5 1 0,-1 3 0,-4-8 0,-1-2 0,-5 0 0,-1 1 0,1 3 0,-1 0 0,1-3 0,-1-1 0,0-1 0,1-2 0,-1 3 0,1-4 0,0 4 0,4-3 0,2 3 0,5-4 0,-1 0 0,-4 0 0,-2 0 0,-4 0 0,0 0 0,0 0 0,0 0 0,0 4 0,-1-3 0,1 7 0,0-4 0,-1 1 0,1 3 0,0-3 0,0 4 0,0-4 0,4 3 0,2-2 0,5 3 0,-1 1 0,7 0 0,-10 0 0,8 0 0,-14-1 0,8 1 0,-8-5 0,4-1 0,-9-4 0,-1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46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0 443 24575,'18'-89'0,"-5"16"0,12 28 0,-13 9 0,7-4 0,-5 1 0,-4 19 0,3-6 0,-5 18 0,0-4 0,-1 8 0,0 1 0,1 3 0,-1 0 0,1 0 0,-1 0 0,1 0 0,3 3 0,-2 6 0,3 4 0,0 3 0,-2 1 0,5 0 0,-2-5 0,0 4 0,3-7 0,-3 7 0,-1-7 0,4 3 0,-8-5 0,8 2 0,-3-5 0,-1 0 0,0-4 0,-1 0 0,-2 0 0,6 0 0,-2-8 0,4-6 0,1-8 0,0-6 0,4 5 0,-3-4 0,0 4 0,-3 4 0,-6-2 0,1 12 0,-3-2 0,0 7 0,-4-3 0,3 6 0,-7-2 0,4 3 0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41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302 272 24575,'0'-8'0,"0"-11"0,0-3 0,0-10 0,0-1 0,0 1 0,0 5 0,0-10 0,0 19 0,0-8 0,0 17 0,-4 4 0,-6 1 0,-5 4 0,-4 0 0,-7 0 0,0 0 0,-7 5 0,6 11 0,-6 8 0,10 15 0,-5-4 0,4 10 0,7-11 0,6 11 0,6-11 0,5 4 0,0-11 0,0-2 0,0-5 0,4-6 0,11 1 0,1-10 0,15 0 0,-4-5 0,5 0 0,0-10 0,0 3 0,-5-13 0,-2 4 0,-6-3 0,-4 4 0,3-4 0,-8 9 0,4-4 0,-5 6 0,0-1 0,0 4 0,-1-3 0,-3 3 0,3 0 0,-7 11 0,2 18 0,-3 13 0,0 17 0,0 2 0,0 7 0,0 8 0,0-5 0,0 5 0,0-15 0,0-2 0,0-7 0,0-13 0,0-2 0,0-17 0,0-2 0,0-4 0,0 0 0,4-4 0,1-1 0,8-4 0,8-5 0,0-5 0,11-13 0,-4-5 0,7-7 0,0 0 0,0-1 0,-1 7 0,-5-3 0,2 9 0,-10-2 0,5 4 0,-12 6 0,5 1 0,-9 5 0,3 0 0,-4 4 0,-4 1 0,-2 4 0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1:16.8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1 844 24575,'61'-71'0,"0"-1"0,0 1 0,0-1 0,-4 5 0,-3 3 0,-2 3 0,-1 5 0,-1 1 0,-8 10 0,10-9 0,-17 18 0,-11 14 0,-5 8 0,-10 9 0,-1 1 0,1 4 0,0 3 0,1 13 0,-1 5 0,2 11 0,0 0 0,0 7 0,5 1 0,2 1 0,5 4 0,-6-5 0,4 1 0,2-2 0,6-5 0,6 1 0,-1-6 0,14-5 0,9-7 0,1-10 0,12-1 0,-14-6 0,15 0 0,-6 0 0,7-11 0,-1-4 0,-6-16 0,6-2 0,-7-12 0,0 5-219,-20 9 1,-2-1 218,14-9 0,0 3 0,-1 1 0,-11 2-2,1 7 0,0 0 2,-1-3 0,11 0 0,-13 2 0,-9 7 0,-2 5 438,-15 4-438,3 3 3,-10 5-3,0 1 0,0 4 0,-1-4 0,-3 0 0,-1 13 0,-4 5 0,15 20 0,-1-2 0,13 2 0,-1-7 0,3 5 0,3-9 0,2 5 0,5-11 0,1 4 0,0-9 0,12 5 0,-11-5 0,6-1 0,-2 1 0,-4-1 0,-1 0 0,5 1 0,-11-2 0,5-3 0,-7-2 0,6-5 0,-4 4 0,11-2 0,-12 2 0,12-4 0,-5 5 0,0-3 0,6 3 0,-6-5 0,7 0 0,-1 5 0,8-4 0,-5 5 0,5-6 0,-7 0 0,0 0 0,-1 0 0,1 0 0,0 0 0,21 0 0,-2-6 0,-1 4 0,2-9 0,-11 3 0,9-10 0,6 4 0,0-5 0,-6 6 0,7 5 0,-9-3 0,-7 4 0,5 0 0,-13-3 0,6 3 0,-8-4 0,1-1 0,0 5 0,0-3 0,0 3 0,-7-4 0,5-1 0,-11 1 0,11 5 0,-12 1 0,12 0 0,-11 3 0,5-3 0,-1 0 0,2 4 0,1-9 0,4 8 0,-5-8 0,0 4 0,-7 0 0,-2-4 0,-2 9 0,-1-4 0,0 5 0,-8-4 0,-6 3 0,5-4 0,1 0 0,1 4 0,4-4 0,0 5 0,-4 0 0,5 0 0,-1 0 0,1 0 0,6 0 0,0 0 0,0 0 0,0 5 0,7 7 0,3 12 0,-1 0 0,7 12 0,-12-6 0,5 0 0,-13 2 0,-1-5 0,-11 0 0,-1-2 0,-5-5 0,-1-5 0,0 2 0,-4-11 0,-1 2 0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1:20.3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1 941 24575,'4'-14'0,"1"0"0,6-11 0,-2 3 0,2-8 0,-5 8 0,-2-8 0,1 3 0,-4 0 0,4 7 0,-1 1 0,-2 9 0,2 11 0,-4 7 0,0 19 0,0 0 0,0 5 0,0 7 0,0-5 0,0 4 0,0-11 0,0 3 0,0-13 0,0 7 0,4-14 0,5 4 0,2-5 0,2-4 0,-4-1 0,0-4 0,0 0 0,-1 0 0,1 0 0,1-9 0,3-2 0,-1-14 0,2-2 0,-3-12 0,0 6 0,5-6 0,-4 6 0,3 1 0,-4 5 0,-1 7 0,-5 1 0,3 13 0,-7-7 0,6 13 0,-2-4 0,4 4 0,0 0 0,-1 0 0,1 0 0,0 3 0,1 13 0,-1 0 0,-3 14 0,3-9 0,-4 5 0,1-7 0,-2 1 0,-4-5 0,4-2 0,-3-4 0,6-4 0,-2-1 0,4-4 0,-1 0 0,1-9 0,1-7 0,4-6 0,-2-3 0,2 0 0,-4 4 0,0 0 0,0 3 0,-1 7 0,0-2 0,0 8 0,-1 1 0,1 4 0,-1 0 0,1 0 0,0 0 0,0 0 0,-1 0 0,1 4 0,1 5 0,3 6 0,-2 5 0,8-1 0,-4-3 0,4 2 0,7-7 0,-5 4 0,9-5 0,-3 1 0,0-5 0,3-2 0,-3-4 0,-1 0 0,5 0 0,-10-4 0,4-1 0,-5-10 0,-5 5 0,3-9 0,-8 4 0,4-4 0,-4-1 0,-4 0 0,-2 1 0,-4-1 0,0 0 0,0 1 0,0 4 0,0-4 0,-4 9 0,-6-4 0,-5 4 0,-4 5 0,-10 0 0,12 5 0,-10 0 0,17 0 0,-4 0 0,5 0 0,0 0 0,0 4 0,-1 12 0,5 0 0,0 15 0,5-10 0,0 4 0,0 0 0,0-9 0,0 8 0,0-14 0,0 4 0,4-10 0,5 0 0,12-4 0,0 0 0,9-4 0,-9-6 0,4-6 0,1-5 0,-10 1 0,9-6 0,-9 0 0,6-7 0,-5-6 0,6-17 0,-9-10 0,5 0 0,-6-12 0,0 20 0,0-14 0,-6 16 0,-2 8 0,-5 15 0,0 8 0,0 10 0,-4 5 0,0 6 0,-6 25 0,-7 12 0,4 16 0,-6 12 0,7-5 0,5 16 0,-4-7 0,9 7 0,-3-16 0,5-2 0,0-14 0,0-7 0,0-2 0,0-10 0,4-1 0,0-6 0,10-5 0,6 1 0,1-5 0,10 0 0,-4-5 0,11 0 0,-4 0 0,5 0 0,-7-10 0,0-2 0,-5-8 0,-2 4 0,-6 2 0,-4 4 0,-1 1 0,-6 0 0,-3 0 0,-1 0 0,-7 4 0,-7 1 0,-5 4 0,-4 0 0,-1 0 0,0 0 0,1 5 0,3 5 0,2 10 0,4-4 0,4 8 0,2-9 0,4 0 0,0-2 0,0-4 0,0 0 0,21-4 0,-2-1 0,14-4 0,-2 0 0,-5 0 0,6 0 0,-5 0 0,4 0 0,-15 0 0,8-5 0,-9-4 0,0-2 0,-1-7 0,-5 7 0,0-2 0,0 4 0,-1 0 0,1 0 0,-4 0 0,3 4 0,-4 1 0,5 4 0,-5 4 0,5 12 0,-8 19 0,3 7 0,3 36 0,-5-26 0,4 27 0,-6-24 0,0 1 0,0-2 0,0-14 0,0-7 0,0-13 0,0-6 0,0-5 0,0-1 0,0-10 0,-5-17 0,3-22 0,-3-8 0,5-38 0,0 32 0,0-32 0,0 31 0,0-7 0,0 7 0,5 8 0,1 10 0,4 11 0,5 2 0,0 10 0,0 5 0,3 1 0,-3 8 0,4-4 0,1 5 0,-1 0 0,-4 0 0,4 0 0,-9 9 0,4 2 0,-8 14 0,-2-4 0,-4 4 0,0-6 0,0 1 0,0-1 0,-4-4 0,-1-1 0,-9-5 0,-1 0 0,0-3 0,-3-2 0,3-4 0,0 0 0,-3 0 0,8 0 0,0 0 0,6 0 0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1:20.7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1:22.7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15 481 24575,'0'34'0,"0"6"0,0-29 0,0 8 0,4-14 0,0-2 0,5-3 0,0 0 0,-1 0 0,1 0 0,0-4 0,5-1 0,-4-4 0,-1-5 0,4 7 0,-11-5 0,11 7 0,-12-8 0,6 7 0,-6-11 0,3 11 0,-4-13 0,0 4 0,0-4 0,0-6 0,0-2 0,0 0 0,0-3 0,0 8 0,0 2 0,-4 2 0,-6 7 0,-5-3 0,0 4 0,-4 5 0,9 1 0,-3 4 0,4 0 0,0 0 0,0 0 0,0 0 0,5 4 0,-5 11 0,8 1 0,-4 15 0,5-10 0,0 4 0,0-10 0,0-1 0,0-5 0,0-1 0,4-3 0,6-1 0,10-4 0,7 0 0,-1 0 0,5 0 0,-4-5 0,-1 0 0,-1-10 0,1 4 0,-5-4 0,4 1 0,-6-2 0,1-3 0,-5-7 0,4 5 0,-7-10 0,2 10 0,-4-4 0,0 5 0,0 1 0,-1-1 0,1 0 0,-4 5 0,-2 2 0,-4-1 0,0 4 0,0-4 0,0 5 0,0 0 0,-4 5 0,-1 0 0,-3 4 0,-6 0 0,4 0 0,-4 0 0,5 0 0,0 0 0,1 0 0,3 7 0,-3 9 0,6 16 0,-2 8 0,4 14 0,0 2 0,0 7 0,0 8 0,0 2 0,0 9 0,0-1 0,0-7 0,0-3 0,0-8 0,0-7 0,4-9 0,2-14 0,-1-8 0,4-10 0,-8-2 0,7-4 0,-4-4 0,5-1 0,-1-4 0,1 0 0,0 0 0,-1 0 0,2-9 0,-1 3 0,0-13 0,0 4 0,1-4 0,-4-7 0,2 5 0,-7-4 0,4 0 0,-5 4 0,0-10 0,0 10 0,0-4 0,0-1 0,-4 10 0,-6-8 0,-5 9 0,-10-1 0,4 6 0,-5 1 0,7 4 0,-1-1 0,5 2 0,1 4 0,6 0 0,3-4 0,1-1 0,4-4 0,0-4 0,4-2 0,17-6 0,11-8 0,17-2 0,1-7 0,1 0 0,-7 1 0,-9 12 0,-3-1 0,-16 15 0,3-3 0,-10 5 0,-1 4 0,1 1 0,-4 4 0,-1 0 0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1:23.9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81 24575,'12'0'0,"2"0"0,4 0 0,7 0 0,-8 0 0,6-4 0,-12 3 0,2-7 0,-4 3 0,-4-4 0,-1 0 0,-4 0 0,0 0 0,-4 0 0,-1 4 0,-4-3 0,0 7 0,-4-3 0,2 4 0,-2 0 0,4 0 0,4 0 0,2 0 0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1:26.1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33 24575,'8'0'0,"5"0"0,-3 0 0,8 0 0,-4 0 0,0 0 0,-1 0 0,-4 8 0,-4 3 0,-1 9 0,-4 5 0,0 8 0,0 1 0,0 11 0,0-5 0,0 7 0,0 0 0,0-7 0,0-2 0,-5-5 0,4-12 0,-4-2 0,5-10 0,0 0 0,0 0 0,0-12 0,0-9 0,0-20 0,0-24 0,5 12 0,6-17 0,8 14 0,4-2 0,1 2 0,-2 8 0,-6 12 0,4 2 0,-10 10 0,4 1 0,-6 5 0,1 4 0,0 1 0,0 4 0,0 0 0,-1 0 0,-3 8 0,-1 8 0,-4 10 0,0 13 0,0-6 0,0 13 0,0-13 0,0 6 0,0-7 0,0-10 0,0 2 0,0-14 0,0 3 0,0-4 0,0-11 0,0-10 0,5-13 0,1-8 0,10-5 0,1 4 0,11-5 0,-10 6 0,14-2 0,-14 8 0,8 0 0,-6 8 0,-1 3 0,-4 2 0,-1 5 0,-5 0 0,-1 4 0,1 1 0,0 4 0,-4 7 0,-1 9 0,-4 10 0,0 6 0,0 6 0,0-4 0,0 4 0,0-11 0,0-2 0,0-5 0,0-1 0,0-4 0,4-1 0,-3-6 0,7 1 0,-3 0 0,3-4 0,-3-1 0,-1-4 0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1:26.9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88 24575,'0'13'0,"0"7"0,0 7 0,0 5 0,0 6 0,0-10 0,0 4 0,0-18 0,0 5 0,0-10 0,0-6 0,0-10 0,4-11 0,2-7 0,4-2 0,5 0 0,1-3 0,4 9 0,1-10 0,-1 10 0,0 0 0,0 2 0,5 8 0,-4-4 0,4 5 0,-6 0 0,1 5 0,-1-4 0,1 8 0,-1-8 0,1 8 0,-5-3 0,-2 4 0,-4 0 0,0 0 0,0 0 0,0 0 0,-5 0 0,0 0 0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1:28.7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2267 24575,'-24'5'0,"17"-1"0,31-4 0,19 0 0,18-1 0,10-5 0,2-9 0,9-6-1496,-6 1 1,10-2-1,2-3 1,-5 1 1495,0-3 0,-5-2 0,7-1-709,-7 5 0,6-3 0,4 0 0,-1 0 0,-5 1 709,1-2 0,-3 1 0,-1 0 0,4-1 0,-2 2 0,3 0 0,1-1 0,1 0 0,-1 1-726,-1-1 0,0 1 1,0 0-1,0-1 1,0 0 725,1-1 0,0-1 0,0-1 0,0 2 0,0 0 0,-2 4 0,1 0 0,-1 1 0,-1 0 0,-1-2-395,-2-1 1,0-3 0,-1 1 0,-1 0-1,-3 3 395,3 2 0,-3 2 0,-1 1 0,0-4 26,2-4 0,-1-3 1,-1 0-1,-2 2-26,11 1 0,-3 2 0,1-2 0,7-8 0,2-3 0,0 4 360,-1 6 1,1 3 0,-4-1-361,-12 0 0,-3 0 0,-1 1 691,-1 5 1,-1 0-1,-2 2-691,25-8 0,-5 1 1344,-22 3 1,-1 2-1345,4 6 0,-4 1 0,14-18 0,-27 18 0,0 0 0,27-17 3062,5 10-3062,-25-1 2935,-2 9-2935,-8-8 2340,-5 10-2340,-3-5 840,-6 6-840,-5 1 0,-7 4 0,-2-3 0,-8 8 0,4-7 0,-5 7 0,0-3 0,-1 4 0,-3-4 0,3 3 0,-3-3 0,4 0 0,5-1 0,0-5 0,11 0 0,-4 0 0,4 0 0,-10 4 0,-2-2 0,-4 7 0,0-7 0,0 7 0,0-3 0,-4 4 0,-2 0 0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1:29.4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24575,'43'0'0,"-6"0"0,2 0 0,-7 0 0,0 0 0,0 0 0,7 0 0,-11 0 0,-1 0 0,-9 0 0,-8 0 0,3 0 0,-4 0 0,0 0 0,0 0 0,-4 7 0,-7 9 0,-8 9 0,-7 7 0,-5 0 0,2-5 0,-2 4 0,7-15 0,0 8 0,10-14 0,-3 3 0,7-4 0,-3 0 0,4-1 0,0 0 0,0-3 0,0-2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47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24575,'98'0'0,"-12"0"0,-68 0 0,4 0 0,-10 0 0,4 0 0,-11 0 0,2 0 0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0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34 24575,'4'-3'0,"-2"-4"0,-2 0 0,-6-3 0,-1 6 0,-11 1 0,-10 3 0,7 0 0,-25 0 0,10 8 0,-8 10 0,-8 29 0,17 7 0,-7 15 0,10-10 0,6 5 0,4-12 0,8 2 0,4-14 0,7-4 0,3-15 0,10-3 0,16-10 0,10-4 0,12 0 0,1-4 0,-2 4 0,-4 0 0,-8 5 0,-3 10 0,-15 3 0,-1 12 0,-12 8 0,-4 11 0,-13 4 0,-7 6 0,-9-15 0,-7 2 0,8-14 0,-7-3 0,10-9 0,-11-11 0,15-6 0,-9-3 0,7-11 0,3-5 0,-2-7 0,10-4 0,-3 0 0,7 4 0,0 4 0,3 6 0,4 5 0,-2 1 0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1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24575,'17'0'0,"11"-4"0,5-4 0,7 2 0,2-10 0,-3 7 0,0-5 0,-7 6 0,-8 4 0,-13 4 0,-5 0 0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1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24575,'20'0'0,"14"0"0,-12 0 0,23 0 0,-24 0 0,12 0 0,-10 0 0,-10 0 0,-3 0 0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2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 24575,'-10'0'0,"0"0"0,-3 0 0,1 0 0,-6 0 0,1 0 0,2 0 0,-7 6 0,10-1 0,-14 22 0,12-5 0,-16 17 0,13-6 0,-1 13 0,10-11 0,-10 29 0,15-26 0,-14 26 0,11-2 0,1-15 0,0 17 0,5-26 0,0 8 0,0 2 0,0-9 0,0 0 0,3-16 0,6 9 0,5-15 0,3 5 0,4-14 0,2 2 0,1-6 0,7 4 0,-3-3 0,0-2 0,4-3 0,-5 0 0,8-12 0,-6-2 0,9-17 0,-18 6 0,12-10 0,-19 11 0,7-5 0,-8 7 0,-1-6 0,-3-5 0,-3-2 0,-1-7 0,-4 1 0,0-19 0,0 16 0,-5-21 0,-3 20 0,-7-7 0,-2 9 0,0 8 0,2 11 0,0 6 0,1 4 0,0 7 0,0-3 0,0 9 0,3-2 0,1 3 0,4 0 0,0 0 0,-1 0 0,1 0 0,0 0 0,2 0 0,2 0 0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3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24575,'13'0'0,"-4"0"0,1 0 0,-7 11 0,0 10 0,-3 20 0,0 10 0,0 10 0,-4-13 0,-6 17 0,-7-28 0,-3 15 0,4-24 0,5-4 0,0-6 0,4-8 0,0 0 0,1-7 0,5 0 0,-2-3 0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5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0 422 24575,'6'-4'0,"3"-16"0,20-23 0,-8-5 0,17-20 0,-20 26 0,7-21 0,-9 29 0,-2-11 0,-6 21 0,-5 5 0,-3 9 0,0 9 0,0 13 0,0 15 0,0 16 0,0 4 0,0 7 0,0 14 0,0-17 0,0 14 0,0-27 0,4 2 0,1-8 0,2-5 0,1-4 0,-4-4 0,-1 6 0,-3-5 0,0 17 0,0-8 0,0 9 0,0-10 0,0-1 0,0-4 0,0-8 0,0 2 0,0-10 0,0 3 0,0-7 0,0 0 0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5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 24575,'4'0'0,"16"0"0,21-4 0,19-7 0,9-4 0,5-6 0,-17 10 0,14-7 0,-20 11 0,10-3 0,-7 6 0,-11 4 0,-8 0 0,-4 0 0,-12 0 0,-5 0 0,-1 0 0,-6 0 0,0-5 0,-4 3 0,-3-3 0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9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0 157 24575,'11'-14'0,"12"-13"0,2 8 0,14-15 0,-15 17 0,15-5 0,-18 11 0,14 2 0,-19 6 0,6 3 0,-9 0 0,-1 20 0,0 11 0,-4 10 0,-2 23 0,-3-26 0,-3 26 0,0-24 0,0 10 0,0-16 0,0-2 0,0-13 0,0-1 0,0-8 0,0 0 0,0-4 0,0-5 0,0-8 0,0-13 0,0-14 0,9-15 0,0 7 0,9-11 0,-1 14 0,0 0 0,-4 2 0,-1 12 0,-5 2 0,0 13 0,-1 0 0,1 6 0,-1 2 0,0 2 0,1 0 0,2 0 0,-1 0 0,1 0 0,1 0 0,-3 0 0,3 0 0,-4 0 0,1 5 0,0 7 0,0 7 0,1 17 0,-3-5 0,-2 16 0,-3-9 0,0-3 0,0-4 0,0-8 0,0-8 0,0 2 0,0-10 0,0-11 0,0-14 0,0-12 0,5-19 0,-1 10 0,5-7 0,0 9 0,-1 4 0,0 8 0,-1 0 0,0 10 0,0 0 0,0 5 0,-1 4 0,0-1 0,4 4 0,-3-3 0,2 5 0,-2-1 0,-1 2 0,0 0 0,0 0 0,1 2 0,-1 5 0,1 4 0,0 6 0,0 2 0,1 4 0,-1 0 0,1-4 0,-1 3 0,0-7 0,1 6 0,-1-6 0,-1-1 0,1-1 0,0-6 0,-1 2 0,0-2 0,1-1 0,-1 0 0,0-2 0,4-2 0,-3-2 0,0 0 0,-4 0 0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0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24575,'7'-4'0,"10"1"0,21-1 0,7-5 0,27-7 0,-23 2 0,18-1 0,-21 1 0,-16 8 0,-4-2 0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0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24575,'48'0'0,"-9"0"0,34 0 0,-16 0 0,-2-4 0,4 3 0,-23-10 0,7 9 0,-18-9 0,0 4 0,-13-12 0,-2 8 0,-6-3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48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24575,'16'0'0,"8"0"0,10 0 0,0 0 0,4 0 0,-9 0 0,4 0 0,-10 0 0,-6 0 0,-6 0 0,-7 0 0,0 0 0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2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24575,'-3'2'0,"0"20"0,3 15 0,0 19 0,0 16 0,0-1 0,0 16 0,4-22 0,1 7 0,4-25 0,0 2 0,-1-15 0,-3-11 0,-2-5 0,-3-8 0,0-3 0,0-4 0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2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24575,'4'0'0,"19"0"0,22 0 0,20 0 0,9 0 0,-7 0 0,7 0 0,-22 0 0,6 0 0,-15 0 0,-8 0 0,-6 0 0,-12 0 0,-3 0 0,-3 0 0,-5 0 0,-3 0 0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3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24575,'0'25'0,"0"-5"0,0 16 0,0 6 0,0 7 0,0 19 0,0-6 0,5 18 0,0-13 0,1 0 0,7 0 0,-7-21 0,5 11 0,-4-18 0,-6-10 0,3-12 0,-4-11 0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3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24575,'28'0'0,"-5"0"0,-16 0 0,-1 0 0,-3 6 0,0 1 0,-3 19 0,0 0 0,0 17 0,-4-1 0,-11 17 0,-9 1 0,-1-9 0,6-19 0,12-22 0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4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24575,'14'0'0,"2"0"0,34-4 0,-8-5 0,18-1 0,-10-7 0,2 6 0,-3-6 0,-11 11 0,-4-9 0,-17 13 0,-7-4 0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4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24575,'0'32'0,"0"4"0,0 55 0,0-13 0,0-18 0,0 1 0,0 39 0,0-50 0,0 0 0,0 3 0,0-2 0,0 22 0,0 14 0,4-35 0,-3-2 0,3-25 0,-4-7 0,0-8 0,0-4 0,0-3 0,0 0 0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7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188 203 24575,'-4'10'0,"1"-9"0,3-9 0,3-3 0,15-25 0,-1 20 0,13-22 0,-1 17 0,-1 0 0,7-4 0,-7 15 0,5-6 0,-10 12 0,0 0 0,-5 0 0,-8 4 0,0 10 0,-6 13 0,-1 20 0,-3 23 0,-4 7 0,-5-7 0,-3-17 0,-4-1 0,-16 26 0,8-22 0,-1-1 0,-12 14 0,5-18 0,1-2 0,-2 0 0,-22 31 0,28-40 0,-3-2 0,6-9 0,5-7 0,-3-6 0,11-5 0,-7-4 0,11-3 0,-3-3 0,3-17 0,3-1 0,0-26 0,4 12 0,0-7 0,0 3 0,0 11 0,4-5 0,3 11 0,8 3 0,0 4 0,7 4 0,-7 8 0,6-1 0,-6 4 0,3 0 0,-1 0 0,-2 0 0,11 11 0,-13 2 0,18 20 0,-17-8 0,15 21 0,-12-20 0,7 15 0,-3-17 0,3 4 0,-4-4 0,-2-8 0,-3-2 0,-2-7 0,1 0 0,0-3 0,0-1 0,-1-3 0,5-4 0,-3-7 0,8-10 0,-6-11 0,-3 11 0,-7 3 0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8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24575,'4'0'0,"-2"40"0,-2 4 0,0 46 0,0 0 0,0 6 0,0-38 0,0 1 0,0 38 0,0-15 0,0-29 0,0-4 0,4-1 0,-3 34 0,6-41 0,1-2 0,-3-2 0,5-14 0,-3-4 0,1-5 0,5-7 0,-3-1 0,4-2 0,3-1 0,-2-3 0,6-3 0,4-10 0,-1-4 0,10-9 0,-9-2 0,5 1 0,-5-5 0,0 6 0,-11 8 0,-3 7 0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8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1 129 24575,'13'0'0,"27"-8"0,-2-2 0,50-15 0,-31 9 0,-8 2 0,0 3 0,7 4 0,26-11 0,-28 16 0,6-11 0,-16 12 0,-12-2 0,-15 3 0,-7 0 0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9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24575,'13'0'0,"8"0"0,15 0 0,21 0 0,-20 0 0,27 0 0,-24 0 0,8 0 0,-13 0 0,-8 0 0,-9 0 0,-8 0 0,0 0 0,-7 0 0,0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49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397 387 24575,'-20'0'0,"-1"0"0,-6 0 0,4 0 0,-3 0 0,3 0 0,-4 8 0,4 1 0,-5 25 0,8-8 0,-5 18 0,6-10 0,4 1 0,0 3 0,10-14 0,1 8 0,4-10 0,0-3 0,0 1 0,0-7 0,0-1 0,3 0 0,5-8 0,10 0 0,4-4 0,6 0 0,-1 0 0,0-9 0,-4 0 0,3-9 0,-2-5 0,-1-1 0,1-4 0,-6 0 0,-4-5 0,0-1 0,-3-19 0,-1 3 0,-3-18 0,-3 6 0,-4 5 0,0-9 0,-4 23 0,-6-10 0,-11 12 0,1 11 0,-14 5 0,10 12 0,-9 7 0,5 2 0,1 4 0,0 0 0,4 0 0,-3 8 0,2 8 0,1 2 0,0 10 0,9-11 0,-2 1 0,7-2 0,0-7 0,2 2 0,6-3 0,-2-4 0,3-1 0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40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24575,'0'16'0,"0"7"0,0-3 0,0 15 0,0-14 0,0 23 0,0-22 0,0 32 0,0-27 0,5 41 0,-4-39 0,13 53 0,-12-55 0,8 40 0,-7-45 0,1 14 0,0-18 0,-1-1 0,-3 1 0,0-3 0,0 2 0,0-6 0,0 1 0,0-5 0,0 3 0,0-4 0,0 0 0,0 1 0,0-4 0,0 0 0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3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24575,'0'2'0,"0"17"0,0 32 0,0 11 0,0 1 0,0 3 0,0 17 0,0-12 0,0 3 0,0-20 0,0-1 0,0 12 0,0-1 0,0 31 0,0-43 0,0-3 0,0 13 0,0 10 0,4-15 0,8-13 0,1-11 0,14-12 0,-10-4 0,8-12 0,-10 1 0,10-6 0,-9 0 0,13-7 0,-20 5 0,5-5 0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3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24575,'18'0'0,"11"0"0,35-5 0,7-1 0,-11 1 0,30-14 0,-43 15 0,36-11 0,-36 15 0,6 0 0,-8 0 0,-13 0 0,-16 0 0,-6 0 0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5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24575,'0'16'0,"0"-5"0,0 10 0,0-6 0,0 7 0,0 0 0,0 1 0,0-1 0,0 1 0,0-1 0,0-3 0,0-2 0,0-7 0,0 0 0,0-4 0,0-21 0,0-5 0,0-13 0,7-7 0,-1 10 0,9-5 0,-6 6 0,5 3 0,-2 3 0,2 5 0,0 0 0,4 7 0,-4-2 0,4 8 0,-4-4 0,-4 8 0,3-2 0,-3 3 0,1 6 0,-1 9 0,-2 10 0,0 2 0,-1 0 0,-3-1 0,0-6 0,-4 5 0,0-10 0,0 2 0,0-3 0,0-4 0,0 0 0,0-4 0,0 0 0,0-5 0,3-5 0,1-14 0,7-2 0,1-10 0,8 0 0,-3 2 0,3 0 0,-6 9 0,-3 5 0,-1 4 0,-4 4 0,0 2 0,0 1 0,1 3 0,-1 0 0,0 0 0,4 0 0,-3 0 0,6 0 0,-5 6 0,5 2 0,-6 6 0,7 4 0,-6-4 0,3 8 0,-4-7 0,0 7 0,-3-11 0,2 6 0,-5-10 0,2 3 0,-3-4 0,0 0 0,0-2 0,0-1 0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24575,'23'0'0,"3"0"0,24 0 0,4 0 0,-12 0 0,8 0 0,-20 0 0,6 0 0,-12 0 0,1 0 0,-16 0 0,0 0 0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6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24575,'27'0'0,"2"0"0,0 0 0,2 0 0,2 0 0,-9 0 0,-2 0 0,-9 0 0,-2 0 0,-5 0 0,-3 0 0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42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 24575,'0'-9'0,"0"2"0,0-6 0,2 3 0,2 0 0,5 1 0,1 2 0,-2-3 0,3 6 0,-6-5 0,4 8 0,-3-2 0,1 3 0,-1-6 0,1 4 0,-4-4 0,0 6 0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32.17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29 178 24575,'2'0'0,"9"-3"0,-3 6 0,14-3 0,-14 0 0,9 0 0,-9 0 0,1 0 0,-2 0 0,-1 0 0,0 0 0,-2-3 0,2-4 0,-5-4 0,2-3 0,-3-5 0,0 4 0,0-3 0,0 3 0,0 1 0,0 0 0,0 3 0,0 1 0,0 4 0,-3 2 0,-4-2 0,-1 5 0,-2-5 0,4 5 0,-1-1 0,1 2 0,-1 0 0,1 0 0,0 0 0,0 2 0,2 2 0,-1 2 0,4 0 0,-5 1 0,5-1 0,-4 1 0,4 2 0,-2-1 0,3 2 0,0-4 0,0 0 0,0 1 0,0-1 0,3-2 0,0-2 0,7-2 0,-3 0 0,3 0 0,0 0 0,-3 0 0,3 0 0,-4-3 0,1 0 0,-1-4 0,1 1 0,-1-1 0,-2 1 0,-2 0 0,-2 0 0,0-1 0,-2 4 0,-6-3 0,1 5 0,-6-2 0,2 3 0,-4 0 0,1 0 0,0 0 0,0 0 0,3 0 0,-3 3 0,7 1 0,0 2 0,1 1 0,5-1 0,-1 0 0,2 1 0,0-1 0,0 0 0,0 1 0,0-1 0,0 1 0,0-1 0,2 0 0,2 1 0,6 0 0,0-4 0,5 0 0,-1-3 0,-3 0 0,-2 0 0,-2 0 0,-1 0 0,1 0 0,-1 0 0,0 0 0,-2-2 0,-1-2 0,-3-2 0,0-4 0,-3 2 0,-4-2 0,-1 4 0,-2-1 0,1 0 0,1 3 0,-2 1 0,4 3 0,2 0 0,2 0 0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6.90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25 0 24575,'0'2'0,"0"7"0,0 13 0,0 13 0,0 11 0,0 2 0,0-2 0,0-1 0,0 1 0,0 2 0,0 3 0,0-10 0,0-2 0,0-10 0,0 0 0,0-10 0,0-4 0,0-2 0,0-2 0,0-1 0,0 4 0,0-7 0,0 3 0,0-4 0,0 1 0,0-1 0,0 1 0,0-1 0,-5-3 0,1 0 0,-2 0 0,3 0 0,0 7 0,2 1 0,-2 3 0,3-4 0,0 4 0,0-7 0,0 3 0,0-4 0,0 1 0,0-1 0,3-2 0,-3-4 0,6-4 0,-6-2 0,3 0 0,-3-4 0,0 2 0,0-5 0,0 6 0,0-3 0,0 3 0,0 1 0,0 5 0,0 4 0,0 4 0,0 2 0,0-2 0,0-1 0,3-3 0,0 3 0,4-5 0,3 2 0,0-3 0,1 0 0,2 0 0,-2 0 0,0 0 0,-1 0 0,-4 0 0,0-3 0,-2-1 0,-1-2 0,-6 3 0,0 0 0,-4 3 0,1 0 0,0 0 0,4 3 0,7-3 0,9 6 0,10-5 0,5 6 0,11-6 0,-5 3 0,10-4 0,-5 4 0,6-3 0,-6 3 0,5-4 0,-10 0 0,4 0 0,-10 4 0,0-4 0,-6 4 0,-4-4 0,-1 0 0,-3 0 0,-5 0 0,4 0 0,-7 0 0,3 0 0,-4 0 0,1 0 0,-1 0 0,0 0 0,-2-3 0,-7 0 0,-2-1 0,-4-1 0,-1 1 0,3 0 0,-7 1 0,7 3 0,-7 0 0,7 0 0,-3 0 0,4 0 0,3 2 0,0 2 0,3 2 0,0 4 0,0 1 0,3-1 0,4 0 0,7-2 0,6-1 0,-1 0 0,-1-2 0,-4-2 0,1-3 0,-5 0 0,0 0 0,-3 0 0,-1 0 0,0 0 0,1-6 0,-3-6 0,2-8 0,-5-3 0,3-5 0,-4 3 0,0-8 0,0 13 0,0-3 0,0 8 0,-3 4 0,-4 1 0,-1 7 0,-2-1 0,4 4 0,-1 0 0,1 0 0,-4 0 0,3 3 0,-4 8 0,4 5 0,-1 7 0,0-3 0,1 2 0,-1-7 0,4 7 0,1-10 0,3 6 0,0-11 0,0 3 0,0-4 0,-3-2 0,8-1 0,-4-3 0,11-4 0,-4 1 0,2-4 0,-4 0 0,0 1 0,-2 0 0,-1-1 0,-3 1 0,0-1 0,-3 4 0,0 0 0,-4 3 0,1 0 0,-1 0 0,1 0 0,-1 0 0,4 0 0,0 0 0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8.0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24575,'0'6'0,"0"8"0,0 2 0,0 7 0,0 5 0,0 1 0,0 0 0,0 4 0,0-4 0,0 1 0,0 2 0,0-7 0,0 3 0,0-9 0,0-1 0,0-7 0,0-1 0,0-4 0,0-2 0,0-1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50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24575,'4'2'0,"-1"8"0,-3 7 0,0 15 0,0-8 0,0 14 0,0-9 0,0 9 0,0-4 0,0 1 0,0 3 0,0-9 0,0 4 0,0-6 0,0-9 0,0 3 0,0-13 0,0 4 0,0-5 0,0 1 0,3-1 0,-2 0 0,2 1 0,-3-1 0,0 1 0,4-4 0,-3 3 0,2-3 0,0 3 0,-2 1 0,6-1 0,-3 1 0,0-1 0,2-3 0,-2-1 0,1 0 0,1-2 0,-2 3 0,4-4 0,0 0 0,-1 3 0,1-2 0,-1 2 0,5-3 0,0 0 0,5 0 0,-1 0 0,1 0 0,0 0 0,-1 0 0,1 0 0,0 0 0,-1 0 0,1 0 0,0 0 0,-5 0 0,0 0 0,-5 0 0,1 0 0,-1 0 0,1 0 0,-1 0 0,-3-3 0,-1 2 0,-3-2 0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8.63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24575,'4'0'0,"6"0"0,26 0 0,-4 0 0,25 0 0,-21 0 0,15 0 0,-10 0 0,10 0 0,-9 0 0,8 0 0,-19 0 0,2 0 0,-14 0 0,0 0 0,-9 0 0,0 0 0,-4 0 0,-2 0 0,-1 0 0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9.1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24575,'13'0'0,"-2"0"0,12 0 0,-4 0 0,4 0 0,1 0 0,-1 0 0,5 0 0,-7 0 0,2 0 0,-9 0 0,-4 0 0,0 0 0,-3 0 0,-4 0 0,0 0 0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9.68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24575,'5'3'0,"3"0"0,9-3 0,-2 0 0,3 0 0,0 0 0,-2 0 0,-2 0 0,0 0 0,-7 0 0,0 0 0,-5 0 0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13.82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36 86 24575,'0'17'0,"0"-3"0,0 5 0,0-6 0,0-2 0,0 1 0,3-8 0,4 3 0,0-7 0,3 0 0,0 0 0,0 0 0,4-3 0,-6-4 0,0-1 0,-7-5 0,2 2 0,-3-3 0,0 3 0,0-2 0,0 2 0,0-3 0,0-1 0,0 5 0,-3-4 0,-5 6 0,1-2 0,-3 4 0,0-1 0,3 3 0,-3 1 0,3 3 0,-3 0 0,3 0 0,-3 3 0,3 0 0,0 7 0,4 1 0,-3 0 0,5 2 0,-2-6 0,3 7 0,0-7 0,0 3 0,0-4 0,6-2 0,2 2 0,6-5 0,1 2 0,-1-3 0,-4 0 0,0 0 0,-3 0 0,-1 0 0,1 0 0,-1 0 0,-2 0 0,-2 0 0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15.24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22 24575,'3'-6'0,"0"6"0,-3 8 0,0 8 0,0 23 0,0-11 0,0 26 0,0-16 0,0 3 0,0 2 0,8-7 0,-6 5 0,10-7 0,-8-6 0,0-8 0,2-8 0,-5-3 0,5-6 0,-3 1 0,3-4 0,1-16 0,1-6 0,1-17 0,4-8 0,-3 5 0,9-15 0,-5 15 0,1-4 0,0 11 0,-6 7 0,2 8 0,-3 2 0,-1 7 0,-4 1 0,3 7 0,-2-3 0,-1 3 0,0-3 0,0 2 0,-3-1 0,3 1 0,-3 1 0,0 0 0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16.57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 24575,'0'13'0,"0"4"0,0 2 0,0 0 0,0-1 0,0-3 0,0-5 0,0 3 0,0-6 0,0 2 0,0-2 0,0-1 0,0 0 0,0-2 0,0-1 0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2.37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26 24575,'0'3'0,"0"-2"0,0 9 0,0-4 0,0 0 0,0 1 0,3-1 0,3 1 0,1-4 0,3 0 0,-4-3 0,0 0 0,4 0 0,-3-3 0,3 3 0,-3-9 0,-1 7 0,1-7 0,-3 5 0,1-2 0,-4-1 0,2 1 0,-3 0 0,0 0 0,0-1 0,-3 4 0,2-3 0,-5 5 0,3-2 0,-4 3 0,1 0 0,0 0 0,-1 0 0,1 0 0,0 0 0,-1 0 0,4 0 0,0 0 0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0.16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 0 24575,'-3'4'0,"9"-1"0,12-3 0,10 0 0,1 0 0,0 0 0,0 0 0,-1 0 0,-8 0 0,-1 0 0,-5 0 0,-7 0 0,3 0 0,-4 0 0,-2 0 0,-2 0 0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8.54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24575,'0'20'0,"0"1"0,0 7 0,0 1 0,0 0 0,0 4 0,0-8 0,0 3 0,0-9 0,0-1 0,0-4 0,0 1 0,0-1 0,0 0 0,0 0 0,3 0 0,1 5 0,0-4 0,3 3 0,-6-4 0,5 5 0,-5-4 0,6 7 0,-6-7 0,2 4 0,-3-1 0,3-3 0,-2 3 0,2-7 0,-3-1 0,0-4 0,0 1 0,0-1 0,0 0 0,3-2 0,-2-1 0,1-3 0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9.19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40 24575,'9'0'0,"12"0"0,17-4 0,21-2 0,-16-3 0,27-2 0,-27 6 0,16 1 0,-14 4 0,1 0 0,-10 0 0,-7 0 0,-6 0 0,-11 0 0,1 0 0,-6 0 0,-4 0 0,0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51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24575,'19'0'0,"-1"0"0,4 0 0,-5 0 0,5 0 0,-10 0 0,4 0 0,-8 0 0,4 0 0,-8 0 0,-1 0 0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9.69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0 24575,'8'4'0,"4"-2"0,9-2 0,7 0 0,1 0 0,0 0 0,-1 0 0,-8 0 0,2 0 0,-7 0 0,0 0 0,-5 0 0,-4 0 0,1 0 0,-4 0 0,0 0 0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2.67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0 131 24575,'4'0'0,"11"0"0,17 0 0,3 0 0,9-5 0,3 0 0,-5-4 0,14-1 0,-14 5 0,10-3 0,-6 7 0,-10-3 0,2 4 0,-13 0 0,3 0 0,-9 0 0,-1 0 0,-4 0 0,-3 0 0,2 0 0,-5 0 0,1 0 0,-2 0 0,-1 0 0,1 0 0,-1 0 0,0 0 0,0 0 0,0 0 0,0 0 0,-3-7 0,0 3 0,-6-3 0,-4 5 0,-4 2 0,-7 0 0,3 0 0,-4 0 0,8 0 0,-2 0 0,6 0 0,-3 0 0,3 0 0,4 2 0,0 2 0,3 2 0,0 0 0,0 1 0,0-1 0,3 0 0,0 1 0,7 0 0,1-4 0,3 0 0,0-3 0,1 0 0,-1 0 0,-4 0 0,0 0 0,-3 0 0,-1 0 0,-2-2 0,-1-5 0,-3-1 0,0-5 0,0 2 0,0 0 0,0-2 0,0 5 0,-3-2 0,-1 4 0,-6-1 0,3 4 0,-7-1 0,7 4 0,-3 0 0,4 0 0,-1 0 0,1 0 0,-1 0 0,1 3 0,-1 4 0,4 8 0,-1 4 0,4 4 0,0 1 0,0-5 0,0-1 0,0-4 0,0 1 0,0-5 0,0 0 0,3-6 0,4-1 0,4-3 0,7 0 0,-3 0 0,7 0 0,-6-11 0,2 2 0,1-10 0,-3 1 0,-1 2 0,-4-2 0,-4 7 0,0 1 0,-1 4 0,-2-1 0,-2-3 0,-2 3 0,0-3 0,0 0 0,0 2 0,-6-2 0,-2 3 0,-6 3 0,0-2 0,-1 5 0,1-2 0,0 3 0,0 0 0,-1 0 0,4 0 0,1 0 0,4 0 0,-1 0 0,1 3 0,2 0 0,-2 4 0,6-1 0,-3 4 0,3-3 0,0 3 0,0-4 0,0 4 0,3-3 0,4 4 0,3-5 0,5-2 0,3 3 0,-3-6 0,3 2 0,-7-3 0,2 0 0,-5 0 0,1 0 0,1 0 0,-2-3 0,1 0 0,-5-7 0,-1 2 0,-3-5 0,0 6 0,0-10 0,0 9 0,-6-2 0,-2 4 0,-11 5 0,7-2 0,-5 3 0,6 0 0,0 0 0,1 0 0,7 0 0,0 0 0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5.86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8 50 24575,'0'6'0,"0"0"0,0 0 0,6-2 0,-1 2 0,8-6 0,-6 3 0,7-3 0,-7 0 0,3 0 0,-4 0 0,-3-5 0,0-3 0,-3-5 0,0 2 0,0-2 0,0 5 0,0-2 0,0 4 0,-2 2 0,-2 2 0,-6 2 0,-1 0 0,1 0 0,-4 0 0,7 2 0,-3 2 0,3 0 0,4 1 0,0-1 0,3 2 0,0 1 0,0-1 0,0 0 0,0 0 0,0 1 0,2-1 0,2-2 0,2 1 0,1-4 0,-1 2 0,0-3 0,-2 0 0,-2 0 0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6.6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1 112 24575,'6'0'0,"3"7"0,2 0 0,0 8 0,8 4 0,-10 0 0,6 1 0,-8-5 0,0-1 0,0-10 0,0 5 0,-4-5 0,0 2 0,-3-5 0,0-5 0,4-11 0,0-4 0,0-9 0,3-2 0,-6 1 0,3-4 0,0 9 0,-4 0 0,7 5 0,-6 9 0,2 0 0,0 6 0,-3 1 0,3 3 0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5.38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24575,'3'0'0,"0"4"0,-3 6 0,0 9 0,0 0 0,0 4 0,0-7 0,0 6 0,0-11 0,0 11 0,0-6 0,0 2 0,0-7 0,0 2 0,0-2 0,0-1 0,0 0 0,0-3 0,0-1 0,0 0 0,0 1 0,0-1 0,0 1 0,0-1 0,0 0 0,0 1 0,0-1 0,0 0 0,0 1 0,0-1 0,0 1 0,0-1 0,0 0 0,0 1 0,0 3 0,3-3 0,-3 3 0,3-4 0,-3 1 0,0-1 0,3-2 0,-2 1 0,4-4 0,-4-1 0,1-4 0,-2-10 0,0 3 0,0-17 0,0 8 0,0-8 0,0 4 0,0 1 0,0 0 0,0-1 0,0 5 0,0 4 0,0 1 0,0 7 0,0-3 0,0 4 0,0 0 0,0-1 0,0 7 0,0 4 0,0 11 0,0 4 0,0 9 0,0 1 0,4 10 0,1-4 0,0 10 0,3-10 0,-7 4 0,2-10 0,1-1 0,-3-8 0,2-2 0,-3-7 0,3-1 0,-2-4 0,2 0 0,-3 0 0,0 1 0,0-1 0,0 0 0,0 0 0,0 0 0,0-3 0,0 0 0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7.98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 29 24575,'-2'-3'0,"4"0"0,2 6 0,7 4 0,7 5 0,-2 2 0,2 5 0,1-6 0,2 9 0,-2-9 0,1 10 0,-6-8 0,2 8 0,-2-11 0,-2 5 0,-2-9 0,-4 1 0,1-2 0,-1-1 0,1 1 0,-1-1 0,-3-10 0,7-6 0,-5-16 0,10 2 0,-2-9 0,3 8 0,-3-3 0,-2 5 0,-4 3 0,1 2 0,-2 7 0,1 1 0,0 4 0,-4-1 0,3 1 0,-5 2 0,1 1 0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9.40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58 195 24575,'-3'2'0,"0"2"0,3 10 0,-3-6 0,-1 9 0,0-9 0,-2 5 0,5-6 0,-5 3 0,5-4 0,-1 1 0,2-1 0,-6-2 0,5-7 0,-5-8 0,6-8 0,0-9 0,8-1 0,-3-5 0,16-1 0,-10 0 0,9 5 0,-11 1 0,1 13 0,-2-1 0,-2 10 0,1 0 0,-4 12 0,-7 7 0,-5 9 0,-7 7 0,0-4 0,0 4 0,1-5 0,3-4 0,1 0 0,4-9 0,0 0 0,4-4 0,0-2 0,3-1 0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22.38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65 170 24575,'19'0'0,"5"0"0,-8 0 0,5 0 0,-13-3 0,5 3 0,-9-6 0,3 2 0,-4-6 0,-3 3 0,0-7 0,0-7 0,0 5 0,0-9 0,0 11 0,0-1 0,-6 4 0,1 1 0,-15 3 0,4 3 0,-6 1 0,4 3 0,0 0 0,2 0 0,1 0 0,2 0 0,6 0 0,-3 0 0,6 3 0,-2 0 0,5 7 0,-1-3 0,2 7 0,0-7 0,0 6 0,0-5 0,0 2 0,0-4 0,0 0 0,0 1 0,2-1 0,2 1 0,6-4 0,0 0 0,5-3 0,-5 0 0,4 0 0,-7 0 0,3 0 0,-4 0 0,0 0 0,0 0 0,-2 3 0,-2 0 0,-2 3 0,0 0 0,0 0 0,0 1 0,0-1 0,0 0 0,0 1 0,0 2 0,0 2 0,0 3 0,0 1 0,0-1 0,0 4 0,0-3 0,0 7 0,0-6 0,0 2 0,0 0 0,0 1 0,0 5 0,0-1 0,0 0 0,0 1 0,0-1 0,0 0 0,0-3 0,0 2 0,0-3 0,0 0 0,4 0 0,-4-9 0,3 0 0,0-3 0,-2-1 0,2 0 0,-3 1 0,0-1 0,2-2 0,-1 1 0,2-1 0,0-1 0,-3 3 0,3-3 0,0 1 0,0 1 0,3-1 0,0-1 0,-2 3 0,2-6 0,-3 3 0,3-3 0,-2-3 0,-1 0 0,-1 0 0,-1 3 0,1 3 0,-2 3 0,0 0 0,0 0 0,0 0 0,0 0 0,0 0 0,0-2 0,0-2 0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47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9 195 24575,'-5'1'0,"1"-6"0,4-10 0,4-5 0,2-5 0,4 4 0,-4 1 0,7 10 0,-11 2 0,11 7 0,-9-3 0,5 4 0,3 0 0,3 0 0,4 0 0,0 0 0,7 0 0,-5 4 0,4 2 0,0 9 0,-4 0 0,4 1 0,-10-3 0,-2-3 0,-4-1 0,0-1 0,0-3 0,-1 3 0,1-7 0,0 3 0,0-4 0,-1 0 0,1 0 0,5 0 0,0 0 0,6-4 0,-4-12 0,2-1 0,-6-14 0,6 10 0,-6-4 0,2 5 0,-5 5 0,0 2 0,-4 4 0,3 4 0,-7 1 0,2 4 0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45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530 0 24575,'-25'0'0,"2"0"0,-23 0 0,6 0 0,-7 0 0,-7 0 0,5 0 0,-5 0 0,8 0 0,11 0 0,-2 0 0,20 0 0,-7 0 0,10 0 0,3 4 0,3 0 0,8 5 0,0-1 0,0 6 0,0 1 0,0 4 0,0 1 0,0-1 0,0 1 0,0 5 0,0-4 0,0 10 0,0-5 0,0 7 0,0 5 0,0-4 0,0 11 0,6-5 0,-5 1 0,4 4 0,-5-5 0,0 0 0,0-1 0,0-12 0,0-2 0,0-6 0,0 1 0,0-6 0,0 5 0,0-9 0,0 8 0,0-8 0,0 4 0,0-5 0,0-1 0,0 1 0,0 0 0,0 0 0,0-1 0,0 0 0,0 1 0,0-1 0,0 1 0,0 0 0,4 0 0,1-1 0,0 6 0,3-4 0,-3 3 0,3-4 0,1 0 0,0-4 0,5 3 0,0-7 0,12 4 0,0-5 0,6 0 0,7 0 0,1 0 0,1 0 0,4 0 0,-5 0 0,0-5 0,6 4 0,-18-8 0,9 7 0,-16-6 0,-1 7 0,-6-4 0,-5 1 0,-1 3 0,1-3 0,0 4 0,-4 0 0,-1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51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24575,'3'-4'0,"6"0"0,3 4 0,9 0 0,-3 0 0,8 0 0,-8 0 0,8 0 0,-3 0 0,-5 0 0,2 0 0,-11 0 0,3 0 0,-5 0 0,1 0 0,-1 0 0,1 0 0,-1 0 0,0 0 0,-3 0 0,0 0 0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46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24575,'42'0'0,"-3"-6"0,22-1 0,-5-5 0,0 5 0,5-4 0,-12 9 0,12-3 0,-19 5 0,3 0 0,-13 0 0,-5 0 0,-3 0 0,-9 0 0,-7 0 0,-4 0 0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48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24575,'19'0'0,"-3"0"0,14 0 0,-3 0 0,5 0 0,0 0 0,0 0 0,1 0 0,-12 0 0,3 0 0,-9 0 0,0 0 0,-6 0 0,-5 0 0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6:48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24575,'23'0'0,"2"0"0,14 0 0,-6 0 0,12 0 0,-11 0 0,4 0 0,-11 0 0,-2 0 0,-5 0 0,-6 0 0,-4 0 0,-6 0 0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21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24575,'0'9'0,"0"4"0,0 2 0,0 10 0,0 1 0,5 6 0,-4 7 0,8-5 0,-7 11 0,7-11 0,-2 11 0,-1-11 0,4 4 0,-9-5 0,8-7 0,-8 5 0,8-10 0,-8 4 0,3-5 0,0-1 0,-2 1 0,2-1 0,-4-4 0,4 4 0,-3-9 0,4 3 0,-5-4 0,0 0 0,0-4 0,0-1 0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22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24575,'67'0'0,"-1"0"0,-4 0 0,-8 0 0,-7 0 0,-1 0 0,-6 0 0,-1 0 0,-13 0 0,0 0 0,-12 0 0,0 0 0,-5 0 0,0 0 0,-4 0 0,-2 0 0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10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24575,'0'18'0,"3"12"0,13 5 0,-8 11 0,12 1 0,-17 0 0,12-7 0,-14-2 0,8-11 0,-8-7 0,4-2 0,-5-3 0,0 0 0,0-1 0,0-6 0,0 1 0,0 0 0,-4-4 0,3-5 0,-2-10 0,3-10 0,0-1 0,0-17 0,0 10 0,0-11 0,0 7 0,4 5 0,1 2 0,5 5 0,0 0 0,4 5 0,-3-3 0,7 7 0,-2-4 0,3 5 0,1 1 0,-1 3 0,1-3 0,-1 8 0,-4-3 0,-1 4 0,-1 0 0,-3 0 0,4 0 0,-9 0 0,-1 0 0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09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609 342 24575,'0'-24'0,"0"-7"0,5-10 0,6 1 0,2-13 0,7 23 0,-12-15 0,5 19 0,-8 4 0,5-1 0,-9 17 0,-12 7 0,-12 17 0,-10 5 0,-8 12 0,0-11 0,-9 12 0,1-4 0,-8 0 0,5 4 0,-2-10 0,12 3 0,-3-6 0,11-6 0,-11 0 0,16-7 0,-3 1 0,13-2 0,4 1 0,1-1 0,9 0 0,1-1 0,4 1 0,0-1 0,0 1 0,4 0 0,6 0 0,10 1 0,7 5 0,5 2 0,0 4 0,0 1 0,0-1 0,1 0 0,0 7 0,0-5 0,-6 3 0,-2-10 0,-5-2 0,-6-4 0,0-1 0,-5 0 0,0 0 0,-4-1 0,-1 1 0,-4-1 0,0 1 0,0 4 0,0 2 0,-5 5 0,-6 5 0,-5 1 0,-6 13 0,-1 1 0,-7 9 0,-1 5 0,-1-4 0,-4 6 0,11-15 0,-4-1 0,13-13 0,1-2 0,5-10 0,5-1 0,-3-6 0,7 1 0,-3 0 0,4 0 0,0-1 0,4-3 0,0-2 0,10-3 0,1 0 0,10 0 0,-4 0 0,16 0 0,-15 0 0,22 0 0,-16 0 0,18 0 0,-13 0 0,13 0 0,-6 0 0,7 0 0,-1 0 0,1 0 0,-7 0 0,-1 0 0,-7 0 0,-10 0 0,2 0 0,-14 0 0,4 0 0,-6 0 0,1 0 0,-4-3 0,-1-2 0,-4-4 0,0 1 0,0-6 0,0 4 0,0-9 0,0 4 0,0-4 0,0-1 0,0 0 0,0 1 0,0 8 0,0 2 0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11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24575,'13'0'0,"1"0"0,6 0 0,5 0 0,1 0 0,1 0 0,10 0 0,-14 0 0,8 0 0,-16 0 0,4 0 0,-10 8 0,1 8 0,-6 10 0,-4 12 0,0-4 0,0 11 0,-11-5 0,-2 7 0,-5-1 0,-3-5 0,4-3 0,-4-11 0,5-2 0,1-5 0,6-6 0,0 0 0,4-5 0,1-8 0,4-19 0,0-12 0,11-24 0,3-2 0,17-7 0,-5 0 0,11-1 0,-5 1 0,1-1 0,-3 8 0,-12 14 0,3 5 0,-11 21 0,5-4 0,-6 11 0,-8 8 0,-7 6 0,-9 15 0,-13 21 0,4-6 0,-5 18 0,5-6 0,6 2 0,-5 5 0,10-7 0,1-7 0,2-2 0,9-11 0,-4-2 0,5-5 0,0-1 0,0 1 0,4-5 0,11-1 0,1-4 0,15 0 0,-4-4 0,-1-1 0,5-5 0,-10 0 0,10 0 0,-10 0 0,4 0 0,-10 0 0,-2 0 0,-4 0 0,0 0 0,-4 0 0,-1 0 0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12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52 24575,'0'7'0,"0"7"0,0 10 0,0-4 0,0 4 0,0-12 0,0 7 0,0-10 0,0-1 0,0 1 0,-3-4 0,2-9 0,-3-6 0,4-9 0,0-1 0,0 1 0,4-1 0,6 0 0,11 5 0,0 0 0,4 1 0,0 2 0,-4 2 0,4 1 0,-5 8 0,-1-8 0,-4 8 0,-1-3 0,-5 4 0,-1 0 0,1 0 0,-4 0 0,-1 0 0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15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0 24575,'-18'0'0,"0"0"0,-2 0 0,0 0 0,1 0 0,-7 0 0,-7 0 0,-1 0 0,1 0 0,2 0 0,10 0 0,-10 0 0,4 0 0,6 0 0,-4 0 0,15 0 0,1 4 0,5 5 0,4 11 0,0 7 0,0 12 0,0-6 0,0 13 0,0-6 0,0 7 0,0 7 0,6 10 0,2 9 0,5 9 0,-5-16 0,-2 12 0,-6-20 0,0 21 0,5-14 0,-3 7 0,9-9 0,-10-7 0,5-2 0,-1-7 0,-4-7 0,9-1 0,-9-1 0,4-4 0,-5 5 0,5-7 0,-4 0 0,4-6 0,-5 4 0,0-9 0,4 4 0,-3-5 0,4-1 0,-5 1 0,0-5 0,4 3 0,-3-3 0,3 4 0,-4 1 0,4-5 0,-3 3 0,3-3 0,1 4 0,-4 1 0,3 0 0,0-1 0,2 6 0,0-4 0,3 9 0,-8-9 0,4 10 0,0-4 0,-4-1 0,9 5 0,-9-10 0,3 10 0,1-10 0,-4 10 0,3-10 0,-4 4 0,0 0 0,0 4 0,0-1 0,0 0 0,0-13 0,0-2 0,0-4 0,0 0 0,0-1 0,4-3 0,1-1 0,3 0 0,6-3 0,0 7 0,6-7 0,12 9 0,-4-9 0,17 4 0,3-5 0,0 0 0,13 0 0,-13 0 0,6 5 0,-14-3 0,-1 3 0,-12-5 0,-7 0 0,-7 0 0,-4 0 0,0 0 0,-4 0 0,-1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53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1 245 24575,'0'-11'0,"0"-6"0,0-6 0,0-4 0,0-1 0,0 1 0,0-1 0,0 6 0,3 0 0,2 9 0,-1 2 0,3 7 0,-6-3 0,5 6 0,2-2 0,3 3 0,1 0 0,3 0 0,-6 0 0,2 0 0,-3 3 0,3 1 0,2 8 0,0 1 0,3 4 0,-8-5 0,8 4 0,-7-8 0,6 4 0,-6-4 0,2-4 0,-3 0 0,-1-4 0,1 0 0,3 0 0,-2 0 0,7 0 0,-8 0 0,8 0 0,-8 0 0,4 0 0,-1 0 0,-2-4 0,2 0 0,-3-3 0,0-5 0,-1 3 0,2-6 0,-5 6 0,3-7 0,-6 8 0,3-4 0,-4 5 0,3 3 0,-2 0 0,2 4 0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15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24575,'84'0'0,"0"0"0,1 0 0,-1 0 0,0 0 0,0 0 0,10 0 0,9 0 0,-8 0 0,-20 0 0,-37 0 0,-33 0 0,-1 0 0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17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24575,'13'0'0,"7"-5"0,7-1 0,11 0 0,-5-4 0,5 9 0,1-9 0,-11 9 0,4-5 0,-7 6 0,-9 0 0,3 0 0,-10 0 0,0 0 0,-5 4 0,0 6 0,-4 10 0,0 6 0,0 6 0,0 1 0,0-1 0,-9 0 0,-3 0 0,-10 0 0,1 0 0,4 0 0,-8-4 0,7 3 0,-3-9 0,1-2 0,5-1 0,-1-4 0,-2 0 0,7-1 0,-2-5 0,4 0 0,0 0 0,0-4 0,0-1 0,0-4 0,0 3 0,0-2 0,0 3 0,0-4 0,1 0 0,-1 0 0,5-4 0,0-5 0,4-1 0,0-4 0,0 0 0,0-1 0,0 0 0,0-3 0,0 3 0,0 1 0,0 0 0,0 5 0,4 0 0,1 0 0,3 4 0,1 1 0,0 4 0,0 0 0,-1 0 0,1 0 0,5 0 0,1 0 0,4 0 0,1 0 0,-1 0 0,1 0 0,-1 4 0,1 2 0,5 4 0,-4 4 0,4-3 0,-6 3 0,-3 1 0,2-5 0,-8 4 0,4-5 0,-5 0 0,0-4 0,-4 3 0,2-7 0,-2 3 0,3-4 0,1 0 0,-1 0 0,1 0 0,0 0 0,0 0 0,-1 0 0,1 0 0,-1 0 0,-3-4 0,4-6 0,-4-5 0,5-10 0,1-9 0,6-13 0,-9 19 0,4 0 0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41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24575,'0'23'0,"0"-4"0,0 12 0,0-4 0,0-1 0,0-1 0,0 1 0,0-10 0,0 3 0,0-14 0,0-2 0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36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24575,'0'17'0,"0"7"0,0-3 0,0 10 0,0-5 0,0 1 0,0 4 0,0-5 0,0 1 0,0 4 0,0-15 0,0 3 0,0-10 0,0-1 0,0-3 0,0-1 0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36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24575,'75'0'0,"-14"0"0,1 0 0,-1 0 0,1 0 0,0 0 0,-1 0 0,-3 0 0,14 0 0,-9 0 0,-14 0 0,-3 0 0,-24 0 0,1 0 0,-16 0 0,1 0 0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38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0 24575,'-11'45'0,"-1"0"0,7-25 0,-4 3 0,0-5 0,4-5 0,-4 0 0,8-3 0,-8 14 0,3-2 0,-5 10 0,-4 0 0,2 7 0,-3 1 0,0 0 0,8-1 0,-10-17 0,16 8 0,-11-22 0,12 10 0,-3-13 0,4 4 0,4-4 0,0-1 0,10-4 0,-4 0 0,8 0 0,-8 0 0,8 0 0,-3 0 0,5 0 0,-1 0 0,1 0 0,-5 0 0,-2 0 0,-4 0 0,0 0 0,0 0 0,0 0 0,-1 0 0,1 0 0,-1 0 0,0 0 0,1 0 0,-1 0 0,0 0 0,1 0 0,-1 0 0,1 0 0,-1 0 0,0 0 0,0 0 0,1 0 0,-1 0 0,1 0 0,0 0 0,-5-4 0,0 3 0,-4-3 0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40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391 498 24575,'-3'-52'0,"1"0"0,-3-38 0,5 63 0,0-3 0,0-6 0,0 7 0,0 0 0,0 11 0,0 8 0,0-4 0,0 5 0,0 0 0,0 0 0,-4 0 0,-5-5 0,-2 4 0,-2-3 0,4 4 0,-5-1 0,4 5 0,-4-3 0,0 7 0,4-3 0,-4 4 0,1 0 0,3 0 0,-4 0 0,0 0 0,4 0 0,-4 4 0,1 5 0,2 6 0,-3 5 0,4-1 0,0 1 0,0 5 0,0-4 0,4 4 0,-3 0 0,3-4 0,0 4 0,-3-5 0,8-1 0,-3-4 0,0-1 0,3-5 0,-3-1 0,4 1 0,0 0 0,0-1 0,0 1 0,0-1 0,0 1 0,4-4 0,1 2 0,3-6 0,1 7 0,0-7 0,0 7 0,5-7 0,0 7 0,1-3 0,4 1 0,-5 2 0,6-3 0,5 5 0,-4-4 0,-1 3 0,-1-4 0,-4 4 0,4 1 0,-4 0 0,-1-1 0,-6 0 0,2 4 0,-1-3 0,0 9 0,-4-9 0,4 8 0,-8-3 0,3 0 0,-4 3 0,0-3 0,4-1 0,-3 5 0,3-9 0,-4 3 0,0-4 0,0 0 0,0-1 0,0 1 0,0-1 0,0 1 0,0 0 0,0 0 0,-4 0 0,3-1 0,-7 1 0,3 0 0,-4 0 0,4 0 0,-7 0 0,5-4 0,-11 4 0,3-4 0,0 5 0,-9 0 0,8-1 0,-9-3 0,5-2 0,0-4 0,1 0 0,-1 0 0,0 0 0,5 0 0,-3 0 0,3 0 0,-5 0 0,5-9 0,1 3 0,4-8 0,2 5 0,-2-4 0,5 3 0,-4-9 0,8 9 0,-3-4 0,4 0 0,0 4 0,0-3 0,0 4 0,0-5 0,0 4 0,0-9 0,0 4 0,0-4 0,0-1 0,8 0 0,4-5 0,8 4 0,-4 0 0,2 3 0,-3 3 0,0 0 0,-2 1 0,5 1 0,-7 3 0,6-4 0,-8 5 0,0 0 0,0 0 0,-1 0 0,2-4 0,-1-2 0,1-5 0,0-5 0,-5 13 0,0-3 0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48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24575,'0'18'0,"0"10"0,0 6 0,0 5 0,0 6 0,0-10 0,0 24 0,0-17 0,0 6 0,0-3 0,0-5 0,0 7 0,0-7 0,0-1 0,5-7 0,0 0 0,6-5 0,-2-7 0,1-6 0,-1-5 0,-5 0 0,4-1 0,-3-3 0,4-1 0,-5-8 0,5-11 0,-3-7 0,5-17 0,0-1 0,1-7 0,0-7 0,0 5 0,-6 2 0,4 13 0,-9 3 0,7 15 0,-7-3 0,3 10 0,0 4 0,0 4 0,1 11 0,-2 10 0,3 13 0,-5 1 0,4 4 0,0 1 0,1-6 0,1 13 0,2-13 0,-3 0 0,4-2 0,0-10 0,-4 4 0,3-5 0,-4-5 0,4-2 0,-4-4 0,-1 0 0,0-4 0,0-1 0,5-4 0,0-15 0,1-2 0,1-22 0,0-2 0,1-6 0,0-7 0,-5 5 0,4-12 0,-10 5 0,5 0 0,-6-5 0,0 12 0,0 1 0,0 9 0,0 13 0,0 5 0,0 7 0,0 6 0,0 3 0,0 1 0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48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24575,'5'8'0,"-1"5"0,-4 7 0,0 7 0,0 5 0,0 7 0,0 8 0,0-5 0,0 4 0,0-7 0,0-11 0,0 9 0,0-17 0,0 1 0,0-23 0,0-6 0,0-19 0,0 0 0,5-12 0,1 5 0,6-11 0,3 11 0,-2-5 0,7 7 0,-4 0 0,1 5 0,2 6 0,-4 3 0,0 7 0,3 1 0,-3 2 0,0 7 0,3-4 0,-8 5 0,4 0 0,-9 0 0,-1 0 0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50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312 228 24575,'5'-4'0,"-1"-9"0,-4-3 0,0-13 0,0 8 0,0-10 0,0 10 0,0 0 0,0-3 0,0 13 0,0-8 0,-9 14 0,3-3 0,-13 7 0,-1-3 0,3 4 0,-12 0 0,7 0 0,-5 0 0,-4 0 0,4 10 0,1 1 0,0 15 0,10 0 0,-4 1 0,13-2 0,-6-6 0,12-4 0,-3 3 0,4-8 0,0 4 0,0-5 0,8-4 0,2-2 0,9-3 0,6 0 0,-4 0 0,4 0 0,1-4 0,-5-2 0,4-4 0,-10-5 0,4 4 0,-4-3 0,0 5 0,-2-1 0,-4 1 0,0 0 0,0 0 0,-1 4 0,1-3 0,0 7 0,-4 1 0,-1 10 0,-4 10 0,0 6 0,0 13 0,0-5 0,0 11 0,0-5 0,0 7 0,0-1 0,0 1 0,0 0 0,0 0 0,0-7 0,0-1 0,0-13 0,0 5 0,0-15 0,0 3 0,0-10 0,0 0 0,0 0 0,3-4 0,2-1 0,9-4 0,-4-9 0,15-9 0,-8-3 0,10-6 0,-8 8 0,1-1 0,-5 0 0,3 5 0,-7 1 0,2 5 0,-4 4 0,0-3 0,-1 7 0,-3-7 0,-1 4 0,-4-1 0,0 2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53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770 0 24575,'-5'28'0,"-11"5"0,-10 43 0,-10 7-1436,13-27 1,-1 3 1435,-1 3 0,0 2 0,-4 5 0,0 1-747,-2 9 1,1 1 746,3-5 0,1 1 0,-4 3 0,0 1 0,6 2 0,1-5 0,2-25 0,2-1 242,1 14 0,1-2-242,-13 13 0,4 14 0,-10-5 0,13-28 0,-4 2 1302,11-23-1302,-2-2 1966,9-13-1966,-3-8 612,4-2-612,4-3 0,-3-4 0,3-1 0,-4-6 0,4 2 0,0-2 0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56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424 1 24575,'-17'0'0,"-4"0"0,6 0 0,-10 0 0,4 8 0,-10-1 0,9 18 0,-9-8 0,13 14 0,-13-2 0,13-2 0,-9 5 0,16 1 0,-9 1 0,13 11 0,-9-4 0,-1-1 0,5 5 0,1-5 0,0 7 0,5-1 0,-6 1 0,6-1 0,0 1 0,1-1 0,4 1 0,-5 0 0,6-7 0,0 5 0,0-4 0,0-1 0,0 5 0,0-11 0,0 5 0,0-7 0,5 0 0,1 0 0,4-5 0,6 3 0,6-2 0,0-1 0,25 10 0,-11-13 0,12 7 0,-2-8 0,-6-6 0,0 5 0,5-10 0,-11 4 0,5-5 0,-13-1 0,-5 0 0,-3 0 0,-8-1 0,4-4 0,-6 3 0,-3-7 0,-1 3 0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57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24575,'79'0'0,"-1"0"0,0 0 0,0 0 0,19 0 0,-3 0 0,-38 0 0,-49 0 0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8:57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24575,'0'17'0,"0"63"0,0-12 0,0 26 0,0-34 0,0-28 0,0-5 0,0 3 0,0-13 0,0 7 0,0-14 0,0 3 0,0-4 0,0-1 0,0-3 0,0-1 0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01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76 24575,'0'13'0,"0"-3"0,0 8 0,0 2 0,0-4 0,0 14 0,0-19 0,0 19 0,0-19 0,0 19 0,0-14 0,0 9 0,0-5 0,0-1 0,-5 1 0,4-1 0,1 6 0,6-8 0,4 7 0,-1-14 0,0 3 0,-4-4 0,3 0 0,-7 0 0,7-4 0,-4-1 0,5-4 0,0 0 0,0 0 0,0 0 0,0-4 0,0-6 0,5-5 0,-3-10 0,3 4 0,1-10 0,-3 4 0,3-5 0,-4-7 0,0 5 0,0-4 0,0 5 0,-5 1 0,-1 5 0,-2 7 0,-2 1 0,3 9 0,0 1 0,-3 9 0,3 15 0,-4 0 0,0 16 0,0-10 0,0 10 0,5-4 0,0-1 0,1-1 0,3 0 0,-4-8 0,6 7 0,-2-4 0,1-4 0,-1 3 0,1-5 0,-1-4 0,0 3 0,0-4 0,-1-4 0,1 3 0,5-7 0,-4 3 0,4-4 0,-1 0 0,-3 0 0,4 0 0,-1 0 0,-3 0 0,4 0 0,-5 0 0,-1-4 0,-3-1 0,3-8 0,-7-2 0,4-10 0,-5-9 0,5-6 0,-4-7 0,9 0 0,-8 7 0,3-6 0,-5 18 0,4-4 0,-3 13 0,4 4 0,-5 1 0,0 5 0,0 0 0,0 1 0,0 3 0,0 2 0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02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253 217 24575,'0'-8'0,"0"-6"0,0-13 0,0-1 0,0-5 0,0 2 0,0 10 0,-9 0 0,7 7 0,-15 4 0,6 5 0,-8 1 0,-1 4 0,1 8 0,-1 9 0,-2 16 0,0 7 0,-1 0 0,5 6 0,2-6 0,4 7 0,1-7 0,4-7 0,2-8 0,5-5 0,0-6 0,0 0 0,0-5 0,4-4 0,1-1 0,8-4 0,2 0 0,5 0 0,-1-5 0,-3-5 0,2-5 0,-3-5 0,0 1 0,0-7 0,0-1 0,-3 1 0,3 0 0,-6 7 0,1-1 0,-1 5 0,1 1 0,-5 6 0,2 3 0,-6 4 0,3 11 0,-4 10 0,-5 13 0,-2 7 0,-5 14 0,0-5 0,0 12 0,5-12 0,1 5 0,6-14 0,0-7 0,0-8 0,0-10 0,0 3 0,0-8 0,0 4 0,4-9 0,7-16 0,4-7 0,13-15 0,-6 6 0,5-5 0,-7 11 0,-4-5 0,2 7 0,-7-1 0,3 5 0,-5 1 0,0 9 0,-1-3 0,1 3 0,0 0 0,-4 1 0,-1 4 0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03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24575,'0'28'0,"0"-5"0,0 7 0,0-3 0,0 11 0,0-4 0,0 5 0,0-7 0,0 7 0,0-11 0,0 4 0,0-7 0,0-9 0,0 8 0,0-14 0,0 3 0,0-12 0,0-6 0,0-10 0,0-4 0,0-7 0,0-1 0,0-5 0,0 5 0,9-3 0,3 3 0,10-5 0,4 4 0,-4 3 0,3 4 0,-6 6 0,-4 1 0,4 4 0,-10 5 0,5 1 0,0 4 0,-4 0 0,3 0 0,-4 0 0,-4 0 0,-2 0 0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04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24575,'8'0'0,"6"0"0,0 4 0,6 6 0,-4 11 0,8 0 0,-7 10 0,10 3 0,-6-6 0,3 23 0,-3-21 0,4 30 0,-3-18 0,-8 12 0,8 0 0,-14-5 0,10 5 0,-6 0 0,0 2 0,-5 7 0,-2-7 0,-5-2 0,0-8 0,0 1 0,0-7 0,0 5 0,0-5 0,-4 1 0,-8 4 0,-1-5 0,-9 7 0,-1-5 0,-1-4 0,-4-4 0,6-2 0,2-5 0,-1-2 0,6-6 0,-4-3 0,9-3 0,-9-3 0,9-1 0,-4 0 0,5 0 0,4 0 0,-3-4 0,7-2 0,-3-3 0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05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32 24575,'10'-5'0,"4"1"0,25 4 0,-5 0 0,19 0 0,-4 0 0,7-5 0,-2 4 0,-14-9 0,-1 9 0,-7-4 0,-6 5 0,-1 0 0,-15 7 0,-2 15 0,-8 12 0,0 27 0,0-3 0,0 31 0,0-4-613,0-31 0,0 3 613,0-1 0,0 2 0,0 3 0,0 1 0,0 0 0,0 0 0,0 1 0,0-2 0,0 35 0,0-20 0,0 0 0,0 20 0,0-22 0,0-1-371,0 11 371,0 5 0,0-37 0,0-1 0,0 22 0,0-18 0,0-2 0,0 5 0,0 6 0,0-10 0,0-14 0,0-1 1202,0-13-1202,0-1 395,0-5-395,0-5 0,0 3 0,0-8 0,0 4 0,0-1 0,0-3 0,0 4 0,0-5 0,0-1 0,0 1 0,0 0 0,0 0 0,-4-1 0,-1-3 0,-3-1 0,-1 0 0,0-3 0,-4 3 0,-8-4 0,-6 0 0,-11 0 0,-10 0 0,-16 0 0,-10 0 0,8 0 0,-4 0 0,6 0 0,6 0 0,-5 0 0,16 0 0,13 0 0,-4 5 0,22-4 0,-4 4 0,11-5 0,4 0 0,1 0 0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07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9 305 24575,'-5'-18'0,"1"5"0,4 0 0,0 5 0,0-1 0,0-5 0,0 4 0,0-9 0,0 4 0,0-5 0,0 1 0,0-1 0,5 0 0,4 1 0,2-1 0,8 0 0,-4 5 0,0 1 0,9 9 0,-13-3 0,8 7 0,0-3 0,-7 4 0,12 0 0,-14 0 0,4 9 0,-10 14 0,1 11 0,-5 13 0,0-7 0,0 5 0,0-4 0,0 5 0,-5-5 0,4-8 0,-4-8 0,1-6 0,3-4 0,-8-1 0,8-5 0,-3 0 0,4-1 0,0-10 0,0-5 0,0-16 0,0-4 0,0-5 0,0 0 0,5-1 0,1 1 0,5 0 0,-1 5 0,0 2 0,-1 10 0,1 1 0,-1 5 0,-1 4 0,1 1 0,0 4 0,0 0 0,0 0 0,-1 0 0,0 0 0,-3 4 0,-1 1 0,-4 8 0,4 2 0,-3 5 0,4-1 0,-5-4 0,0 3 0,0-3 0,0 0 0,3-1 0,-2-6 0,3 6 0,-4-4 0,4 4 0,-3-6 0,3 1 0,-4 0 0,0 0 0,4 0 0,-3 0 0,3-1 0,-4 1 0,0-1 0,3-3 0,-2-10 0,8-12 0,-3-16 0,5-7 0,0-1 0,1-4 0,-1 11 0,5-5 0,-5 7 0,9 5 0,-9 7 0,7 6 0,-8 5 0,4-1 0,-5 5 0,0 1 0,-1 4 0,6 0 0,-4 0 0,3 0 0,-8 4 0,-1 18 0,-4 1 0,0 22 0,0-11 0,0 4 0,0-11 0,0 4 0,0-10 0,0-1 0,0-2 0,0-8 0,0 9 0,0-9 0,0 3 0,0-4 0,0 0 0,0 0 0,0 0 0,0-4 0,0-1 0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08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24575,'0'13'0,"0"7"0,0 13 0,0 1 0,0 11 0,0-5 0,0 7 0,0-13 0,0 4 0,0-18 0,0 1 0,0-3 0,0-8 0,0 3 0,0-4 0,0-12 0,0-9 0,0-20 0,0-8 0,0-7 0,0 0 0,0 6 0,0-4 0,0 17 0,0-10 0,4 17 0,6 0 0,5 3 0,5 7 0,-1 1 0,1 1 0,5 8 0,-4-3 0,4 4 0,-10 0 0,3 0 0,-8 0 0,4 0 0,-6 0 0,-3 0 0,-1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54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490 349 24575,'-15'0'0,"-5"0"0,-3 0 0,-4 0 0,4 0 0,-4 14 0,8 1 0,-5 14 0,5 4 0,0-5 0,4 11 0,2-11 0,7 5 0,2-10 0,4 3 0,0-4 0,0-3 0,0 1 0,0-11 0,4 3 0,4-5 0,0 1 0,8 0 0,1-4 0,1 0 0,4-4 0,-1 0 0,-3 0 0,3-4 0,-8 0 0,2-8 0,-2-1 0,0-8 0,0-2 0,-4-4 0,0-6 0,-4-2 0,0-11 0,-5-1 0,0-6 0,0-1 0,0 0 0,-10 0 0,-6 1 0,-12 4 0,-3 7 0,-6 5 0,7 12 0,-5 5 0,2 6 0,5 9 0,-5 1 0,5 4 0,5 0 0,-3 0 0,4 4 0,-1 4 0,1 10 0,1 7 0,7-6 0,-2 0 0,12-11 0,1-1 0,3-2 0,0-2 0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25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24575,'0'13'0,"0"2"0,0 10 0,0-4 0,0 9 0,0-9 0,0 17 0,0-4 0,0 6 0,0 13 0,0-4 0,0 15 0,0-1 0,0 0 0,0-7 0,0-2 0,5-14 0,-4-1 0,3-12 0,-4-7 0,0-7 0,0-4 0,0 0 0,0-4 0,0-1 0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25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24575,'30'0'0,"3"0"0,13 0 0,-6 0 0,13 0 0,-11 0 0,12 0 0,-7 0 0,-7 0 0,-1 0 0,-17 0 0,-3 0 0,-10 0 0,0 0 0,-1 0 0,-3 0 0,-2 0 0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26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24575,'0'1'0,"0"8"0,0 20 0,0-2 0,0 3 0,0-9 0,0 5 0,0-1 0,0-9 0,0-1 0,0-11 0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27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24575,'-6'0'0,"19"0"0,17 0 0,24 0 0,10 0 0,-6 0 0,39 0 0,-35 0 0,29 0 0,-35 0 0,13 0 0,-24 0 0,9 0 0,-28 0 0,-1 0 0,-5 0 0,-5 0 0,-6 0 0,-5 0 0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9:29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292 339 24575,'-8'0'0,"7"0"0,11 0 0,6 0 0,3 0 0,-1 0 0,-8 0 0,4 0 0,0-5 0,-4-5 0,0-5 0,-2 0 0,-3 1 0,4 1 0,1-2 0,-5-11 0,-1 5 0,-4-10 0,0 5 0,0-1 0,-4-4 0,-6 10 0,-12-5 0,-4 10 0,-7 0 0,-6 10 0,6 1 0,-6 5 0,6 0 0,7 0 0,-5 0 0,10 9 0,-5 2 0,6 14 0,4-4 0,1 10 0,9-5 0,1 1 0,5 3 0,0-9 0,0 4 0,0-5 0,0-5 0,4-2 0,12-3 0,0-1 0,15-3 0,-5-2 0,6-4 0,1 0 0,-1 0 0,9 0 0,-13-4 0,6-1 0,-19-5 0,3 0 0,-7-4 0,3 4 0,-5-9 0,0 9 0,-3-4 0,-2 5 0,-1 0 0,-2 1 0,3-1 0,-4 0 0,0 0 0,-7 4 0,-4 1 0,-8 4 0,-6 0 0,-2 0 0,-5 0 0,0 10 0,-2 8 0,0 11 0,-1 6 0,6-1 0,-6 7 0,16-6 0,-9 5 0,16-8 0,-8 0 0,13 1 0,-8-1 0,14 0 0,-4-6 0,5 5 0,0-10 0,0 0 0,0-3 0,0-8 0,0 3 0,0-4 0,4 0 0,11 1 0,7-5 0,10 0 0,7-5 0,-6 0 0,6 0 0,-1 0 0,-4 0 0,5 0 0,-13-5 0,5-1 0,-10-4 0,4 0 0,-5 0 0,0-4 0,-1 3 0,1-8 0,-5 4 0,3-1 0,-6-8 0,6-1 0,-11-8 0,2 3 0,-9-1 0,0 4 0,0-5 0,-10-1 0,-8 0 0,-10 5 0,-1-4 0,-2 14 0,9-7 0,-3 14 0,5-4 0,5 10 0,2 1 0,4 0 0,0 3 0,4-3 0,1 4 0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29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458 266 24575,'0'-12'0,"0"-3"0,0-4 0,0 0 0,0-1 0,0 0 0,0 1 0,0-1 0,0 0 0,0 0 0,0 5 0,4 2 0,-4 4 0,8 0 0,-7 0 0,3 0 0,-4 0 0,-4 4 0,-5 1 0,-11 4 0,-7 0 0,-6 0 0,1 10 0,-8 9 0,5 10 0,-13 2 0,12 3 0,-3-10 0,5 3 0,7-6 0,2-5 0,5-2 0,5-4 0,2-1 0,4-1 0,4 1 0,1-1 0,4 1 0,9-5 0,2 5 0,8-4 0,6 5 0,2 0 0,5 6 0,0 1 0,1 4 0,-1 1 0,0-1 0,0 0 0,-5 0 0,-2-5 0,-10-2 0,-2-5 0,-4 0 0,0 0 0,-4-1 0,-1 1 0,-4 4 0,-6 14 0,-9-3 0,-11 21 0,-8-14 0,-3 11 0,7-2 0,-4-3 0,11-4 0,-4-1 0,12-16 0,-5 8 0,14-14 0,-7 4 0,12-5 0,-7 0 0,7 0 0,-3-1 0,4 1 0,0 0 0,4-1 0,6-3 0,4-1 0,11-4 0,-4 0 0,4 0 0,0 0 0,-4 0 0,10 0 0,2 0 0,1 0 0,4 0 0,-6 0 0,7 0 0,-5 0 0,5 0 0,-13 0 0,5 0 0,-15 0 0,8 0 0,-14 0 0,4 0 0,-5 0 0,-1 0 0,-3-4 0,-1-1 0,-4-8 0,0-2 0,0-11 0,0 5 0,-5-9 0,4 8 0,-9-8 0,9 8 0,-4 2 0,5 6 0,0 5 0,0 0 0,-4 4 0,3 1 0,-3 4 0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30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38 24575,'0'23'0,"0"-3"0,0 11 0,0-5 0,-6 13 0,5-5 0,-4 4 0,5-11 0,0 10 0,0-14 0,0 8 0,0-11 0,0-5 0,0 3 0,0-8 0,0-4 0,0-27 0,0-2 0,0-25 0,0 14 0,5-11 0,1 11 0,11-11 0,0 11 0,10 0 0,-5 3 0,4 14 0,-6-8 0,0 14 0,-1-3 0,1 4 0,-1 5 0,-8 0 0,-2 5 0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31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283 185 24575,'0'-13'0,"0"3"0,0-8 0,0 8 0,0-9 0,0 4 0,0-5 0,0 1 0,0-6 0,0 8 0,-4 2 0,-6 11 0,-4 4 0,-1 0 0,-4 0 0,-1 0 0,3 4 0,-14 13 0,14 5 0,-18 20 0,11-2 0,-1 9 0,3-3 0,9-5 0,2-3 0,6-5 0,5-7 0,0-1 0,0-10 0,0-1 0,0-5 0,8-4 0,9-2 0,4-3 0,4 0 0,0-9 0,-3-8 0,3-5 0,-4-3 0,-6 5 0,3 1 0,-7-1 0,3 5 0,-4-4 0,-1 9 0,0-3 0,-4 4 0,3 0 0,-4 4 0,1-3 0,-1 10 0,-4 9 0,0 17 0,0 20 0,0 0 0,0 14 0,0-14 0,0 7 0,0-15 0,0-1 0,0-13 0,0-1 0,0-10 0,0-1 0,0-6 0,3-3 0,2-1 0,8-4 0,2 0 0,5-8 0,-1-3 0,7-10 0,1-6 0,6 4 0,-4-9 0,-4 10 0,-4-4 0,-2 11 0,-4 1 0,-2 5 0,-4 0 0,0 4 0,-4-3 0,-1 0 0,-4 2 0,0-2 0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33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24575,'0'23'0,"0"9"0,0 1 0,0 13 0,0-13 0,0 6 0,0 0 0,0-6 0,0 1 0,0-4 0,0-14 0,0 4 0,0-12 0,0 1 0,0-8 0,0-12 0,0-17 0,0-13 0,0 1 0,0-5 0,5 4 0,1 1 0,5 1 0,0 12 0,3 2 0,-3 10 0,2 2 0,1 3 0,-4 5 0,4 1 0,-1 4 0,2 0 0,0 0 0,3 0 0,-8 0 0,9 0 0,-9 8 0,5 9 0,-5 9 0,-4 6 0,-1 1 0,0 5 0,-4-4 0,4 5 0,-5-13 0,0-1 0,0-5 0,0-5 0,0-2 0,0-4 0,0 0 0,0 0 0,4-4 0,0-9 0,6-13 0,-5-15 0,4-2 0,-2-11 0,10-3 0,0 6 0,7-11 0,-2 20 0,0-6 0,-5 12 0,-2 2 0,-1 9 0,-4 6 0,4 2 0,-5 7 0,-1-3 0,1 4 0,-5 9 0,0 7 0,1 11 0,-4 12 0,4-6 0,-5 12 0,0-11 0,0 5 0,0-7 0,0 0 0,0-5 0,0-2 0,0-10 0,0 3 0,4-8 0,-3 4 0,3-6 0,0 1 0,1 0 0,-1-4 0,0-1 0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34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24575,'0'13'0,"0"7"0,0 14 0,0-1 0,0 6 0,0-7 0,0 7 0,0-11 0,0-1 0,0-14 0,0 1 0,0 0 0,0-7 0,0-23 0,0-8 0,0-17 0,0 2 0,5 5 0,1-4 0,5 5 0,3 6 0,-2-3 0,7 9 0,-4-4 0,1 5 0,2 4 0,-3 2 0,0 5 0,3-1 0,-8 1 0,9 3 0,-9 2 0,3 4 0,-4 0 0,0 0 0,0 0 0,0 0 0,-1 0 0,1 0 0,-4 0 0,-1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16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443 0 24575,'-38'0'0,"3"0"0,-7 0 0,-2 0 0,9 0 0,-19 0 0,12 0 0,-11 0 0,19 0 0,6 0 0,9 0 0,10 0 0,4 4 0,1 5 0,4 11 0,0 7 0,0 12 0,0 1 0,0 31 0,0-18 0,0 26 0,0-24 0,0 9 0,0-9 0,0-1 0,0-13 0,0-8 0,0-8 0,0-10 0,0-2 0,0-4 0,0 0 0,7-4 0,9-1 0,9-4 0,7 0 0,0 0 0,7 0 0,1 0 0,7 0 0,-7 0 0,-1 0 0,-7 0 0,-6 0 0,-1 0 0,-10 0 0,-1 0 0,-9 0 0,-2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9:55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541 136 24575,'4'-3'0,"-1"-5"0,-3-5 0,0-8 0,0-2 0,0 5 0,0-3 0,0 12 0,-8-3 0,-1 8 0,-18 0 0,8 4 0,-13 0 0,-2 0 0,-2 0 0,-5 8 0,1 14 0,10 3 0,-7 17 0,12-6 0,0-1 0,10-2 0,-2-6 0,6 6 0,2-4 0,1-1 0,7-2 0,-3-8 0,4 3 0,0-4 0,0-4 0,0 2 0,0-6 0,3 2 0,5-3 0,5 0 0,4-3 0,4-2 0,-3 1 0,3-3 0,1 7 0,-5-4 0,9 1 0,-8 3 0,0-4 0,-3 4 0,-6 0 0,2 0 0,-3-1 0,0 1 0,-4-1 0,-1 5 0,-3 1 0,0 3 0,0 6 0,0 0 0,0 6 0,-8-1 0,-2-4 0,-8 3 0,1-9 0,-5 6 0,4-7 0,-8-2 0,8-2 0,-8-2 0,3-6 0,-4 0 0,-1-4 0,-7-15 0,11 3 0,-6-17 0,17 11 0,1 1 0,3 1 0,2 7 0,2-2 0,2 6 0,3 2 0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35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24575,'0'24'0,"0"7"0,0 9 0,0 1 0,0 4 0,0-5 0,4 0 0,2-1 0,5-13 0,-1 5 0,4-18 0,-2 10 0,6-17 0,-3 4 0,5-6 0,-1-4 0,-4 0 0,4 0 0,-5-9 0,7-7 0,-1-11 0,9-14 0,-10 1 0,10-9 0,-16 2 0,8 7 0,-9 1 0,3 13 0,-5 0 0,-4 11 0,2 2 0,-7 4 0,7 4 0,-4 1 0,5 12 0,1 9 0,0 16 0,1 1 0,1 11 0,-2-11 0,2 11 0,-1-11 0,0 4 0,0-6 0,3-5 0,-2-2 0,1-10 0,-3-1 0,-2-6 0,1 1 0,0-4 0,0-1 0,0-4 0,0 0 0,-1 0 0,2-14 0,0-11 0,6-8 0,-3-13 0,2 6 0,-3-7 0,-1 7 0,-4 1 0,-3 12 0,-4 2 0,0 10 0,0 1 0,0 5 0,0 4 0,0 1 0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36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24575,'0'24'0,"0"-5"0,0 12 0,0-5 0,0 1 0,0-7 0,0-1 0,0-9 0,0-4 0,0-18 0,0-4 0,4-15 0,2 10 0,4-4 0,0 0 0,0 3 0,5-3 0,-5 10 0,8-3 0,-3 7 0,0 1 0,3 6 0,-8 4 0,9 0 0,-9 0 0,8 0 0,-12 0 0,3 0 0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38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296 116 24575,'0'-13'0,"0"-2"0,0-5 0,0 6 0,-9-5 0,3 13 0,-13-12 0,9 16 0,-4-6 0,1 8 0,-1 0 0,-6 0 0,-4 0 0,2 8 0,-4 9 0,6 9 0,-2 6 0,0 7 0,5-5 0,0 5 0,7-13 0,4 5 0,1-15 0,5 8 0,0-14 0,0 4 0,0-6 0,4-3 0,6-1 0,5-4 0,10 0 0,-4 0 0,10 0 0,-10-4 0,11-13 0,-11 0 0,5-10 0,-6 8 0,-1 3 0,-3-2 0,-2 2 0,0 1 0,-4 1 0,4 5 0,-5 0 0,-1 0 0,1 0 0,-4 0 0,3 4 0,-7 9 0,3 26 0,-4 5 0,0 26 0,0-5 0,-6 15 0,-1-6 0,-1 6 0,-3-15 0,10-9 0,-4-8 0,5-13 0,0-5 0,0-8 0,0-4 0,0 0 0,3-4 0,7-1 0,4-13 0,6-2 0,-1-9 0,1 1 0,0 3 0,-5-2 0,3 7 0,-7-3 0,2 5 0,-4 0 0,0 0 0,0 4 0,-5-3 0,0 3 0,1-9 0,-4 9 0,3-4 0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39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24575,'0'6'0,"0"7"0,0 22 0,0-1 0,0 4 0,0 1 0,0 1 0,0 1 0,0 4 0,0-17 0,0 9 0,0-16 0,0-1 0,0-6 0,0-20 0,0-2 0,5-26 0,1 6 0,10-17 0,2 4 0,5 1 0,-1 1 0,-1 7 0,-4 5 0,2 2 0,-4 9 0,0 2 0,3 5 0,-8 3 0,4 2 0,-5 4 0,0 0 0,0 0 0,-1 0 0,1 0 0,0 0 0,1 14 0,-1-1 0,2 17 0,-1-3 0,-4 5 0,-1 0 0,-5 0 0,0 1 0,0-1 0,0-6 0,0 0 0,0-7 0,4-4 0,-3-2 0,3-4 0,-4-7 0,0-8 0,0-9 0,4-10 0,3-8 0,9-8 0,-3 1 0,8-5 0,-8 11 0,8-5 0,-9 7 0,7 5 0,-7-4 0,1 15 0,2-3 0,-5 9 0,3 1 0,-4 4 0,0 1 0,0 4 0,0 0 0,0 0 0,-1 0 0,1 12 0,1 0 0,0 17 0,0-2 0,-4 5 0,3 0 0,-8-5 0,4 3 0,-5-9 0,0 0 0,0-8 0,0-4 0,0 0 0,0 0 0,0 0 0,0-5 0,0 0 0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0:41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302 272 24575,'0'-8'0,"0"-11"0,0-3 0,0-10 0,0-1 0,0 1 0,0 5 0,0-10 0,0 19 0,0-8 0,0 17 0,-4 4 0,-6 1 0,-5 4 0,-4 0 0,-7 0 0,0 0 0,-7 5 0,6 11 0,-6 8 0,10 15 0,-5-4 0,4 10 0,7-11 0,6 11 0,6-11 0,5 4 0,0-11 0,0-2 0,0-5 0,4-6 0,11 1 0,1-10 0,15 0 0,-4-5 0,5 0 0,0-10 0,0 3 0,-5-13 0,-2 4 0,-6-3 0,-4 4 0,3-4 0,-8 9 0,4-4 0,-5 6 0,0-1 0,0 4 0,-1-3 0,-3 3 0,3 0 0,-7 11 0,2 18 0,-3 13 0,0 17 0,0 2 0,0 7 0,0 8 0,0-5 0,0 5 0,0-15 0,0-2 0,0-7 0,0-13 0,0-2 0,0-17 0,0-2 0,0-4 0,0 0 0,4-4 0,1-1 0,8-4 0,8-5 0,0-5 0,11-13 0,-4-5 0,7-7 0,0 0 0,0-1 0,-1 7 0,-5-3 0,2 9 0,-10-2 0,5 4 0,-12 6 0,5 1 0,-9 5 0,3 0 0,-4 4 0,-4 1 0,-2 4 0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09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24575,'8'0'0,"0"0"0,16 0 0,-5 0 0,1 0 0,-1 0 0,1 0 0,5 0 0,-9 0 0,8 0 0,-9 0 0,0 0 0,3 0 0,-8 0 0,4 0 0,-6 0 0,1 0 0,0 0 0,-4 0 0,-2 0 0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22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24575,'18'0'0,"5"0"0,4 0 0,11 0 0,-4 0 0,11 0 0,-11 0 0,11 0 0,-17 0 0,4 0 0,-17 0 0,3 0 0,-8 0 0,0 0 0,-7 0 0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23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24575,'-2'4'0,"8"0"0,4-4 0,8 0 0,3 0 0,0 0 0,10 0 0,-5 0 0,1 0 0,-2 0 0,-6 0 0,1 0 0,-5 0 0,-2 0 0,1 0 0,-4 0 0,3 0 0,1 0 0,-4 0 0,3 0 0,-8 0 0,-1 0 0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25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646 182 24575,'0'-11'0,"0"-4"0,0-3 0,5-7 0,0 4 0,5-4 0,0 5 0,-5 5 0,4 1 0,-8 6 0,-5 3 0,-6 1 0,-21 4 0,-3 0 0,-21 0 0,-1 17 0,-2 4 0,-4 11 0,5 5 0,-7-5 0,8 0 0,0 4 0,16-12 0,5-1 0,10-8 0,10-5 0,1-1 0,5 0 0,4 0 0,1-1 0,4 1 0,0-1 0,0 1 0,0 0 0,14 0 0,4 1 0,21 1 0,-5 0 0,11 1 0,-5 4 0,7-3 0,-1 9 0,1-9 0,0 9 0,-7-9 0,-1 8 0,-7-9 0,0 3 0,-10-5 0,2 0 0,-14-1 0,4 0 0,-6 0 0,-3 0 0,-1-1 0,-4 1 0,-14 5 0,-11 3 0,-15 6 0,-9 6 0,2-4 0,-1 5 0,6-1 0,3-6 0,-1 6 0,5-2 0,-6 3 0,13-2 0,1-1 0,1-1 0,5-5 0,-1 6 0,7-8 0,6-4 0,-1-1 0,5-6 0,1 1 0,4 0 0,0 0 0,0-1 0,0 1 0,0 0 0,0 0 0,0-1 0,4 1 0,1 0 0,4 0 0,0-5 0,0 4 0,4-7 0,8 3 0,5-4 0,6 0 0,7 0 0,1 0 0,14 0 0,-5 0 0,12 0 0,-12-5 0,5 4 0,-14-9 0,-7 4 0,-7-4 0,-7 4 0,-4 2 0,-1 0 0,-6 3 0,-3-7 0,-1 3 0,-4-3 0,0-6 0,0 4 0,-4-8 0,-2 3 0,-4-11 0,0 5 0,4 5 0,2 7 0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26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24575,'0'8'0,"0"5"0,0 17 0,0 2 0,0 0 0,0 7 0,0-5 0,0 4 0,0-11 0,0-7 0,0-1 0,0-9 0,0 3 0,0-4 0,0-1 0,0-10 0,0-10 0,0-13 0,10-14 0,-3 5 0,15-11 0,1 9 0,1-3 0,4 6 0,-8 6 0,0 6 0,6 2 0,-10 12 0,13-8 0,-17 14 0,12-4 0,-14 5 0,3 0 0,1 0 0,-8 0 0,3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21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415 158 24575,'0'-15'0,"0"-1"0,0-1 0,0-4 0,0 3 0,0-4 0,0 6 0,0 3 0,-4 1 0,0 8 0,-4 1 0,-3 3 0,-2 0 0,0 0 0,-2 0 0,2 3 0,-5 10 0,1 6 0,-2 9 0,1-1 0,0 0 0,-1 1 0,5-1 0,1-4 0,4 3 0,1-9 0,3 9 0,1-3 0,0 4 0,3 0 0,-3 6 0,4-4 0,0 10 0,0-5 0,0 6 0,0-1 0,0 1 0,0 0 0,4-1 0,6 1 0,5-1 0,5 1 0,0 0 0,-1-6 0,-4 4 0,3-9 0,-8 4 0,4 0 0,-1 8 0,-7-5 0,2 3 0,-8-12 0,0 1 0,0-1 0,0 1 0,-4-1 0,-4-4 0,-6 3 0,-8-8 0,3 9 0,-8-8 0,9-1 0,-9-1 0,5-7 0,-6 3 0,5-8 0,-3-1 0,8-4 0,-3 0 0,4 0 0,4 0 0,2 0 0,3-8 0,3-1 0,1 0 0,4 1 0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28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1 766 24575,'18'0'0,"-2"0"0,21 0 0,-9-5 0,5-5 0,-1-13 0,11-14 0,-10 1 0,17-14 0,-20 7 0,8-8 0,-6-5 0,-2 6 0,-5-4 0,-7 7 0,-1 0 0,-6 0 0,0 7 0,1 1 0,-7 7 0,0 5 0,-5 2 0,0 10 0,0 1 0,0 5 0,-4 4 0,-11 1 0,-7 4 0,-5 0 0,-4 0 0,5 0 0,-1 4 0,-4 7 0,10 4 0,-4 6 0,9-2 0,2 1 0,4 0 0,5 4 0,0 3 0,5 5 0,0 0 0,0 7 0,0 1 0,0 7 0,0 0 0,0-1 0,0 9 0,5-7 0,2 6 0,4-7 0,1-1 0,0 1 0,-6-7 0,-1-1 0,0-7 0,-4 0 0,4 0 0,-5-5 0,0 4 0,0-5 0,0 1 0,0 7 0,0-18 0,0 7 0,0-14 0,0 0 0,0-1 0,0-10 0,10-11 0,2-12 0,15-8 0,-5 5 0,6-4 0,-13 11 0,-1 1 0,-4 6 0,-1 5 0,-1 0 0,1 4 0,0 1 0,-1 4 0,1 0 0,0 9 0,0 7 0,1 5 0,1 10 0,-1-5 0,0 1 0,-4 3 0,2-14 0,-2 8 0,-1-14 0,-1 4 0,0-5 0,-3 0 0,3-4 0,-4-2 0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28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1 143 24575,'4'0'0,"5"6"0,6 9 0,0 4 0,5 6 0,-9-4 0,4 10 0,-5-4 0,1 5 0,-5-5 0,-1 3 0,-5-13 0,0 7 0,0-14 0,0 3 0,0 1 0,0-4 0,0 3 0,0-4 0,-4-4 0,-1-2 0,-3-3 0,3-14 0,-3 2 0,7-19 0,-4-2 0,5-8 0,0-6 0,0 7 0,0-5 0,11 5 0,7-2 0,5 9 0,10-1 0,-6 12 0,6-1 0,-6 8 0,3 4 0,-9 6 0,5 0 0,-7 5 0,-4 0 0,3 0 0,-8 0 0,4 0 0,-9 0 0,-1 0 0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30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9 248 24575,'-5'-7'0,"2"-3"0,3-9 0,9-6 0,9-3 0,4 1 0,5 0 0,-2 7 0,-9 5 0,8-5 0,-14 14 0,4-3 0,-1 9 0,-3 0 0,4 0 0,-5 4 0,-5 6 0,0 24 0,-4 2 0,0 12 0,0 4 0,0-10 0,0 12 0,-5-8 0,4-5 0,-5-8 0,-2-8 0,5-10 0,-5-2 0,8-4 0,0 0 0,0-8 0,0-12 0,0-10 0,4-12 0,2 1 0,11-7 0,-1 5 0,8-11 0,-8 11 0,6-5 0,-7 13 0,1 0 0,3 7 0,-9 4 0,4 5 0,-5 2 0,0 7 0,-1-3 0,1 4 0,0 0 0,0 0 0,-1 0 0,1 0 0,-1 0 0,1 13 0,-4-1 0,-1 17 0,-4-3 0,5 6 0,-4 0 0,4-5 0,-5 4 0,0-10 0,0-1 0,0-2 0,0-8 0,0 4 0,0-5 0,0-1 0,3-3 0,-2-5 0,7-15 0,-2-7 0,5-10 0,0 0 0,5-7 0,2-1 0,5-7 0,-1 7 0,1 1 0,-3 12 0,-4 2 0,3 9 0,-8-2 0,3 11 0,-5-6 0,0 12 0,-1-3 0,1 4 0,0 17 0,-5 15 0,0 6 0,-1 38 0,0 5 0,-2-21 0,4 15 0,0-6 0,-4-43 0,4-5 0,-5-8 0,0-4 0,0 0 0,0-4 0,0-1 0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31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21 24575,'0'19'0,"0"2"0,0 12 0,0 5 0,0-4 0,0 5 0,0-1 0,0-10 0,0 10 0,0-17 0,0 4 0,0-10 0,0-2 0,0-4 0,0 0 0,-4-5 0,-1 0 0,-3-8 0,3-11 0,1-7 0,4-10 0,0 0 0,0 0 0,0-7 0,5 5 0,12-6 0,1 7 0,9 5 0,-7 3 0,5 4 0,-4 6 0,4 0 0,1 4 0,-6 6 0,1 0 0,-3 5 0,-8 0 0,4 0 0,-5 0 0,-5 0 0,0 0 0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32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24575,'5'-3'0,"-1"11"0,-4 23 0,0 9 0,0 7 0,0 7 0,0 2 0,0 7 0,0-7 0,0 6 0,0-6 0,5-1 0,2 15 0,0-26 0,-1 17 0,-1-21 0,-4-6 0,4 4 0,-5-22 0,0 3 0,0-14 0,0-1 0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32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24575,'34'0'0,"19"0"0,13 0 0,25 0-945,2 0 945,-9 0 0,5 0 0,-24 0 310,7 0-310,-23 0 157,-8 0-157,-16 0 0,-10 0 0,-6 0 0,-5 0 0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33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659 117 24575,'0'-19'0,"0"3"0,0-9 0,0 5 0,0 5 0,0 2 0,-4 8 0,-17 1 0,-3 9 0,-20 1 0,-15 26 0,7-4 0,-10 25 0,7-14 0,9 10 0,-10-4 0,5 5 0,7-6 0,2-2 0,13-8 0,1-1 0,12-6 0,1-2 0,9-5 0,2-1 0,4-4 0,0 4 0,0-9 0,0 3 0,9-4 0,21 2 0,6 0 0,34-4 0,-26-2 0,32-5 0,-25 0 0,13 5 0,-2-4 0,-20 5 0,4-2 0,-14-2 0,-6 7 0,-5-8 0,-8 7 0,-8-3 0,-1 14 0,-9 9 0,-28 23 0,-12 11 0,5-22 0,-2 1-543,-23 24 543,26-25 0,-1-1 0,-30 24 0,5 0 0,5-10 0,18-10 0,14-15 0,2-3 0,15-10 0,3-2 0,8-5 543,4-3-543,5-1 0,18-4 0,1 0 0,11 0 0,-1 0 0,2 0 0,7 0 0,0 0 0,0 0 0,7 0 0,-5 0 0,5 0 0,-8 0 0,-6 0 0,6 0 0,-18 0 0,9 0 0,-16-5 0,4 0 0,-10-1 0,-2-2 0,-4 7 0,0-7 0,0 7 0,-4-7 0,-1 3 0,0 0 0,-3-3 0,6 3 0,-6-3 0,3 3 0,-4 2 0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34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24575,'0'34'0,"0"-4"0,0 31 0,0-24 0,0 40 0,0-26 0,0 29 0,0-23 0,0 6 0,0-17 0,0-11 0,0 2 0,0-21 0,0 3 0,0-18 0,0-12 0,0-10 0,0-12 0,0-5 0,0-3 0,0 1 0,5-5 0,6 11 0,5 1 0,5 2 0,4 14 0,3-8 0,4 13 0,-14 1 0,-4 6 0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35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174 205 24575,'0'-25'0,"0"-11"0,0 13 0,0-8 0,0 11 0,0-5 0,0 8 0,0-2 0,-8 14 0,-3 2 0,-13 3 0,8 0 0,-14 0 0,18 14 0,-13 4 0,13 8 0,-3 5 0,5-10 0,4 4 0,1-5 0,5-1 0,0 1 0,0-5 0,0-2 0,4-4 0,11-4 0,-4-1 0,19-4 0,-8 0 0,4 0 0,5 0 0,-10 0 0,10-5 0,-10-5 0,4-6 0,-10 1 0,3-3 0,-8 3 0,4 0 0,-4-4 0,-5 4 0,-1 1 0,-4 0 0,0 0 0,0 4 0,0-4 0,0 5 0,-3 8 0,-3 12 0,-5 25 0,0-1 0,4 25 0,-3-2 0,8 15 0,-10 1 0,11 5 0,-5-13 0,6 5 0,0-21 0,0-4 0,0-20 0,0-6 0,0-6 0,0-5 0,4-4 0,6-16 0,5-1 0,6-19 0,0 4 0,-1 1 0,1 0 0,-2 7 0,-4-1 0,-1 5 0,-5 1 0,0 5 0,0 4 0,-4-2 0,-1 6 0,-4-3 0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36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24575,'0'81'0,"0"0"0,0-1 0,0 1 0,0-1 0,0 1 0,0 0 0,0-1 0,0 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22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1 182 24575,'5'0'0,"12"0"0,20-10 0,11-2 0,6-14 0,6 2 0,3-8 0,14 12 0,-5-2 0,-2 15 0,-3-9 0,-11 14 0,11-8 0,-17 10 0,2 0 0,-22 0 0,-4 0 0,-13 0 0,-1 0 0,-5 0 0,-3 0 0,0 0 0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37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24575,'23'0'0,"2"0"0,14-6 0,1 5 0,6-9 0,-5 8 0,22 0 0,0-1 0,-24 3 0,12 0 0,0 0 0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3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10 24575,'52'-5'0,"0"0"0,-25 62 0,23-7 0,-6 5 0,-45-4 0,-12 2 0,6 13 0,-4-8 0,-10-19 0,9-7 0,-8-5 0,5-2 0,-1-6 0,-2 1 0,2-1 0,1 1 0,1-5 0,0-1 0,4-5 0,-4 0 0,5 0 0,0-4 0,0-1 0,0-4 0,0 0 0,0 0 0,0 0 0,0 0 0,1 0 0,3-4 0,-4-6 0,8-11 0,-3 0 0,4-10 0,0 5 0,0-1 0,0-4 0,0 4 0,0 1 0,4 1 0,6 5 0,5 0 0,0 1 0,9 3 0,-7 2 0,8 8 0,-5 1 0,-1 5 0,1 0 0,-1 0 0,1 0 0,-1 9 0,2 7 0,-1 11 0,2 5 0,-1 0 0,-4 0 0,4 7 0,-5-6 0,6 0 0,-1-2 0,-6-15 0,0 8 0,-6-14 0,0 4 0,0-9 0,0-1 0,-5-32 0,0 21 0,-4-22 0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40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0 130 24575,'55'55'0,"0"-1"0,-4 7 0,-15-4 0,-36-12 0,0 25 0,0-41 0,0 7 0,0-21 0,0-2 0,0-4 0,0 0 0,0-8 0,0-19 0,0-11 0,0-18 0,0-8 0,0-1 0,0 0 0,5 2 0,2 7 0,9 0 0,1 13 0,5-3 0,-7 15 0,5-3 0,-10 10 0,8 1 0,-8 5 0,9 4 0,-9 1 0,8 4 0,-8 0 0,4 0 0,-5 0 0,-1 0 0,2 8 0,-1 8 0,-3 17 0,-1 8 0,-5 5 0,0 1 0,0 0 0,0-7 0,0-1 0,0-13 0,0-1 0,0-5 0,0-5 0,0-2 0,0-4 0,0 0 0,0-1 0,0 1 0,0-1 0,0 1 0,5-44 0,2 8 0,11-45 0,-5 23 0,11-12 0,-6 12 0,1 1 0,2 9 0,-10 13 0,4 1 0,-6 10 0,1 1 0,-2 9 0,1-3 0,0 7 0,-1-3 0,1 4 0,-1 0 0,1 0 0,0 12 0,-4 6 0,4 12 0,-3 9 0,0 1 0,-1 7 0,1 0 0,-5 7 0,4-6 0,0 0 0,-4-9 0,9-7 0,-9-6 0,4-5 0,-5-8 0,0-4 0,0-4 0,0-1 0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41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 24575,'-5'-4'0,"1"12"0,4 5 0,0 20 0,0 1 0,0 11 0,0 3 0,0 25 0,0-20 0,0 17 0,0-22 0,5 0 0,-4 0 0,5-15 0,-6-8 0,0-10 0,0-1 0,0-6 0,0-6 0,0-14 0,-6-16 0,5-6 0,-4-11 0,5 4 0,0-5 0,0 5 0,0 2 0,0 7 0,0 5 0,0-4 0,4 15 0,5-8 0,6 9 0,5 0 0,5 0 0,-4 5 0,4 0 0,-5 4 0,-1-3 0,1 8 0,-5-3 0,3 4 0,-8 0 0,4 0 0,-6 0 0,-3 0 0,-1 0 0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42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24575,'6'0'0,"7"0"0,30 0 0,6 0 0,22 0 0,-5-11 0,-9 8 0,10-14 0,-15 10 0,27-1 0,-21 3 0,4 5 0,-27 0 0,-4 0 0,-5 0 0,-10 0 0,-1 0 0,-11 0 0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42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599 0 24575,'-4'7'0,"0"4"0,4 19 0,0 4 0,0 29 0,0-13 0,0 12 0,0-8 0,-6 10 0,5 1 0,-6 15 0,7-23 0,0 5 0,0-21 0,0 4 0,0-11 0,0-1 0,0-3 0,-8-9 0,-4 10 0,-27-2 0,8-10 0,-29 3 0,10-15 0,-6 0 0,-5-1 0,12-6 0,1 0 0,3 0 0,17-9 0,-4 3 0,12-9 0,9 6 0,-1 0 0,11 0 0,-7 0 0,7 0 0,-3-5 0,4-7 0,0-12 0,0 14 0,0-2 0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43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24575,'10'7'0,"-1"9"0,-9 3 0,0 12 0,0 2 0,0 7 0,0 1 0,0 11 0,0-16 0,0 4 0,4-15 0,-3-5 0,3-6 0,-4-1 0,0-12 0,0-12 0,0-5 0,0-15 0,0 4 0,0 0 0,0-3 0,0 3 0,0-5 0,9 5 0,-2 2 0,11 5 0,-3 0 0,5 1 0,-1 3 0,1 2 0,0 4 0,-1 5 0,1 0 0,-5 5 0,3-4 0,-8 3 0,4-4 0,-6 5 0,1 0 0,-4 0 0,-1 0 0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45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474 109 24575,'0'-13'0,"0"-2"0,-4-5 0,-6 1 0,-11 3 0,0 6 0,-10 0 0,-2 9 0,-8-4 0,1 5 0,-6 0 0,12 0 0,-4 5 0,10 10 0,-3 3 0,7 20 0,3-9 0,4 16 0,11-17 0,-9 9 0,12-11 0,-6 1 0,9-2 0,0-5 0,0-5 0,9-1 0,14-9 0,19-1 0,6-4 0,6-5 0,-7-7 0,1-18 0,-1 3 0,3-15 0,-15 19 0,4-6 0,-22 9 0,2 4 0,-9 7 0,-1 1 0,-1 7 0,1-7 0,-4 14 0,-6 6 0,-6 27 0,-4-3 0,-9 41 0,6-31 0,-6 41 0,7-21 0,0 8 0,0-10 0,1-17 0,6-8 0,1-13 0,5-5 0,0-8 0,0-4 0,12-4 0,-1-1 0,19-20 0,4-4 0,2-10 0,12-6 0,-13 7 0,1-6 0,-4 6 0,-10 4 0,3 4 0,-10 6 0,-1 2 0,-6 8 0,1-3 0,-4-6 0,4-7 0,-8 4 0,4 3 0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46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24575,'9'-13'0,"2"-2"0,8 0 0,6 0 0,-4 5 0,5 4 0,-12 2 0,5 4 0,-4 0 0,-1 0 0,-4 4 0,-1 18 0,-7 7 0,3 26 0,-5-7 0,0 22 0,0-20 0,0 13 0,0-16 0,0-7 0,0-12 0,0-4 0,0-14 0,0 4 0,0-17 0,0-9 0,0-13 0,0-14 0,0-1 0,5-7 0,1 0 0,6 1 0,5-1 0,0 7 0,5 1 0,5 5 0,-4 7 0,3 1 0,-6 10 0,-1 2 0,1 9 0,-5 0 0,-2 5 0,1 0 0,-4 0 0,4 0 0,-6 0 0,2 9 0,-5 7 0,-1 17 0,-4 8 0,0 5 0,0 8 0,0-12 0,0 11 0,0-19 0,0-1 0,0-8 0,0-10 0,0-2 0,0-4 0,4-4 0,0-1 0,6-18 0,0-11 0,1-15 0,0-1 0,5 3 0,-4 5 0,3 7 0,-4 0 0,-2 11 0,0 2 0,0 8 0,0-3 0,0 7 0,0-3 0,-1 4 0,1 0 0,0 0 0,0 0 0,0 3 0,-4 13 0,4 12 0,-8 12 0,9 7 0,-8 0 0,8 0 0,-9 0 0,5-13 0,-6 4 0,0-22 0,0 3 0,0-14 0,0-1 0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47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268 234 24575,'0'-24'0,"0"5"0,0-12 0,0 4 0,0-5 0,0 5 0,0 2 0,0 5 0,0 5 0,-3 5 0,-2 6 0,-21 4 0,8 0 0,-19 0 0,10 0 0,-5 10 0,10 1 0,-9 16 0,18 0 0,-12 0 0,12 11 0,3-10 0,5 5 0,5-2 0,0-5 0,0 1 0,0-7 0,4-1 0,6-9 0,5 0 0,10-6 0,2-4 0,5 0 0,-6 0 0,5-9 0,-4-3 0,0-15 0,-2 5 0,-9-3 0,3 5 0,-8 1 0,3-1 0,-4 0 0,-1 1 0,1-1 0,0 5 0,-1 1 0,-4 5 0,3 4 0,-7 12 0,2 10 0,-3 18 0,0 5 0,0 7 0,0 0 0,0 7 0,0-5 0,-4-2 0,2-2 0,-2-11 0,4 5 0,0-13 0,0-6 0,0-6 0,0-5 0,0 0 0,0 0 0,3-5 0,2 0 0,8-4 0,-3 0 0,14 0 0,-8-8 0,15-4 0,-10-8 0,4-1 0,-5 2 0,-1-1 0,1 5 0,-5-4 0,-1 9 0,-5-4 0,0 9 0,0-3 0,0 7 0,-5-7 0,0 7 0,-4-2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22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24575,'3'4'0,"5"-1"0,9-3 0,6 0 0,10 0 0,-5 0 0,5 0 0,-6 0 0,1 0 0,-1 0 0,-4 0 0,-6 0 0,-1 0 0,-8 0 0,4 0 0,-8 0 0,-1 0 0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1.6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0 465 24575,'90'-22'0,"-1"1"0,1-1 0,-18-6 0,20-1 0,20-7 0,-42 0 0,-64 0 0,-1-11 0,-5 15 0,0-1 0,0 1 0,0 5 0,0 7 0,-9 6 0,-2 4 0,-8 5 0,-1-4 0,5 8 0,1-4 0,1 5 0,2 0 0,-2 0 0,-1 0 0,4 4 0,-4 6 0,4 10 0,0 1 0,4 10 0,1-4 0,0 5 0,4 0 0,-4 7 0,5 1 0,0 0 0,0 5 0,0-4 0,0-1 0,0 4 0,0-10 0,0-1 0,0-3 0,5-9 0,-4 0 0,3-3 0,1 1 0,-4 1 0,3 4 0,-4-5 0,0 1 0,0 5 0,0 2 0,0-1 0,0 5 0,0-10 0,0 4 0,0-10 0,0 3 0,0-8 0,0 4 0,0-5 0,0-8 0,4-11 0,7-11 0,11-11 0,1-1 0,4 5 0,0-4 0,-5 11 0,4-2 0,-6 5 0,-1 7 0,1-4 0,-1 10 0,1 0 0,-1 5 0,-4 0 0,-1 0 0,-5 0 0,0 0 0,-1 0 0,1 0 0,-4 4 0,-1 12 0,-4 5 0,0 11 0,5 1 0,-4-1 0,4-6 0,-1 0 0,-3-7 0,8-4 0,-5-2 0,5-4 0,0 0 0,0 0 0,0 0 0,0-4 0,-1-1 0,6-4 0,-4 0 0,8 0 0,-3 0 0,-4 0 0,-2 0 0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2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24575,'34'0'0,"-3"0"0,7 0 0,1 0 0,1 0 0,1 0 0,-3 0 0,-6 0 0,-5 0 0,4 0 0,-15 0 0,3 0 0,-14 0 0,-2 0 0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2.6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 24575,'7'9'0,"-1"-1"0,11-8 0,-2 0 0,4 0 0,1 0 0,0 0 0,-1 0 0,-4 0 0,2 0 0,-7 0 0,2 0 0,-7-9 0,-1 7 0,-4-7 0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4.3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109 124 24575,'17'-8'0,"1"-3"0,7-10 0,2 0 0,0 5 0,3-4 0,-9 9 0,0 0 0,-3 6 0,-8 5 0,4 0 0,-6 0 0,6 0 0,-4 0 0,4 0 0,-10 9 0,0 2 0,-4 14 0,0 2 0,0 5 0,0 7 0,0 1 0,0 7 0,0-1 0,0 1 0,-5 0 0,-1 0 0,-11-1 0,4-5 0,-8-3 0,9-6 0,-8 0 0,8-5 0,-8 3 0,9-13 0,-8 7 0,8-10 0,-3 1 0,0-1 0,4-5 0,-4 0 0,5 0 0,-4 0 0,-2 1 0,0-5 0,-4-1 0,9-4 0,-8 0 0,3 0 0,0 0 0,1-4 0,5-5 0,4-6 0,-4-14 0,8 12 0,-4-10 0,5 12 0,0 0 0,0-3 0,0 3 0,0 0 0,0 1 0,0 5 0,4 0 0,1 4 0,8 2 0,-3 3 0,9 0 0,-9 0 0,8 0 0,-3 0 0,10 4 0,-4 2 0,10 9 0,-5 2 0,1 3 0,5 8 0,-4 0 0,6 1 0,-1-2 0,1 1 0,-7-10 0,5 8 0,-11-15 0,4 4 0,-5-5 0,-1-1 0,-4-3 0,-1-2 0,-6-4 0,1 0 0,0 0 0,0-9 0,-4 7 0,-1-7 0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6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42 24575,'4'5'0,"17"-2"0,-3-3 0,19-9 0,-16 6 0,16-6 0,-14 0 0,8 7 0,-5-7 0,-10 9 0,13 0 0,-17 0 0,7 0 0,-10 14 0,-4 4 0,0 28 0,-5-4 0,-5 11 0,-14 2 0,0-7 0,-11 6 0,12-14 0,-2-7 0,8-8 0,-2-5 0,4-5 0,5-2 0,1-4 0,4-15 0,0-8 0,11-29 0,2 7 0,12-24 0,4 16 0,-2-18 0,8 17 0,-10-8 0,-2 18 0,-3 2 0,-9 8 0,3 10 0,-5 2 0,0 8 0,-8 1 0,-2 12 0,-13 3 0,-2 14 0,0 2 0,-4 5 0,12-5 0,-6 4 0,13-10 0,-4 4 0,5-6 0,0 1 0,0-5 0,0-2 0,14-3 0,4 0 0,14 0 0,0 1 0,0-5 0,0-1 0,7-5 0,-6 0 0,6 0 0,-7 0 0,0 0 0,-10 0 0,2 0 0,-14 0 0,4 0 0,-5 0 0,-1 0 0,-3 0 0,-1 0 0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6.8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24575,'0'5'0,"0"7"0,0 21 0,0 1 0,0 11 0,0-5 0,0 6 0,0 1 0,0 7 0,0-5 0,0 5 0,0-8 0,0-6 0,0-1 0,0-7 0,0-5 0,0-2 0,0-5 0,0-6 0,0 0 0,0-5 0,0 0 0,0-5 0,0 0 0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7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 24575,'29'0'0,"12"0"0,1 0 0,10 0 0,-11 0 0,5 0 0,8 0 0,-12 0 0,4 0 0,-20 0 0,-1 0 0,-5 0 0,-5 0 0,-2 0 0,-8-7 0,-1-4 0,-4 1 0,0 2 0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8.4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24575,'0'19'0,"0"2"0,0 11 0,0 0 0,0 0 0,0 7 0,0-11 0,0 4 0,5-7 0,-4-9 0,4 7 0,-5-13 0,0-1 0,0-5 0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8.9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53 24575,'10'0'0,"11"0"0,35 0 0,10 0 0,24 0-665,3 0 665,-8 0 0,13-7 0,-31 0 0,22-1 164,-31 3-164,11-7 0,-26 10 0,-8-10 0,-11 12 0,-14 0 125,4 0 0,-10 0 0,0 0 1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9.6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 1 24575,'-10'3'0,"2"7"0,8 10 0,0-4 0,0 27 0,0-18 0,-11 27 0,4-11 0,-10 6 0,5-7 0,1-2 0,5 1 0,-3-15 0,8 1 0,-3-16 0,4 0 0,4-4 0,11-1 0,13-4 0,0 0 0,16 0 0,-9 0 0,11 0 0,1-6 0,0 5 0,0-4 0,-7 5 0,5 0 0,-17 0 0,4 0 0,-12 0 0,-6 0 0,0 0 0,-5 0 0,0 0 0,-4 0 0,-1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23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24575,'24'0'0,"5"0"0,5 0 0,12 0 0,1 0 0,-5 0 0,3 0 0,-21 0 0,7 0 0,-17 0 0,3 0 0,-10 0 0,-3 0 0,0 0 0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10.3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24575,'0'2'0,"0"17"0,0 21 0,0 2 0,0 18 0,0-3 0,0 1 0,0 5 0,0-9 0,0-12 0,0 4 0,0-20 0,0 0 0,0-7 0,0-4 0,0-1 0,0-1 0,0-3 0,0 4 0,0-21 0,0-3 0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11.3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 0 24575,'-9'9'0,"-6"14"0,-9 19 0,-3 22 0,-4 1 0,4 7 0,8-9 0,-6 9 0,16-7 0,-9 14 0,16-13 0,-4 5 0,6-9 0,0-6 0,0 4 0,0-4 0,11 0 0,8 0 0,12-2 0,13-2 0,-6-3 0,11 0 0,-12-12 0,3-1 0,-5-3 0,-8-15 0,0 8 0,-8-16 0,-4 4 0,-1-9 0,-6-1 0,-3-7 0,-1-26 0,-4 18 0,0-17 0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15.8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0 130 24575,'9'-8'0,"4"-1"0,-3-5 0,4 3 0,0-7 0,0 8 0,0 0 0,-1 6 0,-8 11 0,-1 9 0,-4 9 0,0 2 0,0 3 0,0-3 0,0 11 0,0-4 0,0 5 0,0-7 0,0 0 0,0-5 0,0-2 0,4-6 0,1 1 0,1-5 0,2-2 0,-3-4 0,4-4 0,0 3 0,0-7 0,-1 3 0,1-4 0,0 0 0,5 0 0,0 0 0,2-9 0,3-8 0,-8-9 0,10-13 0,-8-1 0,4-7 0,-1 0 0,-3 0 0,4 7 0,-7 7 0,1 2 0,-1 15 0,-5-4 0,3 11 0,-7 11 0,3 11 0,-4 11 0,0 9 0,0-1 0,0 0 0,0-5 0,0 3 0,0-9 0,0 4 0,0-5 0,4-5 0,1 3 0,4-8 0,0 4 0,0-5 0,5 0 0,1 0 0,-1-3 0,5 2 0,-9-7 0,3 4 0,-4-5 0,0 0 0,0 0 0,0 0 0,-1 0 0,1 0 0,0 0 0,0 0 0,-1 0 0,1 0 0,0 0 0,-1-4 0,1-6 0,0-4 0,-3-12 0,3 0 0,-8-7 0,4 1 0,0-7 0,-4 5 0,4-4 0,-5 11 0,0 6 0,0 3 0,0 8 0,4 0 0,1 3 0,3 6 0,1-7 0,5 7 0,0-8 0,12 3 0,0 1 0,1-4 0,3 7 0,-9-2 0,5 0 0,-7 3 0,-4-4 0,-1 5 0,-6 0 0,1 0 0,-4-8 0,-1-2 0,-4 0 0,0 1 0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16.5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24575,'5'0'0,"8"0"0,27 0 0,-10 0 0,21 0 0,-17 0 0,13 0 0,-8 0 0,0 0 0,0 0 0,-11 0 0,3 0 0,-11 0 0,-5 0 0,-2 0 0,-9 0 0,0 0 0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17.2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24575,'0'18'0,"0"5"0,0 10 0,0 8 0,0 5 0,0 1 0,0-7 0,0-1 0,0-1 0,0-10 0,0 10 0,0-22 0,0 8 0,0-14 0,0 3 0,0-4 0,0-4 0,0-1 0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18.9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1 230 24575,'4'-18'0,"8"-12"0,9 6 0,2-13 0,9 8 0,-10 7 0,5-4 0,-8 15 0,1 1 0,-6 6 0,-4 11 0,-6 9 0,-4 16 0,-6 16 0,-1 0 0,-5 7 0,0-9 0,1-6 0,5-1 0,1-13 0,5 0 0,0-12 0,0 0 0,0-5 0,7-4 0,4-1 0,7-4 0,2 0 0,-1 0 0,1-5 0,-1-5 0,2-10 0,-1-7 0,2-5 0,-1-1 0,1 1 0,-6 0 0,-1 5 0,-4 2 0,-2 10 0,0 1 0,-4 5 0,3 4 0,-7 5 0,-2 15 0,-5 6 0,-6 18 0,6-6 0,1 6 0,5-7 0,0 0 0,0-5 0,0-2 0,0-6 0,0 1 0,0 0 0,0-6 0,4 0 0,1-5 0,4 0 0,4-4 0,-3-1 0,4-4 0,-1 0 0,-3 0 0,9 0 0,-4 0 0,-1 0 0,5 0 0,-9 0 0,3 0 0,-4 0 0,5-5 0,-4-5 0,4-5 0,-3-10 0,-1-2 0,1-5 0,-5-1 0,3-5 0,-7 4 0,3-5 0,-5 7 0,0 5 0,0 1 0,0 12 0,0-5 0,0 9 0,0-3 0,0 4 0,0 1 0,4-1 0,1 0 0,8-4 0,8 2 0,0-8 0,4 7 0,-10-1 0,3 3 0,-8 5 0,4 0 0,-5 1 0,-5 0 0,0-1 0,-4 1 0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19.7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 24575,'3'5'0,"15"-1"0,16-4 0,12 0 0,1 0 0,0 0 0,0 0 0,-1 0 0,-5 0 0,4-5 0,-22 3 0,13-3 0,-25 1 0,8 3 0,-10-3 0,0 4 0,-4 0 0,-1 0 0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20.3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24575,'-5'7'0,"1"9"0,4 15 0,0 3 0,0 5 0,0-1 0,0 3 0,0-1 0,0-1 0,0-13 0,0 5 0,0-15 0,0 3 0,0-10 0,0-8 0,0 2 0,0-7 0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21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 1 24575,'5'17'0,"5"1"0,0 2 0,16 6 0,-13 1 0,13 7 0,-9-2 0,5 6 0,-5 3 0,4-1 0,-3 5 0,-1-11 0,0 4 0,-11 1 0,3-5 0,-3 4 0,0-5 0,-1 5 0,-5-4 0,0 11 0,0-4 0,-6 13 0,-6-6 0,-6 6 0,-1 0 0,-3-5 0,3 5 0,1-8 0,-4 1 0,9 0 0,-9-7 0,5-1 0,0-7 0,2-5 0,0-7 0,5-6 0,0-5 0,2 0 0,7 0 0,-7-4 0,7 3 0,-6-7 0,6 3 0,-3-4 0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27.1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12717 173 24575,'0'8'0,"0"5"0,0 39 0,0-7 0,0 17 0,0 9 0,0-18 0,0 5 0,0 1 0,0-1 0,0-5 0,0 1 0,0 12-413,0-12 0,0 3 413,0 41 0,-1-32 0,2 0 0,1-14 0,2 0 0,0 10 0,0-3 0,5 29 0,-3-34 0,1-1 0,1 32 0,6 8 0,0-2 0,-7-18 0,5-9 0,-11-10 0,4-13 0,0-3 0,-4-11 0,4-2 826,-5-6-826,0-4 0,0 3 0,0-8 0,0 4 0,0-5 0,0 0 0,0-1 0,0 0 0,0 1 0,0-1 0,0 1 0,-9 0 0,-2 1 0,-9-1 0,-5 1 0,4 0 0,-10 1 0,5-1 0,-13 1 0,-17 1 0,-2 1 0,-22 0 0,6 0-662,-16-5 662,39-5 0,-1 0-602,-10 1 1,-2-1 601,-4-2 0,-2 0 0,-3 3 0,-2-1-845,-5-2 1,0-2 844,4 1 0,0 0 0,-4 1 0,0-2 0,4-2 0,4-1-405,16 1 1,1-2 404,-9-1 0,0-3 0,-32-12 0,40 9 0,-3 0 0,-7 0 0,0 0 0,12 0 0,1 3 0,-4 4 0,0 1 0,7-3 0,0 1 151,-42 4-151,40-1 0,1-1 0,-33 4 0,-13 0 0,21 0 0,-23 0 0,15 0 0,-16 0 0,24 0 0,-12 0 1052,30 0-1052,-12 0 1727,21 0-1727,-5 6 956,7-5-956,6 9 477,-4-9-477,11 9 0,-5-9 0,7 4 0,0-5 0,5 0 0,2 0 0,10 0 0,1 0 0,5 0 0,1 0 0,-18 0 0,-4 0 0,-24 0 0,-2 0 0,-15 6 0,-22 2-751,37-4 0,-4 0 751,-8 0 0,-2-1 0,-3-3 0,-2 0 0,0 0 0,2 0 0,17 0 0,1 0-350,-10 0 1,2 0 349,-24 0 0,32 0 0,-2 0 0,-5 0 0,1 0 0,-37 0 0,2 0 0,18 0 0,3 0 0,-9 0 0,-7 0 0,9 0-85,9 0 85,2 0 0,8 0 0,7-6 1440,2 5-1440,13-4 751,-4 5-751,16 0 95,-2 0-95,11 0 0,5 0 0,1 0 0,9-8 0,-13 6 0,-14-6 0,-25 20 0,-36-2 0,37 4 0,-4 0-857,-8-4 1,-2-2 856,-9 4 0,-2 0 0,5-3 0,1-1 0,-6 1 0,1-1 0,11-3 0,1-1 0,-6 4 0,2-1 0,9-6 0,1 0 0,-6 2 0,2 1-364,9-4 1,2 0 363,-8 0 0,4 0 0,-21 0 0,27 0 0,0 0 0,-15 0-192,-23 0 192,9 0 0,0 0 0,9-6 0,1 5 0,9-11 0,7 6 1629,-6-1-1629,13 2 785,-5-1-785,7 5 218,1-4-218,-1 5 0,6 0 0,-4 0 0,11 0 0,-11 0 0,4 0 0,1 0 0,1 0 0,12 0 0,2 0 0,5 0 0,1 0 0,4 0 0,1 0 0,-19 0 0,-6 0 0,-32 6 0,-12 2 0,-1 5-487,35-8 1,-2-2 486,-1 0 0,1 0 0,-29 2-462,-16-3 462,20 3 0,-8-5 0,-6 0 0,16 0 0,-4 0 0,12 0 0,-4 0 0,-1 0 0,5 0 0,-6 0 950,9 0-950,0 0 485,-1 0-485,8 0 0,-5 0 0,12 0 0,-13 0 0,13 0 0,-12 0 0,12 5 0,-5-4 0,7 10 0,0-10 0,7 4 0,-6-5 0,13 0 0,-6 0 0,7 5 0,0-4 0,0 4 0,-1-5 0,1 0 0,0 0 0,0 0 0,-1 5 0,-2-4 0,7 4 0,0-5 0,8 0 0,1 0 0,4 0 0,1 0 0,5 0 0,1 0 0,-1 0 0,1 0 0,-1 0 0,-5-5 0,4 0 0,1-4 0,1 4 0,3-3 0,-4 3 0,4-4 0,-3 4 0,7-8 0,-7 7 0,3-12 0,0-3 0,0-19 0,5-10 0,0-6 0,0-5 0,0-3 0,-5-2 0,3-13 0,-10 5 0,5-7-417,0 31 1,-1-1 416,-12-44 0,11 40 0,1-1 0,-3 0 0,1 0 0,5-1 0,1 0 0,-3-4 0,1-1 0,4-6 0,2 1 0,-4 13 0,1 0 0,3-6 0,0 0 0,0-33-283,0 0 283,0 10 0,0 12 0,0 15 0,5 8 0,-4 9 0,8 12 822,-8-3-822,8 13 294,-8-7-294,7 10 0,-7-1 0,3 1 0,0 5 0,0 4 0,5 1 0,10 4 0,9 0 0,20 0 0,16 0 0,18 0 0,11 0-797,-33 0 1,3 0 796,0 0 0,2 0 0,14 4 0,2 0 0,-6-3 0,1 0 0,10 2 0,0 2 0,-10-1 0,-1-1 0,5-2 0,0 0 0,0 3 0,0-1 0,-4-2 0,-1-2 0,0 1 0,-1 0 0,-1 0 0,0 0 0,1 0 0,1 0 0,5 0 0,2 0-1075,5 1 1,1-2 1074,-1-6 0,0-1 0,7 2 0,-1-1 0,-4-5 0,0-1 0,6 3 0,-4 2-562,-23 3 0,-3 0 562,7-3 0,-2 2 0,-17 5 0,-1 0-279,10-6 0,0 0 279,-4 6 0,-1 0 0,-2-2 0,2-1 0,4 4 0,0 0 0,37 0 0,-2 0 0,-12 0 0,-24 0 1270,26 0-1270,-28 0 2096,5 0-2096,-17 0 1325,-12 0-1325,-2 0 733,-13 0-733,-4 4 0,-1-3 0,-6 3 0,15-4 0,22 0 0,27 0 0,21 0-567,-38 1 0,2-2 567,-1-1 0,2-3-1044,34-4 0,3-1 1044,-21 0 0,3 1 0,-2-1 0,6-1 0,-1 3-926,-10 4 0,-1 1 0,1 1 926,8-2 0,0 1 0,2 1 0,2 1 0,2 2 0,-4-1 0,-10 0 0,-1 0 0,-1 0-516,3 0 0,1 0 0,-2 0 516,19 0 0,-2 0 0,1 0 0,-1 0 0,-6 3 0,-3 1 45,-8 0 0,-3 1-45,-12 2 0,-2 1 0,1-1 0,-1 0 1512,23 0-1512,14 0 0,-16-7 2788,-10 0-2788,-17 0 2074,-14 0-2074,-2 0 994,-10 0-994,-1 0 90,18 0-90,0 0 0,34 0 0,-7 0 0,-12-3 0,3-1-393,-7 0 1,2-1 392,20-3 0,2 0-723,-5 0 0,1-1 723,8 1 0,2 0-884,3-1 0,-1 1 884,0 2 0,0 2 0,5 0 0,-1 0 0,-13 4 0,-3 0-286,-9 0 1,-1 0 285,1 0 0,-2 0 0,39 0 0,-45 0 0,1 0 0,2 3 0,-1 1 0,30 3 634,7 7-634,-18-1 0,6 1 0,-6-7 0,8-1 0,1 0 0,-9-5 0,-1 5 1311,-9-6-1311,-7 0 1914,-9 0-1914,-8 0 710,-7 0-710,-5 0 1,-7 0-1,-2 0 0,-8 0 0,5-14 0,-5-11 0,10 6 0,10-2 0,18 21 0,0 0 0,31-7 0,-2 6 0,1-6 0,18 7 0,-28 0 0,22 0 0,-17 0 0,-2 0 0,-15 0 0,-2 0 0,-14 0 0,5 0 0,-16 0 0,8 0 0,-16 0 0,4 0 0,-6 0 0,1 0 0,0 0 0,-1 0 0,-4 0 0,3 0 0,-3 0 0,0 0 0,3 0 0,-8 0 0,4 0 0,0 0 0,-4 0 0,3 0 0,-4 0 0,0 0 0,-1 0 0,-3 4 0,-1 0 0,-4 5 0,0-1 0,0 1 0,0 0 0,0 4 0,0 2 0,0 5 0,0-1 0,0 1 0,0 0 0,0-1 0,0 1 0,0-6 0,0 5 0,0-9 0,0 3 0,0-8 0,0-1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25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20 356 24575,'10'0'0,"-2"0"0,2 0 0,6 0 0,-6 0 0,10 0 0,-7-4 0,3 3 0,-3-3 0,3 4 0,-4 0 0,1 0 0,7 0 0,-10 0 0,10 0 0,-7 0 0,3 0 0,-3 0 0,3 0 0,-8 0 0,4 0 0,-5 0 0,1 0 0,-1 0 0,1 3 0,-1 2 0,1 2 0,-1 1 0,1-1 0,-4 5 0,-1 0 0,2 10 0,-4-4 0,3 3 0,-4 0 0,0 2 0,0 4 0,0-4 0,0 3 0,0-3 0,0-1 0,0 4 0,0-3 0,-4 0 0,-1-2 0,-3-4 0,-4-1 0,2 1 0,-1-5 0,-1 0 0,-1-4 0,0 0 0,-3 0 0,-1 1 0,-1-1 0,-8 1 0,3-4 0,-4-1 0,-1-4 0,-6 0 0,9 0 0,-4 0 0,16 0 0,-2 0 0,9-3 0,-5-11 0,10-4 0,-3-9 0,4-6 0,0 4 0,0-10 0,0 5 0,0 0 0,4 1 0,1 0 0,8 4 0,2-4 0,3 5 0,0 1 0,1 0 0,-2 4 0,1-3 0,-5 8 0,4-4 0,-8 6 0,6 3 0,-6 1 0,3 4 0,-5 4 0,1-3 0,-1 6 0,1-2 0,-1 3 0,1 0 0,3 0 0,1 0 0,5 0 0,-5 3 0,-1 1 0,1 4 0,-4 0 0,4-1 0,-1 1 0,-2 0 0,2 0 0,-3-1 0,-1 1 0,1-1 0,-1-3 0,1 0 0,-1-4 0,1 0 0,-1 0 0,1 0 0,-1 0 0,1-4 0,0-9 0,0-5 0,5-10 0,-2 1 0,6-1 0,-7 1 0,3-1 0,0-11 0,-3 13 0,3-7 0,-6 20 0,2-3 0,-2 8 0,-2-4 0,1 4 0,-5 1 0,2 3 0,-3 1 0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36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53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24575,'13'0'0,"16"0"0,31 0 0,6 0 0,30 0 0,-9 0 0,-1 0 0,0 0 0,-28 0 0,13 0 0,-21 0 0,-10 0 0,-15 0 0,-5 0 0,-9 0 0,-3 0 0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53.9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508 0 24575,'0'13'0,"5"2"0,-4 10 0,13 2 0,-12 11 0,13 9 0,-9-5 0,1 18 0,4-11 0,-10 1 0,5 10 0,-6-11 0,0 0 0,0 4 0,0-13 0,0 0 0,-5-1 0,-11-12 0,-8 6 0,-15-10 0,-3 6 0,-5-11 0,0-1 0,0-5 0,7-1 0,-5-5 0,11-1 0,-5-5 0,7 0 0,5 0 0,2-4 0,5-2 0,5-3 0,1-1 0,6 1 0,3 1 0,1 3 0,4 1 0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53.9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 24575,'13'0'0,"8"0"0,38 0 0,7 0 0,25 0 0,1 0-446,-41-3 0,0 0 446,42 1 0,-3-4 0,-8 6 0,0 0 219,-16 0-219,-4 0 0,-22 0 0,-11 0 0,-5 0 0,-14 0 168,3 0 0,-8 0 0,-1 0 1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53.9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24575,'4'8'0,"-3"5"0,7-7 0,-7 7 0,2-3 0,-3 0 0,0 3 0,0-4 0,0 0 0,0-5 0,0 0 0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53.9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0 24575,'-5'83'0,"0"-1"0,-1 0 0,1 0 0,-7 23 0,-1-2 0,21-39 0,41-58 0,-8 6 0,51-12 0,-10 0 0,-14-5 0,28-9 0,-28-1 0,15-5 0,-12 7 0,-15 1 0,-8 5 0,-15-3 0,-8 9 0,-10-4 0,-2 5 0,-4 0 0,0 0 0,-4 0 0,-1 0 0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53.9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24575,'0'39'0,"0"16"0,0 9 0,0-10 0,0 2 0,0 12 0,0 0 0,0 29 0,0-41 0,0 0 0,0-2 0,0-19 0,0-4 0,0-6 0,0-5 0,0-3 0,0-10 0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53.9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1 24575,'-13'5'0,"30"-1"0,2-4 0,47 0 0,-27 0 0,31 0 0,-22 0 0,6 0 0,-7 0 0,-7 0 0,-1 0 0,-22 0 0,-2 0 0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53.9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24575,'53'0'0,"-3"0"0,18 0 0,-9 0 0,4 0 0,-11 0 0,-23 0 0,2 0 0,-16 0 0,-2 0 0,-8 0 0,-1 0 0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53.9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9 369 24575,'-4'-4'0,"0"-11"0,4-1 0,0-15 0,9 5 0,3-6 0,16-2 0,-6 7 0,10-1 0,-11 13 0,4 0 0,-10 9 0,-2 2 0,1 4 0,-4 0 0,-1 8 0,-5 21 0,-4 0 0,-5 23 0,4-11 0,-16 13 0,9-6 0,-5-1 0,-1-9 0,11-5 0,-6-7 0,9-5 0,0-8 0,0-4 0,0 0 0,4 0 0,11-4 0,1-2 0,9-3 0,0 0 0,2 0 0,-1 0 0,5-9 0,-4-3 0,-1-9 0,0-5 0,-6 5 0,1-10 0,-5 10 0,-1-10 0,-5 10 0,0 0 0,-5 3 0,-1 8 0,-4-4 0,3 9 0,2 1 0,-1 13 0,5 2 0,-4 9 0,5-1 0,0 1 0,-1-1 0,5 1 0,-3-5 0,3 3 0,0-7 0,-4 2 0,4-3 0,-5-6 0,-1 4 0,6-7 0,-4 3 0,4-4 0,-6 0 0,1 0 0,0 0 0,0 0 0,0 0 0,0 0 0,0-9 0,0-1 0,1-10 0,0-5 0,0 4 0,1-10 0,-6 4 0,0-5 0,-5 0 0,0-1 0,0 1 0,0 5 0,0 2 0,0 5 0,0 5 0,0-3 0,0 8 0,0-4 0,0 5 0,0 1 0,0-1 0,4 4 0,5-3 0,12 2 0,5-4 0,13-2 0,-5 2 0,4 3 0,-6-3 0,-5 9 0,-7-4 0,-6 5 0,-6-4 0,1 3 0,0-3 0,-4 1 0,-1-2 0,-4 0 0,0 1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25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364 1 24575,'-19'0'0,"-5"13"0,-6 10 0,-3 19 0,-4 7 0,-1 6 0,4-1 0,0 8 0,2 0 0,18-6 0,-11 3 0,17-11 0,-7 5 0,9 8 0,-3-11 0,8 3 0,-4-14 0,5-5 0,0 5 0,0-11 0,0 5 0,8-5 0,7 0 0,10 1 0,4-5 0,0 5 0,6-4 0,-5 0 0,5 5 0,-2-10 0,-8 3 0,7-5 0,-14-1 0,8-3 0,-8-2 0,3-3 0,-4-1 0,-1 1 0,-3-5 0,3 0 0,-8-4 0,4 0 0,-8 0 0,-1 0 0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53.9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5591 1 24575,'0'1'0,"0"15"0,0 14 0,0 31 0,0-10 0,6 20 0,-5-7 0,11 7 0,-11 2 0,5-23 0,1 1 0,1 35 0,-4-31 0,0 0-641,2 20 641,-2-17 0,0 2 0,-3 40 0,6-42 0,0 0 0,-6 34 0,5-36 0,2-2 0,-1 11 0,-3-7 0,0 1 0,1 9-19,1 15 19,-5-12 0,5-15 0,-1-8 0,-4-10 0,4-11 640,-5-7-640,0-6 20,0-5-20,0-1 0,0 1 0,-4-4 0,-5-1 0,-12-4 0,-12 0 0,-15 0 0,0 0 0,-31 0 0,10 6 0,-21-4-651,-1 4 651,-2-6-723,33 0 1,-3 0 722,0 0 0,-2 0 0,-12 0 0,-3 0 0,-7 0 0,-1 0-1151,-5 0 0,-2 0 1151,28 0 0,0 0 0,-1 0 0,1 0 0,0 0 0,1 0 0,-30 0 0,2 0 0,3 0 0,1 0 0,1 0 0,5 0 0,23 0 0,1 0-325,-30 0 1,5 0 324,14 0 0,1 0 0,0 0 0,-8 0 0,28 0 0,-1 0 0,-42 0 0,37-4 0,2 1 0,-17 1 0,7-2 0,2 1 507,10 3-507,0 0 0,0 0 0,-8 0 0,-20 0 0,-2 0 0,8 0 0,-5 0 0,5 0 0,-7 0 0,7 0 0,-5 0 0,14 0 0,-14 0 1253,13 0-1253,2 5 2461,4 2-2461,4 5 826,-6-5-826,-2 4 0,1-4 0,-1 0 0,1 4 0,7-4 0,-16 0 0,27 3 0,-26-9 0,29 9 0,-12-4 0,7 1 0,-4 3 0,4-4 0,2 0 0,7-1 0,6 0 0,1-4 0,4 4 0,3-5 0,4 0 0,1 0 0,-1 0 0,5 0 0,2 0 0,4 0 0,1 0 0,3-19 0,1-7 0,4-27 0,0-3 0,0-23 0,0 4 0,0 22 0,0-2 0,0 2 0,0-2-647,0-12 0,0-1 647,0-3 0,0 0 0,0 1 0,0 2 0,0 9 0,0 2-270,0 1 1,0 2 269,0-39 0,0 42 0,0 0 0,0-42 0,0 10 0,0 19 0,0 17 0,0 2 0,0 17 1257,0-4-1257,0 13 576,0 4-576,4 2 0,-3 4 0,7 0 0,-7 0 0,7-5 0,-7 4 0,8-4 0,-8 6 0,3-1 0,-4 1 0,4-1 0,-3-4 0,3 3 0,0-9 0,-3 4 0,3 0 0,-4 2 0,4 4 0,-3 0 0,7 4 0,-3 1 0,3 4 0,1 0 0,5 0 0,6 0 0,20 0 0,9 0 0,25 0 0,9 0-612,-26 0 1,2 0 611,-1 0 0,1 0 0,12 0 0,2 0 0,-4 0 0,-1 0 0,1 0 0,1 0 0,9 0 0,0 0-786,-8 0 1,1 0 785,8 0 0,0 0 0,-6 0 0,-1 0 0,-5 0 0,1 0 0,3 0 0,0 0-275,-7 0 1,-3 0 274,-7 0 0,-2 0 0,1 0 0,-1 0 0,32 0 0,-34 0 0,0 0 0,42 0 0,-3 0 0,-8 0 0,-1 0 0,0 0 0,0 0 0,0 0 0,0 0-22,-7 0 22,5 0 0,-14 0 0,6 0 1087,-15 0-1087,6 0 1616,-14 0-1616,6 0 635,-7 0-635,0 0 27,0 0-27,-7 0 0,5 0 0,-11 0 0,11 0 0,-11 0 0,4 0 0,-5 0 0,5 0 0,-4 0 0,5 0 0,-1 0 0,-4 0 0,11 0 0,-11 0 0,5 0 0,-7 0 0,7 0 0,-6 0 0,6 0 0,-7 0 0,7 0 0,-5 0 0,11 0 0,-5 0 0,7 0 0,28 0 0,-21 0 0,28 0 0,-34 0 0,6 0 0,-13 0 0,4 0 0,-11 0 0,4 0 0,-6 0 0,1 0 0,-7 0 0,-1 0 0,-5 0 0,-1-4 0,1 3 0,-5-4 0,-2 1 0,-4 3 0,0-3 0,0 4 0,0-4 0,0 3 0,-1-3 0,1 4 0,-4-4 0,3 3 0,-3-3 0,3 4 0,1 0 0,-4-4 0,2 3 0,-2-3 0,4 4 0,-1 0 0,-3-3 0,2 2 0,-2-3 0,3 4 0,1 0 0,0 0 0,0 0 0,0 0 0,4 0 0,2 0 0,0 0 0,3 0 0,-3 0 0,0 0 0,-1 0 0,-5 0 0,-1 0 0,1 0 0,-4 0 0,-1 0 0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07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162 1 24575,'-13'4'0,"2"11"0,-7-2 0,6 16 0,-2-17 0,4 17 0,1-17 0,3 12 0,-3-4 0,3 7 0,-5-1 0,1 5 0,4-4 0,1 5 0,-4 0 0,6 0 0,-6-5 0,9 3 0,0-9 0,0 10 0,0-10 0,0 4 0,0-5 0,0-1 0,0 1 0,0 5 0,0-4 0,0 10 0,0-10 0,0 9 0,0-9 0,0 10 0,0-10 0,4 10 0,2-10 0,0 4 0,3-5 0,-4-1 0,0 1 0,4-1 0,-4-4 0,0 3 0,3-8 0,-7 4 0,7-5 0,-7 0 0,3 0 0,-4-1 0,0-3 0,0-1 0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08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1 102 24575,'2'0'0,"11"0"0,1 0 0,6 0 0,-12 4 0,1 1 0,5 8 0,-4 2 0,4 5 0,-4-5 0,-1-2 0,0 1 0,1 1 0,-5-1 0,3 0 0,-2 0 0,3 0 0,0 1 0,0-2 0,-4-4 0,3-4 0,-7 3 0,6-7 0,-2-6 0,4-12 0,-3-4 0,4-9 0,-5 3 0,6-5 0,4 5 0,-4-4 0,8 10 0,-3-4 0,-1 5 0,3 5 0,-7 1 0,7 4 0,-8 1 0,4 3 0,-5-2 0,0 7 0,-1-3 0,1 4 0,0 0 0,0 0 0,0 0 0,0 0 0,-1 0 0,-3 0 0,-2 0 0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09.8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24575,'8'0'0,"11"0"0,-3 0 0,10 0 0,-1 0 0,-9 0 0,8 0 0,-9 0 0,-1 4 0,0 6 0,-9 4 0,-1 18 0,-4-4 0,0 11 0,0 0 0,-9-6 0,2 6 0,-9-12 0,2-2 0,3-6 0,-3-4 0,9-1 0,-3-6 0,7-14 0,-3-7 0,13-16 0,4-10 0,16-3 0,-5 1 0,5 1 0,-13 8 0,-1 5 0,-5 6 0,-1 8 0,0 4 0,0 0 0,-8 7 0,-6 7 0,-5 9 0,-3 5 0,3 6 0,0-4 0,4 10 0,1-10 0,5 4 0,0-6 0,0 1 0,0 0 0,0-6 0,0 5 0,0-9 0,0 3 0,4-4 0,1-4 0,9-1 0,0-4 0,6 0 0,5 0 0,-4 0 0,4 0 0,-5 0 0,-1 0 0,-4 0 0,-1 0 0,-5 0 0,0 0 0,-1 0 0,-3 0 0,-1 0 0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0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91 24575,'0'18'0,"0"-7"0,0 18 0,0-12 0,0 7 0,0-4 0,0-5 0,0-2 0,0-4 0,0-8 0,0-11 0,0-5 0,0-9 0,0 4 0,0 1 0,0-1 0,9 4 0,-2-2 0,11 3 0,-3-1 0,5-2 0,-1 7 0,1-4 0,-1 6 0,6-2 0,-4 6 0,4 0 0,-5 5 0,-5 0 0,3 0 0,-3 0 0,0 0 0,-2 0 0,-4 0 0,0 0 0,-4 0 0,-1 0 0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1.7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493 0 24575,'-13'9'0,"-14"4"0,-9 20 0,5-8 0,-9 15 0,16-11 0,-11 6 0,6-2 0,2-5 0,11-3 0,2-5 0,5-6 0,-1 5 0,1-9 0,3 7 0,-1-11 0,6 5 0,-3-6 0,4 4 0,0-1 0,0 1 0,0 0 0,0 0 0,-8-1 0,6 1 0,-5-1 0,3 1 0,-1 0 0,-4 0 0,4-1 0,-3 1 0,3 0 0,-8 0 0,2 5 0,-3 1 0,4 0 0,1-2 0,0-4 0,0 0 0,4 0 0,-3 0 0,3-4 0,1-9 0,0 3 0,4-7 0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3.0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74 24575,'22'-5'0,"12"-9"0,-12 7 0,22-10 0,-21 3 0,20 7 0,-15-2 0,1 9 0,-5 0 0,-9 0 0,-1 0 0,5 0 0,-9 0 0,3 0 0,-4 0 0,-4 8 0,-1 8 0,-4 10 0,0 12 0,0-4 0,0 19 0,-5-18 0,-7 18 0,0-19 0,-15 5 0,9-6 0,-9 0 0,10-7 0,-2-5 0,4-3 0,-5-7 0,1 3 0,-1-4 0,5-1 0,1 0 0,9 0 0,-3-4 0,3-1 0,-4-4 0,1 0 0,-1 0 0,0 0 0,0 0 0,0-4 0,4-6 0,-3-5 0,6-5 0,-2 1 0,4 4 0,0 1 0,0 5 0,0 0 0,0-5 0,0 4 0,0-3 0,0 4 0,4 4 0,6-4 0,4 4 0,6-1 0,0 2 0,-1 4 0,1 0 0,5 0 0,-4 0 0,4 0 0,0 0 0,-4 4 0,4 6 0,-5 5 0,-1 5 0,1-1 0,0 6 0,0-4 0,-4 4 0,-2-5 0,-4-1 0,-1-4 0,0-1 0,-4-6 0,-1 1 0,-4-4 0,0-1 0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3.7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24575,'0'23'0,"0"2"0,0 14 0,0 1 0,0 7 0,0-7 0,0 6 0,0-13 0,0 6 0,0-12 0,0-7 0,0 4 0,0-13 0,0 13 0,0-14 0,0 0 0,0-6 0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4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24575,'24'0'0,"7"0"0,9 0 0,1 0 0,4 0 0,-11 0 0,11 0 0,-5 0 0,0 0 0,-8 0 0,-6 0 0,-7 0 0,1 0 0,-6 0 0,-4 0 0,-7 0 0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4.8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24575,'0'19'0,"0"2"0,0 11 0,0 0 0,0 0 0,0-5 0,0-2 0,0-10 0,0-6 0,0-5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26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24575,'8'-4'0,"0"0"0,24 4 0,-3 0 0,17 0 0,-5-4 0,5 3 0,-12-3 0,5 4 0,-19 0 0,5-4 0,-16 3 0,2-9 0,-6 5 0,-2-3 0,-3 5 0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5.4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422 1 24575,'1'15'0,"-7"-3"0,-11 33 0,-12-6 0,-5 31 0,-10-16 0,5 14 0,7-24 0,-2 14 0,8-9 0,-18 9 0,12-10 0,-3-1 0,18-19 0,2-1 0,5-14 0,6-8 0,0-1 0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6.0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1 24575,'-15'65'0,"5"-6"0,6-43 0,4 1 0,4-12 0,11-1 0,0-4 0,16 0 0,-4 0 0,11 0 0,-10 0 0,4 0 0,-12 0 0,-1 0 0,1 0 0,-5 0 0,-2 0 0,-8 0 0,-1 0 0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6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24575,'0'73'0,"0"-28"0,0 37 0,0-47 0,0 25 0,0-25 0,0 11 0,0-14 0,0-10 0,0 2 0,0-14 0,0 0 0,0-7 0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431 100 24575,'0'-13'0,"0"-4"0,0 2 0,0 0 0,0 1 0,0 5 0,0 1 0,-4 3 0,-5 1 0,-6 4 0,-5 0 0,-5 0 0,-8 5 0,-17 21 0,7-6 0,-13 24 0,20-15 0,-5 2 0,13-5 0,3-5 0,10-7 0,1 0 0,9-5 0,1 0 0,4 0 0,0-1 0,0 1 0,0-1 0,4 1 0,6 0 0,5-4 0,4 4 0,6-8 0,2 8 0,-1-8 0,5 9 0,-10-9 0,9 4 0,-13-5 0,6 4 0,-13-3 0,4 3 0,-5-4 0,0 0 0,-4 4 0,-1 1 0,-4 3 0,0 1 0,0 0 0,-15 5 0,2 7 0,-18 2 0,-5 10 0,1-4 0,-8 8 0,10-8 0,5-3 0,2-10 0,11 2 0,1-7 0,5 2 0,4-4 0,1 0 0,4 0 0,0 0 0,4-4 0,11-1 0,13-4 0,6 0 0,11 0 0,-11 0 0,11 0 0,-11 0 0,4 0 0,-5 0 0,-7 0 0,-6 0 0,-1 0 0,-9-4 0,3 3 0,-4-3 0,-4 0 0,-1-4 0,1-12 0,-4 8 0,4-2 0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9.5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199 53 24575,'0'-8'0,"0"-1"0,0 0 0,0 0 0,-4 0 0,-1 4 0,-3 2 0,-1 3 0,-5 0 0,-7 0 0,0 0 0,0 8 0,3-1 0,2 17 0,-4-8 0,3 15 0,7-10 0,1 4 0,8-5 0,-4-1 0,5-4 0,0-1 0,0-6 0,0 1 0,9-4 0,2-1 0,14-4 0,-4 0 0,4 0 0,-5 0 0,0 0 0,-1 0 0,1-4 0,-5-1 0,-2-1 0,-4-2 0,0 7 0,0-7 0,0 7 0,-1-7 0,-3 3 0,-1-4 0,0 4 0,-3-3 0,7 3 0,-7-3 0,3-1 0,-4 0 0,-4 5 0,3 4 0,-6 5 0,2 4 0,-4 4 0,-1 2 0,5 4 0,-4-4 0,8 3 0,-3-3 0,0 0 0,3 3 0,-3-8 0,4 4 0,0-5 0,0 0 0,0 0 0,0-1 0,4-3 0,1-1 0,8-4 0,-3 0 0,8 0 0,-8 0 0,9-5 0,-9 0 0,3-4 0,-4 0 0,0 0 0,0 0 0,0 4 0,-5-3 0,4 7 0,-7-7 0,7 3 0,-3-9 0,5-6 0,-4 7 0,-1-1 0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0.5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194 1 24575,'-9'0'0,"-4"0"0,-15 22 0,13-2 0,-24 29 0,25-15 0,-11 13 0,4-7 0,13 7 0,-7-7 0,14 5 0,-4-11 0,5 5 0,0-7 0,0 7 0,0-6 0,0 6 0,9-7 0,11 8 0,2-12 0,12 13 0,-7-19 0,15 12 0,-8-10 0,15 12 0,-15-18 0,0 5 0,-9-9 0,-5-3 0,-1 3 0,-4-5 0,-1 0 0,-6-4 0,-3-1 0,-1-4 0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2.0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1 218 24575,'13'-18'0,"4"0"0,-7 3 0,16-10 0,-15 17 0,10-8 0,-12 12 0,-1 3 0,1-3 0,-4 12 0,-1 3 0,-4 19 0,0 4 0,0 20 0,-6-6 0,5 6 0,-4-7 0,5-7 0,0-1 0,0-7 0,0-10 0,0 2 0,0-14 0,4 4 0,1-10 0,14 0 0,-3-4 0,15 0 0,-10 0 0,9-9 0,-9-2 0,13-24 0,-12 6 0,13-12 0,-17 2 0,8 4 0,-13-4 0,2 7 0,-4 5 0,-6 2 0,0 5 0,-5 5 0,0 2 0,0 4 0,0 11 0,0 10 0,0 8 0,0 11 0,0-5 0,0 6 0,0 1 0,4-7 0,2 5 0,4-10 0,-1-1 0,5-1 0,1-9 0,0 4 0,-1-5 0,-6 0 0,6-4 0,-4-2 0,4-3 0,-6 0 0,1 0 0,5 0 0,-4 0 0,3 0 0,-4 0 0,0 0 0,0-4 0,0-5 0,0-1 0,1-9 0,-5 4 0,3-5 0,-7-5 0,4-1 0,-5-7 0,0-5 0,0 4 0,0-11 0,0 11 0,0-5 0,0 6 0,0 7 0,0 5 0,0 3 0,0 8 0,0-4 0,3 9 0,7 2 0,-1-1 0,5 3 0,-5-3 0,0 4 0,0 0 0,-1 0 0,-3-4 0,-1-1 0,1-9 0,-4 8 0,3-2 0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3.4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96 24575,'0'19'0,"0"-8"0,0 13 0,0-4 0,0 7 0,4-1 0,-3 5 0,8-4 0,-8 5 0,4-5 0,-5-2 0,0-11 0,0 0 0,0-5 0,0 0 0,0-8 0,0-7 0,0-14 0,0-1 0,0-10 0,0 5 0,0-7 0,0-5 0,9 4 0,9-6 0,5 7 0,10 4 0,-6 3 0,0 9 0,3-3 0,-3 8 0,0 2 0,-2 0 0,-6 9 0,-4-3 0,3 4 0,-8 0 0,0 0 0,-6 0 0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4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226 74 24575,'0'-13'0,"0"-1"0,0-1 0,0 1 0,-3 5 0,-7 4 0,0 2 0,-14 3 0,12 0 0,-17 0 0,12 0 0,-13 9 0,12 8 0,-2 10 0,4 5 0,4 1 0,2-1 0,0-6 0,9-1 0,-3-5 0,4-1 0,0-4 0,0-1 0,0-6 0,4-3 0,6-1 0,4-4 0,11 0 0,-4 0 0,4 0 0,-5-4 0,-1-2 0,1-8 0,0 3 0,-5-8 0,-1 4 0,-5 0 0,1 1 0,-1 1 0,0 2 0,-4-7 0,3 12 0,-7-7 0,3 8 0,-4-4 0,0 8 0,0 7 0,0 14 0,0 13 0,0 7 0,0 0 0,0 4 0,0-10 0,0 11 0,0-16 0,0 8 0,0-16 0,0 4 0,0-10 0,0-2 0,0-4 0,0 0 0,4-4 0,0-1 0,10-4 0,-4 0 0,8 0 0,-3 0 0,-1-4 0,5-1 0,-9-4 0,8-1 0,-8 5 0,4-4 0,-1 4 0,-3-4 0,0 3 0,-6 2 0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5.5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24575,'12'0'0,"11"0"0,-7 0 0,15 0 0,-15 0 0,8 0 0,-14 0 0,4 0 0,-1 0 0,-3 0 0,0 0 0,-6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27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24575,'7'0'0,"4"0"0,6 0 0,1 0 0,3 0 0,1 0 0,0 0 0,6 0 0,-10 0 0,7 0 0,-6 0 0,-1 0 0,-1 0 0,-10 0 0,1 0 0,-1 8 0,-2 6 0,-2 14 0,-3 6 0,0 6 0,0-1 0,-8 1 0,-4 0 0,-3-6 0,-3-1 0,5-10 0,-1-2 0,-2-8 0,3 3 0,0-8 0,2 4 0,-1-4 0,3-4 0,-2 0 0,7-7 0,4-5 0,4-1 0,5-7 0,-1 4 0,4-5 0,-3-5 0,8 0 0,-3-6 0,4 1 0,-4-1 0,4 1 0,-4-1 0,0 1 0,-1 0 0,0-1 0,-3 6 0,7-5 0,-8 9 0,5-8 0,-6 8 0,0 1 0,1 1 0,-2 7 0,1 1 0,0 1 0,-1 3 0,-6 0 0,-3 13 0,-10 6 0,-3 18 0,0 1 0,1 5 0,4 1 0,0 6 0,0-5 0,4 5 0,-3-6 0,8 0 0,-4-11 0,5 3 0,0-19 0,0 8 0,0-13 0,0 8 0,0-8 0,8 4 0,6-8 0,8 4 0,5-7 0,6 3 0,-4-4 0,9 0 0,-3 0 0,-1 0 0,-1 0 0,-11 0 0,0 0 0,-5 0 0,-5 0 0,0 0 0,-5 0 0,1 0 0,-1 0 0,-3 0 0,0 0 0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6.1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24575,'0'23'0,"0"2"0,0 7 0,0 1 0,0 5 0,0 3 0,0-1 0,0-7 0,0-2 0,0-10 0,0 9 0,0-9 0,0 4 0,0-5 0,0-5 0,0 3 0,0-8 0,0-1 0,0-5 0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6.8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24575,'32'0'0,"22"0"0,-16 0 0,23 0 0,-14 0 0,9 0 0,-6 0 0,-4 0 0,-29 0 0,-2 0 0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8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1 126 24575,'0'-14'0,"0"0"0,8-6 0,3 1 0,9 3 0,-1-2 0,-4 7 0,-1 1 0,-5 6 0,4 4 0,-7 11 0,3 13 0,-9 13 0,0 10 0,0 15 0,0-4 0,0 6 0,0-3 0,0-12 0,0-1 0,0-15 0,0-8 0,0-6 0,0-4 0,0-1 0,4-9 0,5-1 0,6-4 0,4-5 0,1-5 0,0-5 0,0-10 0,0 4 0,-4-10 0,-2 10 0,-3-10 0,-1 10 0,1-10 0,-6 15 0,4-9 0,-8 15 0,4-3 0,-5 4 0,0 11 0,0 10 0,0 8 0,0 11 0,0-5 0,0 1 0,0-2 0,0-5 0,0-1 0,0 1 0,4-5 0,5 3 0,6-8 0,0 4 0,3-4 0,-3-1 0,5 1 0,-1 0 0,-4-1 0,-2-4 0,-4-1 0,0-4 0,0 0 0,0 0 0,-1-3 0,-3-7 0,-1-10 0,-4-14 0,0-6 0,0 0 0,0-6 0,0 13 0,0-6 0,0 12 0,0 2 0,-4 10 0,3 1 0,-3 5 0,0 4 0,3-3 0,-3 4 0,4-5 0,9 0 0,1 4 0,16-4 0,-6 3 0,6 0 0,-7-2 0,-4 2 0,-2 1 0,-4 1 0,0 0 0,0 3 0,-4-7 0,-1 3 0,-4 1 0,0 0 0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9.5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148 38 24575,'-8'-4'0,"2"0"0,-6 4 0,3 0 0,-5 0 0,4 4 0,-9 6 0,9 5 0,-11 16 0,10-3 0,-1 11 0,3-7 0,7 0 0,-2-5 0,4-2 0,0-10 0,0 3 0,0-8 0,3 4 0,7-10 0,5 0 0,10-4 0,-4 0 0,4 0 0,0-9 0,-3-8 0,4-10 0,-9-6 0,3 1 0,-8 0 0,4-1 0,-6 1 0,1 5 0,-1 2 0,-5 5 0,4 5 0,-8 2 0,2 4 0,-3 0 0,-3 4 0,-2 5 0,-9 15 0,2 14 0,-9 11 0,8 7 0,-5 7 0,6-6 0,0 13 0,0-13 0,5 6 0,-3-14 0,9-2 0,-4-6 0,5-5 0,0-2 0,0-6 0,0-4 0,0-1 0,0-6 0,0 1 0,4 0 0,1-4 0,4-1 0,0-4 0,0 0 0,-1 0 0,6 0 0,-4 0 0,4 0 0,-1-5 0,-3 0 0,4-9 0,0 4 0,-3-9 0,-2 13 0,-4-3 0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30.3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84 24575,'0'24'0,"0"0"0,0 9 0,0-1 0,0 0 0,0 6 0,0-4 0,0-1 0,0-8 0,0 1 0,0-10 0,0 3 0,0-11 0,0 1 0,-4-4 0,-5-2 0,3-12 0,-7-7 0,11-17 0,-2-8 0,4 1 0,0-5 0,0 5 0,0-1 0,0 8 0,0 2 0,4 10 0,6-4 0,5 10 0,4 1 0,7 3 0,-5 1 0,4 0 0,-11 5 0,5 0 0,-4 5 0,-1 0 0,0 0 0,-5 0 0,0 0 0,-4 0 0,-2 0 0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31.1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24575,'-5'7'0,"15"5"0,8 7 0,14 2 0,1 1 0,0 5 0,0-4 0,1 11 0,-6-7 0,7 15 0,-21-8 0,15 29 0,-26-26 0,9 31 0,-12-18 0,0 13 0,0 0 0,0-7 0,0 6 0,0-14 0,-5 6 0,-7-7 0,-5-12 0,-5 2 0,2-16 0,8-1 0,-1-1 0,8-10 0,-4 5 0,4-5 0,-3 0 0,3-4 0,0-1 0,2-4 0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51.4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0 500 24575,'4'-17'0,"7"-7"0,6-9 0,4-1 0,9-13 0,-6 7 0,6-9 0,-7 2 0,-5 7 0,4-6 0,-11 18 0,5-3 0,-6 11 0,-5 5 0,4 1 0,-8 5 0,6 4 0,-6 5 0,3 5 0,-4 13 0,0 4 0,0 10 0,0 7 0,-6 1 0,5 7 0,-9-7 0,3 5 0,1-4 0,1 5 0,0 1 0,4-1 0,-4 0 0,-1 1 0,0 0 0,-1 0 0,2-1 0,5 1 0,-5-7 0,4 5 0,-4-11 0,1-1 0,3-3 0,-4-9 0,5 5 0,0-1 0,0 1 0,0 7 0,0-7 0,0-1 0,0 0 0,0-9 0,0 8 0,0-9 0,0 0 0,0-1 0,0-6 0,0-3 0,0-1 0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52.2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24575,'13'0'0,"7"0"0,6 0 0,13 0 0,0 0 0,2 0 0,4 0 0,-12 0 0,6 0 0,-12 0 0,3 0 0,-13 0 0,7 0 0,-15 0 0,5 0 0,-6 0 0,-3 0 0,-1 0 0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0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34 24575,'4'-3'0,"-2"-4"0,-2 0 0,-6-3 0,-1 6 0,-11 1 0,-10 3 0,7 0 0,-25 0 0,10 8 0,-8 10 0,-8 29 0,17 7 0,-7 15 0,10-10 0,6 5 0,4-12 0,8 2 0,4-14 0,7-4 0,3-15 0,10-3 0,16-10 0,10-4 0,12 0 0,1-4 0,-2 4 0,-4 0 0,-8 5 0,-3 10 0,-15 3 0,-1 12 0,-12 8 0,-4 11 0,-13 4 0,-7 6 0,-9-15 0,-7 2 0,8-14 0,-7-3 0,10-9 0,-11-11 0,15-6 0,-9-3 0,7-11 0,3-5 0,-2-7 0,10-4 0,-3 0 0,7 4 0,0 4 0,3 6 0,4 5 0,-2 1 0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1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24575,'17'0'0,"11"-4"0,5-4 0,7 2 0,2-10 0,-3 7 0,0-5 0,-7 6 0,-8 4 0,-13 4 0,-5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28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7 213 24575,'-4'-7'0,"1"-1"0,3-13 0,0 3 0,0-8 0,0 4 0,4-1 0,4 1 0,1 6 0,3-1 0,0 4 0,-3 4 0,3 2 0,-5 7 0,0-4 0,1 4 0,-1 0 0,0 0 0,1 0 0,3 0 0,-2 3 0,3 6 0,-4 3 0,0 1 0,4 2 0,-4-2 0,5 4 0,-6-5 0,1 0 0,0-5 0,-1 1 0,1-4 0,-1-1 0,1-3 0,-1 0 0,1 0 0,-1 0 0,1-3 0,0-6 0,3 0 0,-1-6 0,2 2 0,-4 0 0,-1 5 0,-2 1 0,1 6 0,-5-6 0,5 6 0,-5-2 0,2 3 0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1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24575,'20'0'0,"14"0"0,-12 0 0,23 0 0,-24 0 0,12 0 0,-10 0 0,-10 0 0,-3 0 0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2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 24575,'-10'0'0,"0"0"0,-3 0 0,1 0 0,-6 0 0,1 0 0,2 0 0,-7 6 0,10-1 0,-14 22 0,12-5 0,-16 17 0,13-6 0,-1 13 0,10-11 0,-10 29 0,15-26 0,-14 26 0,11-2 0,1-15 0,0 17 0,5-26 0,0 8 0,0 2 0,0-9 0,0 0 0,3-16 0,6 9 0,5-15 0,3 5 0,4-14 0,2 2 0,1-6 0,7 4 0,-3-3 0,0-2 0,4-3 0,-5 0 0,8-12 0,-6-2 0,9-17 0,-18 6 0,12-10 0,-19 11 0,7-5 0,-8 7 0,-1-6 0,-3-5 0,-3-2 0,-1-7 0,-4 1 0,0-19 0,0 16 0,-5-21 0,-3 20 0,-7-7 0,-2 9 0,0 8 0,2 11 0,0 6 0,1 4 0,0 7 0,0-3 0,0 9 0,3-2 0,1 3 0,4 0 0,0 0 0,-1 0 0,1 0 0,0 0 0,2 0 0,2 0 0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3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24575,'13'0'0,"-4"0"0,1 0 0,-7 11 0,0 10 0,-3 20 0,0 10 0,0 10 0,-4-13 0,-6 17 0,-7-28 0,-3 15 0,4-24 0,5-4 0,0-6 0,4-8 0,0 0 0,1-7 0,5 0 0,-2-3 0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5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0 422 24575,'6'-4'0,"3"-16"0,20-23 0,-8-5 0,17-20 0,-20 26 0,7-21 0,-9 29 0,-2-11 0,-6 21 0,-5 5 0,-3 9 0,0 9 0,0 13 0,0 15 0,0 16 0,0 4 0,0 7 0,0 14 0,0-17 0,0 14 0,0-27 0,4 2 0,1-8 0,2-5 0,1-4 0,-4-4 0,-1 6 0,-3-5 0,0 17 0,0-8 0,0 9 0,0-10 0,0-1 0,0-4 0,0-8 0,0 2 0,0-10 0,0 3 0,0-7 0,0 0 0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5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 24575,'4'0'0,"16"0"0,21-4 0,19-7 0,9-4 0,5-6 0,-17 10 0,14-7 0,-20 11 0,10-3 0,-7 6 0,-11 4 0,-8 0 0,-4 0 0,-12 0 0,-5 0 0,-1 0 0,-6 0 0,0-5 0,-4 3 0,-3-3 0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9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0 157 24575,'11'-14'0,"12"-13"0,2 8 0,14-15 0,-15 17 0,15-5 0,-18 11 0,14 2 0,-19 6 0,6 3 0,-9 0 0,-1 20 0,0 11 0,-4 10 0,-2 23 0,-3-26 0,-3 26 0,0-24 0,0 10 0,0-16 0,0-2 0,0-13 0,0-1 0,0-8 0,0 0 0,0-4 0,0-5 0,0-8 0,0-13 0,0-14 0,9-15 0,0 7 0,9-11 0,-1 14 0,0 0 0,-4 2 0,-1 12 0,-5 2 0,0 13 0,-1 0 0,1 6 0,-1 2 0,0 2 0,1 0 0,2 0 0,-1 0 0,1 0 0,1 0 0,-3 0 0,3 0 0,-4 0 0,1 5 0,0 7 0,0 7 0,1 17 0,-3-5 0,-2 16 0,-3-9 0,0-3 0,0-4 0,0-8 0,0-8 0,0 2 0,0-10 0,0-11 0,0-14 0,0-12 0,5-19 0,-1 10 0,5-7 0,0 9 0,-1 4 0,0 8 0,-1 0 0,0 10 0,0 0 0,0 5 0,-1 4 0,0-1 0,4 4 0,-3-3 0,2 5 0,-2-1 0,-1 2 0,0 0 0,0 0 0,1 2 0,-1 5 0,1 4 0,0 6 0,0 2 0,1 4 0,-1 0 0,1-4 0,-1 3 0,0-7 0,1 6 0,-1-6 0,-1-1 0,1-1 0,0-6 0,-1 2 0,0-2 0,1-1 0,-1 0 0,0-2 0,4-2 0,-3-2 0,0 0 0,-4 0 0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0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24575,'7'-4'0,"10"1"0,21-1 0,7-5 0,27-7 0,-23 2 0,18-1 0,-21 1 0,-16 8 0,-4-2 0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0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24575,'48'0'0,"-9"0"0,34 0 0,-16 0 0,-2-4 0,4 3 0,-23-10 0,7 9 0,-18-9 0,0 4 0,-13-12 0,-2 8 0,-6-3 0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2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24575,'-3'2'0,"0"20"0,3 15 0,0 19 0,0 16 0,0-1 0,0 16 0,4-22 0,1 7 0,4-25 0,0 2 0,-1-15 0,-3-11 0,-2-5 0,-3-8 0,0-3 0,0-4 0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2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24575,'4'0'0,"19"0"0,22 0 0,20 0 0,9 0 0,-7 0 0,7 0 0,-22 0 0,6 0 0,-15 0 0,-8 0 0,-6 0 0,-12 0 0,-3 0 0,-3 0 0,-5 0 0,-3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1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24 24575,'18'0'0,"18"0"0,-1 0 0,25 0 0,-18 0 0,20 0 0,-20 0 0,10 0 0,-18 0 0,-6 0 0,-8 0 0,-12 0 0,1 0 0,0 0 0,0 0 0,-11 0 0,-5 0 0,-11 0 0,-7 0 0,-9 0 0,-6 0 0,-7 0 0,0 0 0,-7 0 0,12 0 0,-11 0 0,19 0 0,1 0 0,8 0 0,5 0 0,5 0 0,2 0 0,4 0 0,15 0 0,14-11 0,-4 9 0,5-9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30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24575,'7'7'0,"5"9"0,5-6 0,2 15 0,8-14 0,-3 16 0,4-12 0,-8 13 0,11-8 0,-8 13 0,2-7 0,5 15 0,-8-5 0,9 2 0,1 3 0,-1 1 0,1 2 0,-5 3 0,-2-12 0,-6 3 0,-4-9 0,-2 4 0,-4-10 0,0 3 0,-4-9 0,-1 10 0,-4-5 0,0 6 0,0-1 0,0 6 0,-15 7 0,4-4 0,-20 10 0,5-10 0,-5 1 0,4 3 0,-2-9 0,13-3 0,-5-5 0,11-6 0,-5-4 0,9-2 0,-5-3 0,10 0 0,-2-1 0,-1-3 0,1 0 0,-2-17 0,2 10 0,3-9 0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3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24575,'0'25'0,"0"-5"0,0 16 0,0 6 0,0 7 0,0 19 0,0-6 0,5 18 0,0-13 0,1 0 0,7 0 0,-7-21 0,5 11 0,-4-18 0,-6-10 0,3-12 0,-4-11 0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3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24575,'28'0'0,"-5"0"0,-16 0 0,-1 0 0,-3 6 0,0 1 0,-3 19 0,0 0 0,0 17 0,-4-1 0,-11 17 0,-9 1 0,-1-9 0,6-19 0,12-22 0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4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24575,'14'0'0,"2"0"0,34-4 0,-8-5 0,18-1 0,-10-7 0,2 6 0,-3-6 0,-11 11 0,-4-9 0,-17 13 0,-7-4 0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4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24575,'0'32'0,"0"4"0,0 55 0,0-13 0,0-18 0,0 1 0,0 39 0,0-50 0,0 0 0,0 3 0,0-2 0,0 22 0,0 14 0,4-35 0,-3-2 0,3-25 0,-4-7 0,0-8 0,0-4 0,0-3 0,0 0 0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7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188 203 24575,'-4'10'0,"1"-9"0,3-9 0,3-3 0,15-25 0,-1 20 0,13-22 0,-1 17 0,-1 0 0,7-4 0,-7 15 0,5-6 0,-10 12 0,0 0 0,-5 0 0,-8 4 0,0 10 0,-6 13 0,-1 20 0,-3 23 0,-4 7 0,-5-7 0,-3-17 0,-4-1 0,-16 26 0,8-22 0,-1-1 0,-12 14 0,5-18 0,1-2 0,-2 0 0,-22 31 0,28-40 0,-3-2 0,6-9 0,5-7 0,-3-6 0,11-5 0,-7-4 0,11-3 0,-3-3 0,3-17 0,3-1 0,0-26 0,4 12 0,0-7 0,0 3 0,0 11 0,4-5 0,3 11 0,8 3 0,0 4 0,7 4 0,-7 8 0,6-1 0,-6 4 0,3 0 0,-1 0 0,-2 0 0,11 11 0,-13 2 0,18 20 0,-17-8 0,15 21 0,-12-20 0,7 15 0,-3-17 0,3 4 0,-4-4 0,-2-8 0,-3-2 0,-2-7 0,1 0 0,0-3 0,0-1 0,-1-3 0,5-4 0,-3-7 0,8-10 0,-6-11 0,-3 11 0,-7 3 0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8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24575,'4'0'0,"-2"40"0,-2 4 0,0 46 0,0 0 0,0 6 0,0-38 0,0 1 0,0 38 0,0-15 0,0-29 0,0-4 0,4-1 0,-3 34 0,6-41 0,1-2 0,-3-2 0,5-14 0,-3-4 0,1-5 0,5-7 0,-3-1 0,4-2 0,3-1 0,-2-3 0,6-3 0,4-10 0,-1-4 0,10-9 0,-9-2 0,5 1 0,-5-5 0,0 6 0,-11 8 0,-3 7 0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8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1 129 24575,'13'0'0,"27"-8"0,-2-2 0,50-15 0,-31 9 0,-8 2 0,0 3 0,7 4 0,26-11 0,-28 16 0,6-11 0,-16 12 0,-12-2 0,-15 3 0,-7 0 0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9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24575,'13'0'0,"8"0"0,15 0 0,21 0 0,-20 0 0,27 0 0,-24 0 0,8 0 0,-13 0 0,-8 0 0,-9 0 0,-8 0 0,0 0 0,-7 0 0,0 0 0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40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24575,'0'16'0,"0"7"0,0-3 0,0 15 0,0-14 0,0 23 0,0-22 0,0 32 0,0-27 0,5 41 0,-4-39 0,13 53 0,-12-55 0,8 40 0,-7-45 0,1 14 0,0-18 0,-1-1 0,-3 1 0,0-3 0,0 2 0,0-6 0,0 1 0,0-5 0,0 3 0,0-4 0,0 0 0,0 1 0,0-4 0,0 0 0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3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24575,'0'2'0,"0"17"0,0 32 0,0 11 0,0 1 0,0 3 0,0 17 0,0-12 0,0 3 0,0-20 0,0-1 0,0 12 0,0-1 0,0 31 0,0-43 0,0-3 0,0 13 0,0 10 0,4-15 0,8-13 0,1-11 0,14-12 0,-10-4 0,8-12 0,-10 1 0,10-6 0,-9 0 0,13-7 0,-20 5 0,5-5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35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316 134 24575,'-7'0'0,"0"0"0,3-3 0,1-1 0,3-3 0,-3 0 0,2-5 0,-2 3 0,-1-7 0,0 8 0,-5-8 0,5 7 0,-7-3 0,6 5 0,-7-1 0,4 4 0,1-3 0,-5 6 0,3-2 0,-6 3 0,6 0 0,-3 0 0,1 0 0,2 0 0,-7 3 0,7 10 0,-8 6 0,3 9 0,0-1 0,1 0 0,-1 1 0,8-1 0,-6-4 0,8-2 0,-1-4 0,1-5 0,4 0 0,0-5 0,0 1 0,0-1 0,0 1 0,0-1 0,0 1 0,0-1 0,0 1 0,0-1 0,3-3 0,2 3 0,2-6 0,1 5 0,-1-5 0,1 6 0,3-6 0,2 6 0,-1-6 0,4 2 0,-4 1 0,5-3 0,-4 3 0,2-4 0,-6 3 0,6-2 0,-6 6 0,7-3 0,-8 0 0,4 4 0,-1-4 0,-2 4 0,2 0 0,-3-1 0,-1 1 0,1 3 0,0-2 0,0 6 0,0-2 0,0 4 0,1-1 0,-1 1 0,0-1 0,-3 1 0,-1-4 0,-4 9 0,0-11 0,0 8 0,0-8 0,0-2 0,0 6 0,0-2 0,0 0 0,0 2 0,0-6 0,0 6 0,0-6 0,-4 2 0,3-3 0,-6 4 0,3-4 0,-4 4 0,0-5 0,1 1 0,-1-1 0,0 1 0,-3-1 0,-2 1 0,-4 1 0,1-1 0,-1-3 0,-5-2 0,4-3 0,-3 0 0,4 0 0,0 0 0,-4-4 0,7 0 0,-6-9 0,7 1 0,0-1 0,-2-6 0,6 9 0,-2-5 0,3 11 0,4-3 0,1 6 0,3-2 0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3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24575,'18'0'0,"11"0"0,35-5 0,7-1 0,-11 1 0,30-14 0,-43 15 0,36-11 0,-36 15 0,6 0 0,-8 0 0,-13 0 0,-16 0 0,-6 0 0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5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24575,'0'16'0,"0"-5"0,0 10 0,0-6 0,0 7 0,0 0 0,0 1 0,0-1 0,0 1 0,0-1 0,0-3 0,0-2 0,0-7 0,0 0 0,0-4 0,0-21 0,0-5 0,0-13 0,7-7 0,-1 10 0,9-5 0,-6 6 0,5 3 0,-2 3 0,2 5 0,0 0 0,4 7 0,-4-2 0,4 8 0,-4-4 0,-4 8 0,3-2 0,-3 3 0,1 6 0,-1 9 0,-2 10 0,0 2 0,-1 0 0,-3-1 0,0-6 0,-4 5 0,0-10 0,0 2 0,0-3 0,0-4 0,0 0 0,0-4 0,0 0 0,0-5 0,3-5 0,1-14 0,7-2 0,1-10 0,8 0 0,-3 2 0,3 0 0,-6 9 0,-3 5 0,-1 4 0,-4 4 0,0 2 0,0 1 0,1 3 0,-1 0 0,0 0 0,4 0 0,-3 0 0,6 0 0,-5 6 0,5 2 0,-6 6 0,7 4 0,-6-4 0,3 8 0,-4-7 0,0 7 0,-3-11 0,2 6 0,-5-10 0,2 3 0,-3-4 0,0 0 0,0-2 0,0-1 0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24575,'23'0'0,"3"0"0,24 0 0,4 0 0,-12 0 0,8 0 0,-20 0 0,6 0 0,-12 0 0,1 0 0,-16 0 0,0 0 0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6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24575,'27'0'0,"2"0"0,0 0 0,2 0 0,2 0 0,-9 0 0,-2 0 0,-9 0 0,-2 0 0,-5 0 0,-3 0 0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42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 24575,'0'-9'0,"0"2"0,0-6 0,2 3 0,2 0 0,5 1 0,1 2 0,-2-3 0,3 6 0,-6-5 0,4 8 0,-3-2 0,1 3 0,-1-6 0,1 4 0,-4-4 0,0 6 0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32.17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29 178 24575,'2'0'0,"9"-3"0,-3 6 0,14-3 0,-14 0 0,9 0 0,-9 0 0,1 0 0,-2 0 0,-1 0 0,0 0 0,-2-3 0,2-4 0,-5-4 0,2-3 0,-3-5 0,0 4 0,0-3 0,0 3 0,0 1 0,0 0 0,0 3 0,0 1 0,0 4 0,-3 2 0,-4-2 0,-1 5 0,-2-5 0,4 5 0,-1-1 0,1 2 0,-1 0 0,1 0 0,0 0 0,0 2 0,2 2 0,-1 2 0,4 0 0,-5 1 0,5-1 0,-4 1 0,4 2 0,-2-1 0,3 2 0,0-4 0,0 0 0,0 1 0,0-1 0,3-2 0,0-2 0,7-2 0,-3 0 0,3 0 0,0 0 0,-3 0 0,3 0 0,-4-3 0,1 0 0,-1-4 0,1 1 0,-1-1 0,-2 1 0,-2 0 0,-2 0 0,0-1 0,-2 4 0,-6-3 0,1 5 0,-6-2 0,2 3 0,-4 0 0,1 0 0,0 0 0,0 0 0,3 0 0,-3 3 0,7 1 0,0 2 0,1 1 0,5-1 0,-1 0 0,2 1 0,0-1 0,0 0 0,0 1 0,0-1 0,0 1 0,0-1 0,2 0 0,2 1 0,6 0 0,0-4 0,5 0 0,-1-3 0,-3 0 0,-2 0 0,-2 0 0,-1 0 0,1 0 0,-1 0 0,0 0 0,-2-2 0,-1-2 0,-3-2 0,0-4 0,-3 2 0,-4-2 0,-1 4 0,-2-1 0,1 0 0,1 3 0,-2 1 0,4 3 0,2 0 0,2 0 0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6.90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25 0 24575,'0'2'0,"0"7"0,0 13 0,0 13 0,0 11 0,0 2 0,0-2 0,0-1 0,0 1 0,0 2 0,0 3 0,0-10 0,0-2 0,0-10 0,0 0 0,0-10 0,0-4 0,0-2 0,0-2 0,0-1 0,0 4 0,0-7 0,0 3 0,0-4 0,0 1 0,0-1 0,0 1 0,0-1 0,-5-3 0,1 0 0,-2 0 0,3 0 0,0 7 0,2 1 0,-2 3 0,3-4 0,0 4 0,0-7 0,0 3 0,0-4 0,0 1 0,0-1 0,3-2 0,-3-4 0,6-4 0,-6-2 0,3 0 0,-3-4 0,0 2 0,0-5 0,0 6 0,0-3 0,0 3 0,0 1 0,0 5 0,0 4 0,0 4 0,0 2 0,0-2 0,0-1 0,3-3 0,0 3 0,4-5 0,3 2 0,0-3 0,1 0 0,2 0 0,-2 0 0,0 0 0,-1 0 0,-4 0 0,0-3 0,-2-1 0,-1-2 0,-6 3 0,0 0 0,-4 3 0,1 0 0,0 0 0,4 3 0,7-3 0,9 6 0,10-5 0,5 6 0,11-6 0,-5 3 0,10-4 0,-5 4 0,6-3 0,-6 3 0,5-4 0,-10 0 0,4 0 0,-10 4 0,0-4 0,-6 4 0,-4-4 0,-1 0 0,-3 0 0,-5 0 0,4 0 0,-7 0 0,3 0 0,-4 0 0,1 0 0,-1 0 0,0 0 0,-2-3 0,-7 0 0,-2-1 0,-4-1 0,-1 1 0,3 0 0,-7 1 0,7 3 0,-7 0 0,7 0 0,-3 0 0,4 0 0,3 2 0,0 2 0,3 2 0,0 4 0,0 1 0,3-1 0,4 0 0,7-2 0,6-1 0,-1 0 0,-1-2 0,-4-2 0,1-3 0,-5 0 0,0 0 0,-3 0 0,-1 0 0,0 0 0,1-6 0,-3-6 0,2-8 0,-5-3 0,3-5 0,-4 3 0,0-8 0,0 13 0,0-3 0,0 8 0,-3 4 0,-4 1 0,-1 7 0,-2-1 0,4 4 0,-1 0 0,1 0 0,-4 0 0,3 3 0,-4 8 0,4 5 0,-1 7 0,0-3 0,1 2 0,-1-7 0,4 7 0,1-10 0,3 6 0,0-11 0,0 3 0,0-4 0,-3-2 0,8-1 0,-4-3 0,11-4 0,-4 1 0,2-4 0,-4 0 0,0 1 0,-2 0 0,-1-1 0,-3 1 0,0-1 0,-3 4 0,0 0 0,-4 3 0,1 0 0,-1 0 0,1 0 0,-1 0 0,4 0 0,0 0 0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8.0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24575,'0'6'0,"0"8"0,0 2 0,0 7 0,0 5 0,0 1 0,0 0 0,0 4 0,0-4 0,0 1 0,0 2 0,0-7 0,0 3 0,0-9 0,0-1 0,0-7 0,0-1 0,0-4 0,0-2 0,0-1 0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8.63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24575,'4'0'0,"6"0"0,26 0 0,-4 0 0,25 0 0,-21 0 0,15 0 0,-10 0 0,10 0 0,-9 0 0,8 0 0,-19 0 0,2 0 0,-14 0 0,0 0 0,-9 0 0,0 0 0,-4 0 0,-2 0 0,-1 0 0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9.1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24575,'13'0'0,"-2"0"0,12 0 0,-4 0 0,4 0 0,1 0 0,-1 0 0,5 0 0,-7 0 0,2 0 0,-9 0 0,-4 0 0,0 0 0,-3 0 0,-4 0 0,0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36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24575,'11'0'0,"7"0"0,19 0 0,-3 0 0,5-4 0,1-2 0,8 0 0,-6 2 0,-3 4 0,-12 0 0,-4 0 0,-2 0 0,-9 0 0,0 0 0,-8 0 0,-1 0 0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9.68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24575,'5'3'0,"3"0"0,9-3 0,-2 0 0,3 0 0,0 0 0,-2 0 0,-2 0 0,0 0 0,-7 0 0,0 0 0,-5 0 0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13.82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36 86 24575,'0'17'0,"0"-3"0,0 5 0,0-6 0,0-2 0,0 1 0,3-8 0,4 3 0,0-7 0,3 0 0,0 0 0,0 0 0,4-3 0,-6-4 0,0-1 0,-7-5 0,2 2 0,-3-3 0,0 3 0,0-2 0,0 2 0,0-3 0,0-1 0,0 5 0,-3-4 0,-5 6 0,1-2 0,-3 4 0,0-1 0,3 3 0,-3 1 0,3 3 0,-3 0 0,3 0 0,-3 3 0,3 0 0,0 7 0,4 1 0,-3 0 0,5 2 0,-2-6 0,3 7 0,0-7 0,0 3 0,0-4 0,6-2 0,2 2 0,6-5 0,1 2 0,-1-3 0,-4 0 0,0 0 0,-3 0 0,-1 0 0,1 0 0,-1 0 0,-2 0 0,-2 0 0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15.24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22 24575,'3'-6'0,"0"6"0,-3 8 0,0 8 0,0 23 0,0-11 0,0 26 0,0-16 0,0 3 0,0 2 0,8-7 0,-6 5 0,10-7 0,-8-6 0,0-8 0,2-8 0,-5-3 0,5-6 0,-3 1 0,3-4 0,1-16 0,1-6 0,1-17 0,4-8 0,-3 5 0,9-15 0,-5 15 0,1-4 0,0 11 0,-6 7 0,2 8 0,-3 2 0,-1 7 0,-4 1 0,3 7 0,-2-3 0,-1 3 0,0-3 0,0 2 0,-3-1 0,3 1 0,-3 1 0,0 0 0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16.57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 24575,'0'13'0,"0"4"0,0 2 0,0 0 0,0-1 0,0-3 0,0-5 0,0 3 0,0-6 0,0 2 0,0-2 0,0-1 0,0 0 0,0-2 0,0-1 0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2.37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26 24575,'0'3'0,"0"-2"0,0 9 0,0-4 0,0 0 0,0 1 0,3-1 0,3 1 0,1-4 0,3 0 0,-4-3 0,0 0 0,4 0 0,-3-3 0,3 3 0,-3-9 0,-1 7 0,1-7 0,-3 5 0,1-2 0,-4-1 0,2 1 0,-3 0 0,0 0 0,0-1 0,-3 4 0,2-3 0,-5 5 0,3-2 0,-4 3 0,1 0 0,0 0 0,-1 0 0,1 0 0,0 0 0,-1 0 0,4 0 0,0 0 0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0.16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 0 24575,'-3'4'0,"9"-1"0,12-3 0,10 0 0,1 0 0,0 0 0,0 0 0,-1 0 0,-8 0 0,-1 0 0,-5 0 0,-7 0 0,3 0 0,-4 0 0,-2 0 0,-2 0 0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8.54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24575,'0'20'0,"0"1"0,0 7 0,0 1 0,0 0 0,0 4 0,0-8 0,0 3 0,0-9 0,0-1 0,0-4 0,0 1 0,0-1 0,0 0 0,0 0 0,3 0 0,1 5 0,0-4 0,3 3 0,-6-4 0,5 5 0,-5-4 0,6 7 0,-6-7 0,2 4 0,-3-1 0,3-3 0,-2 3 0,2-7 0,-3-1 0,0-4 0,0 1 0,0-1 0,0 0 0,3-2 0,-2-1 0,1-3 0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9.19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40 24575,'9'0'0,"12"0"0,17-4 0,21-2 0,-16-3 0,27-2 0,-27 6 0,16 1 0,-14 4 0,1 0 0,-10 0 0,-7 0 0,-6 0 0,-11 0 0,1 0 0,-6 0 0,-4 0 0,0 0 0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9.69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0 24575,'8'4'0,"4"-2"0,9-2 0,7 0 0,1 0 0,0 0 0,-1 0 0,-8 0 0,2 0 0,-7 0 0,0 0 0,-5 0 0,-4 0 0,1 0 0,-4 0 0,0 0 0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2.67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0 131 24575,'4'0'0,"11"0"0,17 0 0,3 0 0,9-5 0,3 0 0,-5-4 0,14-1 0,-14 5 0,10-3 0,-6 7 0,-10-3 0,2 4 0,-13 0 0,3 0 0,-9 0 0,-1 0 0,-4 0 0,-3 0 0,2 0 0,-5 0 0,1 0 0,-2 0 0,-1 0 0,1 0 0,-1 0 0,0 0 0,0 0 0,0 0 0,0 0 0,-3-7 0,0 3 0,-6-3 0,-4 5 0,-4 2 0,-7 0 0,3 0 0,-4 0 0,8 0 0,-2 0 0,6 0 0,-3 0 0,3 0 0,4 2 0,0 2 0,3 2 0,0 0 0,0 1 0,0-1 0,3 0 0,0 1 0,7 0 0,1-4 0,3 0 0,0-3 0,1 0 0,-1 0 0,-4 0 0,0 0 0,-3 0 0,-1 0 0,-2-2 0,-1-5 0,-3-1 0,0-5 0,0 2 0,0 0 0,0-2 0,0 5 0,-3-2 0,-1 4 0,-6-1 0,3 4 0,-7-1 0,7 4 0,-3 0 0,4 0 0,-1 0 0,1 0 0,-1 0 0,1 3 0,-1 4 0,4 8 0,-1 4 0,4 4 0,0 1 0,0-5 0,0-1 0,0-4 0,0 1 0,0-5 0,0 0 0,3-6 0,4-1 0,4-3 0,7 0 0,-3 0 0,7 0 0,-6-11 0,2 2 0,1-10 0,-3 1 0,-1 2 0,-4-2 0,-4 7 0,0 1 0,-1 4 0,-2-1 0,-2-3 0,-2 3 0,0-3 0,0 0 0,0 2 0,-6-2 0,-2 3 0,-6 3 0,0-2 0,-1 5 0,1-2 0,0 3 0,0 0 0,-1 0 0,4 0 0,1 0 0,4 0 0,-1 0 0,1 3 0,2 0 0,-2 4 0,6-1 0,-3 4 0,3-3 0,0 3 0,0-4 0,0 4 0,3-3 0,4 4 0,3-5 0,5-2 0,3 3 0,-3-6 0,3 2 0,-7-3 0,2 0 0,-5 0 0,1 0 0,1 0 0,-2-3 0,1 0 0,-5-7 0,-1 2 0,-3-5 0,0 6 0,0-10 0,0 9 0,-6-2 0,-2 4 0,-11 5 0,7-2 0,-5 3 0,6 0 0,0 0 0,1 0 0,7 0 0,0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36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24575,'2'0'0,"21"0"0,1 0 0,41 0 0,-25 0 0,41 0 0,-36-5 0,29 4 0,-25-13 0,6 12 0,-10-8 0,-11 10 0,-6 0 0,-6 0 0,-10 0 0,0 0 0,-5 0 0,-9 0 0,-2 0 0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5.86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8 50 24575,'0'6'0,"0"0"0,0 0 0,6-2 0,-1 2 0,8-6 0,-6 3 0,7-3 0,-7 0 0,3 0 0,-4 0 0,-3-5 0,0-3 0,-3-5 0,0 2 0,0-2 0,0 5 0,0-2 0,0 4 0,-2 2 0,-2 2 0,-6 2 0,-1 0 0,1 0 0,-4 0 0,7 2 0,-3 2 0,3 0 0,4 1 0,0-1 0,3 2 0,0 1 0,0-1 0,0 0 0,0 0 0,0 1 0,2-1 0,2-2 0,2 1 0,1-4 0,-1 2 0,0-3 0,-2 0 0,-2 0 0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6.6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1 112 24575,'6'0'0,"3"7"0,2 0 0,0 8 0,8 4 0,-10 0 0,6 1 0,-8-5 0,0-1 0,0-10 0,0 5 0,-4-5 0,0 2 0,-3-5 0,0-5 0,4-11 0,0-4 0,0-9 0,3-2 0,-6 1 0,3-4 0,0 9 0,-4 0 0,7 5 0,-6 9 0,2 0 0,0 6 0,-3 1 0,3 3 0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5.38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24575,'3'0'0,"0"4"0,-3 6 0,0 9 0,0 0 0,0 4 0,0-7 0,0 6 0,0-11 0,0 11 0,0-6 0,0 2 0,0-7 0,0 2 0,0-2 0,0-1 0,0 0 0,0-3 0,0-1 0,0 0 0,0 1 0,0-1 0,0 1 0,0-1 0,0 0 0,0 1 0,0-1 0,0 0 0,0 1 0,0-1 0,0 1 0,0-1 0,0 0 0,0 1 0,0 3 0,3-3 0,-3 3 0,3-4 0,-3 1 0,0-1 0,3-2 0,-2 1 0,4-4 0,-4-1 0,1-4 0,-2-10 0,0 3 0,0-17 0,0 8 0,0-8 0,0 4 0,0 1 0,0 0 0,0-1 0,0 5 0,0 4 0,0 1 0,0 7 0,0-3 0,0 4 0,0 0 0,0-1 0,0 7 0,0 4 0,0 11 0,0 4 0,0 9 0,0 1 0,4 10 0,1-4 0,0 10 0,3-10 0,-7 4 0,2-10 0,1-1 0,-3-8 0,2-2 0,-3-7 0,3-1 0,-2-4 0,2 0 0,-3 0 0,0 1 0,0-1 0,0 0 0,0 0 0,0 0 0,0-3 0,0 0 0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7.98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 29 24575,'-2'-3'0,"4"0"0,2 6 0,7 4 0,7 5 0,-2 2 0,2 5 0,1-6 0,2 9 0,-2-9 0,1 10 0,-6-8 0,2 8 0,-2-11 0,-2 5 0,-2-9 0,-4 1 0,1-2 0,-1-1 0,1 1 0,-1-1 0,-3-10 0,7-6 0,-5-16 0,10 2 0,-2-9 0,3 8 0,-3-3 0,-2 5 0,-4 3 0,1 2 0,-2 7 0,1 1 0,0 4 0,-4-1 0,3 1 0,-5 2 0,1 1 0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9.40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58 195 24575,'-3'2'0,"0"2"0,3 10 0,-3-6 0,-1 9 0,0-9 0,-2 5 0,5-6 0,-5 3 0,5-4 0,-1 1 0,2-1 0,-6-2 0,5-7 0,-5-8 0,6-8 0,0-9 0,8-1 0,-3-5 0,16-1 0,-10 0 0,9 5 0,-11 1 0,1 13 0,-2-1 0,-2 10 0,1 0 0,-4 12 0,-7 7 0,-5 9 0,-7 7 0,0-4 0,0 4 0,1-5 0,3-4 0,1 0 0,4-9 0,0 0 0,4-4 0,0-2 0,3-1 0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22.38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65 170 24575,'19'0'0,"5"0"0,-8 0 0,5 0 0,-13-3 0,5 3 0,-9-6 0,3 2 0,-4-6 0,-3 3 0,0-7 0,0-7 0,0 5 0,0-9 0,0 11 0,0-1 0,-6 4 0,1 1 0,-15 3 0,4 3 0,-6 1 0,4 3 0,0 0 0,2 0 0,1 0 0,2 0 0,6 0 0,-3 0 0,6 3 0,-2 0 0,5 7 0,-1-3 0,2 7 0,0-7 0,0 6 0,0-5 0,0 2 0,0-4 0,0 0 0,0 1 0,2-1 0,2 1 0,6-4 0,0 0 0,5-3 0,-5 0 0,4 0 0,-7 0 0,3 0 0,-4 0 0,0 0 0,0 0 0,-2 3 0,-2 0 0,-2 3 0,0 0 0,0 0 0,0 1 0,0-1 0,0 0 0,0 1 0,0 2 0,0 2 0,0 3 0,0 1 0,0-1 0,0 4 0,0-3 0,0 7 0,0-6 0,0 2 0,0 0 0,0 1 0,0 5 0,0-1 0,0 0 0,0 1 0,0-1 0,0 0 0,0-3 0,0 2 0,0-3 0,0 0 0,4 0 0,-4-9 0,3 0 0,0-3 0,-2-1 0,2 0 0,-3 1 0,0-1 0,2-2 0,-1 1 0,2-1 0,0-1 0,-3 3 0,3-3 0,0 1 0,0 1 0,3-1 0,0-1 0,-2 3 0,2-6 0,-3 3 0,3-3 0,-2-3 0,-1 0 0,-1 0 0,-1 3 0,1 3 0,-2 3 0,0 0 0,0 0 0,0 0 0,0 0 0,0 0 0,0-2 0,0-2 0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28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1 766 24575,'18'0'0,"-2"0"0,21 0 0,-9-5 0,5-5 0,-1-13 0,11-14 0,-10 1 0,17-14 0,-20 7 0,8-8 0,-6-5 0,-2 6 0,-5-4 0,-7 7 0,-1 0 0,-6 0 0,0 7 0,1 1 0,-7 7 0,0 5 0,-5 2 0,0 10 0,0 1 0,0 5 0,-4 4 0,-11 1 0,-7 4 0,-5 0 0,-4 0 0,5 0 0,-1 4 0,-4 7 0,10 4 0,-4 6 0,9-2 0,2 1 0,4 0 0,5 4 0,0 3 0,5 5 0,0 0 0,0 7 0,0 1 0,0 7 0,0 0 0,0-1 0,0 9 0,5-7 0,2 6 0,4-7 0,1-1 0,0 1 0,-6-7 0,-1-1 0,0-7 0,-4 0 0,4 0 0,-5-5 0,0 4 0,0-5 0,0 1 0,0 7 0,0-18 0,0 7 0,0-14 0,0 0 0,0-1 0,0-10 0,10-11 0,2-12 0,15-8 0,-5 5 0,6-4 0,-13 11 0,-1 1 0,-4 6 0,-1 5 0,-1 0 0,1 4 0,0 1 0,-1 4 0,1 0 0,0 9 0,0 7 0,1 5 0,1 10 0,-1-5 0,0 1 0,-4 3 0,2-14 0,-2 8 0,-1-14 0,-1 4 0,0-5 0,-3 0 0,3-4 0,-4-2 0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28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1 143 24575,'4'0'0,"5"6"0,6 9 0,0 4 0,5 6 0,-9-4 0,4 10 0,-5-4 0,1 5 0,-5-5 0,-1 3 0,-5-13 0,0 7 0,0-14 0,0 3 0,0 1 0,0-4 0,0 3 0,0-4 0,-4-4 0,-1-2 0,-3-3 0,3-14 0,-3 2 0,7-19 0,-4-2 0,5-8 0,0-6 0,0 7 0,0-5 0,11 5 0,7-2 0,5 9 0,10-1 0,-6 12 0,6-1 0,-6 8 0,3 4 0,-9 6 0,5 0 0,-7 5 0,-4 0 0,3 0 0,-8 0 0,4 0 0,-9 0 0,-1 0 0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42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24575,'6'0'0,"7"0"0,30 0 0,6 0 0,22 0 0,-5-11 0,-9 8 0,10-14 0,-15 10 0,27-1 0,-21 3 0,4 5 0,-27 0 0,-4 0 0,-5 0 0,-10 0 0,-1 0 0,-11 0 0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42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599 0 24575,'-4'7'0,"0"4"0,4 19 0,0 4 0,0 29 0,0-13 0,0 12 0,0-8 0,-6 10 0,5 1 0,-6 15 0,7-23 0,0 5 0,0-21 0,0 4 0,0-11 0,0-1 0,0-3 0,-8-9 0,-4 10 0,-27-2 0,8-10 0,-29 3 0,10-15 0,-6 0 0,-5-1 0,12-6 0,1 0 0,3 0 0,17-9 0,-4 3 0,12-9 0,9 6 0,-1 0 0,11 0 0,-7 0 0,7 0 0,-3-5 0,4-7 0,0-12 0,0 14 0,0-2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3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63 135 24575,'-8'19'0,"-1"8"0,0-3 0,0 8 0,0-10 0,4 11 0,-3-4 0,7-1 0,-3-2 0,4-8 0,0 3 0,0-4 0,0 0 0,0 4 0,0-3 0,0 3 0,0-4 0,0 4 0,0-3 0,0 3 0,0-4 0,0 4 0,3-7 0,1 7 0,4-9 0,1 5 0,-1-5 0,0 4 0,-1-8 0,2 8 0,-2-7 0,1 2 0,0 1 0,0-4 0,-1 4 0,1-5 0,-1 1 0,-2-1 0,1 1 0,-1-1 0,2 1 0,1-4 0,-1 0 0,1-4 0,-1 0 0,1 0 0,-1 0 0,1 0 0,-1 0 0,5 0 0,-4 0 0,4 0 0,-1 0 0,-2 0 0,7 0 0,-8-4 0,4-4 0,-4-1 0,4-7 0,-4 4 0,9-10 0,-8 4 0,4-8 0,-3-2 0,-1-1 0,1-16 0,-1 10 0,2-18 0,-1 6 0,1-1 0,-1-4 0,0 11 0,-4-12 0,-2 17 0,-4-3 0,0 16 0,0-3 0,0 8 0,0 0 0,0 2 0,0 4 0,0-1 0,0-3 0,0 8 0,0-4 0,0 4 0,-3 1 0,-1-1 0,-4 1 0,1-1 0,-1 4 0,1-3 0,-1 7 0,0-4 0,1 1 0,-1 2 0,1-3 0,-1 4 0,0 0 0,1 0 0,-1 0 0,-4 0 0,4 0 0,-8 0 0,3 0 0,1 0 0,-4 0 0,7 0 0,-6 4 0,6 0 0,-7 5 0,8-2 0,-8 1 0,7 4 0,-3-3 0,0 7 0,3-8 0,-6 8 0,6-4 0,-3 1 0,0 2 0,3-6 0,-3 7 0,4-4 0,0 5 0,3-1 0,-2 1 0,6-4 0,-3 2 0,4-2 0,0-1 0,0 0 0,0-1 0,0-2 0,0 6 0,0-7 0,0 3 0,0-4 0,3 1 0,1-1 0,4-3 0,3 3 0,2-6 0,3 3 0,6-4 0,0 0 0,6 0 0,-1 0 0,0 0 0,-4 0 0,3 0 0,-8 0 0,3 0 0,-4 0 0,0 0 0,-5 0 0,0 0 0,-5 0 0,1 0 0,-1 0 0,1 0 0,-1 0 0,1 0 0,-1 0 0,-3 3 0,2-2 0,-2 2 0,0-3 0,-1 0 0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43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24575,'10'7'0,"-1"9"0,-9 3 0,0 12 0,0 2 0,0 7 0,0 1 0,0 11 0,0-16 0,0 4 0,4-15 0,-3-5 0,3-6 0,-4-1 0,0-12 0,0-12 0,0-5 0,0-15 0,0 4 0,0 0 0,0-3 0,0 3 0,0-5 0,9 5 0,-2 2 0,11 5 0,-3 0 0,5 1 0,-1 3 0,1 2 0,0 4 0,-1 5 0,1 0 0,-5 5 0,3-4 0,-8 3 0,4-4 0,-6 5 0,1 0 0,-4 0 0,-1 0 0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4:45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474 109 24575,'0'-13'0,"0"-2"0,-4-5 0,-6 1 0,-11 3 0,0 6 0,-10 0 0,-2 9 0,-8-4 0,1 5 0,-6 0 0,12 0 0,-4 5 0,10 10 0,-3 3 0,7 20 0,3-9 0,4 16 0,11-17 0,-9 9 0,12-11 0,-6 1 0,9-2 0,0-5 0,0-5 0,9-1 0,14-9 0,19-1 0,6-4 0,6-5 0,-7-7 0,1-18 0,-1 3 0,3-15 0,-15 19 0,4-6 0,-22 9 0,2 4 0,-9 7 0,-1 1 0,-1 7 0,1-7 0,-4 14 0,-6 6 0,-6 27 0,-4-3 0,-9 41 0,6-31 0,-6 41 0,7-21 0,0 8 0,0-10 0,1-17 0,6-8 0,1-13 0,5-5 0,0-8 0,0-4 0,12-4 0,-1-1 0,19-20 0,4-4 0,2-10 0,12-6 0,-13 7 0,1-6 0,-4 6 0,-10 4 0,3 4 0,-10 6 0,-1 2 0,-6 8 0,1-3 0,-4-6 0,4-7 0,-8 4 0,4 3 0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36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07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162 1 24575,'-13'4'0,"2"11"0,-7-2 0,6 16 0,-2-17 0,4 17 0,1-17 0,3 12 0,-3-4 0,3 7 0,-5-1 0,1 5 0,4-4 0,1 5 0,-4 0 0,6 0 0,-6-5 0,9 3 0,0-9 0,0 10 0,0-10 0,0 4 0,0-5 0,0-1 0,0 1 0,0 5 0,0-4 0,0 10 0,0-10 0,0 9 0,0-9 0,0 10 0,0-10 0,4 10 0,2-10 0,0 4 0,3-5 0,-4-1 0,0 1 0,4-1 0,-4-4 0,0 3 0,3-8 0,-7 4 0,7-5 0,-7 0 0,3 0 0,-4-1 0,0-3 0,0-1 0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08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1 102 24575,'2'0'0,"11"0"0,1 0 0,6 0 0,-12 4 0,1 1 0,5 8 0,-4 2 0,4 5 0,-4-5 0,-1-2 0,0 1 0,1 1 0,-5-1 0,3 0 0,-2 0 0,3 0 0,0 1 0,0-2 0,-4-4 0,3-4 0,-7 3 0,6-7 0,-2-6 0,4-12 0,-3-4 0,4-9 0,-5 3 0,6-5 0,4 5 0,-4-4 0,8 10 0,-3-4 0,-1 5 0,3 5 0,-7 1 0,7 4 0,-8 1 0,4 3 0,-5-2 0,0 7 0,-1-3 0,1 4 0,0 0 0,0 0 0,0 0 0,0 0 0,-1 0 0,-3 0 0,-2 0 0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09.8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24575,'8'0'0,"11"0"0,-3 0 0,10 0 0,-1 0 0,-9 0 0,8 0 0,-9 0 0,-1 4 0,0 6 0,-9 4 0,-1 18 0,-4-4 0,0 11 0,0 0 0,-9-6 0,2 6 0,-9-12 0,2-2 0,3-6 0,-3-4 0,9-1 0,-3-6 0,7-14 0,-3-7 0,13-16 0,4-10 0,16-3 0,-5 1 0,5 1 0,-13 8 0,-1 5 0,-5 6 0,-1 8 0,0 4 0,0 0 0,-8 7 0,-6 7 0,-5 9 0,-3 5 0,3 6 0,0-4 0,4 10 0,1-10 0,5 4 0,0-6 0,0 1 0,0 0 0,0-6 0,0 5 0,0-9 0,0 3 0,4-4 0,1-4 0,9-1 0,0-4 0,6 0 0,5 0 0,-4 0 0,4 0 0,-5 0 0,-1 0 0,-4 0 0,-1 0 0,-5 0 0,0 0 0,-1 0 0,-3 0 0,-1 0 0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0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91 24575,'0'18'0,"0"-7"0,0 18 0,0-12 0,0 7 0,0-4 0,0-5 0,0-2 0,0-4 0,0-8 0,0-11 0,0-5 0,0-9 0,0 4 0,0 1 0,0-1 0,9 4 0,-2-2 0,11 3 0,-3-1 0,5-2 0,-1 7 0,1-4 0,-1 6 0,6-2 0,-4 6 0,4 0 0,-5 5 0,-5 0 0,3 0 0,-3 0 0,0 0 0,-2 0 0,-4 0 0,0 0 0,-4 0 0,-1 0 0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1.7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493 0 24575,'-13'9'0,"-14"4"0,-9 20 0,5-8 0,-9 15 0,16-11 0,-11 6 0,6-2 0,2-5 0,11-3 0,2-5 0,5-6 0,-1 5 0,1-9 0,3 7 0,-1-11 0,6 5 0,-3-6 0,4 4 0,0-1 0,0 1 0,0 0 0,0 0 0,-8-1 0,6 1 0,-5-1 0,3 1 0,-1 0 0,-4 0 0,4-1 0,-3 1 0,3 0 0,-8 0 0,2 5 0,-3 1 0,4 0 0,1-2 0,0-4 0,0 0 0,4 0 0,-3 0 0,3-4 0,1-9 0,0 3 0,4-7 0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3.0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74 24575,'22'-5'0,"12"-9"0,-12 7 0,22-10 0,-21 3 0,20 7 0,-15-2 0,1 9 0,-5 0 0,-9 0 0,-1 0 0,5 0 0,-9 0 0,3 0 0,-4 0 0,-4 8 0,-1 8 0,-4 10 0,0 12 0,0-4 0,0 19 0,-5-18 0,-7 18 0,0-19 0,-15 5 0,9-6 0,-9 0 0,10-7 0,-2-5 0,4-3 0,-5-7 0,1 3 0,-1-4 0,5-1 0,1 0 0,9 0 0,-3-4 0,3-1 0,-4-4 0,1 0 0,-1 0 0,0 0 0,0 0 0,0-4 0,4-6 0,-3-5 0,6-5 0,-2 1 0,4 4 0,0 1 0,0 5 0,0 0 0,0-5 0,0 4 0,0-3 0,0 4 0,4 4 0,6-4 0,4 4 0,6-1 0,0 2 0,-1 4 0,1 0 0,5 0 0,-4 0 0,4 0 0,0 0 0,-4 4 0,4 6 0,-5 5 0,-1 5 0,1-1 0,0 6 0,0-4 0,-4 4 0,-2-5 0,-4-1 0,-1-4 0,0-1 0,-4-6 0,-1 1 0,-4-4 0,0-1 0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3.7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24575,'0'23'0,"0"2"0,0 14 0,0 1 0,0 7 0,0-7 0,0 6 0,0-13 0,0 6 0,0-12 0,0-7 0,0 4 0,0-13 0,0 13 0,0-14 0,0 0 0,0-6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42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1 24575,'-10'0'0,"1"0"0,2 3 0,0-2 0,3 5 0,-4-2 0,0 4 0,1 4 0,-2 0 0,1 5 0,0-1 0,-1 1 0,1 0 0,-1 4 0,4-3 0,-3 3 0,3 1 0,1 0 0,-4 1 0,7 9 0,-7-8 0,3 9 0,0-1 0,-4-3 0,4 9 0,0-9 0,0 9 0,1-9 0,3 4 0,-3 0 0,4 1 0,0 0 0,0 4 0,0-3 0,0 4 0,0 1 0,0 0 0,0-1 0,0 1 0,0 0 0,4-6 0,2 5 0,3-5 0,5 0 0,-3 4 0,6-9 0,-2 9 0,3-9 0,-3 4 0,3-6 0,-4 0 0,0 1 0,-2-6 0,1-1 0,-4-4 0,7-4 0,-7 3 0,2-8 0,1 4 0,-3-4 0,2 0 0,-3-4 0,-1 3 0,1-6 0,-4-4 0,-1-6 0,-3 1 0,0 0 0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4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24575,'24'0'0,"7"0"0,9 0 0,1 0 0,4 0 0,-11 0 0,11 0 0,-5 0 0,0 0 0,-8 0 0,-6 0 0,-7 0 0,1 0 0,-6 0 0,-4 0 0,-7 0 0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4.8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24575,'0'19'0,"0"2"0,0 11 0,0 0 0,0 0 0,0-5 0,0-2 0,0-10 0,0-6 0,0-5 0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5.4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422 1 24575,'1'15'0,"-7"-3"0,-11 33 0,-12-6 0,-5 31 0,-10-16 0,5 14 0,7-24 0,-2 14 0,8-9 0,-18 9 0,12-10 0,-3-1 0,18-19 0,2-1 0,5-14 0,6-8 0,0-1 0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6.0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1 24575,'-15'65'0,"5"-6"0,6-43 0,4 1 0,4-12 0,11-1 0,0-4 0,16 0 0,-4 0 0,11 0 0,-10 0 0,4 0 0,-12 0 0,-1 0 0,1 0 0,-5 0 0,-2 0 0,-8 0 0,-1 0 0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6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24575,'0'73'0,"0"-28"0,0 37 0,0-47 0,0 25 0,0-25 0,0 11 0,0-14 0,0-10 0,0 2 0,0-14 0,0 0 0,0-7 0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431 100 24575,'0'-13'0,"0"-4"0,0 2 0,0 0 0,0 1 0,0 5 0,0 1 0,-4 3 0,-5 1 0,-6 4 0,-5 0 0,-5 0 0,-8 5 0,-17 21 0,7-6 0,-13 24 0,20-15 0,-5 2 0,13-5 0,3-5 0,10-7 0,1 0 0,9-5 0,1 0 0,4 0 0,0-1 0,0 1 0,0-1 0,4 1 0,6 0 0,5-4 0,4 4 0,6-8 0,2 8 0,-1-8 0,5 9 0,-10-9 0,9 4 0,-13-5 0,6 4 0,-13-3 0,4 3 0,-5-4 0,0 0 0,-4 4 0,-1 1 0,-4 3 0,0 1 0,0 0 0,-15 5 0,2 7 0,-18 2 0,-5 10 0,1-4 0,-8 8 0,10-8 0,5-3 0,2-10 0,11 2 0,1-7 0,5 2 0,4-4 0,1 0 0,4 0 0,0 0 0,4-4 0,11-1 0,13-4 0,6 0 0,11 0 0,-11 0 0,11 0 0,-11 0 0,4 0 0,-5 0 0,-7 0 0,-6 0 0,-1 0 0,-9-4 0,3 3 0,-4-3 0,-4 0 0,-1-4 0,1-12 0,-4 8 0,4-2 0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19.5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199 53 24575,'0'-8'0,"0"-1"0,0 0 0,0 0 0,-4 0 0,-1 4 0,-3 2 0,-1 3 0,-5 0 0,-7 0 0,0 0 0,0 8 0,3-1 0,2 17 0,-4-8 0,3 15 0,7-10 0,1 4 0,8-5 0,-4-1 0,5-4 0,0-1 0,0-6 0,0 1 0,9-4 0,2-1 0,14-4 0,-4 0 0,4 0 0,-5 0 0,0 0 0,-1 0 0,1-4 0,-5-1 0,-2-1 0,-4-2 0,0 7 0,0-7 0,0 7 0,-1-7 0,-3 3 0,-1-4 0,0 4 0,-3-3 0,7 3 0,-7-3 0,3-1 0,-4 0 0,-4 5 0,3 4 0,-6 5 0,2 4 0,-4 4 0,-1 2 0,5 4 0,-4-4 0,8 3 0,-3-3 0,0 0 0,3 3 0,-3-8 0,4 4 0,0-5 0,0 0 0,0 0 0,0-1 0,4-3 0,1-1 0,8-4 0,-3 0 0,8 0 0,-8 0 0,9-5 0,-9 0 0,3-4 0,-4 0 0,0 0 0,0 0 0,0 4 0,-5-3 0,4 7 0,-7-7 0,7 3 0,-3-9 0,5-6 0,-4 7 0,-1-1 0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0.5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194 1 24575,'-9'0'0,"-4"0"0,-15 22 0,13-2 0,-24 29 0,25-15 0,-11 13 0,4-7 0,13 7 0,-7-7 0,14 5 0,-4-11 0,5 5 0,0-7 0,0 7 0,0-6 0,0 6 0,9-7 0,11 8 0,2-12 0,12 13 0,-7-19 0,15 12 0,-8-10 0,15 12 0,-15-18 0,0 5 0,-9-9 0,-5-3 0,-1 3 0,-4-5 0,-1 0 0,-6-4 0,-3-1 0,-1-4 0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2.0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1 218 24575,'13'-18'0,"4"0"0,-7 3 0,16-10 0,-15 17 0,10-8 0,-12 12 0,-1 3 0,1-3 0,-4 12 0,-1 3 0,-4 19 0,0 4 0,0 20 0,-6-6 0,5 6 0,-4-7 0,5-7 0,0-1 0,0-7 0,0-10 0,0 2 0,0-14 0,4 4 0,1-10 0,14 0 0,-3-4 0,15 0 0,-10 0 0,9-9 0,-9-2 0,13-24 0,-12 6 0,13-12 0,-17 2 0,8 4 0,-13-4 0,2 7 0,-4 5 0,-6 2 0,0 5 0,-5 5 0,0 2 0,0 4 0,0 11 0,0 10 0,0 8 0,0 11 0,0-5 0,0 6 0,0 1 0,4-7 0,2 5 0,4-10 0,-1-1 0,5-1 0,1-9 0,0 4 0,-1-5 0,-6 0 0,6-4 0,-4-2 0,4-3 0,-6 0 0,1 0 0,5 0 0,-4 0 0,3 0 0,-4 0 0,0 0 0,0-4 0,0-5 0,0-1 0,1-9 0,-5 4 0,3-5 0,-7-5 0,4-1 0,-5-7 0,0-5 0,0 4 0,0-11 0,0 11 0,0-5 0,0 6 0,0 7 0,0 5 0,0 3 0,0 8 0,0-4 0,3 9 0,7 2 0,-1-1 0,5 3 0,-5-3 0,0 4 0,0 0 0,-1 0 0,-3-4 0,-1-1 0,1-9 0,-4 8 0,3-2 0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3.4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96 24575,'0'19'0,"0"-8"0,0 13 0,0-4 0,0 7 0,4-1 0,-3 5 0,8-4 0,-8 5 0,4-5 0,-5-2 0,0-11 0,0 0 0,0-5 0,0 0 0,0-8 0,0-7 0,0-14 0,0-1 0,0-10 0,0 5 0,0-7 0,0-5 0,9 4 0,9-6 0,5 7 0,10 4 0,-6 3 0,0 9 0,3-3 0,-3 8 0,0 2 0,-2 0 0,-6 9 0,-4-3 0,3 4 0,-8 0 0,0 0 0,-6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43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261 119 24575,'4'-6'0,"-1"-3"0,-3-3 0,0-3 0,0 2 0,0-4 0,0 5 0,0 0 0,-3 4 0,-1 1 0,-8 2 0,3 2 0,-2 3 0,3 0 0,-4 0 0,4 0 0,-4 0 0,4 0 0,1 0 0,-1 0 0,0 0 0,-3 7 0,3 2 0,-4 12 0,3 1 0,0 1 0,4 3 0,-3-4 0,7 6 0,-6-6 0,6 10 0,-7-8 0,7 9 0,-3-6 0,4 0 0,0 6 0,0-4 0,0 4 0,0-6 0,0 0 0,0 1 0,0-1 0,0 0 0,4 1 0,1 5 0,4-5 0,1 5 0,-1-5 0,0-1 0,1 6 0,-1-4 0,-4 4 0,3-6 0,-7 0 0,3-4 0,-4 3 0,0-1 0,0-2 0,0 1 0,0-7 0,0 0 0,0-1 0,-3 1 0,-2-1 0,-7 1 0,3-4 0,-7-2 0,8-3 0,-8 0 0,3-4 0,0 0 0,-2-4 0,2 0 0,-4 0 0,8 0 0,1 0 0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4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226 74 24575,'0'-13'0,"0"-1"0,0-1 0,0 1 0,-3 5 0,-7 4 0,0 2 0,-14 3 0,12 0 0,-17 0 0,12 0 0,-13 9 0,12 8 0,-2 10 0,4 5 0,4 1 0,2-1 0,0-6 0,9-1 0,-3-5 0,4-1 0,0-4 0,0-1 0,0-6 0,4-3 0,6-1 0,4-4 0,11 0 0,-4 0 0,4 0 0,-5-4 0,-1-2 0,1-8 0,0 3 0,-5-8 0,-1 4 0,-5 0 0,1 1 0,-1 1 0,0 2 0,-4-7 0,3 12 0,-7-7 0,3 8 0,-4-4 0,0 8 0,0 7 0,0 14 0,0 13 0,0 7 0,0 0 0,0 4 0,0-10 0,0 11 0,0-16 0,0 8 0,0-16 0,0 4 0,0-10 0,0-2 0,0-4 0,0 0 0,4-4 0,0-1 0,10-4 0,-4 0 0,8 0 0,-3 0 0,-1-4 0,5-1 0,-9-4 0,8-1 0,-8 5 0,4-4 0,-1 4 0,-3-4 0,0 3 0,-6 2 0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5.5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24575,'12'0'0,"11"0"0,-7 0 0,15 0 0,-15 0 0,8 0 0,-14 0 0,4 0 0,-1 0 0,-3 0 0,0 0 0,-6 0 0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6.1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24575,'0'23'0,"0"2"0,0 7 0,0 1 0,0 5 0,0 3 0,0-1 0,0-7 0,0-2 0,0-10 0,0 9 0,0-9 0,0 4 0,0-5 0,0-5 0,0 3 0,0-8 0,0-1 0,0-5 0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6.8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24575,'32'0'0,"22"0"0,-16 0 0,23 0 0,-14 0 0,9 0 0,-6 0 0,-4 0 0,-29 0 0,-2 0 0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8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1 126 24575,'0'-14'0,"0"0"0,8-6 0,3 1 0,9 3 0,-1-2 0,-4 7 0,-1 1 0,-5 6 0,4 4 0,-7 11 0,3 13 0,-9 13 0,0 10 0,0 15 0,0-4 0,0 6 0,0-3 0,0-12 0,0-1 0,0-15 0,0-8 0,0-6 0,0-4 0,0-1 0,4-9 0,5-1 0,6-4 0,4-5 0,1-5 0,0-5 0,0-10 0,0 4 0,-4-10 0,-2 10 0,-3-10 0,-1 10 0,1-10 0,-6 15 0,4-9 0,-8 15 0,4-3 0,-5 4 0,0 11 0,0 10 0,0 8 0,0 11 0,0-5 0,0 1 0,0-2 0,0-5 0,0-1 0,0 1 0,4-5 0,5 3 0,6-8 0,0 4 0,3-4 0,-3-1 0,5 1 0,-1 0 0,-4-1 0,-2-4 0,-4-1 0,0-4 0,0 0 0,0 0 0,-1-3 0,-3-7 0,-1-10 0,-4-14 0,0-6 0,0 0 0,0-6 0,0 13 0,0-6 0,0 12 0,0 2 0,-4 10 0,3 1 0,-3 5 0,0 4 0,3-3 0,-3 4 0,4-5 0,9 0 0,1 4 0,16-4 0,-6 3 0,6 0 0,-7-2 0,-4 2 0,-2 1 0,-4 1 0,0 0 0,0 3 0,-4-7 0,-1 3 0,-4 1 0,0 0 0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29.5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148 38 24575,'-8'-4'0,"2"0"0,-6 4 0,3 0 0,-5 0 0,4 4 0,-9 6 0,9 5 0,-11 16 0,10-3 0,-1 11 0,3-7 0,7 0 0,-2-5 0,4-2 0,0-10 0,0 3 0,0-8 0,3 4 0,7-10 0,5 0 0,10-4 0,-4 0 0,4 0 0,0-9 0,-3-8 0,4-10 0,-9-6 0,3 1 0,-8 0 0,4-1 0,-6 1 0,1 5 0,-1 2 0,-5 5 0,4 5 0,-8 2 0,2 4 0,-3 0 0,-3 4 0,-2 5 0,-9 15 0,2 14 0,-9 11 0,8 7 0,-5 7 0,6-6 0,0 13 0,0-13 0,5 6 0,-3-14 0,9-2 0,-4-6 0,5-5 0,0-2 0,0-6 0,0-4 0,0-1 0,0-6 0,0 1 0,4 0 0,1-4 0,4-1 0,0-4 0,0 0 0,-1 0 0,6 0 0,-4 0 0,4 0 0,-1-5 0,-3 0 0,4-9 0,0 4 0,-3-9 0,-2 13 0,-4-3 0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30.3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84 24575,'0'24'0,"0"0"0,0 9 0,0-1 0,0 0 0,0 6 0,0-4 0,0-1 0,0-8 0,0 1 0,0-10 0,0 3 0,0-11 0,0 1 0,-4-4 0,-5-2 0,3-12 0,-7-7 0,11-17 0,-2-8 0,4 1 0,0-5 0,0 5 0,0-1 0,0 8 0,0 2 0,4 10 0,6-4 0,5 10 0,4 1 0,7 3 0,-5 1 0,4 0 0,-11 5 0,5 0 0,-4 5 0,-1 0 0,0 0 0,-5 0 0,0 0 0,-4 0 0,-2 0 0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9:31.1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24575,'-5'7'0,"15"5"0,8 7 0,14 2 0,1 1 0,0 5 0,0-4 0,1 11 0,-6-7 0,7 15 0,-21-8 0,15 29 0,-26-26 0,9 31 0,-12-18 0,0 13 0,0 0 0,0-7 0,0 6 0,0-14 0,-5 6 0,-7-7 0,-5-12 0,-5 2 0,2-16 0,8-1 0,-1-1 0,8-10 0,-4 5 0,4-5 0,-3 0 0,3-4 0,0-1 0,2-4 0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0:27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24575,'4'9'0,"11"1"0,20 23 0,23-7 0,7 11 0,-6-9 0,6 0-1715,9-2 1,4 1 1714,-15-1 0,2 2 0,4-2-908,14-4 1,5-3-1,-1 2 908,-3 4 0,0 2 0,3-1-907,-11-6 0,3 0 1,1-1-1,-1-1 907,2 0 0,0-1 0,-2-1 0,-2 1 0,8 3 0,-3 0 0,3-1-476,-12-5 1,4-1-1,-1-1 1,-5 0 475,-2 1 0,-4 0 0,3 0 0,18 4 0,3 1 0,-2-3 0,-13-4 0,-1-1 0,-1-1-4,0 1 1,1-1 0,-2-1 3,24-2 0,0-2 504,-1 1 0,-1-1-504,-10-4 0,-4 0 1269,-17 0 1,-2 0-1270,5 0 0,-1 0 0,32 0 0,-43-6 0,0-1 0,2 0 0,-1-2 2668,30-12-2668,-2-4 0,-11 5 0,-9 0 2229,-6-3-2229,-2 9 2026,-14-2-2026,-1 9 1221,-13-2-1221,0 8 0,-7-3 0,-4 0 0,-1 3 0,-6-3 0,-3 4 0,-1 0 0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0:27.8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18 24575,'-2'-10'0,"13"2"0,10 8 0,6 0 0,3 0 0,-3 0 0,5 0 0,0 0 0,7 0 0,-11 0 0,3 9 0,-11-7 0,0 11 0,-6-8 0,0 4 0,-6 0 0,1 4 0,0-7 0,-3 7 0,-2-4 0,-4 1 0,0 9 0,0-5 0,0 12 0,-5-5 0,-1 9 0,-4-3 0,-1 5 0,0 0 0,1-5 0,-1 4 0,5-10 0,-3-1 0,9-7 0,-4-4 0,4 0 0,0 0 0,0 0 0,-4-4 0,-1-1 0,1-4 0,0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44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24575,'15'0'0,"11"0"0,-2-4 0,14 3 0,2-12 0,8 5 0,-1-11 0,-1 7 0,-6 3 0,6-1 0,-11 9 0,5-4 0,-13 5 0,-5 0 0,0 0 0,-5 0 0,-1 0 0,-7 0 0,-1 0 0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0:29.2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0 220 24575,'0'-18'0,"0"-8"0,5 10 0,5-15 0,7 4 0,-1 0 0,-1 2 0,-1 10 0,-3-4 0,2 13 0,-3-3 0,-1 9 0,-1 0 0,1 0 0,-4 7 0,-1 9 0,-4 10 0,0 20 0,0-4 0,0 12 0,0 0 0,0-12 0,0 11 0,0-19 0,0 4 0,0-11 0,0 4 0,0-15 0,0 3 0,4-10 0,1-1 0,8-3 0,-3-1 0,9-4 0,1-5 0,-3-10 0,8-8 0,-7-15 0,4-3 0,-4-6 0,-1 7 0,-7 7 0,1 3 0,-1 9 0,-5-5 0,0 12 0,-1 4 0,-3 2 0,6 7 0,-2-3 0,3 16 0,2 6 0,0 19 0,1 3 0,1 7 0,0-1 0,4-5 0,2 4 0,-2-17 0,0 4 0,-7-17 0,1-2 0,-2-4 0,1 0 0,0-4 0,0-1 0,0-12 0,-4-15 0,4-11 0,-8-13 0,9 0 0,-8 1 0,3-1 0,-5 0 0,0 6 0,0 8 0,0 8 0,0 5 0,0 5 0,0 2 0,0 4 0,3 4 0,2-3 0,4 7 0,4-3 0,2 0 0,10 3 0,-4-4 0,10 0 0,-10 4 0,4-4 0,-10 5 0,3 0 0,-8 0 0,4-4 0,-9 3 0,-1-3 0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0:30.1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 24575,'0'19'0,"0"-3"0,0 14 0,0-3 0,0-1 0,0-1 0,0-10 0,0 3 0,0-8 0,0 4 0,0-5 0,0-8 0,0-7 0,0-9 0,0-10 0,9 4 0,2-10 0,9 10 0,1-4 0,-2 5 0,1 5 0,-1 0 0,1 5 0,-1 5 0,-4 1 0,-1 4 0,-9 0 0,-1 0 0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0:31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263 164 24575,'0'-22'0,"0"1"0,0-5 0,0 5 0,0-4 0,0 5 0,0 5 0,-8 5 0,-3 6 0,-8 4 0,-6 0 0,-2 0 0,-5 10 0,0 2 0,-2 15 0,11 1 0,-2 0 0,13 3 0,2-5 0,5-4 0,5 7 0,0-17 0,0 12 0,0-10 0,0 1 0,9-1 0,2-4 0,14-5 0,2-1 0,5-4 0,0 0 0,0 0 0,0-5 0,0-5 0,-5-6 0,-2-5 0,-10 1 0,4 1 0,-9 4 0,4 1 0,-5 0 0,0 4 0,0-3 0,-4 4 0,-1 0 0,0 4 0,-7 1 0,-2 8 0,-11 12 0,0 6 0,-4 10 0,8 0 0,-9 7 0,8 1 0,1 0 0,2-1 0,4-7 0,0-5 0,1-2 0,5-6 0,0-4 0,0-1 0,0-5 0,0-1 0,0 1 0,8-4 0,3-1 0,7-4 0,7 0 0,-4-4 0,4-2 0,1-9 0,-10 4 0,8-8 0,-9 13 0,-1-7 0,0 8 0,-9 0 0,-1 1 0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0:32.1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24575,'6'0'0,"30"0"0,20 0 0,-8 0 0,4 0 0,0 0 0,1 0-986,13 0 0,3 0 986,5 0 0,1 0 0,6 0 0,1 0-889,5 0 1,0 0 888,2 0 0,-3 0 0,-15 0 0,-1 0-425,4 0 0,-4 0 425,-17 0 0,-2 0-174,0 0 1,0 0 173,40 0 1226,-26 0-1226,-2 0 2255,-33 0-2255,0 0 1017,-20 0-1017,3 0 112,-4 0 0,-4 0 0,-1 0 0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0:35.1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10 24575,'-5'-9'0,"1"9"0,4 11 0,0 18 0,0 4 0,0 13 0,0-13 0,0 13 0,0-13 0,0 20 0,0-17 0,0 4 0,0-3 0,0-14 0,0 8 0,0-16 0,0-1 0,0-6 0,0 1 0,12-4 0,5-1 0,19-4 0,20 0 0,2-6 0,6 5 0,-3-11 0,3 5 0,-6-6 0,12 6 0,-28 2 0,11 0 0,-25 3 0,3-3 0,-16 5 0,-1 0 0,-5 0 0,-4 0 0,-2 0 0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0:35.7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24575,'0'44'0,"0"0"0,0 18 0,0 5 0,0 14 0,0 1 0,0-16 0,0 12 0,0-12 0,0 15 0,0-8 0,0-3 0,0-6 0,0-15 0,0-8 0,0-11 0,0-14 0,0 3 0,0-10 0,0-12 0,0-2 0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1:42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1326 24575,'18'0'0,"12"0"0,-1-16 0,18-4 0,4-24 0,7 4 0,16-6-520,1-8 520,-1 11 0,-30 4 0,0 0 0,33-15 0,-38 12 0,-1-3 0,3 11 0,-4 0 0,7-33 0,9-7 0,-20 8 0,7-8 0,-7 3 0,-2 7 0,-12 8 0,-1 2 0,-6 7 0,-1 7 0,-5 1 0,-1 7 520,-5 5-520,0 2 0,0 5 0,-13 9 0,-11 3 0,-14 8 0,-9 0 0,7 9 0,-7 16 0,11 6 0,-13 12 0,12-7 0,0 5 0,9-6 0,5 10 0,1-11 0,5 5 0,0-1 0,11-4 0,1 11 0,0-11 0,4 11 0,-4-5 0,5 6 0,0 7 0,0-4 0,0 11 0,6-4 0,0 0 0,7 6 0,-1-7 0,-5 1 0,4 5 0,-9-5 0,3 0 0,-5 6 0,0-14 0,0 7 0,0-9 0,0-5 0,0-3 0,0-6 0,0-5 0,0-7 0,0-6 0,0-5 0,0 0 0,0 0 0,-4-5 0,3-7 0,-3-7 0,4-14 0,0-10 0,11-13 0,3-2 0,16-7 0,-5 9 0,12-4 0,-6 2 0,0 6 0,-3 3 0,-7 13 0,0 6 0,-7 7 0,0 5 0,-5 4 0,-1 1 0,1 4 0,0 0 0,0 0 0,0 4 0,-4 18 0,-1 1 0,-4 22 0,5 3 0,-3 1 0,3 5 0,-5-7 0,6-1 0,-5-5 0,9-3 0,-5-11 0,5-7 0,0-2 0,-1-8 0,5 4 0,-4-9 0,8 0 0,-3-5 0,4 0 0,1 0 0,0 0 0,-1 0 0,-8 0 0,-2 0 0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1:42.9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24575,'55'0'0,"-11"0"0,19 0 0,-17 0 0,1 0 0,-7 0 0,-1 0 0,-12 0 0,3 0 0,-14 0 0,4 0 0,-16 0 0,0 0 0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1:43.4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24575,'87'2'0,"-1"0"0,-22 1 0,-3-2 0,2-1 0,-8 0 0,-13 0 0,23 0 0,-49 0 0,4 0 0,-15 0 0,-1 0 0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1:44.0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24575,'0'6'0,"0"7"0,0 23 0,5 4 0,-4 7 0,5 7 0,-6-6 0,0 13 0,0-5 0,0 8 0,0-15 0,0 4 0,0-25 0,0-5 0,0-14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45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24575,'16'0'0,"8"0"0,10 0 0,0 0 0,5 0 0,-11 0 0,11 0 0,-15 0 0,3 0 0,-11 0 0,-3 0 0,3 0 0,-8 0 0,4 0 0,-8 0 0,-1 0 0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1:44.4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1 145 24575,'91'-16'0,"-1"0"0,1 0 0,0 0 0,0 0 0,-3 1 0,4-1 0,-3 1 0,-11 3 0,-18 5 0,12 7 0,7 0 0,-68 0 0,-3 0 0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1:45.5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322 67 24575,'79'-37'0,"-14"7"0,-56 30 0,-5 8 0,0 8 0,-4 10 0,0 28 0,0-10 0,0 26 0,-6-15 0,-6 9 0,-8-2 0,-4-6 0,-7 5 0,0-11 0,-1 4 0,-4-4 0,5-8 0,-5 0 0,8-14 0,1-1 0,2-7 0,4-4 0,-5-1 0,11-6 0,-3-4 0,8-1 0,-9-4 0,9 0 0,0-8 0,1-9 0,8-4 0,-4-10 0,5 4 0,0-5 0,0 5 0,0 2 0,0 5 0,0 1 0,0 4 0,5-4 0,5 9 0,5-5 0,4 1 0,1 3 0,-1-3 0,1 8 0,-5 2 0,3-1 0,-8 4 0,8-3 0,-3 4 0,5 0 0,-1 0 0,1 0 0,5 5 0,-4 5 0,10 6 0,-10 4 0,11 7 0,-5-5 0,1 0 0,2-1 0,-3-10 0,-1 4 0,0-5 0,-7 0 0,-4-1 0,3-3 0,-8-2 0,4-4 0,-1 0 0,-4 0 0,4-4 0,-2-26 0,-6 19 0,1-17 0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1:46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1 225 24575,'35'90'0,"1"0"0,-8 1 0,-17-19 0,-30-43 0,-9 5 0,23-37 0,11-17 0,21-27 0,6-9 0,11 3 0,-15 7 0,0 1 0,11-1 0,-10 3 0,-2 1 0,2 0 0,6-8 0,-12 9 0,0 6 0,-10 14 0,-5 8 0,0 4 0,-4 0 0,-5 4 0,-9 1 0,-11 4 0,-2 4 0,-3 6 0,6 5 0,3 10 0,-4 2 0,8 5 0,-3 0 0,4 0 0,5 7 0,1-5 0,5-1 0,0-3 0,0-9 0,0 4 0,9-10 0,7 5 0,11-9 0,11 5 0,-4-5 0,5-5 0,-1-1 0,-4-5 0,5 5 0,-13-4 0,0 4 0,-7-5 0,-4 0 0,-1 0 0,-6 0 0,-3 0 0,-1 0 0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1:48.2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1 248 24575,'18'0'0,"4"0"0,10 0 0,-5 0 0,3 0 0,-3 0 0,-1 0 0,-5 0 0,-8 0 0,1 0 0,-4 0 0,-1 14 0,-5 4 0,-4 9 0,0 10 0,0-9 0,0 11 0,0-1 0,-5-4 0,-6 11 0,-7-11 0,1 5 0,-4-7 0,10-5 0,-4-2 0,5-10 0,1-2 0,0-4 0,4 0 0,1-12 0,4-3 0,0-13 0,0 0 0,0-7 0,5 0 0,5-6 0,7-1 0,11 0 0,-5 0 0,11-9 0,-4 6 0,15-20 0,-8 17 0,8-18 0,-3 13 0,3-7 0,-1 7 0,-8 4 0,-10 12 0,-5 2 0,-6 11 0,-2 2 0,-4 8 0,-11 1 0,-6 18 0,-24 12 0,7 8 0,-10 13 0,7-12 0,3 11 0,-3-11 0,11 4 0,1-7 0,10 0 0,-3-6 0,8 0 0,-4-7 0,5 1 0,0-5 0,0-2 0,4-4 0,6 0 0,5 1 0,10 0 0,1 0 0,6 1 0,1 0 0,-1-5 0,-6-2 0,0-4 0,-7 0 0,1 0 0,-1 0 0,-4 0 0,-1 0 0,-5 0 0,-1 0 0,-3 0 0,-2 0 0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1:50.5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1 222 24575,'0'13'0,"0"7"0,0-4 0,0 14 0,0-14 0,0 9 0,0 0 0,0-4 0,0 4 0,0 0 0,0-8 0,0 2 0,0-10 0,0 0 0,0-1 0,0 1 0,3-5 0,7 0 0,10-4 0,21 0 0,8 0 0,31 0 0,5-13-533,-34 9 1,0-2 532,5-7 0,0-2 0,-3 3 0,-1 1-573,42-6 573,-39 2 0,-2 3 0,34 9 0,-36-7 0,1 0 0,47 8 0,-16-4 0,8 6 0,-9 0 0,-9 0-74,7 0 74,-15 0 0,15 0 0,-15 0 0,-1 0 1029,-2 0-1029,-14 0 603,6-5-603,-13 4 80,-3-4-80,-11 0 0,4 4 0,-10-3 0,4-1 0,-10 4 0,3-8 0,-8 8 0,8-8 0,-8 8 0,4-7 0,-5 7 0,0-3 0,-1 4 0,-3-4 0,3 3 0,-7-7 0,6 7 0,-6-6 0,6 6 0,-6-6 0,3 2 0,-4-9 0,0-1 0,0-4 0,0-7 0,0 5 0,0-4 0,0 5 0,0 0 0,0 1 0,0-1 0,0 5 0,0-3 0,0 7 0,0-2 0,0 4 0,0 4 0,0 1 0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1:52.0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1 278 24575,'14'-49'0,"9"8"0,-12 36 0,11-4 0,-12 8 0,8-3 0,-7 4 0,2 0 0,1 0 0,-4 0 0,3 0 0,-4 0 0,-4 4 0,-1 11 0,-4 13 0,0 12 0,0 7 0,0-6 0,0 4 0,0-11 0,0-1 0,0-8 0,0-6 0,0-4 0,0-1 0,0-5 0,-4-4 0,3-9 0,-3-18 0,10-27 0,6-2 0,14-19 0,0 6 0,11 4 0,-4-5 0,-1 16 0,-3 7 0,-13 14 0,3 8 0,-8 11 0,2 4 0,-4 1 0,5 4 0,-4 0 0,3 0 0,1 0 0,-4 8 0,5 9 0,-10 9 0,5 7 0,-9-1 0,4 0 0,-5 0 0,0-5 0,0 3 0,4-9 0,-3 5 0,4-7 0,-5 1 0,0-5 0,4-2 0,-3-4 0,3 0 0,-4 0 0,3 0 0,2-5 0,0 0 0,-2-4 0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1:52.5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24575,'41'0'0,"-14"0"0,24 0 0,-17 0 0,13 0 0,0 0 0,0 0 0,-7 0 0,-12 0 0,-4 0 0,-14 0 0,3 0 0,-8 0 0,-1 0 0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1:53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24575,'0'33'0,"0"-14"0,0 47 0,0-11 0,0 4 0,0 9 0,0-11 0,0 1 0,0 4 0,0-27 0,0 2 0,0-21 0,0 3 0,0-14 0,0-1 0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1:53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24575,'8'0'0,"5"0"0,7 0 0,7 5 0,-1 5 0,0 5 0,-1 1 0,1-1 0,1-9 0,3 3 0,-13-8 0,2 4 0,-10-1 0,-1-3 0,-3 3 0,-1-4 0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1:54.7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220 0 24575,'-10'25'0,"7"-7"0,-16 13 0,17 1 0,-16-4 0,6 11 0,0-17 0,2-3 0,10-10 0,0-1 0,0 1 0,-9 0 0,7 0 0,-7 0 0,9-1 0,-8-3 0,6 3 0,-6-4 0,4 5 0,-1 5 0,-9 0 0,3 6 0,-3-1 0,0-3 0,7-3 0,-6-3 0,8-1 0,0-1 0,1 1 0,4 0 0,0-8 0,0 2 0,0-7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47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24575,'0'18'0,"0"5"0,4 0 0,-3 10 0,8 1 0,-3 12 0,-1-5 0,4 0 0,-8-3 0,8-4 0,-8 1 0,3-3 0,0-9 0,-3-2 0,2-4 0,-3-4 0,0-2 0,0-3 0,0-13 0,0-7 0,0-18 0,0-4 0,0-6 0,0 0 0,0 0 0,0 0 0,0 0 0,0 6 0,0 1 0,0 6 0,0 4 0,0 1 0,0 10 0,0-4 0,0 7 0,0-6 0,0 2 0,0 0 0,0 2 0,0 3 0,0 0 0,0 1 0,0-5 0,0 3 0,0-2 0,0-1 0,0 3 0,4-6 0,0 6 0,4-3 0,0 1 0,0 2 0,0-3 0,-1 5 0,1-5 0,0 3 0,-1-2 0,1 3 0,4 0 0,-4 0 0,15 0 0,-9 0 0,10 3 0,-7-2 0,0 6 0,-1-3 0,1 4 0,0 0 0,-1 0 0,-3 0 0,-2 0 0,1 0 0,-4 0 0,4 3 0,-8 2 0,-1 2 0,-3 5 0,0 0 0,0 10 0,0 0 0,0 6 0,-4-1 0,-5 0 0,-5 1 0,-4-1 0,4-5 0,-3 0 0,4-6 0,0 1 0,1-5 0,0 0 0,4-4 0,-4 0 0,0 0 0,-4 3 0,-1-2 0,-3-1 0,3-4 0,0-4 0,4 0 0,-2 0 0,6 0 0,-7 0 0,8 0 0,-4 0 0,4 0 0,1 0 0,-1 0 0,1 0 0,9 0 0,3 0 0,15 0 0,3 0 0,4 0 0,1 4 0,-1 1 0,0 4 0,1 0 0,5 1 0,-5 3 0,11-2 0,-11 6 0,11-2 0,-5 4 0,0 1 0,-6-2 0,-7-5 0,-4-1 0,-4-4 0,-2 0 0,-3-4 0,-1 0 0,-3-4 0,0 0 0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1:57.1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24575,'0'13'0,"0"1"0,0 6 0,0 5 0,0 8 0,0 1 0,0 18 0,0-9 0,6 11 0,-5 0 0,9-6 0,-8 14 0,8-6 0,-8 7 0,9-7 0,-10-2 0,9-8 0,-9 1 0,5-12 0,-6 2 0,4-21 0,-3 8 0,2-14 0,-3 4 0,0-6 0,4 1 0,-3 0 0,3-4 0,-4-2 0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21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77 24575,'68'27'0,"0"0"0,0-1 0,16 12 0,-9-11 0,12-27-1359,9 0 1359,-7 0 0,-25 0 0,0 0 0,31 0 0,-36 0 0,2 0 0,-4 0 0,0 0 0,6 0 0,-1 0 0,35 0 0,-38-3 0,-1-1 0,30 2 0,-33-1 0,2-1 0,-6 4 0,0 0 0,41 0 0,-1 0 0,-9 0 0,-1 0 197,-7 0-197,6 6 0,-15-4 284,6 9-284,-7-9 0,-8 9 0,-9-10 685,-8 9-685,-7-4 193,-5 0-193,-2 3 0,-11-4 0,0 0 0,-5 3 0,0-7 0,-1 3 0,1-4 0,-4 4 0,-1-7 0,-4-3 0,-10-14 0,-1-1 0,-6-17 0,-2 10 0,6-11 0,-2 7 0,4 5 0,1 2 0,4 5 0,-2 5 0,7 2 0,-3 8 0,4 1 0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22.8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78 24575,'-5'-4'0,"10"-6"0,6 0 0,8-8 0,1 7 0,0 1 0,-1 1 0,6 8 0,-4-3 0,4 4 0,-5 0 0,-5 0 0,-2 0 0,-4 7 0,-4 16 0,-1-1 0,-4 29 0,0-14 0,0 17 0,0-8 0,0-5 0,0-3 0,0-6 0,0-10 0,0 2 0,-4-14 0,3 4 0,-3-20 0,4-8 0,0-21 0,0-6 0,10-6 0,3 1 0,10 5 0,-1 2 0,0 7 0,-2 5 0,-4 7 0,-2 1 0,0 13 0,-4-7 0,4 12 0,-1-3 0,-3 4 0,4 0 0,0 0 0,-4 0 0,3 0 0,-4 0 0,0 9 0,1 7 0,1 18 0,0-1 0,-5 13 0,4-6 0,-9 7 0,4-7 0,-5-1 0,5-8 0,-4-4 0,4-2 0,-5-14 0,0-3 0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23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 24575,'18'0'0,"4"0"0,16 0 0,10 0 0,-6 0 0,18-6 0,-10 5 0,5-5 0,-7 6 0,-9 0 0,-7 0 0,-10 0 0,-3 0 0,-10 0 0,-4 0 0,-1 0 0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23.7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24575,'0'61'0,"0"0"0,0 17 0,0-7 0,0-20 0,0 34 0,0-62 0,0 4 0,0-20 0,0 1 0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24.1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24575,'55'76'0,"-1"0"0,1 0 0,-11-16 0,-1 1 0,1-1 0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24.6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224 1 24575,'-41'86'0,"0"0"0,-1 0 0,9-17 0,0-1 0,0 1 0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25.2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1 24575,'-3'91'0,"-1"0"0,1 1 0,0-5 0,0-2 0,1-25 0,2-32 0,0 3 0,0-21 0,0-2 0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26.0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24575,'0'19'0,"0"11"0,0 38 0,0 5 0,0 17 0,0 3 0,0-15 0,0 8 0,0-10 0,0 17 0,0-9 0,0-3 0,0-25 0,0-2 0,0-24 0,0 6 0,0-25 0,0 8 0,0-14 0,0-1 0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26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69 24575,'89'-5'0,"-39"2"0,3-2 0,3-5 0,1 1 0,2 4 0,2 0-518,11-5 0,-3 1 518,18 7 0,-1-4 0,-28 6 339,5 0-339,-15 0 172,-9 0-172,-18 0 0,3 0 0,-14 0 131,4 0 0,-9 0 0,-2 0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19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24575,'-3'5'0,"24"5"0,14-9 0,64 5 0,-38-6 0,5 0-1841,19 0 0,7 0 1841,-18 0 0,4 0 0,0 0-873,0 0 0,0 0 0,3 0 873,14 0 0,4 0 0,2 0-928,-18 0 1,1 0 0,1 0 0,0 0 927,0 0 0,0 0 0,0 0 0,3 0 0,-9 0 0,4 0 0,0 0 0,-2 0 0,-5 0 0,17 0 0,-5 0 0,3 0-580,-9 0 0,3 0 0,1 0 0,-5 0 580,6 0 0,-4 0 0,6 0 0,-11 0 0,6 0 0,2 0 0,-1 0 0,-8 0 0,14-1 0,-7 1 0,5 1 0,5 2 0,9 2 0,-3 0 0,-10 1 0,-17-3 0,-8 1 0,3 2-28,19 6 0,3 2 0,-2-1 28,-13-6 0,-2 0 0,0 0 0,-1 2 0,0 0 0,-4 0 665,18 0 0,-6-1-665,-11 0 0,-3 0 0,-2-1 0,0 1 0,3 0 0,-2 0 0,34 1 0,-11-1 0,-4 0 0,-23-7 1594,-2 3 0,1 0-1594,6-4 0,16 0 0,-1 0 0,-15 0 3582,4 0-3582,-28 0 2787,4 0-2787,-20 0 1301,-5 0-1301,-3 0 226,-8 0-226,4 0 0,-9-7 0,-1 5 0,-4-6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48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73 24575,'0'15'0,"0"0"0,-3 1 0,2-3 0,-7 7 0,7-10 0,-7 10 0,7-11 0,-3 7 0,4-4 0,0 5 0,-7-1 0,5-3 0,-5-2 0,7-3 0,0-1 0,0 1 0,0-1 0,0 0 0,0 0 0,3-3 0,1-1 0,0 0 0,3-2 0,-3 3 0,3-4 0,1 0 0,-1 0 0,1 0 0,-1 0 0,0 0 0,1 0 0,-1 0 0,1 0 0,-1-4 0,5 0 0,-4-4 0,4-4 0,-4 3 0,0-2 0,0-1 0,-1 3 0,1-6 0,-3 2 0,2 0 0,-6 2 0,6-1 0,-7 3 0,4-7 0,-4 4 0,0-5 0,0 0 0,0 5 0,0-4 0,0 3 0,0-4 0,0 1 0,0-1 0,0 4 0,-3 1 0,-2 5 0,-2 2 0,-1 2 0,-3 3 0,2 0 0,-7 0 0,8 0 0,-4 0 0,0 0 0,4 0 0,-4 3 0,5-2 0,3 5 0,1-5 0,3 3 0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27.1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24575,'0'18'0,"0"-11"0,0 51 0,0-14 0,0 12 0,0 6 0,0-14 0,0 6 0,0-13 0,0 4 0,0-17 0,0-5 0,0-14 0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27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42 24575,'97'-5'0,"-1"-1"0,1 0 0,-1 0 0,8 0 0,6 1 0,-12 0 0,-27 2 0,-20 3 0,41 0 0,-83 0 0,-5 0 0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28.1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1 24575,'-11'84'0,"0"1"0,0-1 0,-2-6 0,0-3 0,9-29 0,7-39 0,9-7 0,9 0 0,25 0 0,-10 0 0,24 0 0,-11-5 0,23 3 0,-7-9 0,-1 4 0,-2-5 0,-20 5 0,10-4 0,-24 10 0,4-4 0,-17 5 0,-2-4 0,-4 3 0,0-3 0,-4 4 0,-1 0 0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28.7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24575,'0'29'0,"0"12"0,0 15 0,0 15 0,0-6 0,0 0 0,0-4 0,0 3 0,0 1 0,0 7 0,0-10 0,0-6 0,0-3 0,0-12 0,0-8 0,0-8 0,0-10 0,0-6 0,0-5 0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29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373 0 24575,'-22'23'0,"-2"5"0,-22 31 0,12-1 0,7-17 0,-1 3-832,-9 42 832,11-35 0,0 2 0,6-2 0,3 0 0,1 0 0,2 0 0,3 0 0,1 0 0,5 1 0,2-2 0,-3 21 0,5-7 0,2-1 0,-1 6 0,0-13 0,0 2 0,0 30 0,24-18 0,-1 11 205,19-34-205,-4 11 0,11-17 0,-9 9 0,9-6 0,-13-9 627,-3-11-627,-5-3 0,-3-11 0,-10 0 0,-5-5 0,-6-1 0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31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0 280 24575,'0'-23'0,"11"-9"0,0 4 0,11-10 0,5 10 0,1-5 0,7-2 0,-12 12 0,-2 2 0,-8 12 0,-3 4 0,4 0 0,-5 5 0,-4 8 0,-2 22 0,-3 5 0,0 44 0,-5-26 0,-2 33 0,-6-28 0,0 21 0,0-13 0,6-3 0,1-8 0,6-15 0,0-1 0,0-18 0,0 3 0,0-14 0,4 0 0,6-6 0,4-4 0,6 0 0,-1 0 0,8-15 0,-4-10 0,4-10 0,-4-10 0,-6 11 0,5-12 0,-10 12 0,4-4 0,-5 11 0,-1-4 0,0 10 0,-4 1 0,-2 6 0,-4 0 0,0 4 0,0 8 0,0 14 0,-5 19 0,4 3 0,-10 11 0,10-4 0,-4 5 0,5-5 0,0 4 0,0-12 0,0 0 0,0-7 0,0-7 0,4 1 0,6-5 0,5-1 0,10-4 0,-4 0 0,10-4 0,-10-2 0,4-4 0,0 0 0,-4 0 0,0-8 0,-1-9 0,-8-16 0,4-8 0,-4-13 0,0-2 0,0-7 0,-5-1 0,-1 1 0,-6 7 0,0 1 0,0 15 0,0 1 0,0 13 0,-4 0 0,2 11 0,-6 2 0,3 8 0,0-3 0,-3 7 0,11-3 0,3 4 0,8 0 0,11 0 0,-4 0 0,10 0 0,-10 0 0,4 0 0,-10 0 0,-1 0 0,-10 0 0,0 0 0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31.7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62 24575,'13'0'0,"9"0"0,22-5 0,18-3 0,-18-3 0,24-2 0,-26 1 0,12 5 0,-7 2 0,-12 5 0,-4 0 0,-11 0 0,-5 0 0,-6 0 0,-5 0 0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32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24575,'0'85'0,"0"-52"0,0 27 0,0 1 0,0-19 0,0 19 0,0-5 0,0 0 0,0-8 0,0-3 0,0-17 0,0-1 0,0-18 0,0-5 0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33.6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0 173 24575,'4'-18'0,"1"-2"0,17-9 0,-5 6 0,11-11 0,-8 19 0,-1 1 0,-4 8 0,-1 2 0,-1 4 0,-7 7 0,3 16 0,-9 25 0,0-3 0,0 31 0,-5-26 0,-3 30 0,-4-16 0,-1 7 0,5-15 0,-2-2 0,8-19 0,-3-3 0,5-18 0,0 0 0,0-16 0,5-11 0,6-18 0,2-10 0,10-13 0,-5 5 0,1-5 0,-2 7 0,-1 6 0,-4 8 0,3 13 0,-6 1 0,0 9 0,0 1 0,-5 12 0,0 20 0,-4 11 0,0 28 0,0-11 0,0 18 0,0-13 0,0 7 0,5-7 0,1-8 0,5-10 0,0-11 0,-1-2 0,4-10 0,1 0 0,5-6 0,-1 1 0,1-4 0,0-2 0,-1-4 0,1 0 0,-1-4 0,1-6 0,0-11 0,1-12 0,-4-1 0,5-12 0,-3-1 0,-1-2 0,0-13 0,-6 14 0,1-14 0,-7 6 0,5 0 0,-10 2 0,4 13 0,-5 3 0,0 5 0,0 7 0,0 0 0,0 11 0,0 2 0,0 4 0,-4 4 0,7 1 0,-2 4 0,12-9 0,2 3 0,4-8 0,1 4 0,-1 0 0,1 4 0,-5-2 0,-2 7 0,-4-7 0,0 7 0,0-3 0,-4 4 0,-1 0 0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34.2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1 195 24575,'10'0'0,"10"-10"0,37-5 0,9-5 0,24-13 0,-14 11 0,-4-5 0,-10 8 0,-6 1 0,0 10 0,-9-8 0,-8 15 0,-17-4 0,-3 5 0,-10 0 0,-5 0 0,0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50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24575,'0'7'0,"0"9"0,0-3 0,0 9 0,0-1 0,0-3 0,0 3 0,0-11 0,0-3 0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34.7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24575,'-4'21'0,"0"5"0,4 15 0,0 5 0,0-6 0,0 0 0,0-1 0,0-7 0,0-6 0,0-5 0,0 3 0,0-13 0,0 8 0,0-10 0,0-4 0,0-1 0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35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24575,'2'0'0,"17"11"0,8 1 0,25 6 0,-3 10 0,15-1 0,-7 11 0,7 7 0,-19-17 0,-6 5 0,-3 0 0,-7-3 0,8 17 0,-3 6 0,-17 11 0,4-18 0,-1 1 0,-12 31 0,4-4 0,-12 16 0,0-7 0,0-14 0,0-9 0,0-3 0,0-9-256,-9 24 1,-4 3 255,-11-8 0,-7 22 0,-6-14 0,10-23 0,-12 19 0,9-22 0,-5-2 0,4-6 0,3-11 0,0 3 511,8-14-511,5-4 0,1-1 0,9-5 0,-3-4 0,4-2 0,-1-32 0,1 22 0,4-22 0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37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1 292 24575,'64'40'0,"-1"0"0,1-1 0,3-1 0,2-3 0,-7-12 0,37-23-557,-49-5 0,0-2 557,44-12 0,-24-15 0,-1-13 0,-24 25 0,1 0 0,1-3 0,1 1 0,3 4 0,0 2 0,33-10 0,5 2 0,-16 17 0,8-9 0,1 16 364,-16-4-364,3 6 185,-21 0-185,6 6 0,-14 4 0,-1 7 565,-6 11-565,-5 0 0,5 6 0,-10-1 0,4-5 0,-11 2 0,-1-3 0,-5 0 0,1-2 0,-2-10 0,-4-2 0,3-4 0,-7 0 0,3 0 0,-4-1 0,-4-3 0,0-1 0,-10-4 0,-1 0 0,-5-14 0,23-1 0,8-24 0,46-4 0,9-18 0,3 16-240,-28 15 1,1-1 239,27-11 0,16-9 0,-10 9 0,5 9 0,-15 13 0,7 1 0,-9 12 0,-7 1 0,5 6 0,-12 0 0,-1 0 0,-3 5 479,-5 7-479,0 5 0,-2 5 0,1 1 0,-5-6 0,11 5 0,-11-10 0,11 4 0,-5-4 0,14 5 0,-6-4 0,7 5 0,-1-6 0,-6 0 0,6 0 0,1-5 0,-13 3 0,10-9 0,-12 4 0,7-5 0,-1 0 0,17 0 0,3-7 0,7-11 0,7-4 0,-23-3 0,21-1 0,-12 6 0,15-7 0,-7 6 0,-3 1 0,-15 3 0,-2 3 0,-7-3 0,-12 11 0,-4-4 0,-11 5 0,-1-5 0,-4-9 0,-6 11 0,-4-6 0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39.1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19 174 24575,'-10'-13'0,"2"-1"0,26-31 0,-5 16 0,16-5 0,-14 19 0,3 1 0,-8 9 0,9 0 0,-9 5 0,8 0 0,-8 0 0,8 0 0,-9 4 0,0 11 0,-5 7 0,-4 23 0,0-3 0,0 19 0,0-5 0,0 0 0,0 6 0,0-20 0,-6 10 0,5-24 0,-4 4 0,1-12 0,2-6 0,-2 0 0,4-5 0,-4-4 0,3-12 0,-3-11 0,4-17 0,17-13 0,-3-1 0,23-12 0,-12 12 0,5-5 0,-2 12 0,-9 3 0,7 11 0,-15 3 0,3 10 0,-5 5 0,0 2 0,-1 7 0,1-3 0,0 4 0,-5 13 0,5 4 0,-8 14 0,4 7 0,-5 2 0,0 12 0,0-3 0,0-3 0,0-7 0,0-7 0,0-5 0,0-2 0,0-6 0,4-4 0,-3 4 0,7-9 0,-7-1 0,3-5 0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39.5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24575,'35'0'0,"9"0"0,4 0 0,14 0 0,-6 0 0,0 0 0,5 0 0,-12 0 0,-7 0 0,-10 0 0,-13 0 0,-4 0 0,-5 0 0,-6 0 0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40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0 24575,'-10'11'0,"2"13"0,8 13 0,0 17 0,0-13 0,0 27 0,0-17 0,0 20 0,0-16 0,0-1 0,0-14 0,0-1 0,0-17 0,0 2 0,0-18 0,0 3 0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40.6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24575,'0'8'0,"10"11"0,-3 3 0,18 5 0,-1 5 0,8-9 0,3 11 0,-3-11 0,3 10 0,-8-11 0,-1 0 0,-1-7 0,-9-6 0,3-3 0,-14-3 0,-1-3 0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41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296 0 24575,'-16'43'0,"-10"3"0,1 1 0,-12-3 0,13-5 0,-3-6 0,6-6 0,0 3 0,1-9 0,3 5 0,3-1 0,4-9 0,0 3 0,1-14 0,0 8 0,4-26 0,0 18 0,5-20 0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42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0 158 24575,'0'-13'0,"4"3"0,1-4 0,9 5 0,-4 4 0,8 1 0,-8 4 0,8 0 0,-8 0 0,4 0 0,-5 0 0,-4 3 0,-1 19 0,-4 8 0,0 16 0,0 1 0,0-1 0,0-11 0,0 2 0,0-16 0,0 0 0,0-8 0,0-4 0,0 0 0,0-37 0,0 3 0,0-33 0,5 11 0,7 0 0,5 6 0,6-4 0,-6 11 0,3 1 0,-4 8 0,-1 5 0,4 5 0,-4 5 0,0 1 0,3 8 0,-8-3 0,8 4 0,-8 0 0,4 0 0,0 0 0,-4 0 0,3 0 0,-4 4 0,0 6 0,1 5 0,0 10 0,-4 2 0,3 11 0,-2 2 0,-1 7 0,4-7 0,-8 5 0,2-11 0,-4-1 0,0-8 0,0-10 0,0-1 0,0-5 0,0-5 0,0 0 0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43.9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1 198 24575,'0'13'0,"0"-3"0,0 38 0,0-18 0,0 22 0,0-12 0,0 0 0,0-7 0,0-7 0,3-12 0,13-4 0,19-6 0,7-4 0,20 0 0,-6-6 0,15-13 0,-9-22 0,25-4 0,-27-21 0,12 29 0,-18-26 0,11 19 0,-3-4 0,0 3 0,-2 19 0,-16-3 0,17 9 0,-19 3 0,11 11 0,-13 1 0,0 5 0,-1 0 0,-13 0 0,-1 9 0,-4 7 0,0 11 0,-5 5 0,0 6 0,-5-4 0,-5 11 0,-1-11 0,-5 5 0,0-13 0,0-5 0,0-3 0,0-8 0,0 4 0,4-9 0,0-5 0,5-10 0,1-5 0,4-10 0,3-2 0,4-5 0,0 5 0,0-4 0,4 9 0,-3-3 0,3 9 0,-6 2 0,1 4 0,5 4 0,-4 2 0,10 4 0,-5 0 0,7 0 0,-1 0 0,6 0 0,-4 9 0,13 11 0,-5 10 0,7 2 0,2 4 0,-2-5 0,-1 1 0,1-2 0,-3-7 0,-6-1 0,5-4 0,-11-3 0,4-4 0,-6 0 0,7 0 0,-5 0 0,5 0 0,-7-5 0,0-1 0,-5-5 0,3 0 0,-3 0 0,-1 0 0,5-10 0,15-48 0,-23 34 0,10-32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52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 24575,'0'-7'0,"0"0"0,0-1 0,0 0 0,0 1 0,0 6 0,0 11 0,0 8 0,0 9 0,0 1 0,0-6 0,0 4 0,0-8 0,0 8 0,0-8 0,0 4 0,0-10 0,0 4 0,0-3 0,0-1 0,0 0 0,0-5 0,0 1 0,0-1 0,0 1 0,0-1 0,0 1 0,0-1 0,0 1 0,0-1 0,0 1 0,0-1 0,0 1 0,0-1 0,0 0 0,0 0 0,0-6 0,0-6 0,0-7 0,0-10 0,0 4 0,0-8 0,0 8 0,0-4 0,0 6 0,0-1 0,0 0 0,0 5 0,0 0 0,0 5 0,0-1 0,0 1 0,0 0 0,0-1 0,0 1 0,0-1 0,0 1 0,0 3 0,0 1 0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45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 24575,'0'27'0,"0"1"0,4-26 0,0 2 0,5-18 0,5 4 0,-3-9 0,7 8 0,-2-3 0,3 8 0,1-3 0,-1 8 0,-4-3 0,3 4 0,-7 0 0,2 0 0,-4 0 0,1 14 0,-5 4 0,0 21 0,-5 1 0,0 14 0,0-5 0,0 5 0,0-7 0,0-13 0,-5-2 0,4-13 0,-7-4 0,7-1 0,-3-20 0,4-8 0,0-29 0,10 1 0,9-20 0,13 12 0,-1-5 0,6 5 0,-7 8 0,-1 6 0,-2 14 0,-8 8 0,1 4 0,-5 5 0,3 0 0,-8 5 0,4 0 0,-5 0 0,-1 0 0,1 0 0,0 0 0,-4 4 0,-1 6 0,-4 17 0,4 1 0,-2 17 0,2-5 0,-4 7 0,0 7 0,6-5 0,-5 5 0,9-7 0,-8-13 0,3-2 0,-1-13 0,-3-4 0,7-1 0,-7-5 0,7-5 0,-7 0 0,3-4 0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46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24575,'0'8'0,"5"11"0,26 12 0,-15-6 0,51 17 0,-32-16 0,16 5 0,-4 4 0,-10-5 0,11 1 0,-3 11 0,-12-21 0,1 7 0,-18-23 0,-1 4 0,-7-8 0,-7 3 0,3-4 0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46.5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318 1 24575,'-8'0'0,"-21"30"0,9-8 0,-32 51 0,19-27 0,-3 20 0,7-10 0,4-1 0,4-5 0,-2 2 0,12-18 0,0-2 0,1-6 0,5-12 0,0-4 0,5-6 0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47.1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24575,'0'25'0,"0"12"0,0 26 0,0 20 0,0 0 0,0 0 0,0-12 0,0 0 0,0-7 0,0-7 0,0-22 0,0-11 0,0-15 0,0 1 0,0-6 0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3:14.6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24575,'0'22'0,"0"5"0,0 6 0,0 1 0,0 5 0,0 7 0,0-11 0,0 18 0,0-19 0,0 10 0,0-4 0,0 0 0,0-2 0,0-6 0,0 0 0,0-5 0,0-2 0,0-10 0,0-2 0,0-4 0,0 0 0,0-4 0,0-1 0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3:15.8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56 24575,'0'-9'0,"9"0"0,-3 0 0,12 4 0,-3-3 0,4 6 0,1-6 0,0 7 0,5-4 0,-9 5 0,14 0 0,-14 0 0,9 0 0,-10 0 0,-2 0 0,-4 0 0,0 0 0,0 0 0,-4 4 0,-2 1 0,-3 3 0,0 1 0,0 0 0,0 0 0,-3-1 0,-2 1 0,-9 0 0,4 0 0,-9 1 0,9-1 0,-9 1 0,5-1 0,-1 0 0,1 1 0,5-2 0,0 1 0,4 0 0,-3 0 0,7 0 0,-7-5 0,7 4 0,-7-7 0,7 6 0,-2-2 0,3 3 0,0 1 0,0-1 0,0 0 0,0 1 0,0-1 0,8 1 0,9 0 0,4 1 0,9 1 0,-3-1 0,5 1 0,0 0 0,-5-1 0,-2 0 0,-10-1 0,-2 1 0,-4-2 0,0-3 0,0-1 0,-4-4 0,-1 0 0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3:16.7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 63 24575,'-3'0'0,"-4"0"0,-7 4 0,0 5 0,5 6 0,-2 10 0,6-8 0,-4 7 0,7-10 0,-2 1 0,4-1 0,0-1 0,0-3 0,0 4 0,4-6 0,9-3 0,-2-2 0,11-3 0,-2 0 0,7 0 0,-6 0 0,15 0 0,-12 0 0,14 0 0,-6-4 0,-5 2 0,-2-7 0,-10 8 0,-2-7 0,-4 7 0,0-7 0,0 7 0,-4-7 0,-1 3 0,-4-3 0,0-6 0,0-1 0,0-5 0,0 0 0,0 1 0,0-1 0,-9 0 0,-2 1 0,-9 3 0,-5 2 0,4 4 0,-10 4 0,10 1 0,-10 5 0,15 0 0,-14 0 0,14 0 0,-10 0 0,7 5 0,-2 10 0,1-3 0,4 12 0,2-13 0,4 7 0,5-8 0,1 0 0,4-6 0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3:17.9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70 24575,'8'0'0,"1"0"0,-1 0 0,0 3 0,-3 7 0,3 4 0,-7 6 0,3 5 0,-4 2 0,0 5 0,0-6 0,0 5 0,0-4 0,5-1 0,-4-5 0,3-3 0,-4-8 0,0 4 0,4-9 0,1-1 0,3-4 0,1 0 0,0 0 0,4 0 0,-2-15 0,8 3 0,-3-13 0,-1-1 0,-1 5 0,-3-4 0,-2 10 0,0 1 0,0 5 0,-4 0 0,-1 0 0,0 4 0,0 1 0,4 4 0,0 0 0,1 0 0,-1 0 0,1 4 0,0 1 0,5 9 0,-4 1 0,4 4 0,-4-4 0,-1 3 0,0-8 0,1 9 0,-1-9 0,0 3 0,0-4 0,-4 0 0,2-4 0,-2-1 0,4-4 0,-1 0 0,1 0 0,-1-4 0,-3-12 0,4-6 0,-8-17 0,9 6 0,-4-13 0,0 12 0,-1-5 0,-5 7 0,0 5 0,0 2 0,0 10 0,0 2 0,0 4 0,0 4 0,0 1 0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3:18.9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94 24575,'0'-8'0,"0"-1"0,4 0 0,5 4 0,6-3 0,5 2 0,-1-8 0,1 3 0,0 1 0,-1 6 0,1 4 0,-6-4 0,5 3 0,-9-3 0,3 4 0,-4 0 0,0 0 0,0 0 0,-1 0 0,1 0 0,-1 0 0,1 0 0,0 0 0,0 0 0,0 0 0,-1 0 0,6 0 0,-4 0 0,8 0 0,-8 0 0,4 0 0,-5 0 0,0 0 0,0 0 0,-1 0 0,1 0 0,-4 0 0,-1 0 0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3:20.3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358 0 24575,'-63'9'0,"0"0"0,-34 3 0,92 11 0,5-1 0,0-6 0,0 2 0,9-4 0,7-4 0,11 0 0,12 2 0,-6-2 0,6 6 0,-7-4 0,-5 3 0,-2 0 0,-6-4 0,-3 7 0,-3-8 0,-7 9 0,-2-4 0,-4 4 0,0 1 0,-4-5 0,-6 3 0,-11-7 0,-5 3 0,-7-3 0,1 0 0,0-5 0,-7-1 0,5-5 0,-5 0 0,0 0 0,11 0 0,-4 0 0,13 0 0,4 0 0,1 0 0,5 0 0,4-4 0,1-1 0,4 0 0,0 1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53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81 24575,'-1'-3'0,"6"-2"0,7-2 0,1-1 0,2-1 0,-6 5 0,6-4 0,-6 8 0,6-4 0,-6-4 0,3 6 0,-4-5 0,-1 7 0,1 0 0,-1 0 0,1-3 0,-1 2 0,1-3 0,-1 4 0,1 0 0,-1-3 0,1 2 0,-1-2 0,-3 3 0,-1 0 0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3:21.1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1 102 24575,'0'17'0,"0"1"0,0 2 0,0 5 0,0-4 0,0-1 0,0-6 0,0-1 0,0-3 0,0 4 0,0-5 0,8 0 0,-2-4 0,13 3 0,-9-7 0,8 4 0,-8-5 0,8 0 0,-3 0 0,5 0 0,-1 0 0,-4 0 0,3 0 0,-3-9 0,1-8 0,-2-4 0,-4-4 0,5 0 0,-4-2 0,4 1 0,-4 1 0,-6 0 0,-1 3 0,-4 2 0,0 1 0,0 9 0,0-3 0,0 4 0,0 0 0,0 4 0,0 1 0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3:22.2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0 392 24575,'0'-12'0,"0"-3"0,0-8 0,0-11 0,0-6 0,0 0 0,6-6 0,0 12 0,5-5 0,-1 13 0,0 0 0,-4 7 0,7 8 0,-7-2 0,4 8 0,-2 0 0,-4 1 0,5 4 0,0 0 0,0 0 0,0 0 0,-1 0 0,1 8 0,1 3 0,-1 7 0,-4 2 0,3-5 0,-7 3 0,8-3 0,-8 0 0,3-2 0,-4-4 0,4 0 0,1-4 0,3-1 0,0-4 0,1 0 0,0 0 0,0-9 0,0 3 0,0-8 0,1 0 0,-1 4 0,0-9 0,0 9 0,5 0 0,-4 2 0,4 3 0,-5 0 0,0 1 0,-1 4 0,1 0 0,0 0 0,0 0 0,0 0 0,-1 0 0,1 0 0,0 9 0,-4 8 0,5 16 0,-4 7 0,1 6 0,3 8 0,-3-5 0,5 5 0,0-7 0,-1-7 0,-5-7 0,-1-8 0,-1-10 0,-3-1 0,3-6 0,-4 1 0,0-4 0,0-1 0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3:23.1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24575,'0'25'0,"0"-4"0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48.8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0 376 24575,'0'-33'0,"5"-34"0,2 12 0,9-23 0,2 22 0,-1 15 0,-7 10 0,-1 16 0,-8 18 0,3 8 0,-4 19 0,0 5 0,0 11 0,0-6 0,0-1 0,0-1 0,0-4 0,0 5 0,0-7 0,0 0 0,0-5 0,0-2 0,0-6 0,0 1 0,0 0 0,0-1 0,0-4 0,0-2 0,0-4 0,0 0 0,0 0 0,0-1 0,0 1 0,0-1 0,0 6 0,0-4 0,0 8 0,0-8 0,0 4 0,-4-6 0,3 1 0,-3 0 0,0-4 0,3-1 0,-2-4 0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49.3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24575,'30'0'0,"35"0"0,-24 0 0,21 0 0,-37 0 0,-10 0 0,-5 0 0,-6 0 0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49.7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50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50.2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50.6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24575,'0'5'0,"0"-1"0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51.9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2 24575,'-4'-1'0,"8"6"0,3 10 0,12 10 0,-3-4 0,28 28 0,-22-12 0,21 21 0,-24-4 0,1 18 0,5 4 0,-16-1 0,1-21 0,-1-3 0,-2 6 0,0-1 0,0 0 0,6 12 0,1 21 0,-7-7 0,0-9 0,-7-2 0,0-9 0,0-6 0,0 4 0,0-19 0,0 10 0,0-10 0,-6 5 0,-5 1 0,-2-7 0,-4 5 0,6-5 0,-1 6 0,0 1 0,0 0 0,1 0 0,-6 0 0,4-7 0,-4 5 0,6-11 0,0 4 0,0-6 0,0 1 0,1-7 0,0-1 0,4-5 0,-3 5 0,3-4 0,-4-1 0,5-2 0,-3-3 0,2 5 0,-3-6 0,-1 5 0,-4-5 0,4 1 0,0-1 0,2-5 0,3-1 0,0 1 0,-3 0 0,7 0 0,-6-4 0,-2-2 0,-9-48 0,7 33 0,-2-33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0:55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24575,'0'7'0,"0"0"0,3 0 0,2 10 0,7-7 0,-7 10 0,10-11 0,-5 12 0,3-7 0,4 12 0,-4-8 0,1 3 0,3 1 0,-4-4 0,1 8 0,2-4 0,-6 1 0,7 3 0,-8-8 0,8 3 0,-8 1 0,3-5 0,1 5 0,-4-1 0,3-3 0,-3 3 0,3-4 0,-2 5 0,2-5 0,-3 5 0,-1-1 0,1-3 0,-1 3 0,0-8 0,-3 2 0,1 1 0,-5 2 0,6 2 0,-6-8 0,3 4 0,-4-3 0,0 3 0,0 1 0,0 0 0,0-5 0,0 4 0,0-4 0,0 5 0,0 0 0,0 4 0,0-3 0,0 8 0,0-8 0,0 8 0,0-3 0,0-1 0,0 4 0,0-8 0,-4 3 0,-1 1 0,0-5 0,-3 10 0,3-10 0,-4 9 0,4-8 0,-3 8 0,4-12 0,-5 11 0,1-12 0,-8 16 0,5-10 0,-8 5 0,9-8 0,-6 1 0,8-4 0,-5 2 0,6-6 0,-1 2 0,0-3 0,4-1 0,-3-3 0,6 3 0,-5-6 0,2 2 0,-1 1 0,-1-4 0,5 4 0,-2-4 0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2:53.7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375 0 24575,'-5'33'0,"-7"-2"0,-7 23 0,-5 0 0,0-5 0,-1 12 0,1-5 0,-2 7 0,1 0 0,0 0 0,0-1 0,10-6 0,-7 5 0,19-5 0,-13-7 0,15 11 0,-14-19 0,12 13 0,-17-7 0,17-7 0,-7 5 0,10-12 0,-5 6 0,4-7 0,-9 0 0,9 1 0,-4-2 0,5 2 0,0-1 0,0 6 0,-5-4 0,4 5 0,-4-1 0,5-4 0,0 5 0,0-7 0,0 7 0,0-6 0,0 6 0,0-1 0,0-4 0,5 11 0,1-11 0,6 5 0,-2-7 0,1-6 0,-1 5 0,0-10 0,0 4 0,0-5 0,0-1 0,-1 1 0,1-1 0,0 1 0,4 0 0,-3-1 0,3 1 0,0-1 0,-3 1 0,3-5 0,0 3 0,0-4 0,1 1 0,-2 2 0,-4-7 0,0 4 0,0-5 0,0-1 0,-1 1 0,1 0 0,5 5 0,-4-4 0,8 8 0,-7-3 0,7 0 0,-3 4 0,1-4 0,2 0 0,-7-1 0,2-5 0,-4 0 0,0 0 0,-4-1 0,2 1 0,-2 0 0,4 0 0,-4 0 0,3 0 0,-3 0 0,4-1 0,0-3 0,-1 7 0,1-10 0,-4 10 0,2-11 0,-3 6 0,1-24 0,-2 16 0,-3-18 0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3:27.1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37 268 24575,'18'0'0,"5"-5"0,4-6 0,-1-5 0,5-1 0,-10-1 0,0 2 0,-3 1 0,-7-4 0,3 4 0,-4 0 0,-1-4 0,0 9 0,0-3 0,-4 4 0,-1 0 0,-4 1 0,0-1 0,0 1 0,0-1 0,0 1 0,0-1 0,0 1 0,0 6 0,0 8 0,0 14 0,0 1 0,0 16 0,0-9 0,0 11 0,5 0 0,-4-5 0,5 4 0,-2-11 0,-3-2 0,3-5 0,1-1 0,-4 1 0,7-6 0,-7 5 0,7-9 0,-7 8 0,7-8 0,-7 4 0,3-5 0,0 0 0,-3-1 0,3 1 0,-1 0 0,-2 0 0,3 0 0,-7-4 0,-7-2 0,-5-3 0,-4 5 0,-7 1 0,0 4 0,-1 0 0,-4 1 0,10-1 0,-4 0 0,6 0 0,-1-5 0,0 4 0,1-8 0,-1 7 0,5-6 0,1 6 0,0-7 0,4 3 0,-3-4 0,15 0 0,10 0 0,8 0 0,10 0 0,3 0 0,1 0 0,5 0 0,0 0 0,-6 0 0,12 0 0,-11 0 0,5 0 0,-13-5 0,5 4 0,-10-3 0,4 4 0,-10 0 0,4 0 0,-9 0 0,3 0 0,-4 0 0,0 0 0,0 0 0,-1 0 0,0 0 0,1 0 0,-1 0 0,1 0 0,0 0 0,4 0 0,-3 0 0,4 0 0,-5 0 0,0 0 0,0 0 0,-1 0 0,-3 0 0,-2 0 0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0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34 24575,'4'-3'0,"-2"-4"0,-2 0 0,-6-3 0,-1 6 0,-11 1 0,-10 3 0,7 0 0,-25 0 0,10 8 0,-8 10 0,-8 29 0,17 7 0,-7 15 0,10-10 0,6 5 0,4-12 0,8 2 0,4-14 0,7-4 0,3-15 0,10-3 0,16-10 0,10-4 0,12 0 0,1-4 0,-2 4 0,-4 0 0,-8 5 0,-3 10 0,-15 3 0,-1 12 0,-12 8 0,-4 11 0,-13 4 0,-7 6 0,-9-15 0,-7 2 0,8-14 0,-7-3 0,10-9 0,-11-11 0,15-6 0,-9-3 0,7-11 0,3-5 0,-2-7 0,10-4 0,-3 0 0,7 4 0,0 4 0,3 6 0,4 5 0,-2 1 0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1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24575,'17'0'0,"11"-4"0,5-4 0,7 2 0,2-10 0,-3 7 0,0-5 0,-7 6 0,-8 4 0,-13 4 0,-5 0 0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1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24575,'20'0'0,"14"0"0,-12 0 0,23 0 0,-24 0 0,12 0 0,-10 0 0,-10 0 0,-3 0 0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2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 24575,'-10'0'0,"0"0"0,-3 0 0,1 0 0,-6 0 0,1 0 0,2 0 0,-7 6 0,10-1 0,-14 22 0,12-5 0,-16 17 0,13-6 0,-1 13 0,10-11 0,-10 29 0,15-26 0,-14 26 0,11-2 0,1-15 0,0 17 0,5-26 0,0 8 0,0 2 0,0-9 0,0 0 0,3-16 0,6 9 0,5-15 0,3 5 0,4-14 0,2 2 0,1-6 0,7 4 0,-3-3 0,0-2 0,4-3 0,-5 0 0,8-12 0,-6-2 0,9-17 0,-18 6 0,12-10 0,-19 11 0,7-5 0,-8 7 0,-1-6 0,-3-5 0,-3-2 0,-1-7 0,-4 1 0,0-19 0,0 16 0,-5-21 0,-3 20 0,-7-7 0,-2 9 0,0 8 0,2 11 0,0 6 0,1 4 0,0 7 0,0-3 0,0 9 0,3-2 0,1 3 0,4 0 0,0 0 0,-1 0 0,1 0 0,0 0 0,2 0 0,2 0 0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3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0 24575,'13'0'0,"-4"0"0,1 0 0,-7 11 0,0 10 0,-3 20 0,0 10 0,0 10 0,-4-13 0,-6 17 0,-7-28 0,-3 15 0,4-24 0,5-4 0,0-6 0,4-8 0,0 0 0,1-7 0,5 0 0,-2-3 0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5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0 422 24575,'6'-4'0,"3"-16"0,20-23 0,-8-5 0,17-20 0,-20 26 0,7-21 0,-9 29 0,-2-11 0,-6 21 0,-5 5 0,-3 9 0,0 9 0,0 13 0,0 15 0,0 16 0,0 4 0,0 7 0,0 14 0,0-17 0,0 14 0,0-27 0,4 2 0,1-8 0,2-5 0,1-4 0,-4-4 0,-1 6 0,-3-5 0,0 17 0,0-8 0,0 9 0,0-10 0,0-1 0,0-4 0,0-8 0,0 2 0,0-10 0,0 3 0,0-7 0,0 0 0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5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 24575,'4'0'0,"16"0"0,21-4 0,19-7 0,9-4 0,5-6 0,-17 10 0,14-7 0,-20 11 0,10-3 0,-7 6 0,-11 4 0,-8 0 0,-4 0 0,-12 0 0,-5 0 0,-1 0 0,-6 0 0,0-5 0,-4 3 0,-3-3 0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7:59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0 157 24575,'11'-14'0,"12"-13"0,2 8 0,14-15 0,-15 17 0,15-5 0,-18 11 0,14 2 0,-19 6 0,6 3 0,-9 0 0,-1 20 0,0 11 0,-4 10 0,-2 23 0,-3-26 0,-3 26 0,0-24 0,0 10 0,0-16 0,0-2 0,0-13 0,0-1 0,0-8 0,0 0 0,0-4 0,0-5 0,0-8 0,0-13 0,0-14 0,9-15 0,0 7 0,9-11 0,-1 14 0,0 0 0,-4 2 0,-1 12 0,-5 2 0,0 13 0,-1 0 0,1 6 0,-1 2 0,0 2 0,1 0 0,2 0 0,-1 0 0,1 0 0,1 0 0,-3 0 0,3 0 0,-4 0 0,1 5 0,0 7 0,0 7 0,1 17 0,-3-5 0,-2 16 0,-3-9 0,0-3 0,0-4 0,0-8 0,0-8 0,0 2 0,0-10 0,0-11 0,0-14 0,0-12 0,5-19 0,-1 10 0,5-7 0,0 9 0,-1 4 0,0 8 0,-1 0 0,0 10 0,0 0 0,0 5 0,-1 4 0,0-1 0,4 4 0,-3-3 0,2 5 0,-2-1 0,-1 2 0,0 0 0,0 0 0,1 2 0,-1 5 0,1 4 0,0 6 0,0 2 0,1 4 0,-1 0 0,1-4 0,-1 3 0,0-7 0,1 6 0,-1-6 0,-1-1 0,1-1 0,0-6 0,-1 2 0,0-2 0,1-1 0,-1 0 0,0-2 0,4-2 0,-3-2 0,0 0 0,-4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1:10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1 187 24575,'34'0'0,"14"0"0,29-15 0,-20 13 0,2 0 0,-4-10 0,3-1-1095,24 7 1,5 0 1094,-9-4 0,2 0 0,20 2 0,4 3-746,-1-1 1,1 2 745,3 3 0,1 2-1100,2-1 0,-1 0 1100,1 0 0,-4 0 0,-29 0 0,2 0-283,-2 0 0,6-1 0,-12 2 283,20 6 0,1-3 0,0 2 0,-1 11 961,9 0-961,-5-6 0,-18 3 1764,-15-12-1764,4 5 2483,-26-7-2483,9 0 1171,-17 0-1171,4 6 350,0-4-350,-4 3 0,5-5 0,-7 0 0,0 0 0,-4 0 0,3 6 0,-10-4 0,10 3 0,-9-5 0,4 6 0,-1-5 0,-3 4 0,9 1 0,-9-5 0,4 11 0,-6-11 0,-4 9 0,3-9 0,-7 4 0,3-5 0,-5 5 0,0-4 0,7 4 0,5-5 0,20 0 0,14 0 0,16 0 0,-1 0 0,6 0 0,3 0 0,-7 0 0,13 0 0,-14 0 0,35 0 0,-36 0 0,33 0 0,-40 0 0,15-8 0,0 6 0,0-5 0,-7 7 0,-3 0 0,-7-7 0,-1 5 0,-6-4 0,5-1 0,-18 5 0,9-5 0,-17 7 0,5-6 0,-12 5 0,4-5 0,-10 6 0,0 0 0,-1 0 0,-5 0 0,1 0 0,-6-5 0,-4-7 0,-4-13 0,6 10 0,16-2 0,9 17 0,13 0 0,7 0 0,2 0 0,22 0 0,-3-7 0,5 5 0,16-6 0,-11 8 0,0 0 0,28-9 0,-55 7 0,46-7 0,-38 9 0,14 0 0,-8-7 0,6 6 0,-14-6 0,6 7 0,-8-7 0,-6 5 0,4-5 0,-11 7 0,5 0 0,-6 0 0,-1 0 0,-6 0 0,-7 0 0,-7 0 0,-6 0 0,-4 0 0,-1 0 0,-8-4 0,1 3 0,22-4 0,8 5 0,32 0 0,1 0 0,8 0 0,-21 1 0,4-2-446,-4-3 0,2-1 446,16 4 0,3 0 0,-7-4 0,0 1 0,1 3 0,-2 2 0,35-1 0,-26 0 0,-3 0 0,-8 0-193,-1 0 1,1 0 192,6 0 0,14 0 0,-9 0 0,-3 0 0,-13 0 0,-2 0 0,-2 7 874,-18-6-874,9 6 403,-22-1-403,8-5 0,-20 4 0,8-5 0,-14 0 0,4 0 0,-8-11 0,2 9 0,-3-9 0,4 11 0,1 0 0,-1 0 0,0 0 0,-3-4 0,3-19 0,-7 22 0,3 7 0,-4 26 0,0 32 0,0 17 0,0 11 0,0 18 0,0 0 0,0 3 0,0 9-758,0 13 758,0 2 0,0-56 0,0 1 0,0 1 0,0 1 0,0 5 0,0 2-567,0 5 1,0 2 566,0-1 0,0 2 0,0 6 0,0 1 0,0-2 0,0 2-864,0 7 1,0 1 863,0-7 0,0 1 0,0 11 0,0 1 0,0 3 0,0 0 0,0 0 0,0 0 0,0 3 0,0-5 0,0-32 0,0-2-348,0 7 1,0-3 347,0 40 431,0 10-431,0-38 1012,0-35-1012,0-28 1802,0-15-1802,-13-14 836,9 11-836,-9 0 232,13 33-232,0-4 0,0 32 0,0 9 0,0 32-689,0 15 689,-1-64 0,2 1 0,2 6 0,1 0 0,-1-6 0,2 0 0,2 13 0,1-1 0,-4-11 0,0-1 0,3 12 0,0 1 0,-3-12 0,0 0 0,1 6 0,-1-2 0,2 37 0,-6 12 0,0-27-73,0 10 73,6-3 0,-5-21 0,5-11 0,-6-20 0,0-11 686,0-21-686,0-3 76,0 1-76,0 19 0,0 8 0,0 14 0,0 1 0,0-7 0,0 62 0,5-42 0,-1 3 0,1 5 0,2 32-397,-1-45 0,1 3 397,-3-4 0,0 0 0,3 65 0,0-21 0,-1 13 0,-5-28 0,12 22 0,-12-1-104,5-11 104,-6-12 0,0-4 0,0-25 0,0 13 0,0-25 789,0-1-789,0-11 109,0-15-109,0-2 0,0-12 0,0-1 0,0-3 0,0 18 0,0 0 0,0 23 0,0-6 0,0 0 0,0 14 0,0-3 0,0 8 0,0 6 0,0-15 0,0 6 0,0-8 0,0-8 0,0 5 0,0-13 0,0-1 0,0-9 0,0-8 0,0-5 0,0-1 0,0-1 0,0-3 0,0 9 0,0-10 0,0 10 0,0-10 0,0 11 0,0-11 0,0 10 0,0-10 0,0 5 0,0-6 0,0-1 0,0 1 0,-3-5 0,-2 3 0,-3-8 0,0 9 0,-5-9 0,3 9 0,-7-9 0,-3 9 0,0-3 0,-9 0 0,4 4 0,-5-4 0,-6 7 0,-3-1 0,-5 1 0,-14 2 0,3-2 0,-20 3 0,-2-1 0,-10 1 0,-18-8-745,7-1 745,39-7 0,2-2 0,-25 1-114,-20 0 114,30 0 0,-22 0 0,15 0 0,-7 0 0,16 0 0,-5 0 0,14 0 0,-7 0 740,-17 0-740,26 0 119,-24 0-119,22 7 0,0-5 0,-7 12 0,9-12 0,6 11 0,3-11 0,6 10 0,6-10 0,1 4 0,-7 0 0,16-5 0,-15 5 0,23-6 0,-4 0 0,6 0 0,4 0 0,1 0 0,4 0 0,1 0 0,-23 0 0,-13 0 0,-18 0 0,-13 0 0,13 0 0,-41 0-1146,-2 0 1146,37 0 0,-4 0 0,-1 0 0,-2 0 0,-1 1 0,-1-2 0,-3-3 0,-1-1 0,-1 0 0,-1-2 0,1-3 0,0-1 0,6 1 0,0-1 0,0 1 0,2 0 0,9 4 0,1 1-275,4-4 0,0 2 275,-4 6 0,3 0 0,-26-6 0,-24 7 0,14 0 0,19 0-20,-22 0 20,38 0 0,-15 0 0,14 0 1112,7 0-1112,18 0 581,9 0-581,9 0 23,8 0-23,0 0 0,-13 0 0,-6 0 0,-20 7 0,-2 1 0,-13 1 0,-21 6 0,-10-13 0,36 2 0,-2 0 0,-2-3 0,0-2 0,-4 1 0,0 0-699,0 0 1,0 0 698,-2 0 0,1 0 0,5 1 0,1-2-845,-45-6 845,35 6 0,2 0 0,-10-6-199,10 2 1,0 1 198,-10 2 0,-15-6 0,12 8 0,12 0 0,5 0 1306,-3-7-1306,10 5 887,1-5-887,2 7 446,9 0-446,-4 0 0,2 0 0,12 0 0,-8 0 0,16 0 0,-5 0 0,6 0 0,5 0 0,-4 0 0,9 0 0,1 0 0,1 0 0,4 0 0,1 4 0,-5-3 0,4 9 0,-4-9 0,0 10 0,-1-5 0,-4 6 0,3-5 0,-8 4 0,3-4 0,1 0 0,-4 4 0,9-10 0,-10 4 0,4-5 0,0 5 0,-3-4 0,8 4 0,-7 1 0,7-5 0,-2 4 0,3-5 0,6 0 0,-5 0 0,5 0 0,-1 0 0,-3 0 0,3 0 0,-4 0 0,0 0 0,0 0 0,-1 0 0,1 0 0,5 0 0,-4 0 0,3 0 0,-4 0 0,4 0 0,-3 0 0,7 0 0,-7 0 0,8 0 0,-4 0 0,5 0 0,0 0 0,0 0 0,0 0 0,0 0 0,0 0 0,0 0 0,-1 0 0,1 0 0,0 5 0,-4-4 0,2 8 0,-3-8 0,5 4 0,0-5 0,0 4 0,-1-2 0,5-2 0,0-6 0,8 1 0,-3-4 0,2 3 0,-3-4 0,0-1 0,4 0 0,-3 0 0,2-5 0,-3 4 0,0-5 0,0 6 0,0 1 0,0-1 0,0 0 0,0 1 0,0-1 0,0-5 0,0 4 0,0-10 0,0 10 0,0-5 0,0 7 0,0-1 0,0 1 0,0-1 0,0 1 0,0-1 0,0 1 0,4 4 0,0 2 0,0 4 0,0 0 0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0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24575,'7'-4'0,"10"1"0,21-1 0,7-5 0,27-7 0,-23 2 0,18-1 0,-21 1 0,-16 8 0,-4-2 0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0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24575,'48'0'0,"-9"0"0,34 0 0,-16 0 0,-2-4 0,4 3 0,-23-10 0,7 9 0,-18-9 0,0 4 0,-13-12 0,-2 8 0,-6-3 0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2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24575,'-3'2'0,"0"20"0,3 15 0,0 19 0,0 16 0,0-1 0,0 16 0,4-22 0,1 7 0,4-25 0,0 2 0,-1-15 0,-3-11 0,-2-5 0,-3-8 0,0-3 0,0-4 0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2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24575,'4'0'0,"19"0"0,22 0 0,20 0 0,9 0 0,-7 0 0,7 0 0,-22 0 0,6 0 0,-15 0 0,-8 0 0,-6 0 0,-12 0 0,-3 0 0,-3 0 0,-5 0 0,-3 0 0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3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24575,'0'25'0,"0"-5"0,0 16 0,0 6 0,0 7 0,0 19 0,0-6 0,5 18 0,0-13 0,1 0 0,7 0 0,-7-21 0,5 11 0,-4-18 0,-6-10 0,3-12 0,-4-11 0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3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24575,'28'0'0,"-5"0"0,-16 0 0,-1 0 0,-3 6 0,0 1 0,-3 19 0,0 0 0,0 17 0,-4-1 0,-11 17 0,-9 1 0,-1-9 0,6-19 0,12-22 0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4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24575,'14'0'0,"2"0"0,34-4 0,-8-5 0,18-1 0,-10-7 0,2 6 0,-3-6 0,-11 11 0,-4-9 0,-17 13 0,-7-4 0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04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24575,'0'32'0,"0"4"0,0 55 0,0-13 0,0-18 0,0 1 0,0 39 0,0-50 0,0 0 0,0 3 0,0-2 0,0 22 0,0 14 0,4-35 0,-3-2 0,3-25 0,-4-7 0,0-8 0,0-4 0,0-3 0,0 0 0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7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188 203 24575,'-4'10'0,"1"-9"0,3-9 0,3-3 0,15-25 0,-1 20 0,13-22 0,-1 17 0,-1 0 0,7-4 0,-7 15 0,5-6 0,-10 12 0,0 0 0,-5 0 0,-8 4 0,0 10 0,-6 13 0,-1 20 0,-3 23 0,-4 7 0,-5-7 0,-3-17 0,-4-1 0,-16 26 0,8-22 0,-1-1 0,-12 14 0,5-18 0,1-2 0,-2 0 0,-22 31 0,28-40 0,-3-2 0,6-9 0,5-7 0,-3-6 0,11-5 0,-7-4 0,11-3 0,-3-3 0,3-17 0,3-1 0,0-26 0,4 12 0,0-7 0,0 3 0,0 11 0,4-5 0,3 11 0,8 3 0,0 4 0,7 4 0,-7 8 0,6-1 0,-6 4 0,3 0 0,-1 0 0,-2 0 0,11 11 0,-13 2 0,18 20 0,-17-8 0,15 21 0,-12-20 0,7 15 0,-3-17 0,3 4 0,-4-4 0,-2-8 0,-3-2 0,-2-7 0,1 0 0,0-3 0,0-1 0,-1-3 0,5-4 0,-3-7 0,8-10 0,-6-11 0,-3 11 0,-7 3 0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8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24575,'4'0'0,"-2"40"0,-2 4 0,0 46 0,0 0 0,0 6 0,0-38 0,0 1 0,0 38 0,0-15 0,0-29 0,0-4 0,4-1 0,-3 34 0,6-41 0,1-2 0,-3-2 0,5-14 0,-3-4 0,1-5 0,5-7 0,-3-1 0,4-2 0,3-1 0,-2-3 0,6-3 0,4-10 0,-1-4 0,10-9 0,-9-2 0,5 1 0,-5-5 0,0 6 0,-11 8 0,-3 7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2:44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24575,'0'15'0,"0"0"0,0 12 0,0-8 0,0 8 0,0-5 0,0 6 0,0 0 0,0 5 0,0 0 0,0-9 0,0 13 0,0-13 0,0 5 0,0-3 0,0-4 0,0 1 0,0-2 0,0 1 0,0-4 0,0 8 0,0-9 0,0 1 0,0-3 0,0-6 0,0 2 0,0-3 0,0-1 0,-3-9 0,2-3 0,-2-11 0,3 0 0,-4-1 0,3-5 0,-2 4 0,3-3 0,0-1 0,0 4 0,0-3 0,0 4 0,0 4 0,0-3 0,0 8 0,0-8 0,3 8 0,-2-4 0,6 0 0,-3 4 0,4-4 0,-4 5 0,2 2 0,-5-1 0,6 5 0,-6-6 0,5 3 0,-5-3 0,5 3 0,-5-3 0,6 3 0,-3 0 0,0-3 0,3 3 0,-3-4 0,0-3 0,3 5 0,-3-5 0,4 7 0,-1-3 0,-3-1 0,3 4 0,-3-3 0,4 6 0,-1-6 0,1 6 0,-1-5 0,1 5 0,-1-3 0,0 1 0,1 3 0,-1-7 0,0 6 0,0-2 0,0 3 0,1 0 0,-2 0 0,-2-3 0,-1-1 0,-3 0 0,0 1 0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8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1 129 24575,'13'0'0,"27"-8"0,-2-2 0,50-15 0,-31 9 0,-8 2 0,0 3 0,7 4 0,26-11 0,-28 16 0,6-11 0,-16 12 0,-12-2 0,-15 3 0,-7 0 0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9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24575,'13'0'0,"8"0"0,15 0 0,21 0 0,-20 0 0,27 0 0,-24 0 0,8 0 0,-13 0 0,-8 0 0,-9 0 0,-8 0 0,0 0 0,-7 0 0,0 0 0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40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24575,'0'16'0,"0"7"0,0-3 0,0 15 0,0-14 0,0 23 0,0-22 0,0 32 0,0-27 0,5 41 0,-4-39 0,13 53 0,-12-55 0,8 40 0,-7-45 0,1 14 0,0-18 0,-1-1 0,-3 1 0,0-3 0,0 2 0,0-6 0,0 1 0,0-5 0,0 3 0,0-4 0,0 0 0,0 1 0,0-4 0,0 0 0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3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24575,'0'2'0,"0"17"0,0 32 0,0 11 0,0 1 0,0 3 0,0 17 0,0-12 0,0 3 0,0-20 0,0-1 0,0 12 0,0-1 0,0 31 0,0-43 0,0-3 0,0 13 0,0 10 0,4-15 0,8-13 0,1-11 0,14-12 0,-10-4 0,8-12 0,-10 1 0,10-6 0,-9 0 0,13-7 0,-20 5 0,5-5 0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3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24575,'18'0'0,"11"0"0,35-5 0,7-1 0,-11 1 0,30-14 0,-43 15 0,36-11 0,-36 15 0,6 0 0,-8 0 0,-13 0 0,-16 0 0,-6 0 0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5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24575,'0'16'0,"0"-5"0,0 10 0,0-6 0,0 7 0,0 0 0,0 1 0,0-1 0,0 1 0,0-1 0,0-3 0,0-2 0,0-7 0,0 0 0,0-4 0,0-21 0,0-5 0,0-13 0,7-7 0,-1 10 0,9-5 0,-6 6 0,5 3 0,-2 3 0,2 5 0,0 0 0,4 7 0,-4-2 0,4 8 0,-4-4 0,-4 8 0,3-2 0,-3 3 0,1 6 0,-1 9 0,-2 10 0,0 2 0,-1 0 0,-3-1 0,0-6 0,-4 5 0,0-10 0,0 2 0,0-3 0,0-4 0,0 0 0,0-4 0,0 0 0,0-5 0,3-5 0,1-14 0,7-2 0,1-10 0,8 0 0,-3 2 0,3 0 0,-6 9 0,-3 5 0,-1 4 0,-4 4 0,0 2 0,0 1 0,1 3 0,-1 0 0,0 0 0,4 0 0,-3 0 0,6 0 0,-5 6 0,5 2 0,-6 6 0,7 4 0,-6-4 0,3 8 0,-4-7 0,0 7 0,-3-11 0,2 6 0,-5-10 0,2 3 0,-3-4 0,0 0 0,0-2 0,0-1 0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24575,'23'0'0,"3"0"0,24 0 0,4 0 0,-12 0 0,8 0 0,-20 0 0,6 0 0,-12 0 0,1 0 0,-16 0 0,0 0 0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36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24575,'27'0'0,"2"0"0,0 0 0,2 0 0,2 0 0,-9 0 0,-2 0 0,-9 0 0,-2 0 0,-5 0 0,-3 0 0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8:42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 24575,'0'-9'0,"0"2"0,0-6 0,2 3 0,2 0 0,5 1 0,1 2 0,-2-3 0,3 6 0,-6-5 0,4 8 0,-3-2 0,1 3 0,-1-6 0,1 4 0,-4-4 0,0 6 0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32.17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29 178 24575,'2'0'0,"9"-3"0,-3 6 0,14-3 0,-14 0 0,9 0 0,-9 0 0,1 0 0,-2 0 0,-1 0 0,0 0 0,-2-3 0,2-4 0,-5-4 0,2-3 0,-3-5 0,0 4 0,0-3 0,0 3 0,0 1 0,0 0 0,0 3 0,0 1 0,0 4 0,-3 2 0,-4-2 0,-1 5 0,-2-5 0,4 5 0,-1-1 0,1 2 0,-1 0 0,1 0 0,0 0 0,0 2 0,2 2 0,-1 2 0,4 0 0,-5 1 0,5-1 0,-4 1 0,4 2 0,-2-1 0,3 2 0,0-4 0,0 0 0,0 1 0,0-1 0,3-2 0,0-2 0,7-2 0,-3 0 0,3 0 0,0 0 0,-3 0 0,3 0 0,-4-3 0,1 0 0,-1-4 0,1 1 0,-1-1 0,-2 1 0,-2 0 0,-2 0 0,0-1 0,-2 4 0,-6-3 0,1 5 0,-6-2 0,2 3 0,-4 0 0,1 0 0,0 0 0,0 0 0,3 0 0,-3 3 0,7 1 0,0 2 0,1 1 0,5-1 0,-1 0 0,2 1 0,0-1 0,0 0 0,0 1 0,0-1 0,0 1 0,0-1 0,2 0 0,2 1 0,6 0 0,0-4 0,5 0 0,-1-3 0,-3 0 0,-2 0 0,-2 0 0,-1 0 0,1 0 0,-1 0 0,0 0 0,-2-2 0,-1-2 0,-3-2 0,0-4 0,-3 2 0,-4-2 0,-1 4 0,-2-1 0,1 0 0,1 3 0,-2 1 0,4 3 0,2 0 0,2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2:46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46 24575,'0'7'0,"0"4"0,0 1 0,0 15 0,0-8 0,-3 8 0,2-5 0,-3-4 0,8 8 0,-3-12 0,7 11 0,-7-12 0,3 9 0,-4-6 0,0 1 0,0 0 0,0-1 0,0 1 0,0-5 0,0 0 0,0-4 0,0-1 0,0 1 0,0-7 0,-4-6 0,3-3 0,-7-13 0,7 7 0,-3-12 0,4 8 0,0-8 0,0 3 0,0-4 0,0-1 0,0 1 0,0-1 0,0 1 0,4 4 0,1 2 0,3 4 0,4 0 0,-3 4 0,3-2 0,-1 9 0,-2-4 0,3 5 0,-5 1 0,1-3 0,0 6 0,-1-2 0,1 3 0,-1 0 0,1 0 0,-1 0 0,1 0 0,-1 0 0,0 0 0,1 0 0,-1 0 0,0 0 0,0 0 0,0 0 0,-3 0 0,-1 0 0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6.90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25 0 24575,'0'2'0,"0"7"0,0 13 0,0 13 0,0 11 0,0 2 0,0-2 0,0-1 0,0 1 0,0 2 0,0 3 0,0-10 0,0-2 0,0-10 0,0 0 0,0-10 0,0-4 0,0-2 0,0-2 0,0-1 0,0 4 0,0-7 0,0 3 0,0-4 0,0 1 0,0-1 0,0 1 0,0-1 0,-5-3 0,1 0 0,-2 0 0,3 0 0,0 7 0,2 1 0,-2 3 0,3-4 0,0 4 0,0-7 0,0 3 0,0-4 0,0 1 0,0-1 0,3-2 0,-3-4 0,6-4 0,-6-2 0,3 0 0,-3-4 0,0 2 0,0-5 0,0 6 0,0-3 0,0 3 0,0 1 0,0 5 0,0 4 0,0 4 0,0 2 0,0-2 0,0-1 0,3-3 0,0 3 0,4-5 0,3 2 0,0-3 0,1 0 0,2 0 0,-2 0 0,0 0 0,-1 0 0,-4 0 0,0-3 0,-2-1 0,-1-2 0,-6 3 0,0 0 0,-4 3 0,1 0 0,0 0 0,4 3 0,7-3 0,9 6 0,10-5 0,5 6 0,11-6 0,-5 3 0,10-4 0,-5 4 0,6-3 0,-6 3 0,5-4 0,-10 0 0,4 0 0,-10 4 0,0-4 0,-6 4 0,-4-4 0,-1 0 0,-3 0 0,-5 0 0,4 0 0,-7 0 0,3 0 0,-4 0 0,1 0 0,-1 0 0,0 0 0,-2-3 0,-7 0 0,-2-1 0,-4-1 0,-1 1 0,3 0 0,-7 1 0,7 3 0,-7 0 0,7 0 0,-3 0 0,4 0 0,3 2 0,0 2 0,3 2 0,0 4 0,0 1 0,3-1 0,4 0 0,7-2 0,6-1 0,-1 0 0,-1-2 0,-4-2 0,1-3 0,-5 0 0,0 0 0,-3 0 0,-1 0 0,0 0 0,1-6 0,-3-6 0,2-8 0,-5-3 0,3-5 0,-4 3 0,0-8 0,0 13 0,0-3 0,0 8 0,-3 4 0,-4 1 0,-1 7 0,-2-1 0,4 4 0,-1 0 0,1 0 0,-4 0 0,3 3 0,-4 8 0,4 5 0,-1 7 0,0-3 0,1 2 0,-1-7 0,4 7 0,1-10 0,3 6 0,0-11 0,0 3 0,0-4 0,-3-2 0,8-1 0,-4-3 0,11-4 0,-4 1 0,2-4 0,-4 0 0,0 1 0,-2 0 0,-1-1 0,-3 1 0,0-1 0,-3 4 0,0 0 0,-4 3 0,1 0 0,-1 0 0,1 0 0,-1 0 0,4 0 0,0 0 0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8.0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24575,'0'6'0,"0"8"0,0 2 0,0 7 0,0 5 0,0 1 0,0 0 0,0 4 0,0-4 0,0 1 0,0 2 0,0-7 0,0 3 0,0-9 0,0-1 0,0-7 0,0-1 0,0-4 0,0-2 0,0-1 0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8.63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24575,'4'0'0,"6"0"0,26 0 0,-4 0 0,25 0 0,-21 0 0,15 0 0,-10 0 0,10 0 0,-9 0 0,8 0 0,-19 0 0,2 0 0,-14 0 0,0 0 0,-9 0 0,0 0 0,-4 0 0,-2 0 0,-1 0 0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9.1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24575,'13'0'0,"-2"0"0,12 0 0,-4 0 0,4 0 0,1 0 0,-1 0 0,5 0 0,-7 0 0,2 0 0,-9 0 0,-4 0 0,0 0 0,-3 0 0,-4 0 0,0 0 0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59.68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24575,'5'3'0,"3"0"0,9-3 0,-2 0 0,3 0 0,0 0 0,-2 0 0,-2 0 0,0 0 0,-7 0 0,0 0 0,-5 0 0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13.82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36 86 24575,'0'17'0,"0"-3"0,0 5 0,0-6 0,0-2 0,0 1 0,3-8 0,4 3 0,0-7 0,3 0 0,0 0 0,0 0 0,4-3 0,-6-4 0,0-1 0,-7-5 0,2 2 0,-3-3 0,0 3 0,0-2 0,0 2 0,0-3 0,0-1 0,0 5 0,-3-4 0,-5 6 0,1-2 0,-3 4 0,0-1 0,3 3 0,-3 1 0,3 3 0,-3 0 0,3 0 0,-3 3 0,3 0 0,0 7 0,4 1 0,-3 0 0,5 2 0,-2-6 0,3 7 0,0-7 0,0 3 0,0-4 0,6-2 0,2 2 0,6-5 0,1 2 0,-1-3 0,-4 0 0,0 0 0,-3 0 0,-1 0 0,1 0 0,-1 0 0,-2 0 0,-2 0 0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15.24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22 24575,'3'-6'0,"0"6"0,-3 8 0,0 8 0,0 23 0,0-11 0,0 26 0,0-16 0,0 3 0,0 2 0,8-7 0,-6 5 0,10-7 0,-8-6 0,0-8 0,2-8 0,-5-3 0,5-6 0,-3 1 0,3-4 0,1-16 0,1-6 0,1-17 0,4-8 0,-3 5 0,9-15 0,-5 15 0,1-4 0,0 11 0,-6 7 0,2 8 0,-3 2 0,-1 7 0,-4 1 0,3 7 0,-2-3 0,-1 3 0,0-3 0,0 2 0,-3-1 0,3 1 0,-3 1 0,0 0 0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2:16.57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 24575,'0'13'0,"0"4"0,0 2 0,0 0 0,0-1 0,0-3 0,0-5 0,0 3 0,0-6 0,0 2 0,0-2 0,0-1 0,0 0 0,0-2 0,0-1 0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2.37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26 24575,'0'3'0,"0"-2"0,0 9 0,0-4 0,0 0 0,0 1 0,3-1 0,3 1 0,1-4 0,3 0 0,-4-3 0,0 0 0,4 0 0,-3-3 0,3 3 0,-3-9 0,-1 7 0,1-7 0,-3 5 0,1-2 0,-4-1 0,2 1 0,-3 0 0,0 0 0,0-1 0,-3 4 0,2-3 0,-5 5 0,3-2 0,-4 3 0,1 0 0,0 0 0,-1 0 0,1 0 0,0 0 0,-1 0 0,4 0 0,0 0 0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0.16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 0 24575,'-3'4'0,"9"-1"0,12-3 0,10 0 0,1 0 0,0 0 0,0 0 0,-1 0 0,-8 0 0,-1 0 0,-5 0 0,-7 0 0,3 0 0,-4 0 0,-2 0 0,-2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41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24575,'0'11'0,"0"1"0,0 4 0,0 6 0,0 0 0,0 5 0,0 1 0,0-1 0,0-5 0,0 0 0,0-10 0,0 4 0,0-8 0,0 4 0,0-5 0,0 0 0,0 1 0,0-1 0,0 0 0,0 1 0,0-1 0,0-7 0,0-5 0,0-12 0,0-5 0,4-6 0,1-4 0,4 3 0,1-4 0,-1 6 0,-1 4 0,1-3 0,0 8 0,0-4 0,-1 6 0,0 3 0,0-2 0,-1 6 0,1-3 0,0 5 0,3-1 0,-2 3 0,2-2 0,1 6 0,-4-5 0,8 5 0,-8-3 0,8 4 0,-7 0 0,2 0 0,-3 0 0,-1 0 0,1 0 0,-1 0 0,0 0 0,0 0 0,-3 0 0,-1 0 0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8.54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24575,'0'20'0,"0"1"0,0 7 0,0 1 0,0 0 0,0 4 0,0-8 0,0 3 0,0-9 0,0-1 0,0-4 0,0 1 0,0-1 0,0 0 0,0 0 0,3 0 0,1 5 0,0-4 0,3 3 0,-6-4 0,5 5 0,-5-4 0,6 7 0,-6-7 0,2 4 0,-3-1 0,3-3 0,-2 3 0,2-7 0,-3-1 0,0-4 0,0 1 0,0-1 0,0 0 0,3-2 0,-2-1 0,1-3 0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9.19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40 24575,'9'0'0,"12"0"0,17-4 0,21-2 0,-16-3 0,27-2 0,-27 6 0,16 1 0,-14 4 0,1 0 0,-10 0 0,-7 0 0,-6 0 0,-11 0 0,1 0 0,-6 0 0,-4 0 0,0 0 0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9.69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0 24575,'8'4'0,"4"-2"0,9-2 0,7 0 0,1 0 0,0 0 0,-1 0 0,-8 0 0,2 0 0,-7 0 0,0 0 0,-5 0 0,-4 0 0,1 0 0,-4 0 0,0 0 0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2.67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0 131 24575,'4'0'0,"11"0"0,17 0 0,3 0 0,9-5 0,3 0 0,-5-4 0,14-1 0,-14 5 0,10-3 0,-6 7 0,-10-3 0,2 4 0,-13 0 0,3 0 0,-9 0 0,-1 0 0,-4 0 0,-3 0 0,2 0 0,-5 0 0,1 0 0,-2 0 0,-1 0 0,1 0 0,-1 0 0,0 0 0,0 0 0,0 0 0,0 0 0,-3-7 0,0 3 0,-6-3 0,-4 5 0,-4 2 0,-7 0 0,3 0 0,-4 0 0,8 0 0,-2 0 0,6 0 0,-3 0 0,3 0 0,4 2 0,0 2 0,3 2 0,0 0 0,0 1 0,0-1 0,3 0 0,0 1 0,7 0 0,1-4 0,3 0 0,0-3 0,1 0 0,-1 0 0,-4 0 0,0 0 0,-3 0 0,-1 0 0,-2-2 0,-1-5 0,-3-1 0,0-5 0,0 2 0,0 0 0,0-2 0,0 5 0,-3-2 0,-1 4 0,-6-1 0,3 4 0,-7-1 0,7 4 0,-3 0 0,4 0 0,-1 0 0,1 0 0,-1 0 0,1 3 0,-1 4 0,4 8 0,-1 4 0,4 4 0,0 1 0,0-5 0,0-1 0,0-4 0,0 1 0,0-5 0,0 0 0,3-6 0,4-1 0,4-3 0,7 0 0,-3 0 0,7 0 0,-6-11 0,2 2 0,1-10 0,-3 1 0,-1 2 0,-4-2 0,-4 7 0,0 1 0,-1 4 0,-2-1 0,-2-3 0,-2 3 0,0-3 0,0 0 0,0 2 0,-6-2 0,-2 3 0,-6 3 0,0-2 0,-1 5 0,1-2 0,0 3 0,0 0 0,-1 0 0,4 0 0,1 0 0,4 0 0,-1 0 0,1 3 0,2 0 0,-2 4 0,6-1 0,-3 4 0,3-3 0,0 3 0,0-4 0,0 4 0,3-3 0,4 4 0,3-5 0,5-2 0,3 3 0,-3-6 0,3 2 0,-7-3 0,2 0 0,-5 0 0,1 0 0,1 0 0,-2-3 0,1 0 0,-5-7 0,-1 2 0,-3-5 0,0 6 0,0-10 0,0 9 0,-6-2 0,-2 4 0,-11 5 0,7-2 0,-5 3 0,6 0 0,0 0 0,1 0 0,7 0 0,0 0 0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5.86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8 50 24575,'0'6'0,"0"0"0,0 0 0,6-2 0,-1 2 0,8-6 0,-6 3 0,7-3 0,-7 0 0,3 0 0,-4 0 0,-3-5 0,0-3 0,-3-5 0,0 2 0,0-2 0,0 5 0,0-2 0,0 4 0,-2 2 0,-2 2 0,-6 2 0,-1 0 0,1 0 0,-4 0 0,7 2 0,-3 2 0,3 0 0,4 1 0,0-1 0,3 2 0,0 1 0,0-1 0,0 0 0,0 0 0,0 1 0,2-1 0,2-2 0,2 1 0,1-4 0,-1 2 0,0-3 0,-2 0 0,-2 0 0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06.69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1 112 24575,'6'0'0,"3"7"0,2 0 0,0 8 0,8 4 0,-10 0 0,6 1 0,-8-5 0,0-1 0,0-10 0,0 5 0,-4-5 0,0 2 0,-3-5 0,0-5 0,4-11 0,0-4 0,0-9 0,3-2 0,-6 1 0,3-4 0,0 9 0,-4 0 0,7 5 0,-6 9 0,2 0 0,0 6 0,-3 1 0,3 3 0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5.38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24575,'3'0'0,"0"4"0,-3 6 0,0 9 0,0 0 0,0 4 0,0-7 0,0 6 0,0-11 0,0 11 0,0-6 0,0 2 0,0-7 0,0 2 0,0-2 0,0-1 0,0 0 0,0-3 0,0-1 0,0 0 0,0 1 0,0-1 0,0 1 0,0-1 0,0 0 0,0 1 0,0-1 0,0 0 0,0 1 0,0-1 0,0 1 0,0-1 0,0 0 0,0 1 0,0 3 0,3-3 0,-3 3 0,3-4 0,-3 1 0,0-1 0,3-2 0,-2 1 0,4-4 0,-4-1 0,1-4 0,-2-10 0,0 3 0,0-17 0,0 8 0,0-8 0,0 4 0,0 1 0,0 0 0,0-1 0,0 5 0,0 4 0,0 1 0,0 7 0,0-3 0,0 4 0,0 0 0,0-1 0,0 7 0,0 4 0,0 11 0,0 4 0,0 9 0,0 1 0,4 10 0,1-4 0,0 10 0,3-10 0,-7 4 0,2-10 0,1-1 0,-3-8 0,2-2 0,-3-7 0,3-1 0,-2-4 0,2 0 0,-3 0 0,0 1 0,0-1 0,0 0 0,0 0 0,0 0 0,0-3 0,0 0 0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7.98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 29 24575,'-2'-3'0,"4"0"0,2 6 0,7 4 0,7 5 0,-2 2 0,2 5 0,1-6 0,2 9 0,-2-9 0,1 10 0,-6-8 0,2 8 0,-2-11 0,-2 5 0,-2-9 0,-4 1 0,1-2 0,-1-1 0,1 1 0,-1-1 0,-3-10 0,7-6 0,-5-16 0,10 2 0,-2-9 0,3 8 0,-3-3 0,-2 5 0,-4 3 0,1 2 0,-2 7 0,1 1 0,0 4 0,-4-1 0,3 1 0,-5 2 0,1 1 0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19.40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58 195 24575,'-3'2'0,"0"2"0,3 10 0,-3-6 0,-1 9 0,0-9 0,-2 5 0,5-6 0,-5 3 0,5-4 0,-1 1 0,2-1 0,-6-2 0,5-7 0,-5-8 0,6-8 0,0-9 0,8-1 0,-3-5 0,16-1 0,-10 0 0,9 5 0,-11 1 0,1 13 0,-2-1 0,-2 10 0,1 0 0,-4 12 0,-7 7 0,-5 9 0,-7 7 0,0-4 0,0 4 0,1-5 0,3-4 0,1 0 0,4-9 0,0 0 0,4-4 0,0-2 0,3-1 0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53:22.38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65 170 24575,'19'0'0,"5"0"0,-8 0 0,5 0 0,-13-3 0,5 3 0,-9-6 0,3 2 0,-4-6 0,-3 3 0,0-7 0,0-7 0,0 5 0,0-9 0,0 11 0,0-1 0,-6 4 0,1 1 0,-15 3 0,4 3 0,-6 1 0,4 3 0,0 0 0,2 0 0,1 0 0,2 0 0,6 0 0,-3 0 0,6 3 0,-2 0 0,5 7 0,-1-3 0,2 7 0,0-7 0,0 6 0,0-5 0,0 2 0,0-4 0,0 0 0,0 1 0,2-1 0,2 1 0,6-4 0,0 0 0,5-3 0,-5 0 0,4 0 0,-7 0 0,3 0 0,-4 0 0,0 0 0,0 0 0,-2 3 0,-2 0 0,-2 3 0,0 0 0,0 0 0,0 1 0,0-1 0,0 0 0,0 1 0,0 2 0,0 2 0,0 3 0,0 1 0,0-1 0,0 4 0,0-3 0,0 7 0,0-6 0,0 2 0,0 0 0,0 1 0,0 5 0,0-1 0,0 0 0,0 1 0,0-1 0,0 0 0,0-3 0,0 2 0,0-3 0,0 0 0,4 0 0,-4-9 0,3 0 0,0-3 0,-2-1 0,2 0 0,-3 1 0,0-1 0,2-2 0,-1 1 0,2-1 0,0-1 0,-3 3 0,3-3 0,0 1 0,0 1 0,3-1 0,0-1 0,-2 3 0,2-6 0,-3 3 0,3-3 0,-2-3 0,-1 0 0,-1 0 0,-1 3 0,1 3 0,-2 3 0,0 0 0,0 0 0,0 0 0,0 0 0,0 0 0,0-2 0,0-2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42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49 24575,'0'2'0,"0"4"0,0 9 0,0 7 0,0 0 0,0 0 0,0 0 0,0-5 0,0-5 0,0 4 0,0-8 0,0 4 0,0-5 0,0 1 0,0-1 0,0 1 0,0-1 0,-7-3 0,-1-1 0,-3-3 0,3-3 0,1-5 0,2-10 0,-4-4 0,0-6 0,4 5 0,-3-3 0,7 8 0,-3-3 0,4 8 0,-4-3 0,3 8 0,-3-4 0,4 4 0,0 1 0,0-1 0,0 1 0,0-1 0,0 1 0,-3 3 0,-1 0 0,-3 4 0,0 0 0,3 4 0,1 4 0,3 4 0,0 5 0,0 4 0,0-7 0,0 6 0,0-7 0,0 3 0,0-3 0,0-1 0,0-5 0,0 1 0,0-1 0,0-3 0,0 0 0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1.6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0 465 24575,'90'-22'0,"-1"1"0,1-1 0,-18-6 0,20-1 0,20-7 0,-42 0 0,-64 0 0,-1-11 0,-5 15 0,0-1 0,0 1 0,0 5 0,0 7 0,-9 6 0,-2 4 0,-8 5 0,-1-4 0,5 8 0,1-4 0,1 5 0,2 0 0,-2 0 0,-1 0 0,4 4 0,-4 6 0,4 10 0,0 1 0,4 10 0,1-4 0,0 5 0,4 0 0,-4 7 0,5 1 0,0 0 0,0 5 0,0-4 0,0-1 0,0 4 0,0-10 0,0-1 0,0-3 0,5-9 0,-4 0 0,3-3 0,1 1 0,-4 1 0,3 4 0,-4-5 0,0 1 0,0 5 0,0 2 0,0-1 0,0 5 0,0-10 0,0 4 0,0-10 0,0 3 0,0-8 0,0 4 0,0-5 0,0-8 0,4-11 0,7-11 0,11-11 0,1-1 0,4 5 0,0-4 0,-5 11 0,4-2 0,-6 5 0,-1 7 0,1-4 0,-1 10 0,1 0 0,-1 5 0,-4 0 0,-1 0 0,-5 0 0,0 0 0,-1 0 0,1 0 0,-4 4 0,-1 12 0,-4 5 0,0 11 0,5 1 0,-4-1 0,4-6 0,-1 0 0,-3-7 0,8-4 0,-5-2 0,5-4 0,0 0 0,0 0 0,0 0 0,0-4 0,-1-1 0,6-4 0,-4 0 0,8 0 0,-3 0 0,-4 0 0,-2 0 0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2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24575,'34'0'0,"-3"0"0,7 0 0,1 0 0,1 0 0,1 0 0,-3 0 0,-6 0 0,-5 0 0,4 0 0,-15 0 0,3 0 0,-14 0 0,-2 0 0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2.6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 24575,'7'9'0,"-1"-1"0,11-8 0,-2 0 0,4 0 0,1 0 0,0 0 0,-1 0 0,-4 0 0,2 0 0,-7 0 0,2 0 0,-7-9 0,-1 7 0,-4-7 0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4.3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109 124 24575,'17'-8'0,"1"-3"0,7-10 0,2 0 0,0 5 0,3-4 0,-9 9 0,0 0 0,-3 6 0,-8 5 0,4 0 0,-6 0 0,6 0 0,-4 0 0,4 0 0,-10 9 0,0 2 0,-4 14 0,0 2 0,0 5 0,0 7 0,0 1 0,0 7 0,0-1 0,0 1 0,-5 0 0,-1 0 0,-11-1 0,4-5 0,-8-3 0,9-6 0,-8 0 0,8-5 0,-8 3 0,9-13 0,-8 7 0,8-10 0,-3 1 0,0-1 0,4-5 0,-4 0 0,5 0 0,-4 0 0,-2 1 0,0-5 0,-4-1 0,9-4 0,-8 0 0,3 0 0,0 0 0,1-4 0,5-5 0,4-6 0,-4-14 0,8 12 0,-4-10 0,5 12 0,0 0 0,0-3 0,0 3 0,0 0 0,0 1 0,0 5 0,4 0 0,1 4 0,8 2 0,-3 3 0,9 0 0,-9 0 0,8 0 0,-3 0 0,10 4 0,-4 2 0,10 9 0,-5 2 0,1 3 0,5 8 0,-4 0 0,6 1 0,-1-2 0,1 1 0,-7-10 0,5 8 0,-11-15 0,4 4 0,-5-5 0,-1-1 0,-4-3 0,-1-2 0,-6-4 0,1 0 0,0 0 0,0-9 0,-4 7 0,-1-7 0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6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42 24575,'4'5'0,"17"-2"0,-3-3 0,19-9 0,-16 6 0,16-6 0,-14 0 0,8 7 0,-5-7 0,-10 9 0,13 0 0,-17 0 0,7 0 0,-10 14 0,-4 4 0,0 28 0,-5-4 0,-5 11 0,-14 2 0,0-7 0,-11 6 0,12-14 0,-2-7 0,8-8 0,-2-5 0,4-5 0,5-2 0,1-4 0,4-15 0,0-8 0,11-29 0,2 7 0,12-24 0,4 16 0,-2-18 0,8 17 0,-10-8 0,-2 18 0,-3 2 0,-9 8 0,3 10 0,-5 2 0,0 8 0,-8 1 0,-2 12 0,-13 3 0,-2 14 0,0 2 0,-4 5 0,12-5 0,-6 4 0,13-10 0,-4 4 0,5-6 0,0 1 0,0-5 0,0-2 0,14-3 0,4 0 0,14 0 0,0 1 0,0-5 0,0-1 0,7-5 0,-6 0 0,6 0 0,-7 0 0,0 0 0,-10 0 0,2 0 0,-14 0 0,4 0 0,-5 0 0,-1 0 0,-3 0 0,-1 0 0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6.8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24575,'0'5'0,"0"7"0,0 21 0,0 1 0,0 11 0,0-5 0,0 6 0,0 1 0,0 7 0,0-5 0,0 5 0,0-8 0,0-6 0,0-1 0,0-7 0,0-5 0,0-2 0,0-5 0,0-6 0,0 0 0,0-5 0,0 0 0,0-5 0,0 0 0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7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 24575,'29'0'0,"12"0"0,1 0 0,10 0 0,-11 0 0,5 0 0,8 0 0,-12 0 0,4 0 0,-20 0 0,-1 0 0,-5 0 0,-5 0 0,-2 0 0,-8-7 0,-1-4 0,-4 1 0,0 2 0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8.4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24575,'0'19'0,"0"2"0,0 11 0,0 0 0,0 0 0,0 7 0,0-11 0,0 4 0,5-7 0,-4-9 0,4 7 0,-5-13 0,0-1 0,0-5 0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8.9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53 24575,'10'0'0,"11"0"0,35 0 0,10 0 0,24 0-665,3 0 665,-8 0 0,13-7 0,-31 0 0,22-1 164,-31 3-164,11-7 0,-26 10 0,-8-10 0,-11 12 0,-14 0 125,4 0 0,-10 0 0,0 0 1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09.6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 1 24575,'-10'3'0,"2"7"0,8 10 0,0-4 0,0 27 0,0-18 0,-11 27 0,4-11 0,-10 6 0,5-7 0,1-2 0,5 1 0,-3-15 0,8 1 0,-3-16 0,4 0 0,4-4 0,11-1 0,13-4 0,0 0 0,16 0 0,-9 0 0,11 0 0,1-6 0,0 5 0,0-4 0,-7 5 0,5 0 0,-17 0 0,4 0 0,-12 0 0,-6 0 0,0 0 0,-5 0 0,0 0 0,-4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0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24575,'3'4'0,"10"-1"0,1-3 0,12 0 0,-3 0 0,-1 0 0,4 0 0,-8 0 0,4 0 0,-6 0 0,-3 0 0,-2 0 0,-7 0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2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1191 24575,'-10'-4'0,"2"-28"0,8-28 0,6-30 0,9-3-1093,0 32 0,1-1 1093,1-3 0,0 2 0,-5 11 0,1 0-29,6-12 0,-3 2 29,-4-9 0,4 21 0,2 0 0,-4-16 0,-1 10 0,-3 17 0,-9 13 1611,4 1-1611,-5 10 633,0 1-633,0 5 0,0 0 0,0 11 0,0 17 0,0 14 0,0 21 0,0-6 0,0 14 0,0-7 0,0 9 0,0-9 0,0-7 0,0-10 0,0-11 0,0-2 0,0-10 0,0-2 0,0-4 0,4-4 0,1-1 0,9-4 0,0 0 0,12 0 0,-5-4 0,-1-6 0,0-11 0,-5 0 0,2-10 0,-3 4 0,-3-5 0,0-7 0,1-17 0,0 12 0,-5-17 0,3 13 0,-8 6 0,3-4 0,-5 14 0,0 10 0,0-2 0,0 14 0,0 4 0,0 17 0,0 10 0,0 18 0,0 1 0,0 7 0,0 7 0,0-5 0,0 5 0,5-14 0,12 0 0,7-6 0,16-5 0,-5-1 0,4-10 0,-7-3 0,-5-5 0,-2-4 0,0-1 0,-4-5 0,10-5 0,-2-19 0,7-23 0,-15 16 0,-2-5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44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61 24575,'0'11'0,"0"4"0,0-3 0,0 10 0,0-5 0,0 5 0,0 5 0,0-8 0,0 12 0,0-17 0,0 11 0,0-11 0,0 7 0,0-9 0,0-1 0,0-3 0,0-1 0,0 1 0,0-1 0,0 1 0,-6-4 0,4-11 0,-4-3 0,6-14 0,0 1 0,0-4 0,4 0 0,5 0 0,6-1 0,3 1 0,5-2 0,-3 2 0,2 3 0,-4 2 0,-2 6 0,-3-1 0,-1 4 0,0 1 0,-4 5 0,4 2 0,-5 2 0,1 3 0,-1 0 0,-3 0 0,0 0 0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10.3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24575,'0'2'0,"0"17"0,0 21 0,0 2 0,0 18 0,0-3 0,0 1 0,0 5 0,0-9 0,0-12 0,0 4 0,0-20 0,0 0 0,0-7 0,0-4 0,0-1 0,0-1 0,0-3 0,0 4 0,0-21 0,0-3 0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11.3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 0 24575,'-9'9'0,"-6"14"0,-9 19 0,-3 22 0,-4 1 0,4 7 0,8-9 0,-6 9 0,16-7 0,-9 14 0,16-13 0,-4 5 0,6-9 0,0-6 0,0 4 0,0-4 0,11 0 0,8 0 0,12-2 0,13-2 0,-6-3 0,11 0 0,-12-12 0,3-1 0,-5-3 0,-8-15 0,0 8 0,-8-16 0,-4 4 0,-1-9 0,-6-1 0,-3-7 0,-1-26 0,-4 18 0,0-17 0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15.8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0 130 24575,'9'-8'0,"4"-1"0,-3-5 0,4 3 0,0-7 0,0 8 0,0 0 0,-1 6 0,-8 11 0,-1 9 0,-4 9 0,0 2 0,0 3 0,0-3 0,0 11 0,0-4 0,0 5 0,0-7 0,0 0 0,0-5 0,0-2 0,4-6 0,1 1 0,1-5 0,2-2 0,-3-4 0,4-4 0,0 3 0,0-7 0,-1 3 0,1-4 0,0 0 0,5 0 0,0 0 0,2-9 0,3-8 0,-8-9 0,10-13 0,-8-1 0,4-7 0,-1 0 0,-3 0 0,4 7 0,-7 7 0,1 2 0,-1 15 0,-5-4 0,3 11 0,-7 11 0,3 11 0,-4 11 0,0 9 0,0-1 0,0 0 0,0-5 0,0 3 0,0-9 0,0 4 0,0-5 0,4-5 0,1 3 0,4-8 0,0 4 0,0-5 0,5 0 0,1 0 0,-1-3 0,5 2 0,-9-7 0,3 4 0,-4-5 0,0 0 0,0 0 0,0 0 0,-1 0 0,1 0 0,0 0 0,0 0 0,-1 0 0,1 0 0,0 0 0,-1-4 0,1-6 0,0-4 0,-3-12 0,3 0 0,-8-7 0,4 1 0,0-7 0,-4 5 0,4-4 0,-5 11 0,0 6 0,0 3 0,0 8 0,4 0 0,1 3 0,3 6 0,1-7 0,5 7 0,0-8 0,12 3 0,0 1 0,1-4 0,3 7 0,-9-2 0,5 0 0,-7 3 0,-4-4 0,-1 5 0,-6 0 0,1 0 0,-4-8 0,-1-2 0,-4 0 0,0 1 0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16.5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24575,'5'0'0,"8"0"0,27 0 0,-10 0 0,21 0 0,-17 0 0,13 0 0,-8 0 0,0 0 0,0 0 0,-11 0 0,3 0 0,-11 0 0,-5 0 0,-2 0 0,-9 0 0,0 0 0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17.2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24575,'0'18'0,"0"5"0,0 10 0,0 8 0,0 5 0,0 1 0,0-7 0,0-1 0,0-1 0,0-10 0,0 10 0,0-22 0,0 8 0,0-14 0,0 3 0,0-4 0,0-4 0,0-1 0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18.9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1 230 24575,'4'-18'0,"8"-12"0,9 6 0,2-13 0,9 8 0,-10 7 0,5-4 0,-8 15 0,1 1 0,-6 6 0,-4 11 0,-6 9 0,-4 16 0,-6 16 0,-1 0 0,-5 7 0,0-9 0,1-6 0,5-1 0,1-13 0,5 0 0,0-12 0,0 0 0,0-5 0,7-4 0,4-1 0,7-4 0,2 0 0,-1 0 0,1-5 0,-1-5 0,2-10 0,-1-7 0,2-5 0,-1-1 0,1 1 0,-6 0 0,-1 5 0,-4 2 0,-2 10 0,0 1 0,-4 5 0,3 4 0,-7 5 0,-2 15 0,-5 6 0,-6 18 0,6-6 0,1 6 0,5-7 0,0 0 0,0-5 0,0-2 0,0-6 0,0 1 0,0 0 0,0-6 0,4 0 0,1-5 0,4 0 0,4-4 0,-3-1 0,4-4 0,-1 0 0,-3 0 0,9 0 0,-4 0 0,-1 0 0,5 0 0,-9 0 0,3 0 0,-4 0 0,5-5 0,-4-5 0,4-5 0,-3-10 0,-1-2 0,1-5 0,-5-1 0,3-5 0,-7 4 0,3-5 0,-5 7 0,0 5 0,0 1 0,0 12 0,0-5 0,0 9 0,0-3 0,0 4 0,0 1 0,4-1 0,1 0 0,8-4 0,8 2 0,0-8 0,4 7 0,-10-1 0,3 3 0,-8 5 0,4 0 0,-5 1 0,-5 0 0,0-1 0,-4 1 0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19.7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 24575,'3'5'0,"15"-1"0,16-4 0,12 0 0,1 0 0,0 0 0,0 0 0,-1 0 0,-5 0 0,4-5 0,-22 3 0,13-3 0,-25 1 0,8 3 0,-10-3 0,0 4 0,-4 0 0,-1 0 0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20.3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24575,'-5'7'0,"1"9"0,4 15 0,0 3 0,0 5 0,0-1 0,0 3 0,0-1 0,0-1 0,0-13 0,0 5 0,0-15 0,0 3 0,0-10 0,0-8 0,0 2 0,0-7 0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21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 1 24575,'5'17'0,"5"1"0,0 2 0,16 6 0,-13 1 0,13 7 0,-9-2 0,5 6 0,-5 3 0,4-1 0,-3 5 0,-1-11 0,0 4 0,-11 1 0,3-5 0,-3 4 0,0-5 0,-1 5 0,-5-4 0,0 11 0,0-4 0,-6 13 0,-6-6 0,-6 6 0,-1 0 0,-3-5 0,3 5 0,1-8 0,-4 1 0,9 0 0,-9-7 0,5-1 0,0-7 0,2-5 0,0-7 0,5-6 0,0-5 0,2 0 0,7 0 0,-7-4 0,7 3 0,-6-7 0,6 3 0,-3-4 0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27.1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12717 173 24575,'0'8'0,"0"5"0,0 39 0,0-7 0,0 17 0,0 9 0,0-18 0,0 5 0,0 1 0,0-1 0,0-5 0,0 1 0,0 12-413,0-12 0,0 3 413,0 41 0,-1-32 0,2 0 0,1-14 0,2 0 0,0 10 0,0-3 0,5 29 0,-3-34 0,1-1 0,1 32 0,6 8 0,0-2 0,-7-18 0,5-9 0,-11-10 0,4-13 0,0-3 0,-4-11 0,4-2 826,-5-6-826,0-4 0,0 3 0,0-8 0,0 4 0,0-5 0,0 0 0,0-1 0,0 0 0,0 1 0,0-1 0,0 1 0,-9 0 0,-2 1 0,-9-1 0,-5 1 0,4 0 0,-10 1 0,5-1 0,-13 1 0,-17 1 0,-2 1 0,-22 0 0,6 0-662,-16-5 662,39-5 0,-1 0-602,-10 1 1,-2-1 601,-4-2 0,-2 0 0,-3 3 0,-2-1-845,-5-2 1,0-2 844,4 1 0,0 0 0,-4 1 0,0-2 0,4-2 0,4-1-405,16 1 1,1-2 404,-9-1 0,0-3 0,-32-12 0,40 9 0,-3 0 0,-7 0 0,0 0 0,12 0 0,1 3 0,-4 4 0,0 1 0,7-3 0,0 1 151,-42 4-151,40-1 0,1-1 0,-33 4 0,-13 0 0,21 0 0,-23 0 0,15 0 0,-16 0 0,24 0 0,-12 0 1052,30 0-1052,-12 0 1727,21 0-1727,-5 6 956,7-5-956,6 9 477,-4-9-477,11 9 0,-5-9 0,7 4 0,0-5 0,5 0 0,2 0 0,10 0 0,1 0 0,5 0 0,1 0 0,-18 0 0,-4 0 0,-24 0 0,-2 0 0,-15 6 0,-22 2-751,37-4 0,-4 0 751,-8 0 0,-2-1 0,-3-3 0,-2 0 0,0 0 0,2 0 0,17 0 0,1 0-350,-10 0 1,2 0 349,-24 0 0,32 0 0,-2 0 0,-5 0 0,1 0 0,-37 0 0,2 0 0,18 0 0,3 0 0,-9 0 0,-7 0 0,9 0-85,9 0 85,2 0 0,8 0 0,7-6 1440,2 5-1440,13-4 751,-4 5-751,16 0 95,-2 0-95,11 0 0,5 0 0,1 0 0,9-8 0,-13 6 0,-14-6 0,-25 20 0,-36-2 0,37 4 0,-4 0-857,-8-4 1,-2-2 856,-9 4 0,-2 0 0,5-3 0,1-1 0,-6 1 0,1-1 0,11-3 0,1-1 0,-6 4 0,2-1 0,9-6 0,1 0 0,-6 2 0,2 1-364,9-4 1,2 0 363,-8 0 0,4 0 0,-21 0 0,27 0 0,0 0 0,-15 0-192,-23 0 192,9 0 0,0 0 0,9-6 0,1 5 0,9-11 0,7 6 1629,-6-1-1629,13 2 785,-5-1-785,7 5 218,1-4-218,-1 5 0,6 0 0,-4 0 0,11 0 0,-11 0 0,4 0 0,1 0 0,1 0 0,12 0 0,2 0 0,5 0 0,1 0 0,4 0 0,1 0 0,-19 0 0,-6 0 0,-32 6 0,-12 2 0,-1 5-487,35-8 1,-2-2 486,-1 0 0,1 0 0,-29 2-462,-16-3 462,20 3 0,-8-5 0,-6 0 0,16 0 0,-4 0 0,12 0 0,-4 0 0,-1 0 0,5 0 0,-6 0 950,9 0-950,0 0 485,-1 0-485,8 0 0,-5 0 0,12 0 0,-13 0 0,13 0 0,-12 0 0,12 5 0,-5-4 0,7 10 0,0-10 0,7 4 0,-6-5 0,13 0 0,-6 0 0,7 5 0,0-4 0,0 4 0,-1-5 0,1 0 0,0 0 0,0 0 0,-1 5 0,-2-4 0,7 4 0,0-5 0,8 0 0,1 0 0,4 0 0,1 0 0,5 0 0,1 0 0,-1 0 0,1 0 0,-1 0 0,-5-5 0,4 0 0,1-4 0,1 4 0,3-3 0,-4 3 0,4-4 0,-3 4 0,7-8 0,-7 7 0,3-12 0,0-3 0,0-19 0,5-10 0,0-6 0,0-5 0,0-3 0,-5-2 0,3-13 0,-10 5 0,5-7-417,0 31 1,-1-1 416,-12-44 0,11 40 0,1-1 0,-3 0 0,1 0 0,5-1 0,1 0 0,-3-4 0,1-1 0,4-6 0,2 1 0,-4 13 0,1 0 0,3-6 0,0 0 0,0-33-283,0 0 283,0 10 0,0 12 0,0 15 0,5 8 0,-4 9 0,8 12 822,-8-3-822,8 13 294,-8-7-294,7 10 0,-7-1 0,3 1 0,0 5 0,0 4 0,5 1 0,10 4 0,9 0 0,20 0 0,16 0 0,18 0 0,11 0-797,-33 0 1,3 0 796,0 0 0,2 0 0,14 4 0,2 0 0,-6-3 0,1 0 0,10 2 0,0 2 0,-10-1 0,-1-1 0,5-2 0,0 0 0,0 3 0,0-1 0,-4-2 0,-1-2 0,0 1 0,-1 0 0,-1 0 0,0 0 0,1 0 0,1 0 0,5 0 0,2 0-1075,5 1 1,1-2 1074,-1-6 0,0-1 0,7 2 0,-1-1 0,-4-5 0,0-1 0,6 3 0,-4 2-562,-23 3 0,-3 0 562,7-3 0,-2 2 0,-17 5 0,-1 0-279,10-6 0,0 0 279,-4 6 0,-1 0 0,-2-2 0,2-1 0,4 4 0,0 0 0,37 0 0,-2 0 0,-12 0 0,-24 0 1270,26 0-1270,-28 0 2096,5 0-2096,-17 0 1325,-12 0-1325,-2 0 733,-13 0-733,-4 4 0,-1-3 0,-6 3 0,15-4 0,22 0 0,27 0 0,21 0-567,-38 1 0,2-2 567,-1-1 0,2-3-1044,34-4 0,3-1 1044,-21 0 0,3 1 0,-2-1 0,6-1 0,-1 3-926,-10 4 0,-1 1 0,1 1 926,8-2 0,0 1 0,2 1 0,2 1 0,2 2 0,-4-1 0,-10 0 0,-1 0 0,-1 0-516,3 0 0,1 0 0,-2 0 516,19 0 0,-2 0 0,1 0 0,-1 0 0,-6 3 0,-3 1 45,-8 0 0,-3 1-45,-12 2 0,-2 1 0,1-1 0,-1 0 1512,23 0-1512,14 0 0,-16-7 2788,-10 0-2788,-17 0 2074,-14 0-2074,-2 0 994,-10 0-994,-1 0 90,18 0-90,0 0 0,34 0 0,-7 0 0,-12-3 0,3-1-393,-7 0 1,2-1 392,20-3 0,2 0-723,-5 0 0,1-1 723,8 1 0,2 0-884,3-1 0,-1 1 884,0 2 0,0 2 0,5 0 0,-1 0 0,-13 4 0,-3 0-286,-9 0 1,-1 0 285,1 0 0,-2 0 0,39 0 0,-45 0 0,1 0 0,2 3 0,-1 1 0,30 3 634,7 7-634,-18-1 0,6 1 0,-6-7 0,8-1 0,1 0 0,-9-5 0,-1 5 1311,-9-6-1311,-7 0 1914,-9 0-1914,-8 0 710,-7 0-710,-5 0 1,-7 0-1,-2 0 0,-8 0 0,5-14 0,-5-11 0,10 6 0,10-2 0,18 21 0,0 0 0,31-7 0,-2 6 0,1-6 0,18 7 0,-28 0 0,22 0 0,-17 0 0,-2 0 0,-15 0 0,-2 0 0,-14 0 0,5 0 0,-16 0 0,8 0 0,-16 0 0,4 0 0,-6 0 0,1 0 0,0 0 0,-1 0 0,-4 0 0,3 0 0,-3 0 0,0 0 0,3 0 0,-8 0 0,4 0 0,0 0 0,-4 0 0,3 0 0,-4 0 0,0 0 0,-1 0 0,-3 4 0,-1 0 0,-4 5 0,0-1 0,0 1 0,0 0 0,0 4 0,0 2 0,0 5 0,0-1 0,0 1 0,0 0 0,0-1 0,0 1 0,0-6 0,0 5 0,0-9 0,0 3 0,0-8 0,0-1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46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24575,'8'7'0,"-6"5"0,9 5 0,-6 1 0,0 8 0,2-3 0,-2-1 0,0 4 0,2-8 0,-6-1 0,3-1 0,-1-8 0,-2 4 0,2-5 0,-3 1 0,0-1 0,0-9 0,0-8 0,0-11 0,0-2 0,0-3 0,0 8 0,0-3 0,0 4 0,0 0 0,4 1 0,0-1 0,5 0 0,-1 5 0,0-4 0,3 7 0,-2-3 0,7 4 0,-8 4 0,4-4 0,-1 8 0,-2-4 0,3 4 0,-5 0 0,0 0 0,1 0 0,-1 0 0,-3 0 0,-1 0 0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6:58.44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557 87 24575,'0'28'0,"0"3"0,0 23 0,0 10 0,0 9 0,0 18-691,0 2 691,0 0 0,0 7 0,0-49 0,0 1 0,0 43 0,0-10 0,0 2 0,0-19 0,0 32 0,0-24 0,0 12 0,0-23 171,0 5-171,0-20 0,5-4 0,-4-19 0,4 3 0,-5-14 520,0 8-520,0-13 0,0 2 0,0-4 0,0-1 0,0 1 0,0-1 0,0 0 0,-8-3 0,-2-10 0,-14-7 0,-3-9 0,-13-14 0,6 11 0,-15-18 0,6 11 0,0-6 0,-5 6 0,13 4 0,-4 4 0,7 6 0,5 7 0,2 0 0,5 9 0,6-3 0,0 4 0,5 0 0,0 0 0,0 0 0,4 4 0,2 5 0,3 6 0,4 10 0,7 1 0,6 6 0,5 7 0,0 1 0,2 7 0,-1 0 0,7 1 0,-4 7 0,4-5 0,1 12 0,-5 2 0,11 1 0,-10 6 0,10-13 0,-10 4 0,3-12 0,-6 4 0,-1-7 0,-5-7 0,3-1 0,-9-7 0,3 0 0,-4-5 0,-1-2 0,0-6 0,-5-4 0,-1-1 0,0-5 0,-3 0 0,3-1 0,0-10 0,1-10 0,17-27 0,4-11 0,21-24-578,-19 32 0,2-2 578,3-5 0,3-1 0,2-5 0,1 1 0,-5 8 0,0 1 0,0-8 0,0 2 0,29-24-290,-33 31 0,0 1 290,25-20 0,-11 12 0,-7 9 0,-9 18 0,-2-2 1121,-11 19-1121,4-6 615,-9 12-615,3-3 0,-4 4 0,0 0 0,-5-4 0,4 3 0,-4-3 0,1 1 0,-2-2 0,1-4 0,-3 1 0,7-1 0,-7 0 0,7 4 0,-7-3 0,3 3 0,-4-4 0,-4 4 0,-11 2 0,-7 3 0,-10 0 0,-7 0 0,5 0 0,-11 5 0,3 13 0,1 1 0,1 10 0,7-8 0,1 1 0,0-1 0,5 0 0,2-5 0,5-2 0,5-5 0,1 0 0,6-4 0,-1-1 0,1-4 0,-1 0 0,1 0 0,0 0 0,3 4 0,-3-3 0,4 3 0,-5-4 0,1 0 0,-1 0 0,1 4 0,-1-3 0,1 2 0,-1-3 0,0 0 0,5-3 0,0-7 0,4-16 0,0-17 0,0-13 0,6-24 0,2 4-236,-1 27 1,0-2 235,7-41 0,-5 14 0,3-8 0,-11 28 0,5-14 0,-6 16 0,0 2 0,0 14 0,0 2 471,0 11-471,0-4 0,0 10 0,0-4 0,0 5 0,0-5 0,0-1 0,0-1 0,0 2 0,0 5 0,0 0 0,0 6 0,0 0 0,0 6 0,0-1 0,0-5 0,0 5 0,0-5 0,5 0 0,-4 4 0,3-4 0,0 5 0,-3-4 0,7-2 0,-7-5 0,8-5 0,-8 4 0,9-9 0,-5 9 0,1-5 0,-2 7 0,1-1 0,-4 5 0,3-4 0,-4 9 0,4-3 0,-3 4 0,3 0 0,-4-5 0,0 4 0,4-9 0,-2 9 0,6-8 0,-2 3 0,-1 0 0,3 1 0,-7 5 0,7 0 0,-7 1 0,3-1 0,-8 5 0,0 0 0,-10 4 0,-1 0 0,-4 0 0,4 0 0,-4 0 0,5 0 0,-6 0 0,0 0 0,-5 0 0,4 0 0,-4 0 0,5 0 0,0 4 0,6-3 0,-5 8 0,9-8 0,-3 3 0,4-4 0,4 0 0,2 0 0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41.4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24575,'13'0'0,"16"0"0,31 0 0,6 0 0,30 0 0,-9 0 0,-1 0 0,0 0 0,-28 0 0,13 0 0,-21 0 0,-10 0 0,-15 0 0,-5 0 0,-9 0 0,-3 0 0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41.4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508 0 24575,'0'13'0,"5"2"0,-4 10 0,13 2 0,-12 11 0,13 9 0,-9-5 0,1 18 0,4-11 0,-10 1 0,5 10 0,-6-11 0,0 0 0,0 4 0,0-13 0,0 0 0,-5-1 0,-11-12 0,-8 6 0,-15-10 0,-3 6 0,-5-11 0,0-1 0,0-5 0,7-1 0,-5-5 0,11-1 0,-5-5 0,7 0 0,5 0 0,2-4 0,5-2 0,5-3 0,1-1 0,6 1 0,3 1 0,1 3 0,4 1 0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41.4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 24575,'13'0'0,"8"0"0,38 0 0,7 0 0,25 0 0,1 0-446,-41-3 0,0 0 446,42 1 0,-3-4 0,-8 6 0,0 0 219,-16 0-219,-4 0 0,-22 0 0,-11 0 0,-5 0 0,-14 0 168,3 0 0,-8 0 0,-1 0 1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41.4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24575,'4'8'0,"-3"5"0,7-7 0,-7 7 0,2-3 0,-3 0 0,0 3 0,0-4 0,0 0 0,0-5 0,0 0 0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41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0 24575,'-5'83'0,"0"-1"0,-1 0 0,1 0 0,-7 23 0,-1-2 0,21-39 0,41-58 0,-8 6 0,51-12 0,-10 0 0,-14-5 0,28-9 0,-28-1 0,15-5 0,-12 7 0,-15 1 0,-8 5 0,-15-3 0,-8 9 0,-10-4 0,-2 5 0,-4 0 0,0 0 0,-4 0 0,-1 0 0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41.4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24575,'0'39'0,"0"16"0,0 9 0,0-10 0,0 2 0,0 12 0,0 0 0,0 29 0,0-41 0,0 0 0,0-2 0,0-19 0,0-4 0,0-6 0,0-5 0,0-3 0,0-10 0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41.4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1 24575,'-13'5'0,"30"-1"0,2-4 0,47 0 0,-27 0 0,31 0 0,-22 0 0,6 0 0,-7 0 0,-7 0 0,-1 0 0,-22 0 0,-2 0 0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41.4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24575,'53'0'0,"-3"0"0,18 0 0,-9 0 0,4 0 0,-11 0 0,-23 0 0,2 0 0,-16 0 0,-2 0 0,-8 0 0,-1 0 0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41.4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9 369 24575,'-4'-4'0,"0"-11"0,4-1 0,0-15 0,9 5 0,3-6 0,16-2 0,-6 7 0,10-1 0,-11 13 0,4 0 0,-10 9 0,-2 2 0,1 4 0,-4 0 0,-1 8 0,-5 21 0,-4 0 0,-5 23 0,4-11 0,-16 13 0,9-6 0,-5-1 0,-1-9 0,11-5 0,-6-7 0,9-5 0,0-8 0,0-4 0,0 0 0,4 0 0,11-4 0,1-2 0,9-3 0,0 0 0,2 0 0,-1 0 0,5-9 0,-4-3 0,-1-9 0,0-5 0,-6 5 0,1-10 0,-5 10 0,-1-10 0,-5 10 0,0 0 0,-5 3 0,-1 8 0,-4-4 0,3 9 0,2 1 0,-1 13 0,5 2 0,-4 9 0,5-1 0,0 1 0,-1-1 0,5 1 0,-3-5 0,3 3 0,0-7 0,-4 2 0,4-3 0,-5-6 0,-1 4 0,6-7 0,-4 3 0,4-4 0,-6 0 0,1 0 0,0 0 0,0 0 0,0 0 0,0 0 0,0-9 0,0-1 0,1-10 0,0-5 0,0 4 0,1-10 0,-6 4 0,0-5 0,-5 0 0,0-1 0,0 1 0,0 5 0,0 2 0,0 5 0,0 5 0,0-3 0,0 8 0,0-4 0,0 5 0,0 1 0,0-1 0,4 4 0,5-3 0,12 2 0,5-4 0,13-2 0,-5 2 0,4 3 0,-6-3 0,-5 9 0,-7-4 0,-6 5 0,-6-4 0,1 3 0,0-3 0,-4 1 0,-1-2 0,-4 0 0,0 1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48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24575,'0'15'0,"0"0"0,0 2 0,0-1 0,0 6 0,0 0 0,0 1 0,3-1 0,-2-1 0,7-3 0,-7 3 0,6-8 0,-6 2 0,5-6 0,-5 2 0,2-3 0,-3-10 0,0-4 0,0-10 0,0 0 0,0-6 0,0 4 0,0-3 0,0 4 0,0 0 0,0 4 0,4-2 0,0 6 0,4-3 0,0 1 0,0 2 0,0-3 0,3 1 0,-2 2 0,2-3 0,-3 1 0,0 5 0,0-4 0,-1 5 0,1-2 0,-1 2 0,1-1 0,-1 5 0,-3-6 0,3 6 0,-3-2 0,4-1 0,-1 4 0,1-4 0,-1 4 0,-3 0 0,-1 0 0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41.4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5591 1 24575,'0'1'0,"0"15"0,0 14 0,0 31 0,0-10 0,6 20 0,-5-7 0,11 7 0,-11 2 0,5-23 0,1 1 0,1 35 0,-4-31 0,0 0-641,2 20 641,-2-17 0,0 2 0,-3 40 0,6-42 0,0 0 0,-6 34 0,5-36 0,2-2 0,-1 11 0,-3-7 0,0 1 0,1 9-19,1 15 19,-5-12 0,5-15 0,-1-8 0,-4-10 0,4-11 640,-5-7-640,0-6 20,0-5-20,0-1 0,0 1 0,-4-4 0,-5-1 0,-12-4 0,-12 0 0,-15 0 0,0 0 0,-31 0 0,10 6 0,-21-4-651,-1 4 651,-2-6-723,33 0 1,-3 0 722,0 0 0,-2 0 0,-12 0 0,-3 0 0,-7 0 0,-1 0-1151,-5 0 0,-2 0 1151,28 0 0,0 0 0,-1 0 0,1 0 0,0 0 0,1 0 0,-30 0 0,2 0 0,3 0 0,1 0 0,1 0 0,5 0 0,23 0 0,1 0-325,-30 0 1,5 0 324,14 0 0,1 0 0,0 0 0,-8 0 0,28 0 0,-1 0 0,-42 0 0,37-4 0,2 1 0,-17 1 0,7-2 0,2 1 507,10 3-507,0 0 0,0 0 0,-8 0 0,-20 0 0,-2 0 0,8 0 0,-5 0 0,5 0 0,-7 0 0,7 0 0,-5 0 0,14 0 0,-14 0 1253,13 0-1253,2 5 2461,4 2-2461,4 5 826,-6-5-826,-2 4 0,1-4 0,-1 0 0,1 4 0,7-4 0,-16 0 0,27 3 0,-26-9 0,29 9 0,-12-4 0,7 1 0,-4 3 0,4-4 0,2 0 0,7-1 0,6 0 0,1-4 0,4 4 0,3-5 0,4 0 0,1 0 0,-1 0 0,5 0 0,2 0 0,4 0 0,1 0 0,3-19 0,1-7 0,4-27 0,0-3 0,0-23 0,0 4 0,0 22 0,0-2 0,0 2 0,0-2-647,0-12 0,0-1 647,0-3 0,0 0 0,0 1 0,0 2 0,0 9 0,0 2-270,0 1 1,0 2 269,0-39 0,0 42 0,0 0 0,0-42 0,0 10 0,0 19 0,0 17 0,0 2 0,0 17 1257,0-4-1257,0 13 576,0 4-576,4 2 0,-3 4 0,7 0 0,-7 0 0,7-5 0,-7 4 0,8-4 0,-8 6 0,3-1 0,-4 1 0,4-1 0,-3-4 0,3 3 0,0-9 0,-3 4 0,3 0 0,-4 2 0,4 4 0,-3 0 0,7 4 0,-3 1 0,3 4 0,1 0 0,5 0 0,6 0 0,20 0 0,9 0 0,25 0 0,9 0-612,-26 0 1,2 0 611,-1 0 0,1 0 0,12 0 0,2 0 0,-4 0 0,-1 0 0,1 0 0,1 0 0,9 0 0,0 0-786,-8 0 1,1 0 785,8 0 0,0 0 0,-6 0 0,-1 0 0,-5 0 0,1 0 0,3 0 0,0 0-275,-7 0 1,-3 0 274,-7 0 0,-2 0 0,1 0 0,-1 0 0,32 0 0,-34 0 0,0 0 0,42 0 0,-3 0 0,-8 0 0,-1 0 0,0 0 0,0 0 0,0 0 0,0 0-22,-7 0 22,5 0 0,-14 0 0,6 0 1087,-15 0-1087,6 0 1616,-14 0-1616,6 0 635,-7 0-635,0 0 27,0 0-27,-7 0 0,5 0 0,-11 0 0,11 0 0,-11 0 0,4 0 0,-5 0 0,5 0 0,-4 0 0,5 0 0,-1 0 0,-4 0 0,11 0 0,-11 0 0,5 0 0,-7 0 0,7 0 0,-6 0 0,6 0 0,-7 0 0,7 0 0,-5 0 0,11 0 0,-5 0 0,7 0 0,28 0 0,-21 0 0,28 0 0,-34 0 0,6 0 0,-13 0 0,4 0 0,-11 0 0,4 0 0,-6 0 0,1 0 0,-7 0 0,-1 0 0,-5 0 0,-1-4 0,1 3 0,-5-4 0,-2 1 0,-4 3 0,0-3 0,0 4 0,0-4 0,0 3 0,-1-3 0,1 4 0,-4-4 0,3 3 0,-3-3 0,3 4 0,1 0 0,-4-4 0,2 3 0,-2-3 0,4 4 0,-1 0 0,-3-3 0,2 2 0,-2-3 0,3 4 0,1 0 0,0 0 0,0 0 0,0 0 0,4 0 0,2 0 0,0 0 0,3 0 0,-3 0 0,0 0 0,-1 0 0,-5 0 0,-1 0 0,1 0 0,-4 0 0,-1 0 0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49.1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0 177 24575,'14'-19'0,"1"3"0,11-10 0,-5 1 0,10 2 0,-9 2 0,3 6 0,0 0 0,-9 8 0,3-3 0,-10 10 0,0 0 0,-5 4 0,0 18 0,-4 15 0,0 27 0,0-7 0,0 21 0,0-3 0,0 9 0,0 7 0,0-18 0,0-2 0,0-7 0,0-15 0,0-3 0,5-14 0,5-10 0,5-3 0,5-9 0,-1 0 0,1-5 0,-1 0 0,6-5 0,-8-4 0,14-13 0,-18-12 0,20-20 0,-18 0 0,9-12 0,-12 12 0,5-5 0,-4 7 0,4 0 0,-11 7 0,-1 6 0,0 9 0,-4 10 0,3 2 0,0 8 0,-3 5 0,2 15 0,2 6 0,1 18 0,5 1 0,1 0 0,-1 5 0,5-11 0,1 4 0,4-6 0,0-5 0,5-1 0,-10-11 0,8 0 0,-14-6 0,4 0 0,-5-4 0,-1-1 0,1-4 0,1-14 0,0-4 0,1-21 0,-5-2 0,-1-5 0,-5-1 0,0 0 0,0 0 0,0 7 0,0 1 0,0 12 0,0 2 0,0 5 0,0 5 0,0-3 0,0 3 0,0-5 0,0 5 0,0-3 0,9 7 0,7-8 0,11 7 0,5-4 0,0 6 0,0 4 0,7-4 0,-6 8 0,6-3 0,-13 5 0,-1 0 0,-5 0 0,-1 0 0,-4 0 0,-5 0 0,-6 0 0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49.6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24575,'-1'10'0,"18"-2"0,6-8 0,16 0 0,7 0 0,3 0 0,7 0 0,-8 0 0,-3 0 0,-17 0 0,4 0 0,-17 0 0,-2 0 0,-4 0 0,-4 0 0,-1 0 0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50.1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24575,'43'4'0,"-20"0"0,50-4 0,-33 0 0,0 0 0,5 0 0,-16 0 0,-2 0 0,-14 0 0,-4 0 0,-4-4 0,-1 3 0,-4-3 0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50.9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214 1 24575,'5'-1'0,"-1"12"0,-4 11 0,-11 17 0,-3 16 0,-18 11 0,3 24 0,-11-6 0,17-9 0,-3 12 0,9-34 0,3 12 0,2-32 0,8-3 0,4-13 0,0 2 0,0-11 0,3-3 0,13-1 0,5-4 0,18 0 0,1 0 0,14-6 0,2 5 0,7-5 0,1 1 0,-8 3 0,-2-3 0,-14 5 0,-1 0 0,-7 0 0,-5 0 0,-7 0 0,-6 0 0,-6 0 0,-3 0 0,-1 0 0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51.4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24575,'0'65'0,"0"-1"0,0 34 0,0-30 0,0-19 0,0 14 0,0-7 0,0-3 0,0-12 0,0-3 0,0-11 0,0-2 0,0-11 0,0-4 0,0-6 0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52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209 0 24575,'0'19'0,"0"-3"0,4 14 0,3 3 0,11 23 0,-10-17 0,4 27 0,-12-22 0,0 20 0,5-9 0,-3-1 0,3 0 0,-5-12 0,0 4 0,0-14 0,0-10 0,0 7 0,0-17 0,-4 7 0,-6-10 0,-5 1 0,-10-5 0,-2-1 0,-5-4 0,-1 0 0,1 0 0,5-4 0,2-2 0,5-8 0,9 8 0,3-3 0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52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0 193 24575,'4'-4'0,"16"-8"0,9-10 0,24-4 0,-3-3 0,-1 10 0,11-5 0,-18 11 0,19-5 0,-5 6 0,0 5 0,-8 1 0,-10 6 0,-5 0 0,-7 0 0,-1 0 0,-6 0 0,-5 0 0,-5 0 0,-5 0 0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55.0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4226 288 24575,'0'10'0,"0"11"0,0 20 0,0 30 0,0-18 0,0 34 0,0-21 0,0-6 0,0 35 0,0-31-324,3-5 0,1 2 324,-3 25 0,9-36 0,-1 0 0,-6 40 0,6-39 0,1 0 0,-6 1 0,0 1 0,0 3 0,0 0 0,3 28 0,-1 5 0,-5-16 0,10-6 0,-4 2 0,0-27 0,3 4 0,-9-24 0,4 2 648,-5-14-648,0 3 0,0-4 0,0 0 0,0-1 0,-9 1 0,-2-4 0,-8 4 0,-7-4 0,0 6 0,-13-5 0,-9 4 0,-8-3 0,-24 0 0,-5 5-559,31-11 0,-3 0 559,-5 2 0,-2 0 0,-4-2 0,-1-2 0,-9 1 0,-1 0-1170,-8 0 1,-1 0 1169,-5 0 0,-1 0 0,27 0 0,-1 0 0,0 0 0,0 0 0,0 0 0,2 0 0,-27 4 0,1-1 0,-2-2 0,2 0 0,12 6 0,2 1 0,-2-7 0,0-1-666,5 7 1,1 1 665,0-3 0,0-1 0,5 1 0,1-1 0,-5 4 0,0-1 0,10-6 0,0 0 0,-9 6 0,-1 1 0,9-7 0,1-1 0,-11 8 0,2-1-678,-20-5 678,33 5 0,1 0 0,-18-6 582,-9 11-582,6-5 2142,22 0-2142,10 4 1505,14-10-1505,2 8 869,10-8-869,1 4 368,2-5-368,7 0 0,-7 0 0,8 0 0,-4 0 0,5 4 0,0-3 0,0 3 0,0-4 0,1 0 0,-1 0 0,1 0 0,-1 0 0,1 0 0,-1 0 0,5-8 0,-5-8 0,8-23 0,-4-19 0,5-24 0,0 33 0,0-4-709,0-14 0,0-2 709,0 0 0,0-2 0,0-19 0,0-3-1356,0 5 0,0-1 1356,0 23 0,0-2 0,0 1 0,2 0 0,1 0 0,0 0 0,0-1 0,1 0 0,0 1-619,4-29 1,1 5 618,-1 21 0,0 3 0,0 1 0,-1 5-40,0-15 40,0-6 1122,-7 25-1122,0 11 2686,0 19-2686,0 7 1545,3 10-1545,2 6 54,4 4-54,-1 0 0,1 0 0,5 0 0,6 0 0,7 0 0,11 0 0,17 0 0,11 0 0,24 0-654,-40 0 0,3 0 654,13 0 0,5 0 0,9 0 0,3 0-1102,4 0 0,3 0 1102,-21 0 0,1 0 0,0 0-1186,26 0 0,1 0 1186,-22 0 0,1 1 0,0-2 0,-4-4 0,0-1 0,0 0 0,1 2 0,0 0 0,-1 0 0,0-2 0,-1-1 0,-1 1 0,30-3 0,-1 2 0,-10 5 0,-1 2 0,-2-4 0,-3 0-495,-8 0 1,-1 1 494,-5 2 0,-1 0 0,1-3 0,-3 0 0,31 4 140,-43 0 1,0 0-141,30 0 1544,9 0-1544,-10 0 0,-12 0 2508,-15 0-2508,-2 0 1304,-14 0-1304,-1 0 897,-12 0-897,-2 0 339,-6 0-339,-4 0 0,-1 0 0,-6 0 0,1 0 0,0 0 0,0 0 0,0 0 0,0 0 0,0 0 0,-1 0 0,1 0 0,0 0 0,0 0 0,0 0 0,-1 0 0,1 0 0,0 0 0,0 0 0,0 0 0,-1 0 0,-3 4 0,3-3 0,-7 7 0,7-7 0,-7 7 0,7-8 0,-7 8 0,3-3 0,-4 3 0,0 0 0,0 1 0,0 0 0,0 4 0,0 2 0,0 0 0,0 3 0,-5-3 0,0 4 0,-5 6 0,4-4 0,1 4 0,1-5 0,3 0 0,-4-6 0,5 0 0,0-5 0,0 0 0,0-1 0,0-3 0,0-1 0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56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1 222 24575,'13'-4'0,"1"3"0,12-8 0,-5 8 0,9-4 0,-3 5 0,-1 0 0,-1 0 0,-6 0 0,1 0 0,-5 0 0,-2 4 0,-8 5 0,4 12 0,-8 5 0,4 13 0,-5 8 0,-6 9 0,-6 0 0,-13 0 0,-6-1 0,-7-3 0,7-4 0,2-8 0,8-13 0,5-7 0,3-6 0,8-5 0,-3-1 0,7-10 0,-3-24 0,21-11 0,13-36 0,17 10 0,-5-4 0,9 1 0,-10 8 0,13-10 0,-1 7 0,-6 2 0,-5 16 0,-12 7 0,-3 4 0,-7 11 0,0-4 0,-5 10 0,-2 1 0,-4 5 0,0 0 0,-11 4 0,-12 17 0,-14 14 0,-18 34 0,5 9 0,5 0 0,5 0 0,17-5 0,-4-6 0,10 5 0,3-17 0,5-6 0,0-1 0,0-13 0,14 0 0,4-5 0,21 1 0,-6-5 0,6-1 0,-7-5 0,7 0 0,-6-5 0,0-1 0,-2-5 0,-10 0 0,4 0 0,-10 0 0,-1 0 0,-5 0 0,-1 0 0,1 0 0,-4 0 0,-1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6:14.8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35 24575,'18'-4'0,"3"-1"0,-4-3 0,8 3 0,-6-2 0,3 6 0,0-3 0,-1 4 0,-3 0 0,8 0 0,-8 0 0,8 0 0,-4 0 0,1 0 0,-2 7 0,-8 2 0,3 8 0,-6 4 0,2 2 0,-3 4 0,-4 0 0,-1 1 0,-4-1 0,0 0 0,0 0 0,0 1 0,0-6 0,0 5 0,0-5 0,0 5 0,0-4 0,0 3 0,0-3 0,0-1 0,0 4 0,0-12 0,0 7 0,0-9 0,0 5 0,0-5 0,0 0 0,0-1 0,0-2 0,7 10 0,-1-6 0,5 3 0,-3 0 0,0-8 0,8 5 0,-2-5 0,7 4 0,1-3 0,-4 4 0,8-4 0,-4-1 0,1 1 0,3 0 0,-8 0 0,4-1 0,-6 1 0,-3-1 0,-2-1 0,-3-2 0,-1 1 0,1-5 0,-1 2 0,-3 1 0,0-1 0,-4 5 0,0-1 0,0 0 0,0 1 0,-4-4 0,-4 3 0,-1-3 0,-2 4 0,-1-4 0,3 3 0,-2-3 0,3 3 0,0 1 0,1-1 0,-1 1 0,1-1 0,-1 1 0,4 3 0,-3 2 0,6 4 0,-7-1 0,3 1 0,1 4 0,0-3 0,4 8 0,-4-8 0,3 4 0,-2-6 0,3 6 0,0-5 0,0 5 0,0-6 0,0 1 0,0-1 0,0 1 0,0 4 0,0-3 0,0 4 0,0-1 0,0-3 0,0 8 0,0-3 0,0-1 0,0 4 0,0-3 0,0 4 0,4 1 0,1-1 0,0 0 0,3 1 0,-3-1 0,4 6 0,-3-4 0,2 4 0,-3-6 0,0 0 0,4 6 0,-8-4 0,3 4 0,-4-6 0,0 6 0,0-4 0,0 9 0,0-9 0,0 3 0,0 8 0,0-10 0,0 4 0,0-8 0,0-8 0,-4 8 0,-1-8 0,-3 4 0,-1-1 0,-3-3 0,2 3 0,-6-4 0,7-5 0,-3 4 0,0-7 0,3 2 0,-2-3 0,-1 0 0,-1-4 0,1 3 0,-4-6 0,3 6 0,0-6 0,2 6 0,-1-6 0,4 2 0,-4-3 0,5 0 0,0 0 0,-1 0 0,4 0 0,1 0 0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57.4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24575,'10'-5'0,"7"2"0,7 3 0,20 0 0,-7 0 0,24 0 0,-12 0 0,-2 0 0,-8 0 0,0 0 0,-11 0 0,-5 0 0,-14 0 0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57.9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24575,'19'4'0,"31"0"0,-23-4 0,37 0 0,-35 0 0,0 0 0,-15 0 0,-6 0 0,-3 0 0,-1 0 0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7:59.2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50 108 24575,'0'34'0,"0"-13"0,4-26 0,6-10 0,5-5 0,6-5 0,-2 4 0,7 0 0,-5 6 0,10 4 0,-10 1 0,4 0 0,-10 5 0,3 0 0,-8 5 0,4 0 0,-5 0 0,0 0 0,0 9 0,-4 7 0,-1 11 0,-4 12 0,0 1 0,0 7 0,0 15 0,0-18 0,-11 24 0,-2-26 0,-11 12 0,0-7 0,1-1 0,0-5 0,1-3 0,0-6 0,1 0 0,0-5 0,1-2 0,4-5 0,-2-1 0,7-4 0,-3-1 0,5-6 0,0 1 0,0-4 0,1-1 0,-1-4 0,4-14 0,2-4 0,3-15 0,0 1 0,0 0 0,0 0 0,0-1 0,0 7 0,4 0 0,1 11 0,0 2 0,3 8 0,-3 1 0,4 4 0,0 0 0,-1 0 0,6 0 0,1 0 0,4 4 0,1 6 0,0 11 0,6 0 0,-3 17 0,8-14 0,-7 14 0,7-16 0,-9 9 0,4-13 0,-10 6 0,2-13 0,-7 2 0,2-7 0,-8-2 0,-1-4 0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00.9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1 735 24575,'23'-10'0,"2"-2"0,15-17 0,-5 6 0,30-29 0,-27 25 0,21-31 0,-18 21 0,4-9 0,-6-1 0,1 9 0,-16-1 0,4 6 0,-12 6 0,-1-4 0,-5 10 0,0-4 0,0 5 0,0 1 0,-5 4 0,0-4 0,-5 4 0,0 0 0,0 1 0,0 5 0,0 0 0,0 1 0,-4-1 0,-1 0 0,-4 0 0,-5 4 0,4 1 0,-8 4 0,3 0 0,-5 0 0,0 0 0,1 0 0,-7 0 0,5 0 0,-4 4 0,5 6 0,-6 12 0,8-1 0,-9 18 0,11-11 0,-8 17 0,7-5 0,0 7 0,5-1 0,1 1 0,4-1 0,2 1 0,5 28 0,0-14 0,0 16 0,0-16 0,0-5 0,0 7 0,0 0 0,0 1 0,0-8 0,5-2 0,-4-7 0,4-7 0,0-7 0,-4-13 0,3-1 0,0-9 0,1-1 0,4-5 0,-1-8 0,2-11 0,0-13 0,6-12 0,3-14 0,11 4 0,-4-4 0,4 5 0,-8 9 0,0 1 0,-1 16 0,-5-1 0,2 13 0,-7 1 0,3 2 0,-6 7 0,1-3 0,0 4 0,0 0 0,0 0 0,-1 4 0,2 11 0,0 7 0,1 10 0,-1 0 0,1 0 0,0 7 0,0-5 0,0 5 0,0-7 0,-1-6 0,1 5 0,-1-10 0,-1-1 0,1-1 0,-5-9 0,0 3 0,-2-8 0,-2 3 0,3-7 0,-4 3 0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01.4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24575,'19'0'0,"2"0"0,6 0 0,4 0 0,-5 0 0,6 0 0,-10 0 0,-3 0 0,-10 0 0,-4 0 0,-2 0 0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13.1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12068 0 24575,'0'35'0,"7"9"0,1 20 0,6 8 0,-5 19-765,-2-41 1,0 2 764,-6 9 0,0 3 0,2-1 0,2 1 0,3 8 0,0 1-638,-6-4 1,0 0 637,6 10 0,0 2 0,-3-7 0,-2 2 0,2 8 0,0 0 0,0-7 0,1-4 0,1-13 0,0-2 0,-6 8 0,0-3-329,12 23 329,-12-30 0,0-1 0,6 30 0,-7-5 0,0-25 0,0-8 1039,0-9-1039,0-16 1712,0-3-1712,0-11 382,0 1-382,0-1 0,0 1 0,0-1 0,0 1 0,0 0 0,0 0 0,0-1 0,0 1 0,0 0 0,0 0 0,0-1 0,0 1 0,0 0 0,0 4 0,0-3 0,0 8 0,0-8 0,0 4 0,0-5 0,0-1 0,0 1 0,0 0 0,0 0 0,4-1 0,-3 1 0,8 5 0,-7 0 0,2 1 0,-4 4 0,0-10 0,5 10 0,-3-9 0,2 3 0,-4-4 0,0 0 0,-4-4 0,-6-2 0,-20-3 0,-16 6 0,-16 1 0,-27 6 0,-6 1-360,39-7 0,-2 0 360,-8 1 0,-2-1-864,-1 1 1,-4 0 863,-19 0 0,-5 1-1167,-2 0 1,-1-1 1166,26-4 0,-2-1 0,0 0-769,-4 1 0,-1-1 1,1-1 768,-2-2 0,1 0 0,-1 0 0,-1 0 0,-1 0 0,-4 0 0,4 0 0,-6 0 0,0 0 0,7 0 0,4 0 0,5 0 0,-5 0 0,-2 0 0,-7 0 0,1 0 0,6 0 0,-26 0 0,3 0 0,20 0 0,-4 0 0,1 0 0,2 0 0,0 0 0,2 0 0,5-1 0,2 1 0,0 1 0,-3 1 0,0 1 0,2 0 0,-23 1 0,2 2-344,1-2 0,1 2 344,1 2 0,2-1 0,9-6 0,2 0 0,-6 3 0,0-1 0,5-2 0,0-2 0,0 1 0,0 0 0,0 0 0,1 0 176,6 0 1,-1 0-177,-4 0 0,1 0 0,9 0 0,1 0 0,-5 0 0,1 0 0,3 0 0,3 0 0,3 0 0,3 0 0,-43 0 0,38 0 0,2 0 0,-15 0 764,20 0 1,-2 0-765,4 4 0,3-1 0,-27-1 0,-26 5 0,45-7 0,-8 0 2513,16 0-2513,-3 0 1581,26 0-1581,-3 0 1237,14 0-1237,-30 0 561,-18 7-561,-32 7 0,44-4 0,0 2-403,2-1 0,0 0 403,-6 0 0,-3-1-1127,-22-1 0,-5-1 1127,-9 1 0,-5-1-834,22-1 1,-3 0-1,-1-2 834,-2 0 0,-1-2 0,-1 0 0,-1 0 0,-1 1 0,1-2 0,2-2 0,1 0 0,-1 0-804,-2 0 0,-1 0 0,4 0 804,12 0 0,2 0 0,0 0 0,-5 0 0,-1 0 0,4 0-297,-15 0 0,2 0 297,-14 0 0,5 0 0,37 0 0,1 0 515,-17 0 0,2 0-515,-22 0 0,36 0 0,0 0 0,4 0 0,2 0 0,-47 0 983,40 0 1,3 0-984,-12 0 0,-35 0 0,50 0 0,-23 0 2875,13 5-2875,5-4 1651,5 9-1651,12-4 769,8 1-769,9 2 275,6-8-275,6 3 0,1-4 0,5 0 0,0 0 0,1 0 0,-1-7 0,5-4 0,-5-13 0,9-17 0,-4-8 0,5-32 0,0 30 0,0-4 0,-1-19 0,2-4-1163,6 1 1,2-2 1162,0-18 0,4-2-1298,11 3 0,2 0 1298,-11 28 0,-1-1 0,1 0 0,1 1 0,2 0 0,-2 1-877,5-28 0,-2 3 877,-3 2 0,-1 5-353,-2 21 1,-1 3 352,-6-6 0,-2 4 0,3-22 1396,-7-8-1396,0 10 0,0 19 2419,0 10-2419,0 19 2149,0 3-2149,-5 13 1025,4 4-1025,-9 1 391,9 5-391,-8 4 0,16 2 0,7 3 0,21 0 0,19 0 0,8 0 0,18 0 0,12 0-767,-32 0 1,4 0 766,11 0 0,5 0 0,-6 0 0,3 0 0,-1 0 0,20 0 0,2 0-1154,-7 0 0,6 0 0,-2 0 1154,-17 0 0,-2 0 0,7 0-962,13 0 0,9 0 1,0 0-1,-6 0 962,-5 0 0,-5 0 0,5 0 0,4 0 0,7 0 0,0 0 0,-8 0-834,-3 0 0,-7 0 0,3 0 834,11-3 0,4 0 0,0-1-367,4 1 1,2-1 0,-3 0 366,-8-2 0,-3-1 0,2-1 0,4-1 0,2-2 0,-2 2 0,-5 1 0,0 0 0,-2 1 0,-7 0 0,-1 0 0,-1 1 0,-1 2 0,0 1 0,-1 1 258,-9 1 0,-1 1 0,0 1-258,30-1 0,-1 0 0,1 0 0,-2 0 0,-13 0 0,-1 0 0,6 0 0,-1 0 0,-10 0 0,0 0 0,4 0 0,0 0 1170,-4 0 1,-3 0-1171,-18 0 0,-2 0 0,11 0 0,-1 0 0,26 0 0,-39 0 0,-1 0 0,44 0 3054,-27 0-3054,-4 0 3249,-25 0-3249,-8 0 2025,-9 0-2025,-12 0 1000,-1 0-1000,-4-9 0,-2 7 0,28-7 0,16 9 0,29-12 0,19 2-736,3-10 736,-49 12 0,3 1 0,16-1 0,2 1 0,-1-2 0,3 2-1048,18 1 1,1 2 1047,-9 0 0,0 1 0,8 2 0,-1 2 0,-10-1 0,-1 0-626,0 0 0,-1 0 626,-7 0 0,-2 0 0,-5 0 0,-1 0 0,1 0 0,0 0 0,-1-3 0,0-1-172,-3 3 0,-2 0 172,43-6 0,-9 1 0,-15 5 0,8-5 598,-8 0-598,-2 5 1977,-18-5-1977,-2 1 1422,-15 4-1422,-2-4 430,-13 5-430,-2-5 0,-12 4 0,-1-3 0,-5 0 0,5 3 0,-3-3 0,7 0 0,-8 3 0,-1-7 0,-2 7 0,-3-3 0,0 0 0,4-1 0,-4-4 0,5 0 0,5 4 0,2-3 0,4 2 0,1-4 0,6 0 0,2 4 0,6-3 0,-1 3 0,8 0 0,2-4 0,8 8 0,-1-3 0,0 5 0,-7 0 0,-2 0 0,-7 0 0,-1 0 0,-5 0 0,4 0 0,-11 0 0,6 0 0,-8 0 0,1 0 0,0 0 0,0 0 0,0 0 0,-6 0 0,5 0 0,-10 0 0,9 0 0,-9 0 0,10 0 0,-10 0 0,9 0 0,-9 0 0,5 0 0,-6 0 0,-1 0 0,1 0 0,0 0 0,5 0 0,-4 0 0,5 0 0,-7 0 0,1 0 0,0 0 0,0 0 0,-5 0 0,-1 0 0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3:46.9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24575,'38'66'0,"-1"1"0,1-1 0,7 14 0,0 0 0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3:48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160 721 24575,'5'-89'0,"1"0"0,-1 0 0,0 0 0,3-22 0,0 4 0,-2 34 0,-5 46 0,3 7 0,-4 6 0,0 1 0,0 18 0,0-2 0,0 25 0,0-2 0,0 13 0,0-5 0,0 11 0,0-5 0,0 7 0,0 0 0,0 0 0,0-1 0,0 8 0,0-5 0,0-1 0,0-3 0,0-11 0,0 4 0,5-6 0,-4-5 0,8-7 0,-8-1 0,3-9 0,0 3 0,-3-4 0,3 0 0,0 0 0,-3 0 0,7-1 0,-7 1 0,6 0 0,-6 0 0,3 0 0,-4 0 0,4-1 0,-3 6 0,3-4 0,-4 4 0,0-5 0,0-1 0,0 1 0,0-1 0,0 1 0,0-1 0,-4 1 0,-11 1 0,-1-5 0,-10 4 0,7-8 0,-7 8 0,5-7 0,-10 2 0,10-4 0,-4 0 0,5 0 0,5 0 0,2 0 0,4 4 0,0-3 0,7 3 0,8-4 0,14 0 0,7 0 0,5-5 0,7-1 0,-6-5 0,13 4 0,1-3 0,2 9 0,5-10 0,-14 9 0,-1-3 0,-7 0 0,-5 4 0,-7-4 0,-6 5 0,-5 0 0,-1 0 0,1 0 0,-4 0 0,-1 0 0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3:54.5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308 799 24575,'-13'0'0,"-3"0"0,1 0 0,-5 0 0,0 0 0,5 0 0,-3 0 0,8 0 0,-8 0 0,8 0 0,-3 0 0,5 0 0,-1 0 0,5-7 0,0 1 0,13-17 0,8 6 0,6-14 0,10-4 0,-10 0 0,6-5 0,-7 7 0,-2 7 0,1 0 0,-6 1 0,0 4 0,-5-4 0,0 5 0,0-5 0,0 3 0,-4-8 0,3 3 0,-3-6 0,0 7 0,3-5 0,-8 10 0,8-4 0,-8 5 0,4 0 0,-5 1 0,0-1 0,0 5 0,0 1 0,0 5 0,3 4 0,-2 9 0,3 7 0,-4 13 0,0 9 0,0 8 0,0 12 0,0-4 0,0 12 0,0-12 0,0 5 0,0-7 0,0-1 0,0-5 0,0-3 0,0 1 0,0-5 0,0 4 0,0-6 0,0 1 0,0-1 0,0 0 0,0-6 0,0 5 0,0-4 0,0-1 0,0 0 0,0-7 0,0-4 0,0-1 0,0-6 0,0 1 0,0 0 0,0-1 0,0 1 0,0-8 0,-9 2 0,-2-11 0,-4 3 0,-4 0 0,4-4 0,-4 8 0,4-3 0,-4 4 0,4 0 0,1 0 0,-5 0 0,4 0 0,0 0 0,-3 0 0,8 0 0,-9 0 0,9 0 0,-3 4 0,-1 1 0,4 4 0,-4 0 0,5-4 0,0 3 0,0-3 0,0 0 0,4 3 0,-3-7 0,7 6 0,8-6 0,10 3 0,18-4 0,12 0 0,2-5 0,5-2 0,-14-4 0,-1 0 0,-7 5 0,-5-4 0,-7 9 0,-6-3 0,-6 0 0,1 3 0,0-3 0,0 4 0,-1 0 0,-3-4 0,-1 0 0,-4-5 0,0 1 0,0-1 0,0-5 0,-4 4 0,-1-9 0,-5 5 0,0-6 0,5 0 0,-4-5 0,3 4 0,0-10 0,-4-2 0,9-1 0,-4-12 0,0 6 0,3-1 0,-3-4 0,5 11 0,0-11 0,0 11 0,0-5 0,0 13 0,0-5 0,0 10 0,0-10 0,0 4 0,0 0 0,0-4 0,0 10 0,0-4 0,0 6 0,0 4 0,0-4 0,0 9 0,0-4 0,0 5 0,0 0 0,0 1 0,0-1 0,0 0 0,0 0 0,0-5 0,0 4 0,0-9 0,0 9 0,0-3 0,0 0 0,0 3 0,0 5 0,0 10 0,-5 15 0,4 7 0,-14 11 0,2 3 0,-5-2 0,-4 7 0,4-6 0,-5 7 0,5-1 0,-4-5 0,5-3 0,1-11 0,0 4 0,6-10 0,-1 9 0,1-3 0,-1 0 0,5 3 0,-2-9 0,2 5 0,-4-7 0,5 1 0,-4-5 0,4 3 0,0-8 0,-4 8 0,4-8 0,-4 4 0,0-5 0,4 0 0,-3-1 0,3 1 0,0 0 0,-3 0 0,4-5 0,-1-15 0,12-13 0,5-11 0,17-17 0,7 8 0,-3-11 0,9 5 0,-12 8 0,-5 6 0,1 10 0,-16 11 0,4 1 0,-5 9 0,-4-3 0,-1 4 0,-4-5 0,0 8 0,0 11 0,0 11 0,0 3 0,0 14 0,-5-10 0,3 11 0,-2-1 0,-2 3 0,5-1 0,-4-1 0,5-7 0,0 0 0,0-6 0,0 5 0,0-4 0,0 5 0,0-5 0,0 3 0,0-9 0,0 10 0,0-10 0,0-1 0,0-1 0,0-9 0,0 8 0,0-8 0,0 4 0,0-5 0,0 0 0,0-1 0,0 1 0,0 0 0,0 0 0,0 0 0,0 0 0,0-1 0,0 1 0,0 0 0,0-1 0,4 0 0,-4 1 0,4 0 0,0-4 0,-3 3 0,2-11 0,-3 2 0,-3-3 0,-2-4 0,-4 3 0,-5-4 0,-1 4 0,-5-4 0,1 3 0,-7 1 0,5 0 0,-10 5 0,10 0 0,-4 0 0,-1 0 0,5 0 0,1 0 0,1 0 0,9 0 0,-4 0 0,5 0 0,1 4 0,10-3 0,17 3 0,8-4 0,25 0 0,-10 0 0,19 0 0,-13 0 0,13 0 0,-5 0 0,0 0 0,-2 0 0,-7 0 0,0 0 0,-7 0 0,-7 0 0,-8-5 0,-5 4 0,-5-3 0,-2 4 0,-4 0 0,0 0 0,-12 0 0,-3 0 0,-13 0 0,0 4 0,-7 2 0,5 4 0,-9-4 0,3 3 0,-5-8 0,-1 8 0,1-7 0,5 2 0,-4-4 0,5 0 0,-1 0 0,-4 0 0,10 0 0,-4 0 0,10 0 0,1 0 0,5 0 0,0 0 0,12-3 0,15-4 0,16-8 0,13 2 0,-1-9 0,1 9 0,0-4 0,0 10 0,-7-3 0,-1 4 0,-13 0 0,-1 1 0,-10 5 0,-1-4 0,-5 3 0,-1-3 0,1 4 0,-4-3 0,-5 2 0,-10-3 0,-5 4 0,-4 0 0,-1 0 0,-5 0 0,8 0 0,-7 0 0,14 0 0,-3 0 0,11 0 0,8 0 0,4 0 0,8 0 0,-8 0 0,4 0 0,-5 0 0,-1 0 0,-7 0 0,-19 0 0,-19 0 0,-19 0 0,0 0 0,-6 6 0,6 1 0,-15 0 0,13 4 0,-5-5 0,23 1 0,1-2 0,12-1 0,7-3 0,6 3 0,5-4 0,4 4 0,8-3 0,14 3 0,8-4 0,13 0 0,-4 0 0,11 0 0,-11 0 0,4 0 0,-12 0 0,0 0 0,-12 0 0,0 0 0,-5 0 0,0 0 0,-1 0 0,-3 0 0,-1 0 0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02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244 1 24575,'-21'15'0,"-3"12"0,-8 30 0,-1 20-1426,-2 16 1426,19-42 0,1 0 0,0 0 0,1 0 0,2 5 0,2 0 0,6-4 0,0 0 0,0 5 0,1-2 0,3 16 0,0-12 0,0-3 464,0-11-464,-1 7 0,2 2 0,17 6 236,10 7-236,18-8 0,3-22 0,6-1 726,1-10-726,7-1 0,0-1 0,-19-11 0,1 4 0,-24-11 0,4-2 0,-10-4 0,-2 0 0,-8 0 0,-1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6:15.9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24575,'20'0'0,"13"0"0,8 0 0,13 0 0,6 0 0,2 0 0,8 0 0,7 0 0,-6 0 0,-7 0 0,2 0 0,-2 0 0,0 0 0,4 0 0,-20 0 0,4 0 0,-11 0 0,0 0 0,-8 0 0,-15 0 0,3 0 0,-13 0 0,3 0 0,-3 0 0,-4 0 0,-1 0 0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03.4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468 0 24575,'0'18'0,"0"12"0,0-2 0,0 11 0,0-7 0,0 6 0,5-9 0,-4 2 0,3-6 0,-4-8 0,0 12 0,0-7 0,0 0 0,0 7 0,0-7 0,-9 0 0,-2 8 0,-9-13 0,-6 9 0,-1-6 0,-5-3 0,-1-2 0,1-4 0,0 0 0,5-5 0,-4-2 0,-2-4 0,5 0 0,-10-4 0,17-6 0,-5-12 0,10-4 0,1-1 0,5 2 0,4 10 0,2 1 0,4 5 0,0 0 0,0 4 0,0 1 0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04.1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31 24575,'11'-4'0,"0"0"0,17 4 0,5 0 0,14 0 0,2 0 0,4 0 0,2 0 0,-7 0 0,6-5 0,-13 4 0,3-5 0,-10 2 0,4 2 0,-11-3 0,-2 5 0,-10 0 0,3 0 0,-8 0 0,4 0 0,-10 0 0,0 0 0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04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24575,'0'27'0,"0"-2"0,0 33 0,0-4 0,0-5 0,0 5 0,6 0 0,7 10 0,-4-6 0,3-3 0,-2-9 0,-7-23 0,7 3 0,-10-13 0,0-3 0,0 0 0,0-7 0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05.4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24575,'42'0'0,"-10"0"0,36 0 0,-8 0 0,6 0 0,12 0 0,-12 0 0,8 0 0,-10 0 0,-10 0 0,-14 0 0,-7 0 0,-13 0 0,-6 0 0,-5 0 0,-4 0 0,-2 0 0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06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354 0 24575,'0'24'0,"0"-5"0,0 18 0,0-2 0,0 5 0,0 5 0,0-5 0,5 0 0,-4-1 0,8-7 0,-7-5 0,2-2 0,1 0 0,-4-4 0,4 4 0,-5-5 0,0-5 0,0 9 0,0-13 0,-16 20 0,8-9 0,-24 2 0,15-4 0,-8-6 0,5-3 0,1-1 0,-7-5 0,5-5 0,-10 0 0,10-5 0,-11-12 0,10-5 0,-5-6 0,11 2 0,-3 7 0,8 4 0,2 1 0,1 5 0,7 4 0,-3 1 0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06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24575,'19'0'0,"8"0"0,7 0 0,26 0 0,-23 0 0,30 0 0,-25 0 0,19 0 0,-19 0 0,4 0 0,-14 0 0,-5 0 0,-7 0 0,-6 0 0,-6 0 0,-3 0 0,-1 0 0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07.5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24575,'25'0'0,"5"0"0,16 0 0,1 0 0,0 0 0,7 0 0,-5 0 0,-2 0 0,-2 0 0,-11 0 0,-1 0 0,-7 0 0,-12 0 0,-4 0 0,-7 0 0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08.1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0 24575,'-9'4'0,"1"11"0,8 12 0,0 7 0,0 5 0,0-1 0,0-4 0,0 4 0,0-6 0,0-5 0,0-2 0,-4-10 0,3-2 0,-3-4 0,4-1 0,0 1 0,0 4 0,0-7 0,0 3 0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18:08.8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0 24575,'19'0'0,"-3"5"0,14 5 0,-8 11 0,11 8 0,-10 4 0,-1 0 0,-1 6 0,-13-6 0,7 12 0,-13-11 0,3 11 0,-5-5 0,0 7 0,0 7 0,0 2 0,-6 0 0,-12 5 0,-2-5 0,-15-6 0,9 3 0,-1-19 0,4 5 0,11-17 0,-2 2 0,9-14 0,-4 3 0,0-8 0,0-1 0,1-8 0,-2-11 0,5 7 0,0-6 0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05.5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111 495 24575,'8'-8'0,"5"-6"0,-2 0 0,7-6 0,-2-5 0,-1 4 0,1-10 0,-6 10 0,0-5 0,0 1 0,0 4 0,1-10 0,-1 10 0,0-4 0,-5 5 0,4 0 0,-8 5 0,3 1 0,0 6 0,-3-1 0,3 7 0,-4 8 0,0 9 0,5 4 0,0 6 0,1 2 0,-1 11 0,-5-5 0,0 13 0,0-6 0,0 6 0,0 1 0,0 0 0,0 0 0,0-7 0,0 5 0,0-16 0,0 8 0,0-16 0,0 4 0,0-5 0,0-1 0,4 1 0,-3-1 0,4-4 0,-5 3 0,0-8 0,0 9 0,0-9 0,0 3 0,0-4 0,0 0 0,0 0 0,0-1 0,-4-3 0,-6 3 0,-4-3 0,-12 6 0,0-1 0,-7 1 0,7-1 0,-5 1 0,4-1 0,0 0 0,2 0 0,10 0 0,1-5 0,5 3 0,0-7 0,1 3 0,14-4 0,14 0 0,17 0 0,9 0 0,1 0 0,7-6 0,2 5 0,0-10 0,6 4 0,-14-5 0,0 5 0,-3-3 0,-11 8 0,-1-3 0,-8 1 0,-5 2 0,-5-2 0,-2 4 0,-4 0 0,0 0 0,0 0 0,-12 0 0,2 0 0,-16 0 0,2 0 0,-5 0 0,0 0 0,0 0 0,1 0 0,-7 0 0,5 0 0,-4 0 0,5 0 0,1 0 0,-1 0 0,5 0 0,-4 0 0,9 0 0,-8 0 0,8 0 0,-4 0 0,5 0 0,0 0 0,0 0 0,0 0 0,1 0 0,-1 0 0,1 0 0,3-4 0,2-5 0,3-11 0,0-7 0,0-5 0,0-7 0,0-2 0,5-5 0,1-1 0,1 0 0,-2 0 0,0 0 0,-4 0 0,9 7 0,-8-5 0,2 11 0,-4-5 0,5 12 0,-4-4 0,3 10 0,-4-4 0,0 5 0,0 5 0,0-3 0,4 3 0,-2 0 0,2-4 0,0 9 0,-3-8 0,3 8 0,0-9 0,-3 9 0,4-4 0,-1 5 0,-4 0 0,4 1 0,-4-1 0,0 0 0,-7 12 0,-3-1 0,-8 15 0,-2-1 0,0 3 0,0 1 0,-5 0 0,4 5 0,-5-3 0,6 3 0,0-5 0,-5 0 0,4 0 0,0 0 0,2-5 0,9-1 0,-4-5 0,9 0 0,-3-4 0,14-1 0,6-14 0,20-3 0,3-15 0,12-3 0,-4-6 0,1 1 0,4-7 0,-13 13 0,-1-4 0,-9 14 0,-5 0 0,-5 5 0,-2 2 0,-4 8 0,-4-3 0,-1 3 0,-7 1 0,-2 0 0,-3 4 0,-1 4 0,0 6 0,4 4 0,-4 6 0,3 5 0,1-4 0,-6 16 0,5-8 0,0 9 0,1-6 0,5 0 0,0 7 0,0-5 0,0 5 0,0-13 0,0 5 0,0-10 0,0 10 0,0-10 0,0 9 0,0-9 0,0 5 0,0-1 0,0-4 0,4 4 0,-2-6 0,2 7 0,0-5 0,-3 4 0,4 0 0,-1-5 0,-3 5 0,3-5 0,0-5 0,-3 3 0,3-8 0,-4 4 0,0-6 0,0 6 0,0-4 0,0 4 0,0-6 0,0 1 0,0 0 0,0 0 0,4-4 0,-3 3 0,2-11 0,-3 2 0,0-7 0,-4-1 0,3-5 0,-3-1 0,4-10 0,-4-2 0,2-12 0,-3-1 0,5-15 0,0-1 0,0 0 0,0-5 0,0 12 0,0-13 0,0 14 0,0 0 0,0 3 0,0 11 0,0-5 0,0 7 0,5 0 0,1-1 0,5 1 0,-1 5 0,-4 2 0,3 5 0,-8 5 0,3 2 0,0 4 0,-3 0 0,3 8 0,-4 12 0,0 10 0,0 18 0,0 1 0,0 14 0,0-5 0,0 12 0,0-5 0,0 8 0,-5-9 0,-2 0 0,-5-9 0,6-5 0,-4-3 0,9-11 0,-9 4 0,9-10 0,-4 4 0,1-6 0,2 1 0,-6-1 0,2 1 0,1-1 0,0-4 0,1 4 0,3-9 0,-4 3 0,5-4 0,0 0 0,-4 0 0,3-1 0,-3-6 0,4-14 0,0-9 0,0-12 0,0-13 0,0 4 0,0-12 0,0 0 0,0 5 0,0-12 0,0 19 0,0-10 0,0 23 0,0-8 0,0 16 0,0-10 0,0 10 0,0-5 0,0 1 0,0 4 0,0-4 0,0-1 0,0 5 0,0-4 0,0 5 0,0 1 0,0 4 0,0 1 0,0 0 0,0 5 0,0-5 0,0 5 0,0 8 0,-4 7 0,-2 8 0,-8 6 0,-2 5 0,-4-4 0,-1 4 0,2-5 0,-1-1 0,0-3 0,1 2 0,-1-3 0,0 5 0,5-1 0,-4 1 0,4-1 0,-5 6 0,4-4 0,-3 5 0,8-12 0,-3 5 0,5-9 0,-1 3 0,5-4 0,-3-4 0,7 3 0,-6-7 0,6 7 0,-7-4 0,3 5 0,1-1 0,-4 1 0,3 0 0,0-1 0,1 0 0,8-3 0,1-2 0,3-3 0,1 0 0,0 0 0,0 0 0,0 0 0,-1 0 0,0 0 0,-3-3 0,-1-2 0,-4-8 0,-4 2 0,3-2 0,-7 4 0,7 0 0,-7 0 0,7 1 0,-3-1 0,4 0 0,4-4 0,12-3 0,-8 5 0,6 1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6:16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119 0 24575,'8'11'0,"6"-2"0,4 7 0,8-6 0,-8 2 0,8-3 0,-8 0 0,8-4 0,-8-2 0,8 1 0,-12-3 0,6 3 0,-12-4 0,4 0 0,-8 7 0,-15 13 0,-12 10 0,-17 20 0,1 0 0,2-5 0,-2 8 0,1-8 0,-3 6 0,9-9 0,8-8 0,6-11 0,9-6 0,-2-6 0,10-3 0,-6-4 0,6 0 0,-2-4 0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22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479 1 24575,'-11'13'0,"-4"4"0,-17 31 0,-10 11 0,-3 13 0,-3-6 0,4 9 0,2-16 0,5 9 0,-3-12 0,10-7 0,2-8 0,7-11 0,5-6 0,8-6 0,-2-7 0,7-1 0,-1-4 0,1 1 0,11-4 0,5 0 0,18-3 0,-6 0 0,19 0 0,-8 0 0,10 0 0,-1 0 0,1 0 0,0 0 0,0 0 0,-5-4 0,-2 3 0,-5-6 0,-5 6 0,4-3 0,-12 4 0,6 0 0,-12-3 0,0 2 0,-6-2 0,-2 3 0,-1 0 0,1 0 0,-1 0 0,0 0 0,1 0 0,-1 0 0,1 0 0,-1 0 0,0 0 0,1 0 0,-1 0 0,1 0 0,-1 0 0,0 0 0,-2-6 0,-2-5 0,-2-18 0,-4-12 0,-5-7 0,-2-10 0,-7 5 0,2-7 0,0-5 0,-2 9 0,3-2 0,1 12 0,-3 6 0,8 5 0,-6 11 0,7 6 0,-2 7 0,6 1 0,-2 6 0,5-1 0,-4 4 0,4-5 0,-4 6 0,4-6 0,-2 6 0,3-3 0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25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1 578 24575,'13'0'0,"3"0"0,7 0 0,0 0 0,5 0 0,-3 0 0,7-7 0,-6-7 0,8-8 0,-2-5 0,12-12 0,-15 11 0,12-15 0,-23 18 0,8-9 0,-10 10 0,0-5 0,-5 10 0,0 1 0,-4 7 0,0 1 0,-4 3 0,0-3 0,-3-5 0,0 0 0,0-7 0,0 2 0,-3-3 0,-4 3 0,-10-3 0,2 8 0,-9-5 0,9 5 0,-7 3 0,6 5 0,-2 4 0,4 3 0,0 0 0,-1 0 0,4 0 0,-2 0 0,2 0 0,-3 6 0,0 2 0,-1 10 0,3 6 0,0 5 0,4 5 0,-2 18 0,5-18 0,-4 22 0,8-1 0,-3-9 0,4 24 0,0-22 0,0 11 0,0 0 0,0 1 0,0-1 0,0 0 0,0 0 0,0-11 0,0 3 0,0-16 0,0 4 0,0-14 0,0 2 0,0-15 0,0 5 0,0-9 0,0 1 0,0-13 0,8-15 0,1-5 0,9-14 0,3 7 0,1-4 0,6-2 0,-6 7 0,-1 0 0,-6 11 0,-4 4 0,-1 8 0,-4 1 0,1 5 0,-1-2 0,0 3 0,1 0 0,-4 3 0,-1 8 0,2 10 0,-3 3 0,7 9 0,-4-4 0,5 5 0,-1-4 0,-3-2 0,1-9 0,-2-1 0,3-7 0,-3-1 0,-1-4 0,-3 1 0,2-4 0,-1 0 0,2-3 0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26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24575,'0'17'0,"0"6"0,0 6 0,0 5 0,0 11 0,0-8 0,0 8 0,4-11 0,-3 5 0,6-12 0,-6 5 0,5-17 0,-5 3 0,5-10 0,-5 2 0,1-7 0,-2-2 0,0-8 0,0-18 0,0-10 0,4-5 0,1-11 0,4 9 0,5-10 0,0 6 0,4 5 0,-5 7 0,2 6 0,-2 4 0,-2 8 0,0-1 0,-5 10 0,1-3 0,3 3 0,-3 3 0,6-2 0,-2 2 0,0 0 0,2 1 0,-5 3 0,5-4 0,-6 4 0,3-4 0,-4 4 0,1 0 0,-1 0 0,-3 0 0,0 0 0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26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24575,'14'0'0,"1"0"0,9 0 0,-1 0 0,0 0 0,1 0 0,-1 0 0,0 0 0,-7 0 0,-2 0 0,-8 0 0,0 0 0,-2 0 0,-2 0 0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27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24575,'14'0'0,"-3"0"0,11 0 0,-2 0 0,3 0 0,-4 0 0,3 0 0,-6 0 0,-2 0 0,0 0 0,-7 0 0,3 0 0,-7 0 0,0 0 0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28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24575,'2'8'0,"9"-2"0,21-6 0,11 0 0,16 0 0,-16 0 0,13 0 0,-13 0 0,10 0 0,-11 0 0,-9 0 0,-13 0 0,2 0 0,-13 0 0,1 0 0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29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386 174 24575,'0'-9'0,"0"-1"0,0-3 0,0-10 0,0 2 0,0-7 0,-3 5 0,-5 3 0,-7 5 0,-4 7 0,-5 5 0,1 3 0,-5 0 0,-2 0 0,5 3 0,-9 20 0,17-8 0,-26 37 0,27-24 0,-17 24 0,20-16 0,-5 8 0,4-3 0,0 5 0,9-1 0,1-4 0,4 3 0,0-3 0,0 0 0,0-2 0,0-5 0,0 0 0,7-5 0,6 0 0,8-5 0,5 2 0,3-5 0,1 0 0,4-4 0,5-3 0,-4-2 0,5-3 0,-1-5 0,-4 0 0,4-4 0,-10 0 0,4 0 0,-9 0 0,0-3 0,-6-1 0,-7-3 0,-1 3 0,-7 1 0,0 3 0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29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24575,'31'0'0,"7"0"0,2 0 0,-4 0 0,13 0 0,-11 0 0,8 0 0,-7 0 0,-9 0 0,-7 0 0,-4 0 0,-9 0 0,0 0 0,-6 0 0,-1 0 0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31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321 504 24575,'-3'-3'0,"-8"0"0,0 3 0,-8 0 0,5 0 0,-4 0 0,-2 0 0,1 0 0,-3 0 0,1 11 0,5-2 0,-3 15 0,10 0 0,-3 10 0,7-3 0,1 2 0,4-5 0,0-8 0,0 3 0,0-4 0,9-5 0,9 2 0,10-9 0,10-3 0,-3-4 0,4 0 0,0 0 0,-4-8 0,5-1 0,-11-8 0,0-4 0,-10 5 0,1-3 0,-9 5 0,-1-1 0,-3 1 0,1-14 0,-4 1 0,0-17 0,-4 8 0,0-21 0,-13 7 0,2-4 0,-16 3 0,-3 3 0,1 0 0,-10-8 0,5 14 0,1 5 0,-6 9 0,8 7 0,-9 8 0,7 0 0,3 9 0,2 0 0,5 4 0,3 0 0,2 0 0,7 0 0,-2 0 0,6 0 0,0 3 0,4-3 0,3 3 0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32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24575,'16'0'0,"-2"0"0,5 0 0,-9 0 0,0 0 0,-3 0 0,-1 0 0,0 3 0,0 4 0,0-3 0,4 9 0,-2-9 0,2 6 0,-4-4 0,0 1 0,1-4 0,-1 0 0,1-3 0,-4-3 0,0 3 0,-3-3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6:19.4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156 85 24575,'-8'-8'0,"-3"1"0,-1 7 0,-4 0 0,-1 0 0,5 0 0,-4 0 0,7 0 0,-6 0 0,6 0 0,-3 3 0,5 1 0,2 8 0,2-4 0,3 8 0,0-8 0,0 4 0,0-5 0,0 5 0,-3 0 0,5 0 0,3-1 0,12-6 0,1 2 0,8-2 0,-3 4 0,4 0 0,-4 0 0,3 0 0,-12-1 0,6 0 0,-11 0 0,-1 4 0,-5 5 0,-3 1 0,0 3 0,0 1 0,0-4 0,-4 3 0,0-4 0,-8-1 0,-1 1 0,0-5 0,-3 0 0,4-4 0,-5-3 0,0-1 0,0-4 0,1 0 0,3 0 0,1-4 0,4-4 0,1-1 0,2-2 0,2 3 0,3 0 0,0 1 0,0-1 0,0 1 0,6 3 0,-1 0 0,10 4 0,-3 0 0,5 0 0,0 0 0,-1 0 0,1 0 0,-5 0 0,4 0 0,-3 0 0,3 0 0,-3 0 0,3 0 0,-4 0 0,5-7 0,0-7 0,0-4 0,1-8 0,0-3 0,1-4 0,0-2 0,-4-3 0,-1 9 0,-5-3 0,0 4 0,-4 1 0,-1 8 0,-4-1 0,0 11 0,0-3 0,0 11 0,0 11 0,0 14 0,0 10 0,0 6 0,0-1 0,0-4 0,0-2 0,0-6 0,0-4 0,0-6 0,4-5 0,4-5 0,4-2 0,5-2 0,0-3 0,-1 0 0,2-12 0,0-9 0,0-7 0,2-11 0,-5 5 0,-1-6 0,-4 6 0,-1-5 0,0 15 0,0-3 0,-4 14 0,2 2 0,-6 3 0,5 4 0,-2 0 0,3 15 0,-3 16 0,4 7 0,-2 25 0,4-16 0,-3 23 0,2-10 0,-3 6 0,5 6 0,-5-13 0,4 6 0,-9-8 0,4-11 0,-5 3 0,0-16 0,0 4 0,0-6 0,-4 0 0,-4-4 0,-6-2 0,-7-4 0,3-3 0,-4-2 0,6-3 0,-1-5 0,0 0 0,4-4 0,5-12 0,5-9 0,3-14 0,0-11 0,0-1 0,0-7 0,5 0 0,10 0 0,8 0 0,4 0 0,4 5 0,-3 1 0,-2 12 0,3 1 0,-10 12 0,0 0 0,-3 6 0,-4 8 0,1-2 0,3 11 0,-8-4 0,4 4 0,-5 0 0,1 0 0,-1 0 0,1 0 0,-1 0 0,1 12 0,-3 4 0,-1 16 0,-4 3 0,4-1 0,-3-1 0,3-11 0,-4 0 0,0-6 0,0-3 0,0-2 0,0-13 0,0-8 0,0-17 0,0-8 0,4-5 0,-3 1 0,8-1 0,-8 6 0,8 1 0,-5 10 0,5 6 0,-1 5 0,-1 4 0,1 4 0,-1 1 0,1 3 0,3 0 0,2 0 0,3 0 0,-3 0 0,2 3 0,-2 6 0,0 4 0,3 3 0,-7 1 0,6-4 0,-5 2 0,-2-9 0,-4 1 0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33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24575,'-4'8'0,"2"0"0,2 35 0,0-8 0,0 23 0,0-17 0,0 9 0,0-2 0,0 5 0,0-6 0,0-8 0,0-5 0,0-12 0,0 4 0,0-18 0,0 10 0,0-11 0,0 3 0,0-4 0,2-2 0,1-2 0,3-2 0,1 0 0,-1 0 0,0 3 0,8-2 0,-2 2 0,6-3 0,1 0 0,0 0 0,4 0 0,0 0 0,1 0 0,4 0 0,-4 0 0,4 0 0,-4 0 0,-1-7 0,0 5 0,-7-8 0,1 6 0,-9 1 0,2-4 0,-4 7 0,0-3 0,1 3 0,-4-3 0,0 2 0,-3-2 0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34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24575,'16'0'0,"20"0"0,-13 0 0,21 0 0,-15 0 0,5 0 0,-5 0 0,-5 0 0,-6 0 0,-3 0 0,-5 0 0,-3 0 0,-4 0 0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34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24575,'13'0'0,"4"0"0,2 0 0,4 0 0,5 0 0,-3 0 0,7 0 0,-7 0 0,3 0 0,-9 0 0,-1 0 0,-7 0 0,-1 0 0,-4 0 0,0 0 0,-2 0 0,-1 0 0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36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0 292 24575,'0'-16'0,"0"-4"0,0 5 0,0 0 0,0 1 0,0 4 0,0-1 0,3 4 0,0 4 0,3-2 0,0 1 0,0-9 0,1 2 0,0-3 0,0 3 0,0-2 0,0 5 0,-1 1 0,-2 2 0,1 1 0,-4-2 0,5 2 0,-3 1 0,4 3 0,-1 0 0,0 0 0,1 0 0,2 0 0,2 0 0,8 0 0,-4 0 0,7 0 0,-7 0 0,8 0 0,-8 0 0,3 4 0,-4-1 0,-3 4 0,-1 0 0,-4-4 0,1 3 0,-1-5 0,0 5 0,1-6 0,-1 3 0,1-3 0,-4 3 0,3-2 0,-2 2 0,2-3 0,0 0 0,1 0 0,-1 0 0,4 0 0,1-7 0,4-5 0,-4-3 0,3-3 0,-6 3 0,2 4 0,-4 1 0,1 4 0,-4-1 0,0 1 0,-3 0 0,0 2 0,0 1 0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37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24575,'7'0'0,"14"0"0,20 0 0,26 0 0,9 0 0,7 0-1011,13-5 1011,-3-2 0,-40 4 0,1-1 0,4 1 0,1 1 0,-5 2 0,1 0 0,0 0 0,-2 0 248,20 0-248,3 0 0,-19 0 0,4 0 0,-2 0 0,-19 0 763,-5 0-763,-11 0 0,-6 0 0,-7 0 0,-2 0 0,-2 0 0,-4 0 0,0 0 0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38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508 433 24575,'-6'0'0,"-8"0"0,2 0 0,-6 0 0,-1 0 0,0 0 0,-4 0 0,-1 0 0,1 6 0,-6 8 0,4 3 0,0 7 0,0 2 0,9-6 0,-9 10 0,12-11 0,-3 1 0,12-1 0,1-6 0,3-2 0,0-2 0,0-3 0,0 0 0,6-2 0,6-1 0,8-3 0,3 0 0,0 0 0,5 0 0,-4 0 0,8-4 0,-1-9 0,-2-1 0,1-7 0,-7 5 0,-4 1 0,-1 0 0,-6 1 0,-3 3 0,-2-2 0,0-2 0,1-9 0,0 3 0,0-6 0,-1 8 0,1-1 0,-4 2 0,2 7 0,-5-2 0,2 5 0,-3-2 0,0 4 0,0-4 0,-4-10 0,-14-6 0,-1-5 0,-16-4 0,-7-3 0,-2 4 0,-4-4 0,3 10 0,-3 4 0,0 2 0,-3 7 0,5 1 0,1 6 0,13 3 0,3 1 0,18 4 0,4 0 0,4 0 0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40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1 260 24575,'13'0'0,"-5"0"0,10 0 0,-3 0 0,0 0 0,7 0 0,-7 0 0,3 0 0,5 0 0,-6-4 0,10 0 0,-8-3 0,0-4 0,-1-1 0,-3 1 0,-1 1 0,-6 0 0,1 2 0,-6 1 0,4-2 0,-3 4 0,-1-4 0,-3 3 0,0 0 0,0-4 0,-3-1 0,-5-3 0,0 0 0,-5 2 0,2-1 0,-3 2 0,-1-3 0,4 3 0,-2 1 0,6 3 0,-3 3 0,3-2 0,1 5 0,-4-1 0,3 2 0,-2 0 0,2 0 0,1 0 0,-1 0 0,1 0 0,-1 0 0,1 0 0,-1 0 0,-3 3 0,6 0 0,-6 4 0,7-1 0,-4 1 0,1-1 0,2 1 0,1-1 0,3 0 0,0 13 0,0 3 0,0 7 0,0 4 0,0 1 0,0 7 0,0 5 0,0 5 0,0-4 0,0 5 0,0-12 0,0-5 0,0-11 0,0-6 0,0-4 0,0-3 0,0 2 0,0-5 0,0 5 0,3-6 0,-2 3 0,2-4 0,-3 4 0,0-2 0,3 5 0,-2-2 0,2-1 0,-3 0 0,0 0 0,0-3 0,0 3 0,0-3 0,0-1 0,0 0 0,0 0 0,0 0 0,0 1 0,0 2 0,0-1 0,0 1 0,0-2 0,0-1 0,0 1 0,0-1 0,2-5 0,2-5 0,6-7 0,1-3 0,3-4 0,1-1 0,1-5 0,4 0 0,-3-5 0,8 3 0,-8-3 0,6 9 0,-7 1 0,2 4 0,-7 1 0,-1 3 0,-3 4 0,-1 1 0,1 6 0,-1-3 0,0 3 0,-2 8 0,-1 4 0,0 5 0,1 1 0,3-4 0,-3 0 0,2 0 0,-2-3 0,3-1 0,-4-4 0,3 1 0,-5-1 0,4-2 0,-1-1 0,1-3 0,-1 2 0,1-1 0,-4 4 0,5-4 0,-6 5 0,6-6 0,-2 6 0,-1-3 0,0 4 0,0-4 0,-3 3 0,6-5 0,-3 4 0,4-1 0,-4 2 0,2-3 0,-4 2 0,2-4 0,-3 2 0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42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24575,'0'20'0,"0"16"0,0 8 0,0 15 0,0-16 0,0 6 0,0-13 0,0 10 0,0-10 0,0-3 0,0-17 0,0-2 0,0-8 0,0-5 0,0-4 0,0-4 0,0-10 0,0 1 0,3-7 0,2 0 0,3-6 0,-1 9 0,1-7 0,-1 11 0,1 2 0,-2 4 0,-2 3 0,-1 1 0,-1 2 0,-1-2 0,4 2 0,-1-5 0,3 1 0,0-5 0,-1 5 0,1-5 0,0 5 0,-1 1 0,1 2 0,-4 1 0,3 0 0,-2-1 0,2 1 0,0 1 0,0-3 0,1 2 0,-1 1 0,0 0 0,1 0 0,-1 2 0,1-2 0,-1 3 0,1 0 0,-1 0 0,0 0 0,1 0 0,-4 0 0,0 0 0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42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24575,'18'0'0,"3"0"0,18 0 0,2-4 0,5 3 0,5-8 0,9 3 0,1 1 0,-6 0 0,-5 5 0,-3 0 0,-5 0 0,-2 0 0,-16 0 0,-12 0 0,-6 0 0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43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24575,'1'3'0,"13"0"0,10-3 0,21 0 0,10 0 0,12 0 0,7 0 0,-23 0 0,11 0 0,-24 0 0,13 0 0,-10 0 0,-6 0 0,-18 0 0,-6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6:22.1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195 236 24575,'0'-7'0,"0"-1"0,0 1 0,-6 3 0,1 1 0,-15 3 0,6 0 0,-8 12 0,4 3 0,0 13 0,3 11 0,-9-2 0,16 9 0,-15-4 0,20-8 0,-10 4 0,12-14 0,-3 3 0,4-10 0,0-5 0,0 0 0,0-5 0,6-3 0,3 0 0,7-4 0,1-8 0,5-7 0,-3-8 0,4-5 0,-4-5 0,-5 9 0,4-8 0,-9 14 0,4-3 0,-5 4 0,-3 5 0,-2 0 0,1 8 0,0 0 0,0 11 0,2 2 0,-5 7 0,7 1 0,-4-5 0,4 0 0,-1-5 0,1 1 0,-1-4 0,1-1 0,-1-3 0,5 0 0,-3-12 0,4-3 0,0-13 0,-3 1 0,3 4 0,-4-3 0,-5 8 0,0-4 0,-4 9 0,4-2 0,-3 6 0,3-3 0,-4 5 0,0-1 0,3 4 0,1 12 0,0 12 0,5 26 0,-8 10 0,9 20 0,-3 11-589,6 0 589,-6-34 0,-1-2 0,1 23-91,4 18 91,-5-28 0,6 6 0,-1-15 0,-1-15 0,-5-7 0,2-15 586,-6-1-586,3-10 94,-4-9-94,-5-14 0,-6-26 0,-2-14 0,-4-21 0,5-2 0,5-15 0,2 19 0,5-8 0,0 20 0,0-6 0,0 13 0,0 9 0,0 14 0,0 5 0,0 5 0,0 6 0,0 1 0,3 8 0,1-1 0,4 3 0,0 5 0,3-3 0,-2 4 0,6 0 0,-6 0 0,2 0 0,-3 0 0,0 8 0,0 1 0,0 12 0,-3-3 0,-1 8 0,-4-8 0,0 0 0,0-7 0,0 1 0,0-4 0,0 4 0,-3-5 0,-5 1 0,-10 1 0,0-1 0,-8 1 0,8-1 0,-3 1 0,8-5 0,-3 0 0,8-4 0,0 3 0,10-2 0,7 2 0,12-3 0,-4 0 0,10 0 0,-10-7 0,10-3 0,-4-13 0,1-1 0,5-6 0,-4-4 0,1-2 0,-1-6 0,-4-4 0,-1 5 0,-4-5 0,-2 12 0,-5 1 0,0 5 0,-4 6 0,-1 4 0,-4 7 0,-3 6 0,-5 2 0,-5 15 0,-1 3 0,-4 18 0,8-4 0,-4 9 0,4-9 0,5 3 0,1-4 0,4-6 0,0 0 0,0-10 0,0 0 0,0-5 0,0 1 0,7 0 0,2 0 0,4-4 0,3 4 0,-4-4 0,1 4 0,-2 0 0,-3 0 0,-1-1 0,-3 1 0,0 3 0,-4 6 0,0 6 0,0 4 0,-9 1 0,-6 0 0,-9-4 0,-4-1 0,0-9 0,1-1 0,4-7 0,2-2 0,8-4 0,1 0 0,8-4 0,1-4 0,3-4 0,3-1 0,10-3 0,5 2 0,17-11 0,-1 5 0,2-5 0,2 5 0,-2-4 0,-2 3 0,6-4 0,-11 2 0,5-3 0,-4-3 0,-5 0 0,-1-5 0,-6 5 0,-2-10 0,-3 11 0,-4-5 0,0 10 0,-4 2 0,-1 8 0,-11 5 0,-6 4 0,-5 17 0,-4 2 0,2 24 0,5-3 0,-1 16 0,6-11 0,4 11 0,2-16 0,4 9 0,0-16 0,0 4 0,4-11 0,9 0 0,1-5 0,12-3 0,-3-1 0,-1-8 0,4-1 0,-8-4 0,4 0 0,-6 0 0,1 0 0,-4-4 0,2-4 0,-6-1 0,2-2 0,-3 3 0,-4 4 0,-1 0 0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43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24575,'21'0'0,"8"0"0,12 0 0,11 0 0,-10 0 0,14 0 0,-14 0 0,10 0 0,-12 0 0,-5 0 0,-11 0 0,-6 0 0,-7 0 0,-1 0 0,-7 0 0,0 0 0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44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9 24575,'-17'0'0,"-6"-3"0,3 2 0,-12-3 0,11 4 0,-12 0 0,9 0 0,-9 0 0,8 0 0,1 6 0,5 6 0,3 12 0,-6 17 0,12-9 0,-8 29 0,17-16 0,-4 10 0,5 15 0,0-25 0,0 21 0,0-14 0,4-5 0,4 0 0,5-13 0,3-6 0,-1-8 0,0-2 0,-1-7 0,4-1 0,2-2 0,3-4 0,0 0 0,1-4 0,4 0 0,1 0 0,1-12 0,3 2 0,-6-15 0,1 8 0,-8-3 0,-2 6 0,-7 3 0,-1 1 0,-7 6 0,0 1 0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45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1 138 24575,'21'-11'0,"5"4"0,9-18 0,-4 15 0,8-16 0,-9 12 0,0-3 0,-2 5 0,-9 4 0,4 4 0,-14 1 0,1 3 0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46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360 0 24575,'-25'0'0,"-7"0"0,-9 0 0,0 0 0,-3 0 0,8 0 0,-3 0 0,10 0 0,1 0 0,12 0 0,-2 0 0,14 3 0,-2 0 0,6 7 0,0 9 0,3 6 0,2 14 0,5 14 0,0 9 0,0 18 0,1 3-821,1 15 821,-6-44 0,0 1 0,-2-1 0,-2 1 0,2 8 0,-2-1 0,-2-7 0,0 0 0,0 7 0,0 0 0,0-7 0,0 0 0,0 4 0,0-2 0,0 22 0,0-18 0,0-3 0,0-2 0,0 41 0,0-44 0,0 0 0,0-7 0,0-12 821,0-10-821,0-9 0,0-6 0,0-2 0,0-1 0,3-2 0,4-1 0,12-3 0,11 0 0,11 0 0,-5 0 0,12 0 0,-10 0 0,19 0 0,-10 0 0,0 0 0,-13 0 0,-6 0 0,-9 0 0,0 0 0,-9 0 0,0 0 0,-4 0 0,-2-3 0,-1-3 0,-3-1 0,0 0 0,0 4 0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53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695 43 24575,'0'-9'0,"6"-4"0,-4 6 0,7-3 0,-11 6 0,-7 7 0,-8 14 0,-27 22 0,-7 22 0,16-21 0,-2 4-753,-5 10 0,0 3 753,3-2 0,0 0 0,-5 9 0,2-2 0,16-17 0,1 0-212,-7 5 0,1-1 212,-4 23 0,-9 0 0,13-17 0,13-16 0,6-13 0,5-3 1473,3-13-1473,0 0 457,4-3-457,3-1 0,8 1 0,1-1 0,10 2 0,-3-1 0,4 1 0,1 0 0,-1 0 0,0 3 0,1 1 0,-1 4 0,0-1 0,1 1 0,-1-1 0,0 1 0,-3-4 0,-2 2 0,-4-7 0,0 4 0,0-4 0,1 3 0,-1-2 0,0 5 0,0-5 0,0 2 0,0 1 0,1-4 0,-5 3 0,0-3 0,-3-3 0,-1 1 0,-2-4 0,-2 2 0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54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24575,'-4'3'0,"1"12"0,3 7 0,0 17 0,0 8 0,0-5 0,0 3 0,0 0 0,0-3 0,0 9 0,0-10 0,0-2 0,0-10 0,0-1 0,0-12 0,0 1 0,0-10 0,0-2 0,0-17 0,0-9 0,0-10 0,0-3 0,5-11 0,5-3 0,4 0 0,4-2 0,0 9 0,0 1 0,-1 0 0,-4 15 0,-1-2 0,-6 15 0,1-2 0,0 10 0,-1-2 0,1 6 0,-1-3 0,4 3 0,1 0 0,3 0 0,-4 0 0,4 0 0,-4 0 0,1 0 0,-1 0 0,-4 0 0,1 6 0,0 6 0,-3 12 0,0 17 0,-4-9 0,0 17 0,0-7 0,0 0 0,0 8 0,0-14 0,0-2 0,0-10 0,-3-6 0,2-7 0,-5-1 0,5-4 0,-2-10 0,3-16 0,0-8 0,4-17 0,5 5 0,5-6 0,4 6 0,-4 0 0,-2 11 0,-1 1 0,-2 9 0,1 4 0,-3 5 0,-1 3 0,1 4 0,-1-3 0,4 2 0,0 1 0,5-4 0,-1 3 0,0 0 0,-3 1 0,-1 3 0,-4 0 0,0 0 0,1 0 0,-1 0 0,0 0 0,-2 6 0,2 6 0,-5 11 0,3 6 0,-4 5 0,0 0 0,0 5 0,0-9 0,0 8 0,0-17 0,0 2 0,0-9 0,0-3 0,0-2 0,0-2 0,0-1 0,0-2 0,0-2 0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55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24575,'0'20'0,"0"17"0,0-10 0,0 35 0,0-33 0,0 27 0,0-20 0,0 4 0,0-9 0,0-8 0,3-9 0,-2-3 0,2-2 0,-3-8 0,0-9 0,0-8 0,4-17 0,4 7 0,6-18 0,7 8 0,-2-4 0,3-5 0,-5 10 0,0 0 0,-5 11 0,2 6 0,-6 7 0,2 1 0,0 3 0,0 3 0,1 1 0,7 3 0,-7 0 0,8 0 0,-5 0 0,0 0 0,0 0 0,0 0 0,-3 3 0,-1 1 0,-4-1 0,-2 3 0,-1-5 0,-3 1 0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56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 24575,'-1'-3'0,"14"4"0,9 12 0,24 7 0,-7 12 0,19 4 0,-12 2 0,11 9 0,-19-17 0,6 17 0,-17-18 0,5 8 0,-10-7 0,-2-6 0,-9-5 0,-3-4 0,-2-1 0,-2-4 0,3-2 0,-4 4 0,0-5 0,-3 8 0,0-1 0,0 9 0,0 7 0,0 5 0,-5 22 0,-8-13 0,-4 20 0,-5-22 0,4 9 0,0-11 0,4 1 0,1-7 0,5-10 0,1-6 0,3-7 0,1-1 0,3-4 0,-3-2 0,0-1 0,-4-3 0,4 0 0,0 0 0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57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24575,'0'8'0,"0"39"0,0 9 0,0-6 0,0 4 0,0 38 0,0-6 0,0 8 0,0-32 0,0 18 0,0-31 0,0-2 0,0-19 0,6-8 0,2-8 0,6-6 0,4-6 0,6 0 0,1 0 0,3-7 0,-4-6 0,0-4 0,1-7 0,-6 8 0,0-4 0,-4 6 0,-8 6 0,0 2 0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1:57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1 133 24575,'26'-15'0,"6"1"0,22-15 0,1 4 0,0 8 0,-5 0 0,-4 11 0,-8 1 0,1 1 0,-20 4 0,-1 0 0,-10 0 0,-1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01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24575,'29'0'0,"3"0"0,-3 0 0,8 0 0,-7 0 0,4 0 0,-1 0 0,-6 0 0,-4 0 0,3 0 0,-12 0 0,2 0 0,-8 0 0,-4 0 0,-1 0 0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02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88 352 24575,'-9'0'0,"-4"0"0,-1-4 0,2 3 0,-2-2 0,7 3 0,1 0 0,0 8 0,2 10 0,1 14 0,3 9 0,0 5 0,0-1 0,0 1 0,0-5 0,0-7 0,0-6 0,0-9 0,0-4 0,0-5 0,3-4 0,1 1 0,2-4 0,0 0 0,1-3 0,-1 0 0,0 0 0,1 0 0,3-6 0,-3-2 0,4-7 0,-1 1 0,-2-4 0,3-2 0,-4-3 0,1 0 0,0-1 0,-4 5 0,3 0 0,-6 5 0,2 0 0,-3 3 0,0 1 0,0 3 0,0 1 0,0-8 0,0-2 0,0-3 0,0-3 0,0 6 0,0-2 0,0 7 0,0 1 0,0 4 0,0-1 0,0 6 0,3 2 0,-3 12 0,7 3 0,-3 7 0,4 5 0,0-3 0,0 8 0,4-9 0,-3 4 0,2-4 0,-4-5 0,1-1 0,-2-7 0,1-1 0,-3-4 0,1 0 0,-1-2 0,2 2 0,0-6 0,0 3 0,1-3 0,-1 0 0,0 0 0,0 0 0,4 0 0,1 0 0,3 0 0,0 0 0,1 0 0,-1 0 0,-3-3 0,2-1 0,-6-2 0,3 2 0,-4-2 0,1 2 0,-1-2 0,-2-1 0,-1 1 0,-3 0 0,0-1 0,0 1 0,0 0 0,0-4 0,0-9 0,0-2 0,0-12 0,0 4 0,0 0 0,-3 5 0,2 5 0,-6 5 0,7 0 0,-7 3 0,7 1 0,2 4 0,10-1 0,2 3 0,4-2 0,0 5 0,-6-2 0,5 3 0,-9 0 0,1 0 0,-2 0 0,-1 0 0,1 0 0,-4 5 0,0 7 0,-3 6 0,0 1 0,0-1 0,0-3 0,0-5 0,0 0 0,0-3 0,0-1 0,0 0 0,0 1 0,2-1 0,5-3 0,4 0 0,7-3 0,1 0 0,5 0 0,-1 0 0,-4 0 0,4 0 0,-8 0 0,3 0 0,-4-3 0,1 2 0,-1-6 0,0 3 0,-3-3 0,2 0 0,-2 0 0,-1 1 0,0-1 0,0 0 0,-2 0 0,1 3 0,-5-1 0,2 4 0,-6-5 0,6 3 0,-2-11 0,3 2 0,-3-10 0,3-2 0,-3 3 0,1-11 0,1 12 0,-5-13 0,3 3 0,-4 1 0,0 5 0,0 6 0,0 3 0,0 4 0,-3 1 0,-4 7 0,-4 0 0,-3 3 0,-5 0 0,4 0 0,-7 0 0,6 6 0,1 2 0,5 3 0,3 2 0,0-2 0,0 3 0,-1 4 0,4-2 0,1 6 0,3-10 0,-3 5 0,2-6 0,-2 0 0,3 2 0,0-6 0,0 3 0,0-3 0,2-1 0,2 0 0,2 1 0,1-4 0,-1 3 0,1-5 0,-1 2 0,0-3 0,1 0 0,-1 0 0,1 0 0,-1 0 0,0 0 0,1 0 0,-4-3 0,2 2 0,-4-4 0,2 1 0,0 1 0,1 11 0,3 15 0,2 13 0,1 29 0,-1-14 0,2 27 0,3-23 0,-3 17 0,4-4 0,-5-7 0,-4-2 0,-2-24 0,-4-1 0,0-15 0,0-1 0,0 0 0,0-2 0,-7-1 0,-9-1 0,-5-2 0,-7 1 0,5 1 0,-1-5 0,5 2 0,4-4 0,1-3 0,7-1 0,-3-3 0,4 0 0,-4 0 0,2-3 0,-2-1 0,4-6 0,-1 3 0,0-6 0,0 5 0,3-2 0,-2-4 0,5-2 0,-2-7 0,3 0 0,0-5 0,0 3 0,0-2 0,0 7 0,0 2 0,0 7 0,0 1 0,2 4 0,-1 0 0,12-1 0,6-8 0,11 2 0,6-18 0,4 7 0,-2-8 0,-3 10 0,-6 1 0,-6 5 0,-7 5 0,1 0 0,-9 5 0,1-1 0,-2 0 0,-1 1 0,1-8 0,9-12 0,-2-5 0,12-9 0,-3 0 0,5 2 0,-5-7 0,4 8 0,-9-3 0,0 10 0,-7 6 0,-3 5 0,-2 8 0,1 1 0,-3 4 0,-1 0 0,-3-1 0,0 1 0,0-4 0,0 3 0,-7-7 0,-1 7 0,-6-7 0,0 6 0,3-2 0,1 6 0,3 1 0,1 3 0,-1 0 0,1 0 0,0 0 0,0 0 0,-6 21 0,0-6 0,-2 29 0,-2-9 0,5 11 0,-5-5 0,10-2 0,-6-5 0,11-5 0,-3-1 0,4-9 0,0 0 0,0-9 0,11 1 0,7-4 0,6 1 0,9-3 0,-4-2 0,5-3 0,0 0 0,-5 0 0,4 0 0,-9 0 0,4 0 0,-8 0 0,-2 0 0,0 0 0,-6 0 0,5-3 0,-6-1 0,0-6 0,2 2 0,-5-6 0,2 7 0,-3-3 0,-3 3 0,1 1 0,-4-1 0,5-3 0,-2-9 0,4-7 0,-3-8 0,3 0 0,-8-5 0,8 4 0,-7-10 0,3 10 0,-4-10 0,0 18 0,0 2 0,0 11 0,0 7 0,0-3 0,0 3 0,0 1 0,-3 3 0,0 0 0,-1 11 0,2 14 0,2 24 0,0 15 0,0 1 0,0 2 0,0-4 0,0-5 0,0 3 0,0-17 0,0-7 0,0-10 0,0-6 0,0-7 0,0-1 0,3-3 0,0-1 0,4-3 0,-1 3 0,4-5 0,1 2 0,3-3 0,4 0 0,-3 0 0,4 0 0,-5 0 0,-3 0 0,2-3 0,-6 2 0,3-5 0,-6 5 0,-2-2 0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03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24575,'3'0'0,"11"0"0,2 0 0,16 0 0,-7 0 0,9 0 0,-5 0 0,0 0 0,-6 0 0,-7 0 0,-2 0 0,-8 0 0,-3 0 0,0 0 0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03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24575,'18'0'0,"4"0"0,7 0 0,4 0 0,-4 0 0,5 0 0,-5 0 0,-5 0 0,-6 0 0,-7 0 0,-1 0 0,-7 0 0,0 0 0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04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422 0 24575,'0'16'0,"-12"14"0,-5 15 0,-17 5 0,-3 16 0,2-10 0,-6 6 0,3 6 0,8-21 0,0 16 0,8-26 0,2 15 0,-3-6 0,9 0 0,1-10 0,1 2 0,3-17 0,-6 6 0,10-16 0,-5 7 0,9-11 0,-2 3 0,3-4 0,0 0 0,0 0 0,0 1 0,6-1 0,2 4 0,6 1 0,9 1 0,-3 2 0,13-1 0,-4 3 0,5 1 0,-5-1 0,3 1 0,-7-2 0,7 2 0,-11-2 0,2-3 0,-9-1 0,-3-5 0,-2 1 0,-2-1 0,-1-2 0,-3-1 0,0-3 0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06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24575,'0'33'0,"0"-2"0,0 19 0,0-8 0,0 10 0,0-12 0,0-9 0,0-8 0,0-9 0,0-3 0,0-15 0,5-22 0,-1-2 0,6-21 0,-2 23 0,0-8 0,0 11 0,-1 0 0,1 7 0,-4-2 0,-1 11 0,0 0 0,-3 1 0,6 3 0,-3-4 0,4-3 0,3 0 0,-3-1 0,7 0 0,-4 1 0,4 2 0,-3 1 0,-1 1 0,-4 5 0,1-1 0,-1 2 0,1 0 0,-4 11 0,0 12 0,-3 20 0,0 4 0,0 5 0,0-7 0,0 1 0,0-10 0,0-3 0,0-14 0,0-4 0,0-5 0,0-4 0,3-2 0,0-1 0,4-18 0,0 0 0,1-13 0,4 0 0,1-1 0,8-10 0,-3 3 0,5-9 0,-7 15 0,1-4 0,-5 15 0,-1 1 0,-5 7 0,1 1 0,-1 6 0,1 1 0,-1 3 0,0 0 0,0 0 0,0 3 0,1 4 0,0 8 0,1 9 0,0 5 0,0 5 0,1 0 0,-1 0 0,0-5 0,0-5 0,-4-5 0,3-5 0,-6-3 0,5-2 0,-6-2 0,3-4 0,-3 0 0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07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 24575,'0'20'0,"0"7"0,0-2 0,0 8 0,0 1 0,0-5 0,0-1 0,0-8 0,0-5 0,0-2 0,0-6 0,0-5 0,0-16 0,0-1 0,0-17 0,0 11 0,0-3 0,0 6 0,0 4 0,0-1 0,2 4 0,2-2 0,3-2 0,4 0 0,0-4 0,0 9 0,-1-4 0,-4 7 0,1-3 0,0 0 0,3 2 0,-3-2 0,7 3 0,-7 1 0,6-2 0,-5 5 0,1-3 0,1 5 0,1-2 0,0 3 0,2 0 0,-2 0 0,3 0 0,0 0 0,0 0 0,-3 0 0,2 0 0,-5 0 0,2 0 0,-4 3 0,0-2 0,-2 1 0,-1-2 0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08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24575,'-3'2'0,"11"10"0,12 10 0,11 9 0,6 2 0,1 8 0,4-6 0,-1 14 0,-8-16 0,3 8 0,-13-10 0,8 1 0,-5-2 0,0-4 0,-6-6 0,3 0 0,-11-6 0,6 1 0,-10-1 0,2-3 0,-4-1 0,1-1 0,3 2 0,-2 7 0,6-5 0,-9 4 0,4-2 0,-5-3 0,3 5 0,0-10 0,0 3 0,-1-3 0,-2-1 0,1 1 0,-1-1 0,-1 0 0,0 0 0,-3 3 0,-4 6 0,-8 5 0,-2 8 0,-11 3 0,2 5 0,0 5 0,-4-4 0,8 8 0,-3-8 0,8-3 0,-1-6 0,6-8 0,2-6 0,1-4 0,5-3 0,-2-1 0,0-2 0,0-2 0,0-5 0,0 3 0,3-3 0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1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24575,'10'-4'0,"3"2"0,27 2 0,3 0 0,16 0 0,7 0 0,1 0 0,-11 0 0,7 0 0,-21 0 0,4 0 0,-7 0 0,-10 0 0,-8 0 0,-4 0 0,-10 0 0,3 0 0,-6 2 0,-1 14 0,-3 17 0,0 21 0,0 21 0,0 8-800,0 15 800,0-45 0,0 2-607,0 8 1,0 1 606,0 0 0,0 1 0,0 3 0,0 0 0,0-4 0,0-2-265,0 29 265,0-39 0,0-3 0,0 14 0,0 12 0,0-9 740,0-19-740,0 4 1244,0-16-1244,0-1 294,0-1-294,0-4 0,0 5 0,0 11 0,0-13 0,0 17 0,0-18 0,0 8 0,0-10 0,0-1 0,3-9 0,-3-1 0,4-7 0,-4-1 0,2-4 0,-1 1 0,-6-4 0,-7 0 0,-9-3 0,-7 0 0,-1 0 0,-5 0 0,-5 0 0,3 0 0,-7 0 0,2 4 0,1-3 0,-5 7 0,10-7 0,-10 8 0,14-8 0,-2 3 0,14-1 0,0-2 0,8 2 0,1-3 0,4 0 0,3 3 0,0-3 0,3 3 0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12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0 253 24575,'19'-29'0,"-3"-1"0,10-6 0,-8 6 0,7 0 0,-9 6 0,4 4 0,-9 1 0,0 5 0,-5 6 0,1-1 0,-1 8 0,-2-2 0,-2 3 0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26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523 0 24575,'-41'85'0,"1"0"0,0 0 0,-1 0 0,1 0 0,0 0 0,-1 0 0,0 1 0,-4 6 0,1-3 0,5-8 0,7-13 0,11-22 0,9-9 0,9-30 0,0 0 0,9-4 0,3-3 0,15 0 0,11 0 0,5 0 0,1 0 0,9 0 0,-8 0 0,16 0 0,-5 0 0,0 0 0,5 0 0,-11 0 0,11 0 0,-10 0 0,3 0 0,-10 0 0,-2 0 0,-10 4 0,0-4 0,-10 7 0,-4-6 0,-6 2 0,-2-3 0,-1 0 0,-2-11 0,-5-7 0,-13-22 0,-7-9 0,-4-16 0,-5-3 0,1-21-963,0-4 963,12 43 0,0 0 0,-1-28-114,-3-7 114,7 28 0,2-16 0,-2 25 0,5 3 0,1 15 958,3 6-958,2 9 119,0 5-119,2 4 0,-4 2 0,4-1 0,-4 4 0,4-4 0,-5 1 0,5-2 0,-5-1 0,6 1 0,-3-1 0,0-3 0,2 0 0,-2-1 0,3 1 0,-3 3 0,2 1 0,-2-1 0,3 4 0,0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02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24575,'7'0'0,"15"0"0,-2 0 0,8 0 0,3 0 0,-7 0 0,9 0 0,-6 0 0,-12 0 0,-2 0 0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27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70 24575,'-13'0'0,"31"0"0,9 0 0,38 0 0,-4-9 0,-7 7 0,-3-11 0,-5 8 0,1 0 0,0-3 0,-8 3 0,-10 0 0,-1 1 0,-8 4 0,2 0 0,-7-3 0,3 2 0,-3-2 0,-1 3 0,0-3 0,-3 2 0,-4-2 0,-4 3 0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28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0 24575,'0'25'0,"0"-3"0,0 16 0,0 4 0,5 18 0,-4 7 0,4-11 0,3 7 0,-5-21 0,9 4 0,-7-1 0,0-19 0,-1 11 0,-4-17 0,0 8 0,0 1 0,0-9 0,0 7 0,0-8 0,0 9 0,-4-3 0,3-1 0,-6-2 0,3-7 0,-3 0 0,0-5 0,1 0 0,-4-2 0,-6 2 0,-3-2 0,-9-4 0,-7-1 0,0-3 0,-5 0 0,6 0 0,5 0 0,1 0 0,5 0 0,7 0 0,-2 0 0,11 0 0,-3 0 0,7 0 0,0 0 0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28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24575,'0'3'0,"0"6"0,0 10 0,0 9 0,0 19 0,0-3 0,8 20 0,-1-10 0,7-6 0,-5 8 0,0-8 0,1 5 0,-5-6 0,3-17 0,-8-3 0,3-11 0,-3-2 0,0-4 0,-2-12 0,-7-12 0,5-10 0,-8-10 0,7-5 0,1 3 0,-1-9 0,5 10 0,0-4 0,0 5 0,0 0 0,0 0 0,0 5 0,4 0 0,4 6 0,4 0 0,3 3 0,-4 2 0,3 3 0,-3 1 0,0 6 0,2-1 0,-6 5 0,3 0 0,-3 1 0,-1 3 0,4 0 0,-3 0 0,3 0 0,-4 3 0,1 1 0,-1 2 0,-2 0 0,1 1 0,-4-1 0,2 1 0,0-4 0,-3 0 0,3-3 0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30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24575,'0'-6'0,"0"0"0,0 0 0,2 0 0,9 3 0,10-7 0,8 4 0,10-7 0,-4 1 0,10 2 0,-10-6 0,4 6 0,-14 1 0,-2 2 0,-12 7 0,-1-7 0,-4 7 0,-2-3 0,-1 3 0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31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24575,'82'-12'0,"-1"-1"0,0 1 0,17-2 0,-1-1 0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31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24575,'71'0'0,"0"0"0,-15 0 0,1 0 0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32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24575,'51'0'0,"-1"0"0,29 0 0,-53 0 0,-12 0 0,-4 0 0,-3 0 0,0 0 0,-4 0 0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32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19 24575,'-5'-10'0,"-7"4"0,-2 4 0,-9 2 0,4 0 0,-9 0 0,7 0 0,-2 0 0,5 0 0,3 0 0,-4 0 0,5 0 0,-1 10 0,3 3 0,-8 16 0,14 1 0,-11 23 0,11-4 0,-3 5 0,3 3 0,-2-9 0,7 5 0,-3-1 0,4-12 0,0 5 0,0-10 0,7 0 0,6-6 0,3-10 0,7-2 0,1-3 0,5-5 0,0 0 0,9-5 0,-7-4 0,8 0 0,-5 0 0,-1 0 0,-3-7 0,-3-2 0,-3-7 0,-5 5 0,-1-4 0,-7 8 0,-1-3 0,-4 6 0,-2 1 0,-1 3 0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33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24575,'14'0'0,"8"0"0,21-5 0,9 0 0,-5 0 0,11-4 0,-5 3 0,-5 1 0,-3-3 0,-16 7 0,-5-3 0,-6 4 0,-7 0 0,-1 0 0,-4 0 0,-3 0 0,0 0 0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41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225 179 24575,'-4'-5'0,"2"-5"0,2-14 0,0 0 0,0 2 0,-4 0 0,0 2 0,-7 4 0,0 2 0,-4 3 0,1 7 0,0-3 0,0 7 0,-1 0 0,-3 4 0,1 12 0,-2 1 0,6 21 0,-3-2 0,5 15 0,-2-3 0,7 3 0,2-5 0,4-5 0,0-2 0,0-14 0,0-2 0,3-9 0,4-3 0,8 0 0,5-7 0,3-1 0,-4-3 0,3 0 0,-6-3 0,2-4 0,-4-4 0,-3-4 0,-1 1 0,1-4 0,-3 2 0,3-6 0,-3 7 0,-1-4 0,0 5 0,0 3 0,-3-2 0,-1 5 0,-1 1 0,-1 2 0,2 12 0,-11 7 0,-2 18 0,-8 21 0,2 8 0,2 0 0,3 10 0,2-16 0,3 11 0,1-7 0,5-11 0,0-3 0,0-16 0,0-5 0,0-9 0,0-5 0,0-4 0,0 0 0,3-2 0,4-1 0,3-3 0,5 0 0,3-4 0,1-3 0,5-10 0,0 0 0,1-7 0,-5 8 0,3-4 0,-7 1 0,2 6 0,-3-4 0,-4 9 0,-1-2 0,-4 4 0,0 2 0,1-2 0,-4 6 0,0-3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32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24575,'95'0'0,"-1"0"0,1 0 0,0 0 0,-1 0 0,1 0 0,0 0 0,5 0 0,10 0 0,-2 0 0,-13 0 0,-22 0 0,-34 0 0,-31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21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24575,'54'-2'0,"-1"0"0,-21-1 0,29 0 0,-5 6 0,-41 4 0,-10 7 0,2 4 0,-7 14 0,0 3 0,0 13 0,-8-6 0,-4 16 0,-16 0 0,6-5 0,-11 12 0,12-29 0,-4 10 0,10-16 0,-3 1 0,9-17 0,0 2 0,5-8 0,1-1 0,2-5 0,-2-7 0,3-8 0,4-8 0,1-2 0,4-4 0,5-6 0,1-8 0,1 0 0,4-12 0,-4 12 0,5-11 0,-5 10 0,9-6 0,-13 8 0,12 5 0,-14 7 0,6 6 0,-6 5 0,1 8 0,-6-2 0,1 10 0,-5 1 0,-2 13 0,-3 0 0,-5 13 0,0-3 0,-1 4 0,1 1 0,0-1 0,0 1 0,4-1 0,0-4 0,5 3 0,0-8 0,0 3 0,0-4 0,0-1 0,0 1 0,0-4 0,8 2 0,1-6 0,8 3 0,4-3 0,2 0 0,4-4 0,-4 2 0,3-6 0,-8 3 0,3-4 0,-4 0 0,-1 0 0,-3 0 0,-1 0 0,-5 0 0,1 0 0,-1 0 0,1 0 0,-1 0 0,-3 0 0,0 0 0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46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24575,'11'-9'0,"2"5"0,11-8 0,4 6 0,6-6 0,2 7 0,3 1 0,0 4 0,-4 0 0,4 0 0,-5 0 0,0 0 0,5 0 0,-9 0 0,8 0 0,-13 0 0,3 4 0,-12 7 0,2 5 0,-12 12 0,4 1 0,-5 5 0,0-5 0,-2 9 0,-3-8 0,0 9 0,0 0 0,-8 2 0,-1-1 0,-9-1 0,1-5 0,1-5 0,-1-1 0,2-4 0,0-5 0,3-1 0,-2-7 0,6 2 0,-5-5 0,2 3 0,0-5 0,-6 2 0,5-5 0,-7 1 0,5-4 0,-4 0 0,-2 0 0,-8 0 0,8 0 0,-8 0 0,9-7 0,0-1 0,-5-12 0,12 4 0,-7-7 0,14 8 0,-6-8 0,10 4 0,-2-5 0,3-4 0,0 4 0,0-4 0,3 4 0,9 4 0,1-2 0,5 6 0,1-3 0,-4 7 0,18 1 0,-11 7 0,7 1 0,-6 3 0,-4 0 0,0 0 0,-1 0 0,1 3 0,-4 1 0,3 3 0,-4 1 0,-3-2 0,-1 1 0,-4-1 0,1-2 0,-4 2 0,0-6 0,-3 3 0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47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8 24575,'-14'0'0,"-1"0"0,-9 0 0,1 0 0,-5 0 0,-7 0 0,4 0 0,-2 0 0,10 0 0,3 0 0,2-3 0,7 2 0,1-2 0,7 5 0,0 2 0,3 2 0,0 8 0,0 6 0,0 9 0,0 5 0,0 5 0,0 2 0,0 4 0,4 7 0,2-5 0,-1 11 0,-1-17 0,0 5 0,-3-17 0,2-1 0,-3-9 0,0-4 0,0-5 0,0-4 0,0 1 0,0-1 0,3-3 0,0 0 0,3-3 0,4 0 0,1 0 0,7 0 0,6 0 0,5 0 0,5 0 0,5 0 0,2 0 0,-1 0 0,0 0 0,-11 0 0,-1 0 0,-5 0 0,-7 0 0,-2 0 0,-8 0 0,-2 0 0,-1 0 0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48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24575,'27'0'0,"-2"0"0,20-9 0,-10 7 0,4-10 0,0 7 0,-3 1 0,-2-1 0,-6 5 0,-5 0 0,-7 0 0,2 0 0,-14 0 0,2 0 0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49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5 206 24575,'0'-14'0,"0"-1"0,0-5 0,0 5 0,0 2 0,-4-7 0,3 4 0,4-7 0,2 0 0,12 9 0,-7-5 0,4 15 0,-11-2 0,3 6 0,-3-3 0,4 3 0,-1 0 0,4 0 0,-2 10 0,7 8 0,-3 6 0,5 9 0,-1-4 0,6 6 0,-4 0 0,3-5 0,-9-6 0,2-6 0,-6-7 0,5-1 0,-6-3 0,7-3 0,-7-2 0,10-2 0,-1-3 0,4-8 0,4-12 0,-6-6 0,3-2 0,-6 7 0,-3 6 0,1 3 0,-5 1 0,2 6 0,-6-1 0,-1 8 0,-3-2 0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51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67 24575,'-7'13'0,"1"-3"0,6 2 0,0-5 0,0 2 0,5-5 0,17-2 0,15-2 0,30 0 0,17 0 0,-32 0 0,4 0-743,27 1 1,4-2 742,-12-1 0,3-1-619,-12-2 0,3 0 0,-4 1 619,9-1 0,-3 1 0,11-6 0,0 1 0,-7 4 0,0 2 0,9-1 0,0 0 0,-8 1 0,-2 0-472,-1 3 1,-2 0 471,-11 0 0,-1 0 0,0 0 0,-2 0 0,17 0 0,18 0 0,-34 0 1266,10 0-1266,-9 0 1892,-19 0-1892,-1 0 1127,-9 0-1127,-7-6 0,-5 4 0,-7-4 0,-1 6 0,-4 0 0,-2-3 0,-1-13 0,-3 9 0,0-8 0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52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0 24575,'34'0'0,"-8"0"0,17 0 0,-7 0 0,0 0 0,7 0 0,-12 0 0,8 4 0,-10 4 0,-5 4 0,-8 11 0,-9-2 0,0 7 0,-6 10 0,3-6 0,-4 23 0,0-7 0,0 17 0,-5 2 0,4-16 0,-13 17 0,4-30 0,-9 15 0,1-15 0,2-9 0,1-5 0,0-9 0,0-5 0,-3-2 0,-6-1 0,-5-2 0,0-2 0,-4-3 0,9 0 0,-5 0 0,1-7 0,2-11 0,-1-14 0,9-16 0,4 5 0,5-13 0,4 14 0,0-9 0,5 10 0,0 2 0,0 5 0,0 9 0,0-2 0,0 12 0,7-4 0,1 8 0,10 1 0,1 6 0,9 0 0,1 4 0,0 0 0,4 0 0,-4 0 0,5 4 0,-4 0 0,2 8 0,-7-3 0,7 7 0,-7-7 0,-2 2 0,0-3 0,-12-1 0,7 0 0,-11-1 0,3-2 0,-6-1 0,-2-3 0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06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 24575,'31'0'0,"2"0"0,25 0 0,4-10 0,19-2 0,-5-9 0,-18 8 0,4-5 0,-30 16 0,9-10 0,-13 11 0,-12-3 0,-3 4 0,-9 0 0,-1 0 0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07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418 1 24575,'0'24'0,"0"-2"0,0 18 0,0-1 0,0 7 0,0 7 0,0 0 0,0-2 0,0-10 0,0-2 0,0 0 0,0-8 0,0 7 0,0-9 0,0 5 0,0 0 0,0 5 0,0 2 0,0-1 0,-4 5 0,-5-10 0,-4-1 0,-4-1 0,2-9 0,-1 0 0,-3-5 0,0-7 0,-5-1 0,-4-3 0,3 0 0,-7-3 0,2-2 0,1-3 0,1 0 0,5-4 0,3-3 0,2-4 0,4 0 0,2-3 0,2 7 0,7-3 0,-3 3 0,5 1 0,-2 2 0,3 1 0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08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24575,'0'1'0,"0"6"0,0 19 0,0 3 0,0 0 0,0 4 0,0-13 0,0 3 0,0-9 0,0-3 0,0-7 0,0-12 0,0-8 0,0-3 0,8-8 0,-3 2 0,10-4 0,-2 0 0,3 1 0,-1 8 0,1-3 0,-2 8 0,0 4 0,0 1 0,0 6 0,1-2 0,-5 5 0,4-2 0,-4 3 0,1 0 0,-1 0 0,-7 0 0,0 0 0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09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62 24575,'0'-9'0,"0"2"0,-3-7 0,-4 7 0,-1-3 0,-5 2 0,5 5 0,-5 0 0,-2 3 0,0 0 0,-4 0 0,1 0 0,6 0 0,-5 0 0,7 2 0,2 5 0,-2 18 0,9 2 0,-3 12 0,4-10 0,0 4 0,0-4 0,0 0 0,0-1 0,0-8 0,6-2 0,2-7 0,6-4 0,0-4 0,4-3 0,-2 0 0,2 0 0,0 0 0,-3-3 0,0-4 0,-1-4 0,-3 0 0,0-3 0,-1 3 0,-3 0 0,0 1 0,-1 4 0,0-1 0,1 1 0,-1 2 0,-2-1 0,-2 1 0,1-2 0,-2 0 0,2 0 0,-3-1 0,0 1 0,0-1 0,-5 4 0,-3 0 0,-5 3 0,-2 10 0,-1 8 0,0 11 0,2 16 0,5-8 0,5 26 0,4-25 0,0 25 0,0-21 0,0 10 0,0-12 0,0-5 0,0-7 0,0-9 0,0-4 0,0-5 0,0-4 0,3-2 0,0-2 0,7-2 0,1 0 0,7-3 0,3-14 0,-1-1 0,6-13 0,-9 3 0,7 2 0,-6-3 0,-2 9 0,-2 5 0,-6 1 0,1 7 0,-2 0 0,-3 1 0,-1-1 0,-3 3 0,0-2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22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24575,'0'12'0,"0"1"0,0 17 0,4 3 0,-3-4 0,8 16 0,-8-15 0,12 9 0,-11-17 0,6 4 0,0-8 0,-7 8 0,10-15 0,-10 8 0,2-14 0,-3 7 0,0-11 0,0-9 0,0-10 0,0-4 0,0-4 0,0 3 0,0-4 0,0-1 0,0 1 0,0 4 0,0-3 0,0 8 0,0-4 0,4 6 0,4-1 0,5 4 0,4 1 0,-5 4 0,4-1 0,-8 2 0,8 2 0,-7 2 0,2 3 0,-3 0 0,3 0 0,-2 0 0,2 0 0,-3 0 0,-1 0 0,1 0 0,-4 0 0,-1 0 0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10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24575,'17'0'0,"1"0"0,10 0 0,1 0 0,5 0 0,-5 0 0,-11 0 0,-8 0 0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1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24575,'65'2'0,"1"-1"0,-13 1 0,0-1 0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15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24575,'-5'0'0,"23"0"0,1 0 0,40 0 0,-30 0 0,21 0 0,-15 0 0,0 0 0,4 0 0,-20 0 0,-4 0 0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16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7 24575,'-2'-3'0,"-7"0"0,-9 3 0,-5 0 0,-5 0 0,3 0 0,-3 0 0,4 0 0,1 0 0,-5 0 0,1 16 0,2 3 0,6 28 0,1 7 0,11 14 0,-7 13 0,12 2 0,-3-12 0,5 7 0,0-29 0,0 15 0,0-22 0,4 3 0,8-15 0,1-5 0,11-9 0,0-5 0,0-3 0,9-4 0,-4 0 0,5-4 0,0 0 0,-5 0 0,-1 0 0,-8 0 0,-2-3 0,-4-1 0,-3 0 0,-1-2 0,-7 5 0,0-2 0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16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24575,'13'0'0,"9"-3"0,3-2 0,14-8 0,-3 3 0,-2-2 0,4 3 0,-16 4 0,6 1 0,-14 1 0,-3 2 0,-1-2 0,-6 3 0,-2 0 0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18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1 24575,'-43'0'0,"6"0"0,9 0 0,12 0 0,2 0 0,10 2 0,1 2 0,3 9 0,0 3 0,0 8 0,0 4 0,0 6 0,0 1 0,0 22 0,0-18 0,0 24 0,0-2 0,0 9 0,0 11 0,0-7 0,5 7 0,2 2-689,4 7 689,0 8 0,-5-45 0,0 2 0,0-1 0,0 2 0,1 6 0,-1 0 0,0-7 0,0 0 0,0 4 0,0-2 0,1 23-212,-2 12 212,-5-22 0,0 7 0,0-11 0,0-14 0,0-11 0,0-7 682,0-10-682,0-6 219,0-7-219,0-1 0,0-4 0,0 1 0,0-1 0,0 1 0,0-1 0,0 4 0,0 0 0,0 5 0,0 3 0,0 1 0,0 0 0,0 4 0,0-8 0,0 0 0,0-5 0,0-4 0,3 1 0,-2-1 0,4-3 0,2 0 0,4-3 0,12 0 0,2 0 0,9 0 0,5 0 0,2-4 0,5-1 0,-5-4 0,-2 0 0,-5 1 0,-9 0 0,2 3 0,-15 2 0,2 3 0,-8 0 0,0-3 0,1 2 0,-4-2 0,0 3 0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19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25 24575,'3'-10'0,"0"-3"0,-3 11 0,-18 25 0,-5 8 0,-8 18 0,4-3 0,10-11 0,2 10 0,0-15 0,5 8 0,-6 3 0,2-4 0,0 8 0,1-11 0,8-9 0,-1-2 0,5-13 0,-2 0 0,3-3 0,0-1 0,0 1 0,0-1 0,0 0 0,0 1 0,2-1 0,5 1 0,8 3 0,4 2 0,16 14 0,-8-7 0,13 12 0,-9-5 0,6 7 0,-5 4 0,4-1 0,-12 5 0,6-8 0,-11 5 0,-3-12 0,-4 2 0,-5-9 0,1-1 0,-4-7 0,-1-1 0,-3-4 0,0-2 0,0-1 0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20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24575,'0'7'0,"0"4"0,0 22 0,0-7 0,0 12 0,0-3 0,0 5 0,0 0 0,0-5 0,0-7 0,0-9 0,0-1 0,0-4 0,0-12 0,0-8 0,0-16 0,0-13 0,0-12 0,9-6 0,-3-1 0,12 2 0,-8 12 0,3 0 0,-1 11 0,-3 1 0,1 12 0,-3 2 0,0 8 0,-1 2 0,4 1 0,-3 3 0,3 0 0,0 0 0,-3 0 0,6 0 0,-5 3 0,2 4 0,-3 8 0,1 4 0,-1 4 0,1 5 0,1 2 0,-5 4 0,0-1 0,-4-3 0,0-2 0,0-5 0,0 0 0,0 1 0,0-5 0,0-1 0,0-3 0,0-5 0,0 0 0,0-3 0,0-1 0,0-8 0,0-3 0,3-12 0,2-7 0,3-1 0,4-7 0,-3 2 0,7 1 0,-7 1 0,1 8 0,-2 5 0,-1 2 0,-1 9 0,-2-6 0,2 10 0,-6-6 0,6 5 0,-3-5 0,3 6 0,1-6 0,-1 5 0,0-4 0,1 4 0,-1-2 0,1 3 0,3 0 0,-3 0 0,3 0 0,-4 0 0,1 6 0,0 11 0,1 8 0,1 14 0,-1-3 0,-3 3 0,3-5 0,-4-5 0,1-1 0,2-9 0,-7-4 0,3-5 0,-3-3 0,3-1 0,-2 0 0,2-2 0,-3-1 0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21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24575,'0'27'0,"5"9"0,-4 2 0,13 30 0,-11-37 0,11 38 0,-13-32 0,3 10 0,-4-17 0,3-7 0,-2-9 0,2-3 0,-3-7 0,0-12 0,0-13 0,0-3 0,0-9 0,0-2 0,0 0 0,0-4 0,0-1 0,0 10 0,0-9 0,4 10 0,0 4 0,8-2 0,0 7 0,-1 1 0,3 4 0,-3 1 0,4 6 0,-1-2 0,0 6 0,0 1 0,0 3 0,1 0 0,-5 0 0,0 0 0,-3 0 0,-1 0 0,0 0 0,1 0 0,-4 0 0,0 0 0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23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24575,'0'-6'0,"0"13"0,0 22 0,0 17 0,0 14 0,0-10 0,0 19 0,0-31 0,0 19 0,0-26 0,0-2 0,0-11 0,0-7 0,0-1 0,0-9 0,0-19 0,0-5 0,0-22 0,0 4 0,0-4 0,0-1 0,4 5 0,1 2 0,3 5 0,0 5 0,0 5 0,3 5 0,-3 5 0,5 0 0,-5 3 0,5 0 0,-2 5 0,7 2 0,-3-3 0,8 6 0,-8-2 0,7 3 0,-3 0 0,5 0 0,-5 0 0,3 0 0,-6 0 0,2 0 0,-4 6 0,-3 6 0,0 8 0,-3 3 0,-1 0 0,2 5 0,-1 2 0,-4-1 0,4 4 0,-7-4 0,3 0 0,-4-1 0,0-8 0,0 2 0,0-7 0,0 0 0,0-5 0,0-4 0,0 1 0,0-1 0,0 0 0,-3-2 0,2-4 0,-1-16 0,2 0 0,7-17 0,3 3 0,7-9 0,5 2 0,-3-2 0,2 3 0,-4 7 0,-5 5 0,2 6 0,-6 7 0,2 4 0,-4 1 0,0 5 0,1-2 0,-1 3 0,1 0 0,-1 0 0,0 0 0,1 0 0,-1 0 0,1 0 0,-1 0 0,0 0 0,1 0 0,0 11 0,-3 2 0,2 6 0,-5 3 0,6 2 0,-3 1 0,1 7 0,2-2 0,-6-1 0,6-1 0,-6-5 0,3-3 0,-4-2 0,0-7 0,0-2 0,0-2 0,0-4 0,0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23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1 24575,'-7'0'0,"-5"0"0,0 7 0,-16 9 0,7 7 0,-12 3 0,2 7 0,2-12 0,-6 13 0,12-15 0,0 4 0,6-10 0,8-2 0,-2-3 0,10 0 0,-9-4 0,8-1 0,-6-3 0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24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 24575,'-20'0'0,"-1"0"0,-3 0 0,1 0 0,-5 0 0,3 3 0,1 4 0,6 5 0,3 6 0,4-3 0,0 3 0,3 1 0,4-4 0,1 3 0,3-7 0,0 2 0,0-6 0,0 3 0,0-3 0,10 0 0,-1 0 0,13 0 0,-2-3 0,3 0 0,0-4 0,-3 0 0,2 0 0,-7 0 0,3-3 0,-3-4 0,-1-1 0,-3-6 0,2 3 0,-5-3 0,2 3 0,-3 1 0,-1 3 0,-2 1 0,1-1 0,-4 1 0,2 0 0,-3 0 0,-3 2 0,0-2 0,-4 6 0,1-3 0,-1 3 0,1 0 0,2-3 0,-2 2 0,3-2 0,-1 9 0,-3 21 0,6 1 0,-8 28 0,8-1 0,-8 5 0,8 6 0,-8-7 0,8-5 0,-3-13 0,4-7 0,0-15 0,0-4 0,0-5 0,0-4 0,5-5 0,9-15 0,1-4 0,15-17 0,-6 4 0,11-6 0,-6 1 0,2 4 0,-9 2 0,-3 10 0,-4 1 0,-4 8 0,-2 2 0,-2 5 0,-1 1 0,-2 0 0,-1 2 0,-3-2 0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25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24575,'7'24'0,"3"10"0,16 3 0,4 10 0,11 9 0,-1-5 0,-5 3 0,3-5 0,-14-13 0,13 11 0,-14-15 0,14 6 0,-8-2 0,-4-13 0,-3 9 0,-11-19 0,0 6 0,-8-13 0,3-2 0,-5 1 0,2-1 0,-3 10 0,-17 7 0,1 14 0,-21 8 0,1 11 0,2-8 0,-1 6 0,8-10 0,4-1 0,2-7 0,8-10 0,6-9 0,0-1 0,6-7 0,-2 3 0,3-7 0,0 0 0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26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24575,'4'2'0,"-2"7"0,-2 25 0,0 9 0,0 16 0,0 6 0,0-10 0,0 9 0,0-4 0,0-10 0,0 6 0,0-29 0,0 5 0,3-20 0,-2 2 0,8-7 0,-1-4 0,10 0 0,2-3 0,3-3 0,6-10 0,-3-5 0,0-8 0,-13 12 0,-6 4 0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27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0 199 24575,'0'-18'0,"6"5"0,12-20 0,13 10 0,23-10 0,-5 5 0,22 1 0,-32 12 0,17 6 0,-20 9 0,5 0 0,-2 0 0,-14 0 0,-3 0 0,-14 0 0,-1 0 0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1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199 471 24575,'-9'0'0,"-4"-3"0,3-1 0,-5 0 0,1 1 0,-4 3 0,6 0 0,-6 0 0,7 0 0,1 0 0,0 0 0,3 0 0,1 0 0,-4 3 0,5 8 0,-4 1 0,8 10 0,-10 2 0,9 5 0,-5 1 0,7 2 0,0-7 0,0 3 0,0-5 0,0-4 0,0-4 0,0-5 0,0-4 0,6-2 0,1-1 0,7-3 0,4-4 0,3-13 0,4-2 0,2-20 0,0 6 0,-4-7 0,-2 10 0,-5-3 0,0 8 0,-4 1 0,-1 6 0,-4 7 0,0 1 0,-6 6 0,-2 1 0,-5 3 0,3 3 0,0 1 0,3 2 0,0 8 0,4 1 0,0 9 0,4-1 0,-1 0 0,1 1 0,0-5 0,-1 3 0,0-7 0,1 3 0,-1-7 0,-4-1 0,0-4 0,-3 1 0,3-4 0,0 0 0,3-3 0,1-3 0,-1-4 0,4-1 0,-2-5 0,6 2 0,-7-3 0,7-5 0,-5 0 0,2-4 0,-3-6 0,0 0 0,0 0 0,0 1 0,0 8 0,-4 2 0,-1 4 0,-3 3 0,0 1 0,0 4 0,0-1 0,0 1 0,5 3 0,3 0 0,9 3 0,-2 0 0,4 0 0,-5 0 0,-4 3 0,0-2 0,-3 2 0,-1-1 0,1-1 0,-4 5 0,0-3 0,-3 16 0,0 13 0,0 16 0,0 0 0,0 3 0,0-16 0,0 0 0,0-7 0,0-9 0,0-4 0,0-5 0,0-4 0,0-8 0,5 4 0,7-8 0,6 6 0,1 0 0,3 0 0,-2 0 0,3 0 0,0-3 0,1 2 0,-5-9 0,3 5 0,-7-5 0,4-1 0,-9 3 0,0-2 0,-3 4 0,-1 2 0,0-1 0,-2 1 0,2 0 0,-6-1 0,3 1 0,-3-2 0,0 0 0,0-4 0,-3-1 0,-1-3 0,-3 0 0,-1 0 0,1-1 0,0 4 0,4 2 0,0 2 0,0 1 0,2-1 0,-5 4 0,3 0 0,-6 3 0,-2 0 0,-3 3 0,-1 8 0,1 1 0,-1 6 0,4-4 0,1-3 0,3-1 0,3-4 0,1 1 0,3-1 0,0 1 0,0-1 0,6-3 0,2 0 0,14-3 0,-2 0 0,8 0 0,-9 0 0,4 0 0,-8 0 0,0 0 0,-6 0 0,-2 0 0,-1 0 0,1 0 0,-4-3 0,0 11 0,-3 17 0,0 16 0,5 32 0,1 3 0,5 14 0,-5-20 0,4 7 0,-9-22 0,4 5 0,-5-14 0,0-15 0,0-8 0,0-13 0,0 0 0,0-3 0,0-1 0,-6-3 0,-2 0 0,-11-3 0,0 0 0,-1 0 0,-2 0 0,7-6 0,0 1 0,1-12 0,6 1 0,0-7 0,0-6 0,8 0 0,-8-5 0,7 0 0,-3 0 0,4 5 0,0 1 0,0 4 0,0 5 0,0-4 0,0 8 0,6-3 0,6 6 0,8-2 0,3 5 0,5-2 0,-3 3 0,3-1 0,-5 2 0,0-1 0,1 0 0,-5-3 0,3 3 0,-7-6 0,4-1 0,-4-5 0,0-3 0,-2-5 0,-2-2 0,-2-9 0,0 4 0,0-10 0,-4 10 0,-1-5 0,-4 6 0,0 5 0,0 5 0,0 5 0,0 5 0,0 0 0,-3 3 0,-1 1 0,-2 6 0,-1 1 0,1 3 0,-1 0 0,-3 0 0,-7 4 0,4 7 0,-5 15 0,6 4 0,2 15 0,2-5 0,0 6 0,7-10 0,-3 1 0,4-12 0,0-1 0,0-6 0,0-4 0,0-3 0,6-1 0,6-3 0,7-3 0,4 0 0,1-4 0,4 0 0,-4 0 0,4 0 0,-8-4 0,2-3 0,-7-5 0,3-3 0,-4 1 0,1-4 0,0-2 0,-3-3 0,0 0 0,-1-6 0,-1-11 0,7-2 0,-2-45 0,-1 38 0,0-37 0,-9 44 0,-1-5 0,-4 8 0,0 10 0,0 0 0,-6 10 0,-2 4 0,-6 1 0,0 6 0,3-2 0,-3 3 0,7 4 0,-3-1 0,3 2 0,1 1 0,0-2 0,3 20 0,0 2 0,3 16 0,0 24 0,0-7 0,0 27 0,0-4 0,4-12 0,6 15 0,5-23 0,10 11 0,-1-13 0,1-1 0,1-10 0,-8-7 0,3-10 0,-6-10 0,-1-5 0,0-3 0,0 0 0,0-3 0,1-1 0,-1-3 0,0 0 0,-3-6 0,3-6 0,-6-3 0,3-8 0,-4 8 0,1-3 0,-1-1 0,-3 10 0,0-1 0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2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44 24575,'-1'-4'0,"14"2"0,3-2 0,22-1 0,4-8 0,0 6 0,9-1 0,-11 8 0,-4 0 0,2 0 0,-17 0 0,-2 0 0,-9 0 0,-6 0 0,-1 0 0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2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24575,'8'-3'0,"1"0"0,21 3 0,1 0 0,5 0 0,8 0 0,-19 0 0,13 0 0,-13 0 0,3 0 0,-9 0 0,-4 0 0,-5 0 0,-7 0 0,0 0 0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452 0 24575,'4'3'0,"-6"18"0,-18 15 0,-7 19 0,-17 20 0,-1 11-735,19-39 1,0 1 734,-2 6 0,0 1 0,0-2 0,1-3 357,-14 28-357,4 0 0,14-36 0,-1 4 0,6-6 0,10-15 1112,4-6-1112,4-9 0,0-4 0,0 0 0,6 1 0,-1-4 0,12 4 0,4 1 0,3 4 0,4 5 0,-4-2 0,0 5 0,-1-3 0,3 7 0,-6-4 0,-1 0 0,-4-1 0,-1-5 0,-3-3 0,-1-1 0,-4-4 0,1 0 0,-1-2 0,-2-1 0,-2-3 0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4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24575,'0'18'0,"0"9"0,0 26 0,0-11 0,0 7 0,0-12 0,0 9 0,0-7 0,0-14 0,0-2 0,0-12 0,0-12 0,0-19 0,0-8 0,0-22 0,8 13 0,3-20 0,6 15 0,7-16 0,-4 11 0,7-1 0,-4 12 0,-1 7 0,-3 8 0,-8 7 0,-1 4 0,0 3 0,-3 3 0,7 1 0,-7 3 0,6 0 0,-2 0 0,3 0 0,-3 6 0,3 6 0,-5 12 0,2 5 0,-2 5 0,-1 0 0,1 0 0,-1-1 0,-3-3 0,-1-2 0,-4-5 0,0 0 0,0-3 0,0-2 0,0-4 0,0-3 0,0-1 0,0-4 0,0 1 0,0-1 0,-3-2 0,2-16 0,-1-12 0,2-10 0,0-10 0,4 3 0,5-5 0,5 0 0,4 6 0,-1 5 0,-1 7 0,-4 9 0,-2 4 0,-3 5 0,-1 6 0,-2-1 0,1 4 0,-1-2 0,2 3 0,0 0 0,0 0 0,1 0 0,-1 3 0,1 8 0,4 9 0,-2 10 0,7 4 0,-6 0 0,2-1 0,-4 1 0,1 0 0,-4 0 0,2-4 0,-6-2 0,2-9 0,-3-4 0,0-5 0,0-4 0,0 0 0,0 1 0,0-4 0,0 0 0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24575,'0'22'0,"0"7"0,0 17 0,0 22 0,0 1 0,5 19 0,-4-30 0,8 1 0,-8-14 0,2-13 0,-3 3 0,0-20 0,0-5 0,0-9 0,0-20 0,0-4 0,0-18 0,-3 8 0,2-7 0,-3 5 0,4-4 0,0 5 0,0 0 0,0 4 0,4-3 0,0 4 0,9-5 0,-1 5 0,4 1 0,0 4 0,-1 1 0,0 3 0,-3 5 0,1 5 0,-6 4 0,3 2 0,-3-2 0,2 5 0,-1-2 0,2 3 0,-4 0 0,0 0 0,1 0 0,-4 0 0,0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24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24575,'0'32'0,"0"32"0,5-11 0,1 32 0,11-15 0,-9-12 0,18 15 0,-17-17 0,13 6 0,-7-1 0,-3-14 0,3-6 0,-10-13 0,3-7 0,-7-4 0,6-8 0,-3 2 0,0-11 0,-1 4 0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7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24575,'0'16'0,"0"4"0,0 4 0,0 0 0,0 5 0,0-6 0,0-4 0,0-4 0,0-5 0,0-15 0,4-9 0,0-8 0,5-11 0,3 4 0,1-5 0,3 4 0,0 2 0,0 5 0,-4 3 0,-2 6 0,-3 4 0,-1 3 0,1 3 0,-1 2 0,1 2 0,-1 0 0,0 0 0,1 0 0,3 0 0,0 0 0,1 2 0,0 9 0,-4 10 0,1 8 0,1 5 0,-1 0 0,0-5 0,0-1 0,-3-8 0,-2-2 0,-3-7 0,0-1 0,0-4 0,0 0 0,0-5 0,0-9 0,7-3 0,2-16 0,6 6 0,5-8 0,1 4 0,0 1 0,3 3 0,-8 5 0,2 5 0,-7 5 0,-1-1 0,-4 3 0,0 1 0,1 3 0,-1 0 0,1 6 0,-4 10 0,4 14 0,-6 17 0,3-10 0,1 18 0,-4-23 0,3 19 0,-1-21 0,-2 4 0,3-15 0,-4-4 0,0-5 0,0-4 0,0 1 0,0-4 0,0 0 0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8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245 107 24575,'3'-8'0,"0"1"0,-3-5 0,0 1 0,0 0 0,0-2 0,0 5 0,0-2 0,-3 4 0,-1-1 0,-2 4 0,-8 0 0,2-1 0,-3 4 0,-3-4 0,10 4 0,-9 0 0,2 0 0,-1 0 0,-6 0 0,7 0 0,-5 16 0,5-2 0,2 18 0,-3-2 0,7 4 0,0-1 0,5-3 0,4-2 0,0-9 0,0-1 0,0-7 0,0-1 0,0-4 0,7-2 0,5-1 0,3-3 0,7 0 0,-3-4 0,5-4 0,-4-7 0,3-6 0,-6-3 0,6 3 0,-10-1 0,5 6 0,-10 1 0,1 5 0,-2 3 0,-1 1 0,-2 7 0,-1 13 0,-3 21 0,0 20 0,0 0 0,-5 9 0,4-11 0,-3-5 0,4-3 0,0-16 0,0-5 0,0-9 0,0-5 0,2-7 0,11-16 0,0-6 0,14-22 0,0 5 0,1-9 0,4 7 0,-5-3 0,-5 10 0,-1 2 0,-9 10 0,-1 0 0,-4 5 0,0 3 0,0 1 0,-1 6 0,-2-1 0,1 4 0,-4-2 0,2 3 0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9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24575,'2'7'0,"9"0"0,11 22 0,5-2 0,8 10 0,-1 5 0,3-4 0,2 10 0,-11-16 0,4 9 0,-10-10 0,5 6 0,-5-10 0,-1 1 0,-3-16 0,-6 2 0,3-3 0,-5-4 0,-3 3 0,6-3 0,-5 3 0,5-2 0,-5 6 0,-1 1 0,3-3 0,-5 5 0,5-6 0,-3 4 0,0-5 0,0 4 0,-3-7 0,2 3 0,-6-4 0,3 0 0,-3 0 0,0 4 0,-6 1 0,-3 7 0,-17 13 0,8-5 0,-20 27 0,8-8 0,-8 23 0,-4 3 0,8 11-740,-5 3 740,5 5 0,19-41 0,1-1 0,-8 19 0,2 10 0,10-35 0,-4 5 0,9-13 0,-2-10 0,6-9 740,-2-6-740,3-2 0,0-4 0,0 0 0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41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1 24575,'1'0'0,"18"0"0,12 0 0,15 0 0,12 0 0,-19 0 0,17 0 0,-20 0 0,5 0 0,-7 0 0,-6 0 0,-5 0 0,-7 0 0,-2 0 0,-4 0 0,-3 0 0,7 0 0,-7 0 0,6 0 0,-5 0 0,5 0 0,-6 0 0,3 0 0,-3 0 0,-1 0 0,0 0 0,-3 2 0,0 14 0,-3 5 0,0 13 0,0 5 0,0 2 0,0 11 0,0-5 0,0 11 0,0 8 0,0 3 0,0 4 0,0-1 0,0-17 0,0 9 0,0-4 0,0 1 0,0 4 0,0 16 0,0-11 0,0 18 0,0-8 0,0-22 0,0-7 0,0-2 0,0-5 0,5 49 0,-4-37 0,4 11 0,-5 6 0,0-13 0,0 20 0,0-18 0,0 0 0,0-6 0,0-14 0,0 5 0,0-8 0,0-10 0,0-5 0,0-6 0,0-7 0,0-1 0,0-4 0,0 0 0,0 1 0,-3-4 0,0 0 0,-7-3 0,-1 0 0,-3 0 0,0 0 0,-1 0 0,-3 0 0,-1 0 0,-5 0 0,-4-4 0,-1 3 0,-5-3 0,0 0 0,-6 3 0,0-2 0,-18 3 0,14 0 0,-19 0 0,21 0 0,-16 0 0,11 0 0,-5 0 0,11 0 0,7 0 0,10 0 0,5 0 0,9 0 0,0 0 0,4 0 0,2 0 0,2 0 0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5:52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0 952 24575,'0'-6'0,"0"0"0,0 0 0,0 0 0,0 0 0,3 0 0,-2 0 0,5-1 0,-6 1 0,6-1 0,-2-3 0,0 3 0,2-7 0,-2 7 0,-1-3 0,0 4 0,0-1 0,-2 1 0,4 2 0,-4-1 0,4 2 0,-4-7 0,4 3 0,-1-7 0,-1 7 0,4-6 0,-4 5 0,1-5 0,2 2 0,-2 0 0,3-2 0,-1 5 0,-2-2 0,2 4 0,-2-4 0,2 3 0,1-7 0,0 7 0,0-6 0,-1 5 0,1-2 0,-1 4 0,1-1 0,-4 1 0,3 2 0,-3-2 0,4 3 0,-1-1 0,1-2 0,-1 6 0,0-6 0,1 5 0,3-5 0,-3 5 0,3-5 0,-4 5 0,1-1 0,-1-1 0,0 2 0,1-2 0,-1 3 0,1 0 0,-1 0 0,0 0 0,1 0 0,2 0 0,-2 0 0,2 0 0,-2 0 0,-1 0 0,4 0 0,-3 3 0,3 0 0,0 4 0,-3 0 0,3-1 0,-3 1 0,3-1 0,-3 1 0,6 0 0,-6-1 0,7 1 0,-4 0 0,4 0 0,1 0 0,-1 0 0,0 0 0,0 0 0,0 1 0,0-1 0,1 0 0,-1 0 0,0 0 0,0 0 0,4 0 0,-2 1 0,6-4 0,-3 2 0,1-2 0,7 4 0,-7 0 0,23 4 0,-11-3 0,8 2 0,-8-2 0,-7 2 0,3-2 0,-5 2 0,0 0 0,1-2 0,-1 2 0,0-3 0,5 0 0,-3-4 0,7 0 0,-2-4 0,4 0 0,5 0 0,1 0 0,18 0 0,-3 0 0,18-4 0,-12-11 0,11-7 0,-2-15 0,6-7-310,-33 18 1,0-1 309,38-29 0,-38 27 0,0 0 0,28-25 0,-31 22 0,-1 1 0,13-11 0,-11 2 0,-1-1 0,15-6 0,3-20 0,2 3 0,-29 27 0,11-14 0,-24 30 0,-3 5 619,-9 6-619,1 4 0,-1 2 0,-2-2 0,-4 6 0,-7-3 0,-8 3 0,6 2 0,-5 14 0,7-3 0,-2 14 0,-2-8 0,4 0 0,2 3 0,2-6 0,3 6 0,0-7 0,0 3 0,0-3 0,0-1 0,0 0 0,0 0 0,0 0 0,0-3 0,0 2 0,0-2 0,0 3 0,0 1 0,0-1 0,0 4 0,3-3 0,1 3 0,4 1 0,2-4 0,-2 3 0,6-4 0,2 6 0,-1-5 0,9 5 0,-5-9 0,9 4 0,1-5 0,5 2 0,5-3 0,2-1 0,-1 1 0,5 0 0,-5-4 0,6-1 0,0 0 0,0-3 0,20 3 0,-9-4 0,21 0 0,10 0 0,5 0 0,-13 0 0,5 0 0,-36 0 0,17 0 0,0 0 0,-11 0 0,9 0 0,-11 0 0,20 0 0,-3 0 0,4 0 0,-14 0 0,-2 0 0,-6 0 0,7 0 0,0 0 0,22 0 0,-16 0 0,22 0 0,-20 0 0,7-4 0,-12-2 0,9-4 0,-16-4 0,11 2 0,-1-2 0,-10 0 0,9 3 0,-17-6 0,5 2 0,-11 1 0,3 0 0,12-2 0,-7 5 0,7-6 0,-17 9 0,0-5 0,-3 3 0,3-7 0,-5 8 0,-5-3 0,-1 4 0,-5 0 0,1 0 0,-5 3 0,3-1 0,-7 5 0,3-3 0,-4 4 0,-3 0 0,3 0 0,-7 0 0,3 0 0,-4 0 0,-2-8 0,4 5 0,13-9 0,4 7 0,20-4 0,1-5 0,21-2 0,1-4 0,1 3 0,2 2 0,-16 1 0,11 3 0,-7-4 0,-6 10 0,-6 0 0,-8 5 0,-10 0 0,-5 0 0,-6 0 0,-3 0 0,-1 0 0,-3 0 0,-2 0 0,-2 0 0,-1 0 0,1 0 0,-1 0 0,0 3 0,1-2 0,-4 5 0,0-3 0,0 4 0,-3-1 0,6 0 0,-5 1 0,5-1 0,-6 1 0,6 3 0,-2 0 0,3 4 0,1 5 0,-4-4 0,3 7 0,-3 2 0,4 1 0,0 8 0,1 1 0,-1 1 0,1 5 0,0-6 0,-1-1 0,0-3 0,0-6 0,-4-6 0,3-4 0,-7 0 0,4-3 0,-4-1 0,2-4 0,-1 1 0,2-1 0,-3 0 0,0 0 0,3-3 0,-2 3 0,1-3 0,-2 0 0,0 0 0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5:56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382 114 24575,'0'-10'0,"0"0"0,0-1 0,0-6 0,0 8 0,0-8 0,-3 9 0,-4-2 0,-4 3 0,-3 0 0,-5 3 0,-10 1 0,-2 3 0,-8 7 0,4 12 0,-2 14 0,-2 17 0,13-6 0,-7 14 0,18-17 0,-5 17 0,7-5 0,7 0 0,2-1 0,4-6 0,0-5 0,7-7 0,6-5 0,13-3 0,9-4 0,2 0 0,2-8 0,0-2 0,-4-3 0,10-4 0,-14-2 0,7-3 0,-9 0 0,0-3 0,5-14 0,-13-1 0,16-29 0,-19 19 0,15-23 0,-16 25 0,4-12 0,-9 17 0,3-6 0,-7 12 0,3-3 0,-7 3 0,-1 4 0,-3 2 0,0 2 0,-7 22 0,2-3 0,-6 24 0,6-12 0,-2 9 0,6-4 0,-3 5 0,4-5 0,0 4 0,0-8 0,3-2 0,5 0 0,7-11 0,1 5 0,6-8 0,-3 2 0,5-7 0,-1-1 0,-4-3 0,4 0 0,-8-3 0,4-8 0,-4-5 0,0-8 0,2-9 0,1-9 0,-4 4 0,0-17 0,-6 18 0,2-15 0,-5 6 0,-1 0 0,-4 6 0,0 1 0,0 9 0,0 2 0,0 9 0,-3 4 0,-4 5 0,-8 2 0,-4 4 0,-5 1 0,1 3 0,-1 0 0,0 11 0,-1 3 0,4 11 0,1-1 0,4 0 0,5-5 0,0-1 0,7-7 0,0 2 0,4-6 0,0 3 0,0-3 0,6-4 0,6 0 0,7-3 0,9 0 0,1 0 0,5 0 0,0 0 0,-1 0 0,1-7 0,5-3 0,-8-7 0,7-1 0,-14 3 0,5 2 0,-10 2 0,-1 3 0,-7 1 0,-1 4 0,-4 0 0,1 3 0,-1 0 0,0 0 0,1 0 0,-4 5 0,4 7 0,-7 7 0,4 4 0,-4 0 0,0 1 0,0 4 0,0-4 0,0 9 0,0-9 0,0 4 0,0-9 0,0-4 0,0-1 0,0-7 0,0 3 0,0-4 0,0 0 0,0 0 0,0 3 0,0 6 0,0 0 0,0 0 0,0-2 0,0-5 0,0 1 0,0-2 0,0-1 0,0-5 0,0-19 0,0-10 0,0-13 0,0-3 0,0 3 0,0 0 0,0 2 0,3 10 0,2 1 0,2 4 0,1 5 0,-1 1 0,0 3 0,4 4 0,0-2 0,-1 5 0,4 1 0,-4 1 0,1 5 0,-1-2 0,0 3 0,-3 0 0,6 0 0,-5 0 0,2 0 0,-1 6 0,3 6 0,0 12 0,3 5 0,-6 5 0,3-5 0,-3 4 0,-1-4 0,-4 1 0,4 2 0,-7-7 0,3 3 0,-4-5 0,0-4 0,0 0 0,0-2 0,0-6 0,0 2 0,0-7 0,0 0 0,0-7 0,0-4 0,0-22 0,0-5 0,0-14 0,0-6 0,3 10 0,10-8 0,6 9 0,9 0 0,-1 0 0,1 4 0,-7 10 0,-1 3 0,-5 9 0,-1 4 0,0 4 0,0 4 0,-3 3 0,2 0 0,-6 0 0,3 0 0,-3 3 0,0 8 0,-4 9 0,1-6 0,-4 1 0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5:58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1522 24575,'9'0'0,"2"0"0,7 0 0,-3 0 0,8-3 0,-8-5 0,7 0 0,-9-10 0,10-4 0,-6 0 0,2-16 0,-4 11 0,-7-13 0,1 1 0,0 4 0,-4 0 0,-2 7 0,-3 4 0,0 5 0,-6 4 0,-2 8 0,-6 0 0,0 7 0,-1-4 0,-3 4 0,3 0 0,-9 12 0,4 2 0,-7 20 0,5-2 0,1 7 0,7 1 0,2-5 0,3 4 0,4-5 0,1 0 0,4-5 0,0-1 0,0-4 0,0-5 0,11-4 0,1-4 0,12-3 0,4-4 0,1-1 0,16-3 0,-8 0 0,19-8 0,-19-2 0,13-13 0,-9 0 0,5-5 0,0 1 0,1-6 0,7-7 0,-18 10 0,10-12 0,-20 16 0,6-6 0,-1-3 0,-5 3 0,-3-3 0,3-2 0,-11 3 0,12-19 0,-15 3 0,8-23 0,-10-1 0,-4-9 0,-3 14 0,-1-1 0,-2-12-277,0 14 0,0 3 277,0 1 0,0-17 0,0 13 0,0 8 0,-7 19 0,-2 7 0,-10 14 554,3 8-554,-6 2 0,3 9 0,-1-3 0,-7 4 0,5 17 0,-5 7 0,0 24 0,1 12 0,0 7 0,0 14 0,9-5 0,1 12 0,5-5 0,4 6-514,2 1 514,5 0 0,0-25 0,5 11 0,9-26 0,7 16 0,12-17 0,-3-2 0,-4-16 514,1 1-514,-10-15 0,0 0 0,-7-13 0,-4-1 0,1-6 0,-4-18 0,0 13 0,-3-12 0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5:58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5:59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219 416 24575,'0'-6'0,"0"0"0,0-1 0,0 1 0,0-1 0,0 1 0,0 0 0,0 0 0,0-1 0,0 1 0,-3 3 0,0 0 0,-6 3 0,2 0 0,-3-3 0,4-1 0,-1-6 0,0-1 0,0-7 0,-5-11 0,3 3 0,-5-18 0,2 9 0,-2-6 0,1 7 0,-2 6 0,6 9 0,1 4 0,2 5 0,6 3 0,-6 4 0,3 0 0,-4 3 0,4-3 0,-3 2 0,2-2 0,-2 3 0,0 0 0,2 3 0,1 4 0,3 3 0,0 1 0,0 2 0,0-5 0,3 2 0,1-4 0,-1-2 0,0-2 0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6:01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94 24575,'-3'-13'0,"9"0"0,-2-1 0,15-1 0,-4 4 0,7-4 0,-7 10 0,4-2 0,-5 7 0,-3 0 0,-1 10 0,-3 8 0,-2 11 0,-1 10 0,-4 1 0,0 6 0,0-5 0,-4-2 0,0-14 0,-1-2 0,-1-12 0,5-1 0,-5-4 0,6-8 0,-3-17 0,11-12 0,6-11 0,10-2 0,3 6 0,-4-1 0,2 7 0,-12 8 0,6 5 0,-12 8 0,3 1 0,-3 6 0,-1 1 0,0 3 0,1 0 0,-4 3 0,0 8 0,-3 10 0,0 8 0,0 5 0,0 0 0,0-5 0,0-1 0,3-4 0,-2-5 0,6-4 0,-7-2 0,6-6 0,-5 3 0,4-3 0,-1-1 0,2-2 0,0-2 0,1-2 0,-1 0 0,0 0 0,8 0 0,-2 0 0,6-6 0,-3-6 0,-1-3 0,1-4 0,-1 5 0,0 0 0,1 0 0,-5 3 0,-3 4 0,-4 4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24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24575,'23'0'0,"-2"0"0,34 0 0,0 0 0,0 0 0,0 0 0,-3 0 0,-4 0 0,5 0 0,-5 0 0,-8 0 0,-7 0 0,-14 0 0,1 0 0,-11 0 0,-4 0 0,-6 0 0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6:02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32 24575,'-1'-6'0,"-1"-1"0,2-2 0,-4 2 0,-2 5 0,0 2 0,-1 0 0,1 0 0,-1 3 0,4 8 0,0 4 0,3 5 0,0 2 0,0-7 0,0 4 0,0-9 0,0 0 0,0-3 0,3-4 0,-3 0 0,3-3 0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6:03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22 174 24575,'3'-4'0,"0"2"0,11 2 0,-2 0 0,6 0 0,-7 0 0,-1 0 0,-7-3 0,3-4 0,-2-4 0,0-3 0,-1-4 0,-3-2 0,0-3 0,0 4 0,0 0 0,0 9 0,0 0 0,0 3 0,-3 3 0,-4 2 0,-3 2 0,-5 3 0,0 8 0,0 10 0,-1 3 0,3 4 0,2-4 0,7-5 0,0-1 0,4-4 0,0-3 0,0-1 0,0-4 0,0 1 0,0-4 0,0 0 0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6:22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24575,'0'9'0,"0"3"0,0-1 0,0 3 0,3 0 0,4-3 0,-2 3 0,1-3 0,1 0 0,-6 2 0,8-5 0,-5 5 0,0-2 0,5 0 0,-4 2 0,2-2 0,3 3 0,-6-3 0,6 2 0,0-2 0,-2 3 0,2-3 0,-3 2 0,-1-6 0,1 7 0,0-7 0,-3 3 0,1-4 0,-1 1 0,0-1 0,1 1 0,-4-1 0,5 0 0,-6 1 0,6-1 0,-5 1 0,5-1 0,-3 0 0,4 1 0,-1-1 0,0 1 0,1-1 0,-1 4 0,1-3 0,0 3 0,-1 0 0,1 1 0,0-1 0,0 4 0,0-4 0,-1 1 0,1 2 0,0-5 0,0 5 0,-1-6 0,1 3 0,0-3 0,-1 2 0,1-1 0,-1 1 0,1-2 0,-1-1 0,1 1 0,-4-1 0,3 1 0,-3 2 0,4-2 0,-1-1 0,-2 0 0,1-5 0,-4 4 0,5-4 0,-5 5 0,4-5 0,-4 4 0,5-4 0,-3 2 0,1-1 0,1-1 0,-2 2 0,4-3 0,-1 0 0,0 0 0,0 0 0,1 0 0,-1-7 0,4-1 0,2-10 0,8-7 0,-3 0 0,9-14 0,-8 3 0,9-6 0,-4-3 0,1 3 0,-2-3 0,-5 4 0,0 6 0,-4 11 0,-2 6 0,-5 7 0,1 1 0,-3 4 0,-2 2 0,-2 1 0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7:46:24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118 228 24575,'-6'-3'0,"-2"2"0,7-5 0,-8 5 0,7-7 0,-10 6 0,10-1 0,-2 4 0,8 4 0,6-4 0,-3 2 0,3-3 0,-4 0 0,1 0 0,-1 0 0,0 0 0,1 0 0,-4-3 0,0-4 0,-3 0 0,0-3 0,-3 3 0,-4 4 0,-4 0 0,-3 3 0,0 0 0,-1 0 0,-3 0 0,6 3 0,-5 0 0,9 7 0,-2 1 0,3 0 0,3-1 0,1-4 0,3 1 0,0-1 0,3-2 0,8-1 0,0-3 0,12 0 0,-4-4 0,0-3 0,5-10 0,-8-7 0,5-6 0,-8 0 0,-1-2 0,-4 7 0,-4-3 0,0 12 0,-4-2 0,0 11 0,-3 0 0,-4 4 0,-4 3 0,-3 0 0,-5 11 0,1 13 0,-3 12 0,7 5 0,1-2 0,4-5 0,5-6 0,-4 0 0,8-8 0,-4-2 0,4-7 0,0-2 0,3-5 0,0-1 0,3-3 0,1 0 0,-1 0 0,1 0 0,-1 0 0,1 0 0,-1 0 0,0 0 0,1 0 0,-1-6 0,1-2 0,-3 0 0,-1 1 0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26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523 0 24575,'-41'85'0,"1"0"0,0 0 0,-1 0 0,1 0 0,0 0 0,-1 0 0,0 1 0,-4 6 0,1-3 0,5-8 0,7-13 0,11-22 0,9-9 0,9-30 0,0 0 0,9-4 0,3-3 0,15 0 0,11 0 0,5 0 0,1 0 0,9 0 0,-8 0 0,16 0 0,-5 0 0,0 0 0,5 0 0,-11 0 0,11 0 0,-10 0 0,3 0 0,-10 0 0,-2 0 0,-10 4 0,0-4 0,-10 7 0,-4-6 0,-6 2 0,-2-3 0,-1 0 0,-2-11 0,-5-7 0,-13-22 0,-7-9 0,-4-16 0,-5-3 0,1-21-963,0-4 963,12 43 0,0 0 0,-1-28-114,-3-7 114,7 28 0,2-16 0,-2 25 0,5 3 0,1 15 958,3 6-958,2 9 119,0 5-119,2 4 0,-4 2 0,4-1 0,-4 4 0,4-4 0,-5 1 0,5-2 0,-5-1 0,6 1 0,-3-1 0,0-3 0,2 0 0,-2-1 0,3 1 0,-3 3 0,2 1 0,-2-1 0,3 4 0,0 0 0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27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70 24575,'-13'0'0,"31"0"0,9 0 0,38 0 0,-4-9 0,-7 7 0,-3-11 0,-5 8 0,1 0 0,0-3 0,-8 3 0,-10 0 0,-1 1 0,-8 4 0,2 0 0,-7-3 0,3 2 0,-3-2 0,-1 3 0,0-3 0,-3 2 0,-4-2 0,-4 3 0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28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0 24575,'0'25'0,"0"-3"0,0 16 0,0 4 0,5 18 0,-4 7 0,4-11 0,3 7 0,-5-21 0,9 4 0,-7-1 0,0-19 0,-1 11 0,-4-17 0,0 8 0,0 1 0,0-9 0,0 7 0,0-8 0,0 9 0,-4-3 0,3-1 0,-6-2 0,3-7 0,-3 0 0,0-5 0,1 0 0,-4-2 0,-6 2 0,-3-2 0,-9-4 0,-7-1 0,0-3 0,-5 0 0,6 0 0,5 0 0,1 0 0,5 0 0,7 0 0,-2 0 0,11 0 0,-3 0 0,7 0 0,0 0 0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28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24575,'0'3'0,"0"6"0,0 10 0,0 9 0,0 19 0,0-3 0,8 20 0,-1-10 0,7-6 0,-5 8 0,0-8 0,1 5 0,-5-6 0,3-17 0,-8-3 0,3-11 0,-3-2 0,0-4 0,-2-12 0,-7-12 0,5-10 0,-8-10 0,7-5 0,1 3 0,-1-9 0,5 10 0,0-4 0,0 5 0,0 0 0,0 0 0,0 5 0,4 0 0,4 6 0,4 0 0,3 3 0,-4 2 0,3 3 0,-3 1 0,0 6 0,2-1 0,-6 5 0,3 0 0,-3 1 0,-1 3 0,4 0 0,-3 0 0,3 0 0,-4 3 0,1 1 0,-1 2 0,-2 0 0,1 1 0,-4-1 0,2 1 0,0-4 0,-3 0 0,3-3 0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30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24575,'0'-6'0,"0"0"0,0 0 0,2 0 0,9 3 0,10-7 0,8 4 0,10-7 0,-4 1 0,10 2 0,-10-6 0,4 6 0,-14 1 0,-2 2 0,-12 7 0,-1-7 0,-4 7 0,-2-3 0,-1 3 0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31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24575,'82'-12'0,"-1"-1"0,0 1 0,17-2 0,-1-1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28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1 280 24575,'0'-15'0,"4"-5"0,10-4 0,1-4 0,9 0 0,-6 0 0,-4-4 0,3 11 0,-4-5 0,4 17 0,-8-3 0,6 8 0,-10 0 0,6 4 0,-7 3 0,-1 10 0,-3 6 0,0 14 0,0 7 0,0 1 0,0 12 0,0-6 0,0 7 0,0 0 0,0-12 0,0 2 0,0-15 0,4-1 0,1-7 0,7-8 0,-4-1 0,8-4 0,-3-4 0,-1 0 0,4-4 0,-4 0 0,1 0 0,3-12 0,-1-9 0,3-8 0,2-10 0,-6 6 0,5-7 0,-8 0 0,3 1 0,-4 4 0,-1 7 0,0 2 0,-5 12 0,0-7 0,-4 13 0,0 3 0,0 15 0,0 8 0,0 15 0,0-5 0,0 11 0,0-10 0,0 3 0,0-9 0,0-2 0,4-4 0,1 0 0,3-5 0,4 0 0,0-4 0,5 0 0,-5-3 0,4-1 0,-3-4 0,-1 0 0,4 0 0,-8 0 0,4 0 0,-5 0 0,1-4 0,0-4 0,0-5 0,0-3 0,-3-11 0,-2 3 0,-3-15 0,0 10 0,0-9 0,0 3 0,0 1 0,0-11 0,0 19 0,0-8 0,0 22 0,0 0 0,0 5 0,0-1 0,0 1 0,4-1 0,0 0 0,7 0 0,2-3 0,8 1 0,2-3 0,0 8 0,-2-3 0,-4 4 0,-1-1 0,-3 1 0,-2 1 0,-3 2 0,-1-2 0,-2-1 0,-2 4 0,-3-4 0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31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24575,'71'0'0,"0"0"0,-15 0 0,1 0 0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32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24575,'51'0'0,"-1"0"0,29 0 0,-53 0 0,-12 0 0,-4 0 0,-3 0 0,0 0 0,-4 0 0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32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19 24575,'-5'-10'0,"-7"4"0,-2 4 0,-9 2 0,4 0 0,-9 0 0,7 0 0,-2 0 0,5 0 0,3 0 0,-4 0 0,5 0 0,-1 10 0,3 3 0,-8 16 0,14 1 0,-11 23 0,11-4 0,-3 5 0,3 3 0,-2-9 0,7 5 0,-3-1 0,4-12 0,0 5 0,0-10 0,7 0 0,6-6 0,3-10 0,7-2 0,1-3 0,5-5 0,0 0 0,9-5 0,-7-4 0,8 0 0,-5 0 0,-1 0 0,-3-7 0,-3-2 0,-3-7 0,-5 5 0,-1-4 0,-7 8 0,-1-3 0,-4 6 0,-2 1 0,-1 3 0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33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24575,'14'0'0,"8"0"0,21-5 0,9 0 0,-5 0 0,11-4 0,-5 3 0,-5 1 0,-3-3 0,-16 7 0,-5-3 0,-6 4 0,-7 0 0,-1 0 0,-4 0 0,-3 0 0,0 0 0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41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225 179 24575,'-4'-5'0,"2"-5"0,2-14 0,0 0 0,0 2 0,-4 0 0,0 2 0,-7 4 0,0 2 0,-4 3 0,1 7 0,0-3 0,0 7 0,-1 0 0,-3 4 0,1 12 0,-2 1 0,6 21 0,-3-2 0,5 15 0,-2-3 0,7 3 0,2-5 0,4-5 0,0-2 0,0-14 0,0-2 0,3-9 0,4-3 0,8 0 0,5-7 0,3-1 0,-4-3 0,3 0 0,-6-3 0,2-4 0,-4-4 0,-3-4 0,-1 1 0,1-4 0,-3 2 0,3-6 0,-3 7 0,-1-4 0,0 5 0,0 3 0,-3-2 0,-1 5 0,-1 1 0,-1 2 0,2 12 0,-11 7 0,-2 18 0,-8 21 0,2 8 0,2 0 0,3 10 0,2-16 0,3 11 0,1-7 0,5-11 0,0-3 0,0-16 0,0-5 0,0-9 0,0-5 0,0-4 0,0 0 0,3-2 0,4-1 0,3-3 0,5 0 0,3-4 0,1-3 0,5-10 0,0 0 0,1-7 0,-5 8 0,3-4 0,-7 1 0,2 6 0,-3-4 0,-4 9 0,-1-2 0,-4 4 0,0 2 0,1-2 0,-4 6 0,0-3 0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46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24575,'11'-9'0,"2"5"0,11-8 0,4 6 0,6-6 0,2 7 0,3 1 0,0 4 0,-4 0 0,4 0 0,-5 0 0,0 0 0,5 0 0,-9 0 0,8 0 0,-13 0 0,3 4 0,-12 7 0,2 5 0,-12 12 0,4 1 0,-5 5 0,0-5 0,-2 9 0,-3-8 0,0 9 0,0 0 0,-8 2 0,-1-1 0,-9-1 0,1-5 0,1-5 0,-1-1 0,2-4 0,0-5 0,3-1 0,-2-7 0,6 2 0,-5-5 0,2 3 0,0-5 0,-6 2 0,5-5 0,-7 1 0,5-4 0,-4 0 0,-2 0 0,-8 0 0,8 0 0,-8 0 0,9-7 0,0-1 0,-5-12 0,12 4 0,-7-7 0,14 8 0,-6-8 0,10 4 0,-2-5 0,3-4 0,0 4 0,0-4 0,3 4 0,9 4 0,1-2 0,5 6 0,1-3 0,-4 7 0,18 1 0,-11 7 0,7 1 0,-6 3 0,-4 0 0,0 0 0,-1 0 0,1 3 0,-4 1 0,3 3 0,-4 1 0,-3-2 0,-1 1 0,-4-1 0,1-2 0,-4 2 0,0-6 0,-3 3 0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47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8 24575,'-14'0'0,"-1"0"0,-9 0 0,1 0 0,-5 0 0,-7 0 0,4 0 0,-2 0 0,10 0 0,3 0 0,2-3 0,7 2 0,1-2 0,7 5 0,0 2 0,3 2 0,0 8 0,0 6 0,0 9 0,0 5 0,0 5 0,0 2 0,0 4 0,4 7 0,2-5 0,-1 11 0,-1-17 0,0 5 0,-3-17 0,2-1 0,-3-9 0,0-4 0,0-5 0,0-4 0,0 1 0,0-1 0,3-3 0,0 0 0,3-3 0,4 0 0,1 0 0,7 0 0,6 0 0,5 0 0,5 0 0,5 0 0,2 0 0,-1 0 0,0 0 0,-11 0 0,-1 0 0,-5 0 0,-7 0 0,-2 0 0,-8 0 0,-2 0 0,-1 0 0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48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24575,'27'0'0,"-2"0"0,20-9 0,-10 7 0,4-10 0,0 7 0,-3 1 0,-2-1 0,-6 5 0,-5 0 0,-7 0 0,2 0 0,-14 0 0,2 0 0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49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5 206 24575,'0'-14'0,"0"-1"0,0-5 0,0 5 0,0 2 0,-4-7 0,3 4 0,4-7 0,2 0 0,12 9 0,-7-5 0,4 15 0,-11-2 0,3 6 0,-3-3 0,4 3 0,-1 0 0,4 0 0,-2 10 0,7 8 0,-3 6 0,5 9 0,-1-4 0,6 6 0,-4 0 0,3-5 0,-9-6 0,2-6 0,-6-7 0,5-1 0,-6-3 0,7-3 0,-7-2 0,10-2 0,-1-3 0,4-8 0,4-12 0,-6-6 0,3-2 0,-6 7 0,-3 6 0,1 3 0,-5 1 0,2 6 0,-6-1 0,-1 8 0,-3-2 0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51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67 24575,'-7'13'0,"1"-3"0,6 2 0,0-5 0,0 2 0,5-5 0,17-2 0,15-2 0,30 0 0,17 0 0,-32 0 0,4 0-743,27 1 1,4-2 742,-12-1 0,3-1-619,-12-2 0,3 0 0,-4 1 619,9-1 0,-3 1 0,11-6 0,0 1 0,-7 4 0,0 2 0,9-1 0,0 0 0,-8 1 0,-2 0-472,-1 3 1,-2 0 471,-11 0 0,-1 0 0,0 0 0,-2 0 0,17 0 0,18 0 0,-34 0 1266,10 0-1266,-9 0 1892,-19 0-1892,-1 0 1127,-9 0-1127,-7-6 0,-5 4 0,-7-4 0,-1 6 0,-4 0 0,-2-3 0,-1-13 0,-3 9 0,0-8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29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24575,'0'2'0,"0"8"0,0 12 0,0 11 0,0-5 0,0 11 0,0-11 0,0 5 0,0-10 0,0 3 0,4-4 0,-3 1 0,3-6 0,-4-1 0,0-8 0,0 4 0,0-5 0,0 1 0,0-7 0,-4-11 0,3-8 0,-3-9 0,4-6 0,0 5 0,0-11 0,0 10 0,4-4 0,1 6 0,8-1 0,7 0 0,-1 5 0,3 4 0,-5 3 0,-1 7 0,1-3 0,0 3 0,-1 4 0,-3 2 0,-1-1 0,-5 3 0,1-2 0,-1 3 0,1 0 0,-4 0 0,-1 0 0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2:52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0 24575,'34'0'0,"-8"0"0,17 0 0,-7 0 0,0 0 0,7 0 0,-12 0 0,8 4 0,-10 4 0,-5 4 0,-8 11 0,-9-2 0,0 7 0,-6 10 0,3-6 0,-4 23 0,0-7 0,0 17 0,-5 2 0,4-16 0,-13 17 0,4-30 0,-9 15 0,1-15 0,2-9 0,1-5 0,0-9 0,0-5 0,-3-2 0,-6-1 0,-5-2 0,0-2 0,-4-3 0,9 0 0,-5 0 0,1-7 0,2-11 0,-1-14 0,9-16 0,4 5 0,5-13 0,4 14 0,0-9 0,5 10 0,0 2 0,0 5 0,0 9 0,0-2 0,0 12 0,7-4 0,1 8 0,10 1 0,1 6 0,9 0 0,1 4 0,0 0 0,4 0 0,-4 0 0,5 4 0,-4 0 0,2 8 0,-7-3 0,7 7 0,-7-7 0,-2 2 0,0-3 0,-12-1 0,7 0 0,-11-1 0,3-2 0,-6-1 0,-2-3 0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06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 24575,'31'0'0,"2"0"0,25 0 0,4-10 0,19-2 0,-5-9 0,-18 8 0,4-5 0,-30 16 0,9-10 0,-13 11 0,-12-3 0,-3 4 0,-9 0 0,-1 0 0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07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418 1 24575,'0'24'0,"0"-2"0,0 18 0,0-1 0,0 7 0,0 7 0,0 0 0,0-2 0,0-10 0,0-2 0,0 0 0,0-8 0,0 7 0,0-9 0,0 5 0,0 0 0,0 5 0,0 2 0,0-1 0,-4 5 0,-5-10 0,-4-1 0,-4-1 0,2-9 0,-1 0 0,-3-5 0,0-7 0,-5-1 0,-4-3 0,3 0 0,-7-3 0,2-2 0,1-3 0,1 0 0,5-4 0,3-3 0,2-4 0,4 0 0,2-3 0,2 7 0,7-3 0,-3 3 0,5 1 0,-2 2 0,3 1 0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08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24575,'0'1'0,"0"6"0,0 19 0,0 3 0,0 0 0,0 4 0,0-13 0,0 3 0,0-9 0,0-3 0,0-7 0,0-12 0,0-8 0,0-3 0,8-8 0,-3 2 0,10-4 0,-2 0 0,3 1 0,-1 8 0,1-3 0,-2 8 0,0 4 0,0 1 0,0 6 0,1-2 0,-5 5 0,4-2 0,-4 3 0,1 0 0,-1 0 0,-7 0 0,0 0 0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09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62 24575,'0'-9'0,"0"2"0,-3-7 0,-4 7 0,-1-3 0,-5 2 0,5 5 0,-5 0 0,-2 3 0,0 0 0,-4 0 0,1 0 0,6 0 0,-5 0 0,7 2 0,2 5 0,-2 18 0,9 2 0,-3 12 0,4-10 0,0 4 0,0-4 0,0 0 0,0-1 0,0-8 0,6-2 0,2-7 0,6-4 0,0-4 0,4-3 0,-2 0 0,2 0 0,0 0 0,-3-3 0,0-4 0,-1-4 0,-3 0 0,0-3 0,-1 3 0,-3 0 0,0 1 0,-1 4 0,0-1 0,1 1 0,-1 2 0,-2-1 0,-2 1 0,1-2 0,-2 0 0,2 0 0,-3-1 0,0 1 0,0-1 0,-5 4 0,-3 0 0,-5 3 0,-2 10 0,-1 8 0,0 11 0,2 16 0,5-8 0,5 26 0,4-25 0,0 25 0,0-21 0,0 10 0,0-12 0,0-5 0,0-7 0,0-9 0,0-4 0,0-5 0,0-4 0,3-2 0,0-2 0,7-2 0,1 0 0,7-3 0,3-14 0,-1-1 0,6-13 0,-9 3 0,7 2 0,-6-3 0,-2 9 0,-2 5 0,-6 1 0,1 7 0,-2 0 0,-3 1 0,-1-1 0,-3 3 0,0-2 0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10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24575,'17'0'0,"1"0"0,10 0 0,1 0 0,5 0 0,-5 0 0,-11 0 0,-8 0 0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1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24575,'65'2'0,"1"-1"0,-13 1 0,0-1 0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15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24575,'-5'0'0,"23"0"0,1 0 0,40 0 0,-30 0 0,21 0 0,-15 0 0,0 0 0,4 0 0,-20 0 0,-4 0 0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16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7 24575,'-2'-3'0,"-7"0"0,-9 3 0,-5 0 0,-5 0 0,3 0 0,-3 0 0,4 0 0,1 0 0,-5 0 0,1 16 0,2 3 0,6 28 0,1 7 0,11 14 0,-7 13 0,12 2 0,-3-12 0,5 7 0,0-29 0,0 15 0,0-22 0,4 3 0,8-15 0,1-5 0,11-9 0,0-5 0,0-3 0,9-4 0,-4 0 0,5-4 0,0 0 0,-5 0 0,-1 0 0,-8 0 0,-2-3 0,-4-1 0,-3 0 0,-1-2 0,-7 5 0,0-2 0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16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24575,'13'0'0,"9"-3"0,3-2 0,14-8 0,-3 3 0,-2-2 0,4 3 0,-16 4 0,6 1 0,-14 1 0,-3 2 0,-1-2 0,-6 3 0,-2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3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97 24575,'0'-11'0,"0"3"0,0-8 0,0 3 0,0 1 0,0 0 0,-3 0 0,-6 7 0,0-3 0,-7 8 0,8 0 0,-8 0 0,7 0 0,-6 0 0,2 0 0,-4 0 0,0 8 0,0 6 0,-1 8 0,0 5 0,4 6 0,0-4 0,4 9 0,5-9 0,-4 4 0,8-10 0,-3 3 0,4-12 0,0 6 0,0-12 0,0 4 0,4-8 0,4-1 0,4-3 0,5 0 0,0 0 0,4-4 0,-3-4 0,9-11 0,-9 0 0,5-3 0,-1-1 0,-7 5 0,6-5 0,-8 7 0,0-1 0,3 4 0,-7-3 0,3 7 0,-4-3 0,-1 5 0,1-1 0,-1 1 0,-3-1 0,3 4 0,-7 4 0,4 18 0,-4 14 0,0 4 0,0 21 0,0-13 0,0 40 0,-5-31 0,4 28 0,-3-31 0,4 9 0,0-12 0,0-7 0,0-7 0,0-14 0,0 1 0,0-11 0,0 2 0,3-7 0,1 0 0,7-4 0,2-4 0,3-1 0,-3-3 0,2 0 0,-6 0 0,6 4 0,-6-3 0,2 6 0,-6-5 0,-2-2 0,-3 0 0,0 0 0,0 5 0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18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1 24575,'-43'0'0,"6"0"0,9 0 0,12 0 0,2 0 0,10 2 0,1 2 0,3 9 0,0 3 0,0 8 0,0 4 0,0 6 0,0 1 0,0 22 0,0-18 0,0 24 0,0-2 0,0 9 0,0 11 0,0-7 0,5 7 0,2 2-689,4 7 689,0 8 0,-5-45 0,0 2 0,0-1 0,0 2 0,1 6 0,-1 0 0,0-7 0,0 0 0,0 4 0,0-2 0,1 23-212,-2 12 212,-5-22 0,0 7 0,0-11 0,0-14 0,0-11 0,0-7 682,0-10-682,0-6 219,0-7-219,0-1 0,0-4 0,0 1 0,0-1 0,0 1 0,0-1 0,0 4 0,0 0 0,0 5 0,0 3 0,0 1 0,0 0 0,0 4 0,0-8 0,0 0 0,0-5 0,0-4 0,3 1 0,-2-1 0,4-3 0,2 0 0,4-3 0,12 0 0,2 0 0,9 0 0,5 0 0,2-4 0,5-1 0,-5-4 0,-2 0 0,-5 1 0,-9 0 0,2 3 0,-15 2 0,2 3 0,-8 0 0,0-3 0,1 2 0,-4-2 0,0 3 0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19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25 24575,'3'-10'0,"0"-3"0,-3 11 0,-18 25 0,-5 8 0,-8 18 0,4-3 0,10-11 0,2 10 0,0-15 0,5 8 0,-6 3 0,2-4 0,0 8 0,1-11 0,8-9 0,-1-2 0,5-13 0,-2 0 0,3-3 0,0-1 0,0 1 0,0-1 0,0 0 0,0 1 0,2-1 0,5 1 0,8 3 0,4 2 0,16 14 0,-8-7 0,13 12 0,-9-5 0,6 7 0,-5 4 0,4-1 0,-12 5 0,6-8 0,-11 5 0,-3-12 0,-4 2 0,-5-9 0,1-1 0,-4-7 0,-1-1 0,-3-4 0,0-2 0,0-1 0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20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24575,'0'7'0,"0"4"0,0 22 0,0-7 0,0 12 0,0-3 0,0 5 0,0 0 0,0-5 0,0-7 0,0-9 0,0-1 0,0-4 0,0-12 0,0-8 0,0-16 0,0-13 0,0-12 0,9-6 0,-3-1 0,12 2 0,-8 12 0,3 0 0,-1 11 0,-3 1 0,1 12 0,-3 2 0,0 8 0,-1 2 0,4 1 0,-3 3 0,3 0 0,0 0 0,-3 0 0,6 0 0,-5 3 0,2 4 0,-3 8 0,1 4 0,-1 4 0,1 5 0,1 2 0,-5 4 0,0-1 0,-4-3 0,0-2 0,0-5 0,0 0 0,0 1 0,0-5 0,0-1 0,0-3 0,0-5 0,0 0 0,0-3 0,0-1 0,0-8 0,0-3 0,3-12 0,2-7 0,3-1 0,4-7 0,-3 2 0,7 1 0,-7 1 0,1 8 0,-2 5 0,-1 2 0,-1 9 0,-2-6 0,2 10 0,-6-6 0,6 5 0,-3-5 0,3 6 0,1-6 0,-1 5 0,0-4 0,1 4 0,-1-2 0,1 3 0,3 0 0,-3 0 0,3 0 0,-4 0 0,1 6 0,0 11 0,1 8 0,1 14 0,-1-3 0,-3 3 0,3-5 0,-4-5 0,1-1 0,2-9 0,-7-4 0,3-5 0,-3-3 0,3-1 0,-2 0 0,2-2 0,-3-1 0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21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24575,'0'27'0,"5"9"0,-4 2 0,13 30 0,-11-37 0,11 38 0,-13-32 0,3 10 0,-4-17 0,3-7 0,-2-9 0,2-3 0,-3-7 0,0-12 0,0-13 0,0-3 0,0-9 0,0-2 0,0 0 0,0-4 0,0-1 0,0 10 0,0-9 0,4 10 0,0 4 0,8-2 0,0 7 0,-1 1 0,3 4 0,-3 1 0,4 6 0,-1-2 0,0 6 0,0 1 0,0 3 0,1 0 0,-5 0 0,0 0 0,-3 0 0,-1 0 0,0 0 0,1 0 0,-4 0 0,0 0 0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23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24575,'0'-6'0,"0"13"0,0 22 0,0 17 0,0 14 0,0-10 0,0 19 0,0-31 0,0 19 0,0-26 0,0-2 0,0-11 0,0-7 0,0-1 0,0-9 0,0-19 0,0-5 0,0-22 0,0 4 0,0-4 0,0-1 0,4 5 0,1 2 0,3 5 0,0 5 0,0 5 0,3 5 0,-3 5 0,5 0 0,-5 3 0,5 0 0,-2 5 0,7 2 0,-3-3 0,8 6 0,-8-2 0,7 3 0,-3 0 0,5 0 0,-5 0 0,3 0 0,-6 0 0,2 0 0,-4 6 0,-3 6 0,0 8 0,-3 3 0,-1 0 0,2 5 0,-1 2 0,-4-1 0,4 4 0,-7-4 0,3 0 0,-4-1 0,0-8 0,0 2 0,0-7 0,0 0 0,0-5 0,0-4 0,0 1 0,0-1 0,0 0 0,-3-2 0,2-4 0,-1-16 0,2 0 0,7-17 0,3 3 0,7-9 0,5 2 0,-3-2 0,2 3 0,-4 7 0,-5 5 0,2 6 0,-6 7 0,2 4 0,-4 1 0,0 5 0,1-2 0,-1 3 0,1 0 0,-1 0 0,0 0 0,1 0 0,-1 0 0,1 0 0,-1 0 0,0 0 0,1 0 0,0 11 0,-3 2 0,2 6 0,-5 3 0,6 2 0,-3 1 0,1 7 0,2-2 0,-6-1 0,6-1 0,-6-5 0,3-3 0,-4-2 0,0-7 0,0-2 0,0-2 0,0-4 0,0 0 0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24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 24575,'-20'0'0,"-1"0"0,-3 0 0,1 0 0,-5 0 0,3 3 0,1 4 0,6 5 0,3 6 0,4-3 0,0 3 0,3 1 0,4-4 0,1 3 0,3-7 0,0 2 0,0-6 0,0 3 0,0-3 0,10 0 0,-1 0 0,13 0 0,-2-3 0,3 0 0,0-4 0,-3 0 0,2 0 0,-7 0 0,3-3 0,-3-4 0,-1-1 0,-3-6 0,2 3 0,-5-3 0,2 3 0,-3 1 0,-1 3 0,-2 1 0,1-1 0,-4 1 0,2 0 0,-3 0 0,-3 2 0,0-2 0,-4 6 0,1-3 0,-1 3 0,1 0 0,2-3 0,-2 2 0,3-2 0,-1 9 0,-3 21 0,6 1 0,-8 28 0,8-1 0,-8 5 0,8 6 0,-8-7 0,8-5 0,-3-13 0,4-7 0,0-15 0,0-4 0,0-5 0,0-4 0,5-5 0,9-15 0,1-4 0,15-17 0,-6 4 0,11-6 0,-6 1 0,2 4 0,-9 2 0,-3 10 0,-4 1 0,-4 8 0,-2 2 0,-2 5 0,-1 1 0,-2 0 0,-1 2 0,-3-2 0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25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24575,'7'24'0,"3"10"0,16 3 0,4 10 0,11 9 0,-1-5 0,-5 3 0,3-5 0,-14-13 0,13 11 0,-14-15 0,14 6 0,-8-2 0,-4-13 0,-3 9 0,-11-19 0,0 6 0,-8-13 0,3-2 0,-5 1 0,2-1 0,-3 10 0,-17 7 0,1 14 0,-21 8 0,1 11 0,2-8 0,-1 6 0,8-10 0,4-1 0,2-7 0,8-10 0,6-9 0,0-1 0,6-7 0,-2 3 0,3-7 0,0 0 0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26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24575,'4'2'0,"-2"7"0,-2 25 0,0 9 0,0 16 0,0 6 0,0-10 0,0 9 0,0-4 0,0-10 0,0 6 0,0-29 0,0 5 0,3-20 0,-2 2 0,8-7 0,-1-4 0,10 0 0,2-3 0,3-3 0,6-10 0,-3-5 0,0-8 0,-13 12 0,-6 4 0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27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0 199 24575,'0'-18'0,"6"5"0,12-20 0,13 10 0,23-10 0,-5 5 0,22 1 0,-32 12 0,17 6 0,-20 9 0,5 0 0,-2 0 0,-14 0 0,-3 0 0,-14 0 0,-1 0 0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1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199 471 24575,'-9'0'0,"-4"-3"0,3-1 0,-5 0 0,1 1 0,-4 3 0,6 0 0,-6 0 0,7 0 0,1 0 0,0 0 0,3 0 0,1 0 0,-4 3 0,5 8 0,-4 1 0,8 10 0,-10 2 0,9 5 0,-5 1 0,7 2 0,0-7 0,0 3 0,0-5 0,0-4 0,0-4 0,0-5 0,0-4 0,6-2 0,1-1 0,7-3 0,4-4 0,3-13 0,4-2 0,2-20 0,0 6 0,-4-7 0,-2 10 0,-5-3 0,0 8 0,-4 1 0,-1 6 0,-4 7 0,0 1 0,-6 6 0,-2 1 0,-5 3 0,3 3 0,0 1 0,3 2 0,0 8 0,4 1 0,0 9 0,4-1 0,-1 0 0,1 1 0,0-5 0,-1 3 0,0-7 0,1 3 0,-1-7 0,-4-1 0,0-4 0,-3 1 0,3-4 0,0 0 0,3-3 0,1-3 0,-1-4 0,4-1 0,-2-5 0,6 2 0,-7-3 0,7-5 0,-5 0 0,2-4 0,-3-6 0,0 0 0,0 0 0,0 1 0,0 8 0,-4 2 0,-1 4 0,-3 3 0,0 1 0,0 4 0,0-1 0,0 1 0,5 3 0,3 0 0,9 3 0,-2 0 0,4 0 0,-5 0 0,-4 3 0,0-2 0,-3 2 0,-1-1 0,1-1 0,-4 5 0,0-3 0,-3 16 0,0 13 0,0 16 0,0 0 0,0 3 0,0-16 0,0 0 0,0-7 0,0-9 0,0-4 0,0-5 0,0-4 0,0-8 0,5 4 0,7-8 0,6 6 0,1 0 0,3 0 0,-2 0 0,3 0 0,0-3 0,1 2 0,-5-9 0,3 5 0,-7-5 0,4-1 0,-9 3 0,0-2 0,-3 4 0,-1 2 0,0-1 0,-2 1 0,2 0 0,-6-1 0,3 1 0,-3-2 0,0 0 0,0-4 0,-3-1 0,-1-3 0,-3 0 0,-1 0 0,1-1 0,0 4 0,4 2 0,0 2 0,0 1 0,2-1 0,-5 4 0,3 0 0,-6 3 0,-2 0 0,-3 3 0,-1 8 0,1 1 0,-1 6 0,4-4 0,1-3 0,3-1 0,3-4 0,1 1 0,3-1 0,0 1 0,0-1 0,6-3 0,2 0 0,14-3 0,-2 0 0,8 0 0,-9 0 0,4 0 0,-8 0 0,0 0 0,-6 0 0,-2 0 0,-1 0 0,1 0 0,-4-3 0,0 11 0,-3 17 0,0 16 0,5 32 0,1 3 0,5 14 0,-5-20 0,4 7 0,-9-22 0,4 5 0,-5-14 0,0-15 0,0-8 0,0-13 0,0 0 0,0-3 0,0-1 0,-6-3 0,-2 0 0,-11-3 0,0 0 0,-1 0 0,-2 0 0,7-6 0,0 1 0,1-12 0,6 1 0,0-7 0,0-6 0,8 0 0,-8-5 0,7 0 0,-3 0 0,4 5 0,0 1 0,0 4 0,0 5 0,0-4 0,0 8 0,6-3 0,6 6 0,8-2 0,3 5 0,5-2 0,-3 3 0,3-1 0,-5 2 0,0-1 0,1 0 0,-5-3 0,3 3 0,-7-6 0,4-1 0,-4-5 0,0-3 0,-2-5 0,-2-2 0,-2-9 0,0 4 0,0-10 0,-4 10 0,-1-5 0,-4 6 0,0 5 0,0 5 0,0 5 0,0 5 0,0 0 0,-3 3 0,-1 1 0,-2 6 0,-1 1 0,1 3 0,-1 0 0,-3 0 0,-7 4 0,4 7 0,-5 15 0,6 4 0,2 15 0,2-5 0,0 6 0,7-10 0,-3 1 0,4-12 0,0-1 0,0-6 0,0-4 0,0-3 0,6-1 0,6-3 0,7-3 0,4 0 0,1-4 0,4 0 0,-4 0 0,4 0 0,-8-4 0,2-3 0,-7-5 0,3-3 0,-4 1 0,1-4 0,0-2 0,-3-3 0,0 0 0,-1-6 0,-1-11 0,7-2 0,-2-45 0,-1 38 0,0-37 0,-9 44 0,-1-5 0,-4 8 0,0 10 0,0 0 0,-6 10 0,-2 4 0,-6 1 0,0 6 0,3-2 0,-3 3 0,7 4 0,-3-1 0,3 2 0,1 1 0,0-2 0,3 20 0,0 2 0,3 16 0,0 24 0,0-7 0,0 27 0,0-4 0,4-12 0,6 15 0,5-23 0,10 11 0,-1-13 0,1-1 0,1-10 0,-8-7 0,3-10 0,-6-10 0,-1-5 0,0-3 0,0 0 0,0-3 0,1-1 0,-1-3 0,0 0 0,-3-6 0,3-6 0,-6-3 0,3-8 0,-4 8 0,1-3 0,-1-1 0,-3 10 0,0-1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32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8 24575,'-3'-4'0,"-2"0"0,-11 4 0,-5 0 0,-7 0 0,-7 0 0,1 8 0,6 2 0,1 13 0,3 1 0,-1 4 0,2 1 0,5-11 0,4 3 0,6-8 0,4-1 0,4 0 0,0-5 0,0 1 0,3-4 0,6-1 0,3-3 0,9 0 0,2 0 0,0 0 0,3 0 0,-4 4 0,5 1 0,-4 8 0,-2 0 0,-3 8 0,-2-3 0,-2 8 0,-1-3 0,-8-1 0,-1 4 0,-4-3 0,0 4 0,-8-4 0,-2 3 0,-7-12 0,0 6 0,0-10 0,1 1 0,-1-2 0,0-5 0,0 0 0,5-4 0,-4 0 0,3 0 0,-3 0 0,3-3 0,1-2 0,8-2 0,-3 3 0,6-3 0,-6 6 0,7-2 0,-4 3 0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2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44 24575,'-1'-4'0,"14"2"0,3-2 0,22-1 0,4-8 0,0 6 0,9-1 0,-11 8 0,-4 0 0,2 0 0,-17 0 0,-2 0 0,-9 0 0,-6 0 0,-1 0 0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2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24575,'8'-3'0,"1"0"0,21 3 0,1 0 0,5 0 0,8 0 0,-19 0 0,13 0 0,-13 0 0,3 0 0,-9 0 0,-4 0 0,-5 0 0,-7 0 0,0 0 0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452 0 24575,'4'3'0,"-6"18"0,-18 15 0,-7 19 0,-17 20 0,-1 11-735,19-39 1,0 1 734,-2 6 0,0 1 0,0-2 0,1-3 357,-14 28-357,4 0 0,14-36 0,-1 4 0,6-6 0,10-15 1112,4-6-1112,4-9 0,0-4 0,0 0 0,6 1 0,-1-4 0,12 4 0,4 1 0,3 4 0,4 5 0,-4-2 0,0 5 0,-1-3 0,3 7 0,-6-4 0,-1 0 0,-4-1 0,-1-5 0,-3-3 0,-1-1 0,-4-4 0,1 0 0,-1-2 0,-2-1 0,-2-3 0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4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24575,'0'18'0,"0"9"0,0 26 0,0-11 0,0 7 0,0-12 0,0 9 0,0-7 0,0-14 0,0-2 0,0-12 0,0-12 0,0-19 0,0-8 0,0-22 0,8 13 0,3-20 0,6 15 0,7-16 0,-4 11 0,7-1 0,-4 12 0,-1 7 0,-3 8 0,-8 7 0,-1 4 0,0 3 0,-3 3 0,7 1 0,-7 3 0,6 0 0,-2 0 0,3 0 0,-3 6 0,3 6 0,-5 12 0,2 5 0,-2 5 0,-1 0 0,1 0 0,-1-1 0,-3-3 0,-1-2 0,-4-5 0,0 0 0,0-3 0,0-2 0,0-4 0,0-3 0,0-1 0,0-4 0,0 1 0,0-1 0,-3-2 0,2-16 0,-1-12 0,2-10 0,0-10 0,4 3 0,5-5 0,5 0 0,4 6 0,-1 5 0,-1 7 0,-4 9 0,-2 4 0,-3 5 0,-1 6 0,-2-1 0,1 4 0,-1-2 0,2 3 0,0 0 0,0 0 0,1 0 0,-1 3 0,1 8 0,4 9 0,-2 10 0,7 4 0,-6 0 0,2-1 0,-4 1 0,1 0 0,-4 0 0,2-4 0,-6-2 0,2-9 0,-3-4 0,0-5 0,0-4 0,0 0 0,0 1 0,0-4 0,0 0 0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24575,'0'22'0,"0"7"0,0 17 0,0 22 0,0 1 0,5 19 0,-4-30 0,8 1 0,-8-14 0,2-13 0,-3 3 0,0-20 0,0-5 0,0-9 0,0-20 0,0-4 0,0-18 0,-3 8 0,2-7 0,-3 5 0,4-4 0,0 5 0,0 0 0,0 4 0,4-3 0,0 4 0,9-5 0,-1 5 0,4 1 0,0 4 0,-1 1 0,0 3 0,-3 5 0,1 5 0,-6 4 0,3 2 0,-3-2 0,2 5 0,-1-2 0,2 3 0,-4 0 0,0 0 0,1 0 0,-4 0 0,0 0 0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7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24575,'0'16'0,"0"4"0,0 4 0,0 0 0,0 5 0,0-6 0,0-4 0,0-4 0,0-5 0,0-15 0,4-9 0,0-8 0,5-11 0,3 4 0,1-5 0,3 4 0,0 2 0,0 5 0,-4 3 0,-2 6 0,-3 4 0,-1 3 0,1 3 0,-1 2 0,1 2 0,-1 0 0,0 0 0,1 0 0,3 0 0,0 0 0,1 2 0,0 9 0,-4 10 0,1 8 0,1 5 0,-1 0 0,0-5 0,0-1 0,-3-8 0,-2-2 0,-3-7 0,0-1 0,0-4 0,0 0 0,0-5 0,0-9 0,7-3 0,2-16 0,6 6 0,5-8 0,1 4 0,0 1 0,3 3 0,-8 5 0,2 5 0,-7 5 0,-1-1 0,-4 3 0,0 1 0,1 3 0,-1 0 0,1 6 0,-4 10 0,4 14 0,-6 17 0,3-10 0,1 18 0,-4-23 0,3 19 0,-1-21 0,-2 4 0,3-15 0,-4-4 0,0-5 0,0-4 0,0 1 0,0-4 0,0 0 0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8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245 107 24575,'3'-8'0,"0"1"0,-3-5 0,0 1 0,0 0 0,0-2 0,0 5 0,0-2 0,-3 4 0,-1-1 0,-2 4 0,-8 0 0,2-1 0,-3 4 0,-3-4 0,10 4 0,-9 0 0,2 0 0,-1 0 0,-6 0 0,7 0 0,-5 16 0,5-2 0,2 18 0,-3-2 0,7 4 0,0-1 0,5-3 0,4-2 0,0-9 0,0-1 0,0-7 0,0-1 0,0-4 0,7-2 0,5-1 0,3-3 0,7 0 0,-3-4 0,5-4 0,-4-7 0,3-6 0,-6-3 0,6 3 0,-10-1 0,5 6 0,-10 1 0,1 5 0,-2 3 0,-1 1 0,-2 7 0,-1 13 0,-3 21 0,0 20 0,0 0 0,-5 9 0,4-11 0,-3-5 0,4-3 0,0-16 0,0-5 0,0-9 0,0-5 0,2-7 0,11-16 0,0-6 0,14-22 0,0 5 0,1-9 0,4 7 0,-5-3 0,-5 10 0,-1 2 0,-9 10 0,-1 0 0,-4 5 0,0 3 0,0 1 0,-1 6 0,-2-1 0,1 4 0,-4-2 0,2 3 0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39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24575,'2'7'0,"9"0"0,11 22 0,5-2 0,8 10 0,-1 5 0,3-4 0,2 10 0,-11-16 0,4 9 0,-10-10 0,5 6 0,-5-10 0,-1 1 0,-3-16 0,-6 2 0,3-3 0,-5-4 0,-3 3 0,6-3 0,-5 3 0,5-2 0,-5 6 0,-1 1 0,3-3 0,-5 5 0,5-6 0,-3 4 0,0-5 0,0 4 0,-3-7 0,2 3 0,-6-4 0,3 0 0,-3 0 0,0 4 0,-6 1 0,-3 7 0,-17 13 0,8-5 0,-20 27 0,8-8 0,-8 23 0,-4 3 0,8 11-740,-5 3 740,5 5 0,19-41 0,1-1 0,-8 19 0,2 10 0,10-35 0,-4 5 0,9-13 0,-2-10 0,6-9 740,-2-6-740,3-2 0,0-4 0,0 0 0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14:33:41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1 24575,'1'0'0,"18"0"0,12 0 0,15 0 0,12 0 0,-19 0 0,17 0 0,-20 0 0,5 0 0,-7 0 0,-6 0 0,-5 0 0,-7 0 0,-2 0 0,-4 0 0,-3 0 0,7 0 0,-7 0 0,6 0 0,-5 0 0,5 0 0,-6 0 0,3 0 0,-3 0 0,-1 0 0,0 0 0,-3 2 0,0 14 0,-3 5 0,0 13 0,0 5 0,0 2 0,0 11 0,0-5 0,0 11 0,0 8 0,0 3 0,0 4 0,0-1 0,0-17 0,0 9 0,0-4 0,0 1 0,0 4 0,0 16 0,0-11 0,0 18 0,0-8 0,0-22 0,0-7 0,0-2 0,0-5 0,5 49 0,-4-37 0,4 11 0,-5 6 0,0-13 0,0 20 0,0-18 0,0 0 0,0-6 0,0-14 0,0 5 0,0-8 0,0-10 0,0-5 0,0-6 0,0-7 0,0-1 0,0-4 0,0 0 0,0 1 0,-3-4 0,0 0 0,-7-3 0,-1 0 0,-3 0 0,0 0 0,-1 0 0,-3 0 0,-1 0 0,-5 0 0,-4-4 0,-1 3 0,-5-3 0,0 0 0,-6 3 0,0-2 0,-18 3 0,14 0 0,-19 0 0,21 0 0,-16 0 0,11 0 0,-5 0 0,11 0 0,7 0 0,10 0 0,5 0 0,9 0 0,0 0 0,4 0 0,2 0 0,2 0 0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8:00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48 24575,'-6'-21'0,"2"3"0,4 10 0,0 38 0,0 12 0,0 38 0,0 19-601,0-47 1,0 1 600,0 8 0,0 1 0,0 5 0,0 1 0,0 1 0,0 0 0,0-1 0,0 0 0,0 1 0,0-3 0,0 30-488,0 3 488,0-26 0,0-7 0,0-10 0,0-18 0,0-11 1170,0-7-1170,0-6 0,0-10 0,0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33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69 24575,'0'-11'0,"0"3"0,0-4 0,0 5 0,0-1 0,0 0 0,-7 1 0,2 2 0,-6 2 0,0 3 0,2 0 0,-3 0 0,5 0 0,-1 0 0,-4 0 0,0 0 0,-1 7 0,0 7 0,1 4 0,2 4 0,2-6 0,-3-3 0,9 3 0,-6-3 0,8-1 0,0 4 0,0-7 0,0 2 0,0-3 0,0-1 0,0 1 0,4-1 0,0 1 0,3-4 0,1-1 0,3-3 0,-2 0 0,7 0 0,-8 0 0,4 0 0,-1 0 0,-2-7 0,3 2 0,0-11 0,-3 3 0,2 0 0,-2-2 0,-2 2 0,2-4 0,-1 5 0,-4 0 0,3 4 0,-6 1 0,2-1 0,0 4 0,1 0 0,0 7 0,3 10 0,-6 11 0,3 5 0,-4 15 0,5-8 0,-4 10 0,3-6 0,-4 0 0,0-6 0,0-1 0,0-11 0,0-5 0,0-1 0,0-7 0,0 2 0,3-7 0,1 0 0,3-4 0,1 0 0,3 0 0,2 0 0,8 0 0,-3-8 0,14-3 0,-8-6 0,9-2 0,-11 5 0,4-4 0,-8 9 0,4-4 0,-6 5 0,-3 0 0,-2 0 0,-3 3 0,0 2 0,-1 0 0,1 2 0,-1-3 0,-3 4 0,0 0 0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8:01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24575,'-14'0'0,"19"0"0,23 0 0,28 0 0,36 0-1016,-41 0 0,2 0 1016,13 0 0,3 0 0,4 0 0,1 0 0,6 0 0,2 0 0,6 0 0,-4 0 0,-20 0 0,-3 0 0,11 0 0,-4 0 340,10 0-340,15 0 0,-29 0 0,-22 0 0,-11 0 0,-16 0 0,-1 0 0,-9 0 0,-1 0 0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8:02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1 268 24575,'18'-23'0,"12"-8"0,-1 9 0,18-14 0,-12 13 0,7-7 0,-3 8 0,-6-6 0,6 10 0,-10 1 0,15 6 0,-22 10 0,16-4 0,-17 5 0,9 0 0,-9 0 0,4 8 0,2 10 0,-5 15 0,15 24 0,-17-6 0,18 35 0,-23-33 0,18 33 0,-19-20 0,11 8 0,-4 5 0,4-14 0,-5-1 0,3-11 0,-5-6 0,4-8 0,-1-6 0,0-8 0,-2-5 0,1-5 0,-5-1 0,3-5 0,-3 1 0,4-1 0,-4-3 0,-2-2 0,-4 0 0,0-3 0,0 3 0,-4-4 0,-1 0 0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8:03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577 77 24575,'-36'26'0,"3"13"0,-17 8 0,4 16 0,-5-16 0,6 2 0,-14 4 0,21-19 0,-20 17 0,30-33 0,-5 8 0,13-15 0,5-2 0,5 0 0,6-4 0,-4-1 0,6 7 0,-16-4 0,16 5 0,-6-3 0,4 0 0,3 0 0,-7-5 0,11-7 0,9-14 0,18-17 0,14-9 0,0-8 0,7-7 0,-5 5 0,6-5 0,-2 7 0,-13 9 0,3 6 0,-19 11 0,5 4 0,-12 6 0,0 5 0,-5 3 0,0 6 0,-1-3 0,1 4 0,-1 0 0,5-5 0,2 0 0,10-10 0,-4 4 0,4-4 0,-6 5 0,-4 0 0,4 0 0,-9 1 0,3 4 0,-4 1 0,-4 4 0,-1 0 0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8:04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24575,'3'-4'0,"19"0"0,14 4 0,28 0 0,18 0 0,11-6-808,-43 2 0,2 0 808,4-4 0,0 1 0,-5 2 0,0 1 75,43-3-75,-7 7 0,-15 0 0,2 0 0,-11 0 0,-9 0 0,-24 0 0,-5 0 1204,-11 0-1204,-4 0 0,0 0 0,-6 0 0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8:05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0 24575,'0'13'0,"0"1"0,5 6 0,1 19 0,9-9 0,6 38 0,-3-17 0,1 21 0,-6 8 0,-1-20 0,-4 18 0,-3-22 0,-5 15 0,0-13 0,0 4 0,0-22 0,-5 5 0,-1-11 0,-10 4 0,-14-3 0,0-1 0,-19 3 0,5 0 0,-5-6 0,-7-6 0,7-8 0,2-5 0,2-6 0,11-1 0,-5-5 0,11-15 0,7 3 0,6-19 0,5 10 0,-1-4 0,2 10 0,3 1 0,2 5 0,4 0 0,0 1 0,0-1 0,0 4 0,0 1 0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8:06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8:07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24575,'12'87'0,"0"0"0,-6-58 0,8 67 0,-3-24 0,-11-122 0,9 12 0,2-12 0,10 25 0,-2 5 0,6 0 0,-4 4 0,10 1 0,-10 9 0,4 1 0,-5 5 0,-6 0 0,5 0 0,-9 0 0,3 0 0,-4 0 0,-4 0 0,-1 0 0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8:08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400 102 24575,'5'-17'0,"-1"3"0,-4-3 0,0 2 0,0 0 0,-9 1 0,-2 9 0,-14 1 0,4 4 0,-32 0 0,27 0 0,-27 0 0,12 17 0,11-4 0,-10 20 0,14-5 0,7 4 0,-8 8 0,15-12 0,1 10 0,6-12 0,5-4 0,0 2 0,0-9 0,0 0 0,0-2 0,0-4 0,14 1 0,4-5 0,9 0 0,4-5 0,2 0 0,-5-5 0,9-1 0,-16-8 0,4 3 0,-5-8 0,-6 9 0,0-9 0,-5 9 0,1-9 0,-1 9 0,0-4 0,0 6 0,-4-1 0,-1 19 0,-4 10 0,-11 28 0,-4 16 0,-13 18 0,13-14 0,-11 28 0,17-28 0,-6 22 0,3-16 0,11-16 0,-5-6 0,6-24 0,0-1 0,0-13 0,0-6 0,0 1 0,4-4 0,11-6 0,15-17 0,5-7 0,14-18 0,-5-1 0,6-6 0,-5-1 0,3 1 0,-9 6 0,-4 4 0,-8 12 0,-11 2 0,3 7 0,-9-1 0,5 0 0,-6 1 0,-3-1 0,2 0 0,-7 1 0,4-1 0,-5-5 0,0 3 0,0 6 0,0 7 0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8:09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24575,'-1'4'0,"-2"11"0,7 1 0,-4 21 0,0-2 0,0 5 0,0-7 0,0-3 0,0-13 0,0 2 0,0-5 0,0-5 0,0 1 0,0-6 0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4:52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672 5 24575,'-3'-5'0,"-10"17"0,-15 14 0,-9 18 0,-7 13 0,-5 12 0,2-2 0,19-25 0,0 0 0,-19 26 0,21-22 0,1-1 0,-14 11 0,-7 23 0,13-34 0,-12 19 0,8-19 0,7 1 0,3-18 0,11-3 0,2-10 0,9-2 0,1-4 0,4-1 0,0 1 0,0-1 0,0 1 0,4 5 0,6 1 0,12 11 0,12 9 0,10 8 0,6 8 0,3 7 0,-9-12 0,8 18 0,2-8 0,-5 4 0,10 0 0,-15-10 0,0-6 0,-8-3 0,-10-13 0,-5-3 0,-7-11 0,0 0 0,-5-5 0,0 0 0,0-1 0,-5-3 0,0-1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33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369 1 24575,'-12'4'0,"2"0"0,-7-4 0,2 0 0,-17 0 0,9 0 0,-14 0 0,4 0 0,4 0 0,-2 0 0,11 0 0,0 0 0,1 4 0,-1 6 0,5 5 0,0 10 0,9-4 0,-3 5 0,8-7 0,-3 6 0,4-8 0,0 2 0,0-10 0,4-1 0,5-3 0,12-1 0,5-4 0,13 0 0,1-5 0,7-2 0,-7-9 0,-12 5 0,-4-9 0,-14 10 0,4-4 0,-9 6 0,-13 3 0,-10 1 0,-11 4 0,-3 5 0,-1 5 0,7 6 0,1 4 0,4 6 0,6-5 0,-1 4 0,11-6 0,1-4 0,4 4 0,0-5 0,0 1 0,8-1 0,3-4 0,14 0 0,2 0 0,5 1 0,-6-1 0,5-4 0,-15-2 0,8-4 0,-9 0 0,0 0 0,-1 0 0,-6 0 0,1 0 0,-4 0 0,-2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35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992 167 24575,'-9'-9'0,"3"0"0,6-15 0,0 6 0,0-8 0,0 12 0,0-11 0,0 15 0,0-6 0,0 8 0,-4 4 0,-4 0 0,-9 4 0,-11 0 0,-13 0 0,-6 5 0,-13 11 0,-2 8 0,-14 11-707,-11 2 707,-2 0 0,8-5 0,6 2 0,13-10 0,-1 8 0,9-14 0,15 5 0,6-9 0,15-1 707,-2 0-707,15-6 0,-3 1 0,8 0 0,0-1 0,0 1 0,0 3 0,0-2 0,12 7 0,3-3 0,13 2 0,5 3 0,1-3 0,6 4 0,6-3 0,1 4 0,1-4 0,-2 4 0,-6 0 0,-6-1 0,-6-4 0,-6 1 0,-9-3 0,-1 4 0,-4 4 0,-3-3 0,-1 8 0,-4-3 0,0 4 0,0 1 0,-4 5 0,-6 1 0,-1 5 0,-8 1 0,3 6 0,-5 1 0,0 1 0,0 4 0,0-5 0,0 1 0,-1 4 0,2-11 0,0 5 0,4-11 0,2-3 0,5-4 0,4-6 0,1-4 0,4-7 0,0-3 0,0-1 0,0 1 0,0-1 0,12-3 0,3 0 0,12-4 0,6 0 0,-4 0 0,15 0 0,-8 0 0,16 0 0,-4 0 0,-1 0 0,12 0 0,-10 0 0,35 0 0,-18 0 0,6 0 0,-12 0 0,-6 0 0,-5 0 0,4 0 0,-18 0 0,-7 0 0,-7 0 0,-8 0 0,-2 0 0,-3 0 0,-1 0 0,-2-3 0,-2-1 0,-3-8 0,0-11 0,0-1 0,0-21 0,0 9 0,0-10 0,-5 6 0,0 6 0,-4 1 0,3 5 0,-1 6 0,6 4 0,-6 6 0,2 8 0,1-3 0,1 7 0,3-4 0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4:54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0 383 24575,'0'-39'0,"0"5"0,0-5 0,5 1 0,7-2 0,5-1 0,0 3 0,4 6 0,-6 5 0,11 6 0,-9 7 0,2 4 0,-6 5 0,2 1 0,4 4 0,-4 18 0,-6 14 0,-5 28 0,-4 6 0,0 12 0,0-13 0,0 14 0,0-15 0,-6 8 0,-5-17 0,-3-1 0,2-19 0,3-4 0,8-11 0,-4-6 0,5 0 0,-3-9 0,2-9 0,-3-6 0,4-9 0,0-6 0,0-8 0,0-1 0,0-11 0,5 4 0,7-6 0,12-1 0,1 1 0,5-1 0,-9 13 0,1-2 0,-6 16 0,3-4 0,-8 5 0,7 5 0,-7 1 0,7 0 0,-3 3 0,-1-3 0,5 5 0,-9 4 0,3 0 0,-4 1 0,0 3 0,0-3 0,0 4 0,-1 0 0,1 0 0,-1 4 0,-3 11 0,-1 7 0,-4 16 0,5 2 0,-4 7 0,4 0 0,-5-1 0,5-6 0,-4 6 0,4-13 0,-5 6 0,0-13 0,0 0 0,0-12 0,0 0 0,0-5 0,0-1 0,0-6 0,0-13 0,0-17 0,5-6 0,1-19 0,5 18 0,2-25 0,2 24 0,-2-17 0,3 20 0,-1 0 0,-4 2 0,8 10 0,-3-4 0,-1 5 0,3 0 0,-7 5 0,7-3 0,-8 8 0,8-4 0,-8 9 0,4-4 0,-5 8 0,0-7 0,-1 7 0,-3 1 0,-1 10 0,-4 9 0,0 8 0,0-1 0,4 5 0,-3-4 0,4 4 0,-5 1 0,5 1 0,-4-1 0,8-6 0,-8-1 0,8 0 0,-3-4 0,4 4 0,-1-10 0,1 3 0,-1-3 0,1 0 0,-1 3 0,5-7 0,-3 7 0,2-8 0,-3 9 0,-1-9 0,0 3 0,-4-4 0,3-4 0,-7 3 0,3-7 0,-4 3 0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4:55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24575,'0'13'0,"0"7"0,0 13 0,0 1 0,0 4 0,0 1 0,0 1 0,0 7 0,0-7 0,0 5 0,0-22 0,0 13 0,0-19 0,0 3 0,0-6 0,0-6 0,0-10 0,-5-10 0,4-13 0,-4-7 0,5 0 0,0-7 0,0 5 0,0-5 0,0 7 0,0 0 0,0 0 0,0 5 0,0 2 0,4 10 0,1 1 0,4 0 0,0 4 0,5 1 0,1 0 0,4 8 0,1-3 0,-1 4 0,1 0 0,-1 0 0,-4 0 0,-1 0 0,-6 0 0,1 0 0,0 0 0,0 4 0,-1 0 0,-3 5 0,-1-1 0,-4-3 0,0-1 0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4:57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24575,'27'0'0,"-4"0"0,14 0 0,-9 5 0,18 6 0,-11 12 0,12 14 0,-5-5 0,1 8 0,-3-10 0,-3 12 0,-2-5 0,-5-2 0,3-2 0,-16-11 0,8 4 0,-19-11 0,7-2 0,-8-4 0,4 0 0,-4-1 0,-2 1 0,-3-1 0,0 1 0,0 5 0,-4 0 0,-1 6 0,-5-1 0,0 1 0,0 5 0,0-4 0,-1 9 0,-4-3 0,3 11 0,-16 9 0,7 9 0,-4-1 0,-4 7 0,8-7 0,-16 9 0,10-1 0,-3-7 0,6-2 0,6-14 0,2-7 0,6-13 0,0-1 0,5-9 0,1 3 0,4-12 0,0-18 0,0 8 0,0-12 0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4:57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24575,'4'5'0,"5"-2"0,11-3 0,28 0 0,-10 0 0,22 0 0,-20 0 0,7 0 0,-7 0 0,12 0 0,-22 0 0,9 0 0,-20 0 0,-4 0 0,-1 0 0,-9 0 0,-2 0 0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4:58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24575,'28'0'0,"23"0"0,-20 0 0,36 0 0,-23 0 0,12 0 0,-9 0 0,-8 0 0,-7 0 0,-10 0 0,-3 0 0,-5 0 0,-8 0 0,2 0 0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13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24575,'0'46'0,"0"12"0,0 34-2531,0 4 2531,0-26 0,0 4 0,0-9 0,0 0 0,0 15 0,0 0 0,0-11 0,0-1 0,0 7 0,0-4 0,0 22-52,0-29 1,0-2 51,0 9 261,0-20 0,0-1-261,0 16 0,0-10 0,5-18 1252,5-11-1252,1-11 746,2-3-746,1-12 114,6 3-114,1-4 0,10-5 0,-2-19 0,5-2 0,-13 0 0,-5 10 0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13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24575,'23'-9'0,"9"-1"0,8-1 0,14 4 0,10 2 0,-12 5 0,24 0 0,-38 0 0,30 0 0,-19 0 0,7 0 0,-8 0 0,-3 0 0,-11 0 0,-2 0 0,-1 0 0,-15 0 0,0 0 0,-12 0 0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15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1 187 24575,'0'19'0,"0"-3"0,0 9 0,0-6 0,0 1 0,0-1 0,0-4 0,0-1 0,0-6 0,0-14 0,0-7 0,5-16 0,-4-3 0,8-1 0,2 1 0,1 0 0,4 0 0,-6 5 0,4 6 0,-3 2 0,3 9 0,-5-4 0,0 9 0,0 1 0,4 4 0,-3 0 0,4 0 0,-5 0 0,0 0 0,0 9 0,-4 7 0,-1 17 0,-4 1 0,0 5 0,0-7 0,0-5 0,0-2 0,0-10 0,0-2 0,0-4 0,0 0 0,0-24 0,5 0 0,0-18 0,6 3 0,-1 3 0,1-5 0,4 5 0,0 2 0,1 5 0,2 0 0,-3 5 0,5 1 0,-1 4 0,-4 4 0,3 2 0,-8 4 0,9 0 0,-9 0 0,8 0 0,-8 0 0,4 4 0,-5 6 0,0 4 0,2 12 0,-1-5 0,0 9 0,0-3 0,-4 5 0,4 0 0,-9-5 0,4-2 0,-1-6 0,-3-4 0,3-1 0,-4-5 0,0-4 0,0-2 0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15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24575,'34'0'0,"3"0"0,3 0 0,5 0 0,-4 0 0,13 0 0,-12 0 0,4 0 0,-14 0 0,-10 0 0,-7 0 0,-11 0 0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16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24575,'85'0'0,"-18"0"0,-14 0 0,-6 0 0,-5 0 0,-1 0 0,-21 0 0,-6 0 0,-5 0 0,-4 0 0,-1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37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96 24575,'-4'1'0,"1"-2"0,3-6 0,0-1 0,0 1 0,0-5 0,0 3 0,0-6 0,-3 9 0,-2-5 0,-11 11 0,6-11 0,-16 9 0,12-6 0,-12 8 0,8 0 0,-4 0 0,6 0 0,-6 0 0,4 4 0,-3 4 0,8 5 0,0 8 0,1-3 0,6 8 0,-5-8 0,10 3 0,-3 1 0,4-5 0,0 1 0,0-7 0,0 1 0,0-4 0,0 4 0,4-8 0,4-1 0,9-3 0,0 0 0,9-8 0,-8 2 0,3-10 0,1 6 0,-5-2 0,5 0 0,-6 2 0,-3-1 0,3 2 0,-8 2 0,4 2 0,-5-2 0,1 6 0,-4-5 0,3 5 0,-7 0 0,4 9 0,-4 15 0,0 1 0,0 9 0,-5-1 0,0-3 0,-5 9 0,1-9 0,-1 4 0,1-11 0,4 0 0,2-10 0,3 0 0,0-5 0,0 1 0,6-7 0,8-7 0,3-11 0,16-9 0,-7-3 0,10-2 0,-6 1 0,0 0 0,0 0 0,-2 5 0,-4 3 0,-3 8 0,-4 2 0,-4 4 0,-2 0 0,-3 4 0,-1 0 0,1 4 0,-4-3 0,2-1 0,-5-7 0,2 6 0,-3-3 0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17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649 10 24575,'-6'-5'0,"-7"1"0,-23 4 0,-11 0 0,-2 5 0,-5 7 0,-1 1 0,-9 11 0,13-15 0,-18 8 0,27-5 0,-12-4 0,19 3 0,-2-11 0,24 4 0,-5-3 0,17 6 0,-3 5 0,4 9 0,0 15 0,0 4 0,6 22 0,8 4 0,8 25-1004,-1 2 1004,-6-38 0,-1 2 0,-5-1 0,-2 2 0,5 14 0,0 3-1032,-4 0 0,0 2 1032,1 15 0,0 3-1330,0-1 1,0 2 1329,-2-27 0,-1 2 0,0 4-930,-2 23 0,-1 5 0,0-5 930,0-22 0,0-3 0,0 4 0,-3 1 0,0 4 0,0 0 0,0-4 0,0 4 0,0-5 0,0 3 0,0 13 0,0 2 0,0 0 0,0 0 0,0-1 0,0 0 0,-3 3 0,0 1 0,-1-2 0,1-7 0,0-1 0,-2-1 0,-1 1 0,-1-1 0,0-1 0,1-3 0,-1-2 0,1-1-408,-1-7 0,1-1 0,0-2 408,2-1 0,0-1 0,1-2 116,-1 21 0,0-3-116,4-2 0,0-4 0,0-18 0,0-1 816,0 7 0,0-2-816,0 30 0,0-38 0,0 0 0,0 36 0,0-2 0,0-8 2939,0-16-2939,0-3 2664,0-23-2664,0-2 1727,0-11-1727,0-2 547,0-5-547,0-6 0,0 5 0,0-9 0,0 8 0,0-3 0,0 4 0,5 1 0,-4-5 0,3 3 0,0-8 0,-3 4 0,7-6 0,-3 1 0,4 0 0,-1-4 0,1 3 0,11-7 0,1 3 0,25-4 0,18 0 0,20 0 0,-10 0 0,13 0 0,-21-6 0,16-2 0,-9-5 0,-9 0 0,-10 6 0,-13-3 0,-8 9 0,-8-4 0,-10 5 0,-2 0 0,-8-4 0,-1 3 0,-4-3 0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18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24575,'0'41'0,"0"0"0,0 30 0,0 9 0,0-27 0,0 42 0,0-42 0,0 28 0,0-25 0,0-2 0,0-14 0,0-7 0,0-12 0,0-8 0,0-4 0,0-4 0,0-2 0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18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24575,'13'-9'0,"21"-10"0,2 11 0,12-9 0,4 10 0,15-4 0,-7 10 0,11-6 0,-17 7 0,-12 0 0,5 0 0,-21 0 0,-1 0 0,-5 0 0,-6 0 0,-4 0 0,-7 0 0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19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24575,'0'18'0,"0"17"0,0 23 0,0 7 0,0 23 0,0-3-908,0 8 908,0 6 0,0-37 223,0 23-223,0-34 0,0 21 0,0-16 0,0-9 0,0-19 685,0-4-685,0-14 0,0 0 0,0-6 0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20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24575,'23'0'0,"8"0"0,3 0 0,10 0 0,4-6 0,0 0 0,0-1 0,-10-3 0,1 8 0,-16-2 0,3 4 0,-17 0 0,-4 0 0,-2 0 0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20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24575,'0'12'0,"0"6"0,0 30 0,0-2 0,0-5 0,0 11 0,0-16 0,0 10 0,0-24 0,0 2 0,0-14 0,0 3 0,0-4 0,0-4 0,0-1 0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2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24575,'0'35'0,"0"8"0,0 21 0,0 1 0,0 24 0,0-29 0,0 19 0,0-24 0,0 9 0,0-9 0,0-1 0,0-7 0,0-7 0,0-7 0,0-13 0,0-1 0,0-9 0,0 3 0,0-8 0,0-1 0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22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24575,'6'4'0,"2"0"0,26-4 0,8 0 0,6 0 0,6 0 0,-14 0 0,5 0 0,-25 0 0,1 0 0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23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24575,'0'18'0,"0"5"0,0 10 0,0-5 0,0 16 0,0-10 0,0 13 0,0 0 0,0 24 0,0-11 0,0 21 0,0-32 0,0 19 0,6-8 0,-4 13 0,9-8 0,-10-18 0,5-8 0,-6-13 0,0-1 0,0-10 0,0-1 0,0-10 0,0 0 0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50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9 24575,'-7'-4'0,"-4"0"0,-19 4 0,2 0 0,-11 9 0,0 4 0,-1 10 0,-1-6 0,-4 5 0,17-10 0,-4 4 0,12-6 0,9-1 0,10-4 0,17 3 0,23-1 0,19 5 0,-7-4 0,17 9 0,-26-4 0,19 12 0,-19-3 0,-1-4 0,-25-7 0,-7-7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57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273 0 24575,'-15'0'0,"0"0"0,-6 4 0,-3 11 0,0 4 0,-6 17 0,10-7 0,-10 17 0,10-16 0,-1 15 0,3-11 0,7 0 0,1 4 0,2-9 0,7 4 0,-3-10 0,4-2 0,0-4 0,0-1 0,0 1 0,0-4 0,3 2 0,6-2 0,8 4 0,6 1 0,4 0 0,1 0 0,0 6 0,-5-6 0,0 10 0,-4 0 0,-5 6 0,5 6 0,-7 13 0,3-4 0,-5 6 0,-4 4 0,-1-3 0,-5 14 0,0-8 0,0 6 0,0-13 0,0 6 0,0-7 0,-9-7 0,-7 5 0,-5-11 0,-4 4 0,0-10 0,5-1 0,-4-6 0,7-6 0,3 0 0,2-10 0,4 0 0,4-5 0,1 1 0,6-4 0,1-1 0,7-7 0,-2 3 0,6-2 0,-2-1 0,-1 0 0,4-1 0,-7 2 0,6 3 0,-2 0 0,-1 0 0,4 0 0,-8 3 0,9 10 0,-7 17 0,3 6 0,-2 10 0,-1 7 0,1-4 0,0 12 0,1 15 0,-6-23 0,0 45 0,-6-30 0,0 6 0,0 0 0,0-18 0,0 14 0,0-1 0,0 1 0,0-1 0,0 17 0,0-35 0,0-1 0,0 36 0,0 3 0,0-28 0,0-6 0,0 5 0,0-12 0,0-3 0,0-6 0,0 1 0,0 0 0,0-6 0,0-1 0,4 0 0,1-4 0,5 3 0,-1-4 0,0-1 0,0 0 0,-1-4 0,6 3 0,-5-8 0,8 8 0,-4-8 0,5 8 0,4-8 0,1 4 0,4-4 0,0 1 0,1-1 0,17 9 0,-14-11 0,15 6 0,-19-13 0,0 0 0,0 1 0,1-5 0,-6-1 0,0-4 0,-6 0 0,-3 0 0,2 0 0,-6 0 0,2 0 0,-3 0 0,-1 0 0,1-4 0,-4 3 0,-1-2 0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50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24575,'18'0'0,"2"0"0,49-6 0,-3-2 0,25-6-638,-40 7 1,0 0 637,1-1 0,0 1 0,42-1-183,4-5 183,-22 5 0,6 0 0,-18 2 0,-31 6 0,-12 0 0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51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1 366 24575,'3'-5'0,"7"-3"0,4 2 0,6 1 0,5-4 0,1 3 0,7 0 0,-1 1 0,0 5 0,-6 0 0,0 0 0,-12 0 0,5 4 0,-8 18 0,-1 16 0,-5 18 0,-5 0 0,0-3 0,0 1 0,0-5 0,0 12 0,0-19 0,0-1 0,0-16 0,0-10 0,-9-1 0,7-5 0,-7 0 0,9-11 0,0-25 0,0-15 0,0-21 0,18-9 0,5-1 0,19-17 0,-4 27 0,3-22 0,-4 32 0,10-21 0,-9 23 0,6 1 0,-15 16 0,4 5 0,-12 8 0,5 6 0,-12 5 0,0 5 0,-5 1 0,0 4 0,-1 0 0,1 0 0,-4 14 0,-1 10 0,-4 17 0,0 30 0,0-18 0,0 26 0,0-23 0,0-1 0,0-7 0,0-9 0,0-7 0,4-10 0,1 2 0,5-9 0,-1-1 0,5 0 0,1-4 0,-4-5 0,-2 0 0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52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24575,'7'-5'0,"4"1"0,12 4 0,18 0 0,1 0 0,12 0 0,-7 0 0,7 0 0,-12 0 0,4 0 0,-20 0 0,0 0 0,-7 0 0,-8 0 0,-2 0 0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5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24575,'0'46'0,"0"12"0,0 15 0,0-23 0,0 1-612,0 1 0,0 1 612,-1 9 0,2-1 0,1-2 0,2-4 0,3 32 332,7-1-332,-2-28 219,-5 6-219,-1-22 0,-6-5 0,0-24 0,0 1 0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01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 1 24575,'0'41'0,"0"5"0,0 35 0,-6 3-1369,5-24 0,0 3 1369,-2 0 0,-1 2 0,0 8 0,1 2 0,2-1 0,0 0 0,-2 5 0,-1 1-652,0 1 0,0 0 652,3 5 0,0 1 0,-2 0 0,-2 0 0,1-5 0,1-3 0,2-14 0,0 0 0,-2 18 0,-1-1 0,0-25 0,1 0 143,2 22 0,0 1-143,-2-18 0,-1-3 0,4-2 0,0 0 0,0 3 0,0-2 0,0 22 0,-3-27 0,0 0 0,1 24 0,-1-27 0,0 2 0,3 41 0,0-3 0,0-8-90,0-1 90,0-8 0,0 7 0,0-7 0,0 0 0,0 6 0,0-13 0,0 13 0,0-5 0,0-1 0,0 6 0,0-13 1238,0 5-1238,0-8 1744,0 0-1744,0-7 754,0 6-754,0-20 110,0 10-110,0-12 0,0 7 0,5 0 0,-4-1 0,4 1 0,-5 0 0,0-7 0,0-1 0,0-13 0,0-5 0,0-20 0,0 8 0,0 6 0,0 18 0,0 7 0,0 21 0,0-1 0,0 21 0,0 1 0,0-1 0,0 0 0,0 1 0,0-9 0,0 6 0,0-14 0,0 7 0,5-16 0,-3 5 0,3-5 0,-5 0 0,6 5 0,-5-13 0,5 6 0,-6-7 0,0 0 0,0-7 0,0-7 0,0-8 0,0-5 0,0-6 0,0 5 0,0-9 0,0 3 0,0 1 0,0-4 0,0 8 0,0-3 0,0 5 0,0-6 0,0 0 0,0-5 0,0 0 0,0-1 0,0 1 0,0-4 0,0-1 0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04.2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1 200 24575,'0'13'0,"9"-3"0,1 8 0,10-3 0,0 11 0,6-9 0,-9 7 0,7-9 0,-8-4 0,9 3 0,-9-9 0,8 1 0,-9-3 0,4-3 0,6 0 0,2 0 0,11 0 0,-4-4 0,11-8 0,-11-5 0,11-6 0,-11 1 0,11-1 0,-5 0 0,7 0 0,0-1 0,-1 1 0,-5 0 0,4 0 0,-5 5 0,6 2 0,0 4 0,-5 1 0,4 4 0,-11 2 0,4 5 0,1 0 0,1 0 0,1 0 0,4 0 0,-11 5 0,4 1 0,1 10 0,-5 1 0,11 6 0,-11-1 0,20 16 0,-18-13 0,6 11 0,-11-14 0,-10-3 0,4 2 0,-10-6 0,3 3 0,-7-3 0,2 0 0,-3 3 0,-1-8 0,1 8 0,-1-3 0,-4 0 0,0 3 0,-5-8 0,4 4 0,-3-6 0,3 1 0,-4 0 0,0-8 0,0-16 0,16-21 0,5-12 0,10 0 0,10-1 0,-3 7 0,13-3 0,-1 1 0,1 6 0,0 0 0,-2 7 0,6 5 0,-6 4 0,13 8 0,-14 2 0,6 1 0,-7 10 0,7-4 0,-5 5 0,12 0 0,-12 0 0,12 0 0,12 0 0,-13 0 0,19 5 0,-15 3 0,1 5 0,6 5 0,-7-4 0,-1 4 0,0 1 0,-7-6 0,-2 5 0,-7-6 0,0-1 0,7 2 0,-6-2 0,7 1 0,-9 0 0,8 0 0,-5 5 0,5-4 0,0 10 0,-5-4 0,5 0 0,-7 3 0,0-9 0,-1 9 0,-6-10 0,6 10 0,-13-10 0,6 5 0,-12-3 0,-2-2 0,-6 2 0,-4-9 0,-1-1 0,-6-4 0,8 0 0,27 0 0,-3 0 0,30 6 0,-15 6 0,8 2 0,-1 4 0,1-6 0,0 1 0,-7-6 0,5-1 0,-19-6 0,11 0 0,-13 0 0,0-5 0,6-2 0,-13-9 0,6-1 0,-7-4 0,0 4 0,1-4 0,-1 5 0,0-6 0,0 0 0,0 1 0,-5 0 0,4 5 0,-15-3 0,8 7 0,-9-6 0,0 7 0,-1-2 0,-1 3 0,-2 1 0,2 0 0,-4-5 0,0 4 0,0-4 0,4 5 0,-7 0 0,2 1 0,-8-1 0,0 1 0,0 3 0,0 1 0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05.7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 24575,'6'-10'0,"13"2"0,42 8 0,-1 0 0,28 0 0,-14 0 0,7 0 0,-21 0 0,16 0 0,-16 0 0,13 0 0,-9 0 0,-9 0 0,-29 0 0,-6 0 0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06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24575,'0'39'0,"0"9"0,0 1 0,0 5 0,0 0 0,0 2 0,0-6 0,0-4 0,0-14 0,0 0 0,0-10 0,0 2 0,0-18 0,0 2 0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06.7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24575,'3'0'0,"23"0"0,-3 0 0,43 0 0,-34 0 0,36 0 0,-25 0 0,11 0 0,-14 0 0,-7 0 0,-8 0 0,-10 0 0,-2 0 0,-8 0 0,-1 0 0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10.0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0 496 24575,'0'8'0,"0"0"0,0 20 0,0 5 0,0 1 0,0-1 0,0-8 0,0-5 0,0-6 0,0 5 0,0-4 0,0-1 0,0 4 0,0-9 0,0-3 0,0-12 0,0-14 0,6-14 0,0 0 0,10-11 0,2 5 0,5-7 0,7-7 0,-5 5 0,4 1 0,0 8 0,-7 8 0,1 3 0,-9 9 0,-4 10 0,-2 6 0,1 4 0,0 0 0,0 0 0,-1 4 0,-3 6 0,-1 10 0,-4 6 0,0 6 0,0-5 0,0 4 0,0-10 0,0 4 0,0-6 0,0-4 0,0-1 0,0-5 0,0-1 0,0 1 0,4-4 0,1-1 0,4-4 0,-1 0 0,1 0 0,0 0 0,5 0 0,1-9 0,4-2 0,-4-8 0,4-1 0,-4 0 0,0 1 0,-1-1 0,-4 5 0,-1 1 0,0 5 0,-4 0 0,-1 1 0,-4-6 0,0 4 0,0 43 0,0 2 0,0 42 0,0-13 0,0-1 0,0 17 0,0-12-259,-1-3 1,2 0 258,4 3 0,-2-8 0,1-1 0,9 7 0,0 0 0,-1 3 0,0-27 0,-5-2 0,-3-14 0,-4-12 517,0 0-517,0-5 0,-3-8 0,-8-12 0,5-11 0,-16-32 0,19 10 0,-15-43 0,16 18 0,-1 20 0,0-2 0,3-25 0,0-12 0,0 14 0,0-8 0,0 1 0,11 7 0,3 2 0,11 9 0,6 5 0,-6 10 0,4 7 0,-8 15 0,-1 0 0,-5 7 0,4 3 0,-4 2 0,0 5 0,3 3 0,-8-2 0,9 7 0,-5-3 0,1 4 0,4 0 0,-9-4 0,8 3 0,-8-3 0,4 4 0,-5 0 0,-1 0 0,1 0 0,0 0 0,-4 4 0,-1 11 0,-4 7 0,0 24 0,0-4 0,0 12 0,-10-7 0,2 0 0,-14-1 0,4-5 0,-4-3 0,1-11 0,-5-1 0,5-7 0,-17-2 0,10-2 0,-11-9 0,7-1 0,5-5 0,2 0 0,5 0 0,5 0 0,2 0 0,11 0 0,22 0 0,4 0 0,17 0 0,-3 0 0,-4 0 0,11 0 0,-5 0 0,1 0 0,4 0 0,-11 0 0,4-5 0,-6-1 0,-5-4 0,-2-5 0,-5 4 0,-1-7 0,1 7 0,-5-8 0,0-2 0,-6 0 0,2-10 0,0-2 0,0-1 0,0-11 0,-5 11 0,4-5 0,-9 12 0,4 2 0,-5 5 0,0 5 0,0 2 0,0 4 0,0 7 0,0 13 0,0 17 0,0 20 0,0 0 0,-5 6 0,4 0 0,-5-5 0,6 5 0,0-13 0,0-8 0,0-8 0,0-6 0,0-4 0,0-1 0,4-6 0,1-3 0,4-1 0,5-4 0,0 0 0,7-14 0,6-5 0,-5-14 0,6 0 0,-7 0 0,1 1 0,-1 0 0,-4-7 0,-1 5 0,-5-5 0,-5 7 0,-1 6 0,-5 1 0,0 10 0,0 1 0,0 5 0,-4 11 0,3 17 0,-2 14 0,3 14 0,0 0 0,0 6 0,0-4 0,0-2 0,0-8 0,0-7 0,0-10 0,4 2 0,6-14 0,0 4 0,9-9 0,1-1 0,1-4 0,10 0 0,-10 0 0,9 0 0,-9-4 0,10-7 0,-9-10 0,10-8 0,-9-3 0,0-8 0,-2 0 0,-8-7 0,4-8 0,-5 7 0,-5-7 0,-2 1 0,-5 5 0,0 2 0,0 1 0,0 12 0,0 1 0,0 8 0,0 5 0,-4 5 0,-1 2 0,-4 8 0,0-3 0,1 7 0,3 10 0,2 22 0,3 9 0,0 30 0,0-12 0,0 21 0,0-13 0,0 5 0,0-15 0,5-2 0,6-14 0,0-7 0,4-7 0,-5-7 0,-1-4 0,1-1 0,-1-6 0,4-3 0,-3-1 0,4-4 0,-5 0 0,-1 0 0,1 0 0,0 0 0,0 0 0,0-4 0,0-1 0,-1 0 0,-3 1 0,-1 4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7:59.2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279 1087 24575,'-1'7'0,"2"-4"0,15 4 0,-2-2 0,3 3 0,-6-3 0,-3 2 0,-1-7 0,-9-6 0,-10-15 0,-20-26 0,-4-12 0,11 15 0,1 0 0,-6-16 0,5 13 0,1 1 0,-6-6 0,-6-19 0,9 18 0,7 11 0,5 7 0,6 14 0,5 8 0,10 5 0,14 5 0,14 3 0,8 0 0,4 8 0,-6 4 0,23 22 0,-17-10 0,25 22 0,-23-18 0,7 10 0,-1-5 0,-5-1 0,3 0 0,-8 0 0,-2-1 0,-8-6 0,-6-2 0,-9-5 0,1-4 0,-11-3 0,3-3 0,-11-7 0,-13-18 0,-22-18 0,-8-17 0,-13-15 0,7 0-653,-3-16 653,22 41 0,0 0 0,2-5 0,0 1 0,-17-23-228,-4-9 228,20 28 0,-12-13 0,13 21 0,7 3 0,7 16 0,8 5 645,1 7-645,4 3 0,0 4 0,0 0 0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10.5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24575,'30'0'0,"-9"0"0,30 0 0,-15 0 0,26 0 0,-14 0 0,6 0 0,-14 0 0,-2 0 0,-11 0 0,-2 0 0,-6 0 0,-8 0 0,-2 0 0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12.5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14 299 24575,'-5'47'0,"2"12"0,3-35 0,0 8 0,0-19 0,-4-4 0,3 0 0,5 5 0,2-8 0,8 6 0,0-6 0,-4-1 0,8-1 0,-8-4 0,8 0 0,-8 0 0,14-5 0,-7 0 0,15-17 0,-10-1 0,1-10 0,-3 0 0,-3 1 0,4 0 0,0 5 0,-1 2 0,-1 5 0,1 5 0,-5 1 0,9 4 0,-13 1 0,13 3 0,-9 2 0,4 4 0,1 0 0,0 0 0,3 0 0,-7 4 0,2 11 0,-3 7 0,-4 4 0,5 5 0,-6-4 0,1 5 0,-1 0 0,-4 0 0,4 7 0,-8-11 0,8 9 0,-9-16 0,4 4 0,-5-5 0,0-5 0,0-2 0,0-4 0,3-4 0,2-5 0,0-15 0,3-7 0,-1-17 0,4-1 0,1-14 0,0 5 0,11-12 0,-2 5 0,9 0 0,1 0 0,0 7 0,0 6 0,2 8 0,-6 8 0,12 10 0,-5 6 0,5 1 0,-1 9 0,-4-4 0,11 5 0,-11 0 0,11 0 0,-11 0 0,5 0 0,-7 0 0,0 0 0,0 0 0,-5 4 0,3 2 0,-9 9 0,5-4 0,-7 3 0,-4-5 0,3 1 0,-3-1 0,0 1 0,3-1 0,-3 1 0,10 0 0,-4 0 0,10 1 0,-10-2 0,10 2 0,10 4 0,-6-3 0,12-1 0,-15-7 0,0-4 0,0 0 0,0 0 0,1 0 0,-1-4 0,-6-6 0,0-2 0,-11-6 0,3 2 0,-7-4 0,3 1 0,-4-1 0,0-5 0,-4 4 0,-2-5 0,-4 16 0,0 1 0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13.8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169 115 24575,'-61'-5'0,"-4"66"0,45-30 0,-3 65 0,23-54 0,0 20 0,0-14 0,0 13 0,0-24 0,0 1 0,0-18 0,4-5 0,12-6 0,5 0 0,12-8 0,5 4 0,-4-5 0,11 0 0,-11 0 0,12-16 0,-10-4 0,-6-15 0,-4 2 0,-13-6 0,3-9 0,-4-8 0,-5-7 0,-1 6 0,-6-4 0,0 19 0,0-11 0,-4 25 0,-7-10 0,-5 22 0,-4-9 0,0 19 0,1-3 0,-1 9 0,0 0 0,0 0 0,1 0 0,4 0 0,0 14 0,6-1 0,-2 17 0,5-9 0,2 4 0,4-5 0,0 0 0,0-1 0,14 1 0,10-4 0,10-6 0,11-5 0,-5-5 0,0 0 0,-1 0 0,-1 0 0,-4 0 0,-1 0 0,-2 0 0,-19 0 0,2 0 0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18.3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0 602 24575,'0'17'0,"0"7"0,0 2 0,0 13 0,0 8 0,0 9 0,0 7 0,0-7 0,0-2 0,5-14 0,-4-1 0,8-12 0,-3-2 0,3-10 0,0-2 0,0-8 0,0-1 0,5-4 0,0-9 0,7-7 0,-1-11 0,-3-11 0,4-2 0,-8-7 0,4 6 0,-6-4 0,0 4 0,1 1 0,-6 7 0,-1 7 0,-5 7 0,0 4 0,0 1 0,0 13 0,0 12 0,0 10 0,0 6 0,0 4 0,0-5 0,0 1 0,0 3 0,0-13 0,0 7 0,0-10 0,0 1 0,0-1 0,0-5 0,4-1 0,1 1 0,8 1 0,-3-5 0,9-1 0,-4-4 0,-1 0 0,0 0 0,-1 0 0,-3 0 0,4 0 0,-5 0 0,0 0 0,-1 0 0,1 0 0,0-4 0,0-6 0,1-10 0,0-7 0,2-27 0,0 2 0,2-28 0,-1 7 0,0-1 0,-5 19 0,-1 1 0,0-11 0,-3 11 0,0 0 0,2-12 0,-5 0 0,5 4 0,-6 15 0,0 12 0,0 8 0,0 13 0,0 5 0,0 16 0,-11 20 0,8 12 0,-14 30 0,10-11 0,-7 21 0,7-6 0,1 0 0,6-2 0,0-15 0,0-2 0,0-7 0,0-7 0,0-1 0,9-7 0,-2-6 0,12-1 0,-4-6 0,5 1 0,-6-5 0,5-1 0,-4-5 0,4 1 0,-4-5 0,3 0 0,-3-5 0,0 0 0,-2 0 0,1 0 0,-4 0 0,3 0 0,1 0 0,-4-4 0,8-6 0,-7-11 0,4-5 0,-4-7 0,-1 1 0,1 0 0,0-1 0,-5 1 0,-1 0 0,-5 25 0,0 23 0,0 30 0,0 25 0,5-6 0,-4 24-739,5-39 0,1 3 739,-3 10 0,1 1 0,2-9 0,1-1-397,-1 11 1,1-2 396,6 35 0,-6-45 0,-1-1 0,1 33 0,3-23 0,-9-28 0,3-2 0,-5-18 1417,0 0-1417,0-13 854,0-12-854,0-11 0,0-16 0,0-10 0,0-8 0,0-24 0,-7-5 0,6-8-1173,-6-7 1173,7 49 0,0 0 0,0-36-360,0 33 1,0 1 359,0-22-110,0-14 110,0 15 0,0 10 0,0 9 1123,0 15-1123,0 7 758,4 8-758,2 5 121,3 0-121,6 5 0,0 1 0,0 4 0,3 1 0,-4-1 0,6 5 0,0 0 0,-6 5 0,5 0 0,-9 0 0,3 0 0,-3 15 0,0 2 0,1 22 0,1 8 0,-6 2 0,0 5 0,-6-8 0,0 1 0,0-7 0,0 5 0,0-17 0,-5 9 0,-5-16 0,-6 0 0,-3-7 0,-7-9 0,5 0 0,-10-5 0,10 0 0,-4 0 0,5 0 0,6 0 0,0-4 0,5 3 0,4-7 0,-3 7 0,7-7 0,-3 4 0,13-1 0,7-3 0,17 1 0,1 1 0,4-4 0,1 4 0,-6-5 0,12-1 0,-17 2 0,9-2 0,-10-3 0,0-1 0,-2-4 0,-5-6 0,0 5 0,-4-10 0,-1 5 0,-4-7 0,0 1 0,-5 0 0,-2 5 0,-4 2 0,0 10 0,0 1 0,0 5 0,0 0 0,0 12 0,0 15 0,0 9 0,0 18 0,0-12 0,0 12 0,0-11 0,0 5 0,0-7 0,0-5 0,0-7 0,0-2 0,0-8 0,4 0 0,1-6 0,4-4 0,5 0 0,0 0 0,7-15 0,0-9 0,7-11 0,-4-4 0,-2 5 0,-1 2 0,-10 6 0,4-5 0,-5 10 0,1-10 0,-1 10 0,0-10 0,-4 10 0,-1 0 0,-5 7 0,0 5 0,0 0 0,0 0 0,0 8 0,0 12 0,0 24 0,-6 14 0,5 6 0,-5 15 0,6-12 0,0 6 0,0-3 0,0-12 0,0-2 0,0-14 0,0-8 0,4-5 0,1-5 0,5-2 0,-2-4 0,1-4 0,0-1 0,5-4 0,-4 0 0,8 0 0,-3-5 0,5-10 0,2-14 0,0-5 0,1-18 0,0 9 0,-3-18 0,3 5 0,-10 0 0,5-6 0,-5 6 0,-6 0 0,-2-6 0,-5 14 0,0-7 0,0 15 0,0 1 0,0 12 0,0 2 0,-4 5 0,-1 6 0,-5 0 0,2 9 0,3-3 0,-3 7 0,4-2 0,-5 11 0,-1 9 0,5 16 0,0 7 0,5 14 0,0-5 0,0 12 0,0-12 0,0 12 0,0-12 0,4-2 0,2-8 0,10-7 0,1 0 0,3-5 0,-4-7 0,2-6 0,-8-5 0,4 1 0,-1-6 0,-3 0 0,4-4 0,0 0 0,-4 0 0,3-4 0,-3-11 0,-1-1 0,2-15 0,-1 4 0,1-5 0,-1 5 0,-4 7 0,3 1 0,-8 9 0,3-4 0,-4 5 0,0 4 0,0 1 0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18.9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91 24575,'18'0'0,"12"-6"0,-8 5 0,22-14 0,-16 7 0,16-14 0,-10 10 0,4-4 0,-11 10 0,-2 1 0,-10 5 0,-2 0 0,0 0 0,-3 0 0,-1 0 0,-6 0 0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19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24575,'7'0'0,"6"0"0,38 0 0,-7 0 0,33 0 0,-26 0 0,11 0 0,-8 0 0,-6 0 0,-6 0 0,-11 0 0,-16 0 0,-1 0 0,-9 0 0,-1 0 0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35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860 359 24575,'0'-17'0,"0"-7"0,0-9 0,0-1 0,0-11 0,0 5 0,0 5 0,5-3 0,-4 17 0,4-4 0,-1 14 0,-3-1 0,2 7 0,-3-4 0,-7 4 0,-3 1 0,-14 4 0,-9 0 0,-14 0 0,-8 0 0,-26 0 0,22 0 0,-28 6 0,29-5 0,-13 5 0,8-6 0,7 5 0,2-3 0,14 3 0,6-5 0,9 0 0,6 4 0,4-3 0,1 4 0,5-5 0,4 3 0,-3-2 0,7 6 0,-2-2 0,3 3 0,0 1 0,0 0 0,0 0 0,4 4 0,6-2 0,5 7 0,4-7 0,6 8 0,2-8 0,5 10 0,6-9 0,-4 8 0,11-7 0,-5 8 0,0-4 0,5 6 0,-11-1 0,6 6 0,-8-5 0,2 4 0,-8-6 0,0 5 0,-11-10 0,4 8 0,-9-14 0,4 3 0,-5-4 0,-1 0 0,-3 0 0,3-4 0,-7 2 0,3-2 0,-4 3 0,0 1 0,0 5 0,0 0 0,0 1 0,-9 3 0,2 3 0,-11 0 0,6 4 0,-6-6 0,6 6 0,-7 2 0,2 5 0,-5 0 0,1 0 0,-1 0 0,1 0 0,-1 0 0,0 6 0,-6-3 0,5 4 0,-5-6 0,6 6 0,5-5 0,-6 11 0,6-11 0,-1 11 0,3-11 0,3 11 0,1-11 0,0 5 0,0-13 0,5-1 0,2-5 0,0-6 0,3 0 0,-3-5 0,4 0 0,0-1 0,3-3 0,2-1 0,4-4 0,-1 0 0,6 0 0,1 0 0,10 0 0,2 0 0,5 0 0,6 0 0,10 0 0,16 0 0,-13 0 0,17 0 0,-12 0 0,9 0 0,5 0 0,-14 0 0,-2 0 0,-7 0 0,-7 0 0,-7 0 0,-8 0 0,-10 0 0,-1 0 0,-5 0 0,0 0 0,-1 0 0,-3-3 0,-1-13 0,-4-5 0,0-18 0,0 5 0,-5-11 0,4 11 0,-5-4 0,6 11 0,0 2 0,0 5 0,0 6 0,0 0 0,0 5 0,0 0 0,0 4 0,0 1 0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37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24575,'0'90'0,"0"-34"0,0-5 0,0-11 0,0 16 0,0-36 0,0-2 0,0-8 0,0 4 0,0-5 0,0 0 0,4-12 0,6-9 0,1-13 0,9-7 0,-3 0 0,5-7 0,-5 5 0,4-4 0,-10 11 0,5-4 0,-2 10 0,-3-4 0,3 10 0,-5 1 0,0 5 0,0 0 0,0 0 0,-1 4 0,-3-2 0,3 6 0,-3-3 0,0 0 0,2 3 0,-10 1 0,2 10 0,-14 10 0,4 1 0,-9 9 0,4-9 0,0 4 0,2-5 0,5-5 0,-1-2 0,5-4 0,1 0 0,0 0 0,3-1 0,-3 1 0,4-1 0,0 0 0,0 1 0,0 0 0,0 4 0,4-3 0,2 8 0,7-3 0,8 1 0,0 2 0,4-6 0,1 2 0,-5-4 0,9 1 0,-13-2 0,7 1 0,-15-5 0,5 0 0,-5-1 0,-1-3 0,-3 3 0,-1-4 0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37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24575,'22'0'0,"0"0"0,-3 0 0,1 0 0,0 0 0,-6 0 0,0 0 0,-9 0 0,-2 0 0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38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24575,'18'0'0,"5"0"0,-2 0 0,10 0 0,-4 0 0,-1 0 0,11 0 0,-19 0 0,8 0 0,-13 0 0,-3 0 0,0 0 0,-7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8:03.3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1 835 24575,'15'0'0,"-4"0"0,15 0 0,-11 0 0,8 0 0,-8 0 0,3-4 0,-4 0 0,3-13 0,-6 3 0,-5-8 0,5 6 0,-6-6 0,0 8 0,-1-6 0,-4 2 0,0 0 0,0 1 0,0 5 0,0 1 0,-3 2 0,-2 1 0,-6 1 0,-2 6 0,0-3 0,-3 4 0,8 0 0,-8 0 0,7 3 0,-3 10 0,4 6 0,2 8 0,-2 1 0,7 4 0,-3 3 0,4 5 0,0-1 0,0-4 0,0 3 0,0-9 0,0 4 0,0-11 0,4 0 0,4-6 0,5 1 0,4-4 0,-1-1 0,1-4 0,-4-3 0,2-1 0,-2-4 0,-1 0 0,4 0 0,-8 0 0,4 0 0,0 0 0,-4-4 0,4-4 0,-4-5 0,5-8 0,-4 3 0,8-21 0,-7 13 0,3-14 0,-4 17 0,-4 1 0,-2 6 0,-3-1 0,0 4 0,0 2 0,0 9 0,4 10 0,0 1 0,4 9 0,0-5 0,0 3 0,0 1 0,1 0 0,-1-5 0,0 4 0,-1-8 0,1 4 0,0-5 0,-1 1 0,1-1 0,-1-3 0,1 0 0,-1-4 0,1 0 0,-1 0 0,1 0 0,-1 0 0,-2-4 0,-2-4 0,-3-4 0,0-10 0,0 0 0,0-5 0,0-1 0,0 5 0,0 2 0,0 4 0,0 0 0,0 5 0,0 0 0,0 4 0,0 10 0,0 4 0,4 9 0,0 2 0,4-1 0,0-3 0,1 2 0,-2-6 0,5 3 0,1-4 0,-1 0 0,9-4 0,-12 0 0,12-4 0,-9 0 0,5 0 0,-4 0 0,-2 0 0,1-4 0,-3-9 0,3-2 0,-7-11 0,-1-2 0,-4-1 0,0-4 0,0 6 0,0 4 0,0 2 0,0 4 0,0 4 0,0 2 0,0 3 0,3 4 0,1 1 0,3 3 0,1 0 0,-1 0 0,1 0 0,4 0 0,-4 0 0,8 0 0,-8 0 0,4 0 0,-5 0 0,1 3 0,0 6 0,0 3 0,0 5 0,-3-5 0,-2 4 0,-3-7 0,0 2 0,0-3 0,0-1 0,0 1 0,0-1 0,0 1 0,0-1 0,0 1 0,-3-4 0,-1-1 0,0-7 0,-3-4 0,6-9 0,-3-1 0,4-9 0,0 5 0,0-6 0,0 1 0,0-1 0,8 1 0,2 0 0,8 4 0,0-3 0,-1 8 0,0 0 0,0 2 0,-5 7 0,4-3 0,-7 4 0,2 4 0,-3-3 0,-1 6 0,0-2 0,-3 12 0,0 1 0,-4 13 0,0 0 0,0-1 0,0 0 0,0-6 0,0-3 0,0 2 0,0-6 0,0 2 0,0-3 0,0-1 0,3 1 0,1 0 0,4-4 0,3-1 0,-2-3 0,6 0 0,-2 0 0,0 0 0,2-7 0,-6-3 0,7-6 0,-7-1 0,3 0 0,-4 0 0,1 1 0,-5-1 0,0-5 0,-4 4 0,0-8 0,0 4 0,0-6 0,0 6 0,-4 0 0,-1 5 0,-7 4 0,3 2 0,-2 6 0,-1-2 0,3 6 0,-6-3 0,7 4 0,-3 0 0,3 0 0,1 3 0,2 6 0,-2 3 0,6 10 0,-3-5 0,4 1 0,0-3 0,0-6 0,3-1 0,2-4 0,2-4 0,0 0 0,5-8 0,0 2 0,5-2 0,-4 1 0,2 2 0,-2-3 0,3 4 0,1-4 0,-4 4 0,2-5 0,-2 1 0,-1 0 0,4 4 0,-7-3 0,2 3 0,-3-4 0,-1 4 0,1-3 0,3 3 0,-2-1 0,2 2 0,-3 3 0,-1 0 0,1 0 0,-1 0 0,1 0 0,-1 0 0,0 3 0,-3 1 0,3 7 0,-6-2 0,3 2 0,-4-3 0,0-1 0,0 1 0,3-4 0,-2 2 0,5-5 0,-5 5 0,5-5 0,-2 2 0,3-3 0,0 0 0,0 0 0,0-3 0,0-1 0,-3-3 0,3-5 0,-6 4 0,6-8 0,-6 3 0,7-4 0,-3-4 0,-1 3 0,5-8 0,-8 3 0,6 0 0,-2-3 0,0 8 0,3-3 0,-4 8 0,4-3 0,0 8 0,-4-4 0,3 4 0,-3 4 0,0-3 0,3 7 0,-3-4 0,3 4 0,1 0 0,-1 0 0,0 0 0,1 3 0,-1 1 0,0 4 0,1-4 0,-1-1 0,0-3 0,1 0 0,-1 0 0,1 0 0,-1 0 0,1 0 0,-1 0 0,1 0 0,-1 0 0,1 0 0,-1-4 0,-3 4 0,0-4 0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39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24575,'0'23'0,"0"2"0,0 7 0,0 7 0,0-5 0,0 18 0,0-22 0,0 15 0,0-29 0,0 14 0,0-15 0,0 5 0,0-7 0,0-5 0,0 5 0,0 2 0,0 4 0,0 1 0,0-5 0,0 3 0,0-8 0,0 4 0,0-5 0,0-1 0,0-3 0,0-1 0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47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24575,'0'2'0,"0"25"0,0 1 0,0 32 0,0 7 0,0-7 0,0-7 0,0 0 0,0-4 0,0 37 0,0-36 0,0 6 0,0-2 0,0-8 0,0-11 0,0-3 0,0-13 0,0 1 0,0-1 0,0-4 0,0-1 0,3-5 0,2-1 0,9-3 0,-4-1 0,8-4 0,-3 0 0,4 0 0,1 0 0,0 0 0,-1 0 0,1-4 0,-5-1 0,3-1 0,-3-2 0,-1 3 0,0 0 0,-5-3 0,-4 7 0,-1-3 0</inkml:trace>
</inkml:ink>
</file>

<file path=ppt/ink/ink4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48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24575,'19'0'0,"2"0"0,18-5 0,-5-6 0,11 3 0,-5-1 0,7 9 0,0 0 0,0 0 0,-7 0 0,-2 0 0,-11 0 0,-3 0 0,-9 0 0,4 0 0,-9 0 0,-1 0 0,-5 0 0</inkml:trace>
</inkml:ink>
</file>

<file path=ppt/ink/ink4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49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1 153 24575,'0'8'0,"0"1"0,0 4 0,0-3 0,0 4 0,0-1 0,0-4 0,0-3 0,0-8 0,0-11 0,4-2 0,2-5 0,3 1 0,1-1 0,4 5 0,-3-4 0,7 4 0,-7 0 0,7-3 0,-3 7 0,5-8 0,-5 13 0,3-7 0,-8 8 0,3-1 0,-4 2 0,0 4 0,0 0 0,0 0 0,-1 4 0,-3 5 0,-1 6 0,-4 10 0,0-4 0,0 10 0,0-5 0,0 1 0,0-2 0,0-10 0,0 3 0,0-8 0,0 4 0,0-5 0,0-8 0,0-7 0,4-8 0,2-11 0,4 3 0,0-3 0,0 0 0,0 4 0,0 0 0,4 3 0,-4 7 0,4-7 0,-5 8 0,5 0 0,-4 2 0,3 7 0,-4-3 0,0 4 0,0 0 0,-1 0 0,-3 4 0,-2 6 0,-3 4 0,0 6 0,0 0 0,0-6 0,0 0 0,0-5 0,0 0 0,0-1 0,0 1 0,0 0 0,0-1 0,0-3 0,0-2 0</inkml:trace>
</inkml:ink>
</file>

<file path=ppt/ink/ink4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6:59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1 24575,'18'0'0,"0"0"0,2 0 0,-1 0 0,-4 0 0,3 0 0,-3 0 0,4 0 0,-5 0 0,-1 0 0,-9 7 0,0 4 0,-4 12 0,0 4 0,0 5 0,0 0 0,0 0 0,0 0 0,0 7 0,0-5 0,0 11 0,0-5 0,0 7 0,0 0 0,0 0 0,0-1 0,0 1 0,6 7 0,-5-6 0,5 13 0,-6-12 0,0 5 0,0 0 0,0-5 0,0-1 0,0-3 0,0-12 0,0 1 0,0-4 0,0-9 0,0 4 0,0-10 0,0 4 0,0-9 0,0 3 0,0 1 0,0-4 0,0 17 0,0-10 0,0 11 0,0-9 0,0-4 0,0 4 0,0-9 0,0 3 0,0-4 0,0 0 0,0 0 0,0-1 0,0 1 0,0 0 0,0-1 0,0 1 0,0-1 0,0 0 0,0 1 0,-9-5 0,-8 5 0,-9-8 0,-7 8 0,1-7 0,-7 8 0,-1-9 0,-1 9 0,3-9 0,11 8 0,2-8 0,5 4 0,0-1 0,5-3 0,1 3 0,6-4 0,3 0 0,1 0 0</inkml:trace>
</inkml:ink>
</file>

<file path=ppt/ink/ink4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7:00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1 24575,'-18'0'0,"0"0"0,-7 0 0,4 0 0,-4 0 0,5 0 0,0 0 0,1 0 0,-1 0 0,0 0 0,6 0 0,0 0 0,5 0 0,0 0 0,4 3 0,1 7 0,4 10 0,0 7 0,0 11 0,0 2 0,0 22 0,0-11 0,0 18 0,0-5 0,0 10 0,0-24 0,0 0 0,0 21 0,0 26 0,7-31 0,-4-17 0,2 2 0,8 19 0,1 27 0,-7-31 0,4 15 0,-9 0 0,4-8 0,-6-2 0,0-15 0,0-2 0,0-14 0,0 5 0,0-17 0,0 9 0,0-16 0,0 5 0,0-7 0,0 1 0,0-6 0,0 0 0,0-5 0,0 0 0,0-1 0,0 1 0,0-1 0,4-3 0,0-1 0,5 0 0,0-4 0,0 8 0,4-7 0,2 8 0,4-8 0,6 3 0,-4 0 0,16-3 0,-14 4 0,14 0 0,-11-4 0,1 4 0,-2-5 0,-5 4 0,-6-3 0,0 3 0,-5-4 0,0 0 0,-1 0 0,-3 0 0,-1 0 0</inkml:trace>
</inkml:ink>
</file>

<file path=ppt/ink/ink4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7:02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24575,'0'2'0,"0"11"0,0 18 0,0 3 0,0 11 0,0-5 0,0 14 0,0-5 0,0 12 0,0-18 0,0-3 0,0-10 0,0-9 0,0 0 0,0-8 0,0-4 0,0 0 0,0-8 0,5-6 0,5-16 0,6 0 0,5-10 0,0-2 0,1-1 0,0-4 0,-1 11 0,-5 2 0,-2 5 0,-5 5 0,1 1 0,-2 5 0,1 0 0,0 1 0,-1 3 0,-3 5 0,-2 5 0,-12 8 0,-2 7 0,-5 7 0,-4-1 0,3 5 0,-2-10 0,2 4 0,3-5 0,4-1 0,5-4 0,-4-1 0,8-5 0,-3-1 0,4 1 0,0 0 0,0 0 0,0 0 0,0 0 0,9 0 0,2-4 0,14 4 0,2-8 0,5 9 0,0-9 0,0 8 0,0-7 0,0 2 0,-5 1 0,-2-4 0,-10 3 0,-2-4 0,0 4 0,-7-3 0,2 3 0</inkml:trace>
</inkml:ink>
</file>

<file path=ppt/ink/ink4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7:03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24575,'0'12'0,"0"2"0,0 0 0,0 0 0,0-1 0,0-3 0,0 9 0,0-9 0,0 8 0,0-8 0,0 14 0,0-13 0,0 9 0,4-11 0,-3-1 0,7 1 0,-3 0 0,-1-8 0,0-2 0,-4-12 0,0-2 0,0-5 0,0 0 0,4 1 0,6-1 0,5 0 0,5 1 0,0-1 0,-1 0 0,-4 5 0,3 1 0,-3 5 0,5-1 0,-6 0 0,0 1 0,-5 4 0,0-3 0,-1 7 0,1-3 0,-4 0 0,3 3 0,-3-3 0,3 4 0,0 0 0,1 0 0,-1 0 0,0 0 0,0 0 0,-3 0 0,-2 0 0</inkml:trace>
</inkml:ink>
</file>

<file path=ppt/ink/ink4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7:04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24575,'-5'8'0,"1"-7"0,4 6 0,0-6 0,0 7 0,0 0 0,0-3 0,0-2 0</inkml:trace>
</inkml:ink>
</file>

<file path=ppt/ink/ink4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7:16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0 135 24575,'0'-12'0,"0"-5"0,0 7 0,4-4 0,1 1 0,9 2 0,-3-3 0,7 9 0,-8-8 0,4 11 0,0-7 0,-4 9 0,4 0 0,-5 0 0,0 0 0,-1 0 0,1 0 0,0 0 0,-1 0 0,-3 4 0,3 6 0,-7 4 0,4 6 0,-5-1 0,0 1 0,0 0 0,0-1 0,0 1 0,0-1 0,0-4 0,0-1 0,0-1 0,0-3 0,0 9 0,0-9 0,0 3 0,0-4 0,0 0 0,0 0 0,0 0 0,0-1 0,0 1 0,0 0 0,0-1 0,0-11 0,0-3 0,0-18 0,0-3 0,4 1 0,2-5 0,4 4 0,1 0 0,-1-4 0,0 10 0,0-4 0,4 5 0,-3 5 0,3-3 0,-5 8 0,0-4 0,0 5 0,0 4 0,-1 1 0,1 4 0,-1 0 0,0 0 0,0 0 0,-3 4 0,-1 11 0,-4 1 0,0 9 0,0 1 0,0 0 0,0 1 0,0 4 0,0-5 0,0 1 0,0-2 0,0-10 0,4 3 0,-3-8 0,4 8 0,-2-7 0,-2 2 0,3-4 0,0 0 0,-3 0 0,7-5 0,-7 4 0,7-7 0,-7 3 0,2-4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8:04.5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0 24575,'0'12'0,"0"13"0,-5 28 0,-2 17 0,1 9 0,0 16 0,6-14 0,0 12 0,0-21 0,0 5 0,0-21 0,10 3 0,11-16 0,21 13 0,8-16 0,2 10 0,15-14 0,-26-9 0,31 1 0,-29-12 0,25 1 0,-24 2 0,1-11 0,-17 4 0,-7-11 0,-7 3 0,-7-4 0</inkml:trace>
</inkml:ink>
</file>

<file path=ppt/ink/ink4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7:44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24575,'0'29'0,"0"5"0,0 12 0,0 1 0,0 0 0,0 0 0,0-7 0,0 5 0,0-11 0,0 4 0,0-11 0,0-2 0,0-6 0,0 0 0,0-5 0,0-5 0,0-5 0</inkml:trace>
</inkml:ink>
</file>

<file path=ppt/ink/ink4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7:45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24575,'4'0'0,"16"0"0,22 0 0,6 0 0,22 0 0,-4 0 0,16 0 0,-1 0 0,-30 0 0,-2 0 0,22 0-450,-8 0 1,0 0 449,11 0 0,-23 0 0,1 0-189,28 0 189,-7 0 0,9 0 0,-16 0 0,3 0 0,-20 0 0,-7 0 890,-11 0-890,-16 0 198,-1 0-198,-5 0 0,-1 0 0,-3-4 0,-1 4 0,-4-4 0</inkml:trace>
</inkml:ink>
</file>

<file path=ppt/ink/ink4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7:47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0 189 24575,'0'-18'0,"0"5"0,5-6 0,0 9 0,16-16 0,-10 15 0,10-10 0,-7 12 0,-8-1 0,11 5 0,-11 1 0,8 4 0,-6 0 0,1 0 0,-4 12 0,-1 12 0,-4 13 0,0 10 0,0 0 0,0 0 0,0-1 0,0 1 0,0 0 0,0-7 0,0-7 0,0-8 0,0-10 0,0-2 0,0-4 0,0 0 0,0-11 0,0-17 0,4-8 0,3-18 0,4 11 0,0-5 0,5 0 0,1 5 0,5-4 0,0 5 0,-1 1 0,7-1 0,-6 0 0,5 5 0,-6 3 0,-2 5 0,1 5 0,-5-4 0,-2 12 0,2-6 0,-6 12 0,5-3 0,-5 4 0,0 0 0,-1 0 0,-3 12 0,-2 5 0,-3 19 0,0 4 0,0 7 0,0-7 0,0 5 0,0-11 0,0 5 0,0-7 0,0-6 0,0 0 0,4-12 0,1 0 0,4-5 0,0 0 0,0-5 0,-4 0 0,-1-4 0</inkml:trace>
</inkml:ink>
</file>

<file path=ppt/ink/ink4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7:51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0 348 24575,'0'-18'0,"0"-6"0,0 3 0,0-4 0,0-7 0,0 9 0,5-14 0,-4 16 0,8 4 0,-4 0 0,4 7 0,1-1 0,3 3 0,-3 8 0,4 0 0,-6 0 0,1 0 0,0 0 0,5 0 0,-4 0 0,3 0 0,1 4 0,-4 1 0,3 5 0,1-1 0,-4 0 0,8 5 0,-8-4 0,9 8 0,-5-7 0,1 2 0,4-3 0,-5 4 0,6-4 0,-1 5 0,1-6 0,-1 1 0,1 0 0,-1 0 0,-4-1 0,3 0 0,-8 0 0,9-3 0,-9-2 0,3-4 0,-4 0 0,5 0 0,-4 0 0,4 0 0,-1 0 0,2 0 0,0-4 0,3-6 0,-7-5 0,7-5 0,-7 1 0,3-7 0,-4 5 0,0-4 0,0 0 0,0 4 0,1-10 0,-1 10 0,0-4 0,-1 10 0,-3 1 0,1 5 0,-6 0 0,3 8 0,-4 1 0,0 14 0,0-4 0,0 8 0,0-3 0,0 4 0,0 1 0,0-5 0,0 3 0,5-3 0,0 4 0,5 1 0,4-5 0,-3 4 0,7-9 0,-2 5 0,-1-1 0,3-3 0,-3 3 0,0-5 0,4 1 0,-5-5 0,6-1 0,-1-4 0,1 0 0,-1 0 0,1 0 0,-1 0 0,1 0 0,5 0 0,-4 0 0,4 0 0,-5 0 0,5 0 0,1 0 0,1 0 0,4-5 0,-5-1 0,6-9 0,1 3 0,-7-8 0,5 3 0,-5-3 0,1 3 0,4-3 0,-10 9 0,9-9 0,-9 8 0,4-3 0,-5 5 0,0 0 0,-1 1 0,-4 3 0,3-3 0,-8 8 0,13-3 0,-12 4 0,6 0 0,-8 0 0,0 0 0,4 0 0,-2 0 0,7 0 0,-8 0 0,4 4 0,-1 5 0,-2 12 0,3 0 0,-3 9 0,-1-3 0,1 5 0,-1-6 0,0 5 0,-4-10 0,3 0 0,-8-8 0,3-4 0,-4 0 0,0 0 0,0-4 0,0-1 0</inkml:trace>
</inkml:ink>
</file>

<file path=ppt/ink/ink4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7:52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24575,'0'52'0,"0"-1"0,0-4 0,0 0 0,0 0 0,5-1 0,-3 1 0,3 0 0,-5-7 0,0-7 0,0-2 0,0-10 0,0-1 0,0-6 0,0-6 0,0-3 0,0-1 0</inkml:trace>
</inkml:ink>
</file>

<file path=ppt/ink/ink4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7:53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25 106 24575,'0'-8'0,"0"0"0,0-1 0,0 0 0,0 0 0,0 0 0,0 1 0,3-1 0,2 4 0,4-2 0,4 6 0,2-8 0,5 4 0,-1-1 0,1 2 0,-1 4 0,7 0 0,-10 0 0,13 0 0,-13 0 0,5 0 0,-3 0 0,-3 4 0,0 12 0,-1-5 0,-3 19 0,-1-2 0,-4 6 0,-1 11 0,-5 3 0,0 0 0,-15 1 0,0-3 0,-8-11 0,3-2 0,8-8 0,-2-10 0,5-1 0,-5-5 0,4 0 0,-8 0 0,7 0 0,-13-3 0,8 2 0,-9-7 0,5 8 0,0-8 0,1 3 0,4-4 0,1 0 0,5 0 0,0 0 0,0 0 0,5 0 0,0 0 0</inkml:trace>
</inkml:ink>
</file>

<file path=ppt/ink/ink4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7:53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24575,'0'17'0,"0"16"0,0-10 0,0 16 0,0-7 0,0 6 0,0-4 0,0 5 0,0-7 0,0 0 0,0-10 0,0-3 0,0-10 0,0-4 0,0-2 0</inkml:trace>
</inkml:ink>
</file>

<file path=ppt/ink/ink4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7:54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 24575,'-5'8'0,"-1"6"0,-8 11 0,-3 6 0,2-10 0,0 4 0,5-6 0,4 6 0,-7-8 0,7 2 0,-4-5 0,-3-3 0,11 7 0,-10-11 0,11 5 0,-7-11 0,7 7 0,-7-7 0,-1 3 0,0-4 0,0-4 0,2 4 0,6-8 0,0 7 0,6-3 0,3 4 0,6 0 0,1 0 0,4 0 0,1 0 0,0 0 0,-1 0 0,1 0 0,-1 5 0,1 0 0,-1 5 0,1 0 0,-1 0 0,-4-1 0,4 1 0,-9-2 0,3 2 0,-4-1 0,0-1 0,0 1 0,-4 0 0,2-4 0,-6-1 0,3-4 0</inkml:trace>
</inkml:ink>
</file>

<file path=ppt/ink/ink4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7:55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24575,'0'13'0,"0"-3"0,0 8 0,0-8 0,0 3 0,0-4 0,0-4 0,0-1 0</inkml:trace>
</inkml:ink>
</file>

<file path=ppt/ink/ink4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7:56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24575,'0'13'0,"0"7"0,0 1 0,0 4 0,0-5 0,0-1 0,0-4 0,0-1 0,0-1 0,0-7 0,0 3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8:07.2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210 539 24575,'0'11'0,"4"6"0,1 6 0,5 4 0,3 6 0,2-4 0,0 4 0,-2-6 0,-4-4 0,-4-2 0,-2-8 0,1-2 0,-4-3 0,1-4 0,-20-9 0,3-15 0,-17-7 0,6-18 0,-4 2 0,3-11 0,-4-7 0,9 5 0,-5-4 0,12 12 0,-4 2 0,10 12 0,0 1 0,1 5 0,8 10 0,-3-3 0,4 9 0,0-5 0,0 0 0,0 4 0,0-2 0,4 2 0,4 0 0,5-3 0,4 7 0,4-8 0,2 3 0,4 0 0,1 1 0,-1 3 0,0 1 0,1 4 0,-6-3 0,4 7 0,-8-2 0,0 3 0,-7 0 0,-3 0 0,-1 0 0,-3 7 0,0 7 0,-4 14 0,0 6 0,0 6 0,0 0 0,-5 0 0,-5 0 0,-1-6 0,-7 4 0,3-9 0,-4 4 0,1-11 0,0 4 0,1-8 0,-4 11 0,8-15 0,-7 9 0,15-14 0,-6 3 0,7-5 0,3-9 0,11-10 0,4-5 0,13-6 0,2 9 0,-1-3 0,11 6 0,-11-3 0,11 9 0,-10 1 0,4 4 0,-11 0 0,0 0 0,-6 0 0,-3 12 0,0 3 0,-4 12 0,0 6 0,1 1 0,-5 1 0,0-3 0,-5 1 0,0-4 0,0 4 0,0-10 0,0-2 0,-4 0 0,-1-7 0,-7 3 0,-1-9 0,-8 0 0,-2 1 0,-5-4 0,6-1 0,-4-4 0,8 0 0,-4 0 0,5 0 0,5 0 0,0 0 0,4 0 0,1 0 0,9 0 0,8 0 0,7-4 0,9-1 0,-8-7 0,8-2 0,-3-4 0,0-4 0,4-3 0,-1-9 0,1-9 0,-2 1 0,-8-11 0,2 12 0,-8-11 0,4 10 0,-5-10 0,-4 10 0,-1 2 0,-5 7 0,0 10 0,0 1 0,0 10 0,0 0 0,0 5 0,0 5 0,0 7 0,0 7 0,0 4 0,0 0 0,3 1 0,2-1 0,3 1 0,1 0 0,-1-1 0,0 1 0,0 0 0,5-4 0,-4 2 0,6-6 0,-6 3 0,7-4 0,-8 0 0,8-4 0,-7 0 0,2-4 0,-3 0 0,-1 0 0,1 0 0,-1 0 0,1 0 0,-1 0 0,1-4 0,-1-4 0,1-5 0,-3-8 0,-1-1 0,-4-6 0,0 1 0,0-1 0,0 6 0,0-5 0,0 9 0,0-3 0,0 8 0,0 2 0,0 3 0,3 4 0,1 1 0,3 3 0,0 0 0,0 0 0,1 3 0,0 6 0,0 13 0,5 2 0,-2 9 0,6-5 0,-7-1 0,3-4 0,-5-2 0,0-8 0,0-2 0,0-3 0,-4-1 0,-1-6 0,-3-16 0,0-5 0,0-13 0,0 0 0,0 5 0,0-1 0,0 3 0,0 8 0,0 1 0,0 1 0,0 7 0,4 1 0,0 1 0,3 6 0,1-6 0,-1 7 0,5-4 0,0 4 0,5 0 0,0 0 0,-1 0 0,1 4 0,-1 4 0,1 5 0,0 9 0,0-5 0,1 5 0,-2-6 0,-3-3 0,-1 3 0,-5-8 0,1 4 0,0-5 0,-4-3 0,-1 0 0</inkml:trace>
</inkml:ink>
</file>

<file path=ppt/ink/ink4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7:59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24575,'0'18'0,"0"-2"0,0 21 0,0-2 0,0 5 0,0 5 0,0 3 0,0 0 0,5 6 0,-4-7 0,4 0 0,-5-7 0,0-7 0,0-12 0,0-8 0,0-4 0,0-33 0,0-1 0,0-30 0,0 0 0,0 28 0,0-2 0</inkml:trace>
</inkml:ink>
</file>

<file path=ppt/ink/ink4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8:00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9 387 24575,'-5'1'0,"1"-7"0,4-14 0,0-7 0,0-12 0,5 5 0,1-11 0,10 11 0,1-5 0,4 13 0,0-5 0,-1 10 0,-4-5 0,2 11 0,-3 1 0,0 8 0,4 2 0,-9 4 0,3 0 0,1 0 0,-4 0 0,3 0 0,-4 0 0,-4 0 0,-1 0 0</inkml:trace>
</inkml:ink>
</file>

<file path=ppt/ink/ink4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8:00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24575,'8'0'0,"11"0"0,2 0 0,12 0 0,-7 0 0,-1 0 0,-5 0 0,-1 0 0,-4 0 0,-1 0 0,-9 0 0,-1 0 0</inkml:trace>
</inkml:ink>
</file>

<file path=ppt/ink/ink4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8:01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24575,'19'0'0,"16"0"0,-5 0 0,21 0 0,-9 0 0,0 0 0,4 0 0,-14 0 0,-5 0 0,-2 0 0,-6 0 0,-8 0 0,-2 0 0</inkml:trace>
</inkml:ink>
</file>

<file path=ppt/ink/ink4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8:02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0 24575,'-8'69'0,"-1"-13"0,0-65 0,0 3 0,-5-8 0,4 5 0,-4 0 0,5 4 0,5-3 0,-4 7 0,7-6 0,-7 6 0,3-3 0,-3 12 0,3 3 0,-3 7 0,7 1 0,-3 1 0,4 5 0,0-4 0,-5 4 0,4-10 0,-3-1 0,4-6 0,0 1 0,0 0 0,0 0 0,-4-4 0,-1-1 0,-3-8 0,3-6 0,2-4 0,3-6 0,0-5 0,-5 4 0,4-10 0,-3 10 0,4-5 0,-4 11 0,3-3 0,-3 8 0,0-4 0,3 6 0,-7 3 0,7-3 0,-3 7 0,4-3 0</inkml:trace>
</inkml:ink>
</file>

<file path=ppt/ink/ink4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8:03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24575,'0'30'0,"0"-4"0,0 19 0,0 2 0,0 2 0,0 12 0,0 3 0,0-6 0,0 11 0,0-20 0,0-1 0,0-3 0,0-22 0,0 8 0,0-21 0,0 3 0,0-4 0,0-5 0,0 0 0</inkml:trace>
</inkml:ink>
</file>

<file path=ppt/ink/ink4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8:03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8:04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24575,'5'0'0,"-2"0"0</inkml:trace>
</inkml:ink>
</file>

<file path=ppt/ink/ink4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8:04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8:23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24575,'0'-5'0,"0"2"0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8:10.2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133 370 24575,'-7'0'0,"-1"0"0,1 0 0,-5 0 0,4 0 0,-4 0 0,0 0 0,7 17 0,-10-5 0,13 32 0,-9-19 0,5 20 0,1-5 0,1 8 0,-5-6 0,7 3 0,-6-17 0,8 11 0,0-15 0,0 7 0,0-13 0,0-1 0,0-5 0,8-4 0,-3-4 0,10 0 0,-6-4 0,7 0 0,-8 0 0,4 0 0,-5-4 0,1-4 0,0-5 0,0-3 0,1-1 0,-1 0 0,-3 0 0,-2-4 0,1-2 0,-3 0 0,4 2 0,-5-1 0,0 4 0,0-3 0,0 8 0,0-10 0,0 13 0,0-9 0,0 11 0,2 10 0,3 9 0,3 5 0,1 10 0,-1-8 0,5 3 0,-4-4 0,7-4 0,-7-1 0,6-4 0,-6 0 0,6 0 0,-6-4 0,7 0 0,-4-4 0,1 0 0,-2 0 0,-3 0 0,3 0 0,-2 0 0,3-8 0,-4-6 0,-3-8 0,-1-12 0,0 0 0,-3-6 0,4 0 0,-5 0 0,0 1 0,0-1 0,0 6 0,0 6 0,0 6 0,0 10 0,0 0 0,3 5 0,1 2 0,3 2 0,0 6 0,0 2 0,2 11 0,-1-2 0,1 12 0,4-3 0,-3 4 0,3 0 0,-4-4 0,0 3 0,-1-3 0,1-1 0,0-1 0,-5-8 0,0-1 0,-4-5 0,0 1 0,3-1 0,-5-3 0,-8 0 0,-3-4 0,-9-4 0,6-4 0,-2-10 0,0-5 0,4-4 0,5-1 0,5 1 0,4-1 0,0 5 0,0-3 0,0 3 0,0 1 0,4-5 0,5 5 0,10-7 0,0 6 0,8 0 0,-9 6 0,4-1 0,-1 5 0,-7 1 0,2 4 0,-4 0 0,-4 3 0,4-2 0,-5 6 0,0-2 0,-3 6 0,3 6 0,-6 3 0,6 5 0,-2 4 0,3-3 0,1 3 0,-1-4 0,1 0 0,-1-5 0,0 0 0,-1-5 0,1 1 0,-1-1 0,1-2 0,-1-2 0,1-3 0,-1 0 0,1 0 0,-4-12 0,3-4 0,-1-17 0,-1-1 0,4-12 0,-8 10 0,8-9 0,-8 21 0,4-8 0,-5 18 0,0-2 0,3 8 0,1 4 0,3 7 0,1 11 0,0 7 0,2 7 0,-1 5 0,0-4 0,6 15 0,0-8 0,12 11 0,-6-1 0,17 5 0,-2 12 0,-1-12 0,3 5 0,-11-14 0,-1-1 0,-1-5 0,-11-8 0,0-2 0,-10-8 0,0 4 0,-4-6 0,0 1 0,-7-4 0,-7-1 0,-14-3 0,-7 1 0,-5 0 0,6-5 0,-5 0 0,10-5 0,-4 0 0,11 0 0,0-13 0,8 3 0,1-16 0,8 3 0,1-10 0,4-14 0,0-3 0,25-41 0,-5 35 0,0 10 0,3 1 0,16-7 0,2-11 0,4 12 0,-6 1 0,-3 13 0,-10 2 0,-3 6 0,-9 6 0,-1 6 0,-5 5 0,-1 5 0,1-1 0,-4 4 0,-1 0 0</inkml:trace>
</inkml:ink>
</file>

<file path=ppt/ink/ink4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8:27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0 183 24575,'0'-12'0,"4"-5"0,6 2 0,5-5 0,5 0 0,0 1 0,-1 3 0,1-2 0,-1 7 0,1-4 0,-5 10 0,3-4 0,-3 8 0,-1-3 0,5 4 0,-9 0 0,8 0 0,-8 0 0,9 0 0,-9 0 0,3 4 0,-4 5 0,-4 12 0,0 5 0,-5 6 0,0 0 0,0 7 0,0-5 0,0 4 0,0-5 0,0-1 0,-5 0 0,-1 0 0,-5 0 0,5-5 0,-4 4 0,9-10 0,-8-1 0,8-2 0,-7-7 0,7 2 0,-3-4 0,1-4 0,2-8 0,-3-20 0,4-10 0,11-14 0,2 0 0,16-2 0,-4 2 0,5-2 0,-7 9 0,-1 1 0,-2 12 0,1 2 0,-2 6 0,-4-1 0,4 5 0,-9 1 0,9 4 0,-9 1 0,3 4 0,-4-3 0,0 7 0,-1-7 0,1 7 0,0-3 0,-1 4 0,-3 3 0,-1 2 0,-4 14 0,0 3 0,0 10 0,0 0 0,0 7 0,0 1 0,0 1 0,0 4 0,0-12 0,0 6 0,0-7 0,0-5 0,0-7 0,0-2 0,0-8 0,0 4 0,0-5 0,3-4 0,2-1 0,9-4 0,0 0 0,6 0 0,-9 0 0,-2 0 0</inkml:trace>
</inkml:ink>
</file>

<file path=ppt/ink/ink4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8:28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24575,'37'0'0,"-1"0"0,3 0 0,8 0 0,9 0 0,0 0 0,-9 0 0,-8 0 0,-7 0 0,0 0 0,-5 0 0,4 0 0,-15 0 0,8 0 0,-9 0 0,-1 0 0,0 0 0,-6 0 0,-3 0 0,-1 0 0</inkml:trace>
</inkml:ink>
</file>

<file path=ppt/ink/ink4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8:28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24575,'0'28'0,"0"0"0,0 11 0,0 26 0,0-24 0,0 27 0,0-33 0,0 5 0,0 5 0,0-17 0,0 4 0,0-17 0,0-2 0,0-4 0,0-1 0,0 1 0,-5 4 0,4 2 0,-8 4 0,4 1 0,-5-5 0,5 3 0,-3-8 0,7 4 0,-3-5 0,4-1 0,-4-3 0,3-5 0,-2-1 0,3-3 0</inkml:trace>
</inkml:ink>
</file>

<file path=ppt/ink/ink4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8:39.4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99 24575,'0'8'0,"0"1"0,0-1 0,0 6 0,0 1 0,0 4 0,0 7 0,0-5 0,0 9 0,0-9 0,0 4 0,0 1 0,0-5 0,0 4 0,0-6 0,0 1 0,0-1 0,0 1 0,0-1 0,0-4 0,0 4 0,0-9 0,0 3 0,0-4 0,0 0 0,0-1 0,0 1 0,0-1 0,3-4 0,-2 4 0,3-4 0,-4 5 0,0-1 0,0 1 0,0-1 0,0 1 0,0 0 0,0 0 0,0-1 0,0 1 0,0 0 0,0 0 0,4-1 0,1 1 0,3 0 0,6 0 0,0 0 0,11 1 0,2 1 0,12 0 0,8-5 0,2 4 0,29-9 0,-25 5 0,0-6 0,0 0 0,2 0 0,42 0 0,-31 0 0,-11 0 0,1 0 0,18 0 0,-20 0 0,-1 0 0,14 0 0,6 0 0,-1 0 0,-17 0 0,7 0 0,-14 0 0,6 5 0,-7-4 0,-7 4 0,-1-5 0,-7 0 0,1 0 0,-1 0 0,-6 0 0,-1 0 0,1 0 0,-10 0 0,8 0 0,-9 0 0,-1 0 0,5 0 0,-9 0 0,3 0 0,-4 0 0,0 0 0,0 0 0,0 0 0,-1 0 0,1 0 0,-4-7 0,-2-9 0,-8-23 0,-2-3 0,-6-20 0,7-21 0,0 5 0,6-7 0,0 15 0,0 14 0,0-7 0,0 13 0,0 4 0,0 19 0,0 2 0,0 10 0,0 2 0,4 8 0,-3 1 0,2 4 0</inkml:trace>
</inkml:ink>
</file>

<file path=ppt/ink/ink4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8:58.7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94 0 24575,'0'6'0,"0"11"0,0 30 0,0 9 0,0 7 0,0 9 0,0 1-205,0-23 0,0 0 205,0 36 0,0-1 0,0 2 0,0-19 0,0-9 0,0 2 0,0 28 0,0-38 0,0 1 0,0 4 0,0-2 0,0 26 0,0-20 0,0 1 0,0-9 0,0-2 0,0 3 0,0-1 0,0 35 0,-4-23 0,0-1 0,2 23 0,-2-20 0,0 1-443,4-15 0,0-2 443,-3 6 0,-1 0 0,4-4 0,-1 0-161,-12 42 161,12-6 0,-5-5 0,0 1 0,4-2 0,-10-2 0,11-15 0,-5-1 0,6-9 388,0-1-388,0-12 896,0 18-896,0-18 173,0 12-173,0-7 0,0-1 0,0 1 0,0-7 0,0-1 0,0 0 0,0-6 0,0 0 0,0-2 0,0-10 0,-5 4 0,4 0 0,-3-4 0,4 5 0,0 2 0,0-1 0,0 8 0,0-2 0,-5-1 0,4 0 0,-4 6 0,5-4 0,0 19 0,0-11 0,0 12 0,0-8 0,0 8 0,0 2 0,0 7 0,0 0 0,0-1 0,0 2 0,0-9 0,0 7 0,0-13 0,0 5 0,0-8 0,0 1 0,0 7 0,0-5 0,0 12 0,0-5 0,0 7 0,0 0 0,0 1 0,0-1 0,0 0 0,0 0 0,0 14 0,0-24 0,0 6 0,0-26 0,0-1 0,0 6 0,0-4 0,0 5 0,0-1 0,0-4 0,5 4 0,-4-6 0,4-5 0,0 4 0,-4-5 0,3 6 0,1 0 0,-4 7 0,4-5 0,-5 11 0,0-11 0,0 4 0,0-6 0,0-5 0,0-2 0,0-6 0,0-4 0,0-1 0,0-6 0,0-3 0,0-1 0</inkml:trace>
</inkml:ink>
</file>

<file path=ppt/ink/ink4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9:02.3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24575,'57'-3'0,"0"1"0,21-1 0,-3 2 0,9 1 0,-25 0 0,-2 0 0,15 0 0,-9 0 0,-7 0 0,-2 0 0,-14 0 0,-1 0 0,-7 0 0,-5 0 0,4 0 0,-10 0 0,4 0 0,-6 0 0,1 0 0,0 0 0,-1 0 0,-4 0 0,-1 0 0,-6 0 0,1 0 0,0 0 0,0 0 0,-4-7 0,-2 19 0,-3 5 0,0 48 0,0 12 0,0-26 0,0 0 0,0 27-349,0-14 0,0 0 349,0 4 0,-3 8 0,-1-1 0,2-10 0,-2-7 0,1 0 0,3 11 0,0 21 0,0-35 0,0 1 0,0 42 0,0 0 0,0-39 0,0-1 0,0 24 0,0-30 0,0 2 0,0 5 0,0 0 0,0 31 0,0 8 0,0-2 0,0-19 0,0 16 0,0-3 0,0-16 0,0-3 0,0-15 0,0-9 0,0-8 0,0-17 0,0-3 698,-4-14-698,3 6 0,-3 27 0,4 14 0,0 30 0,0-1 0,0-8 0,0 7 0,0-7 0,0 9 0,0 0 0,0-1 0,0-7 0,0-3 0,0-15 0,0 5 0,0-12 0,0 13 0,0-14 0,0 14 0,0-8 0,0 2 0,0 5 0,0-13 0,0 13 0,0-12 0,5 5 0,-4-7 0,4-1 0,-5 1 0,0-7 0,0 6 0,0-13 0,0 6 0,0-7 0,0 6 0,0-10 0,0 9 0,0-11 0,0 6 0,0-5 0,0 4 0,0-5 0,0 6 0,0-5 0,0-2 0,0-5 0,0-6 0,0 0 0,0-5 0,0-1 0,0 25 0,0 14 0,0 11 0,0 39 0,0-42 0,0 42 0,0-39 0,0 13 0,0-15 0,0-8 0,0-15 0,0-8 0,0-5 0,0-1 0,0-4 0,0 3 0,0-3 0,0 5 0,0-1 0,0 1 0,0 5 0,0-4 0,0 4 0,0-6 0,0 1 0,0-1 0,0 1 0,0 5 0,0-4 0,0 9 0,0-9 0,0 10 0,0-4 0,0-1 0,0-1 0,0-5 0,0-1 0,0 1 0,0-5 0,0-2 0,0-4 0,0 0 0,0 0 0,-3-5 0,-2 0 0,-3-4 0,-1 0 0,0 0 0,-5 0 0,4-4 0,-4 3 0,1-3 0,2 4 0,-7-4 0,3 3 0,-10-4 0,-2 5 0,-5 0 0,-7-5 0,-1 4 0,-7-10 0,0 10 0,0-4 0,0 5 0,0 0 0,0 0 0,7-5 0,-6 4 0,13-4 0,-6 5 0,6-5 0,7 4 0,-5-9 0,10 5 0,-5-1 0,7 1 0,-1 1 0,0 3 0,5-4 0,2 5 0,4 0 0,0 0 0,1 0 0,-1 0 0,1 0 0,0 0 0,3-3 0,-2 2 0,6-7 0,-2 3 0,3 0 0,0 1 0</inkml:trace>
</inkml:ink>
</file>

<file path=ppt/ink/ink4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9:09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24575,'0'14'0,"0"-5"0,0 26 0,0-2 0,0 1 0,0 11 0,0-11 0,0 18 0,0-16 0,0 10 0,0-8 0,0-4 0,0 5 0,0-17 0,0 2 0,0-15 0,0 5 0,0-13 0,0-7 0,0-14 0,0-6 0,0-7 0,4 7 0,2-5 0,4 4 0,0 0 0,-4 2 0,3 5 0,-4 1 0,4 4 0,-3-4 0,2 9 0,-3-4 0,4 1 0,0 2 0,0-7 0,0 8 0,5-4 0,1 4 0,0 1 0,-1-1 0,-1 1 0,-3 4 0,4-4 0,-1 8 0,-3-2 0,4 3 0,0 0 0,-4 0 0,3 0 0,1 0 0,-4 0 0,4 0 0,-1 0 0,-3 0 0,4 0 0,-5 0 0,-1 0 0,1 3 0,0 2 0,0 0 0,0-1 0,0 0 0,-1-3 0,1 3 0,-4 0 0,2-3 0,-6 3 0,3-4 0</inkml:trace>
</inkml:ink>
</file>

<file path=ppt/ink/ink4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54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24575,'-1'-9'0,"26"2"0,22 7 0,26 0 0,17 0-1873,-11 0 0,7 0 1873,7 0 0,7 0-966,-12 0 0,7 0 1,1 0 965,4-1 0,0 1 0,-1 1 0,-14 1 0,-1 1 0,6 0 0,-12-2 0,8-2 0,1 1 0,-2 0 0,-9 2 0,2 3 0,-7 1 0,7-1 0,-2-4 0,9-1 0,2-1 0,-3 1 0,-7 2 0,4 3 0,-7 2 0,3-2 0,20-4 0,4-1 0,-4 1-698,-16 2 1,-3 0 0,0 0 697,-1-3 0,1 0 0,-3 0 0,21 0 0,-2 0-412,-4 0 1,-5 0 411,-24 0 0,0 0 0,23 0 0,-5 0 0,0 0 616,-8-3 0,0-1-616,14-4 0,8-6 0,-2 6 3209,-10-4-3209,-15 5 2737,4-6-2737,-28 6 1363,11-4-1363,-25 10 887,9-9-887,-16 9 130,4-4-130,0 5 0,-4-4 0,10 3 0,-10-4 0,4 1 0,0 3 0,-8-4 0,7 5 0,-14 0 0,3 0 0,-4-4 0,0 3 0,0-3 0,0 4 0,-5-3 0,0-2 0,-4-3 0,0-1 0,0 4 0,0 1 0</inkml:trace>
</inkml:ink>
</file>

<file path=ppt/ink/ink4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54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24575,'8'0'0,"12"0"0,33 0 0,5 5 0,31 10 0,-4 6 0,-8 1 0,10 4 0,-29-7 0,6 7 0,-10-7 0,-14-3 0,-7-5 0,-8-1 0,-15-1 0,-2-1 0,-8 6 0,-9 6 0,-11 15 0,-16 2 0,-11 20 0,2-5 0,-1 8 0,2-4 0,-1-11 0,1-2 0,2-7 0,14-8 0,1-6 0,12-8 0,2-5 0,4-4 0,4-9 0,1 3 0,4-7 0</inkml:trace>
</inkml:ink>
</file>

<file path=ppt/ink/ink4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55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24575,'13'0'0,"21"0"0,-10 0 0,27 0 0,-16 0 0,11 0 0,1 0 0,-7 0 0,-1 0 0,-7 0 0,-6 0 0,0 0 0,-8 0 0,-7 0 0,-3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8:11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 24575,'2'0'0,"3"0"0,21 0 0,4 0 0,23 0 0,-4 0 0,5 0 0,-13-5 0,10 15 0,0 3 0,6 21 0,-13-2 0,-4 9 0,-18-6 0,14 8 0,-14 3 0,-6-3 0,4 9 0,-18-16 0,8 8 0,-10-15 0,0 10 0,0-11 0,0 11 0,0-15 0,0 8 0,0-15 0,0 10 0,0-10 0,0 5 0,0-10 0,0 4 0,-4-8 0,3 4 0,-2-5 0,0-3 0,2 3 0,-3-6 0,4 2 0</inkml:trace>
</inkml:ink>
</file>

<file path=ppt/ink/ink4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0:12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24575,'0'-13'0,"0"22"0,0 20 0,0 25 0,0 10 0,0 2 0,0 22 0,0-12 0,0-1 0,0 3 0,0-20 0,0 13 0,0-21 0,0-4 0,0-24 0,0-3 0,0-10 0,0-4 0,0-2 0</inkml:trace>
</inkml:ink>
</file>

<file path=ppt/ink/ink4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0:13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24575,'5'-12'0,"-2"7"0,-3-2 0</inkml:trace>
</inkml:ink>
</file>

<file path=ppt/ink/ink4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0:14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1 243 24575,'85'-22'0,"0"-1"0,0 1 0,0-1 0,1 1 0,-1-1 0,-4 2 0,1-1 0,0 1 0,0-1 0,-1 1 0</inkml:trace>
</inkml:ink>
</file>

<file path=ppt/ink/ink4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0:14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24575,'33'0'0,"26"0"0,-26 0 0,22 0 0,-23-5 0,-10 4 0,-3-8 0,-10 8 0,-4-7 0,-1 7 0,-4-3 0</inkml:trace>
</inkml:ink>
</file>

<file path=ppt/ink/ink4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0:19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24575,'-5'3'0,"2"7"0,3 16 0,0 16 0,0 1 0,0 25 0,0-31 0,0 58 0,0-52 0,0 43 0,0-36 0,0 13 0,0-7 0,0-9 0,0-2 0,0-17 0,0 4 0,0-17 0,0 3 0,0-3 0,0 4 0,0-5 0,0-1 0,0-4 0,0 0 0,0 0 0,0 0 0,0-4 0,0-1 0</inkml:trace>
</inkml:ink>
</file>

<file path=ppt/ink/ink4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0:2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24575,'23'0'0,"16"0"0,19-12 0,15-4 0,9 1 0,-16 3 0,12 12 0,-12 0 0,7 0 0,-1 0 0,-16 0 0,-9 0 0,-8 0 0,-7 0 0,-10 0 0,2 0 0,-9 0 0,-1 0 0,0 0 0,-10 0 0,0 0 0</inkml:trace>
</inkml:ink>
</file>

<file path=ppt/ink/ink4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0:22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82 632 24575,'0'8'0,"0"-5"0,0 19 0,0-7 0,0 4 0,0 1 0,0-1 0,0-4 0,0-1 0,0-6 0,4-3 0,12-1 0,0-4 0,4 0 0,4 0 0,-8 0 0,10-5 0,-7 0 0,-3-15 0,3-2 0,-7-5 0,3-4 0,-9 4 0,3-5 0,-8-7 0,4 11 0,-5-9 0,0 15 0,-9-3 0,-7 5 0,-11 4 0,-5 5 0,0 6 0,-1 5 0,1 0 0,5 0 0,2 0 0,5 0 0,1 0 0,4 0 0,5 4 0,2 1 0,7 3 0,8-3 0,10-1 0,12-4 0,10-10 0,-5 2 0,11-14 0,-5 4 0,1-4 0,4-2 0,-11 7 0,-1-3 0,-3 8 0,-9-7 0,0 8 0,-3-3 0,-8 5 0,4 0 0,-5-5 0,-4 4 0,-1-9 0,-4 4 0,0-4 0,0-1 0,0 0 0,0 1 0,0-1 0,-4 5 0,-5-4 0,-2 9 0,-7 0 0,8 2 0,-9 7 0,9-3 0,-4 4 0,5 0 0,0 0 0,0 4 0,4 18 0,1 2 0,4 45 0,0-7 0,0 38 0,0-32 0,0 2 0,0-8 0,0 0-483,0 13 0,0-1 483,3-12 0,1-2 0,0-7 0,0-2 0,10 36-306,0 8 306,-2-34 0,2 19 0,-2-30 0,-1-4 0,-1-20 0,0-5 951,0-8-951,-2-8 321,1-1-321,5-4 0,6 0 0,2-14 0,4-4 0,-3-21 0,-1-1 0,-4-7 0,0-8 0,-7 7 0,2-14 0,-7 13 0,0-12 0,-6 12 0,0-5 0,-21-2 0,2 18 0,-26-5 0,11 21 0,-5 5 0,7 6 0,0 6 0,5 5 0,2 0 0,5 0 0,5 0 0,1 0 0,10-4 0,0-5 0,4-6 0,8-5 0,17-8 0,5 0 0,19-10 0,-5-4 0,5 9 0,-6-8 0,-9 18 0,-8-4 0,-11 12 0,-5 5 0,-7 6 0</inkml:trace>
</inkml:ink>
</file>

<file path=ppt/ink/ink4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0:23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24575,'-5'2'0,"2"0"0,3 15 0,0-2 0,0 5 0,0-6 0,0 5 0,0-9 0,0 8 0,0-8 0,0 8 0,0-3 0,0 0 0,0 3 0,0-8 0,0 4 0,0-6 0,0 1 0,0-4 0,0-1 0</inkml:trace>
</inkml:ink>
</file>

<file path=ppt/ink/ink4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0:29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0 339 24575,'13'0'0,"9"0"0,-10 0 0,17 0 0,-17 0 0,12 0 0,-14 0 0,8 0 0,-12 14 0,8 4 0,-8 14 0,5 7 0,-5 1 0,-1 7 0,-5-1 0,0-5 0,0 4 0,0-11 0,0-1 0,0-8 0,-4-10 0,3-2 0,-3-4 0,4 0 0,-4-4 0,3-12 0,-2-10 0,3-13 0,0-8 0,0-3 0,0-6 0,0 7 0,5 1 0,1 7 0,4-1 0,1 7 0,-2 5 0,1 3 0,-1 7 0,1-7 0,-1 12 0,0-7 0,0 8 0,0 0 0,-1-3 0,1 7 0,0-3 0,0 4 0,-1 0 0,1 0 0,0 0 0,0 0 0,0 0 0,0 9 0,-4 2 0,4 8 0,-4 1 0,5 0 0,0 5 0,-4-4 0,3 4 0,-8-6 0,7-4 0,-7 4 0,3-9 0,0 3 0,-3-4 0,3 0 0,-4 0 0,4 0 0,-3-1 0,7-3 0,-4-1 0,5-4 0,0 0 0,-1 0 0,1 0 0,0 0 0,5-9 0,1-7 0,6-11 0,1-6 0,-6 1 0,4 0 0,-3 0 0,-1 5 0,0-4 0,-7 15 0,1-9 0,-5 11 0,0-6 0,-5 5 0,0-4 0,0 9 0,0-4 0,0 6 0,-4 3 0,-1 1 0,-8 4 0,2 0 0,-2 0 0,-1 0 0,3 9 0,-3 7 0,4 5 0,-2 16 0,2-8 0,-1 9 0,5-6 0,1 1 0,5-1 0,0-6 0,0 0 0,0-7 0,0 1 0,0-1 0,0-4 0,0-1 0,4-1 0,1-3 0,4 4 0,0-5 0,0 0 0,0-4 0,0-1 0,0-4 0,-1 3 0,1-2 0,0 3 0,0-4 0,0 0 0,0 0 0,4 0 0,-3 0 0,9 0 0,-5 0 0,6 0 0,-5-4 0,3-1 0,-3-4 0,9-10 0,-4 2 0,0-7 0,-2 5 0,-2-7 0,0 0 0,0-7 0,-1 1 0,-3 0 0,4-1 0,-6 1 0,1 0 0,-5-1 0,-1 7 0,-5 0 0,0 11 0,0 2 0,0 4 0,0 0 0,0 0 0,4 4 0,-3-3 0,3 14 0,-4 6 0,0 13 0,0 1 0,0 5 0,0-4 0,0 11 0,0-4 0,5 11 0,1-11 0,5-1 0,-1-2 0,5-10 0,-4 4 0,3-10 0,-5-2 0,0-4 0,0 0 0,-1 0 0,1-4 0,0-1 0,0-4 0,0 0 0,-1 0 0,1 0 0,0 0 0,0 0 0,0 0 0,-1 0 0,1 0 0,0 0 0,0-14 0,1-4 0,1-21 0,1-2 0,-1-6 0,1 0 0,-1 7 0,-4-5 0,2 11 0,-8-5 0,4 12 0,0 2 0,-4 10 0,3 1 0,-4 6 0,0 10 0,0 4 0,0 12 0,0 8 0,0-5 0,0 4 0,0 0 0,0-4 0,4 4 0,2-5 0,3-1 0,1-4 0,-1-2 0,0-4 0,0 0 0,0-4 0,-1-1 0,1-4 0,0 0 0,5 0 0,-4 0 0,3-4 0,1-1 0,-4-9 0,4-2 0,-4-3 0,0-1 0,0 0 0,0 1 0,-1-1 0,-3 0 0,3 1 0,-8 4 0,7-4 0,-7 9 0,8-4 0,-8 5 0,6 5 0,-2 0 0,3 4 0,-4 4 0,4 5 0,-7 12 0,8 5 0,-7 7 0,2-1 0,-4 0 0,5 0 0,-4 0 0,4 0 0,-5 1 0,0-1 0,0-6 0,0 0 0,0-7 0,0-4 0,0-1 0,0-6 0,4 1 0,-3-11 0,3-5 0,-4-16 0,0-4 0,0-5 0,0 0 0,0-1 0,0 6 0,9-3 0,-2 8 0,12-3 0,-8 10 0,7 1 0,-7 0 0,7 3 0,-7-3 0,7 5 0,-8 4 0,8-4 0,-8 4 0,9-5 0,-4 5 0,-1-4 0,5 8 0,-9-7 0,3 7 0,1-3 0,-4 0 0,4 3 0,-5-3 0,-1 4 0,1 0 0,0 0 0,0 0 0,-1 0 0,1 0 0,-4 11 0,-2 12 0,-8 14 0,4 17 0,-10-6 0,10 14 0,-4-14 0,5 6 0,0-7 0,0-7 0,0-1 0,0-13 0,0 0 0,0-7 0,0-4 0,4-1 0,1-6 0,4-3 0,0-1 0,4-4 0,-3 0 0,9 0 0,-9-4 0,8-5 0,-3-12 0,6-6 0,-4-11 0,4-3 0,-8-5 0,4-1 0,0 0 0,-4 0 0,4 1 0,-6-1 0,-5 7 0,5-5 0,-10 11 0,4-5 0,-5 7 0,0-1 0,0 7 0,0 0 0,0 7 0,0 4 0,-8-3 0,-2 12 0,-5-2 0,2 8 0,-1 0 0,-1 0 0,-5 0 0,1 9 0,-2 7 0,5 11 0,-5 12 0,9-6 0,0 6 0,2 0 0,9-11 0,-4 9 0,5-16 0,0 4 0,0-10 0,0-1 0,0-6 0,3-3 0,7-1 0,4-4 0,6 0 0,-1-4 0,1-6 0,7-12 0,-5-5 0,11-8 0,-4 1 0,5 5 0,-5-4 0,2 10 0,-14 3 0,7 5 0,-14 6 0,4-1 0,-6 5 0,1 1 0,-4 16 0,-1 19 0,-4 9 0,0 29 0,0-11 0,0 14 0,0-16 0,0-9 0,0-8 0,0-17 0,0 2 0,0-14 0,0 3 0,0-4 0,4-15 0,1-7 0,5-22 0,7-5 0,1-7 0,5 0 0,1 0 0,-2 6 0,-4 2 0,1 13 0,-8 5 0,3 3 0,-5 8 0,0 0 0,0 2 0,-1 7 0,1-3 0,-1 4 0,0 0 0,1 4 0,0 5 0,-5 6 0,1 4 0,-1 1 0,2 0 0,-1-1 0,3-4 0,-7 3 0,7-8 0,-3 9 0,0-9 0,4 3 0,-4-4 0,0 5 0,2-4 0,-6 4 0,7-6 0,-7 1 0,7-4 0,-3-1 0,4-4 0,-1 0 0,1 0 0,0 0 0,0 0 0,0-4 0,6-18 0,1-2 0,2-21 0,3 5 0,-3-7 0,5 0 0,-5 6 0,-2 2 0,-5 7 0,0 5 0,-1-4 0,0 10 0,-4 1 0,-2 6 0,-4 5 0,0 0 0,0 0 0,-3 4 0,-7 1 0,0 13 0,-10 7 0,9 11 0,-5 5 0,5 0 0,5 0 0,1-5 0,5-2 0,0-5 0,0-1 0,0-4 0,0-1 0,0-6 0,0 1 0,4 0 0,6-4 0,0 3 0,8-7 0,-3 7 0,5-7 0,-6 8 0,0-4 0,-5-1 0,0 4 0,0-3 0,0 4 0,-5 5 0,0 6 0,-4 1 0,0 4 0,0 0 0,0-4 0,0 4 0,0 1 0,0-5 0,0 4 0,-4-6 0,-2 1 0,-8-5 0,-1 4 0,-5-9 0,0 9 0,1-8 0,-1 3 0,0-9 0,-5 0 0,4-5 0,0 0 0,3 0 0,8-4 0,-4-1 0,5-4 0,0 0 0,4 0 0,1 0 0,0 1 0,3 3 0,-2 1 0</inkml:trace>
</inkml:ink>
</file>

<file path=ppt/ink/ink4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0:30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497 0 24575,'0'26'0,"-11"10"0,-3 20 0,-13 25 0,-2 13-1194,11-32 0,-2 2 1194,-4 4 0,-1 1 0,0 5 0,-1 0 0,-3 1 0,1-1 0,2 1 0,2-2-70,8-17 0,-1-1 70,-5 5 0,1-2 0,-2 27 0,-6 8 0,10-25 0,7-13 0,5-23 0,3-11 1749,4-1-1749,0-30 0,0 10 0,0-15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8:12.2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65 24575,'-4'3'0,"1"1"0,6 0 0,2-1 0,2-3 0,5 0 0,0 0 0,1 0 0,-2 0 0,-4 0 0,-3-3 0,-1-5 0,-3 0 0,0-4 0,0 0 0,0 4 0,0-4 0,-3 4 0,-5 4 0,0 1 0,-3 3 0,7 3 0,0 5 0,4 4 0,0 5 0,0 0 0,0-1 0,0-3 0,0-2 0,0-3 0,0-1 0,0-2 0,0-2 0</inkml:trace>
</inkml:ink>
</file>

<file path=ppt/ink/ink4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0:33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220 364 24575,'-3'0'0,"1"0"0,-15 0 0,7 0 0,-4 0 0,0 9 0,4-3 0,-4 12 0,9-8 0,1 4 0,4-6 0,0 1 0,0-1 0,7-3 0,4 3 0,7-3 0,1 1 0,1 3 0,0-4 0,-5 9 0,-1 7 0,-3 5 0,-5 13 0,-2-5 0,-4 5 0,0-1 0,0-4 0,-4 5 0,-6-13 0,-13 6 0,-4-14 0,-6 8 0,6-15 0,-4 5 0,4-11 0,1 0 0,0-5 0,11 0 0,2 0 0,4 0 0,15 0 0,1 0 0,20 0 0,-6 0 0,10 0 0,2 0 0,1 0 0,-1 0 0,-2-5 0,-10-5 0,10-6 0,-9-10 0,4-2 0,-10-4 0,5 0 0,-9 0 0,3-1 0,-5 7 0,0 0 0,-4 7 0,-2-1 0,-4 5 0,0 1 0,0 13 0,0 19 0,0 18 0,0 13 0,0 29 0,0-25 0,0 34 0,0-21 0,6 8 0,-5-10 0,10-10 0,-10-14 0,5-7 0,-6-12 0,4-3 0,-3-8 0,3 4 0,-4-13 0,0-12 0,-5-17 0,-1-13 0,-1-13 0,-5-19 0,11-3 0,-6 1 0,7-3 0,0 20 0,0-22 0,0 22 0,0-11 0,0 20 0,5 1 0,1 9 0,9 7 0,1 5 0,5 7 0,-2 1 0,1 8 0,-1 1 0,1 6 0,0 4 0,-1 0 0,-4 0 0,3 0 0,-8 0 0,4 0 0,-5 0 0,-4 8 0,-1 9 0,-4 16 0,0 7 0,0 7 0,-5-7 0,-7 5 0,-5-11 0,-14 13 0,3-18 0,-3 1 0,6-15 0,5-5 0,0 0 0,1-1 0,4-3 0,1-2 0,0-4 0,4 0 0,-3 0 0,4 0 0,0 0 0,12 0 0,9 0 0,13 0 0,7 0 0,0 0 0,7-10 0,-5 2 0,4-13 0,-5 4 0,-1 1 0,-6-4 0,6-3 0,-10 2 0,4-6 0,-6 7 0,-5 1 0,4-7 0,-7 0 0,3-7 0,-4 1 0,0 0 0,-1 0 0,-4-1 0,4 6 0,-9-3 0,3 9 0,0-5 0,-3 11 0,4 2 0,-5 4 0,0 0 0,0 7 0,0 20 0,0 11 0,0 25 0,0 10 0,0 2 0,-6 5 0,5-15 0,-5-9 0,6-8 0,0-12 0,0-2 0,0-10 0,0-2 0,4-8 0,1-1 0,3-4 0,6 0 0,1 0 0,5-14 0,-4 1 0,3-12 0,-8 0 0,8 4 0,-8-10 0,4 10 0,-5-10 0,0 10 0,0-5 0,0 7 0,0-1 0,0 0 0,-1 5 0,-4-3 0,-1 8 0,0-4 0,-3 5 0,7 4 0,-7-3 0,3 14 0,-4 1 0,0 23 0,0-2 0,0 17 0,0-11 0,0 5 0,0-7 0,0-10 0,0 2 0,0-14 0,0 3 0,0-15 0,0-5 0,0-11 0,0-7 0,0-2 0,5-5 0,0 5 0,6-4 0,-1 10 0,0-4 0,-1 10 0,1-3 0,-1 11 0,0-5 0,0 7 0,0 0 0,-1 1 0,1 4 0,-1 0 0,1 0 0,-5 8 0,6 23 0,-4-1 0,1 22 0,2-18 0,-7 5 0,2-7 0,1-6 0,-4-5 0,3-8 0,-4-4 0,4 0 0,1-4 0,4-1 0,0-4 0,-1 0 0,6 0 0,1-4 0,4-6 0,2-11 0,6-7 0,-4-5 0,5-7 0,-6 6 0,1-11 0,-2 11 0,-3-12 0,3 13 0,-9-13 0,4 6 0,-4-1 0,-1-4 0,-5 11 0,4-5 0,-9 13 0,4 0 0,-5 7 0,0 4 0,-7 5 0,-4 6 0,-13 4 0,3 4 0,-6 12 0,7 6 0,3 5 0,2-2 0,5-6 0,5 1 0,0-5 0,5-2 0,0-4 0,0 0 0,0 0 0,0 0 0,9-4 0,8 3 0,4-6 0,9 2 0,-3 1 0,5-4 0,0 9 0,-5-9 0,-2 8 0,-6-8 0,1 8 0,-5-8 0,-2 7 0,-4-3 0,0 4 0,-4 5 0,-1 0 0,-4 12 0,0 7 0,-5 7 0,-6 0 0,-2-1 0,-7-7 0,3 0 0,-4-5 0,1-6 0,0-7 0,0-4 0,-5 0 0,4-5 0,-4 0 0,-1-5 0,5 0 0,-4 0 0,5 0 0,0 0 0,5-4 0,2-1 0,4-4 0,0 0 0,4 5 0,1 0 0</inkml:trace>
</inkml:ink>
</file>

<file path=ppt/ink/ink4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0:34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0 24575,'-4'4'0,"0"5"0,4 1 0,0 9 0,0 1 0,0-4 0,0 3 0,0-10 0,0 0 0,4 0 0,0-1 0,5-3 0,0-1 0,-5-8 0,0-5 0,-4-1 0,0-4 0,0 0 0,-4 4 0,-1-4 0,-4 10 0,-5-5 0,4 8 0,-3-3 0,4 4 0,0 0 0,0 0 0,4 3 0,1 2 0,8 3 0,6-3 0,-1-1 0,5-4 0,-1 0 0,-3 0 0,4 0 0,-5 0 0,0 0 0,-5-4 0,0-1 0,-4-3 0,0-1 0,0 0 0,0 4 0,0 1 0</inkml:trace>
</inkml:ink>
</file>

<file path=ppt/ink/ink4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24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24575,'0'25'0,"0"4"0,0 11 0,0 13 0,0-4 0,0 7 0,0 5 0,0 4 0,0-7 0,0 11 0,0-20 0,0 5 0,0-1 0,0-16 0,0 7 0,0-27 0,0 7 0,0-14 0,0 3 0,0-4 0,0-4 0,0-2 0</inkml:trace>
</inkml:ink>
</file>

<file path=ppt/ink/ink4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25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24575,'7'-4'0,"9"0"0,23 4 0,-4 0 0,42 0 0,-30 0 0,31 0 0,-29 0 0,5 0 0,-14 0 0,-7 0 0,-8 0 0,-11 0 0,0 0 0,-9 0 0,-2 0 0</inkml:trace>
</inkml:ink>
</file>

<file path=ppt/ink/ink4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25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24575,'0'42'0,"0"-3"0,0 30 0,0 7 0,0-8 0,0 19 0,0-29 0,0 13 0,0-8 0,0-7 0,0-8 0,0-10 0,0-11 0,0 3 0,0-9 0,0 4 0,0-5 0,0-5 0,0 3 0,0-12 0,0 3 0</inkml:trace>
</inkml:ink>
</file>

<file path=ppt/ink/ink4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26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26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24575,'4'0'0,"0"0"0</inkml:trace>
</inkml:ink>
</file>

<file path=ppt/ink/ink4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26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24575,'0'-5'0,"0"1"0</inkml:trace>
</inkml:ink>
</file>

<file path=ppt/ink/ink4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27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24575,'88'0'0,"1"0"0,-1 0 0,0 0 0,6 0 0,0 0 0,1 0 0</inkml:trace>
</inkml:ink>
</file>

<file path=ppt/ink/ink4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27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24575,'3'97'0,"0"-1"0,0 1 0,-1 0 0,1-1 0,1 13 0,-1 2 0,0-12 0,-1-26 0,-2-12 0,5-19 0,-4 10 0,4-24 0,-5-1 0,0-9 0,0-8 0,0-1 0,0-5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39:34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0 24575,'-8'0'0,"5"0"0,-19 0 0,7 0 0,0 0 0,-9 0 0,13 0 0,-8 0 0,10 0 0,0 0 0,5 4 0,-4 1 0,2 8 0,1 8 0,-3 0 0,2 10 0,-5-5 0,5-4 0,-7 2 0,10-14 0,-5 4 0,8-6 0,0 1 0,0 0 0,0 0 0,3-4 0,7-1 0,4-4 0,1 0 0,9 0 0,-8 0 0,9 0 0,-6 0 0,7 0 0,-5 0 0,4 4 0,-6 2 0,1 3 0,-1 1 0,1 0 0,-5-1 0,3 1 0,-8 4 0,4-4 0,-4 8 0,-5-3 0,-1 5 0,-4 5 0,0-4 0,0 10 0,0-5 0,-9 1 0,-2 4 0,-10-5 0,-1 6 0,-4-4 0,3 3 0,-8-9 0,4 5 0,-6-6 0,1-4 0,0-2 0,0-4 0,-1-5 0,1-2 0,5-4 0,2 0 0,10 0 0,1 0 0,5 0 0,1 0 0,3-3 0,1-13 0,4 9 0,0-7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8:13.9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 54 24575,'0'11'0,"0"-3"0,0 12 0,0-10 0,0 10 0,0-2 0,0-1 0,0 0 0,0-6 0,0-4 0,0-6 0,-7-5 0,5-9 0,-10-8 0,7 3 0,-3-4 0,3 5 0,-3 1 0,7 3 0,-6 1 0,7 5 0,-7 3 0,3-3 0,-3 6 0,0-2 0,3 0 0,-2 2 0,2-5 0,-4 2 0,1-3 0,0 3 0,3-3 0,-3 6 0,3-2 0,0 3 0,1 0 0</inkml:trace>
</inkml:ink>
</file>

<file path=ppt/ink/ink4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30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24575,'42'0'0,"4"0"0,24 0 0,-12 0 0,28 0 0,-1 0 0,-1 0 0,-4 4 0,0 3 0,-17 15 0,-61 44 0,3 21-409,-1-27 1,-1 2 408,-1 33 0,4-44 0,1-1 0,-6 31 0,5-7 0,0-3 0,-5-8 0,11 9 0,-11-14 0,11 11 0,-11-5 0,10 1 0,-4-1 817,0-3-817,4 4 0,-5-8 0,7 5 0,-7-23 0,5 7 0,-6-18 0,7 15 0,-2-14 0,-4 9 0,4 1 0,-8-5 0,3 10 0,0-3 0,1-1 0,0-7 0,-1-8 0,-5-10 0,0 3 0,0-3 0,0 0 0,0-2 0,0 6 0,0-7 0,0 17 0,0-13 0,0 9 0,0 0 0,0-4 0,0 4 0,0-10 0,0-1 0,0-5 0,-9-5 0,7 15 0,-7 20 0,9 21 0,-6 21 0,-1 0-494,-1 9 494,-4 3 0,8-42 0,0 0 0,-4 34 0,1 12 0,1-21 0,4 24 0,-4-16 0,6 6 0,0-16 0,0 5 0,0-13 0,0-2 0,0-3 0,0-5 0,0 0 0,0-2 494,0-1-494,0-4 0,0 5 0,0-7 0,0-1 0,6 9 0,1-7 0,-1 14 0,5-14 0,-10 14 0,10-6 0,-10-1 0,11 7 0,-11-14 0,10 13 0,-10-13 0,10 12 0,-9-4 0,3 8 0,-5-1 0,0-7 0,6 5 0,-5-12 0,5 12 0,-1-12 0,-4 12 0,10 16 0,-10 0 0,10 1 0,-9 9 0,8-34 0,-3 34 0,0-29 0,4 6 0,-10-16 0,5-10 0,-2-11 0,-3-7 0,3-6 0,-4-6 0,0 1 0,0 0 0,0-1 0,0 1 0,0-1 0,0 0 0,0 0 0,-3 1 0,-2-5 0,-4 0 0,-10-4 0,-3 0 0,-16 0 0,-10-17 0,5-3 0,-17-18 0,8-5 0,-12 8 0,4-8 0,6 17 0,-2 0 0,7 9 0,2 10 0,1 2 0,13 5 0,0 0 0,8 0 0,5 0 0,6 0 0,0 0 0,5 0 0,4 0 0,1 0 0</inkml:trace>
</inkml:ink>
</file>

<file path=ppt/ink/ink4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31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8 675 24575,'0'-25'0,"0"-4"0,-6-50 0,5 21 0,6-12 0,9 14 0,11 0 0,-6-5 0,2 19 0,-8-11 0,7 25 0,-7-16 0,0 26 0,2-13 0,-5 25 0,9-7 0,-5 12 0,0-4 0,9 5 0,-11 4 0,20 20 0,-24 6 0,27 34 0,-25-13 0,27 27 0,-27-49 0,8 8 0</inkml:trace>
</inkml:ink>
</file>

<file path=ppt/ink/ink4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32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24575,'0'8'0,"0"6"0,0 16 0,0 16 0,0 3 0,0 14 0,0 28 0,0-4-1325,0-24 0,0 6 1325,0 28 0,0 0 0,0-26 0,0 2 0,0 2 0,0 6 0,0-3 0,0 15 0,0-1 0,0-16 0,0 3 0,0 1-1119,0 2 1,0 1 0,0 1 1118,0 2 0,-1 0 0,2 0 0,1-2 0,1-1 0,1 0-789,2-4 0,0 0 1,1 0 788,-3 2 0,0 1 0,1-2 0,3-6 0,1-1 0,-1-1 0,-4-3 0,-2 0 0,1 0 0,3 3 0,0 1 0,1-6-254,1-1 1,0-4 253,-1 12 0,2-5 0,4 6 1725,-5-6-1725,-2-21 3088,-6-27-3088,0 6 3208,0 3-3208,0 21 857,0-3-857,0 14 0,0 11 0,0 12-404,0-35 1,0 2 403,0 3 0,0 1 0,0 1 0,0 1 0,0 3 0,0 1 0,0 0 0,0 0 0,0 0 0,0 0 0,0 0 0,0 0 0,0 1 0,0-2 0,0 36 0,0-42 0,0-2 0,0 23 0,0 6 0,0-18 0,4-16 0,-2-10 0,2-16 0,-4 2 807,0-14-807,0 4 0,0-9 0,0-1 0</inkml:trace>
</inkml:ink>
</file>

<file path=ppt/ink/ink4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33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1 204 24575,'6'3'0,"7"8"0,18 17 0,12 18 0,-8 20 0,10 10 0,-4-1 0,-5 5 0,-4-27 0,-7 23 0,-12-32 0,5 18 0,-7-27 0,-5-4 0,-1-16 0,-5-13 0,0-29 0,0-32 0,0-2 0,6-34 0,2 26 0,12-21 0,1 8 0,12 0 0,-1 21 0,7-2 0,-2 20 0,-1-1 0,-1 8 0,-7 9 0,-7 6 0,-3 6 0,-7 1 0,2 9 0,-4-3 0,-4 7 0,-1-3 0</inkml:trace>
</inkml:ink>
</file>

<file path=ppt/ink/ink4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34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1 383 24575,'0'-3'0,"0"-16"0,0-2 0,0-39 0,4 34 0,7-34 0,7 26 0,-1-7 0,-1 8 0,-1 8 0,-5 14 0,9 2 0,-5 9 0,1 0 0,-1 13 0,-4 11 0,-4 22 0,-1 27 0,-5-6 0,0 14 0,0-18 0,0 0 0,0-7 0,0-14 0,0-4 0,0-17 0,0-1 0,0-7 0,0-23 0,0-19 0,0-22 0,0-20 0,0 5 0,11-5 0,10-1 0,6 7 0,4 0 0,-7 18 0,4 6 0,-10 14 0,7 5 0,-10 8 0,0 8 0,-1 2 0,-1 4 0,-3 0 0,4 0 0,-5 0 0,0 14 0,1 4 0,1 21 0,-5 8 0,-1 2 0,-5 12 0,0-12 0,0 5 0,0-14 0,0-1 0,5-7 0,-4-10 0,8 2 0,-4-14 0,1 4 0,2-5 0,-4-1 0,5-3 0,0-1 0,0-4 0,8 4 0,-6 1 0,7 1 0,-5-2 0,-3-4 0,4 0 0,-5 0 0,0 0 0,-4 0 0,-1 0 0</inkml:trace>
</inkml:ink>
</file>

<file path=ppt/ink/ink4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34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24575,'0'-5'0,"0"2"0</inkml:trace>
</inkml:ink>
</file>

<file path=ppt/ink/ink4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35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35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24575,'0'89'0,"0"1"0,0 0 0,0-1 0,0 1 0,0 0 0,0-1 0,0 1 0,0 0 0,0 2 0,0 0 0,0 1 0,0-1 0,0 0 0,0 0 0,0 1 0</inkml:trace>
</inkml:ink>
</file>

<file path=ppt/ink/ink4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36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24575,'0'93'0,"0"0"0,0 0 0,0 0 0,0 0 0,0-1 0,0 1 0,0 0 0,0 0 0,0 0 0,0 0 0,0 0 0,0 17 0,0 8 0,0 4 0,0-2 0,0-6 0,0-9 0,0-15 0,0-19 0,0-22 0,0-6 0,0-14 0,0-20 0,0-5 0</inkml:trace>
</inkml:ink>
</file>

<file path=ppt/ink/ink4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36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48 24575,'-14'-10'0,"26"2"0,4 8 0,36 0 0,6 0 0,25-13 0,0 10 0,16-10-1132,-6 13 1132,-43 0 0,1 0 0,1 0 0,-2 0 195,27 0-195,10 0 0,-29 0 0,13 0 0,-22 0 0,-8 0 0,-16 0 0,-11 0 0,-4 0 0,-6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4:51.1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371 7 24575,'-81'-4'0,"46"2"0,-64 2 0,56 0 0,7 0 0,2 0 0,15 0 0,6 0 0,8 6 0,-1-2 0,6 6 0,0-1 0,0-2 0,0 10 0,0 8 0,0 10 0,0 15 0,0-14 0,0 38 0,0-38 0,0 46 0,0-13 0,0-11 0,0 18 0,0-30 0,0 6 0,0-7 0,0-6 0,0-11 0,0-5 0,0-5 0,0-8 0,0 0 0,0-4 0,3-3 0,3 0 0,18-3 0,2 0 0,17-4 0,-9-4 0,10-2 0,-5-2 0,5 3 0,-9 4 0,1-3 0,-12 7 0,3-2 0,-14 3 0,-3 0 0</inkml:trace>
</inkml:ink>
</file>

<file path=ppt/ink/ink4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37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24575,'25'0'0,"-4"-6"0,56-1 0,-11-6 0,15 0-602,10-1 602,-7 6 0,15 1 0,-31 7 0,19 0 149,-29 0-149,6 0 0,-3 0 0,-25 0 0,3 0 0,-19 0 113,-6 0 0,-4 0 0,-6 0 1</inkml:trace>
</inkml:ink>
</file>

<file path=ppt/ink/ink4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41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33 914 24575,'0'17'0,"0"4"0,0-6 0,0 10 0,0-9 0,0 8 0,0-10 0,0 0 0,4-5 0,1-5 0,13-4 0,4 0 0,0 0 0,2-9 0,-9-2 0,0 0 0,3-6 0,-8 6 0,0-8 0,-6 4 0,-4-2 0,0 6 0,0-7 0,0 3 0,0-10 0,0 3 0,-8-3 0,-3 5 0,-9 1 0,0 3 0,1 2 0,-1 9 0,0 0 0,1 5 0,-1 0 0,5 0 0,1 0 0,5 0 0,4 4 0,9-3 0,19 2 0,10-3 0,21-17 0,-5 3 0,7-23 0,0-2 0,-3-1 0,5-11 0,-7 6 0,-6-6 0,-8 2 0,-8 7 0,-11-3 0,-2 5 0,-5-1 0,1-4 0,-6 11 0,-1-4 0,-5 5 0,0 1 0,-9 5 0,-2 7 0,-9 5 0,-5 5 0,4 4 0,0 2 0,3 4 0,3 0 0,0 4 0,-4 11 0,6 28 0,-4 17 0,9 21 0,2 10-746,6-37 1,0 3 745,0 6 0,0 2 0,0 7 0,0 2-1063,0 11 0,0 3 1063,0 0 0,0 2 0,0-23 0,0 1 0,0 0 0,4 27 0,0-1 0,0 2 0,2-5 0,1-24 0,1-1-484,4 11 1,0-2 483,4 23-280,-1-36 1,-1-1 279,1 16 1205,10-6-1205,-13-36 2085,4-3-2085,-7-17 1133,1-6-1133,7-5 720,-1-4-720,3-14 0,1-11 0,-2-15 0,5-7 0,-5 7 0,-1-13 0,-6 17 0,-4-16 0,-2 12 0,-5-15 0,-5 13 0,-13-12 0,-8 11 0,-18-7 0,-1 5 0,-11 1 0,4 6 0,4 7 0,7 3 0,15 7 0,0 5 0,11-3 0,5-2 0,6-6 0,4 1 0,0-12 0,24-6 0,4-7 0,16 4 0,5 1 0,11-7-206,-14 11 0,-2 1 206,6-4 0,1 0 0,-9 9 0,-7 8 0,-14 7 0,-8 10 0,-3-1 412,-2 11-412,1-7 0,-4 7 0,-1-3 0</inkml:trace>
</inkml:ink>
</file>

<file path=ppt/ink/ink4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42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24575,'-5'4'0,"1"1"0,4 13 0,0-6 0,0 17 0,0-17 0,0 7 0,0-14 0,0-1 0</inkml:trace>
</inkml:ink>
</file>

<file path=ppt/ink/ink4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43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0 24575,'0'42'0,"0"21"0,0 32-1462,0-34 1,0 3 1461,0 4 0,0 2 0,0 8 0,0 3 0,0 6 0,0 1-722,0 1 0,0-1 722,0 2 0,0-5 0,0-23 0,0-2 291,3 6 1,1-4-292,4 8 0,0 12 0,-3-27 1337,-5-26-1337,0 2 1954,0-36-1954,0-18 493,-6-31-493,-7-19 0,-3-18-432,-4-2 432,6 8-418,6 20 1,1 0 417,-1-11 0,0-4 0,0-1 0,7 6 0,-3 14 0,0 1-29,4-13 29,0-9 0,0 0 0,0 10 0,0 8 0,5 11 0,1 13 413,5 1-413,0 13 851,3 0-851,-3 7 32,7-1-32,-2 5 0,3-4 0,1 12 0,-1-6 0,1 12 0,5-3 0,-4 4 0,4 0 0,-5 0 0,-6 0 0,5 4 0,-9 6 0,5 11 0,-5 5 0,-4 6 0,-1 14 0,-5-10 0,0 16 0,-12-5 0,-7 4 0,-14 10 0,-3-16 0,5 1 0,-2-11 0,15-8 0,-8-5 0,11-8 0,0-5 0,1-3 0,9-2 0,2-4 0</inkml:trace>
</inkml:ink>
</file>

<file path=ppt/ink/ink4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45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25 289 24575,'8'0'0,"0"0"0,16 0 0,-5 0 0,1 0 0,-1 0 0,1 0 0,0-4 0,-1-6 0,1-5 0,-5-5 0,-5-5 0,-6-2 0,1 0 0,-4-10 0,3 14 0,-4-9 0,0 13 0,0-1 0,-9 5 0,3 5 0,-12 6 0,-3 4 0,0 0 0,-4 0 0,5 0 0,0 0 0,1 4 0,-3 18 0,0 15 0,3 19 0,6 0 0,7 33 0,6-34 0,0 42 0,0-39 0,0 13 0,6-15 0,5-2 0,18-18 0,1-3 0,15-15 0,-11-2 0,11-5 0,-11-5 0,-1 0 0,-3-16 0,-17 8 0,1-8 0</inkml:trace>
</inkml:ink>
</file>

<file path=ppt/ink/ink4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46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91 24575,'5'-14'0,"-1"1"0,-4 5 0,0-1 0,0-5 0,0 4 0,0-3 0,-3 8 0,-2 1 0,-9 4 0,0 0 0,-1 9 0,6 7 0,0 11 0,2 11 0,1-4 0,1 11 0,5-11 0,0 4 0,0-11 0,0-2 0,0-5 0,0-6 0,9 0 0,-3-9 0,12 0 0,-3-5 0,5 0 0,-6 0 0,5 0 0,-9-9 0,4-2 0,-4-9 0,0 1 0,0-7 0,-4 5 0,-1-4 0,-5 0 0,0 4 0,0-5 0,0 7 0,0-1 0,0 5 0,0 1 0,0 5 0,0 0 0,0 1 0,0 10 0,0 10 0,0 13 0,4 7 0,2 0 0,5 1 0,0-1 0,-1 0 0,5-6 0,-4 0 0,8-7 0,-9-4 0,9-1 0,-9-5 0,3-4 0,1-1 0,-4-4 0,8 0 0,-8 0 0,8-4 0,-3-6 0,6-11 0,-6 0 0,-4 4 0,-7 8 0</inkml:trace>
</inkml:ink>
</file>

<file path=ppt/ink/ink4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47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24575,'0'0'0,"0"16"0,0 36 0,0 24 0,0-26 0,0 2-423,0 0 1,0 1 422,0 8 0,0-1 0,0 20 0,0-27 0,0-1 0,0 25 129,0 7-129,0-4 0,0-31 0,9-3 0,-6-13 0,6-12 634,-5-1-634,-3-12 20,3 1 1,-4-4-1,0-1 1</inkml:trace>
</inkml:ink>
</file>

<file path=ppt/ink/ink4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47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0 24575,'0'20'0,"-10"3"0,-17 36 0,-2 6 0,-7-12 0,5 3 0,8-24 0,-10 3 0,10-8 0,-3-5 0,11-8 0,1-5 0,5-4 0,0-1 0,-5-4 0,8-7 0,-3-4 0,18-7 0,2 7 0,14-3 0,2 8 0,-1 0 0,5 1 0,-5 5 0,7 0 0,-1 0 0,0 5 0,0 6 0,-4 10 0,-3 1 0,2 10 0,-5-10 0,0 4 0,-3-1 0,-8-9 0,4 8 0,-7-13 0,2 2 0,-1-4 0,-1 0 0,-3-4 0,-1-1 0</inkml:trace>
</inkml:ink>
</file>

<file path=ppt/ink/ink4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7T23:55:48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26 24575,'4'-8'0,"0"-1"0,-7 5 0,-7 0 0,0 4 0,-14 0 0,12 0 0,-17 0 0,12 14 0,-5-2 0,2 19 0,9-4 0,-5-1 0,6-1 0,5-10 0,0 4 0,5-10 0,0 5 0,0-5 0,0 0 0,4 0 0,6 0 0,4-4 0,12-1 0,0 1 0,1-4 0,3 4 0,-3-5 0,0 0 0,3 0 0,-9 0 0,10 0 0,-10 0 0,4 0 0,-6 4 0,-4 1 0,-1 9 0,-4 7 0,-4 12 0,-2 1 0,-4 11 0,0-11 0,0 11 0,-15-10 0,1 4 0,-20-4 0,5-2 0,1-9 0,-4 3 0,5-16 0,-5 0 0,-1-6 0,1-5 0,5 0 0,-7 0 0,17 0 0,-5 0 0,17-4 0,-3-1 0,7-4 0,-3-5 0,4 8 0,0-3 0</inkml:trace>
</inkml:ink>
</file>

<file path=ppt/ink/ink4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3:26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365 10 24575,'-13'-5'0,"0"1"0,0 4 0,-1 0 0,-4 0 0,3 0 0,-8 0 0,6 0 0,-8 0 0,0 10 0,-2 1 0,1 6 0,0 2 0,7-4 0,4 5 0,0 5 0,4 8 0,-1 14 0,1 2 0,4-2 0,-5 13 0,11-9 0,-5 13 0,6 5 0,0-11 0,0 21 0,0-14 0,0-1 0,0-11 0,0-6 0,8-12 0,10 3 0,9-16 0,6 6 0,-1-12 0,-6-1 0,-1-5 0,-5 0 0,-1-5 0,-4 0 0,-1-5 0,-1 0 0,-3 0 0,4 0 0,-9 0 0,-1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4:51.6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99 24575,'-3'-6'0,"15"-1"0,6-3 0,15-3 0,-5 0 0,28-5 0,-26 12 0,26-7 0,-27 8 0,4 1 0,0 0 0,-9 4 0,-8 0 0,-10 0 0</inkml:trace>
</inkml:ink>
</file>

<file path=ppt/ink/ink4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3:29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50 200 24575,'-9'8'0,"-6"9"0,9-1 0,-8 8 0,13-4 0,-4 1 0,5 10 0,0-10 0,0 4 0,0 0 0,0-4 0,0 10 0,0-11 0,0 1 0,0 3 0,0-9 0,0 5 0,4-11 0,6-5 0,5-4 0,4 0 0,1 0 0,-1-5 0,6-1 0,-4-8 0,4-2 0,-5-3 0,-5 4 0,-2 1 0,1 0 0,-4 4 0,3 1 0,-4 1 0,-4 3 0,-1-4 0,-4 7 0,0 12 0,0 11 0,0 4 0,0 6 0,0-10 0,4 4 0,6-6 0,5-3 0,5 2 0,-1-7 0,1-1 0,5-6 0,-4-4 0,4 0 0,-10 0 0,3 0 0,-4-9 0,2-2 0,-2-14 0,-4 4 0,0-4 0,-5 0 0,4-2 0,-7-5 0,2 0 0,-4-1 0,0 7 0,0-5 0,0 10 0,0-5 0,0 11 0,0-3 0,-8 12 0,-3-3 0,-9 9 0,-5 0 0,4 0 0,-10 0 0,10 4 0,-5 6 0,7 5 0,4 0 0,1 3 0,4-3 0,5 5 0,1-1 0,4 1 0,0-1 0,0 1 0,0-6 0,0 5 0,0-9 0,0 3 0,3-8 0,2-1 0,8-4 0,2 0 0,10 0 0,-4-9 0,4 3 0,0-14 0,-4 9 0,4-4 0,0 0 0,-4 4 0,4-4 0,-5 5 0,-1 4 0,-4-2 0,3 7 0,-8-3 0,9 4 0,-9 0 0,3 0 0,-4 0 0,0 0 0,0 0 0,-4 9 0,3 1 0,-7 10 0,3-1 0,-4 1 0,0-1 0,0 1 0,0-6 0,0 0 0,0-5 0,0-1 0,0 1 0,0 0 0,0-30 0,5 4 0,1-32 0,5 15 0,0-5 0,4 7 0,1 5 0,0 2 0,3 10 0,-4 1 0,0 8 0,-2 2 0,-4 4 0,0 0 0,0 0 0,0 4 0,-5 17 0,0 9 0,-4 10 0,6 5 0,-5-5 0,9 0 0,-9-1 0,4-13 0,-1-1 0,1-10 0,4-1 0,0-6 0,4-3 0,2-1 0,5-4 0,5 0 0,1-5 0,1-10 0,6-9 0,-3-17 0,0-1 0,0-7 0,-7 2 0,1-6 0,-6 4 0,0-4 0,-7 6 0,1 0 0,-5 7 0,-2 6 0,-5 10 0,0 9 0,0 1 0,-4 9 0,-1 1 0,-4 4 0,0 0 0,-4 0 0,-2 9 0,-7 21 0,-2 21 0,4 23 0,-6 6 0,17-29 0,2-1 0,-6 20 0,5-18 0,2 2-1037,5 42 1037,-3-38 0,1 0 0,3 41 0,0-45 0,0-2 0,0 16-36,0 14 36,6-11 0,0-16 0,12 0 0,-1-15 0,4-12 1035,-5-3-1035,3-15 38,-4 4-38,-1-8 0,0-2 0,-1-4 0,-3 0 0,9-4 0,-8-12 0,4-13 0,-4-18 0,1-2 0,-5-12 0,-2 13 0,-5-6 0,0 7 0,0 0 0,0 7 0,-10 2 0,-6 10 0,-18 1 0,0 10 0,-5-4 0,7 14 0,0-8 0,5 10 0,7-1 0,10-3 0,6 4 0,4-14 0,0-3 0,28-12 0,11-17 0,-2 18 0,3 0-249,1-4 1,-1-1 248,-3 2 0,-1 0 0,38-26 0,-15 10 0,-4 0 0,-6 7 0,-20 10 0,1 13 0,-14 12 0,-2 13 0,-10 13 0,-4 16 497,-6 8-497,0 1 0,-5 3 0,5-10 0,-5 5 0,10-13 0,-3 5 0,4-10 0,0 4 0,0-10 0,0 3 0,0-8 0,0 3 0,8-3 0,-2-1 0,13-4 0,-5 3 0,6-7 0,-1 4 0,1-5 0,-1 0 0,-4 0 0,3 0 0,-8-4 0,4 3 0,-9-3 0,-1 4 0</inkml:trace>
</inkml:ink>
</file>

<file path=ppt/ink/ink4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3:29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24575,'-11'2'0,"3"4"0,8 17 0,0-6 0,0 2 0,0-6 0,0-7 0,0 3 0</inkml:trace>
</inkml:ink>
</file>

<file path=ppt/ink/ink4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3:31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442 55 24575,'5'-14'0,"-1"1"0,-8 8 0,-11 1 0,-7 4 0,-10 0 0,0 0 0,-7 6 0,10 9 0,-8 3 0,15 8 0,-4-6 0,15 0 0,-2-1 0,12 1 0,-3 5 0,4-9 0,0 3 0,0-6 0,0-3 0,0 4 0,4-6 0,5 2 0,6-5 0,5-1 0,-1-4 0,1 0 0,-1 0 0,1-4 0,-5-6 0,4-11 0,-7-6 0,2 1 0,-3-5 0,-1 4 0,0 1 0,-4-5 0,-1 15 0,-5-8 0,0 14 0,0-4 0,0 5 0,0 0 0,0 8 0,0 19 0,0 26 0,0 31 0,0 18-660,-4-33 0,0 3 660,4-5 0,-2 1 0,-5 14 0,0-2 0,5 29 0,-2-41 0,1-3 0,3 20 0,0 6 0,0-18 0,0-17 0,0-14 0,-4-12 0,-1-8 1320,-9-4-1320,-6 1 0,-1 0 0,-17-4 0,10-2 0,-11-4 0,1 0 0,9 0 0,-8 0 0,16 0 0,-4-9 0,10 3 0,0-18 0,10 8 0,0-15 0,5 5 0,0-13 0,0 5 0,0-11 0,5 5 0,12-2 0,15-5 0,4 10 0,21-13 0,-12 11 0,12 0 0,-14 4 0,3 11 0,-11 1 0,6-2 0,-18 13 0,4-2 0,-17 6 0,3 7 0,-4-7 0,-4 7 0,-1-3 0</inkml:trace>
</inkml:ink>
</file>

<file path=ppt/ink/ink4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3:32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71 24575,'0'-13'0,"0"0"0,0 0 0,0 3 0,0-3 0,-4 8 0,-5 1 0,-5 8 0,-1 6 0,2 5 0,7 0 0,2-2 0,4 1 0,0-4 0,0 3 0,0-4 0,0 0 0,0 0 0,0-1 0,0 1 0,0 0 0,8 0 0,-2 0 0,13 1 0,-9-1 0,3 0 0,-4 0 0,0-1 0,-1-3 0,1 3 0,-4-3 0,-1 4 0,-4-1 0,0 1 0,0 5 0,0-4 0,-4 8 0,-2-3 0,-8 0 0,-2 9 0,-10-7 0,5 4 0,-5-2 0,7-8 0,-1 3 0,1-4 0,4-1 0,1 1 0,5-5 0,0-1 0,0-4 0,0 0 0,5-4 0,0-6 0,4-5 0,0-5 0,0 1 0,0 4 0,0-4 0,0 4 0,4 1 0,1 0 0,0 9 0,-2 1 0</inkml:trace>
</inkml:ink>
</file>

<file path=ppt/ink/ink4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3:32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24575,'5'0'0,"-2"0"0</inkml:trace>
</inkml:ink>
</file>

<file path=ppt/ink/ink4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3:33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0 24575,'0'9'0,"14"0"0,-2 0 0,14 6 0,-1 1 0,-4 9 0,5-3 0,1 10 0,-9 8 0,4 3 0,-10 10 0,0-6 0,-1-1 0,-4 7 0,-2-4 0,-5 5 0,0 8 0,-6-4 0,-12 8 0,-16-2 0,2-20 0,-18 12 0,11-6 0,-6 2 0,-6 1 0,13-11 0,2-7 0,9-7 0,11-8 0,3-6 0,4-6 0,4 1 0,-3-4 0,7-1 0,-3-4 0</inkml:trace>
</inkml:ink>
</file>

<file path=ppt/ink/ink4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3:34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15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24575,'0'77'0,"0"-1"0,0 0 0,0 1 0,0-2 0,0-12 0,0 16 0,0 1 0,0-33 0,0-12 0,0-11 0,0-10 0,6-4 0,6-6 0,12-1 0,0-3 0,4 0 0,0-7 0,-3-7 0,4-3 0,-4-7 0,-2 7 0,-3 2 0,-8 7 0,-6 5 0</inkml:trace>
</inkml:ink>
</file>

<file path=ppt/ink/ink4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16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24575,'-1'-9'0,"5"5"0,7-8 0,12 3 0,2-7 0,9 3 0,0 5 0,-1 0 0,-4 7 0,4-3 0,-9 4 0,4 0 0,-9 0 0,3 0 0,-2 0 0,-1 0 0,-7 0 0,-6 0 0</inkml:trace>
</inkml:ink>
</file>

<file path=ppt/ink/ink4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19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169 521 24575,'-3'-6'0,"-4"3"0,-3 0 0,0 3 0,1 0 0,-1 0 0,2 0 0,-9 0 0,5 0 0,-3 3 0,1 8 0,3 0 0,-4 8 0,4-5 0,4 0 0,1-3 0,5 2 0,-1-6 0,2 7 0,0-7 0,0 6 0,0-6 0,0 3 0,0-3 0,0-1 0,2-2 0,5-2 0,4-2 0,0 0 0,2 0 0,-2 0 0,0 0 0,2 0 0,-6-2 0,6-2 0,-5-6 0,2 2 0,0-5 0,-2 2 0,2-4 0,-3 1 0,0-4 0,0 6 0,-3-5 0,2 9 0,-5-2 0,4 7 0,-2 3 0,4 7 0,-4 3 0,3 1 0,-2 2 0,2-5 0,1 1 0,0-2 0,-1-1 0,0 1 0,1-4 0,-1 0 0,0-3 0,1 0 0,-1 0 0,1 0 0,-1 0 0,0 0 0,1 0 0,-1 0 0,1 0 0,-1 0 0,0-3 0,-2-1 0,-1-2 0,0 0 0,-3-1 0,3-3 0,-3-1 0,0-3 0,0 0 0,0 0 0,0-5 0,0 4 0,0-3 0,0 7 0,0-2 0,0 5 0,0-2 0,0 4 0,0 0 0,0-1 0,3 1 0,4-4 0,7 2 0,1-2 0,8 2 0,-4 1 0,0-1 0,-1 4 0,-4 1 0,0 3 0,-3 0 0,-1 0 0,-4 0 0,-2 5 0,-1 3 0,-3 9 0,0-2 0,0 7 0,0-2 0,0-1 0,-4-1 0,4-7 0,-4 2 0,4-6 0,0 3 0,0-3 0,0-1 0,3 0 0,1-2 0,5-2 0,2-2 0,3 0 0,0 0 0,1 0 0,-1 0 0,0 0 0,0 0 0,0-6 0,0-2 0,1-6 0,-1 0 0,0-1 0,0 1 0,-3 3 0,-1-2 0,-4 8 0,1-4 0,-3 6 0,-2-4 0,-2 1 0,0 0 0,0-1 0,0 1 0,-3 2 0,0-1 0,-7 4 0,2-2 0,-1 3 0,-1 0 0,-1 0 0,-3 3 0,2 8 0,-1 1 0,5 6 0,-3-4 0,4 0 0,3 1 0,1-1 0,3-3 0,0-2 0,0-2 0,0-1 0,2-2 0,2-1 0,6-3 0,-3 0 0,6-4 0,-6 1 0,3-4 0,-3 3 0,-1-1 0,0 4 0,1-2 0,-1 3 0,1 0 0,-1 0 0,0 3 0,1 4 0,1 12 0,-1 2 0,1 7 0,0 0 0,-3 1 0,-2 5 0,-3 5 0,0-4 0,0 9 0,0-9 0,-8 9 0,-1-8 0,-9-2 0,2-6 0,4-5 0,-2-4 0,3-3 0,0-6 0,1-4 0,0-2 0,3-1 0,-3-3 0,3 0 0,0-7 0,4-5 0,-4-11 0,6-12 0,-3 0 0,4-9 0,0 8 0,0-8 0,0 9 0,4 0 0,0 8 0,7 3 0,1 5 0,2 0 0,-3 5 0,3 3 0,-7 4 0,7 4 0,-4 0 0,1 2 0,2-2 0,-5 3 0,5-4 0,-2 4 0,3-7 0,0 3 0,0-3 0,0 0 0,0-3 0,7-8 0,-6 2 0,3-4 0,-8 6 0,0 2 0,-2-1 0,2 8 0,-6-4 0,1 8 0,-4-4 0,2 1 0,-3-2 0,-3 2 0,-4 2 0,0 2 0,-3 0 0,4 0 0,-1 0 0,1 0 0,3 2 0,0 2 0,9 2 0,2 1 0,10 0 0,1 1 0,5 0 0,-1-4 0,0 3 0,-3-6 0,2 2 0,-7-3 0,3 0 0,-3 0 0,-5 0 0,0 0 0,-4 0 0,1 0 0,0-6 0,0-6 0,0-12 0,1 0 0,1-15 0,-5 9 0,4-15 0,-3 5 0,1-6 0,2 0 0,-7 6 0,3 1 0,-4 9 0,0 2 0,0 9 0,0 1 0,0 7 0,0 9 0,0 21 0,-5 23 0,-1 19 0,-10 19 0,4 2 0,1-11 0,6 5 0,5-21 0,0 10 0,0-11 0,0-13 0,0-7 0,0-15 0,3-1 0,4-7 0,4-4 0,8-4 0,-4-3 0,-3 0 0,-6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4:52.1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24575,'0'13'0,"7"7"0,1 4 0,13 13 0,7 5 0,1 5 0,9 11 0,-4-10 0,0 9 0,-7-23 0,4 14 0,-9-16 0,5 9 0,-3-11 0,-7-4 0,1-14 0,-10 2 0,1-10 0,-9 1 0,6-4 0,-5 2 0,1-3 0</inkml:trace>
</inkml:ink>
</file>

<file path=ppt/ink/ink4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20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0 24575,'-17'0'0,"-1"0"0,-5 0 0,0 0 0,-6 0 0,5 0 0,0 0 0,2 0 0,6 0 0,1 0 0,2 0 0,6 0 0,-7 0 0,7 0 0,0 0 0,4 0 0</inkml:trace>
</inkml:ink>
</file>

<file path=ppt/ink/ink4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21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62 133 24575,'10'-4'0,"-2"-7"0,17-2 0,-8-9 0,1 6 0,-3-3 0,-5 9 0,0 3 0,-6-3 0,-1 6 0,-3-6 0,-3 7 0,-8 0 0,-1 3 0,-10 0 0,7 0 0,-7 0 0,6 3 0,-2 4 0,4 1 0,-1 5 0,5-5 0,-1 5 0,8-6 0,-3 3 0,5-3 0,-2-1 0,3 0 0,0 1 0,0-1 0,6-3 0,-2 0 0,9-3 0,-6 0 0,6 0 0,-8 0 0,1 0 0</inkml:trace>
</inkml:ink>
</file>

<file path=ppt/ink/ink4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32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629 0 24575,'-18'0'0,"-5"0"0,-11 0 0,1 0 0,-6 0 0,0 0 0,-8 0 0,-2 6 0,-13-5 0,14 9 0,-7-9 0,15 9 0,7-4 0,7 0 0,11-2 0,2-4 0,8 4 0,1 1 0,4 4 0,0-1 0,0 1 0,0-1 0,0 1 0,0 0 0,0 5 0,0 6 0,0 7 0,0 5 0,0 7 0,0 1 0,0 14 0,0-5 0,0 12 0,0-5 0,0 0 0,0 5 0,0-5 0,0 7 0,0 1 0,-12-1 0,10-7 0,-10-2 0,7-14 0,4-1 0,-4-13 0,1-5 0,3-3 0,-3-8 0,4 4 0,0-5 0,0-1 0,0 1 0,4-5 0,11 0 0,7-4 0,10 0 0,0 0 0,7 0 0,1 0 0,7 0 0,-1 0 0,9 0 0,-7 0 0,6 0 0,-7-5 0,-7 4 0,-7-9 0,-7 9 0,-7-4 0,-4 5 0,-1-4 0,-6 3 0,-3-3 0,-1 4 0</inkml:trace>
</inkml:ink>
</file>

<file path=ppt/ink/ink4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33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24575,'2'-5'0,"11"2"0,12 3 0,21 0 0,-4 0 0,6 0 0,-3 0 0,-11 0 0,4 0 0,-11 0 0,-7 0 0,-1 0 0,-9 0 0,-1 0 0,-5 0 0</inkml:trace>
</inkml:ink>
</file>

<file path=ppt/ink/ink4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34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10 290 24575,'-5'1'0,"1"-7"0,4-8 0,5-11 0,12-3 0,1-5 0,10-7 0,-2 11 0,-2-9 0,7 16 0,-10-4 0,5 10 0,-12 7 0,5 4 0,-5 5 0,1 0 0,-1 4 0,-5 11 0,1 14 0,-4 11 0,5 7 0,-10-7 0,9-1 0,-4-13 0,4-1 0,-5-5 0,3-5 0,-3-2 0,4-8 0,0-1 0,0-4 0,5 0 0,0 0 0,6-8 0,0-9 0,7-11 0,-5 1 0,1-5 0,-5 15 0,-6-7 0,1 13 0,-3-3 0,-2 9 0,-3 2 0,-1 3 0</inkml:trace>
</inkml:ink>
</file>

<file path=ppt/ink/ink4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35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24575,'19'0'0,"2"0"0,18 0 0,1 0 0,0 0 0,5 0 0,-11 0 0,5 0 0,-17 0 0,-7 0 0,-11 0 0</inkml:trace>
</inkml:ink>
</file>

<file path=ppt/ink/ink4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35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24575,'59'0'0,"29"0"0,-48 0 0,34 0 0,-41 0 0,6 0 0,-12 0 0,-7 0 0,-10 0 0,-6 0 0</inkml:trace>
</inkml:ink>
</file>

<file path=ppt/ink/ink4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37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0 210 24575,'0'-28'0,"0"4"0,9-1 0,2 5 0,8 5 0,1 1 0,-5 8 0,3 2 0,-3 4 0,5 0 0,-6 0 0,0 0 0,-1 0 0,-3 4 0,5 17 0,-10 17 0,5-2 0,-9 40 0,3-42 0,-4 51 0,0-41 0,0 19 0,0-17 0,0-11 0,0 2 0,0-16 0,0 5 0,-8-11 0,5-2 0,-14-7 0,11-6 0,-4-22 0,7-7 0,3-34 0,0 12 0,0-27 0,5 20 0,8-13 0,12 7 0,1 8 0,4 2 0,-8 14 0,0 6 0,-2 14 0,-5 6 0,3 4 0,-8 5 0,4 0 0,-1 5 0,-2 0 0,2 0 0,-4 9 0,1 2 0,-5 20 0,4-2 0,-8 9 0,4-6 0,-5 0 0,0 0 0,0 1 0,0-7 0,0-1 0,0-5 0,0-1 0,0-4 0,0 4 0,0-9 0,0 3 0,0-4 0,0 0 0,0 0 0,0 0 0,0-1 0,0 1 0,0-1 0,-4 1 0,3 4 0,-7 2 0,2 5 0,1-6 0,-4 5 0,8-9 0,-3 3 0,0-4 0,3-11 0,-3-17 0,4-8 0,0-18 0,5-3 0,2 0 0,5-6 0,3 14 0,-2-4 0,7 10 0,-3-5 0,0 13 0,2 0 0,-4 7 0,5 3 0,-5 2 0,3 5 0,-8 0 0,4 3 0,-6 2 0,1 4 0,0 0 0,0 0 0,-4 16 0,-1 9 0,-4 33 0,0-7 0,0 27 0,-6-20 0,-1 13 0,-5-15 0,5-8 0,-3-10 0,8-11 0,-2-2 0,4-10 0,0-2 0,0-4 0,0 0 0,3-4 0,7-1 0,4-4 0,6 0 0,0 0 0,-1 0 0,1-9 0,5-3 0,-13 1 0,2 2 0</inkml:trace>
</inkml:ink>
</file>

<file path=ppt/ink/ink4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37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1 150 24575,'6'-9'0,"14"-6"0,24 9 0,4-15 0,7 13 0,-2-9 0,3-1 0,-1 4 0,7-4 0,-20 11 0,4 2 0,-14 0 0,-5 4 0,-7-4 0,-6 5 0,-10 0 0,0 0 0</inkml:trace>
</inkml:ink>
</file>

<file path=ppt/ink/ink4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38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24575,'0'12'0,"0"80"0,0-26 0,0 4 0,0 1 0,0-3 0,0 19 0,0-36 0,0 11 0,0-27 0,0-9 0,0-16 0,0-6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4:52.6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411 0 24575,'-12'0'0,"-10"0"0,-1 8 0,-7 9 0,-10 12 0,5 18 0,-9 4 0,18-7 0,-18 25 0,31-39 0,-20 31 0,19-26 0,-7 10 0,6-6 0,-1-5 0,8-7 0,3-4 0,-1-8 0,6-1 0,-3-11 0,3 0 0</inkml:trace>
</inkml:ink>
</file>

<file path=ppt/ink/ink4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39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1 696 24575,'10'0'0,"18"-17"0,17-5 0,35-32 0,-9 10-288,-24 12 1,0 0 287,15-8 0,11-14 0,-27 15 142,5-5-142,-16 15 0,-8 2 0,-11-5 0,-6 14 0,-5-12 433,-5 10-433,0-7 0,0 0 0,0-4 0,0 15 0,-14-9 0,1 14 0,-12-4 0,0 9 0,-2 2 0,0 4 0,-4 0 0,5 0 0,-7 0 0,7 0 0,0 0 0,7 9 0,-2 7 0,-1 25 0,4 8 0,-1 14 0,12 18 0,1-5 0,6 23 0,0-23-485,0 22 485,0-22 0,0 6 0,0-10 0,6-16 0,0 5 0,0-29 0,3 2 0,-8-26 485,7 1-485,-4-7 0,6-20 0,6-19 0,4-28 0,5 7 0,7-11 0,-6 4 0,11 5 0,-4-4 0,4 20 0,-7 3 0,-3 13 0,-7 7 0,-5 8 0,3 7 0,-8 2 0,9 4 0,-9 0 0,3 0 0,-4 0 0,0 9 0,1 7 0,-4 17 0,4 8 0,-9 6 0,9-1 0,-9 1 0,10 0 0,-10-7 0,9-7 0,-9-8 0,3-10 0,0-1 0,1-10 0,3 0 0,1-8 0,0-11 0,2-13 0,0-13 0,1-6 0,-1 1 0,-4 19 0,-2 7 0</inkml:trace>
</inkml:ink>
</file>

<file path=ppt/ink/ink4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40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24575,'0'38'0,"0"3"0,0 21 0,0 4 0,0 16 0,0-16 0,0 21 0,0-27 0,5 21 0,-3-32 0,3 4 0,0-20 0,-4-4 0,4-5 0,-5-14 0,0 3 0,0-8 0,0-1 0</inkml:trace>
</inkml:ink>
</file>

<file path=ppt/ink/ink4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40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24575,'20'0'0,"3"0"0,34-5 0,7-3 0,10-5 0,-8 5 0,4 2 0,-14 6 0,0 0 0,-2 0 0,-20 0 0,-2 0 0,-17 0 0,-2 0 0,-8 0 0,-1 0 0</inkml:trace>
</inkml:ink>
</file>

<file path=ppt/ink/ink4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41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24575,'0'34'0,"0"-4"0,0 3 0,0-2 0,0-4 0,0-1 0,0-1 0,0-14 0,0-2 0</inkml:trace>
</inkml:ink>
</file>

<file path=ppt/ink/ink4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41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24575,'76'0'0,"-15"0"0,-5 0 0,1 0 0,29 0 0,-20 0 0,6 0 0,-7 0 0,-18 0 0,-8 0 0,-13 0 0,-5 0 0,-11 0 0,-7 0 0</inkml:trace>
</inkml:ink>
</file>

<file path=ppt/ink/ink4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42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179 179 24575,'42'-42'0,"1"-1"0,8 2 0,-6 10 0,-18 19 0,13 3 0,-35 25 0,-1 8 0,-4 34 0,0-8 0,-5 19 0,-8-6 0,-14 10 0,5-8 0,-14 5 0,16-22 0,-16 8 0,11-9 0,-10-4 0,12-10 0,-4-7 0,8-6 0,-1-5 0,0-1 0,1-8 0,-1-2 0,0-4 0,5 0 0,1-9 0,5-2 0,3-14 0,2-8 0,4-7 0,0 0 0,0 1 0,0 6 0,0 7 0,0 0 0,0 12 0,4 0 0,-3 5 0,7 4 0,-4-3 0,5 7 0,5-3 0,6 4 0,7 0 0,-1 0 0,12 0 0,-10 0 0,25 0 0,-18 0 0,12 5 0,-15 5 0,0 7 0,-5 4 0,-2-5 0,-5 2 0,-6-7 0,5 3 0,-9-5 0,3 0 0,-4-4 0,0-1 0,0-4 0,0 0 0,0-9 0,0-2 0,1-14 0,-4-2 0,-1-12 0,0-1 0,-4-7 0,4 21 0,-5 5 0</inkml:trace>
</inkml:ink>
</file>

<file path=ppt/ink/ink4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43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24575,'14'0'0,"0"0"0,6 0 0,-1 0 0,1 0 0,-1 0 0,-4 0 0,3 0 0,-8 0 0,8 0 0,-8 0 0,0 14 0,-7 18 0,-3-2 0,0 37 0,0-29 0,-5 32 0,3-22 0,-9 14 0,10-20 0,-15 4 0,14-19 0,-8-2 0,10-10 0,-8-1 0,5-5 0,-5-16 0,8-12 0,0-19 0,5-16 0,2-2 0,6-7 0,5-1 0,-4 8 0,3 2 0,-1 14 0,-3 1 0,2 12 0,-5 7 0,-1 6 0,0 9 0,0 1 0,4 4 0,-3 0 0,4 0 0,-5 0 0,4 9 0,-2 7 0,4 17 0,-3 15 0,0 16 0,-4-6 0,3 12 0,-9-14 0,3 0 0,-5-2 0,0-14 0,0-7 0,0-8 0,0-10 0,0-1 0,0-6 0,4-10 0,-3-17 0,8-15 0,-3-12 0,6-9 0,0-1 0,1-7 0,0-1 0,-1 8 0,0 2 0,4 14 0,-4 1 0,3 12 0,-5 7 0,4 5 0,-4 10 0,4 1 0,-5 4 0,-1 0 0,2 9 0,0 14 0,1 11 0,1 21 0,0 0 0,1 9 0,-6-8 0,-2-2 0,0-7 0,-3-1 0,7-11 0,-8-3 0,8-13 0,-8-4 0,7-1 0,-7-6 0,3-3 0,-4-1 0</inkml:trace>
</inkml:ink>
</file>

<file path=ppt/ink/ink4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44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24575,'18'0'0,"12"-17"0,18 8 0,-4-15 0,16 6 0,-11 10 0,7-8 0,-2 9 0,-13 1 0,-8 1 0,-8 5 0,-11 0 0,-4 0 0,-6 0 0</inkml:trace>
</inkml:ink>
</file>

<file path=ppt/ink/ink4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45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24575,'0'8'0,"0"0"0,0 6 0,0-4 0,0 8 0,0-3 0,0 5 0,0-1 0,0 1 0,0-5 0,0 3 0,0-8 0,0 3 0,-3-8 0,2-1 0,-3-4 0</inkml:trace>
</inkml:ink>
</file>

<file path=ppt/ink/ink4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45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1 24575,'0'18'0,"0"12"0,0-2 0,0 17 0,0-5 0,0 6 0,0 1 0,0 0 0,0 0 0,0-7 0,0-1 0,0-1 0,0-4 0,0 11 0,0-17 0,0 10 0,0-17 0,-5 4 0,0-6 0,-15 2 0,3-6 0,-20 1 0,9-6 0,-17 2 0,5-6 0,-1-1 0,-4-5 0,4 0 0,1 0 0,7-9 0,2-3 0,14-8 0,-7 0 0,13 5 0,-3-4 0,9 9 0,1-3 0,0 4 0,3 0 0,-3 4 0,4 1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4:54.9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281 352 24575,'0'-13'0,"0"1"0,0 1 0,0-6 0,0 6 0,-6-1 0,1 0 0,-12 10 0,9-7 0,-13 8 0,9-1 0,-6 2 0,5 0 0,-1 0 0,0 0 0,-4 0 0,3 0 0,-2 0 0,3 6 0,-1 5 0,1 4 0,3 3 0,-3 0 0,6 0 0,-3 5 0,7-1 0,0 1 0,1 0 0,2-1 0,-2 1 0,3 0 0,0-5 0,0 0 0,0-8 0,3 3 0,4-5 0,0 1 0,6-2 0,-3 0 0,4-4 0,0 1 0,0-4 0,0 0 0,-4 0 0,3 0 0,-6 0 0,6 0 0,-3-7 0,1 0 0,3-11 0,-3-1 0,1 0 0,2-2 0,-6 6 0,2-3 0,-3 4 0,0 0 0,-3 0 0,-1 4 0,-3 0 0,0 4 0,2 3 0,-1 6 0,1 8 0,-2 7 0,0 9 0,4 2 0,0-1 0,4 4 0,0-8 0,0 3 0,2-11 0,1 1 0,0-10 0,1 0 0,-1-4 0,-1-3 0,0 0 0,-4 0 0,1-7 0,-1-4 0,2-8 0,0-8 0,3-2 0,-1-9 0,1 3 0,2-3 0,-1 10 0,0 0 0,-1 6 0,-1 3 0,-2 4 0,2 6 0,-4 2 0,0 4 0,0-3 0,1 5 0,2-1 0,-2 2 0,3 0 0,-4 0 0,0 0 0,1 0 0,-1 0 0,-3 2 0,3 2 0,-6 2 0,6-3 0,-5 3 0,-1-6 0,-7 3 0,-3-3 0,-1 0 0,-2 0 0,3 0 0,-4 0 0,3 0 0,2 0 0,2 0 0,1 0 0,0 0 0,3 11 0,0 2 0,3 10 0,0 5 0,0-5 0,0 9 0,4-8 0,7 4 0,6-4 0,7-7 0,-1-3 0,4-6 0,-7-3 0,6-2 0,-2-3 0,-5-3 0,5-12 0,-9-7 0,-2-16 0,0-2 0,-5-4 0,1-1 0,0 1 0,0-1 0,-4 1 0,-1 4 0,-4 2 0,0 10 0,0 1 0,0 4 0,0 4 0,-3 1 0,-4 7 0,-1 2 0,-1 2 0,2 1 0,1-1 0,0 1 0,2 8 0,2 16 0,2 18 0,0 16 0,0-1 0,0 5 0,0 2 0,4 1 0,1 5 0,5-12 0,2-7 0,-3-11 0,5-11 0,-3-8 0,3-5 0,0-7 0,4 0 0,-3-6 0,7-8 0,-6-5 0,4-13 0,-6 9 0,2-6 0,-2 14 0,-3-5 0,2 9 0,-8 2 0,1 2 0</inkml:trace>
</inkml:ink>
</file>

<file path=ppt/ink/ink4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46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24575,'7'-5'0,"9"2"0,15 3 0,10 0 0,6 0 0,15 0 0,-18 0 0,24 0 0,-19 0 0,14 0 0,-8 0 0,-2 0 0,-12 0 0,-8 0 0,-13 0 0,-1 0 0,-13-4 0,2 3 0,-8-2 0</inkml:trace>
</inkml:ink>
</file>

<file path=ppt/ink/ink4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48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24575,'9'0'0,"-1"0"0,6 0 0,-4 0 0,8 0 0,-3 0 0,0 0 0,-2 0 0,-4 0 0,0 0 0,-4 3 0,-1 7 0,-4 17 0,5 7 0,-4 6 0,4 13 0,-5-11 0,0 19 0,0-24 0,0 14 0,0-33 0,0 18 0,0-20 0,0 8 0,0-9 0,0-2 0,0-4 0,-3-5 0,2-3 0,-3-11 0,4-10 0,0-7 0,0-5 0,0-7 0,5 5 0,1-11 0,6 4 0,-1 1 0,5 1 0,0 7 0,1 0 0,2 5 0,-8 2 0,8 6 0,-8-1 0,7 5 0,-7 1 0,2 8 0,-4-2 0,0 7 0,0-3 0,0 4 0,-1 0 0,1 0 0,-5 9 0,0 8 0,-4 9 0,0 6 0,0 7 0,0-5 0,0 4 0,0-11 0,0 4 0,0-10 0,0 4 0,0-10 0,0-2 0,0 1 0,0-4 0,0 3 0,0-4 0,0-8 0,0-7 0,0-14 0,0-7 0,0-5 0,10-7 0,3-1 0,5 0 0,3 1 0,-5 12 0,4 2 0,-5 5 0,4 5 0,-4-4 0,0 13 0,-2-7 0,-4 12 0,0-3 0,0 4 0,0 0 0,-4-4 0,2 3 0,-2-3 0,3 4 0,1 4 0,-4 6 0,3 10 0,-2 7 0,0 5 0,4 0 0,-9 6 0,8-10 0,-8 9 0,8-16 0,-8-1 0,3-6 0,-4-5 0,0 0 0,4-4 0,1-1 0,3-4 0,1 0 0,4 0 0,-3-4 0,9-6 0,-4-1 0,4-3 0,-4 0 0,-1-2 0,1-9 0,-3-2 0,-1-19 0,-7 25 0,-4-7 0</inkml:trace>
</inkml:ink>
</file>

<file path=ppt/ink/ink4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05:53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11045 263 24575,'0'25'0,"0"17"0,0 12 0,0 25 0,0 9 0,0 13-860,0-41 1,0 1 859,0 7 0,0 1 0,0 0 0,0 1 0,0 10 0,0-1 0,0-15 0,0-1 0,-1 16 0,2-1 0,2-19 0,0-2-186,-3 0 1,2 1 185,8 8 0,1-3-344,-7 15 344,5-23 0,2 1 0,-4 22 0,0-15 0,5 5 1226,-7-35-1226,1 0 825,-2-17-825,-4 0 383,0-1-383,0-5 0,0-1 0,0 0 0,0 0 0,0 1 0,0-1 0,0 1 0,0-1 0,0 1 0,0-1 0,0 1 0,-4-5 0,-1 4 0,-9-8 0,-1 8 0,-4-3 0,-7 5 0,-6 0 0,-16 2 0,-15 1 0,-19 7 0,27-12 0,-3 0-650,-5 3 1,-1 0 649,-9-3 0,-3 0-1297,-3 1 0,-2-2 1297,-6-2 0,-1-2 0,0 1 0,-2-1 0,20-3 0,-2-2 0,2 1 0,-21 0 0,1 0 0,19 0 0,-1 0 0,2 0-951,-19 0 0,2 0 951,-1 0 0,1 0 0,8 0 0,1 0-512,3 0 1,2 0 511,4 0 0,1 0 0,0-4 0,2 0 0,3 3 0,1 0 0,-5-2 0,-1-1 0,4 3 0,1 2 0,-5-1 0,1 0 0,3 0 0,3 0 570,-36 0-570,43 0 0,0 0 0,-31 0 0,35 0 0,-2 0 0,-41 0 0,2 0 0,37 0 0,0 0 0,-18 0 0,11 0 0,-1 0 0,-18 0 0,-15 0 0,6 0 0,6 7 0,-1-5 0,-6 11 0,-1-11 0,7 11 0,-16-11 0,48 1 0,1 0 0,-1-2 0,-1-2 0,-3 1 0,1 0 0,4 0 0,0 0 1112,-3 0 1,-4 0-1113,-26 3 0,-2 2 0,22-1 0,0 1 687,-12 2 1,2 1-688,-24 1 0,22 3 1049,-15-10-1049,9 11 0,9-11 0,1 4 472,16-6-472,2 0 0,7 0 0,6 0 820,8 0-820,13 0 307,7 0-307,8-22 0,-3 24 0,-8-6 0,-6 26 0,-18 4 0,-1-9 0,-13 3 0,-10-5 0,-29 6-685,42-12 1,-3-2 684,-12 2 0,-4 0 0,-3-4 0,-2-1-871,-6 1 1,-1-2 870,-5-2 0,0-2 0,6 1 0,0 0 0,-5 0 0,1 0 0,7 0 0,4 0 0,13 0 0,0 0-293,-4 0 1,2 0 292,-25 0 0,33 0 0,-1 0 0,6 0 0,-1 0 0,-4 0 0,-1 0-189,-41 0 189,3 0 0,13 0 0,7 0 0,23 0 0,0 0 0,-21 0 0,-27 0 0,41 0 1188,-17 0-1188,11 0 1783,-3 0-1783,-7 0 681,22 0-681,-19 6 232,24 1-232,-15 1 0,9 3 0,-5-4 0,4 6 0,0 0 0,-3-1 0,2 1 0,2 0 0,2 0 0,11-1 0,-4 0 0,12-6 0,-13 5 0,12-4 0,-4 5 0,5-1 0,1 1 0,4-1 0,2-5 0,11 3 0,-4-8 0,8 3 0,-3 0 0,4-3 0,-4 8 0,3-8 0,-3 3 0,4 1 0,0-4 0,1 3 0,-1-4 0,1-4 0,3-13 0,2-26 0,3-20 0,0-22 0,0-15 0,0-3 0,0 45 0,0-1 0,0-34 0,0 34 0,0-2 0,-1 2 0,2 2 0,4-51 0,-2 43 0,2 2 0,8-24 0,0-12 0,-5 6 0,3-8 0,-4 26 0,-1 20 0,1 1 0,0-4 0,4-35 0,-5 32 0,7-13 0,-1 9 0,0-3 0,-1 12 0,-4-11 0,3 15 0,-9 1 0,9 14 0,-9 10 0,3 6 0,-4 1 0,0-2 0,4 7 0,-3-5 0,7-2 0,-6-6 0,7-7 0,-3 0 0,0 0 0,3 1 0,-4 5 0,1 3 0,-2 4 0,1 1 0,-4 4 0,3-3 0,0 4 0,-3-5 0,4 0 0,-5-1 0,0 7 0,0 0 0,3 5 0,-2 0 0,3 1 0,-4-1 0,4 5 0,0-3 0,5 7 0,9-4 0,4 0 0,22 4 0,-2-10 0,30 9 0,-21-9 0,39 9 0,-3-11 0,-8 11 0,-17-1 0,1-1 0,19 4-707,-18 0 1,3 0 706,-10 0 0,-1 0-383,2-3 1,0 0 382,4-2 0,-2 0 0,38-3 0,-27-1 0,-1 2 0,14 5 0,-19-3 0,0 1 0,20 4 0,8 0 0,7 0 0,-16 0 0,-30 0 0,1 0 0,41 0 0,-45 1 0,0-2 0,31-5 0,-27 5 0,-2 1-267,12-7 267,-7 3 0,1 1 0,9 2 0,23-7 0,-10 8 0,0 0 0,-7 0 0,5 0 0,-14 0 0,14 0 0,-6 0 0,-1 0 0,-1 0 0,-8-6 1337,1 5-1337,-2-6 809,-6 7-809,-3 0 299,-6 0-299,0 0 0,-7 0 0,5-5 0,-11 3 0,-1-3 0,-2-1 0,-10 5 0,4-9 0,-6 4 0,5-4 0,-9-1 0,2 6 0,8 1 0,12 4 0,27 0 0,1 0 0,14 0 0,13 0-601,-36 0 1,3 0 600,4 0 0,1 0 0,9 0 0,0 0 0,-10 0 0,1 0 0,8 0 0,0 0 0,-8-1 0,-2 2 0,-9 1 0,0 2 0,5-1 0,0 3 0,2 5 0,-1 3 0,35 3-352,-33-5 1,-4 1 351,1 6 0,21-3 0,-22 4 0,13-6 0,-22-1 0,0-1 1157,-3-5-1157,-11-2 747,-1-5-747,-13 0 0,-2 0 0,-8 0 0,4 0 0,2 0 0,10 0 0,11 0 0,16 0 0,11 0 0,2 0 0,-13 1 0,3-2-1119,44-6 1119,-29 6 0,3 0 0,-5-3 0,0 0 0,-1 4 0,1 0 0,-2 0 0,0 0 0,-5 0 0,0 0 0,-1 0 0,0 0 0,1 0 0,0 0 0,-7 0 0,1 0 0,5 0 0,-1 0 0,-8 0 0,-1 0 0,6 0 0,-2 0-462,29 0 462,14 7 0,-23 2 0,16 6 0,-18-1 0,-9 0 0,-3 0 0,-19-2 0,10 1 1093,-24-2-1093,9 2 488,-16-3-488,0 1 0,-8-1 0,-4-5 0,0 0 0,6-5 0,20 0 0,19 0 0,29 0 0,0 0-358,-22 0 1,-1 0 357,20 0 0,-16 0 0,0 0 0,24 0 0,-34 0 0,2 0 0,36 0 0,-3 0-140,-16 0 140,-1 0 0,-9 0 0,-7 0 0,-2 0 0,-8 0 710,1-6-710,0 5 145,-7-10-145,-1 9 0,-7-8 0,0 3 0,-5-4 0,-2 4 0,-6-2 0,1 3 0,-1 0 0,-4 1 0,4 0 0,-9 4 0,3-4 0,-4 5 0,0 0 0,0 0 0,-1 0 0,-6 4 0,-4 1 0,-6 4 0,-1 1 0,4-1 0,-3-3 0,7 2 0,-7-7 0,4 4 0,-1-5 0,1 0 0</inkml:trace>
</inkml:ink>
</file>

<file path=ppt/ink/ink4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0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892 0 24575,'-59'69'0,"-1"0"0,0 0 0,0-1 0,0 1 0,0 0 0,0 0 0,-5 6 0,-4 4 0,1 0 0,6-7 0,10-12 0,16-17 0,4-6 0,0 7 0,12-13 0,8-11 0,2 1 0,1-3 0,8-8 0,-4 9 0,5-9 0,0 3 0,0-4 0,0 0 0,0 0 0,0 0 0,9 4 0,7 3 0,17 5 0,7 1 0,23 9 0,-19-6 0,24 12 0,-19-12 0,15 12 0,-7-5 0,0 6 0,-8-7 0,-6 5 0,-4-13 0,-4 11 0,-9-16 0,-3 7 0,-10-15 0,-4 4 0,0-5 0,-4 0 0,3-4 0,-7-1 0,3-4 0</inkml:trace>
</inkml:ink>
</file>

<file path=ppt/ink/ink4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2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24575,'0'-39'0,"4"3"0,6 21 0,1-4 0,2 9 0,-2-15 0,2 18 0,-6-12 0,6 18 0,-3-2 0,0 3 0,8 0 0,-8 0 0,8 0 0,-8 0 0,9 0 0,-13 14 0,3 17 0,-9 18 0,0 22 0,0-13 0,0 12 0,-7-6 0,1-6 0,-7 4 0,1-15 0,1-13 0,1-2 0,4-17 0,-2-1 0,7-6 0,-3 1 0,4-11 0,0-10 0,0-20 0,0-2 0,0-11 0,10 5 0,3-7 0,5 0 0,2 12 0,-8-2 0,2 21 0,-4-8 0,-1 13 0,0-2 0,0 4 0,0 4 0,0-3 0,0 7 0,0-3 0,-1 0 0,1 3 0,0-3 0,-1 4 0,0 0 0,0 3 0,-3 13 0,-2 0 0,2 14 0,-4-9 0,4 10 0,-5-4 0,0-1 0,0-5 0,0-3 0,0-8 0,0 4 0,4-6 0,-3 1 0,3-8 0,-4-6 0,0-15 0,5-7 0,1-5 0,10-7 0,-4-2 0,10-5 0,-4-1 0,6 0 0,-2 7 0,0 1 0,-6 17 0,-1-2 0,-6 14 0,0-4 0,0 9 0,0 1 0,0 4 0,-4 8 0,-2 8 0,-3 9 0,0 14 0,0-5 0,0 11 0,0-5 0,0 0 0,0 5 0,0-11 0,0-1 0,0-2 0,0-11 0,0 6 0,0-7 0,0-4 0,0 3 0,0-8 0,4 4 0,2 0 0,3-4 0,0 3 0,0-4 0,-4 0 0,2-4 0,-2 3 0,4-4 0,0 1 0,-1-1 0,-3 0 0,3-3 0,-4 3 0,1-4 0,-1 0 0</inkml:trace>
</inkml:ink>
</file>

<file path=ppt/ink/ink4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2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 24575,'8'-10'0,"6"10"0,-9 17 0,9 16 0,-8 1 0,6 18 0,-6-10 0,0 12 0,-6-20 0,0 10 0,0-26 0,0 12 0,0-20 0,0-4 0,-4-7 0,3-25 0,-3-4 0,4-24 0,0 5 0,0-12 0,0 12 0,0 1 0,0 9 0,4 13 0,6 1 0,5 5 0,5 5 0,5 0 0,-4 9 0,4 1 0,0 5 0,-4 0 0,4 0 0,0 0 0,-8 0 0,7 0 0,-14 0 0,3 0 0,-4 4 0,-4-3 0,-1 3 0</inkml:trace>
</inkml:ink>
</file>

<file path=ppt/ink/ink4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3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24575,'0'28'0,"10"7"0,7-6 0,13 10 0,17-2 0,-1 2 0,18 6 0,-7-8 0,-7-6 0,3 5 0,-16 0 0,10-3 0,-14 13 0,-1-22 0,-11 7 0,-6-11 0,-1-5 0,-9-2 0,-1 3 0,-4 5 0,-10 8 0,-16 18 0,-16 14 0,-14 17-211,26-34 1,2-1 210,-14 20 0,-13 18 0,15-26 0,-9 13 0,10-11 0,10-15 0,12-9 0,2-13 0,6-1 0,0-9 421,-1-1-421,2-5 0,-1-12 0,4 5 0,1-5 0</inkml:trace>
</inkml:ink>
</file>

<file path=ppt/ink/ink4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4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24575,'2'4'0,"24"0"0,16-4 0,2 0 0,14 0 0,-14 0 0,19 0 0,-13 0 0,-4 0 0,-14 0 0,-10 0 0,-3 0 0,-10 0 0,-5 0 0,0 0 0</inkml:trace>
</inkml:ink>
</file>

<file path=ppt/ink/ink4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4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24575,'89'0'0,"0"0"0,4 0 0,-21 0 0,-50 0 0,7 0 0</inkml:trace>
</inkml:ink>
</file>

<file path=ppt/ink/ink4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6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652 250 24575,'5'-8'0,"-1"-1"0,-4-10 0,0-3 0,0-10 0,0 5 0,0-10 0,4 19 0,1-18 0,4 24 0,-3-11 0,-9 17 0,-21 15 0,-19 19 0,-15 12 0,-10 12 0,-7 4 0,20-9 0,14-15 0,0-1 0,-15 15 0,-6 1 0,5-2 0,27-16 0,-3-6 0,17-4 0,3-9 0,7 4 0,2-6 0,4 1 0,0 0 0,4 0 0,11-4 0,13 3 0,28-6 0,-12 3 0,24-5 0,-19 6 0,15-5 0,-1 10 0,-7-4 0,-2 5 0,-14-1 0,-7 0 0,-8-1 0,-5 0 0,-5-1 0,-6 0 0,-5 10 0,-13 3 0,-16 19 0,-29 11 0,-11 11-484,21-22 1,0-1 483,-21 19 0,30-22 0,1 0 0,-27 20-4,12 3 4,-3-6 0,22-19 0,2-3 0,13-16 0,5 3 967,2-10-967,7 0 4,-3 0-4,4 0 0,0-1 0,0 1 0,4 0 0,1 0 0,3 0 0,6 0 0,1-4 0,4 4 0,7-8 0,0 3 0,6-4 0,0 0 0,7 0 0,8 0 0,2 0 0,12 0 0,-5 0 0,8 0 0,-8-5 0,-2-2 0,-8-4 0,-6-1 0,-1 6 0,-13-3 0,-1 3 0,-10 1 0,-1-4 0,-5 8 0,0-7 0,-1 7 0,-3-7 0,-1 3 0,0-12 0,-3 1 0,3-3 0,-4 0 0,0 9 0,0-4 0,0 6 0,0 3 0,0 1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4:55.5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319 7 24575,'-3'-4'0,"-7"2"0,-5 2 0,-8 0 0,4 0 0,-3 0 0,3 0 0,-3 0 0,3 0 0,-3 0 0,7 0 0,-7 0 0,4 0 0,2 0 0,-1 0 0,7 0 0,-1 0 0,-2 0 0,3 0 0,3 0 0,2 0 0</inkml:trace>
</inkml:ink>
</file>

<file path=ppt/ink/ink4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7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24575,'5'-9'0,"-1"13"0,-4 16 0,0 22 0,0 0 0,0 25 0,0-23 0,0 26 0,0-6 0,0-6 0,0 11 0,0-20 0,0-2 0,0-8 0,0-12 0,0-2 0,0-10 0,0-2 0,0-4 0,0 0 0,0-8 0,0-12 0,0-11 0,0-17 0,0-1 0,0-7 0,0-7 0,10 5 0,3-5 0,17 6 0,1-1 0,6 5 0,-1 2 0,-1 7 0,-1 6 0,0 1 0,-8 12 0,-1 0 0,-5 11 0,-5 1 0,-2 4 0,-4 0 0,0 0 0,-4 3 0,-1 12 0,-4 7 0,-10 16 0,-3-4 0,-9 5 0,-6-6 0,5 0 0,-9-5 0,10-2 0,-9-10 0,4-1 0,1-5 0,0 0 0,7-4 0,-1-2 0,0 0 0,5-3 0,2 4 0,4-5 0,8 3 0,12-2 0,11 3 0,16 1 0,-4 1 0,11 0 0,-5 4 0,7-3 0,-7 4 0,-1 0 0,-7-5 0,-10 3 0,1-8 0,-12 3 0,2 0 0,-4-3 0,-4 3 0,-1-4 0</inkml:trace>
</inkml:ink>
</file>

<file path=ppt/ink/ink4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8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24575,'3'-10'0,"19"2"0,1 8 0,22 0 0,-11-5 0,11 4 0,-5-9 0,1 9 0,-8-5 0,-8 6 0,-10 0 0,-6 0 0,-5 0 0</inkml:trace>
</inkml:ink>
</file>

<file path=ppt/ink/ink4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8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24575,'28'0'0,"-5"0"0,18 0 0,-14 0 0,3 0 0,-13 0 0,2 0 0,-10 0 0,-1 0 0,-3 0 0,-1 0 0</inkml:trace>
</inkml:ink>
</file>

<file path=ppt/ink/ink4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9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24575,'0'44'0,"0"-5"0,0 44 0,0-35 0,0 25 0,0-26 0,0 2 0,0 5 0,0-7 0,0-7 0,0-2 0,0-5 0,0-12 0,0 9 0,0-19 0,0 8 0,0-14 0,0-1 0</inkml:trace>
</inkml:ink>
</file>

<file path=ppt/ink/ink4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1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9 122 24575,'-4'-12'0,"0"-3"0,4-12 0,4 5 0,1-1 0,4 9 0,0 9 0,4 1 0,-4 4 0,4 0 0,-5 4 0,-3 5 0,-2 6 0,-3 10 0,0 8 0,0 1 0,0-1 0,0-3 0,0-3 0,0 0 0,0-2 0,-4-11 0,-1 0 0,0-5 0,1 0 0,4-1 0,0-10 0,0-10 0,0-13 0,0-8 0,5 1 0,1 0 0,10 0 0,-5 5 0,4 2 0,-6 10 0,1 1 0,-2 9 0,-3-3 0,3 7 0,-3-3 0,3 1 0,1 2 0,0-3 0,-1 4 0,1 0 0,-1 0 0,0 0 0,1 0 0,-1 0 0,1 0 0,-5 4 0,0 5 0,-4 6 0,0 5 0,0-1 0,0 1 0,4-1 0,-2 1 0,2-1 0,-4-4 0,0 3 0,0-8 0,0 4 0,4-5 0,-3 0 0,3-1 0,0 1 0,0-4 0,5-1 0,-5 0 0,4-3 0,-3 3 0,4-4 0,0 0 0,-1 0 0,6 0 0,-4 0 0,8 0 0,-3 0 0,5 0 0,-6 0 0,5 0 0,-5 0 0,1-4 0,-1-1 0,-5 0 0,-1-3 0,1 7 0,0-3 0,-4 0 0,-1 3 0,-4-3 0</inkml:trace>
</inkml:ink>
</file>

<file path=ppt/ink/ink4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2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24575,'0'19'0,"0"11"0,0 38 0,0-3 0,0 14 0,0-6 0,0-7 0,0 20 0,0-9 0,0 8 0,0-4 0,0-32 0,0 3 0,0-24 0,0 4 0,0-17 0,0-2 0,4-8 0,1-1 0,9-4 0,6 0 0,7 0 0,5-5 0,-6-1 0,13-17 0,-10 5 0,6-10 0,-5 7 0,-17 10 0,1 1 0</inkml:trace>
</inkml:ink>
</file>

<file path=ppt/ink/ink4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24575,'45'-10'0,"7"2"0,4-11 0,1-1 0,20 7 0,-19-1 0,-3 1 0,6 13 0,-19 0 0,10 0 0,-24 0 0,4 0 0,-13 0 0,-4 0 0,-5 0 0,-6 0 0</inkml:trace>
</inkml:ink>
</file>

<file path=ppt/ink/ink4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4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0 274 24575,'0'-7'0,"0"9"0,0 18 0,0 0 0,0 5 0,0-10 0,0-2 0,0-12 0,0-23 0,5-2 0,2-25 0,8 15 0,3-11 0,-1 11 0,10-6 0,-13 7 0,11 5 0,-14 8 0,7 5 0,-8 6 0,4 4 0,-5 1 0,-1 4 0,1 0 0,0 4 0,1 11 0,-1 1 0,-3 15 0,-2-4 0,-4 5 0,0 0 0,0-5 0,0-2 0,0-6 0,0-4 0,0-2 0,0-4 0,0 0 0,4-8 0,1-6 0,5-16 0,4 0 0,2-10 0,9 10 0,-3-5 0,3 6 0,-5 0 0,-1 5 0,-4 1 0,3 4 0,-7 1 0,2 4 0,-4 1 0,0 4 0,-1 0 0,1 0 0,-1 0 0,1 0 0,-5 4 0,5 5 0,-8 6 0,8 10 0,-8-4 0,8 10 0,-7-4 0,7-1 0,-8 5 0,3-15 0,-4 8 0,4-14 0,-3 4 0,3-5 0,-4-1 0,0-3 0,0-1 0</inkml:trace>
</inkml:ink>
</file>

<file path=ppt/ink/ink4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5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19 24575,'7'-10'0,"3"2"0,21 8 0,-3 0 0,5 0 0,-3 0 0,-3 0 0,5 0 0,0 0 0,-10 0 0,-3 0 0,-10 0 0,-4 7 0,-2 16 0,-3 10 0,0 14 0,0 7 0,0 2 0,0 15 0,0-6 0,0 15 0,0-15 0,0 6 0,0 0 0,0-7 0,0 7 0,0-8 0,0 16 0,0-19 0,0 25 0,0-27 0,0 13 0,0-16 0,0 0 0,0-15 0,0-7 0,0-8 0,0-10 0,0-1 0,0-6 0,0 1 0,-9-4 0,3 2 0,-12-1 0,3-2 0,-5 5 0,1-8 0,-7 4 0,5-1 0,-4-3 0,5 3 0,0-4 0,1 0 0,-1 0 0,0 0 0,1 0 0,4 0 0,1 0 0,5 0 0,0 0 0,1 0 0,3 0 0,1 0 0</inkml:trace>
</inkml:ink>
</file>

<file path=ppt/ink/ink4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6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1 24575,'-81'32'0,"0"0"0,2 26 0,24 6 0,54 6-533,-2-5 0,1 3 533,2 24 0,0-37 0,0 1 0,1-6 0,-2 1 0,-2 15 0,-1 0-696,3-8 1,0-1 695,-2 11 0,-1-1 0,-2 30-55,6-42 0,-1-2 55,-12 32-55,12 0 55,-6-5 483,7-24-483,-5-9 1313,4-14-1313,-4-8 762,5-10-762,0-1 64,0-6-64,0 1 0,8-4 0,8-1 0,9-4 0,7 0 0,0 0 0,6 0 0,-5 0 0,12 0 0,-11 0 0,4 0 0,-11 0 0,-2 0 0,-10 0 0,-1 0 0,-6 0 0,-3 0 0,-1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4:57.0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1 288 24575,'0'-9'0,"0"-5"0,0-5 0,0-4 0,0-4 0,0-1 0,0-5 0,0 0 0,0 5 0,0 1 0,0 8 0,0 5 0,0 1 0,0 13 0,0 10 0,0 5 0,0 21 0,0-11 0,0 19 0,0-5 0,0 0 0,0-1 0,0-5 0,0-4 0,0-9 0,3-3 0,4-10 0,3 0 0,4-4 0,0-3 0,0-6 0,1-10 0,-1-4 0,3-12 0,-5 3 0,3 1 0,-7 1 0,3 5 0,-4 3 0,0 1 0,-3 7 0,-1 2 0,-3 2 0,3 4 0,-3-3 0,3 11 0,-3 19 0,0 2 0,0 29 0,0-9 0,0 6 0,0-1 0,0-12 0,3-5 0,-2-11 0,5-9 0,-5-4 0,5-7 0,-3 0 0,4-17 0,1-10 0,-4-10 0,4-9 0,-3-3 0,4 0 0,0 1 0,-1 11 0,0 7 0,-4 8 0,3 5 0,-7 4 0,6 4 0,-3 2 0,3 1 0,0 3 0,0 0 0,1 11 0,0 1 0,5 15 0,-4-3 0,8 8 0,-8-8 0,3-1 0,-3-5 0,-2-5 0,-2-2 0,-1-2 0,0-2 0,-2-1 0,4-3 0,-5 0 0,3-3 0</inkml:trace>
</inkml:ink>
</file>

<file path=ppt/ink/ink4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24575,'2'75'0,"1"0"0,-1 9 0,-1-13 0,-1-37 0,0 34 0,0-50 0,0 10 0,0-19 0,0-8 0,9-7 0,3-14 0,8-7 0,9-13 0,-6 6 0,13-15 0,-5 7 0,0-7 0,-2 6 0,-8 10 0,-4 8 0,-3 5 0,-5 5 0,0 2 0,0 8 0,-11 1 0,-5 12 0,-18 10 0,8 4 0,-10 10 0,12-12 0,-6 6 0,6-7 0,1 0 0,9 1 0,0-5 0,5 3 0,0-8 0,0 3 0,0-4 0,0 0 0,0 0 0,4-1 0,6-3 0,10-1 0,1-4 0,10 0 0,-10 0 0,10 0 0,-15 0 0,8 0 0,-14 0 0,3 0 0,-4 0 0,-4 0 0,-1 0 0</inkml:trace>
</inkml:ink>
</file>

<file path=ppt/ink/ink4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8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24575,'0'13'0,"0"1"0,0 11 0,0 1 0,0 7 0,0-7 0,0 11 0,0-9 0,10 17 0,-7-11 0,12 4 0,-14-11 0,4-7 0,-1-2 0,-3-8 0,3-8 0,-4-14 0,0-14 0,0-6 0,0 0 0,0 0 0,0-1 0,0 1 0,0 6 0,9 1 0,2 5 0,4 1 0,4 3 0,-4 2 0,4 4 0,1 0 0,-6 1 0,5 4 0,-9 1 0,3 0 0,-4 3 0,0-3 0,-4 4 0,-1 0 0</inkml:trace>
</inkml:ink>
</file>

<file path=ppt/ink/ink4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9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3 176 24575,'0'19'0,"0"9"0,0 19 0,0 18 0,0 16 0,0 3-823,0-31 0,0 2 823,0-2 0,0-1 0,0 37 0,0-20 0,0-4 0,0-4 199,0-3 1,0 0-200,0-8 0,0 6 0,0-17 0,0-18 0,0 3 1247,0-21-1247,0-38 0,0-15 0,0-37 0,0-3-468,0-3 468,0 15 0,0-18 0,0 27 0,0-13-39,0 10 39,0 16 0,0 2 0,4 14 0,2 1 0,5 7 467,4 0-467,2 0 40,4 0-40,0 5 0,6-5 0,1 4 0,6-1 0,-1 1 0,-6 8 0,3-2 0,-9 7 0,4 0 0,-5 5 0,-1 4 0,7 2 0,-5 4 0,4 0 0,-6 0 0,1 0 0,-1 0 0,-4 0 0,-1 9 0,-4 7 0,-5 11 0,0 11 0,-5 3 0,-11 13 0,-17 4 0,2-8 0,-25 14 0,19-27 0,-18 19 0,8-24 0,-2 9 0,-16-12 0,27-5 0,-18-3 0,29-11 0,-3 0 0,10-5 0,-3 0 0,8-5 0,-4 0 0,9 0 0,1 0 0</inkml:trace>
</inkml:ink>
</file>

<file path=ppt/ink/ink4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0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24575,'4'-1'0,"0"7"0,-4 21 0,0 7 0,0 7 0,0 4 0,0-12 0,0 0 0,0-8 0,0-10 0,0-1 0,0-6 0,0-7 0,9-7 0,1-8 0,11-11 0,-1-2 0,1 1 0,0-5 0,-2 10 0,-3-4 0,-2 10 0,-4-3 0,-1 8 0,0 0 0,-4 2 0,3 7 0,-7-7 0,-5 7 0,-2 6 0,-11 5 0,6 16 0,-8-5 0,7 9 0,-2-9 0,8 0 0,-3-3 0,8-8 0,-3 4 0,4-5 0,0-1 0,0 1 0,7-4 0,10-1 0,3-4 0,11 0 0,-10 0 0,9 0 0,-14 0 0,8 0 0,-14 0 0,9 0 0,-9 0 0,3 0 0,-8 0 0,-1 0 0</inkml:trace>
</inkml:ink>
</file>

<file path=ppt/ink/ink4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2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24575,'0'9'0,"0"4"0,0 2 0,0 4 0,0 1 0,0 5 0,0 8 0,0 0 0,0 27 0,0-9 0,0 20 0,0-15 0,0 5 0,0-5 0,0 0 0,0-2 0,0-19 0,0 2 0,0-21 0,0 8 0,0-14 0,0 0 0,0-7 0</inkml:trace>
</inkml:ink>
</file>

<file path=ppt/ink/ink4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4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566 1 24575,'-23'5'0,"-10"13"0,-10 13 0,-16 16 0,5 11 0,-15 7 0,28-19 0,-16 11 0,18-12 0,1-1 0,-3 0 0,19-13 0,5-9 0,-2 3 0,17-11 0,-7 0 0,9-2 0,0-2 0,0 8 0,9-3 0,7 0 0,25 12 0,-6-9 0,33 20 0,-29-9 0,29 10 0,-17-2 0,7 1 0,-9-2 0,-7 1 0,-8-8 0,-6-3 0,-8-5 0,-6-6 0,-4 3 0,-1-8 0,0 4 0,-4-9 0,-1-2 0</inkml:trace>
</inkml:ink>
</file>

<file path=ppt/ink/ink4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6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1 211 24575,'0'19'0,"0"2"0,0 11 0,0-5 0,0 3 0,0-9 0,0 4 0,0-10 0,0-1 0,0-6 0,0-7 0,0-12 0,0-11 0,0-17 0,0 5 0,0-11 0,10 5 0,2-1 0,11 2 0,-2 7 0,0 5 0,-1 2 0,0 5 0,-6 5 0,0 2 0,-5 4 0,4 4 0,-3 1 0,4 4 0,-5 0 0,0 0 0,-1 0 0,1 0 0,0 8 0,-4 8 0,-1 10 0,1 12 0,-4-4 0,9 5 0,-9-13 0,4-1 0,-5-5 0,0-5 0,0-2 0,0-4 0,4-15 0,1-2 0,-1-19 0,6 0 0,-5-5 0,6 0 0,-1 6 0,1 0 0,-2 7 0,1-1 0,4 5 0,-3 1 0,7 4 0,-8 5 0,4 0 0,-1 5 0,-3 0 0,4 0 0,-5 0 0,4 0 0,-3 0 0,4 4 0,-4 12 0,-1 0 0,2 15 0,-1-5 0,1 6 0,-5 1 0,-1-1 0,-5 0 0,0-6 0,0 5 0,0-15 0,0 8 0,0-14 0,0 4 0,0-5 0,0 0 0,0-5 0,0 0 0</inkml:trace>
</inkml:ink>
</file>

<file path=ppt/ink/ink4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6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24575,'0'13'0,"0"7"0,0 14 0,0-6 0,0 15 0,0-14 0,0 9 0,0-11 0,0 4 0,0-10 0,0 4 0,0-6 0,0-4 0,0-1 0,0-13 0,0-7 0,0-14 0,0-14 0,0 1 0,0-13 0,5 12 0,1-11 0,10 11 0,1-5 0,4 13 0,5 5 0,-5 2 0,4 7 0,-6 3 0,1 4 0,-1 5 0,1 0 0,0 0 0,-6 0 0,-4 0 0,-6 0 0</inkml:trace>
</inkml:ink>
</file>

<file path=ppt/ink/ink4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8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210 143 24575,'0'-9'0,"0"-4"0,0-2 0,0 0 0,0 1 0,0 5 0,-7 0 0,-4 4 0,-8 1 0,-1 4 0,-5 0 0,4 0 0,-4-4 0,10 12 0,-4-6 0,8 22 0,-4-2 0,4 10 0,5 0 0,1 0 0,5-5 0,0 3 0,0-9 0,0 4 0,4-10 0,6-6 0,10-5 0,1-4 0,9 0 0,-3-9 0,-1-3 0,7-15 0,-11 0 0,4-1 0,-5 3 0,-6 10 0,-1-4 0,-5 13 0,0-7 0,-4 8 0,-8 0 0,-3 6 0,-11 4 0,7 4 0,-9 0 0,9 0 0,-4-3 0,9 2 0,-3-7 0,4 3 0,-5-4 0,1 0 0,-1 0 0,0 0 0,0 0 0,0 0 0,1 0 0,-1 3 0,0 2 0,0 9 0,-1 1 0,5 10 0,-8-4 0,5 16 0,-7-9 0,9 6 0,-4-4 0,5-9 0,-1 0 0,1-8 0,5-4 0,0 0 0,-4-4 0,3-17 0,-3-6 0,9-22 0,2-7 0,17-4 0,2-10 0,6 10 0,3 2 0,-5 3 0,4 15 0,-5-2 0,-4 17 0,-5 1 0,-1 10 0,6 0 0,-8 5 0,6 0 0,-8 0 0,6 15 0,-1 3 0,2 14 0,-5 6 0,-2-4 0,-3 11 0,-1-11 0,0-1 0,-6-2 0,0-15 0,-5 8 0,0-14 0,0 4 0,0-5 0,3-16 0,3-6 0,4-16 0,0 2 0,5-3 0,2 3 0,3 0 0,2-4 0,-3 15 0,2-8 0,-2 13 0,1-4 0,-5 6 0,3 3 0,-3 2 0,0 4 0,-2 0 0,1 0 0,-4 0 0,4 9 0,-4 8 0,0 16 0,1 0 0,-4 13 0,3-6 0,-9 7 0,4-7 0,-5-7 0,0-8 0,0-10 0,0-5 0,0-6 0</inkml:trace>
</inkml:ink>
</file>

<file path=ppt/ink/ink4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9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244 100 24575,'0'-11'0,"0"-4"0,0 2 0,0-1 0,0 0 0,0 4 0,0-3 0,-4 8 0,-6 1 0,-4 4 0,-6 0 0,-12 0 0,10 0 0,-10 8 0,5 10 0,10 3 0,-10 18 0,16-17 0,-6 16 0,12-12 0,0 1 0,5-2 0,0-10 0,0-2 0,4-4 0,11-4 0,1-2 0,14-3 0,-3 0 0,0 0 0,-2-4 0,0-6 0,-9-1 0,8-9 0,-14 10 0,4-8 0,-5 8 0,0-4 0,0 5 0,0 4 0,-4-3 0,3 7 0,-7 4 0,2 20 0,-3 17 0,0 24 0,-5-6 0,-2 20 0,-6-20 0,6 6 0,-4-10 0,10-14 0,-5-7 0,6-13 0,0-6 0,0-13 0,0-19 0,17-13 0,4-24 0,17-2 0,0-7 0,7-1 0,-5 6 0,-2 9 0,-3 8 0,-17 10 0,7 8 0,-13 0 0,1 14 0,-3 0 0,-2 2 0,-3 7 0,-1-3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4:57.4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0 24575,'-7'0'0,"1"0"0</inkml:trace>
</inkml:ink>
</file>

<file path=ppt/ink/ink4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0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 24575,'-5'-2'0,"5"8"0,11 14 0,13 15 0,20 9 0,3 7 0,3-12 0,-3-3 0,-4 6 0,-2-15 0,10 23 0,-17-27 0,6 6 0,-8-8 0,-9 0 0,-4-5 0,-10-3 0,0-8 0,-4 3 0,-2-3 0,-3 8 0,0 7 0,-9 7 0,-18 21 0,-5 2 0,-7 8 0,2 3 0,6-5 0,-7 2 0,12-10 0,-2-8 0,17-14 0,-4-5 0,10-8 0,-3-4 0,3-4 0,-8-1 0,7-4 0,-3 0 0</inkml:trace>
</inkml:ink>
</file>

<file path=ppt/ink/ink4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1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24575,'20'0'0,"3"0"0,42 0 0,-7 0 0,6 0 0,-2 0 0,-7 0 0,1 0 0,-8-4 0,-15 2 0,-17-2 0,-7 4 0</inkml:trace>
</inkml:ink>
</file>

<file path=ppt/ink/ink4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1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24575,'96'0'0,"0"0"0,0 0 0,-13 0 0,-2 0 0,-22 0 0,-25 0 0,-27 0 0,6 0 0</inkml:trace>
</inkml:ink>
</file>

<file path=ppt/ink/ink4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2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813 315 24575,'5'-50'0,"16"-21"0,-7 33 0,12-11 0,-15 11 0,-6 22 0,0-8 0,-5 14 0,0-4 0,-15 10 0,-9 5 0,-19 23 0,-16 19 0,-10 20-501,29-27 0,-1 1 501,-4 4 0,0-1 0,-26 19-283,31-19 1,1-2 282,-20 4 0,4 10 0,7-16 0,20-7 0,6-8 972,8-7-972,9-5 595,1 0-595,4-1 0,0 1 0,4-4 0,18 4 0,1-8 0,22 9 0,-11-4 0,11 6 0,-5-6 0,1 4 0,-8-5 0,-2 6 0,-15-5 0,8 3 0,-14-8 0,3 7 0,-4-7 0,-4 7 0,-1-3 0,-4 4 0,0 0 0,0 4 0,-5 8 0,-13 13 0,-1 1 0,-17 13 0,0-6 0,-9 9 0,0-1 0,-6 8 0,6-5 0,-8 6 0,8-9 0,1 1 0,14-9 0,1-2 0,17-13 0,-2-2 0,13-6 0,-3-4 0,4 3 0,0-7 0,0 2 0,4-4 0,11 1 0,7-1 0,16-3 0,3 4 0,12-8 0,-4 3 0,4-5 0,1 0 0,-5 0 0,12 0 0,-12 0 0,5 0 0,-7 0 0,0 0 0,-7 0 0,5 0 0,-11 0 0,5 0 0,-7 0 0,-6-5 0,0 4 0,-12-7 0,0 7 0,-5-7 0,-1 3 0,1-4 0,-4-10 0,-1 2 0,-4-41 0,0 25 0,0-33 0,0 32 0,0 1 0,0 7 0,0 7 0,0 4 0,0 1 0,0 9 0,0 2 0</inkml:trace>
</inkml:ink>
</file>

<file path=ppt/ink/ink4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4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24575,'0'18'0,"0"5"0,0 18 0,0 1 0,0 12 0,0 0 0,0 2 0,0 7 0,0-13 0,0 2 0,0-11 0,0-7 0,0 4 0,0-22 0,0 8 0,0-14 0,0 3 0,0-11 0,0-14 0,0-16 0,0-12 0,11-7 0,8-7 0,6 5 0,11-13 0,-4 12 0,6-6 0,-8 13 0,5 1 0,-13 15 0,4 1 0,-6 11 0,-5 5 0,-2 2 0,-4 7 0,-4 0 0,-1 23 0,-4 7 0,0 12 0,-17 6 0,2-7 0,-14 2 0,7-3 0,-6-6 0,6-6 0,-5 0 0,2-12 0,4-1 0,-4-3 0,10-2 0,-4-4 0,9-1 0,-4-4 0,6 0 0,14 4 0,7-3 0,16 7 0,9-2 0,-4 5 0,11 1 0,-4-1 0,-1 0 0,-1 5 0,-7 1 0,-6-1 0,-1-1 0,-10-6 0,-2 0 0,-4 0 0,-4-4 0,-1-1 0</inkml:trace>
</inkml:ink>
</file>

<file path=ppt/ink/ink4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4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24575,'3'0'0,"4"0"0,11 0 0,-3 0 0,-1 0 0,-5 0 0,0 0 0,-4 0 0,-2 0 0</inkml:trace>
</inkml:ink>
</file>

<file path=ppt/ink/ink4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5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24575,'13'0'0,"-1"0"0,2 0 0,-4 0 0,3 0 0,-4 0 0,0 0 0,-1 0 0,-3 0 0,-1 0 0</inkml:trace>
</inkml:ink>
</file>

<file path=ppt/ink/ink4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6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24575,'0'24'0,"0"-10"0,0 16 0,0-8 0,0 16 0,0-4 0,0 11 0,0-4 0,0 5 0,0-5 0,0 3 0,0-10 0,0-2 0,0-1 0,0-15 0,0 3 0,0-14 0,0-1 0</inkml:trace>
</inkml:ink>
</file>

<file path=ppt/ink/ink4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7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9 288 24575,'-5'-4'0,"2"-5"0,7-10 0,6 3 0,0-2 0,4 9 0,-5 4 0,-1 1 0,6 4 0,-5 0 0,5 0 0,-5 7 0,-5 10 0,0 8 0,-4 2 0,0 4 0,0-5 0,0 1 0,0-2 0,0-10 0,0 3 0,0-8 0,0 4 0,0-13 0,0-13 0,0-23 0,5-1 0,14-32 0,0 30 0,19-24 0,-14 21 0,11-2 0,-16 4 0,6 11 0,-14 8 0,7 5 0,-8 10 0,4 1 0,-5 4 0,-1 0 0,1 0 0,0 0 0,0 9 0,-4 7 0,4 11 0,-8 5 0,4 7 0,-5-6 0,0 12 0,0-5 0,0 1 0,0-8 0,0-8 0,0-6 0,0-4 0,0-1 0,0-6 0,4-3 0,0-1 0,5-12 0,7-16 0,0-4 0,-3 4 0,-4 9 0</inkml:trace>
</inkml:ink>
</file>

<file path=ppt/ink/ink4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8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24575,'0'73'0,"0"0"0,0 21 0,0-6 0,0-2 0,0-28 0,0-3 0,0-1 0,0-14 0,0 4 0,0-10 0,8-2 0,-1-1 0,12-10 0,-13 10 0,12-10 0,-12 4 0,8-10 0,0 3 0,-8-8 0,7 4 0,-8-5 0,4-1 0,-1-3 0,6-1 0,-4-4 0,8 0 0,-3-4 0,6-12 0,0-13 0,1-4 0,1-13 0,-11 27 0,-2-2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4:58.8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 93 24575,'-4'-3'0,"2"-7"0,8 2 0,-2-6 0,13 3 0,-6 1 0,7-2 0,-1 2 0,-2 3 0,7 3 0,-8 1 0,8 3 0,-7 0 0,3 0 0,-8 0 0,0 0 0,-4 0 0,1 14 0,0 5 0,2 25 0,-4-4 0,-1 23 0,-4-4 0,0 13 0,-5 7 0,0-17 0,-9 7 0,-5-18 0,-1 7 0,-3-7 0,5-6 0,-4-5 0,5-12 0,-3-3 0,5-4 0,1-9 0,3 2 0,-2-8 0,6 1 0,-3-4 0,4 0 0,0-3 0,0 0 0,-1 0 0,1-3 0,-1-4 0,1-3 0,-2-8 0,4-1 0,-2-3 0,5-1 0,-3-14 0,4 6 0,0-8 0,0 16 0,0 5 0,0 4 0,3 1 0,1 5 0,2-1 0,1 8 0,2-1 0,1 2 0,4 0 0,4 0 0,-3 6 0,7 6 0,-6 11 0,9 8 0,-7 7 0,3-2 0,1 3 0,-5-6 0,4 0 0,-5-4 0,-4-6 0,1-5 0,-2-5 0,0-2 0,-2-2 0,1-2 0,-3-1 0,2-2 0,-2-1 0,-4-3 0,0 0 0</inkml:trace>
</inkml:ink>
</file>

<file path=ppt/ink/ink4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9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24575,'40'0'0,"16"0"0,2 0 0,6 0 0,5 0 0,-11 0 0,13 0 0,-7 0 0,-9 0 0,-1 0 0,-13 0 0,-8 0 0,-13 0 0,-6 0 0,-9 0 0,-1 0 0</inkml:trace>
</inkml:ink>
</file>

<file path=ppt/ink/ink4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0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24575,'0'19'0,"0"2"0,0 6 0,0 4 0,0-5 0,0 7 0,0 5 0,0-5 0,0-1 0,0-1 0,0-10 0,0-1 0,0-1 0,0-9 0,0 3 0,0-15 0,0-11 0,0-12 0,0-21 0,5 5 0,2-21 0,10 13 0,8-12 0,0 12 0,4-5 0,-6 13 0,-2 8 0,0 8 0,-6 10 0,-2 1 0,-4 9 0,0 1 0,0 4 0,-1 0 0,-3 4 0,-1 5 0,-4 11 0,0 13 0,0 8 0,0 5 0,0 0 0,0 0 0,0-5 0,0-3 0,-4-11 0,3-2 0,-4-10 0,1-2 0,3-4 0,-3-15 0,4-7 0,0-16 0,0-10 0,5 6 0,1-12 0,5 5 0,5 0 0,-4 6 0,3 9 0,-5 5 0,0 1 0,-1 4 0,0 1 0,0 9 0,0-3 0,-1 7 0,1-2 0,-1 3 0,0 7 0,2 10 0,-5 3 0,4 11 0,-7-5 0,7 6 0,-3 1 0,0-1 0,4 0 0,-4 0 0,-1 0 0,5-6 0,-9 0 0,7-7 0,-7-4 0,8 3 0,-8-8 0,4 9 0,-5-9 0,0 3 0,0-4 0,0-4 0,0-1 0</inkml:trace>
</inkml:ink>
</file>

<file path=ppt/ink/ink4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1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 24575,'-1'-4'0,"12"0"0,5 4 0,15 0 0,2 0 0,0 0 0,0 0 0,-2 0 0,-15 0 0,3 0 0,-10 0 0,-1 7 0,-3 4 0,-1 19 0,2 20 0,-5-6 0,11 32 0,-10-8 0,4 25 0,-1-16-206,-5-17 0,1-3 206,4 1 0,-5-1 0,0 2 0,6 10 0,-4 21 0,4-16 0,-6 5 0,0-21 0,5 12 0,-3-21 0,3-2 0,-5-2 0,0-11 412,6 11-412,-5-11 0,4 4 0,-5-5 0,0-2 0,0 1 0,0-5 0,0 3 0,0-9 0,0 10 0,0-10 0,0 4 0,0-5 0,0-1 0,0 1 0,0-1 0,0-4 0,0-2 0,0-4 0,0 0 0,0 0 0,-11-4 0,-6-1 0,-12-4 0,-3 0 0,-7 0 0,6 0 0,-6 0 0,7 0 0,5 0 0,2 0 0,10 0 0,-3 0 0,8 0 0,-4 0 0,9 0 0,2 0 0</inkml:trace>
</inkml:ink>
</file>

<file path=ppt/ink/ink4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3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10 24575,'-6'-5'0,"-2"1"0,-19 4 0,0 0 0,-12 0 0,-1 0 0,5 0 0,-2 0 0,16 0 0,0 0 0,3 0 0,8 0 0,0 4 0,6 11 0,4 6 0,0 33 0,0-3 0,6 28 0,9 2-752,0 12 752,-4-42 0,-1 0 0,-2 0 0,-1 0 0,0-1 0,0 1 0,1 0 0,-1-1 0,1 34 0,-1-24 0,-1-1 0,-4 6-152,2-6 0,0-1 152,-4 2 0,0 20 0,0-24 0,0-2 0,0-14 740,0-7-740,0-7 316,0-12-316,0 5 0,0-9 0,0 3 0,0-4 0,0 0 0,0 0 0,0-1 0,3 1 0,2 0 0,0 0 0,3 0 0,-3 0 0,14 0 0,-3 1 0,15 0 0,-5 0 0,6 6 0,0-5 0,0 5 0,-5-2 0,-2-2 0,-10 1 0,-2-3 0,-4-2 0,0-3 0,0 3 0,-4-14 0,-2 8 0,-3-10 0</inkml:trace>
</inkml:ink>
</file>

<file path=ppt/ink/ink4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4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24575,'2'80'0,"-1"0"0,0 0 0,0-1 0,1 22 0,0-5 0,4-52 0,6-89 0,7-4 0,6-12 0,-2 12 0,-4-5 0,2 13 0,-9 8 0,3 8 0,-5 10 0,-1 1 0,-8 16 0,-7 10 0,-10 13 0,-7 14 0,6 1 0,-4 1 0,8-3 0,-2-11 0,9 4 0,2-10 0,4-1 0,0-1 0,0-9 0,0 3 0,14-3 0,4-5 0,14 0 0,0-5 0,-5 0 0,4 0 0,-5 0 0,-4 0 0,2 0 0,-14 0 0,4 0 0,-6 0 0,-3 0 0,-1 0 0</inkml:trace>
</inkml:ink>
</file>

<file path=ppt/ink/ink4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5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24575,'0'19'0,"0"73"0,0-36 0,-1-3 0,2-2 0,4-13 0,0-11 0,1-2 0,-1-5 0,-5-5 0,0-2 0,0-12 0,0-7 0,0-4 0,0-13 0,0 1 0,0-10 0,0-7 0,0 5 0,5-11 0,1 4 0,10 1 0,1 1 0,5 7 0,-1 0 0,0 5 0,-1 6 0,0 7 0,-5 8 0,-2 2 0,-4 4 0,0 0 0,0 0 0,0 0 0,-5 0 0,0 0 0</inkml:trace>
</inkml:ink>
</file>

<file path=ppt/ink/ink4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6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5 24575,'-17'0'0,"-7"0"0,-9 0 0,-1 0 0,-5 0 0,0 0 0,11 0 0,-16 0 0,27 0 0,-14 0 0,21-4 0,-9 3 0,13 1 0,-3 5 0,6 4 0,2 4 0,-3-4 0,4 8 0,0-3 0,0 5 0,0 6 0,0 2 0,0 5 0,0 0 0,0 14 0,0-4 0,6 27 0,1-18 0,13 34 0,-6-17 0,5 6 0,-5 3-417,7 19 417,-6-8 0,-3-36 0,-2-1 0,-3 26 0,5-4 0,-11 7 0,11-7 0,-10-2 0,3-15 0,-5 6 0,0-14 0,0 6 0,0-8 0,0-6 0,0 6 417,0-13-417,0 0 0,0-8 0,0-5 0,0-5 0,0 3 0,0-8 0,0 3 0,0-4 0,0-1 0,0 1 0,0-1 0,0 1 0,0 0 0,0 0 0,0-1 0,0 1 0,0-1 0,0 0 0,4-3 0,-3 3 0,6-7 0,-6 6 0,7-6 0,-3 7 0,4-7 0,0 7 0,-1-3 0,1-1 0,-1 4 0,1-7 0,-1 6 0,1-6 0,-1 7 0,1-7 0,0 6 0,5-1 0,-4-1 0,3-1 0,-4 0 0,0-3 0,0 3 0,-1-4 0,1 0 0,0 0 0,0 0 0,4 0 0,8 0 0,0 0 0,4 0 0,-5 0 0,-6 0 0,5 0 0,-4 0 0,-1 0 0,0-4 0,-1 3 0,-3-7 0,4 7 0,-5-3 0,0 4 0,0-4 0,-1 3 0,1-7 0,-4 4 0,-2-5 0,-3 0 0,0 4 0,0 1 0</inkml:trace>
</inkml:ink>
</file>

<file path=ppt/ink/ink4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9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24575,'0'17'0,"0"10"0,0 36 0,0 0 0,0 9 0,0-7 0,0 6 0,0 10 0,0-21 0,0 27 0,0-43 0,0 16 0,0-26 0,0-1 0,0-2 0,9-14 0,-3 2 0,13-14 0,1-1 0,1-4 0,10 0 0,-5 0 0,6-5 0,-4-10 0,4-9 0,-9-9 0,4 5 0,-6-3 0,-10 19 0,-2-2 0</inkml:trace>
</inkml:ink>
</file>

<file path=ppt/ink/ink4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0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24575,'18'-9'0,"19"-7"0,-7 9 0,30-10 0,-12 16 0,15-11 0,-7 11 0,-2-10 0,0 10 0,-6-4 0,-6 5 0,2 0 0,-26 0 0,3 0 0,-17 0 0</inkml:trace>
</inkml:ink>
</file>

<file path=ppt/ink/ink4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2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9 165 24575,'-5'8'0,"2"8"0,3 3 0,0 12 0,0-10 0,0 10 0,0-15 0,0 3 0,0-10 0,0 0 0,0-1 0,0-6 0,0-8 0,0-14 0,0-7 0,0 0 0,0-3 0,4 3 0,2-5 0,5-1 0,4 7 0,-4 0 0,3 7 0,-4 4 0,-1-4 0,0 13 0,0-7 0,0 12 0,0-3 0,0 4 0,-1 0 0,0 0 0,-3 15 0,-1-3 0,-4 25 0,0-9 0,0 11 0,0 0 0,0-6 0,0 12 0,0-11 0,0-1 0,0-7 0,0-7 0,0-4 0,0-2 0,0-4 0,3-4 0,2-5 0,5-21 0,0-9 0,1-17 0,7-7 0,0 5 0,1-5 0,2 14 0,-9 2 0,4 11 0,-6 2 0,-1 10 0,0 1 0,0 5 0,-4 8 0,-1 6 0,-4 15 0,0 7 0,0-1 0,5 5 0,-4-4 0,4-1 0,0 5 0,-4-10 0,8 4 0,-8-10 0,7-1 0,-3-5 0,0-1 0,3 1 0,-7 0 0,3 0 0,0-4 0,0-1 0,5-4 0,-5 0 0,0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1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24575,'30'0'0,"-4"0"0,19 0 0,-4 0 0,-1-5 0,5-1 0,-17 0 0,4-4 0,-17 5 0,-2 0 0,-4 1 0,0 4 0,0 0 0,-4 0 0,-1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5:00.1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90 24575,'0'21'0,"0"-2"0,0 12 0,0-7 0,0 7 0,0-7 0,0 0 0,0-3 0,0-2 0,0-1 0,0 0 0,0 0 0,0-4 0,0 8 0,0-7 0,0 3 0,0-5 0,0 1 0,0-4 0,0 0 0,0-4 0,0 0 0,0 0 0,0-5 0,0-9 0,0-7 0,0-8 0,0-9 0,0-8 0,0 0 0,0-29 0,0 30 0,0-23 0,0 28 0,0 0 0,0 7 0,0 11 0,0 0 0,0 14 0,3 6 0,2 26 0,8 6 0,-3 19 0,6-14 0,-1 14 0,2-15 0,1 10 0,0-6 0,-1-9 0,-1-4 0,-5-8 0,0-8 0,-5-1 0,1-8 0,-1 0 0,0-2 0,-3-7 0,0-4 0,-3-10 0,0-6 0,0-6 0,0-21 0,0 8 0,0-9 0,0 2 0,0 8 0,0-9 0,0 10 0,0 7 0,0 6 0,0 8 0,0 1 0,0 8 0,0 0 0,-3 7 0,3 0 0,-3 3 0</inkml:trace>
</inkml:ink>
</file>

<file path=ppt/ink/ink4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3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24575,'2'-5'0,"11"1"0,18 4 0,-3 0 0,10 0 0,-5 0 0,-5 0 0,9 0 0,-16 0 0,-1 0 0,-6 0 0,-5 0 0,-1 0 0,-3 7 0,-2 16 0,-3 18 0,0 15 0,0 15 0,0 3 0,0-25 0,0 2-304,0 1 0,0 2 304,0 7 0,0 1-585,0-1 1,0 2 584,0 3 0,0 1 0,0-2 0,0-3-138,0-7 0,0-2 138,0 46 0,0-17 0,0 11 0,0-8 0,0-5 0,0-17 0,0 1 0,0-8 564,0-2-564,0-8 1187,0-5-1187,0 3 302,0-3-302,0-1 0,0-1 0,0-13 0,0-1 0,0-5 0,0-5 0,0-2 0,0-4 0,0 0 0,0-1 0,0 1 0,0-1 0,0 1 0,-4 0 0,-5 5 0,-12 1 0,0 5 0,-4-4 0,5 3 0,5-9 0,-3 4 0,7-5 0,-7 1 0,8-1 0,-4 0 0,0-4 0,4-1 0,-4 0 0,1-3 0,3 3 0,-4-4 0,5 0 0,1 0 0,3 0 0,1 0 0</inkml:trace>
</inkml:ink>
</file>

<file path=ppt/ink/ink4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4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24575,'0'18'0,"0"10"0,0 13 0,5 5 0,-3 8 0,8 2 0,-8 7 0,4-7 0,-6 6 0,0-14 0,5 6 0,-4-14 0,4-1 0,-5-7 0,0-5 0,0-7 0,0-2 0,0-8 0,0 4 0,0-5 0,0 0 0,0 0 0,0-12 0,6-23 0,4 3 0,9-35 0,9 20 0,-1-24 0,9 4 0,-10 2 0,4 2 0,-7 7 0,-6 12 0,0-2 0,-8 20 0,1-2 0,-1 10 0,-1 4 0,-3-3 0,-4 11 0,-12 8 0,-10 11 0,-10 19 0,-4-4 0,4 10 0,-5-4 0,12-2 0,0-1 0,8-7 0,6-7 0,4-1 0,2-5 0,4-1 0,0-4 0,0-1 0,0-5 0,4 4 0,6-2 0,10 3 0,7-4 0,5 1 0,-5-1 0,3 1 0,-9-5 0,10 3 0,-15-8 0,4 4 0,-11-5 0,-1 0 0,1 0 0,0 0 0,-4 0 0,-1 0 0</inkml:trace>
</inkml:ink>
</file>

<file path=ppt/ink/ink4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7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253 117 24575,'0'-13'0,"0"-3"0,0 6 0,0-7 0,0 6 0,0-6 0,0 7 0,-4 1 0,-6 1 0,0 7 0,-14-4 0,8 5 0,-10 0 0,1 0 0,4 0 0,-5 15 0,6-3 0,0 13 0,4 0 0,2-4 0,8 10 0,-3-10 0,8 4 0,-4-5 0,5-6 0,0 5 0,0-9 0,0 3 0,0-4 0,4-4 0,6-1 0,10-4 0,1 0 0,10 0 0,-4 0 0,5 0 0,-6-9 0,-1-2 0,-5-4 0,-1 1 0,1-1 0,-6 5 0,0-4 0,-5 9 0,0-3 0,0 7 0,-4 8 0,-1 16 0,-4 14 0,0 10 0,0 0 0,0 7 0,0-6 0,0 6 0,0-13 0,0-3 0,0-11 0,0-2 0,0-10 0,0-2 0,3-8 0,2-1 0,8-4 0,8-5 0,1-10 0,17-10 0,-9-10 0,7-6 0,4 3 0,-10-3 0,5 6 0,-9 7 0,-7 3 0,0 5 0,-5 5 0,-2 5 0,-4 3 0,0 6 0,-4-3 0,-2 4 0</inkml:trace>
</inkml:ink>
</file>

<file path=ppt/ink/ink4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8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36 152 24575,'0'22'0,"0"28"0,0-4 0,0 25 0,0 0 0,0 11 0,0 11 0,0-15 0,0 8 0,0-20 0,0 7 0,0-9 0,0-10 0,0-19 0,0-3 0,0-18 0,0 0 0,0-13 0,0-7 0,0-14 0,-4-7 0,2-12 0,-3-8 0,5-2 0,-5-12 0,3 4 0,-3-14 0,5 5 0,0-5 0,0-1 0,0 14 0,-6-12 0,5 22 0,-5 0 0,6 3 0,0 11 0,0 1 0,0 7 0,0 7 0,0-1 0,0 5 0,0 1 0,4 5 0,1 0 0,4 0 0,4 0 0,2 0 0,5-1 0,5-1 0,-4 6 0,10-5 0,2 9 0,0-4 0,6 5 0,-7 0 0,-5 0 0,-2 0 0,-6 0 0,-4 4 0,0 11 0,-5 7 0,-4 17 0,-2 1 0,-4 7 0,0-1 0,-5 8 0,-6-12 0,-17 25 0,3-30 0,-6 11 0,15-28 0,-2-2 0,3-7 0,-5 3 0,-5-8 0,4 2 0,-4-7 0,5 3 0,1-4 0,4 0 0,-4 0 0,9 0 0,0 0 0,6 0 0</inkml:trace>
</inkml:ink>
</file>

<file path=ppt/ink/ink4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9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1 130 24575,'0'22'0,"0"5"0,0 6 0,0 1 0,0 18 0,0-10 0,0 12 0,0-7 0,0-7 0,0-7 0,0-7 0,0-7 0,0-4 0,0-2 0,4-19 0,5-1 0,14-29 0,0 0 0,23-30 0,-13 13 0,14-20 0,-9 15 0,0 0 0,0 2 0,-7 13 0,-8 9 0,-4 13 0,-8 2 0,3 13 0,-5-7 0,0 12 0,-12 8 0,-5 10 0,-17 13 0,2 3 0,-5 0 0,11 0 0,-3-7 0,9 5 0,-3-15 0,3 8 0,6-9 0,-3 0 0,7-2 0,-3-4 0,4 0 0,0 0 0,0 0 0,0-1 0,0 1 0,0-1 0,4 1 0,1 0 0,4-4 0,4 3 0,2-3 0,5 5 0,-1 0 0,6 5 0,2 1 0,-1 5 0,5 0 0,-3 5 0,-1-3 0,5 4 0,-16-8 0,8 2 0,-13-6 0,3 3 0,-5-8 0,0 4 0,0-9 0,-4-2 0,-1-3 0</inkml:trace>
</inkml:ink>
</file>

<file path=ppt/ink/ink4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9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27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24575,'0'68'0,"0"-1"0,0 1 0,0 11 0,0-4 0,0-1 0,0-5 0,0 28 0,0-24 0,0-15 0,0-3 0,0-3 0,0-1 0,0 2 0,0 22 0,0-15 0,0 38 0,0-56 0,0 30 0,0-32 0,0 1 0,0-2 0,0-10 0,0-5 0,0-5 0,0-9 0,0 0 0,0-3 0,0-1 0,0-2 0,0-1 0</inkml:trace>
</inkml:ink>
</file>

<file path=ppt/ink/ink4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28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24575,'4'-3'0,"12"0"0,2 6 0,13 14 0,-15 1 0,5 16 0,0-9 0,-4 8 0,0-7 0,-5 7 0,-4-9 0,-3 0 0,2-2 0,-3-7 0,0 8 0,-1-12 0,0 3 0,-3-4 0,3-3 0,-3 3 0,0-3 0,0-1 0,3-3 0,-3 3 0,6-3 0,-3 3 0,4-2 0,-4 2 0,3-6 0,-3 3 0,4-3 0,-1 0 0,0-3 0,4-4 0,1-8 0,3 0 0,2-7 0,2 6 0,-1-7 0,11 1 0,-6-2 0,10-8 0,-7 5 0,7-8 0,-5 8 0,3-4 0,-10 11 0,0 0 0,-6 9 0,0 1 0,-3 3 0,-1 0 0,-4 1 0,1 2 0,-1 1 0,0 3 0,1 0 0,-1 0 0,0 0 0,-2-3 0,2 3 0,-6-9 0,3-3 0,-3 4 0,0-2 0</inkml:trace>
</inkml:ink>
</file>

<file path=ppt/ink/ink4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29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24575,'0'-6'0,"0"29"0,0-4 0,0 45 0,0-4 0,0 23 0,0-3 0,0-11 0,0 2 0,0-16 0,0 11 0,0-13 0,0-6 0,0-8 0,0-14 0,0-2 0,6-9 0,-2-3 0,10-4 0,-4-5 0,1-2 0,11-3 0,-9-2 0,21-21 0,-11 1 0,-2-1 0,-9 9 0</inkml:trace>
</inkml:ink>
</file>

<file path=ppt/ink/ink4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29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24575,'9'0'0,"2"0"0,7 0 0,1 0 0,9 0 0,-3 0 0,7 0 0,-3 0 0,5 0 0,0 0 0,0 0 0,0 0 0,-5 0 0,-1-3 0,-9 2 0,0-3 0,-9 4 0,-3 0 0,-4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5:02.2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 1 24575,'-12'0'0,"-1"3"0,-5 1 0,4 6 0,-4-2 0,0 5 0,6-2 0,-2 4 0,8-5 0,-5 7 0,7-6 0,-6 4 0,9-6 0,-1-3 0,2 1 0,0-1 0,0 0 0,0 0 0,8-2 0,9-2 0,5-2 0,9 0 0,-7 0 0,8 0 0,-8 4 0,-1 0 0,-5 6 0,-5 0 0,-2 4 0,-1 4 0,-6 0 0,-1 5 0,-3 0 0,0-1 0,-3 1 0,-5 0 0,-7-4 0,-4-1 0,-4-3 0,0-3 0,0-1 0,1-3 0,3-4 0,-3-1 0,11-3 0,-6 0 0,10 0 0,-3 0 0,4-2 0,2-2 0,2-2 0,2 0 0,6 3 0,10-3 0,8 5 0,9-7 0,5 3 0,-4-7 0,4-1 0,-5-3 0,-5 0 0,0-4 0,-8 0 0,0-8 0,-5 4 0,-2-8 0,-2 4 0,-3 0 0,0 0 0,-4 10 0,-1-4 0,-3 7 0,0 1 0,0 1 0,0 6 0,0 10 0,0 17 0,0 21 0,0 24 0,0 10 0,0 19-490,0-41 1,0-1 489,0 34 0,0 14-212,0-26 212,0 0 0,0-9 0,4-20 0,-3-12 0,2-10 968,-3-5-968,0-8 223,0 0-223,0-15 0,0-9 0,0-17 0,0-14 0,0 5 0,0-29 0,0 25 0,0-25 0,0 23 0,0-10 0,0 16 0,0-10 0,0 16 0,0-4 0,0 10 0,0 0 0,0 5 0,0 5 0,0-4 0,0 3 0,4-4 0,0 1 0,4-5 0,2 7 0,2-7 0,-1 13 0,2-4 0,-2 4 0,3 3 0,-4 1 0,3 7 0,-6-3 0,3 5 0,-4-2 0,0 3 0,4 0 0,-3 0 0,2 0 0,-2 3 0,-1 4 0,1 7 0,-3 15 0,-1 0 0,-3 10 0,0-1 0,0 1 0,0 0 0,0-6 0,0-6 0,-3-2 0,0-9 0,-7 0 0,2-10 0,-8 1 0,4-3 0,-6-1 0,0-3 0,4 0 0,-8 0 0,7 0 0,-3 0 0,4 0 0,0-3 0,4 0 0,0-1 0,4-2 0,2 5 0,2-1 0</inkml:trace>
</inkml:ink>
</file>

<file path=ppt/ink/ink4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32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269 895 24575,'0'-10'0,"0"0"0,0-1 0,0-7 0,0 7 0,0-4 0,-3 5 0,-1 0 0,-6 2 0,2-2 0,-9 6 0,5 1 0,-6 3 0,0 0 0,-2 0 0,-3 0 0,0 7 0,3 5 0,0 8 0,5 4 0,-1 4 0,3-4 0,1 9 0,4-9 0,3 4 0,2-5 0,3-4 0,0-1 0,0-3 0,6-1 0,2-3 0,6-1 0,0-3 0,0-3 0,1-1 0,-5-3 0,4 0 0,-7 0 0,3 0 0,0-6 0,-3-2 0,4-10 0,-4-2 0,4-3 0,-2-1 0,2 5 0,-3-3 0,-4 7 0,2 0 0,-5 5 0,1 3 0,-2 1 0,0-1 0,3 6 0,-2 5 0,4 7 0,-4 3 0,6 4 0,-3-3 0,3 4 0,0-9 0,3 1 0,-3-5 0,7 1 0,-4-3 0,4-1 0,5-3 0,-4 0 0,3 0 0,-4 0 0,0-3 0,-3-1 0,-1-6 0,-3-1 0,0-3 0,0-5 0,-3 4 0,0-8 0,-4 8 0,0-7 0,0 7 0,0-4 0,0 1 0,0 3 0,0-3 0,0 3 0,0 1 0,3 0 0,1 0 0,7-5 0,4 3 0,1 1 0,6 1 0,-3 5 0,9-2 0,3 3 0,-2 3 0,-7 2 0,-5 3 0,-9 0 0,1 0 0,-5 5 0,-1 7 0,-3 6 0,0 5 0,-7 1 0,5-5 0,-8 3 0,9-7 0,-3 3 0,4-3 0,0-5 0,0 0 0,0-3 0,3-1 0,4 1 0,8 0 0,4 0 0,4-2 0,1-2 0,-1-3 0,0 0 0,0 0 0,5 0 0,-7 0 0,6-7 0,-11-5 0,2-4 0,-3-6 0,-3 2 0,-1-8 0,-3 4 0,0-4 0,-4 5 0,0 0 0,-4 4 0,0 0 0,0 8 0,-6 1 0,-2 3 0,-7 3 0,1 1 0,3 3 0,-2 0 0,2 3 0,-4 9 0,4 8 0,-1 10 0,7-1 0,1 3 0,4-11 0,0 6 0,0-12 0,0 3 0,3-4 0,8-3 0,5 0 0,8-3 0,5 2 0,-8-1 0,3 1 0,-9-3 0,-5 0 0,0 3 0,-6 1 0,-1 7 0,-3 1 0,0 5 0,0 4 0,0 6 0,-7 2 0,-3 8 0,-12-8 0,3 4 0,-1-14 0,4 1 0,2-15 0,-1 2 0,4-10 0,-6-1 0,11-9 0,-12-11 0,16-8 0,-9-14 0,10 3 0,-4-3 0,5 10 0,0-3 0,0 7 0,0 1 0,7 2 0,5 6 0,18-6 0,1 8 0,14-5 0,-10 9 0,9 1 0,-4 1 0,1 3 0,3-4 0,-9 1 0,0-1 0,-8 1 0,-7-3 0,-2 0 0,-7-7 0,0-2 0,-4-7 0,1 2 0,-3-7 0,-2 7 0,-3-3 0,0 9 0,-3 4 0,0 5 0,-7 3 0,2 3 0,-5 1 0,2 3 0,0 0 0,-2 0 0,6 0 0,-7 26 0,9-10 0,-2 27 0,7-18 0,0 3 0,0-5 0,0-4 0,10 0 0,2-7 0,16-1 0,1-7 0,5 0 0,5-4 0,-3 0 0,4-12 0,-5-7 0,-4-8 0,0-13 0,-4 3 0,-4-8 0,1-14 0,-10 5 0,2-19 0,-6 6 0,-4 11 0,-2-14 0,-4 21 0,0-11 0,0 13 0,-3 13 0,-5-1 0,0 18 0,-2-4 0,6 20 0,1 10 0,3 11 0,0 14 0,0 13 0,5 6 0,-1-5 0,12 22 0,-3-30 0,8 29 0,2-21 0,-4 4 0,9-5 0,-10-8 0,3-9 0,-9-6 0,2-5 0,-6-9 0,2 0 0,-4-3 0,1-4 0,-1 0 0,0-3 0,1 0 0,-1 0 0,0 0 0,0 0 0,1 0 0,-4 0 0,0 0 0</inkml:trace>
</inkml:ink>
</file>

<file path=ppt/ink/ink4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32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610 7 24575,'-11'-4'0,"-7"2"0,-17 2 0,-11 0 0,-1 0 0,1 0 0,-4 0 0,8 0 0,-10 0 0,12 0 0,5 0 0,-3 0 0,12 0 0,-3 0 0,11 0 0,3 0 0,4 0 0,-2 0 0,6 0 0,-7 0 0,7 0 0,0 0 0,4 0 0</inkml:trace>
</inkml:ink>
</file>

<file path=ppt/ink/ink4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36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24575,'0'32'0,"0"0"0,0 40 0,0-2 0,0 20 0,0 8 0,0-31 0,0 17 0,0-34 0,0 4 0,0-10 0,3-18 0,4-4 0,4-14 0,7-2 0,6-6 0,0 0 0,9-3 0,-19 2 0,1-3 0</inkml:trace>
</inkml:ink>
</file>

<file path=ppt/ink/ink4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36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7 113 24575,'-3'-9'0,"0"2"0,6-5 0,8 4 0,15-12 0,-4 11 0,11-11 0,-9 15 0,0-9 0,4 12 0,-4-5 0,-5 7 0,-1 0 0,-4 0 0,-6 0 0,-2 0 0</inkml:trace>
</inkml:ink>
</file>

<file path=ppt/ink/ink4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38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177 679 24575,'-10'0'0,"-1"0"0,-3 0 0,0 0 0,3 0 0,-2 0 0,5 0 0,-5 0 0,2 0 0,-1 10 0,-2 3 0,5 15 0,-2-3 0,-1 8 0,6-4 0,-1-4 0,7 2 0,0-8 0,0 1 0,0-2 0,0-4 0,3-3 0,4-1 0,3-7 0,4 1 0,0-4 0,1-4 0,-1-7 0,2-10 0,-4-3 0,4-4 0,-8 4 0,3 1 0,-6 4 0,1 4 0,-5 1 0,1 7 0,1 3 0,1 8 0,3 10 0,0 6 0,1 3 0,2-4 0,2-1 0,2-3 0,4-4 0,-3-1 0,3-6 0,-3-1 0,-1-3 0,-3-2 0,-1-14 0,-2-1 0,0-16 0,0 9 0,-4-9 0,0 8 0,-4-3 0,0 5 0,0 3 0,0 2 0,0 4 0,0 3 0,3 1 0,0 3 0,4 1 0,-1-1 0,4 4 0,1-3 0,7 5 0,-3-2 0,3 3 0,-4 0 0,0 0 0,1 0 0,-5 0 0,0 0 0,-3 6 0,0 11 0,-3 3 0,0 13 0,-4-4 0,0 5 0,0 0 0,0 0 0,0-5 0,0-1 0,0-9 0,0-1 0,0-7 0,0-1 0,3-6 0,8-2 0,1-2 0,25 0 0,-14 0 0,22-12 0,-20-2 0,6-13 0,-6 2 0,2-6 0,-6 5 0,-3-8 0,-7 9 0,-3 1 0,-4 2 0,-1 7 0,-3-4 0,0 5 0,0 3 0,-6 4 0,-2 1 0,-6 5 0,3-2 0,-3 3 0,7 0 0,-3 0 0,4 0 0,-1 0 0,4 3 0,0 4 0,3 4 0,0 3 0,0 0 0,0 4 0,0 2 0,10 18 0,12 7 0,-3-3 0,13 10 0,-18-17 0,5 11 0,-6 0 0,-4-5 0,-4 3 0,-2-3 0,-3-1 0,-11 0 0,-4-10 0,-14-4 0,3-6 0,-12-6 0,7-6 0,-3-4 0,9-19 0,8-4 0,5-20 0,7-1 0,1-6 0,4 0 0,0 1 0,4-2 0,9 1 0,13-7 0,2 18 0,9-11 0,-6 18 0,6-8 0,0 3 0,-6 2 0,6-2 0,-15 11 0,0-3 0,-11 10 0,-7 5 0,-1 0 0,-3 3 0,-3 4 0,-1 0 0,-5 3 0,-2 0 0,-4 0 0,4 6 0,-3 11 0,5 3 0,-3 8 0,8 0 0,0-3 0,4 8 0,0-13 0,0 3 0,3-9 0,8-3 0,16 1 0,-2-8 0,19 0 0,-9-8 0,7-13 0,-10-7 0,11-31 0,-20 5 0,13-25 0,-20 1 0,-5-9 0,-6-8 0,-5 26 0,0-12 0,0 28 0,-8-5 0,0 14 0,-5 12 0,-1 8 0,6 6 0,-2 7 0,3 4 0,4 19 0,0 9 0,3 23 0,0-6 0,0 14 0,0-8 0,4 11 0,10-6 0,5-1 0,9-10 0,-2-7 0,-1-9 0,0-6 0,-2-8 0,0-1 0,-3-3 0,2-1 0,-10-3 0,5 0 0,-10-4 0,0 0 0,-4 0 0</inkml:trace>
</inkml:ink>
</file>

<file path=ppt/ink/ink4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39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1 202 24575,'0'-10'0,"6"1"0,14-6 0,18 0 0,-3-2 0,20-6 0,-23 13 0,25-18 0,-25 18 0,12-12 0,-20 10 0,0 2 0,-5 4 0,-5 2 0,-3 1 0,-4-1 0,-4 1 0</inkml:trace>
</inkml:ink>
</file>

<file path=ppt/ink/ink4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49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1 362 24575,'0'-8'0,"16"4"0,14-1 0,32-1 0,22-5-1474,-18 1 0,6-1 1474,11-6 0,10-2-1046,-18 6 0,8-1 0,2 0 1,-4 0 1045,7-1 0,-3 1 0,10-2 0,-18 3 0,8-1 0,5-1 0,2 0 0,-3 1 0,-4 3-804,-2 2 1,-4 2-1,-1 1 1,1 0 0,2 0 803,8-3 0,1-1 0,2 0 0,0 2 0,-1 1 0,2 3 0,0 1 0,0 2 0,-2 0 0,-2 0 0,3 0 0,-4 1 0,1 0 0,3 1 0,-6 0 0,3-1 0,1 1 0,0 2 0,-2 1 0,13 4 0,-1 2 0,-2 2 0,0 2 0,0 3 0,0 1 0,-2 3 0,-7 2-578,1 5 0,-7 2 1,1 4 577,8 6 0,1 4 0,-7 0 0,-24-9 0,-5 0 0,2 2 0,14 8 0,2 2 0,-2-1 0,-12-5 0,-2 0 0,-1 1-4,0-1 1,0 2 0,-4-1 3,11 13 0,-4-1 1131,0-2 1,-3-2-1132,-20-13 0,-1-1 0,7 3 0,-2-2 4241,7 11-4241,11 6 3214,-16-15-3214,-17-9 2165,-3-9-2165,-9-6 1008,-5-5-1008,0-3 0,-6-4 0,-1 0 0</inkml:trace>
</inkml:ink>
</file>

<file path=ppt/ink/ink4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57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1635 685 24575,'2'0'0,"7"-4"0,13-4 0,5-14 0,13-7 0,0-10 0,22-8 0,-8 0 0,15-8 0,-10 2 0,-8 12 0,-12 7 0,0 2 0,5-3 0,22-29 0,-29 30 0,0-3 0,-5 6 0,-6 9 0,-10 3 0,-3 8 0,-5 1 0,2 3 0,-4 3 0,-3 12 0,0 10 0,-3 16 0,0 19 0,0 16 0,-5 22-416,2-42 0,-1 2 416,-2 9 0,-1 3-599,4-4 0,0 1 599,-4 11 0,2 1 0,4-8 0,0 1 0,-4 3 0,-1-1 0,5-7 0,0-2 0,-4 0 0,-1 0-270,5-4 0,1-1 270,-2 1 0,-1 0 0,0-4 0,1 0 0,1 4 0,0-2 0,-4 20 0,0 20 0,4-29 0,-4 17 759,5-12-759,0-3 1212,0-5-1212,0 11 599,0-24-599,0 14 0,0-25 0,0 4 0,0-1 0,0-6 0,0-4 0,0-5 0,0-6 0,0-1 0,0-5 0,-5-2 0,1-8 0,-8-2 0,1-3 0,-3 2 0,-9-9 0,2 1 0,-24-19 0,6-1 0,-18-17 0,-6-3 0,8-3 0,-2 9 0,3-6 0,7 7 0,-9-5 0,5 2 0,7 7 0,1 4 0,11 3 0,2 4 0,9 7 0,2 0 0,5 9 0,3 1 0,-3 3 0,7 1 0,-3 2 0,4-2 0,-1 5 0,1-2 0,-4 0 0,2 2 0,-2-2 0,4 3 0,2-3 0,-1 3 0,1-6 0,-2 5 0,0-1 0,0 2 0,-1 0 0,1 0 0,0 0 0,-1 0 0,1 0 0,0 3 0,0-3 0,-1 6 0,1-2 0,-4-1 0,-1 3 0,-4-2 0,1 3 0,0 3 0,-5 7 0,-2 3 0,-4 5 0,-1 1 0,-11 16 0,2-3 0,-10 17 0,6-7 0,-2 6 0,0 3 0,-2 5 0,-4 0 0,3 7 0,-8-5 0,7 11-591,-9-4 591,8 6 0,-3-6 0,12-14 0,1 7 0,2-12 0,3 7 0,-4 0 0,10-7 0,-3 0 591,8-1-591,-8 7 0,12-16 0,-7 14 0,8-10 0,1 5 0,-4 1 0,2 4 0,2-9 0,-5 9 0,9-15 0,-3 8 0,4-15 0,0 4 0,0 0 0,1-4 0,3 10 0,-7 5 0,6-1 0,-6 6 0,7-15 0,-3-1 0,7-5 0,-7 0 0,7-5 0,-3-1 0,1-9 0,2-4 0,-2-1 0,3-7 0,0 3 0,0-4 0,0 0 0,0 1 0,0 3 0,0-3 0,0 3 0,-3-4 0,3 1 0,-3-1 0,0-2 0,0-1 0,-4-3 0,1-7 0,-2-21 0,4 15 0,-1-13 0</inkml:trace>
</inkml:ink>
</file>

<file path=ppt/ink/ink4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3:59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38 243 24575,'-4'-18'0,"1"5"0,3-1 0,0 13 0,0 10 0,0 13 0,0 30 0,-5 2 0,4 20 0,-3 5-428,4 12 428,0 1 0,0-38 0,0-2 0,0 14 0,0 18 0,0-34 0,0 9 0,0-17 0,0-13 0,0-10 428,0-20-428,-4-9 0,3-34 0,-8-19 0,8-19 0,-2 29 0,1-1 0,2 3 0,0 1 0,0-45 0,0 1 0,0 25 0,0-13 0,0 15 0,4 7 0,5 13 0,3 13 0,5 1 0,-2 12 0,1-6 0,3 11 0,-4-2 0,8 2 0,-8 2 0,7 2 0,-2 4 0,3 5 0,0 3 0,-3 0 0,-2 0 0,-4 0 0,-3 10 0,0 3 0,-3 11 0,-4 4 0,-1 1 0,-3 0 0,-4 15 0,0-21 0,-14 21 0,0-17 0,-14 6 0,4-3 0,-2-3 0,9-7 0,2 0 0,5-9 0,-1-1 0,7-6 0,2-1 0</inkml:trace>
</inkml:ink>
</file>

<file path=ppt/ink/ink4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01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62 729 24575,'2'4'0,"5"-2"0,4-2 0,3 0 0,9 0 0,2 0 0,0-3 0,2-5 0,-6-13 0,-1-1 0,-2-7 0,-3 6 0,-10-6 0,2 5 0,-7 3 0,0 4 0,0 9 0,-11 1 0,-2 4 0,-10 3 0,-5 0 0,3 0 0,-9 13 0,12 0 0,-15 30 0,17 1 0,-5 6 0,11 6 0,4-1 0,0 6 0,4-2 0,2-7 0,4-6 0,0-6 0,0-5 0,0-7 0,6-9 0,6-3 0,12-5 0,11-7 0,11 0 0,2-4 0,9-13 0,-11-12 0,0-4 0,25-20 0,-22 7 0,-2 0 0,-2 0 0,0-17 0,-13 24 0,-1-18 0,-5 17 0,-12 1 0,-6 7 0,-5 4 0,-3 9 0,0-3 0,-6 14 0,-11-3 0,-8 7 0,-9 0 0,0 0 0,0 0 0,-12 19 0,16 0 0,-18 32 0,28-14 0,-9 15 0,10-5 0,5-5 0,1 3 0,8-12 0,1-3 0,4-6 0,0-10 0,0-4 0,9-6 0,14-6 0,3-15 0,9-3 0,-4-15 0,2-3 0,0 0 0,0-4 0,-6 5 0,-5 6 0,-1 6 0,-6 6 0,-5 9 0,0 3 0,-3 1 0,-1 5 0,0-2 0,1 6 0,-1 4 0,2 12 0,-1 2 0,1 7 0,0-5 0,3 0 0,-2-3 0,5-2 0,-3-7 0,7-1 0,-3-6 0,3 0 0,0-4 0,-2 0 0,6 0 0,-7-3 0,3-4 0,-2-18 0,-4-2 0,2-30 0,-9 1 0,0-24 0,-5-10 0,0-1 0,0 7 0,0-3 0,0 25 0,0-11 0,0 25 0,0 4 0,0 18 0,-3 7 0,2 9 0,-2 3 0,0 4 0,3 8 0,-3 18 0,3 6 0,0 15 0,0 16 0,0 3 0,0 25 0,0-12 0,0 12 0,0-30 0,4 18 0,2-26 0,0 9 0,2-7 0,-7-16 0,3-3 0,-4-17 0,0 1 0,3-10 0,-2 3 0,2-3 0,-1-4 0,2 0 0,2-9 0,1-11 0,4-3 0,2-13 0,3 4 0,2-10 0,4 2 0,-3-8 0,8 4 0,-9 0 0,3 6 0,-4 7 0,-2 5 0,0 3 0,-3 2 0,-2 4 0,-3 3 0,-15 9 0,-9 23 0,-11 10 0,-12 31 0,18-13 0,-19 32 0,28-31 0,-17 22 0,20-25 0,0 5 0,6-11 0,4-7 0,0-10 0,0-9 0,0-5 0,10-6 0,8-2 0,6-2 0,9-3 0,9-17 0,-9 4 0,14-21 0,-16 10 0,7-15 0,-5-1 0,-1 0 0,-8-2 0,-2 9 0,-4-9 0,-5 10 0,0-4 0,-5 9 0,-3 6 0,-2 2 0,-3 10 0,0-2 0,0 7 0,0 1 0,3 2 0,1 12 0,3 15 0,5 3 0,7 23 0,-6-22 0,9 22 0,-9-18 0,5 8 0,-5-10 0,-2-5 0,-7-1 0,0-8 0,-4 0 0,0-2 0,-7-6 0,-5 7 0,-12-5 0,0 2 0,-9-2 0,3-1 0,1 0 0,1 0 0,9-4 0,-4 0 0,8-4 0,-7 0 0,6 0 0,4 0 0,6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5:03.4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239 105 24575,'0'-6'0,"0"-3"0,0 2 0,0-3 0,0 4 0,0-4 0,0 0 0,0-4 0,0 3 0,0 2 0,0 3 0,-3 2 0,0 1 0,-11 3 0,-1 0 0,-8 0 0,-5 16 0,4-5 0,-2 21 0,7-12 0,-2 13 0,8-4 0,-7 5 0,14-6 0,-8 4 0,12-15 0,-6 8 0,8-13 0,0 5 0,0-6 0,3-2 0,8-2 0,4 0 0,4-3 0,3-1 0,-8-3 0,4 0 0,-4 0 0,-1 0 0,-2 0 0,-2 0 0,-2 0 0,-1 0 0,0 0 0,1-6 0,-1-5 0,2-8 0,-1-4 0,0 5 0,1-4 0,-4 7 0,-1-3 0,0 5 0,-2 2 0,2 1 0,-3 4 0,2 10 0,2 1 0,2 11 0,2 1 0,-2-5 0,1 5 0,3-10 0,-3 3 0,6-4 0,-6-2 0,6-1 0,-6-3 0,6 0 0,-2 0 0,-1-3 0,3-1 0,-9 1 0,3 0 0</inkml:trace>
</inkml:ink>
</file>

<file path=ppt/ink/ink4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02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1 24575,'0'34'0,"0"2"0,0 22 0,0 11 0,0 7 0,0-7 0,5 1 0,-4-8 0,8-1 0,-8-2 0,3-19 0,-4 0 0,0-11 0,0-5 0,0-6 0,0 0 0,0-2 0,-11-1 0,6-5 0,-17-6 0,11 2 0,-17-1 0,8-1 0,-1 3 0,0-7 0,9 3 0,-6-3 0,7 0 0,-2 0 0,11 0 0,12 0 0,12-4 0,12-4 0,17-12 0,-13 5 0,25-9 0,-15 9 0,6-4 0,3 4 0,-10 2 0,-1 7 0,-11-1 0,-11 6 0,-6-3 0,-7 4 0,-1 0 0,-4 0 0,-2 0 0,-1 0 0</inkml:trace>
</inkml:ink>
</file>

<file path=ppt/ink/ink4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03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2 477 24575,'-1'-6'0,"19"-10"0,23-3 0,15-16 0,19-9 0,-4 0-354,-29 15 0,2 1 354,40-17 0,-17 5 0,-4 7 175,-10 8-175,-4 1 0,4 0 0,-14 7 0,-10 7 0,-5 0 533,3 5-533,-10-6 0,-1 6 0,-9-1 0</inkml:trace>
</inkml:ink>
</file>

<file path=ppt/ink/ink4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06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7 813 24575,'-3'15'0,"0"7"0,3 28 0,0 10 0,0-20 0,0 21 0,0-28 0,0 14 0,0-12 0,0-11 0,0-10 0,3-7 0,4-4 0,3-3 0,6-15 0,5-15 0,-7-7 0,4-18 0,-5 18 0,-3-14 0,-2 16 0,0 4 0,-4 8 0,3 9 0,-3 0 0,2 6 0,-3 3 0,3 5 0,1 0 0,0 10 0,3 3 0,2 10 0,8 1 0,-3 0 0,2-4 0,-3 2 0,-2-10 0,1 6 0,-5-11 0,4 3 0,-7-6 0,3-1 0,-4-3 0,1 0 0,-1 0 0,0-3 0,1-8 0,-3-9 0,0-15 0,-4-6 0,0-5 0,0 6 0,0-5 0,0 10 0,0 0 0,0 7 0,0 8 0,0 2 0,-3 7 0,-1 4 0,0 1 0,-1 6 0,7-3 0,6 3 0,7 0 0,13 0 0,1 0 0,5 0 0,5 0 0,1 0 0,1-8 0,-2 3 0,-10-11 0,-5 7 0,-6 2 0,-4 0 0,-3 4 0,-7-1 0,-12 1 0,-8 3 0,-7 0 0,-6 16 0,7-1 0,-9 30 0,8-2 0,-3 23 0,2-11 0,8 9 0,2-11 0,5 1 0,3-2 0,2-12 0,4-5 0,0-11 0,0-6 0,0-7 0,3-5 0,8-3 0,5-3 0,9-16 0,-5 1 0,2-19 0,-5 0 0,-4-1 0,0-5 0,-5 6 0,1 0 0,-1 0 0,-3 0 0,-1 0 0,-4 0 0,0 0 0,0 5 0,0 1 0,0 5 0,0 7 0,0 2 0,0 7 0,0 6 0,3 14 0,-2 4 0,7 26 0,-7-15 0,8 26 0,-4-16 0,4 8 0,0-7 0,-1-9 0,0-6 0,-1-6 0,-3-7 0,2-1 0,-5-4 0,5-2 0,-3-2 0,4-5 0,0-12 0,1-13 0,1-7 0,4-10 0,0 10 0,9-9 0,-4 8 0,3 2 0,-5 5 0,-1 13 0,0-1 0,-1 12 0,5-1 0,-4 6 0,3 0 0,-7 0 0,2 0 0,-5 10 0,3 8 0,-3 11 0,-3 10 0,-1-4 0,-4 5 0,0-15 0,0 2 0,0-15 0,0 5 0,0-10 0,0-2 0,0-14 0,3-11 0,2-9 0,3-5 0,1-6 0,4 0 0,1-1 0,3 6 0,-1 7 0,-4 5 0,2 6 0,-3 3 0,0 10 0,2 1 0,-5 3 0,1 0 0,-2 10 0,1 3 0,0 15 0,-1-4 0,2 9 0,1-13 0,-1 7 0,1-12 0,-2 0 0,2-5 0,-3-3 0,3 0 0,-4-4 0,4 0 0,1-3 0,3 0 0,1-10 0,-4-3 0,4-11 0,-6-9 0,8-9 0,-7-11 0,0-6 0,-5-7 0,-5-1 0,0-15 0,0 25 0,0-20 0,0 28 0,0-11 0,0-2 0,0 27 0,0-3 0,0 27 0,0 9 0,0 21 0,0 18 0,0 22 0,0 15 0,0 9 0,0-13 0,1-18 0,3-2 0,6 4 0,11 41 0,0-41 0,7 6 0,-4-12 0,3-13 0,-6-9 0,2-6 0,-7-9 0,2 0 0,-4-7 0,4-1 0,-3-3 0,8 0 0,-8-7 0,3-1 0,-4-6 0,1 0 0,-1 0 0,0 2 0,-3-1 0,-1 5 0,-6 1 0,-1 4 0</inkml:trace>
</inkml:ink>
</file>

<file path=ppt/ink/ink4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06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0 259 24575,'0'-9'0,"0"2"0,7-5 0,15-1 0,10-3 0,19-3 0,9-6 0,0 0 0,13-7 0,-24 16 0,8-11 0,-17 20 0,6-14 0,-11 11 0,-2 1 0,-14 2 0,-4 7 0,-5-4 0,-3 4 0,-4 0 0,0 0 0</inkml:trace>
</inkml:ink>
</file>

<file path=ppt/ink/ink4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0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 24575,'-3'1'0,"-5"18"0,-11 23 0,3 19 0,-4 26 0,14-2-396,3-32 0,1 0 396,2 46 0,0-46 0,0 1 0,0 4 0,0-1 0,-3-5 0,1-2 0,8 32 195,11 2-195,6-52 0,16 22 0,-10-37 0,12 5 0,-1-12 597,-4-2-597,8-8 0,-14 0 0,-6 0 0,-9 0 0</inkml:trace>
</inkml:ink>
</file>

<file path=ppt/ink/ink4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07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6 336 24575,'-5'-7'0,"20"-7"0,12 4 0,25-14 0,3-6 0,13-8 0,4-6 0,7-1 0,-20 16 0,0-4 0,-18 18 0,-5-6 0,-3 7 0,-17 6 0,1 5 0,-12 3 0,1 0 0</inkml:trace>
</inkml:ink>
</file>

<file path=ppt/ink/ink4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08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24575,'-12'6'0,"3"18"0,9-2 0,0 29 0,0 3 0,0 13 0,0 7 0,0 8 0,0-24 0,0 12 0,0-22 0,4 5 0,-3-6 0,3-8 0,0-14 0,-4-2 0,3-12 0,-3-4 0,0-4 0</inkml:trace>
</inkml:ink>
</file>

<file path=ppt/ink/ink4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10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1052 24575,'2'2'0,"11"13"0,-4-3 0,10 15 0,-10-6 0,6 8 0,-6 0 0,3-5 0,-8-6 0,2-7 0,-5 2 0,2-13 0,-3-11 0,0-13 0,0-15 0,0 4 0,0-10 0,0 10 0,0-4 0,0 5 0,7 5 0,1 1 0,12 4 0,-4 7 0,3-1 0,-4 10 0,-1 1 0,-4 1 0,0 5 0,-3-2 0,-1 3 0,1 0 0,-1 0 0,-3 3 0,0 8 0,-3 9 0,0 9 0,0 10 0,0 2 0,0-1 0,3-1 0,2-5 0,3-5 0,0-5 0,-1-10 0,0-4 0,-1-6 0,4-1 0,-3-3 0,7-4 0,-3-7 0,4-10 0,2-13 0,1-2 0,-4-8 0,2 8 0,-7-3 0,4 5 0,-5 5 0,0 1 0,-4 4 0,0 8 0,-1-1 0,-3 9 0,4-1 0,-2 8 0,-1 9 0,1 8 0,2 7 0,0 0 0,0 5 0,3-4 0,-2 5 0,2-6 0,1-4 0,2-1 0,-2-7 0,5-1 0,-2-3 0,7 1 0,-2-4 0,6-1 0,-7-3 0,3 0 0,-3 0 0,-1 0 0,-3-3 0,2-1 0,-6-6 0,4-1 0,-4-7 0,1-6 0,-4-1 0,5-26 0,-8 6 0,4-26 0,-5 4 0,0-13 0,0-3 0,0 18 0,0-10 0,0 31 0,0-13 0,0 16 0,0 11 0,0 7 0,0 12 0,0 1 0,0 12 0,0 7 0,0 18 0,0 9 0,0 9 0,0 1 0,0 6 0,0-5 0,4 11 0,1-16 0,8 4 0,-4-13 0,6-3 0,-3-6 0,4-2 0,-2-10 0,1 5 0,-1-9 0,0 3 0,0-4 0,-3-4 0,-1 3 0,-4-5 0,1 2 0,-1-3 0,0 0 0,1 0 0,0-15 0,-3-15 0,4-25 0,-1-19 0,-2-17 0,5 12 0,-9-15 0,3 25 0,-4-5 0,0 8 0,0 18 0,-3 8 0,-4 16 0,-5 9 0,1 5 0,1 6 0,4 1 0,-1 3 0,1 0 0,-1 9 0,3 8 0,1 17 0,3 6 0,0 6 0,0 19 0,0-25 0,0 29 0,5-25 0,4 9 0,5-7 0,8-5 0,-4-12 0,3 1 0,-6-11 0,-1-1 0,1-7 0,-1 0 0,0-4 0,-3-1 0,-1 1 0,-4-3 0,0-1 0,1-3 0,-1 0 0,1 0 0,-1-3 0,1-8 0,0-5 0,5-8 0,-3-4 0,5 3 0,-1-3 0,-2 9 0,4 4 0,-8 5 0,3 6 0,0 1 0,1 3 0,3 0 0,-3 6 0,3 6 0,-2 12 0,1 5 0,2-4 0,-7 2 0,3-11 0,-4-2 0,-1-4 0,4-1 0,-3-4 0,2 0 0,-3-5 0,1-2 0,-4 1 0,0-2 0</inkml:trace>
</inkml:ink>
</file>

<file path=ppt/ink/ink4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11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1 182 24575,'8'0'0,"5"0"0,27-4 0,6-6 0,7-10 0,7-1 0,-13-2 0,4 4 0,-10 2 0,4 2 0,-9-1 0,2 6 0,-13-4 0,-8 8 0,-6-1 0</inkml:trace>
</inkml:ink>
</file>

<file path=ppt/ink/ink4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12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24575,'3'-10'0,"0"11"0,-3 19 0,0 13 0,0 25 0,0 10 0,0 2 0,0 2 0,0-6 0,0-11 0,0 3 0,0-22 0,7-3 0,1-17 0,7 2 0,3-14 0,1 3 0,1-7 0,7 0 0,-2-4 0,9-4 0,1-10 0,0-9 0,-2-6 0,-14 13 0,-7 4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5:05.1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182 6 24575,'-6'0'0,"0"0"0,-3 0 0,2 0 0,-3 0 0,0 0 0,0 0 0,-4 0 0,0 3 0,-4 5 0,7 2 0,-7 9 0,10-5 0,-6 8 0,6-4 0,-3 5 0,7-1 0,0 1 0,4 0 0,0-1 0,0 1 0,0 0 0,0-1 0,0-3 0,0-1 0,0-8 0,0 0 0,0-1 0,3-2 0,4 0 0,3-1 0,4-5 0,4 2 0,-3-3 0,6 0 0,-6 0 0,7 0 0,-8 0 0,4 0 0,-4 0 0,0 0 0,-1 0 0,1-3 0,0 2 0,0-5 0,-1 2 0,1-3 0,4-1 0,-3-2 0,6 2 0,-6-5 0,3 2 0,-5 0 0,-2 1 0,-2 4 0,-2-1 0,-1 1 0,0 0 0,0 0 0,1-4 0,-1 3 0,1-10 0,0 5 0,4-9 0,0 2 0,1-4 0,-2 1 0,-2-1 0,-1 4 0,0 1 0,0 8 0,-3 0 0,-2 4 0,-2 0 0,0 0 0,0-1 0,0 1 0,-2 3 0,-5 0 0,0 3 0,-6 0 0,3 0 0,-4 3 0,3 1 0,-2 2 0,6 1 0,-3-1 0,4 4 0,0-3 0,-1 6 0,0-3 0,0 8 0,0-3 0,3 6 0,0-2 0,4 3 0,0-3 0,0 3 0,0-8 0,0 8 0,0-7 0,10 3 0,3-3 0,10-4 0,4 4 0,-3-6 0,7 2 0,-7-3 0,3 0 0,-4-4 0,-1-1 0,1-3 0,0 0 0,-5 0 0,0 0 0,-4 0 0,-1 0 0,-2 0 0,-1 0 0,-4 0 0,0 0 0,0 0 0,0 0 0,-2 0 0,-1 0 0</inkml:trace>
</inkml:ink>
</file>

<file path=ppt/ink/ink4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12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1 212 24575,'7'-13'0,"9"-7"0,19 2 0,9-14 0,8 11 0,3-12 0,-16 21 0,15-10 0,-26 16 0,17-8 0,-16 9 0,-5 2 0,-9 3 0,-5 0 0,-6-6 0,-1 5 0,-3-5 0</inkml:trace>
</inkml:ink>
</file>

<file path=ppt/ink/ink4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15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250 976 24575,'0'-1'0,"0"-8"0,0-10 0,0-4 0,0-5 0,0 3 0,0-3 0,-7 5 0,-1 3 0,-11 5 0,4 4 0,-8 7 0,8 1 0,-7 3 0,2 0 0,-3 0 0,4 3 0,0 8 0,3 15 0,3 5 0,0 13 0,8-3 0,-3-1 0,7-1 0,-3-5 0,4-5 0,0-1 0,0-9 0,0-4 0,3-5 0,1-6 0,5-2 0,6-2 0,0 0 0,8-3 0,-7-8 0,7-7 0,-6-5 0,3-7 0,-4 6 0,0 0 0,-5 5 0,-1 5 0,-3 3 0,0 1 0,-4 4 0,3 2 0,-3 1 0,3 3 0,1 0 0,2 3 0,-1 8 0,5 1 0,-1 11 0,3-8 0,4 4 0,-4-5 0,3-2 0,0-2 0,-3-6 0,8 0 0,-4-4 0,1-11 0,4-12 0,-10-18 0,8-13 0,-10-12 0,2-8 0,-8-1 0,-1-13 0,-5 24 0,0-14 0,0 24 0,0-6 0,0 14 0,0 11 0,0 15 0,0 3 0,0 20 0,0 19 0,0 13 0,0 29 0,0-20 0,0 18 0,0-14 0,0 11 0,0-11 0,0-3 0,0-16 0,0-1 0,0-8 0,0-6 0,0 0 0,0-7 0,0 6 0,0-6 0,0 3 0,0-3 0,0-1 0,0-8 0,4-7 0,0-9 0,7-5 0,1-1 0,8 0 0,-4 5 0,8-6 0,-8 10 0,7-5 0,-4 8 0,1 1 0,-2 7 0,-4 1 0,0 3 0,-3 0 0,2 0 0,-6 0 0,3 0 0,-6 10 0,-1 3 0,-3 15 0,0-3 0,0 3 0,0-5 0,-3-4 0,-5 4 0,-3-8 0,-4 3 0,-4 1 0,-1-3 0,0 3 0,-3-7 0,8 2 0,-7-6 0,7 3 0,-8-7 0,8-1 0,-3-3 0,7 0 0,-3 0 0,7-3 0,-3-4 0,3-1 0,0-1 0,4 2 0,0 1 0,0 2 0,2-2 0,-2 3 0,12-3 0,0-1 0,17-1 0,-6 1 0,13-6 0,-4 4 0,5-7 0,0 3 0,1-9 0,-5 0 0,1-4 0,0-10 0,-3-1 0,-4-5 0,3-15 0,-15 18 0,7-24 0,-14 15 0,-1-5 0,-4-5 0,0 5 0,0 0 0,-4 2 0,-5 10 0,-4 2 0,0 14 0,-1 2 0,6 12 0,-2 1 0,4 6 0,-1 1 0,-3 3 0,3 7 0,-4 9 0,2 21 0,0 0 0,4 19 0,1-8 0,4 11 0,0 1 0,0-7 0,0 5 0,4-11 0,9 0 0,7-6 0,7-4 0,5-5 0,-6-5 0,14-3 0,-14-11 0,8-2 0,-11-7 0,0-4 0,1 0 0,-1 0 0,1-12 0,1-2 0,-4-15 0,-4 3 0,-1-7 0,-7 4 0,3-5 0,-4 5 0,-3 0 0,-1 6 0,-4 4 0,0 0 0,0 5 0,-3 3 0,-1 1 0,-6 7 0,3-3 0,-3 5 0,0-2 0,2 3 0,-5 0 0,6 0 0,-7 0 0,7 3 0,-4 8 0,4 15 0,-1 0 0,4 8 0,0-6 0,4-4 0,0 4 0,0-8 0,4 2 0,7-6 0,5 3 0,8-4 0,-1 1 0,5-4 0,-3 0 0,3-4 0,0-4 0,-4-1 0,9-3 0,-13 0 0,7-7 0,-7-1 0,-1-7 0,-4 0 0,-5 4 0,-3-6 0,0 5 0,-3 0 0,-1 6 0</inkml:trace>
</inkml:ink>
</file>

<file path=ppt/ink/ink4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18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1 873 24575,'8'-3'0,"0"0"0,12 3 0,-1 0 0,9-4 0,-4-4 0,1-8 0,-5-9 0,-5 1 0,-2-4 0,3-6 0,-11 4 0,7-9 0,-11 10 0,3 0 0,-4 14 0,0-3 0,0 11 0,-3-3 0,-4 6 0,-4 1 0,-3 3 0,0 0 0,-2 16 0,0 8 0,-2 16 0,4 1 0,5 8 0,0-1 0,8 5 0,-3-2 0,4-10 0,0-2 0,0-14 0,0-2 0,3-12 0,4-1 0,7-6 0,6-1 0,3-7 0,6-13 0,-2-11 0,0-9 0,-1-7 0,-3 3 0,5-5 0,-1 4 0,-5 7 0,-1 6 0,-6 10 0,-4 4 0,-1 5 0,3 6 0,-5 2 0,5 2 0,-7 0 0,-2 10 0,-2 8 0,-2 22 0,0-8 0,0 17 0,0-13 0,0 5 0,0-7 0,0-6 0,0-9 0,0-4 0,0-5 0,0-3 0,-2-4 0,-2 0 0,-3-3 0,1-3 0,2-8 0,1-5 0,3-7 0,0-1 0,0 1 0,0-1 0,0 5 0,0 0 0,3 9 0,1-4 0,6 7 0,7 0 0,-1 3 0,4 4 0,-5 0 0,-1 0 0,-4 3 0,4 4 0,-6 8 0,6 4 0,-6 1 0,3 2 0,-4-7 0,1 3 0,2-7 0,-2-1 0,1-3 0,1 0 0,-3-1 0,3-2 0,-3-1 0,3-3 0,-3 0 0,3-7 0,1-9 0,-2-5 0,3-12 0,-4 4 0,1-23 0,1 3 0,0-24 0,-4 6 0,-2-14 0,-4-1 0,0 6 0,0 20 0,0 1 0,0-15 0,0-17 0,0 46 0,0 13 0,0 13 0,0 0 0,-3 12 0,3 5 0,-3 15 0,3 12 0,0 18 0,0 6 0,0 6 0,0 7 0,0 1 0,0-11 0,0 7 0,0-21 0,4 10 0,1-12 0,7-5 0,-4-11 0,3-9 0,-1-5 0,-3-4 0,6 1 0,-5-3 0,5-1 0,-2-3 0,-1-3 0,4-4 0,-7-4 0,4-3 0,-4-4 0,0-1 0,1-5 0,0 5 0,-1-4 0,-3 8 0,0-3 0,-4 4 0,0 3 0,0 1 0,3 0 0,-2 2 0,5 1 0,-3-2 0,4 8 0,3-9 0,1 9 0,7-2 0,-3 3 0,3 0 0,-4 0 0,1 0 0,-5 0 0,0 3 0,-3 8 0,-3 5 0,-1 12 0,-3-4 0,0 24 0,0-20 0,0 11 0,0-20 0,0-5 0,0-4 0,0 0 0,0-3 0,3-4 0,8 0 0,10-3 0,8-4 0,12-14 0,-5-3 0,2-11 0,-7-3 0,-5 2 0,-3-7 0,-1 5 0,-9 1 0,-1 5 0,-8 5 0,0 6 0,-4 7 0,0 1 0,0 3 0,-3 4 0,-1 6 0,-3 9 0,0 7 0,3 4 0,0 5 0,4-3 0,0 7 0,0-7 0,0 3 0,0-5 0,11-3 0,1-1 0,8-7 0,2-1 0,-3-7 0,5-1 0,-5-3 0,3 0 0,-7-6 0,10-16 0,-8-10 0,1-14 0,-4 0 0,-5 0 0,0-6 0,0 10 0,-4-8 0,-1 19 0,-4-7 0,0 18 0,0 0 0,0 10 0,-3 6 0,-4 2 0,-8 2 0,0 0 0,0 0 0,1 10 0,3 3 0,-2 10 0,2 5 0,6 2 0,1 4 0,4-1 0,0 7 0,0-10 0,0 8 0,0-13 0,7-1 0,5-5 0,7-4 0,4-3 0,1-1 0,4-7 0,-4 0 0,9-4 0,-9 0 0,4-7 0,-3-11 0,1-9 0,-3-9 0,-1-4 0,-4-1 0,-4-5 0,-1 0 0,-4 5 0,-4 2 0,-1 10 0,-4-6 0,0 18 0,0-3 0,0 13 0,2 11 0,3 6 0,5 15 0,3 4 0,5 11 0,-5-5 0,3-1 0,-7-1 0,2-13 0,-3 3 0,-4-12 0,-1 2 0,-3-5 0,0 2 0,-9-7 0,-4 0 0,-14-3 0,-2 0 0,-5 0 0,5 0 0,1 0 0,5-4 0,3 4 0,2-4 0,7 4 0,4 0 0,4 0 0</inkml:trace>
</inkml:ink>
</file>

<file path=ppt/ink/ink4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19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24575,'-4'-7'0,"1"1"0</inkml:trace>
</inkml:ink>
</file>

<file path=ppt/ink/ink4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19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5 148 24575,'-5'0'0,"21"0"0,11 0 0,39 0 0,4-11 0,20-11-284,-40 10 0,-2-2 284,24-12 141,14 5-141,-38 10 0,11-3 0,-24 9 0,-5-3 0,-16 7 427,-4-2-427,-3 3 0,-4 0 0,0 0 0</inkml:trace>
</inkml:ink>
</file>

<file path=ppt/ink/ink4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20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24575,'51'7'0,"0"0"0,39 20 0,-63 1 0,10 18 0,-13-14 0,5 20 0,-7-9 0,-7 4 0,-2-3 0,-8 7 0,-2-4 0,-3 10 0,0-17 0,-17 6 0,-10-7 0,-7-2 0,-3 0 0,0-4 0,3 0 0,-3-1 0,7-10 0,10-3 0,5-8 0,5-1 0,4-3 0,-1-4 0,1 0 0,3-9 0,0-11 0,3 7 0,0-5 0</inkml:trace>
</inkml:ink>
</file>

<file path=ppt/ink/ink4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4:2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6 100 24575,'-3'-4'0,"0"2"0,6 3 0,-3-5 0,3-4 0,-3-5 0,0 2 0,0-3 0,0 3 0,0 1 0,0 4 0,0-4 0,-3 6 0,3 1 0,-3 6 0,3 3 0,0 1 0,0-1 0,0 1 0,3-4 0,4 0 0,12-7 0,-9 3 0,5-3 0</inkml:trace>
</inkml:ink>
</file>

<file path=ppt/ink/ink4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0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892 0 24575,'-59'69'0,"-1"0"0,0 0 0,0-1 0,0 1 0,0 0 0,0 0 0,-5 6 0,-4 4 0,1 0 0,6-7 0,10-12 0,16-17 0,4-6 0,0 7 0,12-13 0,8-11 0,2 1 0,1-3 0,8-8 0,-4 9 0,5-9 0,0 3 0,0-4 0,0 0 0,0 0 0,0 0 0,9 4 0,7 3 0,17 5 0,7 1 0,23 9 0,-19-6 0,24 12 0,-19-12 0,15 12 0,-7-5 0,0 6 0,-8-7 0,-6 5 0,-4-13 0,-4 11 0,-9-16 0,-3 7 0,-10-15 0,-4 4 0,0-5 0,-4 0 0,3-4 0,-7-1 0,3-4 0</inkml:trace>
</inkml:ink>
</file>

<file path=ppt/ink/ink4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2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24575,'0'-39'0,"4"3"0,6 21 0,1-4 0,2 9 0,-2-15 0,2 18 0,-6-12 0,6 18 0,-3-2 0,0 3 0,8 0 0,-8 0 0,8 0 0,-8 0 0,9 0 0,-13 14 0,3 17 0,-9 18 0,0 22 0,0-13 0,0 12 0,-7-6 0,1-6 0,-7 4 0,1-15 0,1-13 0,1-2 0,4-17 0,-2-1 0,7-6 0,-3 1 0,4-11 0,0-10 0,0-20 0,0-2 0,0-11 0,10 5 0,3-7 0,5 0 0,2 12 0,-8-2 0,2 21 0,-4-8 0,-1 13 0,0-2 0,0 4 0,0 4 0,0-3 0,0 7 0,0-3 0,-1 0 0,1 3 0,0-3 0,-1 4 0,0 0 0,0 3 0,-3 13 0,-2 0 0,2 14 0,-4-9 0,4 10 0,-5-4 0,0-1 0,0-5 0,0-3 0,0-8 0,0 4 0,4-6 0,-3 1 0,3-8 0,-4-6 0,0-15 0,5-7 0,1-5 0,10-7 0,-4-2 0,10-5 0,-4-1 0,6 0 0,-2 7 0,0 1 0,-6 17 0,-1-2 0,-6 14 0,0-4 0,0 9 0,0 1 0,0 4 0,-4 8 0,-2 8 0,-3 9 0,0 14 0,0-5 0,0 11 0,0-5 0,0 0 0,0 5 0,0-11 0,0-1 0,0-2 0,0-11 0,0 6 0,0-7 0,0-4 0,0 3 0,0-8 0,4 4 0,2 0 0,3-4 0,0 3 0,0-4 0,-4 0 0,2-4 0,-2 3 0,4-4 0,0 1 0,-1-1 0,-3 0 0,3-3 0,-4 3 0,1-4 0,-1 0 0</inkml:trace>
</inkml:ink>
</file>

<file path=ppt/ink/ink4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2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 24575,'8'-10'0,"6"10"0,-9 17 0,9 16 0,-8 1 0,6 18 0,-6-10 0,0 12 0,-6-20 0,0 10 0,0-26 0,0 12 0,0-20 0,0-4 0,-4-7 0,3-25 0,-3-4 0,4-24 0,0 5 0,0-12 0,0 12 0,0 1 0,0 9 0,4 13 0,6 1 0,5 5 0,5 5 0,5 0 0,-4 9 0,4 1 0,0 5 0,-4 0 0,4 0 0,0 0 0,-8 0 0,7 0 0,-14 0 0,3 0 0,-4 4 0,-4-3 0,-1 3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5:11.9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53 280 24575,'0'9'0,"0"11"0,0 1 0,0 19 0,0-18 0,0 21 0,0-9 0,0 5 0,0-6 0,0-5 0,0-1 0,0-8 0,0-5 0,0-4 0,0-4 0,0 0 0,0-7 0,0-4 0,0-17 0,0-7 0,-8-10 0,6-6 0,-6-5 0,4-1 0,3-7 0,-7 6 0,7 2 0,-7 10 0,7 2 0,-6 10 0,6 4 0,-2 6 0,3 5 0,0 2 0,0 2 0,5 10 0,2 4 0,11 13 0,2 6 0,1 1 0,4 5 0,-4-1 0,9 1 0,-2 6 0,2 0 0,8 6 0,-14-10 0,17 9 0,-19-11 0,8 1 0,-9-3 0,-2-8 0,-4-2 0,-5-8 0,-1 0 0,-2-4 0,-1 0 0,0 0 0,-2-10 0,-2-14 0,-2-20 0,0-20 0,0-15 0,0 12 0,-4-15 0,3 22 0,-8-4 0,8 13 0,-6 11 0,6 7 0,-2 11 0,3 2 0,0 11 0,0 0 0</inkml:trace>
</inkml:ink>
</file>

<file path=ppt/ink/ink4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3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24575,'0'28'0,"10"7"0,7-6 0,13 10 0,17-2 0,-1 2 0,18 6 0,-7-8 0,-7-6 0,3 5 0,-16 0 0,10-3 0,-14 13 0,-1-22 0,-11 7 0,-6-11 0,-1-5 0,-9-2 0,-1 3 0,-4 5 0,-10 8 0,-16 18 0,-16 14 0,-14 17-211,26-34 1,2-1 210,-14 20 0,-13 18 0,15-26 0,-9 13 0,10-11 0,10-15 0,12-9 0,2-13 0,6-1 0,0-9 421,-1-1-421,2-5 0,-1-12 0,4 5 0,1-5 0</inkml:trace>
</inkml:ink>
</file>

<file path=ppt/ink/ink4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4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24575,'2'4'0,"24"0"0,16-4 0,2 0 0,14 0 0,-14 0 0,19 0 0,-13 0 0,-4 0 0,-14 0 0,-10 0 0,-3 0 0,-10 0 0,-5 0 0,0 0 0</inkml:trace>
</inkml:ink>
</file>

<file path=ppt/ink/ink4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4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24575,'89'0'0,"0"0"0,4 0 0,-21 0 0,-50 0 0,7 0 0</inkml:trace>
</inkml:ink>
</file>

<file path=ppt/ink/ink4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6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652 250 24575,'5'-8'0,"-1"-1"0,-4-10 0,0-3 0,0-10 0,0 5 0,0-10 0,4 19 0,1-18 0,4 24 0,-3-11 0,-9 17 0,-21 15 0,-19 19 0,-15 12 0,-10 12 0,-7 4 0,20-9 0,14-15 0,0-1 0,-15 15 0,-6 1 0,5-2 0,27-16 0,-3-6 0,17-4 0,3-9 0,7 4 0,2-6 0,4 1 0,0 0 0,4 0 0,11-4 0,13 3 0,28-6 0,-12 3 0,24-5 0,-19 6 0,15-5 0,-1 10 0,-7-4 0,-2 5 0,-14-1 0,-7 0 0,-8-1 0,-5 0 0,-5-1 0,-6 0 0,-5 10 0,-13 3 0,-16 19 0,-29 11 0,-11 11-484,21-22 1,0-1 483,-21 19 0,30-22 0,1 0 0,-27 20-4,12 3 4,-3-6 0,22-19 0,2-3 0,13-16 0,5 3 967,2-10-967,7 0 4,-3 0-4,4 0 0,0-1 0,0 1 0,4 0 0,1 0 0,3 0 0,6 0 0,1-4 0,4 4 0,7-8 0,0 3 0,6-4 0,0 0 0,7 0 0,8 0 0,2 0 0,12 0 0,-5 0 0,8 0 0,-8-5 0,-2-2 0,-8-4 0,-6-1 0,-1 6 0,-13-3 0,-1 3 0,-10 1 0,-1-4 0,-5 8 0,0-7 0,-1 7 0,-3-7 0,-1 3 0,0-12 0,-3 1 0,3-3 0,-4 0 0,0 9 0,0-4 0,0 6 0,0 3 0,0 1 0</inkml:trace>
</inkml:ink>
</file>

<file path=ppt/ink/ink4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7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24575,'5'-9'0,"-1"13"0,-4 16 0,0 22 0,0 0 0,0 25 0,0-23 0,0 26 0,0-6 0,0-6 0,0 11 0,0-20 0,0-2 0,0-8 0,0-12 0,0-2 0,0-10 0,0-2 0,0-4 0,0 0 0,0-8 0,0-12 0,0-11 0,0-17 0,0-1 0,0-7 0,0-7 0,10 5 0,3-5 0,17 6 0,1-1 0,6 5 0,-1 2 0,-1 7 0,-1 6 0,0 1 0,-8 12 0,-1 0 0,-5 11 0,-5 1 0,-2 4 0,-4 0 0,0 0 0,-4 3 0,-1 12 0,-4 7 0,-10 16 0,-3-4 0,-9 5 0,-6-6 0,5 0 0,-9-5 0,10-2 0,-9-10 0,4-1 0,1-5 0,0 0 0,7-4 0,-1-2 0,0 0 0,5-3 0,2 4 0,4-5 0,8 3 0,12-2 0,11 3 0,16 1 0,-4 1 0,11 0 0,-5 4 0,7-3 0,-7 4 0,-1 0 0,-7-5 0,-10 3 0,1-8 0,-12 3 0,2 0 0,-4-3 0,-4 3 0,-1-4 0</inkml:trace>
</inkml:ink>
</file>

<file path=ppt/ink/ink4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8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24575,'3'-10'0,"19"2"0,1 8 0,22 0 0,-11-5 0,11 4 0,-5-9 0,1 9 0,-8-5 0,-8 6 0,-10 0 0,-6 0 0,-5 0 0</inkml:trace>
</inkml:ink>
</file>

<file path=ppt/ink/ink4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8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24575,'28'0'0,"-5"0"0,18 0 0,-14 0 0,3 0 0,-13 0 0,2 0 0,-10 0 0,-1 0 0,-3 0 0,-1 0 0</inkml:trace>
</inkml:ink>
</file>

<file path=ppt/ink/ink4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9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24575,'0'44'0,"0"-5"0,0 44 0,0-35 0,0 25 0,0-26 0,0 2 0,0 5 0,0-7 0,0-7 0,0-2 0,0-5 0,0-12 0,0 9 0,0-19 0,0 8 0,0-14 0,0-1 0</inkml:trace>
</inkml:ink>
</file>

<file path=ppt/ink/ink4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1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9 122 24575,'-4'-12'0,"0"-3"0,4-12 0,4 5 0,1-1 0,4 9 0,0 9 0,4 1 0,-4 4 0,4 0 0,-5 4 0,-3 5 0,-2 6 0,-3 10 0,0 8 0,0 1 0,0-1 0,0-3 0,0-3 0,0 0 0,0-2 0,-4-11 0,-1 0 0,0-5 0,1 0 0,4-1 0,0-10 0,0-10 0,0-13 0,0-8 0,5 1 0,1 0 0,10 0 0,-5 5 0,4 2 0,-6 10 0,1 1 0,-2 9 0,-3-3 0,3 7 0,-3-3 0,3 1 0,1 2 0,0-3 0,-1 4 0,1 0 0,-1 0 0,0 0 0,1 0 0,-1 0 0,1 0 0,-5 4 0,0 5 0,-4 6 0,0 5 0,0-1 0,0 1 0,4-1 0,-2 1 0,2-1 0,-4-4 0,0 3 0,0-8 0,0 4 0,4-5 0,-3 0 0,3-1 0,0 1 0,0-4 0,5-1 0,-5 0 0,4-3 0,-3 3 0,4-4 0,0 0 0,-1 0 0,6 0 0,-4 0 0,8 0 0,-3 0 0,5 0 0,-6 0 0,5 0 0,-5 0 0,1-4 0,-1-1 0,-5 0 0,-1-3 0,1 7 0,0-3 0,-4 0 0,-1 3 0,-4-3 0</inkml:trace>
</inkml:ink>
</file>

<file path=ppt/ink/ink4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2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24575,'0'19'0,"0"11"0,0 38 0,0-3 0,0 14 0,0-6 0,0-7 0,0 20 0,0-9 0,0 8 0,0-4 0,0-32 0,0 3 0,0-24 0,0 4 0,0-17 0,0-2 0,4-8 0,1-1 0,9-4 0,6 0 0,7 0 0,5-5 0,-6-1 0,13-17 0,-10 5 0,6-10 0,-5 7 0,-17 10 0,1 1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5:12.5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24575,'21'8'0,"7"5"0,13 15 0,4 0 0,9 10 0,-17-11 0,13 6 0,-18-3 0,12-6 0,-13 0 0,1-7 0,-9-9 0,-8-1 0,-1-4 0,-8-3 0,0 3 0,-3-3 0,0 0 0</inkml:trace>
</inkml:ink>
</file>

<file path=ppt/ink/ink4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24575,'45'-10'0,"7"2"0,4-11 0,1-1 0,20 7 0,-19-1 0,-3 1 0,6 13 0,-19 0 0,10 0 0,-24 0 0,4 0 0,-13 0 0,-4 0 0,-5 0 0,-6 0 0</inkml:trace>
</inkml:ink>
</file>

<file path=ppt/ink/ink4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4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0 274 24575,'0'-7'0,"0"9"0,0 18 0,0 0 0,0 5 0,0-10 0,0-2 0,0-12 0,0-23 0,5-2 0,2-25 0,8 15 0,3-11 0,-1 11 0,10-6 0,-13 7 0,11 5 0,-14 8 0,7 5 0,-8 6 0,4 4 0,-5 1 0,-1 4 0,1 0 0,0 4 0,1 11 0,-1 1 0,-3 15 0,-2-4 0,-4 5 0,0 0 0,0-5 0,0-2 0,0-6 0,0-4 0,0-2 0,0-4 0,0 0 0,4-8 0,1-6 0,5-16 0,4 0 0,2-10 0,9 10 0,-3-5 0,3 6 0,-5 0 0,-1 5 0,-4 1 0,3 4 0,-7 1 0,2 4 0,-4 1 0,0 4 0,-1 0 0,1 0 0,-1 0 0,1 0 0,-5 4 0,5 5 0,-8 6 0,8 10 0,-8-4 0,8 10 0,-7-4 0,7-1 0,-8 5 0,3-15 0,-4 8 0,4-14 0,-3 4 0,3-5 0,-4-1 0,0-3 0,0-1 0</inkml:trace>
</inkml:ink>
</file>

<file path=ppt/ink/ink4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5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19 24575,'7'-10'0,"3"2"0,21 8 0,-3 0 0,5 0 0,-3 0 0,-3 0 0,5 0 0,0 0 0,-10 0 0,-3 0 0,-10 0 0,-4 7 0,-2 16 0,-3 10 0,0 14 0,0 7 0,0 2 0,0 15 0,0-6 0,0 15 0,0-15 0,0 6 0,0 0 0,0-7 0,0 7 0,0-8 0,0 16 0,0-19 0,0 25 0,0-27 0,0 13 0,0-16 0,0 0 0,0-15 0,0-7 0,0-8 0,0-10 0,0-1 0,0-6 0,0 1 0,-9-4 0,3 2 0,-12-1 0,3-2 0,-5 5 0,1-8 0,-7 4 0,5-1 0,-4-3 0,5 3 0,0-4 0,1 0 0,-1 0 0,0 0 0,1 0 0,4 0 0,1 0 0,5 0 0,0 0 0,1 0 0,3 0 0,1 0 0</inkml:trace>
</inkml:ink>
</file>

<file path=ppt/ink/ink4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6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1 24575,'-81'32'0,"0"0"0,2 26 0,24 6 0,54 6-533,-2-5 0,1 3 533,2 24 0,0-37 0,0 1 0,1-6 0,-2 1 0,-2 15 0,-1 0-696,3-8 1,0-1 695,-2 11 0,-1-1 0,-2 30-55,6-42 0,-1-2 55,-12 32-55,12 0 55,-6-5 483,7-24-483,-5-9 1313,4-14-1313,-4-8 762,5-10-762,0-1 64,0-6-64,0 1 0,8-4 0,8-1 0,9-4 0,7 0 0,0 0 0,6 0 0,-5 0 0,12 0 0,-11 0 0,4 0 0,-11 0 0,-2 0 0,-10 0 0,-1 0 0,-6 0 0,-3 0 0,-1 0 0</inkml:trace>
</inkml:ink>
</file>

<file path=ppt/ink/ink4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24575,'2'75'0,"1"0"0,-1 9 0,-1-13 0,-1-37 0,0 34 0,0-50 0,0 10 0,0-19 0,0-8 0,9-7 0,3-14 0,8-7 0,9-13 0,-6 6 0,13-15 0,-5 7 0,0-7 0,-2 6 0,-8 10 0,-4 8 0,-3 5 0,-5 5 0,0 2 0,0 8 0,-11 1 0,-5 12 0,-18 10 0,8 4 0,-10 10 0,12-12 0,-6 6 0,6-7 0,1 0 0,9 1 0,0-5 0,5 3 0,0-8 0,0 3 0,0-4 0,0 0 0,0 0 0,4-1 0,6-3 0,10-1 0,1-4 0,10 0 0,-10 0 0,10 0 0,-15 0 0,8 0 0,-14 0 0,3 0 0,-4 0 0,-4 0 0,-1 0 0</inkml:trace>
</inkml:ink>
</file>

<file path=ppt/ink/ink4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8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24575,'0'13'0,"0"1"0,0 11 0,0 1 0,0 7 0,0-7 0,0 11 0,0-9 0,10 17 0,-7-11 0,12 4 0,-14-11 0,4-7 0,-1-2 0,-3-8 0,3-8 0,-4-14 0,0-14 0,0-6 0,0 0 0,0 0 0,0-1 0,0 1 0,0 6 0,9 1 0,2 5 0,4 1 0,4 3 0,-4 2 0,4 4 0,1 0 0,-6 1 0,5 4 0,-9 1 0,3 0 0,-4 3 0,0-3 0,-4 4 0,-1 0 0</inkml:trace>
</inkml:ink>
</file>

<file path=ppt/ink/ink4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9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3 176 24575,'0'19'0,"0"9"0,0 19 0,0 18 0,0 16 0,0 3-823,0-31 0,0 2 823,0-2 0,0-1 0,0 37 0,0-20 0,0-4 0,0-4 199,0-3 1,0 0-200,0-8 0,0 6 0,0-17 0,0-18 0,0 3 1247,0-21-1247,0-38 0,0-15 0,0-37 0,0-3-468,0-3 468,0 15 0,0-18 0,0 27 0,0-13-39,0 10 39,0 16 0,0 2 0,4 14 0,2 1 0,5 7 467,4 0-467,2 0 40,4 0-40,0 5 0,6-5 0,1 4 0,6-1 0,-1 1 0,-6 8 0,3-2 0,-9 7 0,4 0 0,-5 5 0,-1 4 0,7 2 0,-5 4 0,4 0 0,-6 0 0,1 0 0,-1 0 0,-4 0 0,-1 9 0,-4 7 0,-5 11 0,0 11 0,-5 3 0,-11 13 0,-17 4 0,2-8 0,-25 14 0,19-27 0,-18 19 0,8-24 0,-2 9 0,-16-12 0,27-5 0,-18-3 0,29-11 0,-3 0 0,10-5 0,-3 0 0,8-5 0,-4 0 0,9 0 0,1 0 0</inkml:trace>
</inkml:ink>
</file>

<file path=ppt/ink/ink4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0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24575,'4'-1'0,"0"7"0,-4 21 0,0 7 0,0 7 0,0 4 0,0-12 0,0 0 0,0-8 0,0-10 0,0-1 0,0-6 0,0-7 0,9-7 0,1-8 0,11-11 0,-1-2 0,1 1 0,0-5 0,-2 10 0,-3-4 0,-2 10 0,-4-3 0,-1 8 0,0 0 0,-4 2 0,3 7 0,-7-7 0,-5 7 0,-2 6 0,-11 5 0,6 16 0,-8-5 0,7 9 0,-2-9 0,8 0 0,-3-3 0,8-8 0,-3 4 0,4-5 0,0-1 0,0 1 0,7-4 0,10-1 0,3-4 0,11 0 0,-10 0 0,9 0 0,-14 0 0,8 0 0,-14 0 0,9 0 0,-9 0 0,3 0 0,-8 0 0,-1 0 0</inkml:trace>
</inkml:ink>
</file>

<file path=ppt/ink/ink4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2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24575,'0'9'0,"0"4"0,0 2 0,0 4 0,0 1 0,0 5 0,0 8 0,0 0 0,0 27 0,0-9 0,0 20 0,0-15 0,0 5 0,0-5 0,0 0 0,0-2 0,0-19 0,0 2 0,0-21 0,0 8 0,0-14 0,0 0 0,0-7 0</inkml:trace>
</inkml:ink>
</file>

<file path=ppt/ink/ink4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4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566 1 24575,'-23'5'0,"-10"13"0,-10 13 0,-16 16 0,5 11 0,-15 7 0,28-19 0,-16 11 0,18-12 0,1-1 0,-3 0 0,19-13 0,5-9 0,-2 3 0,17-11 0,-7 0 0,9-2 0,0-2 0,0 8 0,9-3 0,7 0 0,25 12 0,-6-9 0,33 20 0,-29-9 0,29 10 0,-17-2 0,7 1 0,-9-2 0,-7 1 0,-8-8 0,-6-3 0,-8-5 0,-6-6 0,-4 3 0,-1-8 0,0 4 0,-4-9 0,-1-2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5:13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398 8 24575,'-8'-7'0,"-4"8"0,-14 17 0,-5 14 0,-12 16 0,2 8 0,-3-10 0,5 6 0,7-16 0,1 2 0,6-5 0,5-13 0,4-5 0,6-2 0,1-6 0,5 3 0,-2-9 0,6 1 0,0-5 0</inkml:trace>
</inkml:ink>
</file>

<file path=ppt/ink/ink4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6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1 211 24575,'0'19'0,"0"2"0,0 11 0,0-5 0,0 3 0,0-9 0,0 4 0,0-10 0,0-1 0,0-6 0,0-7 0,0-12 0,0-11 0,0-17 0,0 5 0,0-11 0,10 5 0,2-1 0,11 2 0,-2 7 0,0 5 0,-1 2 0,0 5 0,-6 5 0,0 2 0,-5 4 0,4 4 0,-3 1 0,4 4 0,-5 0 0,0 0 0,-1 0 0,1 0 0,0 8 0,-4 8 0,-1 10 0,1 12 0,-4-4 0,9 5 0,-9-13 0,4-1 0,-5-5 0,0-5 0,0-2 0,0-4 0,4-15 0,1-2 0,-1-19 0,6 0 0,-5-5 0,6 0 0,-1 6 0,1 0 0,-2 7 0,1-1 0,4 5 0,-3 1 0,7 4 0,-8 5 0,4 0 0,-1 5 0,-3 0 0,4 0 0,-5 0 0,4 0 0,-3 0 0,4 4 0,-4 12 0,-1 0 0,2 15 0,-1-5 0,1 6 0,-5 1 0,-1-1 0,-5 0 0,0-6 0,0 5 0,0-15 0,0 8 0,0-14 0,0 4 0,0-5 0,0 0 0,0-5 0,0 0 0</inkml:trace>
</inkml:ink>
</file>

<file path=ppt/ink/ink4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6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24575,'0'13'0,"0"7"0,0 14 0,0-6 0,0 15 0,0-14 0,0 9 0,0-11 0,0 4 0,0-10 0,0 4 0,0-6 0,0-4 0,0-1 0,0-13 0,0-7 0,0-14 0,0-14 0,0 1 0,0-13 0,5 12 0,1-11 0,10 11 0,1-5 0,4 13 0,5 5 0,-5 2 0,4 7 0,-6 3 0,1 4 0,-1 5 0,1 0 0,0 0 0,-6 0 0,-4 0 0,-6 0 0</inkml:trace>
</inkml:ink>
</file>

<file path=ppt/ink/ink4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8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210 143 24575,'0'-9'0,"0"-4"0,0-2 0,0 0 0,0 1 0,0 5 0,-7 0 0,-4 4 0,-8 1 0,-1 4 0,-5 0 0,4 0 0,-4-4 0,10 12 0,-4-6 0,8 22 0,-4-2 0,4 10 0,5 0 0,1 0 0,5-5 0,0 3 0,0-9 0,0 4 0,4-10 0,6-6 0,10-5 0,1-4 0,9 0 0,-3-9 0,-1-3 0,7-15 0,-11 0 0,4-1 0,-5 3 0,-6 10 0,-1-4 0,-5 13 0,0-7 0,-4 8 0,-8 0 0,-3 6 0,-11 4 0,7 4 0,-9 0 0,9 0 0,-4-3 0,9 2 0,-3-7 0,4 3 0,-5-4 0,1 0 0,-1 0 0,0 0 0,0 0 0,0 0 0,1 0 0,-1 3 0,0 2 0,0 9 0,-1 1 0,5 10 0,-8-4 0,5 16 0,-7-9 0,9 6 0,-4-4 0,5-9 0,-1 0 0,1-8 0,5-4 0,0 0 0,-4-4 0,3-17 0,-3-6 0,9-22 0,2-7 0,17-4 0,2-10 0,6 10 0,3 2 0,-5 3 0,4 15 0,-5-2 0,-4 17 0,-5 1 0,-1 10 0,6 0 0,-8 5 0,6 0 0,-8 0 0,6 15 0,-1 3 0,2 14 0,-5 6 0,-2-4 0,-3 11 0,-1-11 0,0-1 0,-6-2 0,0-15 0,-5 8 0,0-14 0,0 4 0,0-5 0,3-16 0,3-6 0,4-16 0,0 2 0,5-3 0,2 3 0,3 0 0,2-4 0,-3 15 0,2-8 0,-2 13 0,1-4 0,-5 6 0,3 3 0,-3 2 0,0 4 0,-2 0 0,1 0 0,-4 0 0,4 9 0,-4 8 0,0 16 0,1 0 0,-4 13 0,3-6 0,-9 7 0,4-7 0,-5-7 0,0-8 0,0-10 0,0-5 0,0-6 0</inkml:trace>
</inkml:ink>
</file>

<file path=ppt/ink/ink4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9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244 100 24575,'0'-11'0,"0"-4"0,0 2 0,0-1 0,0 0 0,0 4 0,0-3 0,-4 8 0,-6 1 0,-4 4 0,-6 0 0,-12 0 0,10 0 0,-10 8 0,5 10 0,10 3 0,-10 18 0,16-17 0,-6 16 0,12-12 0,0 1 0,5-2 0,0-10 0,0-2 0,4-4 0,11-4 0,1-2 0,14-3 0,-3 0 0,0 0 0,-2-4 0,0-6 0,-9-1 0,8-9 0,-14 10 0,4-8 0,-5 8 0,0-4 0,0 5 0,0 4 0,-4-3 0,3 7 0,-7 4 0,2 20 0,-3 17 0,0 24 0,-5-6 0,-2 20 0,-6-20 0,6 6 0,-4-10 0,10-14 0,-5-7 0,6-13 0,0-6 0,0-13 0,0-19 0,17-13 0,4-24 0,17-2 0,0-7 0,7-1 0,-5 6 0,-2 9 0,-3 8 0,-17 10 0,7 8 0,-13 0 0,1 14 0,-3 0 0,-2 2 0,-3 7 0,-1-3 0</inkml:trace>
</inkml:ink>
</file>

<file path=ppt/ink/ink4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0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 24575,'-5'-2'0,"5"8"0,11 14 0,13 15 0,20 9 0,3 7 0,3-12 0,-3-3 0,-4 6 0,-2-15 0,10 23 0,-17-27 0,6 6 0,-8-8 0,-9 0 0,-4-5 0,-10-3 0,0-8 0,-4 3 0,-2-3 0,-3 8 0,0 7 0,-9 7 0,-18 21 0,-5 2 0,-7 8 0,2 3 0,6-5 0,-7 2 0,12-10 0,-2-8 0,17-14 0,-4-5 0,10-8 0,-3-4 0,3-4 0,-8-1 0,7-4 0,-3 0 0</inkml:trace>
</inkml:ink>
</file>

<file path=ppt/ink/ink4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1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24575,'20'0'0,"3"0"0,42 0 0,-7 0 0,6 0 0,-2 0 0,-7 0 0,1 0 0,-8-4 0,-15 2 0,-17-2 0,-7 4 0</inkml:trace>
</inkml:ink>
</file>

<file path=ppt/ink/ink4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1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24575,'96'0'0,"0"0"0,0 0 0,-13 0 0,-2 0 0,-22 0 0,-25 0 0,-27 0 0,6 0 0</inkml:trace>
</inkml:ink>
</file>

<file path=ppt/ink/ink4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2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813 315 24575,'5'-50'0,"16"-21"0,-7 33 0,12-11 0,-15 11 0,-6 22 0,0-8 0,-5 14 0,0-4 0,-15 10 0,-9 5 0,-19 23 0,-16 19 0,-10 20-501,29-27 0,-1 1 501,-4 4 0,0-1 0,-26 19-283,31-19 1,1-2 282,-20 4 0,4 10 0,7-16 0,20-7 0,6-8 972,8-7-972,9-5 595,1 0-595,4-1 0,0 1 0,4-4 0,18 4 0,1-8 0,22 9 0,-11-4 0,11 6 0,-5-6 0,1 4 0,-8-5 0,-2 6 0,-15-5 0,8 3 0,-14-8 0,3 7 0,-4-7 0,-4 7 0,-1-3 0,-4 4 0,0 0 0,0 4 0,-5 8 0,-13 13 0,-1 1 0,-17 13 0,0-6 0,-9 9 0,0-1 0,-6 8 0,6-5 0,-8 6 0,8-9 0,1 1 0,14-9 0,1-2 0,17-13 0,-2-2 0,13-6 0,-3-4 0,4 3 0,0-7 0,0 2 0,4-4 0,11 1 0,7-1 0,16-3 0,3 4 0,12-8 0,-4 3 0,4-5 0,1 0 0,-5 0 0,12 0 0,-12 0 0,5 0 0,-7 0 0,0 0 0,-7 0 0,5 0 0,-11 0 0,5 0 0,-7 0 0,-6-5 0,0 4 0,-12-7 0,0 7 0,-5-7 0,-1 3 0,1-4 0,-4-10 0,-1 2 0,-4-41 0,0 25 0,0-33 0,0 32 0,0 1 0,0 7 0,0 7 0,0 4 0,0 1 0,0 9 0,0 2 0</inkml:trace>
</inkml:ink>
</file>

<file path=ppt/ink/ink4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4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24575,'0'18'0,"0"5"0,0 18 0,0 1 0,0 12 0,0 0 0,0 2 0,0 7 0,0-13 0,0 2 0,0-11 0,0-7 0,0 4 0,0-22 0,0 8 0,0-14 0,0 3 0,0-11 0,0-14 0,0-16 0,0-12 0,11-7 0,8-7 0,6 5 0,11-13 0,-4 12 0,6-6 0,-8 13 0,5 1 0,-13 15 0,4 1 0,-6 11 0,-5 5 0,-2 2 0,-4 7 0,-4 0 0,-1 23 0,-4 7 0,0 12 0,-17 6 0,2-7 0,-14 2 0,7-3 0,-6-6 0,6-6 0,-5 0 0,2-12 0,4-1 0,-4-3 0,10-2 0,-4-4 0,9-1 0,-4-4 0,6 0 0,14 4 0,7-3 0,16 7 0,9-2 0,-4 5 0,11 1 0,-4-1 0,-1 0 0,-1 5 0,-7 1 0,-6-1 0,-1-1 0,-10-6 0,-2 0 0,-4 0 0,-4-4 0,-1-1 0</inkml:trace>
</inkml:ink>
</file>

<file path=ppt/ink/ink4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4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24575,'3'0'0,"4"0"0,11 0 0,-3 0 0,-1 0 0,-5 0 0,0 0 0,-4 0 0,-2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5:14.8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31 479 24575,'0'6'0,"0"3"0,0-2 0,0 3 0,0-4 0,0 4 0,0-3 0,0 2 0,0-3 0,0 0 0,0-5 0,0-9 0,0-12 0,-4-8 0,4-5 0,-8 1 0,7-6 0,-6 8 0,6-7 0,-2 13 0,3 0 0,0 7 0,0 6 0,-3 1 0,3 4 0,-3 0 0,3 0 0,0 0 0,0 1 0,5 4 0,6 6 0,3 5 0,7 1 0,-2 3 0,4-2 0,-5 2 0,4 1 0,3 5 0,-1-4 0,5 9 0,5 2 0,0 9 0,-2-3 0,-2 10 0,-4-12 0,-4 2 0,7-3 0,-13-7 0,0-7 0,-6-3 0,-4-6 0,0-1 0,-3-5 0,0-9 0,-3-17 0,0-5 0,0-19 0,-4 8 0,-5-10 0,-1 7 0,-3-1 0,5 1 0,3-1 0,-3 5 0,3 3 0,1 8 0,0 2 0,1 5 0,2-1 0,-2 4 0,3 1 0,0 8 0,0 0 0,0 4 0,0-1 0,0 1 0,0 0 0,0-1 0,-3 4 0,0 0 0,-3 3 0,3 0 0,0 0 0</inkml:trace>
</inkml:ink>
</file>

<file path=ppt/ink/ink4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5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24575,'13'0'0,"-1"0"0,2 0 0,-4 0 0,3 0 0,-4 0 0,0 0 0,-1 0 0,-3 0 0,-1 0 0</inkml:trace>
</inkml:ink>
</file>

<file path=ppt/ink/ink4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6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24575,'0'24'0,"0"-10"0,0 16 0,0-8 0,0 16 0,0-4 0,0 11 0,0-4 0,0 5 0,0-5 0,0 3 0,0-10 0,0-2 0,0-1 0,0-15 0,0 3 0,0-14 0,0-1 0</inkml:trace>
</inkml:ink>
</file>

<file path=ppt/ink/ink4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7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9 288 24575,'-5'-4'0,"2"-5"0,7-10 0,6 3 0,0-2 0,4 9 0,-5 4 0,-1 1 0,6 4 0,-5 0 0,5 0 0,-5 7 0,-5 10 0,0 8 0,-4 2 0,0 4 0,0-5 0,0 1 0,0-2 0,0-10 0,0 3 0,0-8 0,0 4 0,0-13 0,0-13 0,0-23 0,5-1 0,14-32 0,0 30 0,19-24 0,-14 21 0,11-2 0,-16 4 0,6 11 0,-14 8 0,7 5 0,-8 10 0,4 1 0,-5 4 0,-1 0 0,1 0 0,0 0 0,0 9 0,-4 7 0,4 11 0,-8 5 0,4 7 0,-5-6 0,0 12 0,0-5 0,0 1 0,0-8 0,0-8 0,0-6 0,0-4 0,0-1 0,0-6 0,4-3 0,0-1 0,5-12 0,7-16 0,0-4 0,-3 4 0,-4 9 0</inkml:trace>
</inkml:ink>
</file>

<file path=ppt/ink/ink4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8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24575,'0'73'0,"0"0"0,0 21 0,0-6 0,0-2 0,0-28 0,0-3 0,0-1 0,0-14 0,0 4 0,0-10 0,8-2 0,-1-1 0,12-10 0,-13 10 0,12-10 0,-12 4 0,8-10 0,0 3 0,-8-8 0,7 4 0,-8-5 0,4-1 0,-1-3 0,6-1 0,-4-4 0,8 0 0,-3-4 0,6-12 0,0-13 0,1-4 0,1-13 0,-11 27 0,-2-2 0</inkml:trace>
</inkml:ink>
</file>

<file path=ppt/ink/ink4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9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24575,'40'0'0,"16"0"0,2 0 0,6 0 0,5 0 0,-11 0 0,13 0 0,-7 0 0,-9 0 0,-1 0 0,-13 0 0,-8 0 0,-13 0 0,-6 0 0,-9 0 0,-1 0 0</inkml:trace>
</inkml:ink>
</file>

<file path=ppt/ink/ink4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0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24575,'0'19'0,"0"2"0,0 6 0,0 4 0,0-5 0,0 7 0,0 5 0,0-5 0,0-1 0,0-1 0,0-10 0,0-1 0,0-1 0,0-9 0,0 3 0,0-15 0,0-11 0,0-12 0,0-21 0,5 5 0,2-21 0,10 13 0,8-12 0,0 12 0,4-5 0,-6 13 0,-2 8 0,0 8 0,-6 10 0,-2 1 0,-4 9 0,0 1 0,0 4 0,-1 0 0,-3 4 0,-1 5 0,-4 11 0,0 13 0,0 8 0,0 5 0,0 0 0,0 0 0,0-5 0,0-3 0,-4-11 0,3-2 0,-4-10 0,1-2 0,3-4 0,-3-15 0,4-7 0,0-16 0,0-10 0,5 6 0,1-12 0,5 5 0,5 0 0,-4 6 0,3 9 0,-5 5 0,0 1 0,-1 4 0,0 1 0,0 9 0,0-3 0,-1 7 0,1-2 0,-1 3 0,0 7 0,2 10 0,-5 3 0,4 11 0,-7-5 0,7 6 0,-3 1 0,0-1 0,4 0 0,-4 0 0,-1 0 0,5-6 0,-9 0 0,7-7 0,-7-4 0,8 3 0,-8-8 0,4 9 0,-5-9 0,0 3 0,0-4 0,0-4 0,0-1 0</inkml:trace>
</inkml:ink>
</file>

<file path=ppt/ink/ink4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1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 24575,'-1'-4'0,"12"0"0,5 4 0,15 0 0,2 0 0,0 0 0,0 0 0,-2 0 0,-15 0 0,3 0 0,-10 0 0,-1 7 0,-3 4 0,-1 19 0,2 20 0,-5-6 0,11 32 0,-10-8 0,4 25 0,-1-16-206,-5-17 0,1-3 206,4 1 0,-5-1 0,0 2 0,6 10 0,-4 21 0,4-16 0,-6 5 0,0-21 0,5 12 0,-3-21 0,3-2 0,-5-2 0,0-11 412,6 11-412,-5-11 0,4 4 0,-5-5 0,0-2 0,0 1 0,0-5 0,0 3 0,0-9 0,0 10 0,0-10 0,0 4 0,0-5 0,0-1 0,0 1 0,0-1 0,0-4 0,0-2 0,0-4 0,0 0 0,0 0 0,-11-4 0,-6-1 0,-12-4 0,-3 0 0,-7 0 0,6 0 0,-6 0 0,7 0 0,5 0 0,2 0 0,10 0 0,-3 0 0,8 0 0,-4 0 0,9 0 0,2 0 0</inkml:trace>
</inkml:ink>
</file>

<file path=ppt/ink/ink4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3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10 24575,'-6'-5'0,"-2"1"0,-19 4 0,0 0 0,-12 0 0,-1 0 0,5 0 0,-2 0 0,16 0 0,0 0 0,3 0 0,8 0 0,0 4 0,6 11 0,4 6 0,0 33 0,0-3 0,6 28 0,9 2-752,0 12 752,-4-42 0,-1 0 0,-2 0 0,-1 0 0,0-1 0,0 1 0,1 0 0,-1-1 0,1 34 0,-1-24 0,-1-1 0,-4 6-152,2-6 0,0-1 152,-4 2 0,0 20 0,0-24 0,0-2 0,0-14 740,0-7-740,0-7 316,0-12-316,0 5 0,0-9 0,0 3 0,0-4 0,0 0 0,0 0 0,0-1 0,3 1 0,2 0 0,0 0 0,3 0 0,-3 0 0,14 0 0,-3 1 0,15 0 0,-5 0 0,6 6 0,0-5 0,0 5 0,-5-2 0,-2-2 0,-10 1 0,-2-3 0,-4-2 0,0-3 0,0 3 0,-4-14 0,-2 8 0,-3-10 0</inkml:trace>
</inkml:ink>
</file>

<file path=ppt/ink/ink4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4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24575,'2'80'0,"-1"0"0,0 0 0,0-1 0,1 22 0,0-5 0,4-52 0,6-89 0,7-4 0,6-12 0,-2 12 0,-4-5 0,2 13 0,-9 8 0,3 8 0,-5 10 0,-1 1 0,-8 16 0,-7 10 0,-10 13 0,-7 14 0,6 1 0,-4 1 0,8-3 0,-2-11 0,9 4 0,2-10 0,4-1 0,0-1 0,0-9 0,0 3 0,14-3 0,4-5 0,14 0 0,0-5 0,-5 0 0,4 0 0,-5 0 0,-4 0 0,2 0 0,-14 0 0,4 0 0,-6 0 0,-3 0 0,-1 0 0</inkml:trace>
</inkml:ink>
</file>

<file path=ppt/ink/ink4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5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24575,'0'19'0,"0"73"0,0-36 0,-1-3 0,2-2 0,4-13 0,0-11 0,1-2 0,-1-5 0,-5-5 0,0-2 0,0-12 0,0-7 0,0-4 0,0-13 0,0 1 0,0-10 0,0-7 0,0 5 0,5-11 0,1 4 0,10 1 0,1 1 0,5 7 0,-1 0 0,0 5 0,-1 6 0,0 7 0,-5 8 0,-2 2 0,-4 4 0,0 0 0,0 0 0,0 0 0,-5 0 0,0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5:17.0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237 0 24575,'-5'0'0,"0"0"0,-19 0 0,4 0 0,-7 0 0,5 0 0,-1 0 0,0 0 0,4 10 0,-3-7 0,10 13 0,-5-15 0,12 12 0,-4-9 0,8 5 0,-2-3 0,3 0 0,20 1 0,-5 0 0,27 2 0,-12-1 0,8 1 0,-5 3 0,-5-4 0,0 7 0,-10-4 0,0 1 0,-7 1 0,-1-3 0,-6 4 0,-1 4 0,-3 1 0,0 3 0,0 1 0,-4-1 0,-3-3 0,-4 2 0,-3-9 0,3 2 0,-3-8 0,4 1 0,-4-3 0,0-1 0,0-3 0,-4-11 0,2-2 0,-4-11 0,9 6 0,0 0 0,1 4 0,6 0 0,-5 4 0,8 0 0,3 7 0,10 0 0,5 3 0,10 3 0,-3-2 0,8 7 0,-9-4 0,9 0 0,-12 0 0,6-4 0,-11 0 0,3 0 0,-5 0 0,-2-3 0,2-4 0,-6-4 0,3-2 0,-3-5 0,0-1 0,1-4 0,0 1 0,-1 3 0,0-3 0,0 11 0,-3-6 0,-1 10 0,-1-3 0,-1 4 0,2 7 0,-3 23 0,0 13 0,4 27 0,-3 2 0,8-6 0,-8 8 0,7-14 0,-7 9 0,7-11 0,-7-7 0,7-11 0,-7-11 0,2-5 0,-3-8 0,0 0 0,0-4 0,0 0 0,0 0 0,0-7 0,0-8 0,0-9 0,-3-5 0,-5 1 0,3 3 0,-5-3 0,5 3 0,1 1 0,-2 0 0,5 4 0,-2 0 0,3-4 0,0 0 0,0-5 0,0 1 0,0-1 0,0 0 0,3 1 0,1 3 0,0-3 0,2 7 0,-2-2 0,3 3 0,-1 3 0,1-1 0,0 1 0,-1 1 0,4-3 0,1 2 0,-1-3 0,3 4 0,-2-3 0,2 5 0,1-2 0,-3 6 0,-2-2 0,-3 5 0,1-1 0,-1 2 0,0 0 0,0 0 0,0 0 0,1 6 0,-4 5 0,0 13 0,1 4 0,-3 0 0,3 0 0,-4-6 0,0-3 0,0 3 0,0-11 0,0 3 0,0-8 0,0 0 0,-7 1 0,0-1 0,-11-2 0,-6-1 0,-4-3 0,-5 0 0,0 0 0,5 0 0,1 0 0,4 0 0,8-3 0,-2-1 0,10-2 0,0 2 0,4 1 0</inkml:trace>
</inkml:ink>
</file>

<file path=ppt/ink/ink4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6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5 24575,'-17'0'0,"-7"0"0,-9 0 0,-1 0 0,-5 0 0,0 0 0,11 0 0,-16 0 0,27 0 0,-14 0 0,21-4 0,-9 3 0,13 1 0,-3 5 0,6 4 0,2 4 0,-3-4 0,4 8 0,0-3 0,0 5 0,0 6 0,0 2 0,0 5 0,0 0 0,0 14 0,0-4 0,6 27 0,1-18 0,13 34 0,-6-17 0,5 6 0,-5 3-417,7 19 417,-6-8 0,-3-36 0,-2-1 0,-3 26 0,5-4 0,-11 7 0,11-7 0,-10-2 0,3-15 0,-5 6 0,0-14 0,0 6 0,0-8 0,0-6 0,0 6 417,0-13-417,0 0 0,0-8 0,0-5 0,0-5 0,0 3 0,0-8 0,0 3 0,0-4 0,0-1 0,0 1 0,0-1 0,0 1 0,0 0 0,0 0 0,0-1 0,0 1 0,0-1 0,0 0 0,4-3 0,-3 3 0,6-7 0,-6 6 0,7-6 0,-3 7 0,4-7 0,0 7 0,-1-3 0,1-1 0,-1 4 0,1-7 0,-1 6 0,1-6 0,-1 7 0,1-7 0,0 6 0,5-1 0,-4-1 0,3-1 0,-4 0 0,0-3 0,0 3 0,-1-4 0,1 0 0,0 0 0,0 0 0,4 0 0,8 0 0,0 0 0,4 0 0,-5 0 0,-6 0 0,5 0 0,-4 0 0,-1 0 0,0-4 0,-1 3 0,-3-7 0,4 7 0,-5-3 0,0 4 0,0-4 0,-1 3 0,1-7 0,-4 4 0,-2-5 0,-3 0 0,0 4 0,0 1 0</inkml:trace>
</inkml:ink>
</file>

<file path=ppt/ink/ink4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9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24575,'0'17'0,"0"10"0,0 36 0,0 0 0,0 9 0,0-7 0,0 6 0,0 10 0,0-21 0,0 27 0,0-43 0,0 16 0,0-26 0,0-1 0,0-2 0,9-14 0,-3 2 0,13-14 0,1-1 0,1-4 0,10 0 0,-5 0 0,6-5 0,-4-10 0,4-9 0,-9-9 0,4 5 0,-6-3 0,-10 19 0,-2-2 0</inkml:trace>
</inkml:ink>
</file>

<file path=ppt/ink/ink4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0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24575,'18'-9'0,"19"-7"0,-7 9 0,30-10 0,-12 16 0,15-11 0,-7 11 0,-2-10 0,0 10 0,-6-4 0,-6 5 0,2 0 0,-26 0 0,3 0 0,-17 0 0</inkml:trace>
</inkml:ink>
</file>

<file path=ppt/ink/ink4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2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9 165 24575,'-5'8'0,"2"8"0,3 3 0,0 12 0,0-10 0,0 10 0,0-15 0,0 3 0,0-10 0,0 0 0,0-1 0,0-6 0,0-8 0,0-14 0,0-7 0,0 0 0,0-3 0,4 3 0,2-5 0,5-1 0,4 7 0,-4 0 0,3 7 0,-4 4 0,-1-4 0,0 13 0,0-7 0,0 12 0,0-3 0,0 4 0,-1 0 0,0 0 0,-3 15 0,-1-3 0,-4 25 0,0-9 0,0 11 0,0 0 0,0-6 0,0 12 0,0-11 0,0-1 0,0-7 0,0-7 0,0-4 0,0-2 0,0-4 0,3-4 0,2-5 0,5-21 0,0-9 0,1-17 0,7-7 0,0 5 0,1-5 0,2 14 0,-9 2 0,4 11 0,-6 2 0,-1 10 0,0 1 0,0 5 0,-4 8 0,-1 6 0,-4 15 0,0 7 0,0-1 0,5 5 0,-4-4 0,4-1 0,0 5 0,-4-10 0,8 4 0,-8-10 0,7-1 0,-3-5 0,0-1 0,3 1 0,-7 0 0,3 0 0,0-4 0,0-1 0,5-4 0,-5 0 0,0 0 0</inkml:trace>
</inkml:ink>
</file>

<file path=ppt/ink/ink4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3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24575,'2'-5'0,"11"1"0,18 4 0,-3 0 0,10 0 0,-5 0 0,-5 0 0,9 0 0,-16 0 0,-1 0 0,-6 0 0,-5 0 0,-1 0 0,-3 7 0,-2 16 0,-3 18 0,0 15 0,0 15 0,0 3 0,0-25 0,0 2-304,0 1 0,0 2 304,0 7 0,0 1-585,0-1 1,0 2 584,0 3 0,0 1 0,0-2 0,0-3-138,0-7 0,0-2 138,0 46 0,0-17 0,0 11 0,0-8 0,0-5 0,0-17 0,0 1 0,0-8 564,0-2-564,0-8 1187,0-5-1187,0 3 302,0-3-302,0-1 0,0-1 0,0-13 0,0-1 0,0-5 0,0-5 0,0-2 0,0-4 0,0 0 0,0-1 0,0 1 0,0-1 0,0 1 0,-4 0 0,-5 5 0,-12 1 0,0 5 0,-4-4 0,5 3 0,5-9 0,-3 4 0,7-5 0,-7 1 0,8-1 0,-4 0 0,0-4 0,4-1 0,-4 0 0,1-3 0,3 3 0,-4-4 0,5 0 0,1 0 0,3 0 0,1 0 0</inkml:trace>
</inkml:ink>
</file>

<file path=ppt/ink/ink4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4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24575,'0'18'0,"0"10"0,0 13 0,5 5 0,-3 8 0,8 2 0,-8 7 0,4-7 0,-6 6 0,0-14 0,5 6 0,-4-14 0,4-1 0,-5-7 0,0-5 0,0-7 0,0-2 0,0-8 0,0 4 0,0-5 0,0 0 0,0 0 0,0-12 0,6-23 0,4 3 0,9-35 0,9 20 0,-1-24 0,9 4 0,-10 2 0,4 2 0,-7 7 0,-6 12 0,0-2 0,-8 20 0,1-2 0,-1 10 0,-1 4 0,-3-3 0,-4 11 0,-12 8 0,-10 11 0,-10 19 0,-4-4 0,4 10 0,-5-4 0,12-2 0,0-1 0,8-7 0,6-7 0,4-1 0,2-5 0,4-1 0,0-4 0,0-1 0,0-5 0,4 4 0,6-2 0,10 3 0,7-4 0,5 1 0,-5-1 0,3 1 0,-9-5 0,10 3 0,-15-8 0,4 4 0,-11-5 0,-1 0 0,1 0 0,0 0 0,-4 0 0,-1 0 0</inkml:trace>
</inkml:ink>
</file>

<file path=ppt/ink/ink4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7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253 117 24575,'0'-13'0,"0"-3"0,0 6 0,0-7 0,0 6 0,0-6 0,0 7 0,-4 1 0,-6 1 0,0 7 0,-14-4 0,8 5 0,-10 0 0,1 0 0,4 0 0,-5 15 0,6-3 0,0 13 0,4 0 0,2-4 0,8 10 0,-3-10 0,8 4 0,-4-5 0,5-6 0,0 5 0,0-9 0,0 3 0,0-4 0,4-4 0,6-1 0,10-4 0,1 0 0,10 0 0,-4 0 0,5 0 0,-6-9 0,-1-2 0,-5-4 0,-1 1 0,1-1 0,-6 5 0,0-4 0,-5 9 0,0-3 0,0 7 0,-4 8 0,-1 16 0,-4 14 0,0 10 0,0 0 0,0 7 0,0-6 0,0 6 0,0-13 0,0-3 0,0-11 0,0-2 0,0-10 0,0-2 0,3-8 0,2-1 0,8-4 0,8-5 0,1-10 0,17-10 0,-9-10 0,7-6 0,4 3 0,-10-3 0,5 6 0,-9 7 0,-7 3 0,0 5 0,-5 5 0,-2 5 0,-4 3 0,0 6 0,-4-3 0,-2 4 0</inkml:trace>
</inkml:ink>
</file>

<file path=ppt/ink/ink4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8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36 152 24575,'0'22'0,"0"28"0,0-4 0,0 25 0,0 0 0,0 11 0,0 11 0,0-15 0,0 8 0,0-20 0,0 7 0,0-9 0,0-10 0,0-19 0,0-3 0,0-18 0,0 0 0,0-13 0,0-7 0,0-14 0,-4-7 0,2-12 0,-3-8 0,5-2 0,-5-12 0,3 4 0,-3-14 0,5 5 0,0-5 0,0-1 0,0 14 0,-6-12 0,5 22 0,-5 0 0,6 3 0,0 11 0,0 1 0,0 7 0,0 7 0,0-1 0,0 5 0,0 1 0,4 5 0,1 0 0,4 0 0,4 0 0,2 0 0,5-1 0,5-1 0,-4 6 0,10-5 0,2 9 0,0-4 0,6 5 0,-7 0 0,-5 0 0,-2 0 0,-6 0 0,-4 4 0,0 11 0,-5 7 0,-4 17 0,-2 1 0,-4 7 0,0-1 0,-5 8 0,-6-12 0,-17 25 0,3-30 0,-6 11 0,15-28 0,-2-2 0,3-7 0,-5 3 0,-5-8 0,4 2 0,-4-7 0,5 3 0,1-4 0,4 0 0,-4 0 0,9 0 0,0 0 0,6 0 0</inkml:trace>
</inkml:ink>
</file>

<file path=ppt/ink/ink4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9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1 130 24575,'0'22'0,"0"5"0,0 6 0,0 1 0,0 18 0,0-10 0,0 12 0,0-7 0,0-7 0,0-7 0,0-7 0,0-7 0,0-4 0,0-2 0,4-19 0,5-1 0,14-29 0,0 0 0,23-30 0,-13 13 0,14-20 0,-9 15 0,0 0 0,0 2 0,-7 13 0,-8 9 0,-4 13 0,-8 2 0,3 13 0,-5-7 0,0 12 0,-12 8 0,-5 10 0,-17 13 0,2 3 0,-5 0 0,11 0 0,-3-7 0,9 5 0,-3-15 0,3 8 0,6-9 0,-3 0 0,7-2 0,-3-4 0,4 0 0,0 0 0,0 0 0,0-1 0,0 1 0,0-1 0,4 1 0,1 0 0,4-4 0,4 3 0,2-3 0,5 5 0,-1 0 0,6 5 0,2 1 0,-1 5 0,5 0 0,-3 5 0,-1-3 0,5 4 0,-16-8 0,8 2 0,-13-6 0,3 3 0,-5-8 0,0 4 0,0-9 0,-4-2 0,-1-3 0</inkml:trace>
</inkml:ink>
</file>

<file path=ppt/ink/ink4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9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5:18.5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220 12 24575,'-6'-3'0,"2"-2"0,-6 4 0,0-2 0,0 3 0,0 0 0,1 0 0,3 0 0,-4 0 0,-1 0 0,-3 0 0,1 0 0,-5 3 0,2 8 0,-2-2 0,4 8 0,3-6 0,1 3 0,3-4 0,1 0 0,2-4 0,2 4 0,2-3 0,0 6 0,0-6 0,0 2 0,0-3 0,0 1 0,0-1 0,0 0 0,0 0 0,0 1 0,2-1 0,2 0 0,5-3 0,2 3 0,2-5 0,1 2 0,-3-3 0,1 0 0,-5 0 0,6 0 0,-6 0 0,3 0 0,-4 0 0,0 0 0,1 0 0,-1 0 0,0-6 0,4-5 0,-3-3 0,3-3 0,-6 3 0,2-4 0,-2 3 0,0-2 0,2 3 0,-5 0 0,2 3 0,-3 2 0,3 2 0,-2 1 0,2 0 0,-3 0 0,2 3 0,-1-2 0,1 12 0,-2 2 0,0 11 0,0-1 0,0 3 0,0-4 0,0 1 0,0-1 0,0-5 0,7 1 0,0 0 0,7-3 0,4-1 0,0-3 0,5 1 0,0-4 0,-4-1 0,2-3 0,-6 0 0,-1 0 0,-7 0 0,-4 0 0</inkml:trace>
</inkml:ink>
</file>

<file path=ppt/ink/ink4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9:14.4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1017 24575,'19'-14'0,"5"-15"0,17-8 0,4-14 0,15-9 0,2-3-617,-26 24 1,1-1 616,0-1 0,-2 1 0,21-24-202,5-10 202,-7 12 0,1 0 0,-20 22 0,0 3 0,11-10 0,13-6 0,-22 18 0,5-2 0,-14 13 907,4 3-907,-16 11 528,3 0-528,-10 1 0,0 4 0,0 1 0,-4 0 0,-5 3 0,-5-2 0,-3 3 0,-6 0 0,-1 4 0,-5 1 0,5 5 0,-3-1 0,3 1 0,0-1 0,-3 1 0,3-1 0,0 0 0,1 1 0,5-2 0,0-3 0,0 3 0,1-7 0,3 7 0,8-7 0,13-2 0,4-5 0,10-9 0,-9-1 0,5 0 0,-7 2 0,-4 5 0,-2-1 0,-4 1 0,0 4 0,0 1 0,-4 1 0,-2 13 0,-7 3 0,-2 16 0,-10 3 0,4 0 0,-4 0 0,6 0 0,4-5 0,1-2 0,0-6 0,4-4 0,-3-1 0,4-9 0,0-1 0</inkml:trace>
</inkml:ink>
</file>

<file path=ppt/ink/ink4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9:15.9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 24575,'12'-8'0,"5"-1"0,8-1 0,2-1 0,-1 5 0,-2 1 0,-14 5 0,3 0 0,1 0 0,-4 0 0,4 0 0,-1 0 0,-3 0 0,4 0 0,0 0 0,-4 9 0,5 8 0,-10 4 0,5 9 0,-9-3 0,3 5 0,-4 6 0,0 2 0,0 7 0,0 0 0,0 0 0,-5 0 0,-1-7 0,-6 5 0,-3-12 0,3 0 0,-4-2 0,2-10 0,3 0 0,-3-3 0,0-3 0,3 0 0,-7-1 0,8-5 0,-4 0 0,0 0 0,-1-4 0,0 0 0,2-5 0,-1 0 0,4-8 0,0-3 0,6-8 0,4-1 0,0 1 0,0-7 0,0 5 0,0 1 0,0 1 0,0 4 0,4-4 0,6-1 0,5 5 0,1-4 0,2 8 0,-3-3 0,0 8 0,3 2 0,-8 4 0,9 0 0,-9 0 0,3 0 0,-3 9 0,-1 7 0,2 10 0,0 13 0,-1-6 0,1 1 0,0-4 0,-1-9 0,0 4 0,-1-10 0,1 4 0,-5-9 0,3 3 0,-7-4 0,7-4 0,-8-1 0,4-4 0</inkml:trace>
</inkml:ink>
</file>

<file path=ppt/ink/ink4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9:17.4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57 24575,'54'65'0,"-10"-11"0,-44 6 0,0-23 0,0 16 0,0-12 0,0-12 0,-4 0 0,3-15 0,-3-6 0,4-6 0,0-14 0,0-9 0,5-12 0,1-5 0,10 4 0,1-12 0,6 6 0,5-2 0,-4 3 0,4 6 0,-8 6 0,1 2 0,-2 5 0,-4 5 0,-1 5 0,-1 2 0,-3 7 0,4-4 0,-5 5 0,0 0 0,-1 0 0,1 0 0,0 0 0,0 0 0,0 0 0,-5 4 0,0 1 0,-4 8 0,0 8 0,0 5 0,0 1 0,0 4 0,0 2 0,0 1 0,0 4 0,0-11 0,0 4 0,0-10 0,0 4 0,0-10 0,0 3 0,0-8 0,0 4 0,4-10 0,-3 4 0,7-7 0,-4 3 0,5-4 0,0 0 0,-5 0 0,0 0 0</inkml:trace>
</inkml:ink>
</file>

<file path=ppt/ink/ink4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9:19.4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1276 24575,'9'-14'0,"18"-17"0,12-23 0,30-10-2037,-4-4 2037,-21 30 0,0 0 0,-3 1 0,0-1 0,5-8 0,1 1 0,-3 10 0,0 1 376,29-30-376,2 9 0,-22 10 0,-2-1 402,-2 3-402,-13 13 0,-6 2 0,-6 16 1033,-13-1-1033,2 12 226,-4-3-226,0 4 0,-5-7 0,9 1 0,12-25 0,3 12 0,14-22 0,-9 12 0,2-6 0,-7 7 0,-1 1 0,-8 12 0,-4 1 0,-1 5 0,-5 0 0,-8 4 0,-7 1 0,-4 4 0,-8 0 0,3 4 0,0 1 0,-4 9 0,4-3 0,0 7 0,-4-7 0,4 8 0,-10-8 0,4 3 0,-4 1 0,5-5 0,5 4 0,-3-4 0,7-5 0,-2-1 0,4-4 0,0 0 0,0 0 0,0 0 0,0 0 0,0 0 0,5-3 0,0-2 0,18-9 0,12-10 0,8 1 0,21-8 0,-13 8 0,14-8 0,-2 5 0,-10-3 0,2 11 0,-14 2 0,-5 6 0,-7 0 0,-6 4 0,-6-2 0,1 7 0,-8 1 0,-7 9 0,-9 11 0,-5 1 0,-1 10 0,0-4 0,4 5 0,-2-6 0,7 5 0,2-10 0,5 4 0,5-10 0,0 4 0,0-9 0,0 3 0,-4-8 0,4 3 0,-4-4 0,4 1 0,0-2 0</inkml:trace>
</inkml:ink>
</file>

<file path=ppt/ink/ink4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9:20.6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37 24575,'23'-9'0,"2"-3"0,2 6 0,3 0 0,-3 2 0,5 4 0,7 0 0,-11 0 0,4 0 0,-7 0 0,-9 0 0,3 0 0,-10 9 0,-4 7 0,5 17 0,-9 23 0,4-12 0,-5 41 0,0-45 0,-11 37 0,-4-19 0,-16 2 0,-2 4 0,1-15 0,-3-5 0,11-5 0,-3-12 0,7-6 0,4-2 0,-2-9 0,7 4 0,-7-8 0,7-3 0,-7-3 0,8 0 0,-4 0 0,5 0 0,4-4 0,-4-11 0,8-1 0,-4-15 0,5 4 0,0-5 0,0 5 0,0 2 0,0 10 0,4-3 0,1 12 0,4-2 0,0 8 0,-1 0 0,6 0 0,1 0 0,4 0 0,6 0 0,2 5 0,5 6 0,0 6 0,2 10 0,-2-4 0,2 5 0,-1-1 0,0-4 0,-5-1 0,-3-2 0,-6-9 0,-4 2 0,4-3 0,-9-1 0,-1-4 0,-5-1 0</inkml:trace>
</inkml:ink>
</file>

<file path=ppt/ink/ink4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9:21.9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90 24575,'0'-14'0,"4"9"0,5-13 0,1 12 0,4-4 0,-5 6 0,4 4 0,-3 0 0,4 0 0,-5 0 0,-1 0 0,6 0 0,-4 4 0,3 1 0,-8 14 0,-1-3 0,-4 15 0,0-10 0,0 9 0,0-3 0,0-5 0,0 7 0,-5-13 0,4 10 0,-7-16 0,7 3 0,-3-8 0,4 4 0,-9-4 0,7 2 0,-7-9 0,9-4 0,0-14 0,10-7 0,2-12 0,10 5 0,6-5 0,-5 6 0,4 5 0,0-4 0,-6 15 0,6-9 0,-12 20 0,-2-7 0,-4 12 0,0-3 0,0 4 0,0 0 0,-1 0 0,1 0 0,0 0 0,0 0 0,0 0 0,-4 4 0,-1 5 0,-4 12 0,0 5 0,0 7 0,0-7 0,0 5 0,0-10 0,0 4 0,0-5 0,0-1 0,0-4 0,0-1 0,0-6 0,0 1 0,0 0 0,3-4 0,2-1 0,4-4 0,4 0 0,2 0 0,10-10 0,-4-1 0,4-9 0,-5 0 0,-1 0 0,-4 5 0,4 1 0,-9 0 0,4 8 0,-5-7 0,0 12 0,-4-7 0,3 7 0,-7-3 0,2 4 0</inkml:trace>
</inkml:ink>
</file>

<file path=ppt/ink/ink4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3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1205 24575,'29'-87'0,"-1"1"0,0-1 0,1 0 0,-1 1 0,1-1 0,-2-3 0,-2-3 0,0 4 0,0 12 0,2 19 0,9 15 0,-1 13 0,4-8 0,1 11 0,-12 1 0,5 4 0,-12 3 0,3 3 0,-6 4 0,-4 2 0,0 3 0,1-1 0,-5 4 0,0-2 0,-3 6 0,-1-3 0,0 0 0,1 2 0,-4-2 0,0 3 0</inkml:trace>
</inkml:ink>
</file>

<file path=ppt/ink/ink4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4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24575,'2'0'0,"7"0"0,5 0 0,13 0 0,3 0 0,11-8 0,0 2 0,3-7 0,-9 4 0,5 0 0,-6 1 0,-5 0 0,-5 3 0,-6-2 0,-4 6 0,-3-2 0,-1 3 0,-4-3 0,1 3 0,-6-1 0,-2 8 0,-6 4 0,-3 3 0,2 0 0,-6 0 0,6 4 0,-5-3 0,4 4 0,-1-1 0,2-3 0,1 3 0,0-4 0,0 1 0,3-5 0,-3 4 0,3-7 0,1 6 0,0-5 0,3 1 0,-3-2 0,2-1 0,-2 0 0,3 1 0,0-1 0,0 0 0,0 0 0,0 1 0,0-1 0,0 1 0,0-1 0,0 0 0,3-3 0,-3 0 0,3-3 0</inkml:trace>
</inkml:ink>
</file>

<file path=ppt/ink/ink4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4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24575,'0'-13'0,"0"0"0,0-6 0,0 0 0,0-4 0,0-1 0,0 1 0,0 0 0,0 3 0,0 2 0,0 7 0,0 1 0,3 6 0,0 2 0,3 2 0,1 0 0,2 0 0,2 0 0,-1 2 0,3 5 0,-5 4 0,6 7 0,-3-2 0,1 6 0,1-7 0,-5 3 0,2-7 0,0 2 0,-2-5 0,1 1 0,-2-5 0,-1-1 0,1-3 0,-1 0 0,0 0 0,1 0 0,0-7 0,-1 0 0,5-8 0,-4 1 0,7 0 0,-6-5 0,5 4 0,-1-3 0,-2 7 0,1-2 0,-5 5 0,1-5 0,0 8 0,-1-4 0,1 5 0,-1 1 0,-2-3 0,-1 5 0,-3-1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1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24575,'0'13'0,"0"1"0,0 6 0,0-1 0,0 1 0,0-1 0,0 1 0,0-1 0,0 1 0,0 11 0,0-8 0,0 14 0,0-4 0,0 1 0,0 5 0,0-13 0,0-1 0,0-5 0,0-6 0,0 0 0,0-9 0,0-1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5:20.8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 44 24575,'-2'-3'0,"-3"-1"0,-8-2 0,3-1 0,-4 3 0,7-1 0,-6 4 0,6-2 0,-3 3 0,1 0 0,2 0 0,-3 0 0,4 0 0,-1 0 0,1 0 0,0 0 0,0 0 0,-1 3 0,4 0 0,-3 7 0,2-3 0,-3 6 0,4-3 0,-3 4 0,2 0 0,-3-1 0,3-2 0,-2 2 0,5-6 0,-2 2 0,3-2 0,0-1 0,0 0 0,0 0 0,0 0 0,0 0 0,0 1 0,0-1 0,0 0 0,0 3 0,3-1 0,0 1 0,1-3 0,1 0 0,-1 1 0,2-1 0,-3 0 0,3 0 0,-3 1 0,3-1 0,1 0 0,-1 0 0,0 0 0,0-2 0,-2 1 0,1-4 0,-1 2 0,2-3 0,4 0 0,0 0 0,4 0 0,0 0 0,-1 0 0,5 0 0,-3 0 0,6-3 0,-6-4 0,3-1 0,-4-6 0,-1 7 0,1-3 0,0 0 0,0 2 0,-4-5 0,3 2 0,-5-3 0,5 3 0,-5-2 0,5 5 0,-3-11 0,1 10 0,-2-7 0,-2 7 0,-1 1 0,-2-1 0,2 2 0,-6 1 0,6 0 0,-5 0 0,4 2 0,-4-1 0,2 1 0,-3-2 0,0 0 0,0 0 0,0 0 0,0 0 0,0-1 0,0 1 0,0 0 0,-3 3 0,-1 0 0,-2 3 0,0 0 0,0 0 0,0 0 0,0 0 0,0 0 0,-1 0 0,4 3 0,-2-3 0,4 6 0,-2-3 0,0 3 0,0 0 0,-4 4 0,1 0 0,2 8 0,-2-7 0,5 6 0,-2-10 0,3 6 0,0-6 0,0 3 0,0-1 0,0-2 0,0 6 0,0-2 0,0 2 0,0 1 0,3-4 0,1 0 0,-1 0 0,3-3 0,-6 2 0,6-2 0,-3-1 0,4 0 0,-1-3 0,0 3 0,4-5 0,-3 4 0,9-4 0,-4 5 0,6-6 0,-5 3 0,1-3 0,0 0 0,0 0 0,-1 0 0,1 0 0,0 0 0,0 0 0,0-3 0,-1-4 0,-2-7 0,2-1 0,-1-3 0,-2 4 0,3 0 0,-5 0 0,2 1 0,-4 2 0,1 1 0,-1 4 0,-2 0 0,1 2 0,-5 2 0,3 2 0</inkml:trace>
</inkml:ink>
</file>

<file path=ppt/ink/ink4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4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24575,'0'77'0,"0"-1"0,0-3 0,0-22 0,0-45 0,-3 34 0,5-28 0,2 25 0,11-44 0,0-1 0,9-17 0,-3 4 0,6-15 0,-2 9 0,3-8 0,-2 3 0,-3 1 0,-3 2 0,-5 9 0,0 2 0,-4 7 0,-1 1 0,-4 4 0,1 2 0,-4-1 0,-5 6 0,-3 4 0,-7 5 0,4 8 0,-6-2 0,6 2 0,-3-4 0,4 0 0,0-3 0,0 2 0,1-5 0,-1 1 0,3-2 0,-1-1 0,4 1 0,-2-1 0,3 0 0,-3-2 0,3 1 0,-3-2 0,3 3 0,3 0 0,0 1 0,4-1 0,7 1 0,-3 0 0,8 1 0,-5-1 0,4 0 0,-3 0 0,8 1 0,-8-1 0,7 1 0,-7-1 0,4 0 0,-1 1 0,-6-1 0,5 0 0,-10-1 0,7 1 0,-7 0 0,3-3 0,-4-1 0,-2-1 0,1-1 0,-1 2 0,-1 0 0,0-2 0,-3 1 0</inkml:trace>
</inkml:ink>
</file>

<file path=ppt/ink/ink4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4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0 171 24575,'0'6'0,"0"4"0,0 1 0,0 7 0,0-3 0,0 7 0,0-2 0,0 3 0,0-4 0,0-1 0,4 0 0,7-5 0,1 4 0,10-5 0,-6-4 0,11 3 0,-2-6 0,9-1 0,0 0 0,-9-4 0,6 0 0,-10-3 0,7-10 0,-4 0 0,-3-10 0,-2 3 0,-3-9 0,0 5 0,0-9 0,-4 9 0,1-9 0,-5 4 0,0-1 0,0 2 0,-4 9 0,0-4 0,-4 8 0,0 0 0,0 5 0,0 4 0,-3-1 0,-4 0 0,0 1 0,-11 2 0,6-2 0,-6 5 0,4-2 0,-1 3 0,-3 0 0,3 0 0,-10 3 0,5 1 0,-1 7 0,2 4 0,4 0 0,0 8 0,3-4 0,-2 0 0,5 8 0,-2-6 0,3 7 0,0 0 0,0-4 0,3 9 0,2-4 0,3 0 0,0 4 0,0-4 0,0 0 0,0 4 0,0-9 0,3 4 0,5-4 0,3-5 0,1 3 0,2-7 0,-3 4 0,3-5 0,-3 0 0,3 0 0,-3 0 0,0-3 0,6 0 0,-5-5 0,16 5 0,-7-6 0,9 2 0,-2-7 0,-4 0 0,9 0 0,-4-4 0,7-9 0,-1-7 0,2-7 0,-6 0 0,5 0 0,-9 1 0,3 0 0,-9 5 0,2 1 0,-12 9 0,3 1 0,-7 3 0,-1 1 0,1 2 0,-4 1 0,0 3 0</inkml:trace>
</inkml:ink>
</file>

<file path=ppt/ink/ink4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4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24575,'27'0'0,"-11"0"0,21 0 0,-6 0 0,4 0 0,0 0 0,-3 0 0,-3 0 0,-3 0 0,-7 0 0,-9 0 0,0 0 0,-3 0 0,0 0 0,-4 0 0</inkml:trace>
</inkml:ink>
</file>

<file path=ppt/ink/ink4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4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7 24575,'-2'-4'0,"-6"1"0,-6 3 0,-13 0 0,10 0 0,-10 0 0,8 0 0,-1 0 0,-2 0 0,7 0 0,-3 0 0,3 0 0,2 0 0,2 0 0,-1 0 0,7 3 0,0 0 0,5 4 0,0-1 0,0 4 0,0 0 0,0 9 0,0 0 0,0 4 0,0 0 0,0 5 0,0-3 0,0 3 0,0-5 0,0 5 0,0-3 0,0 8 0,0-9 0,0 4 0,0-5 0,0 1 0,0-1 0,0-4 0,0 0 0,0-5 0,0 0 0,0-3 0,0-1 0,0-4 0,0 0 0,0 1 0,2-4 0,2 0 0,2-3 0,0 0 0,1 0 0,2 0 0,2 0 0,3-3 0,1 2 0,3-2 0,-3-1 0,3 4 0,-3-7 0,-1 6 0,0-5 0,0 5 0,-3-2 0,-1 3 0,-4 0 0,0 0 0,1 0 0,-4 0 0,0 0 0</inkml:trace>
</inkml:ink>
</file>

<file path=ppt/ink/ink4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4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24575,'20'0'0,"1"0"0,-2 0 0,4 0 0,-4 0 0,4 0 0,1 0 0,-5 0 0,3 0 0,-10 0 0,2 0 0,-8 0 0,1 0 0,-1 0 0,-3 0 0,0 0 0</inkml:trace>
</inkml:ink>
</file>

<file path=ppt/ink/ink4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4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55 24575,'-3'8'0,"0"4"0,3 19 0,0-9 0,0 15 0,0-7 0,0 1 0,0 7 0,0-9 0,0 0 0,0-1 0,0-5 0,0 1 0,0-5 0,0-4 0,0-2 0,0-6 0,0 3 0,0-12 0,0-3 0,3-8 0,1-1 0,3-1 0,0-3 0,1 3 0,3-8 0,-3 4 0,6 0 0,-2-4 0,3 4 0,5-6 0,-3 2 0,3-1 0,-1-1 0,-2 2 0,2 2 0,-7 3 0,1 4 0,-5-1 0,2 5 0,-3-4 0,3 7 0,-2-3 0,2 3 0,-4 0 0,0 1 0,1-1 0,-1 1 0,1 2 0,-1 1 0,0 3 0,1-3 0,-1 3 0,1-3 0,-1 3 0,0 0 0,0 0 0,1 0 0,-1 0 0,-3 2 0,3 2 0,-6 2 0,3 1 0,-3-1 0,0 1 0,0-1 0,0 0 0,0 1 0,0-1 0,0 1 0,0-1 0,0 0 0,0 1 0,0 3 0,0 0 0,0 1 0,0 2 0,-3-5 0,-1 5 0,-2-6 0,-1 7 0,0-7 0,0 3 0,1-4 0,-4 1 0,2-1 0,-5 1 0,-2-3 0,0 2 0,-8-5 0,8 2 0,-3-3 0,4 0 0,3 0 0,1 0 0,3 0 0,1 0 0,-1 0 0,1 0 0,2 3 0,2 0 0,2 3 0,0 0 0,0 1 0,0-1 0,6 1 0,2 0 0,6 0 0,4 0 0,-2 3 0,6-1 0,-3 5 0,4-2 0,0 3 0,1 1 0,-1-1 0,0 1 0,5-4 0,-3 3 0,3-6 0,-9 2 0,3-3 0,-10-2 0,5 2 0,-9-2 0,2-2 0,-4 2 0,0-6 0,-2 3 0,-1-3 0</inkml:trace>
</inkml:ink>
</file>

<file path=ppt/ink/ink4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4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7 399 24575,'-6'4'0,"12"-11"0,0-2 0,8-12 0,5 0 0,-9-2 0,12 2 0,-12-7 0,8 11 0,-3-6 0,-6 4 0,8 6 0,-9-4 0,3 6 0,-4 0 0,-1 1 0,-3 3 0,4 1 0,-1-1 0,-2 1 0,1-1 0,-4-3 0,2 3 0,0-6 0,-2 5 0,2-2 0,-3 4 0,0-1 0,3 1 0,-2-1 0,2 1 0,-3-1 0,0 1 0,0-1 0,0 1 0,0 0 0,-6 3 0,2 0 0,-9 3 0,6 0 0,-7 0 0,7 0 0,-7 0 0,7 0 0,-3 0 0,4 0 0,-1 0 0,1 0 0,-1 0 0,1 3 0,3 0 0,0 3 0,0 1 0,2-1 0,-2 1 0,3 2 0,0-1 0,0 5 0,0-6 0,0 6 0,0-2 0,0 3 0,0 1 0,0 3 0,0-3 0,0 7 0,0-6 0,0 6 0,0-3 0,0 0 0,0 3 0,0-2 0,0 7 0,0-2 0,4 3 0,-3-5 0,2 0 0,-3-3 0,0 2 0,0-7 0,3 3 0,-2-7 0,2 2 0,-3-5 0,0 2 0,0-4 0,0 0 0,3-2 0,-2 2 0,2-6 0,-3 3 0</inkml:trace>
</inkml:ink>
</file>

<file path=ppt/ink/ink4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4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0 230 24575,'8'3'0,"12"0"0,36-3 0,14 0 0,-18-5 0,3-1-1244,3 0 1,3-3 1243,29-9 0,0 0 0,-24 10 0,1-1 0,29-8 0,0 0 0,-28 9 0,-2 0 0,14-2 0,-1-1 0,-21 3 0,1 2 0,28-2 0,-6 3 47,-16 3-47,10-1 0,-2-1 0,-20 4 0,28 0 0,-28 0 0,-1 0 0,-16 0 1839,2 0-1839,-14 0 601,4 0-601,-8 0 0,2 0 0,-3 0 0,5 0 0,-9 0 0,3-3 0,-3 2 0,0-8 0,0 4 0,-2-5 0,-5 0 0,-1 5 0,-4-1 0</inkml:trace>
</inkml:ink>
</file>

<file path=ppt/ink/ink4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4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155 378 24575,'-2'-3'0,"-10"0"0,1 3 0,-4 0 0,-2 0 0,8-3 0,-12-1 0,12 0 0,-8-5 0,6 4 0,0-5 0,1 3 0,4 3 0,2-4 0,10 7 0,6-5 0,14 6 0,3 0 0,5-4 0,5-1 0,-3-4 0,8 0 0,-8-3 0,3-2 0,-10-2 0,4-1 0,-9 1 0,1-4 0,-7 5 0,-6-8 0,-2 8 0,-2-4 0,-1 1 0,0 3 0,1-8 0,-4 8 0,0-3 0,-4 7 0,2 1 0,-1 3 0,2 9 0,-3 17 0,-8 17 0,1 23 0,-13 15 0,7 17-546,2-38 1,0 2 545,1 3 0,0 2 0,-2 3 0,-1 1 0,3 0 0,0-3 0,-11 36-302,8-2 302,-6-28 0,7 1 0,-2-14 0,5-13 0,1-17 0,1-6 1074,0-7-1074,0-4 319,1-4-319,-1-3 0,1 0 0,-1 0 0,0-7 0,4-5 0,-4-7 0,6-4 0,-3 3 0,4-2 0,0 7 0,0 0 0,0 1 0,0 7 0,0-3 0,0 3 0,3 4 0,4-3 0,4 5 0,3-2 0,5 3 0,0 0 0,9 0 0,1 0 0,5 0 0,5 0 0,-4 3 0,10 2 0,-5 8 0,1-3 0,-2 3 0,-5-4 0,-5-1 0,-1 0 0,-9-4 0,0 0 0,-5-4 0,0 0 0,-3 0 0,-1 0 0,0 0 0,-3 0 0,3 0 0,-4 0 0,0-3 0,1-4 0,0-11 0,-3 2 0,2-4 0,-5 6 0,2 6 0,-3 1 0</inkml:trace>
</inkml:ink>
</file>

<file path=ppt/ink/ink4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4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24575,'5'0'0,"5"0"0,28 0 0,-15 0 0,31 0 0,-14 0 0,13 0 0,-11 0 0,1 0 0,-7 0 0,10 0 0,-6 0 0,0 0 0,-6 0 0,-9 0 0,7 0 0,-16 0 0,11-4 0,-12 4 0,4-14 0,-11 11 0,-1-7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5:36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1 487 24575,'0'-10'0,"0"0"0,0-4 0,0-4 0,0-5 0,0-1 0,0-7 0,0-3 0,0 0 0,0 0 0,0 3 0,0 11 0,0-6 0,0 14 0,0-2 0,0 8 0,0 0 0,0 0 0,0 0 0,0 0 0,0 0 0,0 0 0,0 0 0,0-1 0,0-1 0,0-2 0,0-3 0,0 3 0,0-3 0,0 6 0,0-3 0,0 4 0,2 2 0,1 1 0,3 3 0,1-5 0,-1 3 0,0-3 0,0 5 0,0 0 0,1 0 0,-1 0 0,0 0 0,0 0 0,4 0 0,-3 0 0,3 0 0,-4 0 0,3 0 0,-1 0 0,1 0 0,-3 0 0,1 0 0,-1 0 0,0 0 0,-3 0 0,0 0 0</inkml:trace>
</inkml:ink>
</file>

<file path=ppt/ink/ink4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4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 24575,'6'0'0,"1"0"0,2 0 0,-2 0 0,2 0 0,-11 0 0,-10 0 0,-7 0 0,-7 0 0,-3 0 0,5 0 0,-4 0 0,4 0 0,1 0 0,4 0 0,-4 0 0,11 0 0,-2 0 0,11 5 0,0 7 0,3 6 0,0 21 0,0-1 0,0 20 0,5-5 0,-4 20 0,8 3-659,-8 22 659,2-48 0,-1 0 0,-2 3 0,0 2 0,3 3 0,0 0 0,-2 1 0,-1 0 0,3 0 0,0 0 0,-3 3 0,0 0 0,0-3 0,0 0-564,0 4 1,0 0 563,0 0 0,0 0 0,0 0 0,0 1 0,0-1 0,0 0 0,0-3 0,0-2 0,0 1 0,0-2-132,0-2 1,0-2 131,0 27 0,0-19 0,0-4 0,0-5 0,0-2 0,0 2 0,0 4 0,0 11 0,0 5 613,0-17-613,0 9 1148,0-17-1148,4 10 288,-3-15-288,8 9 0,-8-16 0,6 0 0,-2-7 0,2-5 0,-2 0 0,1-3 0,-2-2 0,3-4 0,-3 0 0,3 0 0,-7 1 0,6-5 0,-5 4 0,5-7 0,-6 3 0,3-4 0,-3 1 0,0-1 0,3-2 0,-2 1 0,4-1 0,-1-1 0,2 0 0,0-3 0,0 0 0,4 0 0,5 0 0,9 0 0,0 0 0,14 0 0,-8-8 0,9 3 0,-6-7 0,1 3 0,0 1 0,-5-1 0,-1 5 0,-8-3 0,-2 6 0,-7-2 0,2 3 0,-6-3 0,3 2 0,-4-1 0,1 2 0,-1 0 0,-2-3 0,-1 2 0,-3-2 0</inkml:trace>
</inkml:ink>
</file>

<file path=ppt/ink/ink4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4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20 24575,'2'0'0,"3"0"0,12 0 0,-2 0 0,3 0 0,1 0 0,-4 0 0,3 0 0,-4 0 0,1-3 0,-1 2 0,-4-5 0,4 5 0,-7-4 0,6 4 0,-5-2 0,1 3 0,-3 0 0,1 0 0,-4 3 0,0 8 0,-3 4 0,0 9 0,0-1 0,0 5 0,0-3 0,0 7 0,0-2 0,0 4 0,0 5 0,0-4 0,0 10 0,0 8 0,0 2 0,0 11 0,0-1 0,0-15 0,0 19 0,0 2 0,0-11 0,0 25 0,0-36 0,0 31 0,0-11 0,0-6 0,0 14 0,0-19 0,0 23 0,0-25 0,0 14 0,0-21 0,0 17 0,0-7 0,0 0 0,0-5 0,0 3 0,0-9 0,0 3 0,0 1 0,0-4 0,0 9 0,0-9 0,0 10 0,0-11 0,0 5 0,0 0 0,0-10 0,0 8 0,0-9 0,0-1 0,0 5 0,0-10 0,0 10 0,0-10 0,0 4 0,0-5 0,0 5 0,0-4 0,0 5 0,0-6 0,0-5 0,0 4 0,0-4 0,0 0 0,0 4 0,0-9 0,0 9 0,0-8 0,0-1 0,0-2 0,0-7 0,0 3 0,0-3 0,0 5 0,0-8 0,0 8 0,0-13 0,0 3 0,0-4 0,0 1 0,0-1 0,0 0 0,0 0 0,0 0 0,0 0 0,0 0 0,0 1 0,0-1 0,0 0 0,0 1 0,0-1 0,0 0 0,0 4 0,0-3 0,0 3 0,3 0 0,-2-3 0,2 3 0,-3-4 0,0 1 0,-5-4 0,-3 0 0,-9-3 0,-3 0 0,-3 0 0,-1 0 0,1 0 0,0 0 0,-1 0 0,5 0 0,1 0 0,7 0 0,1 0 0,3 0 0,1 0 0,2 2 0,2-1 0,2 1 0</inkml:trace>
</inkml:ink>
</file>

<file path=ppt/ink/ink4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20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20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1205 24575,'29'-87'0,"-1"1"0,0-1 0,1 0 0,-1 1 0,1-1 0,-2-3 0,-2-3 0,0 4 0,0 12 0,2 19 0,9 15 0,-1 13 0,4-8 0,1 11 0,-12 1 0,5 4 0,-12 3 0,3 3 0,-6 4 0,-4 2 0,0 3 0,1-1 0,-5 4 0,0-2 0,-3 6 0,-1-3 0,0 0 0,1 2 0,-4-2 0,0 3 0</inkml:trace>
</inkml:ink>
</file>

<file path=ppt/ink/ink4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20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24575,'2'0'0,"7"0"0,5 0 0,13 0 0,3 0 0,11-8 0,0 2 0,3-7 0,-9 4 0,5 0 0,-6 1 0,-5 0 0,-5 3 0,-6-2 0,-4 6 0,-3-2 0,-1 3 0,-4-3 0,1 3 0,-6-1 0,-2 8 0,-6 4 0,-3 3 0,2 0 0,-6 0 0,6 4 0,-5-3 0,4 4 0,-1-1 0,2-3 0,1 3 0,0-4 0,0 1 0,3-5 0,-3 4 0,3-7 0,1 6 0,0-5 0,3 1 0,-3-2 0,2-1 0,-2 0 0,3 1 0,0-1 0,0 0 0,0 0 0,0 1 0,0-1 0,0 1 0,0-1 0,0 0 0,3-3 0,-3 0 0,3-3 0</inkml:trace>
</inkml:ink>
</file>

<file path=ppt/ink/ink4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20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24575,'0'-13'0,"0"0"0,0-6 0,0 0 0,0-4 0,0-1 0,0 1 0,0 0 0,0 3 0,0 2 0,0 7 0,0 1 0,3 6 0,0 2 0,3 2 0,1 0 0,2 0 0,2 0 0,-1 2 0,3 5 0,-5 4 0,6 7 0,-3-2 0,1 6 0,1-7 0,-5 3 0,2-7 0,0 2 0,-2-5 0,1 1 0,-2-5 0,-1-1 0,1-3 0,-1 0 0,0 0 0,1 0 0,0-7 0,-1 0 0,5-8 0,-4 1 0,7 0 0,-6-5 0,5 4 0,-1-3 0,-2 7 0,1-2 0,-5 5 0,1-5 0,0 8 0,-1-4 0,1 5 0,-1 1 0,-2-3 0,-1 5 0,-3-1 0</inkml:trace>
</inkml:ink>
</file>

<file path=ppt/ink/ink4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20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24575,'0'77'0,"0"-1"0,0-3 0,0-22 0,0-45 0,-3 34 0,5-28 0,2 25 0,11-44 0,0-1 0,9-17 0,-3 4 0,6-15 0,-2 9 0,3-8 0,-2 3 0,-3 1 0,-3 2 0,-5 9 0,0 2 0,-4 7 0,-1 1 0,-4 4 0,1 2 0,-4-1 0,-5 6 0,-3 4 0,-7 5 0,4 8 0,-6-2 0,6 2 0,-3-4 0,4 0 0,0-3 0,0 2 0,1-5 0,-1 1 0,3-2 0,-1-1 0,4 1 0,-2-1 0,3 0 0,-3-2 0,3 1 0,-3-2 0,3 3 0,3 0 0,0 1 0,4-1 0,7 1 0,-3 0 0,8 1 0,-5-1 0,4 0 0,-3 0 0,8 1 0,-8-1 0,7 1 0,-7-1 0,4 0 0,-1 1 0,-6-1 0,5 0 0,-10-1 0,7 1 0,-7 0 0,3-3 0,-4-1 0,-2-1 0,1-1 0,-1 2 0,-1 0 0,0-2 0,-3 1 0</inkml:trace>
</inkml:ink>
</file>

<file path=ppt/ink/ink4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20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0 171 24575,'0'6'0,"0"4"0,0 1 0,0 7 0,0-3 0,0 7 0,0-2 0,0 3 0,0-4 0,0-1 0,4 0 0,7-5 0,1 4 0,10-5 0,-6-4 0,11 3 0,-2-6 0,9-1 0,0 0 0,-9-4 0,6 0 0,-10-3 0,7-10 0,-4 0 0,-3-10 0,-2 3 0,-3-9 0,0 5 0,0-9 0,-4 9 0,1-9 0,-5 4 0,0-1 0,0 2 0,-4 9 0,0-4 0,-4 8 0,0 0 0,0 5 0,0 4 0,-3-1 0,-4 0 0,0 1 0,-11 2 0,6-2 0,-6 5 0,4-2 0,-1 3 0,-3 0 0,3 0 0,-10 3 0,5 1 0,-1 7 0,2 4 0,4 0 0,0 8 0,3-4 0,-2 0 0,5 8 0,-2-6 0,3 7 0,0 0 0,0-4 0,3 9 0,2-4 0,3 0 0,0 4 0,0-4 0,0 0 0,0 4 0,0-9 0,3 4 0,5-4 0,3-5 0,1 3 0,2-7 0,-3 4 0,3-5 0,-3 0 0,3 0 0,-3 0 0,0-3 0,6 0 0,-5-5 0,16 5 0,-7-6 0,9 2 0,-2-7 0,-4 0 0,9 0 0,-4-4 0,7-9 0,-1-7 0,2-7 0,-6 0 0,5 0 0,-9 1 0,3 0 0,-9 5 0,2 1 0,-12 9 0,3 1 0,-7 3 0,-1 1 0,1 2 0,-4 1 0,0 3 0</inkml:trace>
</inkml:ink>
</file>

<file path=ppt/ink/ink4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20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24575,'27'0'0,"-11"0"0,21 0 0,-6 0 0,4 0 0,0 0 0,-3 0 0,-3 0 0,-3 0 0,-7 0 0,-9 0 0,0 0 0,-3 0 0,0 0 0,-4 0 0</inkml:trace>
</inkml:ink>
</file>

<file path=ppt/ink/ink4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20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7 24575,'-2'-4'0,"-6"1"0,-6 3 0,-13 0 0,10 0 0,-10 0 0,8 0 0,-1 0 0,-2 0 0,7 0 0,-3 0 0,3 0 0,2 0 0,2 0 0,-1 0 0,7 3 0,0 0 0,5 4 0,0-1 0,0 4 0,0 0 0,0 9 0,0 0 0,0 4 0,0 0 0,0 5 0,0-3 0,0 3 0,0-5 0,0 5 0,0-3 0,0 8 0,0-9 0,0 4 0,0-5 0,0 1 0,0-1 0,0-4 0,0 0 0,0-5 0,0 0 0,0-3 0,0-1 0,0-4 0,0 0 0,0 1 0,2-4 0,2 0 0,2-3 0,0 0 0,1 0 0,2 0 0,2 0 0,3-3 0,1 2 0,3-2 0,-3-1 0,3 4 0,-3-7 0,-1 6 0,0-5 0,0 5 0,-3-2 0,-1 3 0,-4 0 0,0 0 0,1 0 0,-4 0 0,0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10:03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 24575,'86'-35'0,"0"0"0,-16 3 0,-13 11 0,-30 20 0,-28 16 0,-1-8 0,-3 7 0</inkml:trace>
</inkml:ink>
</file>

<file path=ppt/ink/ink4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20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24575,'20'0'0,"1"0"0,-2 0 0,4 0 0,-4 0 0,4 0 0,1 0 0,-5 0 0,3 0 0,-10 0 0,2 0 0,-8 0 0,1 0 0,-1 0 0,-3 0 0,0 0 0</inkml:trace>
</inkml:ink>
</file>

<file path=ppt/ink/ink4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20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55 24575,'-3'8'0,"0"4"0,3 19 0,0-9 0,0 15 0,0-7 0,0 1 0,0 7 0,0-9 0,0 0 0,0-1 0,0-5 0,0 1 0,0-5 0,0-4 0,0-2 0,0-6 0,0 3 0,0-12 0,0-3 0,3-8 0,1-1 0,3-1 0,0-3 0,1 3 0,3-8 0,-3 4 0,6 0 0,-2-4 0,3 4 0,5-6 0,-3 2 0,3-1 0,-1-1 0,-2 2 0,2 2 0,-7 3 0,1 4 0,-5-1 0,2 5 0,-3-4 0,3 7 0,-2-3 0,2 3 0,-4 0 0,0 1 0,1-1 0,-1 1 0,1 2 0,-1 1 0,0 3 0,1-3 0,-1 3 0,1-3 0,-1 3 0,0 0 0,0 0 0,1 0 0,-1 0 0,-3 2 0,3 2 0,-6 2 0,3 1 0,-3-1 0,0 1 0,0-1 0,0 0 0,0 1 0,0-1 0,0 1 0,0-1 0,0 0 0,0 1 0,0 3 0,0 0 0,0 1 0,0 2 0,-3-5 0,-1 5 0,-2-6 0,-1 7 0,0-7 0,0 3 0,1-4 0,-4 1 0,2-1 0,-5 1 0,-2-3 0,0 2 0,-8-5 0,8 2 0,-3-3 0,4 0 0,3 0 0,1 0 0,3 0 0,1 0 0,-1 0 0,1 0 0,2 3 0,2 0 0,2 3 0,0 0 0,0 1 0,0-1 0,6 1 0,2 0 0,6 0 0,4 0 0,-2 3 0,6-1 0,-3 5 0,4-2 0,0 3 0,1 1 0,-1-1 0,0 1 0,5-4 0,-3 3 0,3-6 0,-9 2 0,3-3 0,-10-2 0,5 2 0,-9-2 0,2-2 0,-4 2 0,0-6 0,-2 3 0,-1-3 0</inkml:trace>
</inkml:ink>
</file>

<file path=ppt/ink/ink4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20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7 399 24575,'-6'4'0,"12"-11"0,0-2 0,8-12 0,5 0 0,-9-2 0,12 2 0,-12-7 0,8 11 0,-3-6 0,-6 4 0,8 6 0,-9-4 0,3 6 0,-4 0 0,-1 1 0,-3 3 0,4 1 0,-1-1 0,-2 1 0,1-1 0,-4-3 0,2 3 0,0-6 0,-2 5 0,2-2 0,-3 4 0,0-1 0,3 1 0,-2-1 0,2 1 0,-3-1 0,0 1 0,0-1 0,0 1 0,0 0 0,-6 3 0,2 0 0,-9 3 0,6 0 0,-7 0 0,7 0 0,-7 0 0,7 0 0,-3 0 0,4 0 0,-1 0 0,1 0 0,-1 0 0,1 3 0,3 0 0,0 3 0,0 1 0,2-1 0,-2 1 0,3 2 0,0-1 0,0 5 0,0-6 0,0 6 0,0-2 0,0 3 0,0 1 0,0 3 0,0-3 0,0 7 0,0-6 0,0 6 0,0-3 0,0 0 0,0 3 0,0-2 0,0 7 0,0-2 0,4 3 0,-3-5 0,2 0 0,-3-3 0,0 2 0,0-7 0,3 3 0,-2-7 0,2 2 0,-3-5 0,0 2 0,0-4 0,0 0 0,3-2 0,-2 2 0,2-6 0,-3 3 0</inkml:trace>
</inkml:ink>
</file>

<file path=ppt/ink/ink4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20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0 230 24575,'8'3'0,"12"0"0,36-3 0,14 0 0,-18-5 0,3-1-1244,3 0 1,3-3 1243,29-9 0,0 0 0,-24 10 0,1-1 0,29-8 0,0 0 0,-28 9 0,-2 0 0,14-2 0,-1-1 0,-21 3 0,1 2 0,28-2 0,-6 3 47,-16 3-47,10-1 0,-2-1 0,-20 4 0,28 0 0,-28 0 0,-1 0 0,-16 0 1839,2 0-1839,-14 0 601,4 0-601,-8 0 0,2 0 0,-3 0 0,5 0 0,-9 0 0,3-3 0,-3 2 0,0-8 0,0 4 0,-2-5 0,-5 0 0,-1 5 0,-4-1 0</inkml:trace>
</inkml:ink>
</file>

<file path=ppt/ink/ink4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20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155 378 24575,'-2'-3'0,"-10"0"0,1 3 0,-4 0 0,-2 0 0,8-3 0,-12-1 0,12 0 0,-8-5 0,6 4 0,0-5 0,1 3 0,4 3 0,2-4 0,10 7 0,6-5 0,14 6 0,3 0 0,5-4 0,5-1 0,-3-4 0,8 0 0,-8-3 0,3-2 0,-10-2 0,4-1 0,-9 1 0,1-4 0,-7 5 0,-6-8 0,-2 8 0,-2-4 0,-1 1 0,0 3 0,1-8 0,-4 8 0,0-3 0,-4 7 0,2 1 0,-1 3 0,2 9 0,-3 17 0,-8 17 0,1 23 0,-13 15 0,7 17-546,2-38 1,0 2 545,1 3 0,0 2 0,-2 3 0,-1 1 0,3 0 0,0-3 0,-11 36-302,8-2 302,-6-28 0,7 1 0,-2-14 0,5-13 0,1-17 0,1-6 1074,0-7-1074,0-4 319,1-4-319,-1-3 0,1 0 0,-1 0 0,0-7 0,4-5 0,-4-7 0,6-4 0,-3 3 0,4-2 0,0 7 0,0 0 0,0 1 0,0 7 0,0-3 0,0 3 0,3 4 0,4-3 0,4 5 0,3-2 0,5 3 0,0 0 0,9 0 0,1 0 0,5 0 0,5 0 0,-4 3 0,10 2 0,-5 8 0,1-3 0,-2 3 0,-5-4 0,-5-1 0,-1 0 0,-9-4 0,0 0 0,-5-4 0,0 0 0,-3 0 0,-1 0 0,0 0 0,-3 0 0,3 0 0,-4 0 0,0-3 0,1-4 0,0-11 0,-3 2 0,2-4 0,-5 6 0,2 6 0,-3 1 0</inkml:trace>
</inkml:ink>
</file>

<file path=ppt/ink/ink4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20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24575,'5'0'0,"5"0"0,28 0 0,-15 0 0,31 0 0,-14 0 0,13 0 0,-11 0 0,1 0 0,-7 0 0,10 0 0,-6 0 0,0 0 0,-6 0 0,-9 0 0,7 0 0,-16 0 0,11-4 0,-12 4 0,4-14 0,-11 11 0,-1-7 0</inkml:trace>
</inkml:ink>
</file>

<file path=ppt/ink/ink4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20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 24575,'6'0'0,"1"0"0,2 0 0,-2 0 0,2 0 0,-11 0 0,-10 0 0,-7 0 0,-7 0 0,-3 0 0,5 0 0,-4 0 0,4 0 0,1 0 0,4 0 0,-4 0 0,11 0 0,-2 0 0,11 5 0,0 7 0,3 6 0,0 21 0,0-1 0,0 20 0,5-5 0,-4 20 0,8 3-659,-8 22 659,2-48 0,-1 0 0,-2 3 0,0 2 0,3 3 0,0 0 0,-2 1 0,-1 0 0,3 0 0,0 0 0,-3 3 0,0 0 0,0-3 0,0 0-564,0 4 1,0 0 563,0 0 0,0 0 0,0 0 0,0 1 0,0-1 0,0 0 0,0-3 0,0-2 0,0 1 0,0-2-132,0-2 1,0-2 131,0 27 0,0-19 0,0-4 0,0-5 0,0-2 0,0 2 0,0 4 0,0 11 0,0 5 613,0-17-613,0 9 1148,0-17-1148,4 10 288,-3-15-288,8 9 0,-8-16 0,6 0 0,-2-7 0,2-5 0,-2 0 0,1-3 0,-2-2 0,3-4 0,-3 0 0,3 0 0,-7 1 0,6-5 0,-5 4 0,5-7 0,-6 3 0,3-4 0,-3 1 0,0-1 0,3-2 0,-2 1 0,4-1 0,-1-1 0,2 0 0,0-3 0,0 0 0,4 0 0,5 0 0,9 0 0,0 0 0,14 0 0,-8-8 0,9 3 0,-6-7 0,1 3 0,0 1 0,-5-1 0,-1 5 0,-8-3 0,-2 6 0,-7-2 0,2 3 0,-6-3 0,3 2 0,-4-1 0,1 2 0,-1 0 0,-2-3 0,-1 2 0,-3-2 0</inkml:trace>
</inkml:ink>
</file>

<file path=ppt/ink/ink4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20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20 24575,'2'0'0,"3"0"0,12 0 0,-2 0 0,3 0 0,1 0 0,-4 0 0,3 0 0,-4 0 0,1-3 0,-1 2 0,-4-5 0,4 5 0,-7-4 0,6 4 0,-5-2 0,1 3 0,-3 0 0,1 0 0,-4 3 0,0 8 0,-3 4 0,0 9 0,0-1 0,0 5 0,0-3 0,0 7 0,0-2 0,0 4 0,0 5 0,0-4 0,0 10 0,0 8 0,0 2 0,0 11 0,0-1 0,0-15 0,0 19 0,0 2 0,0-11 0,0 25 0,0-36 0,0 31 0,0-11 0,0-6 0,0 14 0,0-19 0,0 23 0,0-25 0,0 14 0,0-21 0,0 17 0,0-7 0,0 0 0,0-5 0,0 3 0,0-9 0,0 3 0,0 1 0,0-4 0,0 9 0,0-9 0,0 10 0,0-11 0,0 5 0,0 0 0,0-10 0,0 8 0,0-9 0,0-1 0,0 5 0,0-10 0,0 10 0,0-10 0,0 4 0,0-5 0,0 5 0,0-4 0,0 5 0,0-6 0,0-5 0,0 4 0,0-4 0,0 0 0,0 4 0,0-9 0,0 9 0,0-8 0,0-1 0,0-2 0,0-7 0,0 3 0,0-3 0,0 5 0,0-8 0,0 8 0,0-13 0,0 3 0,0-4 0,0 1 0,0-1 0,0 0 0,0 0 0,0 0 0,0 0 0,0 0 0,0 1 0,0-1 0,0 0 0,0 1 0,0-1 0,0 0 0,0 4 0,0-3 0,0 3 0,3 0 0,-2-3 0,2 3 0,-3-4 0,0 1 0,-5-4 0,-3 0 0,-9-3 0,-3 0 0,-3 0 0,-1 0 0,1 0 0,0 0 0,-1 0 0,5 0 0,1 0 0,7 0 0,1 0 0,3 0 0,1 0 0,2 2 0,2-1 0,2 1 0</inkml:trace>
</inkml:ink>
</file>

<file path=ppt/ink/ink4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03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249 743 24575,'-48'-13'0,"23"12"0,-34-14 0,42 15 0,4 0 0,2 0 0,0 6 0,-3 2 0,6 10 0,-6 1 0,5 9 0,-3-3 0,8 8 0,0-9 0,4 9 0,0-9 0,0 4 0,0-8 0,0-2 0,0-4 0,3-3 0,4-1 0,0-7 0,11 1 0,-7-4 0,12-4 0,-7-7 0,7-7 0,-1-11 0,-1 3 0,0-4 0,-6 11 0,-3 1 0,-2 7 0,-4 1 0,1 3 0,-1 4 0,-3 3 0,0 3 0,-3 7 0,0 0 0,3 5 0,1-1 0,3 0 0,3 0 0,-2 0 0,6-3 0,-3 0 0,3-4 0,-3-1 0,2-2 0,-6-1 0,3-3 0,-4 0 0,1 0 0,-1 0 0,1 0 0,0-10 0,0-3 0,4-11 0,-2-4 0,2 3 0,-2-7 0,-1 7 0,0-3 0,-1 4 0,1 1 0,0 4 0,-1 0 0,0 9 0,0 0 0,-1 3 0,4 4 0,-3 0 0,3 3 0,0 0 0,-3 0 0,3 0 0,-4 2 0,1 5 0,-3 4 0,-1 3 0,-3-3 0,0-1 0,0-4 0,0 1 0,0-1 0,0-5 0,0-5 0,-6-6 0,1-5 0,-5 4 0,3 1 0,1 7 0,-1-3 0,1 5 0,-1-2 0,1 3 0,-1 0 0,0 7 0,4 1 0,-4 10 0,6 1 0,-2 4 0,3-3 0,0-2 0,0-4 0,0 0 0,0 0 0,3-3 0,4-1 0,8-3 0,0-3 0,3 0 0,0-4 0,-6 0 0,5 0 0,-9 0 0,5 0 0,-6 0 0,4-6 0,-5-2 0,1-7 0,1-3 0,-1-1 0,1-5 0,0-4 0,0-1 0,-3-5 0,-1 0 0,-4-6 0,0 0 0,0-1 0,0-4 0,0 5 0,0-1 0,0 2 0,0 9 0,0 2 0,0 9 0,0 0 0,-3 11 0,2-1 0,-2 16 0,3 8 0,0 12 0,0 6 0,0 7 0,0-5 0,4 9 0,5-8 0,4 3 0,4-10 0,-1 4 0,0-13 0,0 7 0,-2-11 0,1 2 0,-1-4 0,0-3 0,-3-1 0,-1-3 0,-4-4 0,0 0 0,1-3 0,-1 0 0,0 0 0,0 0 0,0 0 0,1 0 0,-1-6 0,-3-6 0,3-2 0,-5-9 0,2 8 0,0-3 0,-2 7 0,2-2 0,-3 6 0,0-6 0,0 6 0,0-5 0,0 5 0,0-3 0,0 3 0,-3 1 0,3-1 0,-3 1 0,0 2 0,2-2 0,-1 11 0,2 4 0,0 9 0,3 10 0,2-7 0,6 6 0,0-12 0,4 3 0,-4-7 0,2-1 0,-2-3 0,0 0 0,-2-3 0,1-1 0,-2-3 0,1 0 0,-2 0 0,-1-3 0,1-4 0,-3-8 0,2-1 0,-5-2 0,2 0 0,-3-2 0,0 1 0,0-3 0,0 2 0,0 1 0,0 1 0,0 7 0,0 1 0,0 3 0,0 6 0,0 5 0,0 7 0,0 3 0,0 0 0,3-3 0,0-1 0,4-4 0,-1 1 0,8-4 0,-2 0 0,10-3 0,-7 0 0,7 0 0,-7 0 0,8 0 0,-8-6 0,3 1 0,-7-5 0,-1 3 0,-4 1 0,1-4 0,-1 2 0,-2-5 0,-1 2 0,-3-3 0,0-1 0,0 1 0,0 0 0,0-1 0,0 5 0,0 0 0,-3 3 0,-4 0 0,-4 4 0,0-1 0,-2 4 0,2 0 0,-3 0 0,3 0 0,1 0 0,3 11 0,-1 6 0,0 8 0,4 3 0,0-5 0,4 1 0,0-5 0,0-4 0,0-5 0,0-4 0,3-2 0,1-2 0,5-2 0,-1 0 0,5 0 0,-6-2 0,7-2 0,-7-6 0,3-2 0,-3 2 0,0 0 0,-1 3 0,1 1 0,-1 2 0,4-2 0,-3 5 0,3-2 0,0 3 0,-3 0 0,3 0 0,0 0 0,-3 0 0,6 0 0,-5 0 0,1 0 0,1-3 0,4-4 0,-2-4 0,4-3 0,-5-4 0,1-2 0,3-8 0,-6 4 0,4-20 0,-9 12 0,1-19 0,-5 10 0,0 1 0,0 1 0,-4 9 0,-8 1 0,-2 6 0,-5 6 0,4 2 0,1 8 0,3 3 0,1 1 0,4 3 0,-1 0 0,4 9 0,0 8 0,3 11 0,0 6 0,0-1 0,12 6 0,3-3 0,12 0 0,-1-6 0,3-9 0,-4-1 0,8-3 0,-8-5 0,-1 0 0,-2-8 0,-7-1 0,3-3 0,-7 0 0,-4 0 0,-4 0 0</inkml:trace>
</inkml:ink>
</file>

<file path=ppt/ink/ink4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04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0 216 24575,'0'-6'0,"15"-5"0,9-2 0,17-9 0,-1 7 0,24-18 0,-28 21 0,46-24 0,-51 29 0,38-17 0,-32 17 0,10-6 0,-2 8 0,-15-3 0,4 8 0,-19-4 0,3 4 0,-11 0 0,3 0 0,-4 0 0,-2 0 0,-1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10:06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192 314 24575,'0'13'0,"0"2"0,0 4 0,0 1 0,0 11 0,0-8 0,0 14 0,0-10 0,0-5 0,0 2 0,0-10 0,0 1 0,0-1 0,0-5 0,0-8 0,0-7 0,0-14 0,0-1 0,0-16 0,0 9 0,0-11 0,0 7 0,0 0 0,0-1 0,0 1 0,0 5 0,0 2 0,0 5 0,0 5 0,0-3 0,0 8 0,0-4 0,0 5 0,-4 5 0,-1 4 0,-3 5 0,-6 4 0,3 5 0,-3-4 0,0 8 0,4-7 0,-8 7 0,8-8 0,-9 8 0,9-8 0,-4 4 0,5-5 0,0 0 0,4-1 0,-3-3 0,7 3 0,-7-7 0,7-1 0,1-4 0,10-10 0,5-1 0,10-5 0,3-7 0,4 4 0,3-11 0,-2 5 0,3-6 0,-8 7 0,4 0 0,-11 9 0,4-2 0,-10 6 0,-2 1 0,-4 5 0,0 0 0,0 4 0,0 1 0,-1 4 0,-3 0 0,-2 0 0</inkml:trace>
</inkml:ink>
</file>

<file path=ppt/ink/ink4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08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173 606 24575,'-60'0'0,"9"-3"0,37 8 0,-1 4 0,3 15 0,4 0 0,1 9 0,6-4 0,-3 1 0,4 2 0,0-2 0,0-1 0,3-5 0,4-9 0,8-5 0,4-6 0,5 0 0,-1-4 0,0 0 0,1-7 0,-4-5 0,-1-8 0,-5 0 0,-2-2 0,-1 6 0,-4-6 0,-3 7 0,0-8 0,-4-2 0,0 4 0,0-1 0,0 9 0,0 6 0,0 2 0,0 13 0,3 4 0,1 10 0,4-3 0,0 5 0,-1-5 0,4-1 0,-4-4 0,7-3 0,-7-1 0,7-3 0,-7-3 0,6-1 0,-5-3 0,2 0 0,-4-6 0,1-2 0,0-10 0,1-2 0,0-3 0,-4 4 0,3-4 0,-6 4 0,6-5 0,-6 5 0,5-3 0,-2 6 0,4-2 0,-1 7 0,-1 1 0,1 4 0,-1 2 0,4 1 0,-3 3 0,7 0 0,-7 0 0,3 6 0,-3-1 0,0 8 0,-1-6 0,-2 3 0,-1-3 0,-6-4 0,-4-3 0,-3-7 0,-5-4 0,1-4 0,3 5 0,-2 3 0,9 1 0,-6 5 0,7-2 0,-3 9 0,2 5 0,1 13 0,3 5 0,0 0 0,0-1 0,0-5 0,0 0 0,3-3 0,5-2 0,7-7 0,4 0 0,0-7 0,0 0 0,-1-4 0,-3 0 0,3-4 0,-3-7 0,-3-10 0,-1-8 0,-2 0 0,-1-9 0,-3-4 0,-1-11 0,-4 0 0,0 7 0,0-4 0,0 8 0,0-9 0,-4 10 0,-1 2 0,-3 10 0,3 5 0,-1 6 0,5 7 0,-2 12 0,3 19 0,0 13 0,3 7 0,7 10 0,0-7 0,8 8 0,-4-10 0,3-2 0,0-10 0,-2-5 0,0-5 0,-1-5 0,0-3 0,-3-1 0,2-3 0,-6-1 0,3-2 0,-3 2 0,-1-6 0,1 3 0,-1-3 0,0 0 0,1 0 0,-4-6 0,3-1 0,-5-7 0,2-4 0,-3-2 0,0 1 0,0-4 0,0 8 0,0 0 0,0 5 0,0 4 0,0-1 0,0 6 0,0 9 0,0 7 0,0 8 0,3 1 0,2-1 0,5-4 0,2-1 0,-2-7 0,4-1 0,-7-6 0,3-1 0,0-3 0,-3 0 0,3-3 0,-7-8 0,0-9 0,1-10 0,-3-3 0,3-1 0,-4 4 0,0 2 0,0 9 0,0 0 0,0 9 0,0 0 0,0 3 0,0 9 0,3 7 0,1 9 0,8 5 0,0 1 0,3-1 0,0-4 0,4-3 0,0-6 0,9-2 0,-3-3 0,8-2 0,-9-3 0,4 0 0,-4-7 0,0-6 0,-4-12 0,-3 0 0,-5-3 0,-4 5 0,-1-1 0,-2 5 0,-2 1 0,-3 3 0,0 1 0,0 3 0,-3 1 0,0 7 0,-7 0 0,-1 3 0,-3 0 0,-1 0 0,1 0 0,0 6 0,2 6 0,-1 3 0,4 8 0,2-8 0,0 3 0,6-4 0,-2-3 0,3-1 0,0-4 0,3-2 0,4-1 0,3-3 0,4 0 0,0 0 0,-3 0 0,2 0 0,-2-3 0,0 2 0,2-6 0,-6 7 0,7-3 0,-7 0 0,3 2 0,0-2 0,-3 0 0,6 2 0,-2-1 0,0-1 0,2-1 0,-2-3 0,0 0 0,2 0 0,-6-3 0,7-1 0,-6-4 0,2-3 0,-6-6 0,0-5 0,-4-5 0,0 0 0,0 0 0,-4-1 0,-1 6 0,-6 1 0,2 9 0,-1 4 0,3 5 0,0 3 0,1 4 0,3 2 0,0 17 0,3 0 0,0 17 0,4-4 0,3 0 0,10 0 0,4-5 0,0 1 0,2-8 0,-3-3 0,3-6 0,0 0 0,-4-4 0,0 0 0,-5-4 0,0 0 0,-3 0 0,-1-3 0,-7 2 0,0-2 0</inkml:trace>
</inkml:ink>
</file>

<file path=ppt/ink/ink4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09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1 438 24575,'1'-3'0,"5"-8"0,23-12 0,0-8 0,19-8 0,-3-6 0,11 3 0,3-10 0,-14 24 0,8-14 0,-17 26 0,6-11 0,-7 10 0,-2 4 0,-13-2 0,12 10 0,-16-8 0,7 12 0,-4-9 0,-4 9 0,-3-3 0,-6 4 0</inkml:trace>
</inkml:ink>
</file>

<file path=ppt/ink/ink4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0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892 0 24575,'-59'69'0,"-1"0"0,0 0 0,0-1 0,0 1 0,0 0 0,0 0 0,-5 6 0,-4 4 0,1 0 0,6-7 0,10-12 0,16-17 0,4-6 0,0 7 0,12-13 0,8-11 0,2 1 0,1-3 0,8-8 0,-4 9 0,5-9 0,0 3 0,0-4 0,0 0 0,0 0 0,0 0 0,9 4 0,7 3 0,17 5 0,7 1 0,23 9 0,-19-6 0,24 12 0,-19-12 0,15 12 0,-7-5 0,0 6 0,-8-7 0,-6 5 0,-4-13 0,-4 11 0,-9-16 0,-3 7 0,-10-15 0,-4 4 0,0-5 0,-4 0 0,3-4 0,-7-1 0,3-4 0</inkml:trace>
</inkml:ink>
</file>

<file path=ppt/ink/ink4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2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24575,'0'-39'0,"4"3"0,6 21 0,1-4 0,2 9 0,-2-15 0,2 18 0,-6-12 0,6 18 0,-3-2 0,0 3 0,8 0 0,-8 0 0,8 0 0,-8 0 0,9 0 0,-13 14 0,3 17 0,-9 18 0,0 22 0,0-13 0,0 12 0,-7-6 0,1-6 0,-7 4 0,1-15 0,1-13 0,1-2 0,4-17 0,-2-1 0,7-6 0,-3 1 0,4-11 0,0-10 0,0-20 0,0-2 0,0-11 0,10 5 0,3-7 0,5 0 0,2 12 0,-8-2 0,2 21 0,-4-8 0,-1 13 0,0-2 0,0 4 0,0 4 0,0-3 0,0 7 0,0-3 0,-1 0 0,1 3 0,0-3 0,-1 4 0,0 0 0,0 3 0,-3 13 0,-2 0 0,2 14 0,-4-9 0,4 10 0,-5-4 0,0-1 0,0-5 0,0-3 0,0-8 0,0 4 0,4-6 0,-3 1 0,3-8 0,-4-6 0,0-15 0,5-7 0,1-5 0,10-7 0,-4-2 0,10-5 0,-4-1 0,6 0 0,-2 7 0,0 1 0,-6 17 0,-1-2 0,-6 14 0,0-4 0,0 9 0,0 1 0,0 4 0,-4 8 0,-2 8 0,-3 9 0,0 14 0,0-5 0,0 11 0,0-5 0,0 0 0,0 5 0,0-11 0,0-1 0,0-2 0,0-11 0,0 6 0,0-7 0,0-4 0,0 3 0,0-8 0,4 4 0,2 0 0,3-4 0,0 3 0,0-4 0,-4 0 0,2-4 0,-2 3 0,4-4 0,0 1 0,-1-1 0,-3 0 0,3-3 0,-4 3 0,1-4 0,-1 0 0</inkml:trace>
</inkml:ink>
</file>

<file path=ppt/ink/ink4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2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 24575,'8'-10'0,"6"10"0,-9 17 0,9 16 0,-8 1 0,6 18 0,-6-10 0,0 12 0,-6-20 0,0 10 0,0-26 0,0 12 0,0-20 0,0-4 0,-4-7 0,3-25 0,-3-4 0,4-24 0,0 5 0,0-12 0,0 12 0,0 1 0,0 9 0,4 13 0,6 1 0,5 5 0,5 5 0,5 0 0,-4 9 0,4 1 0,0 5 0,-4 0 0,4 0 0,0 0 0,-8 0 0,7 0 0,-14 0 0,3 0 0,-4 4 0,-4-3 0,-1 3 0</inkml:trace>
</inkml:ink>
</file>

<file path=ppt/ink/ink4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3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24575,'0'28'0,"10"7"0,7-6 0,13 10 0,17-2 0,-1 2 0,18 6 0,-7-8 0,-7-6 0,3 5 0,-16 0 0,10-3 0,-14 13 0,-1-22 0,-11 7 0,-6-11 0,-1-5 0,-9-2 0,-1 3 0,-4 5 0,-10 8 0,-16 18 0,-16 14 0,-14 17-211,26-34 1,2-1 210,-14 20 0,-13 18 0,15-26 0,-9 13 0,10-11 0,10-15 0,12-9 0,2-13 0,6-1 0,0-9 421,-1-1-421,2-5 0,-1-12 0,4 5 0,1-5 0</inkml:trace>
</inkml:ink>
</file>

<file path=ppt/ink/ink4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4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24575,'2'4'0,"24"0"0,16-4 0,2 0 0,14 0 0,-14 0 0,19 0 0,-13 0 0,-4 0 0,-14 0 0,-10 0 0,-3 0 0,-10 0 0,-5 0 0,0 0 0</inkml:trace>
</inkml:ink>
</file>

<file path=ppt/ink/ink4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4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24575,'89'0'0,"0"0"0,4 0 0,-21 0 0,-50 0 0,7 0 0</inkml:trace>
</inkml:ink>
</file>

<file path=ppt/ink/ink4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6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652 250 24575,'5'-8'0,"-1"-1"0,-4-10 0,0-3 0,0-10 0,0 5 0,0-10 0,4 19 0,1-18 0,4 24 0,-3-11 0,-9 17 0,-21 15 0,-19 19 0,-15 12 0,-10 12 0,-7 4 0,20-9 0,14-15 0,0-1 0,-15 15 0,-6 1 0,5-2 0,27-16 0,-3-6 0,17-4 0,3-9 0,7 4 0,2-6 0,4 1 0,0 0 0,4 0 0,11-4 0,13 3 0,28-6 0,-12 3 0,24-5 0,-19 6 0,15-5 0,-1 10 0,-7-4 0,-2 5 0,-14-1 0,-7 0 0,-8-1 0,-5 0 0,-5-1 0,-6 0 0,-5 10 0,-13 3 0,-16 19 0,-29 11 0,-11 11-484,21-22 1,0-1 483,-21 19 0,30-22 0,1 0 0,-27 20-4,12 3 4,-3-6 0,22-19 0,2-3 0,13-16 0,5 3 967,2-10-967,7 0 4,-3 0-4,4 0 0,0-1 0,0 1 0,4 0 0,1 0 0,3 0 0,6 0 0,1-4 0,4 4 0,7-8 0,0 3 0,6-4 0,0 0 0,7 0 0,8 0 0,2 0 0,12 0 0,-5 0 0,8 0 0,-8-5 0,-2-2 0,-8-4 0,-6-1 0,-1 6 0,-13-3 0,-1 3 0,-10 1 0,-1-4 0,-5 8 0,0-7 0,-1 7 0,-3-7 0,-1 3 0,0-12 0,-3 1 0,3-3 0,-4 0 0,0 9 0,0-4 0,0 6 0,0 3 0,0 1 0</inkml:trace>
</inkml:ink>
</file>

<file path=ppt/ink/ink4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7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24575,'5'-9'0,"-1"13"0,-4 16 0,0 22 0,0 0 0,0 25 0,0-23 0,0 26 0,0-6 0,0-6 0,0 11 0,0-20 0,0-2 0,0-8 0,0-12 0,0-2 0,0-10 0,0-2 0,0-4 0,0 0 0,0-8 0,0-12 0,0-11 0,0-17 0,0-1 0,0-7 0,0-7 0,10 5 0,3-5 0,17 6 0,1-1 0,6 5 0,-1 2 0,-1 7 0,-1 6 0,0 1 0,-8 12 0,-1 0 0,-5 11 0,-5 1 0,-2 4 0,-4 0 0,0 0 0,-4 3 0,-1 12 0,-4 7 0,-10 16 0,-3-4 0,-9 5 0,-6-6 0,5 0 0,-9-5 0,10-2 0,-9-10 0,4-1 0,1-5 0,0 0 0,7-4 0,-1-2 0,0 0 0,5-3 0,2 4 0,4-5 0,8 3 0,12-2 0,11 3 0,16 1 0,-4 1 0,11 0 0,-5 4 0,7-3 0,-7 4 0,-1 0 0,-7-5 0,-10 3 0,1-8 0,-12 3 0,2 0 0,-4-3 0,-4 3 0,-1-4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7T18:52:12.82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0 24575,'0'0'0</inkml:trace>
</inkml:ink>
</file>

<file path=ppt/ink/ink4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8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24575,'3'-10'0,"19"2"0,1 8 0,22 0 0,-11-5 0,11 4 0,-5-9 0,1 9 0,-8-5 0,-8 6 0,-10 0 0,-6 0 0,-5 0 0</inkml:trace>
</inkml:ink>
</file>

<file path=ppt/ink/ink4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8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24575,'28'0'0,"-5"0"0,18 0 0,-14 0 0,3 0 0,-13 0 0,2 0 0,-10 0 0,-1 0 0,-3 0 0,-1 0 0</inkml:trace>
</inkml:ink>
</file>

<file path=ppt/ink/ink4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39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24575,'0'44'0,"0"-5"0,0 44 0,0-35 0,0 25 0,0-26 0,0 2 0,0 5 0,0-7 0,0-7 0,0-2 0,0-5 0,0-12 0,0 9 0,0-19 0,0 8 0,0-14 0,0-1 0</inkml:trace>
</inkml:ink>
</file>

<file path=ppt/ink/ink4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1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9 122 24575,'-4'-12'0,"0"-3"0,4-12 0,4 5 0,1-1 0,4 9 0,0 9 0,4 1 0,-4 4 0,4 0 0,-5 4 0,-3 5 0,-2 6 0,-3 10 0,0 8 0,0 1 0,0-1 0,0-3 0,0-3 0,0 0 0,0-2 0,-4-11 0,-1 0 0,0-5 0,1 0 0,4-1 0,0-10 0,0-10 0,0-13 0,0-8 0,5 1 0,1 0 0,10 0 0,-5 5 0,4 2 0,-6 10 0,1 1 0,-2 9 0,-3-3 0,3 7 0,-3-3 0,3 1 0,1 2 0,0-3 0,-1 4 0,1 0 0,-1 0 0,0 0 0,1 0 0,-1 0 0,1 0 0,-5 4 0,0 5 0,-4 6 0,0 5 0,0-1 0,0 1 0,4-1 0,-2 1 0,2-1 0,-4-4 0,0 3 0,0-8 0,0 4 0,4-5 0,-3 0 0,3-1 0,0 1 0,0-4 0,5-1 0,-5 0 0,4-3 0,-3 3 0,4-4 0,0 0 0,-1 0 0,6 0 0,-4 0 0,8 0 0,-3 0 0,5 0 0,-6 0 0,5 0 0,-5 0 0,1-4 0,-1-1 0,-5 0 0,-1-3 0,1 7 0,0-3 0,-4 0 0,-1 3 0,-4-3 0</inkml:trace>
</inkml:ink>
</file>

<file path=ppt/ink/ink4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2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24575,'0'19'0,"0"11"0,0 38 0,0-3 0,0 14 0,0-6 0,0-7 0,0 20 0,0-9 0,0 8 0,0-4 0,0-32 0,0 3 0,0-24 0,0 4 0,0-17 0,0-2 0,4-8 0,1-1 0,9-4 0,6 0 0,7 0 0,5-5 0,-6-1 0,13-17 0,-10 5 0,6-10 0,-5 7 0,-17 10 0,1 1 0</inkml:trace>
</inkml:ink>
</file>

<file path=ppt/ink/ink4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24575,'45'-10'0,"7"2"0,4-11 0,1-1 0,20 7 0,-19-1 0,-3 1 0,6 13 0,-19 0 0,10 0 0,-24 0 0,4 0 0,-13 0 0,-4 0 0,-5 0 0,-6 0 0</inkml:trace>
</inkml:ink>
</file>

<file path=ppt/ink/ink4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4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0 274 24575,'0'-7'0,"0"9"0,0 18 0,0 0 0,0 5 0,0-10 0,0-2 0,0-12 0,0-23 0,5-2 0,2-25 0,8 15 0,3-11 0,-1 11 0,10-6 0,-13 7 0,11 5 0,-14 8 0,7 5 0,-8 6 0,4 4 0,-5 1 0,-1 4 0,1 0 0,0 4 0,1 11 0,-1 1 0,-3 15 0,-2-4 0,-4 5 0,0 0 0,0-5 0,0-2 0,0-6 0,0-4 0,0-2 0,0-4 0,0 0 0,4-8 0,1-6 0,5-16 0,4 0 0,2-10 0,9 10 0,-3-5 0,3 6 0,-5 0 0,-1 5 0,-4 1 0,3 4 0,-7 1 0,2 4 0,-4 1 0,0 4 0,-1 0 0,1 0 0,-1 0 0,1 0 0,-5 4 0,5 5 0,-8 6 0,8 10 0,-8-4 0,8 10 0,-7-4 0,7-1 0,-8 5 0,3-15 0,-4 8 0,4-14 0,-3 4 0,3-5 0,-4-1 0,0-3 0,0-1 0</inkml:trace>
</inkml:ink>
</file>

<file path=ppt/ink/ink4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5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19 24575,'7'-10'0,"3"2"0,21 8 0,-3 0 0,5 0 0,-3 0 0,-3 0 0,5 0 0,0 0 0,-10 0 0,-3 0 0,-10 0 0,-4 7 0,-2 16 0,-3 10 0,0 14 0,0 7 0,0 2 0,0 15 0,0-6 0,0 15 0,0-15 0,0 6 0,0 0 0,0-7 0,0 7 0,0-8 0,0 16 0,0-19 0,0 25 0,0-27 0,0 13 0,0-16 0,0 0 0,0-15 0,0-7 0,0-8 0,0-10 0,0-1 0,0-6 0,0 1 0,-9-4 0,3 2 0,-12-1 0,3-2 0,-5 5 0,1-8 0,-7 4 0,5-1 0,-4-3 0,5 3 0,0-4 0,1 0 0,-1 0 0,0 0 0,1 0 0,4 0 0,1 0 0,5 0 0,0 0 0,1 0 0,3 0 0,1 0 0</inkml:trace>
</inkml:ink>
</file>

<file path=ppt/ink/ink4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6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1 24575,'-81'32'0,"0"0"0,2 26 0,24 6 0,54 6-533,-2-5 0,1 3 533,2 24 0,0-37 0,0 1 0,1-6 0,-2 1 0,-2 15 0,-1 0-696,3-8 1,0-1 695,-2 11 0,-1-1 0,-2 30-55,6-42 0,-1-2 55,-12 32-55,12 0 55,-6-5 483,7-24-483,-5-9 1313,4-14-1313,-4-8 762,5-10-762,0-1 64,0-6-64,0 1 0,8-4 0,8-1 0,9-4 0,7 0 0,0 0 0,6 0 0,-5 0 0,12 0 0,-11 0 0,4 0 0,-11 0 0,-2 0 0,-10 0 0,-1 0 0,-6 0 0,-3 0 0,-1 0 0</inkml:trace>
</inkml:ink>
</file>

<file path=ppt/ink/ink4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24575,'2'75'0,"1"0"0,-1 9 0,-1-13 0,-1-37 0,0 34 0,0-50 0,0 10 0,0-19 0,0-8 0,9-7 0,3-14 0,8-7 0,9-13 0,-6 6 0,13-15 0,-5 7 0,0-7 0,-2 6 0,-8 10 0,-4 8 0,-3 5 0,-5 5 0,0 2 0,0 8 0,-11 1 0,-5 12 0,-18 10 0,8 4 0,-10 10 0,12-12 0,-6 6 0,6-7 0,1 0 0,9 1 0,0-5 0,5 3 0,0-8 0,0 3 0,0-4 0,0 0 0,0 0 0,4-1 0,6-3 0,10-1 0,1-4 0,10 0 0,-10 0 0,10 0 0,-15 0 0,8 0 0,-14 0 0,3 0 0,-4 0 0,-4 0 0,-1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40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418 217 24575,'0'-2'0,"0"-4"0,0-20 0,0 7 0,0-18 0,0 12 0,0-3 0,0 2 0,0 8 0,-8 1 0,-1 8 0,-4 6 0,-7 3 0,1 0 0,-4 0 0,-3 4 0,-3 16 0,-2 2 0,-5 14 0,11-2 0,-5 2 0,9 4 0,-5 2 0,4 18 0,6-9 0,-7 24 0,16-26 0,-8 17 0,13-9 0,-8 12 0,9 0 0,-4-6 0,5 4 0,0-18 0,0 10 0,0-11 0,4 0 0,1-8 0,9-2 0,6-8 0,-1-2 0,10 1 0,-11-15 0,9 4 0,-9-9 0,8 0 0,-3-4 0,10-1 0,-5-4 0,5 0 0,-5-5 0,-1-4 0,-5-1 0,-4-6 0,-2 7 0,-7-3 0,2 7 0,-3-1 0,-4-3 0,2 1 0,-5-8 0,6 7 0,-6-6 0,6-3 0,-2-4 0,4-1 0,0-3 0,-1 8 0,-3 4 0,-1 6 0</inkml:trace>
</inkml:ink>
</file>

<file path=ppt/ink/ink4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8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24575,'0'13'0,"0"1"0,0 11 0,0 1 0,0 7 0,0-7 0,0 11 0,0-9 0,10 17 0,-7-11 0,12 4 0,-14-11 0,4-7 0,-1-2 0,-3-8 0,3-8 0,-4-14 0,0-14 0,0-6 0,0 0 0,0 0 0,0-1 0,0 1 0,0 6 0,9 1 0,2 5 0,4 1 0,4 3 0,-4 2 0,4 4 0,1 0 0,-6 1 0,5 4 0,-9 1 0,3 0 0,-4 3 0,0-3 0,-4 4 0,-1 0 0</inkml:trace>
</inkml:ink>
</file>

<file path=ppt/ink/ink4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49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3 176 24575,'0'19'0,"0"9"0,0 19 0,0 18 0,0 16 0,0 3-823,0-31 0,0 2 823,0-2 0,0-1 0,0 37 0,0-20 0,0-4 0,0-4 199,0-3 1,0 0-200,0-8 0,0 6 0,0-17 0,0-18 0,0 3 1247,0-21-1247,0-38 0,0-15 0,0-37 0,0-3-468,0-3 468,0 15 0,0-18 0,0 27 0,0-13-39,0 10 39,0 16 0,0 2 0,4 14 0,2 1 0,5 7 467,4 0-467,2 0 40,4 0-40,0 5 0,6-5 0,1 4 0,6-1 0,-1 1 0,-6 8 0,3-2 0,-9 7 0,4 0 0,-5 5 0,-1 4 0,7 2 0,-5 4 0,4 0 0,-6 0 0,1 0 0,-1 0 0,-4 0 0,-1 9 0,-4 7 0,-5 11 0,0 11 0,-5 3 0,-11 13 0,-17 4 0,2-8 0,-25 14 0,19-27 0,-18 19 0,8-24 0,-2 9 0,-16-12 0,27-5 0,-18-3 0,29-11 0,-3 0 0,10-5 0,-3 0 0,8-5 0,-4 0 0,9 0 0,1 0 0</inkml:trace>
</inkml:ink>
</file>

<file path=ppt/ink/ink4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0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24575,'4'-1'0,"0"7"0,-4 21 0,0 7 0,0 7 0,0 4 0,0-12 0,0 0 0,0-8 0,0-10 0,0-1 0,0-6 0,0-7 0,9-7 0,1-8 0,11-11 0,-1-2 0,1 1 0,0-5 0,-2 10 0,-3-4 0,-2 10 0,-4-3 0,-1 8 0,0 0 0,-4 2 0,3 7 0,-7-7 0,-5 7 0,-2 6 0,-11 5 0,6 16 0,-8-5 0,7 9 0,-2-9 0,8 0 0,-3-3 0,8-8 0,-3 4 0,4-5 0,0-1 0,0 1 0,7-4 0,10-1 0,3-4 0,11 0 0,-10 0 0,9 0 0,-14 0 0,8 0 0,-14 0 0,9 0 0,-9 0 0,3 0 0,-8 0 0,-1 0 0</inkml:trace>
</inkml:ink>
</file>

<file path=ppt/ink/ink4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2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24575,'0'9'0,"0"4"0,0 2 0,0 4 0,0 1 0,0 5 0,0 8 0,0 0 0,0 27 0,0-9 0,0 20 0,0-15 0,0 5 0,0-5 0,0 0 0,0-2 0,0-19 0,0 2 0,0-21 0,0 8 0,0-14 0,0 0 0,0-7 0</inkml:trace>
</inkml:ink>
</file>

<file path=ppt/ink/ink4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4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566 1 24575,'-23'5'0,"-10"13"0,-10 13 0,-16 16 0,5 11 0,-15 7 0,28-19 0,-16 11 0,18-12 0,1-1 0,-3 0 0,19-13 0,5-9 0,-2 3 0,17-11 0,-7 0 0,9-2 0,0-2 0,0 8 0,9-3 0,7 0 0,25 12 0,-6-9 0,33 20 0,-29-9 0,29 10 0,-17-2 0,7 1 0,-9-2 0,-7 1 0,-8-8 0,-6-3 0,-8-5 0,-6-6 0,-4 3 0,-1-8 0,0 4 0,-4-9 0,-1-2 0</inkml:trace>
</inkml:ink>
</file>

<file path=ppt/ink/ink4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6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1 211 24575,'0'19'0,"0"2"0,0 11 0,0-5 0,0 3 0,0-9 0,0 4 0,0-10 0,0-1 0,0-6 0,0-7 0,0-12 0,0-11 0,0-17 0,0 5 0,0-11 0,10 5 0,2-1 0,11 2 0,-2 7 0,0 5 0,-1 2 0,0 5 0,-6 5 0,0 2 0,-5 4 0,4 4 0,-3 1 0,4 4 0,-5 0 0,0 0 0,-1 0 0,1 0 0,0 8 0,-4 8 0,-1 10 0,1 12 0,-4-4 0,9 5 0,-9-13 0,4-1 0,-5-5 0,0-5 0,0-2 0,0-4 0,4-15 0,1-2 0,-1-19 0,6 0 0,-5-5 0,6 0 0,-1 6 0,1 0 0,-2 7 0,1-1 0,4 5 0,-3 1 0,7 4 0,-8 5 0,4 0 0,-1 5 0,-3 0 0,4 0 0,-5 0 0,4 0 0,-3 0 0,4 4 0,-4 12 0,-1 0 0,2 15 0,-1-5 0,1 6 0,-5 1 0,-1-1 0,-5 0 0,0-6 0,0 5 0,0-15 0,0 8 0,0-14 0,0 4 0,0-5 0,0 0 0,0-5 0,0 0 0</inkml:trace>
</inkml:ink>
</file>

<file path=ppt/ink/ink4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6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24575,'0'13'0,"0"7"0,0 14 0,0-6 0,0 15 0,0-14 0,0 9 0,0-11 0,0 4 0,0-10 0,0 4 0,0-6 0,0-4 0,0-1 0,0-13 0,0-7 0,0-14 0,0-14 0,0 1 0,0-13 0,5 12 0,1-11 0,10 11 0,1-5 0,4 13 0,5 5 0,-5 2 0,4 7 0,-6 3 0,1 4 0,-1 5 0,1 0 0,0 0 0,-6 0 0,-4 0 0,-6 0 0</inkml:trace>
</inkml:ink>
</file>

<file path=ppt/ink/ink4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8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210 143 24575,'0'-9'0,"0"-4"0,0-2 0,0 0 0,0 1 0,0 5 0,-7 0 0,-4 4 0,-8 1 0,-1 4 0,-5 0 0,4 0 0,-4-4 0,10 12 0,-4-6 0,8 22 0,-4-2 0,4 10 0,5 0 0,1 0 0,5-5 0,0 3 0,0-9 0,0 4 0,4-10 0,6-6 0,10-5 0,1-4 0,9 0 0,-3-9 0,-1-3 0,7-15 0,-11 0 0,4-1 0,-5 3 0,-6 10 0,-1-4 0,-5 13 0,0-7 0,-4 8 0,-8 0 0,-3 6 0,-11 4 0,7 4 0,-9 0 0,9 0 0,-4-3 0,9 2 0,-3-7 0,4 3 0,-5-4 0,1 0 0,-1 0 0,0 0 0,0 0 0,0 0 0,1 0 0,-1 3 0,0 2 0,0 9 0,-1 1 0,5 10 0,-8-4 0,5 16 0,-7-9 0,9 6 0,-4-4 0,5-9 0,-1 0 0,1-8 0,5-4 0,0 0 0,-4-4 0,3-17 0,-3-6 0,9-22 0,2-7 0,17-4 0,2-10 0,6 10 0,3 2 0,-5 3 0,4 15 0,-5-2 0,-4 17 0,-5 1 0,-1 10 0,6 0 0,-8 5 0,6 0 0,-8 0 0,6 15 0,-1 3 0,2 14 0,-5 6 0,-2-4 0,-3 11 0,-1-11 0,0-1 0,-6-2 0,0-15 0,-5 8 0,0-14 0,0 4 0,0-5 0,3-16 0,3-6 0,4-16 0,0 2 0,5-3 0,2 3 0,3 0 0,2-4 0,-3 15 0,2-8 0,-2 13 0,1-4 0,-5 6 0,3 3 0,-3 2 0,0 4 0,-2 0 0,1 0 0,-4 0 0,4 9 0,-4 8 0,0 16 0,1 0 0,-4 13 0,3-6 0,-9 7 0,4-7 0,-5-7 0,0-8 0,0-10 0,0-5 0,0-6 0</inkml:trace>
</inkml:ink>
</file>

<file path=ppt/ink/ink4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4:59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244 100 24575,'0'-11'0,"0"-4"0,0 2 0,0-1 0,0 0 0,0 4 0,0-3 0,-4 8 0,-6 1 0,-4 4 0,-6 0 0,-12 0 0,10 0 0,-10 8 0,5 10 0,10 3 0,-10 18 0,16-17 0,-6 16 0,12-12 0,0 1 0,5-2 0,0-10 0,0-2 0,4-4 0,11-4 0,1-2 0,14-3 0,-3 0 0,0 0 0,-2-4 0,0-6 0,-9-1 0,8-9 0,-14 10 0,4-8 0,-5 8 0,0-4 0,0 5 0,0 4 0,-4-3 0,3 7 0,-7 4 0,2 20 0,-3 17 0,0 24 0,-5-6 0,-2 20 0,-6-20 0,6 6 0,-4-10 0,10-14 0,-5-7 0,6-13 0,0-6 0,0-13 0,0-19 0,17-13 0,4-24 0,17-2 0,0-7 0,7-1 0,-5 6 0,-2 9 0,-3 8 0,-17 10 0,7 8 0,-13 0 0,1 14 0,-3 0 0,-2 2 0,-3 7 0,-1-3 0</inkml:trace>
</inkml:ink>
</file>

<file path=ppt/ink/ink4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0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 24575,'-5'-2'0,"5"8"0,11 14 0,13 15 0,20 9 0,3 7 0,3-12 0,-3-3 0,-4 6 0,-2-15 0,10 23 0,-17-27 0,6 6 0,-8-8 0,-9 0 0,-4-5 0,-10-3 0,0-8 0,-4 3 0,-2-3 0,-3 8 0,0 7 0,-9 7 0,-18 21 0,-5 2 0,-7 8 0,2 3 0,6-5 0,-7 2 0,12-10 0,-2-8 0,17-14 0,-4-5 0,10-8 0,-3-4 0,3-4 0,-8-1 0,7-4 0,-3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41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24575,'13'-9'0,"-2"3"0,15 6 0,2 0 0,0 0 0,10 0 0,-9 0 0,-1 0 0,-6 0 0,-6 0 0,1 0 0,-4 0 0,-2 0 0,-7 0 0,0 0 0</inkml:trace>
</inkml:ink>
</file>

<file path=ppt/ink/ink4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1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24575,'20'0'0,"3"0"0,42 0 0,-7 0 0,6 0 0,-2 0 0,-7 0 0,1 0 0,-8-4 0,-15 2 0,-17-2 0,-7 4 0</inkml:trace>
</inkml:ink>
</file>

<file path=ppt/ink/ink4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1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24575,'96'0'0,"0"0"0,0 0 0,-13 0 0,-2 0 0,-22 0 0,-25 0 0,-27 0 0,6 0 0</inkml:trace>
</inkml:ink>
</file>

<file path=ppt/ink/ink4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2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813 315 24575,'5'-50'0,"16"-21"0,-7 33 0,12-11 0,-15 11 0,-6 22 0,0-8 0,-5 14 0,0-4 0,-15 10 0,-9 5 0,-19 23 0,-16 19 0,-10 20-501,29-27 0,-1 1 501,-4 4 0,0-1 0,-26 19-283,31-19 1,1-2 282,-20 4 0,4 10 0,7-16 0,20-7 0,6-8 972,8-7-972,9-5 595,1 0-595,4-1 0,0 1 0,4-4 0,18 4 0,1-8 0,22 9 0,-11-4 0,11 6 0,-5-6 0,1 4 0,-8-5 0,-2 6 0,-15-5 0,8 3 0,-14-8 0,3 7 0,-4-7 0,-4 7 0,-1-3 0,-4 4 0,0 0 0,0 4 0,-5 8 0,-13 13 0,-1 1 0,-17 13 0,0-6 0,-9 9 0,0-1 0,-6 8 0,6-5 0,-8 6 0,8-9 0,1 1 0,14-9 0,1-2 0,17-13 0,-2-2 0,13-6 0,-3-4 0,4 3 0,0-7 0,0 2 0,4-4 0,11 1 0,7-1 0,16-3 0,3 4 0,12-8 0,-4 3 0,4-5 0,1 0 0,-5 0 0,12 0 0,-12 0 0,5 0 0,-7 0 0,0 0 0,-7 0 0,5 0 0,-11 0 0,5 0 0,-7 0 0,-6-5 0,0 4 0,-12-7 0,0 7 0,-5-7 0,-1 3 0,1-4 0,-4-10 0,-1 2 0,-4-41 0,0 25 0,0-33 0,0 32 0,0 1 0,0 7 0,0 7 0,0 4 0,0 1 0,0 9 0,0 2 0</inkml:trace>
</inkml:ink>
</file>

<file path=ppt/ink/ink4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4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24575,'0'18'0,"0"5"0,0 18 0,0 1 0,0 12 0,0 0 0,0 2 0,0 7 0,0-13 0,0 2 0,0-11 0,0-7 0,0 4 0,0-22 0,0 8 0,0-14 0,0 3 0,0-11 0,0-14 0,0-16 0,0-12 0,11-7 0,8-7 0,6 5 0,11-13 0,-4 12 0,6-6 0,-8 13 0,5 1 0,-13 15 0,4 1 0,-6 11 0,-5 5 0,-2 2 0,-4 7 0,-4 0 0,-1 23 0,-4 7 0,0 12 0,-17 6 0,2-7 0,-14 2 0,7-3 0,-6-6 0,6-6 0,-5 0 0,2-12 0,4-1 0,-4-3 0,10-2 0,-4-4 0,9-1 0,-4-4 0,6 0 0,14 4 0,7-3 0,16 7 0,9-2 0,-4 5 0,11 1 0,-4-1 0,-1 0 0,-1 5 0,-7 1 0,-6-1 0,-1-1 0,-10-6 0,-2 0 0,-4 0 0,-4-4 0,-1-1 0</inkml:trace>
</inkml:ink>
</file>

<file path=ppt/ink/ink4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4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24575,'3'0'0,"4"0"0,11 0 0,-3 0 0,-1 0 0,-5 0 0,0 0 0,-4 0 0,-2 0 0</inkml:trace>
</inkml:ink>
</file>

<file path=ppt/ink/ink4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5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24575,'13'0'0,"-1"0"0,2 0 0,-4 0 0,3 0 0,-4 0 0,0 0 0,-1 0 0,-3 0 0,-1 0 0</inkml:trace>
</inkml:ink>
</file>

<file path=ppt/ink/ink4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6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24575,'0'24'0,"0"-10"0,0 16 0,0-8 0,0 16 0,0-4 0,0 11 0,0-4 0,0 5 0,0-5 0,0 3 0,0-10 0,0-2 0,0-1 0,0-15 0,0 3 0,0-14 0,0-1 0</inkml:trace>
</inkml:ink>
</file>

<file path=ppt/ink/ink4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7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9 288 24575,'-5'-4'0,"2"-5"0,7-10 0,6 3 0,0-2 0,4 9 0,-5 4 0,-1 1 0,6 4 0,-5 0 0,5 0 0,-5 7 0,-5 10 0,0 8 0,-4 2 0,0 4 0,0-5 0,0 1 0,0-2 0,0-10 0,0 3 0,0-8 0,0 4 0,0-13 0,0-13 0,0-23 0,5-1 0,14-32 0,0 30 0,19-24 0,-14 21 0,11-2 0,-16 4 0,6 11 0,-14 8 0,7 5 0,-8 10 0,4 1 0,-5 4 0,-1 0 0,1 0 0,0 0 0,0 9 0,-4 7 0,4 11 0,-8 5 0,4 7 0,-5-6 0,0 12 0,0-5 0,0 1 0,0-8 0,0-8 0,0-6 0,0-4 0,0-1 0,0-6 0,4-3 0,0-1 0,5-12 0,7-16 0,0-4 0,-3 4 0,-4 9 0</inkml:trace>
</inkml:ink>
</file>

<file path=ppt/ink/ink4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8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24575,'0'73'0,"0"0"0,0 21 0,0-6 0,0-2 0,0-28 0,0-3 0,0-1 0,0-14 0,0 4 0,0-10 0,8-2 0,-1-1 0,12-10 0,-13 10 0,12-10 0,-12 4 0,8-10 0,0 3 0,-8-8 0,7 4 0,-8-5 0,4-1 0,-1-3 0,6-1 0,-4-4 0,8 0 0,-3-4 0,6-12 0,0-13 0,1-4 0,1-13 0,-11 27 0,-2-2 0</inkml:trace>
</inkml:ink>
</file>

<file path=ppt/ink/ink4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09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24575,'40'0'0,"16"0"0,2 0 0,6 0 0,5 0 0,-11 0 0,13 0 0,-7 0 0,-9 0 0,-1 0 0,-13 0 0,-8 0 0,-13 0 0,-6 0 0,-9 0 0,-1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41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24575,'19'0'0,"-2"0"0,4 0 0,-4 0 0,-1 0 0,1 0 0,-5 0 0,4 0 0,-8 0 0,3 0 0,-7 0 0,0 0 0</inkml:trace>
</inkml:ink>
</file>

<file path=ppt/ink/ink4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0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24575,'0'19'0,"0"2"0,0 6 0,0 4 0,0-5 0,0 7 0,0 5 0,0-5 0,0-1 0,0-1 0,0-10 0,0-1 0,0-1 0,0-9 0,0 3 0,0-15 0,0-11 0,0-12 0,0-21 0,5 5 0,2-21 0,10 13 0,8-12 0,0 12 0,4-5 0,-6 13 0,-2 8 0,0 8 0,-6 10 0,-2 1 0,-4 9 0,0 1 0,0 4 0,-1 0 0,-3 4 0,-1 5 0,-4 11 0,0 13 0,0 8 0,0 5 0,0 0 0,0 0 0,0-5 0,0-3 0,-4-11 0,3-2 0,-4-10 0,1-2 0,3-4 0,-3-15 0,4-7 0,0-16 0,0-10 0,5 6 0,1-12 0,5 5 0,5 0 0,-4 6 0,3 9 0,-5 5 0,0 1 0,-1 4 0,0 1 0,0 9 0,0-3 0,-1 7 0,1-2 0,-1 3 0,0 7 0,2 10 0,-5 3 0,4 11 0,-7-5 0,7 6 0,-3 1 0,0-1 0,4 0 0,-4 0 0,-1 0 0,5-6 0,-9 0 0,7-7 0,-7-4 0,8 3 0,-8-8 0,4 9 0,-5-9 0,0 3 0,0-4 0,0-4 0,0-1 0</inkml:trace>
</inkml:ink>
</file>

<file path=ppt/ink/ink4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1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 24575,'-1'-4'0,"12"0"0,5 4 0,15 0 0,2 0 0,0 0 0,0 0 0,-2 0 0,-15 0 0,3 0 0,-10 0 0,-1 7 0,-3 4 0,-1 19 0,2 20 0,-5-6 0,11 32 0,-10-8 0,4 25 0,-1-16-206,-5-17 0,1-3 206,4 1 0,-5-1 0,0 2 0,6 10 0,-4 21 0,4-16 0,-6 5 0,0-21 0,5 12 0,-3-21 0,3-2 0,-5-2 0,0-11 412,6 11-412,-5-11 0,4 4 0,-5-5 0,0-2 0,0 1 0,0-5 0,0 3 0,0-9 0,0 10 0,0-10 0,0 4 0,0-5 0,0-1 0,0 1 0,0-1 0,0-4 0,0-2 0,0-4 0,0 0 0,0 0 0,-11-4 0,-6-1 0,-12-4 0,-3 0 0,-7 0 0,6 0 0,-6 0 0,7 0 0,5 0 0,2 0 0,10 0 0,-3 0 0,8 0 0,-4 0 0,9 0 0,2 0 0</inkml:trace>
</inkml:ink>
</file>

<file path=ppt/ink/ink4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3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10 24575,'-6'-5'0,"-2"1"0,-19 4 0,0 0 0,-12 0 0,-1 0 0,5 0 0,-2 0 0,16 0 0,0 0 0,3 0 0,8 0 0,0 4 0,6 11 0,4 6 0,0 33 0,0-3 0,6 28 0,9 2-752,0 12 752,-4-42 0,-1 0 0,-2 0 0,-1 0 0,0-1 0,0 1 0,1 0 0,-1-1 0,1 34 0,-1-24 0,-1-1 0,-4 6-152,2-6 0,0-1 152,-4 2 0,0 20 0,0-24 0,0-2 0,0-14 740,0-7-740,0-7 316,0-12-316,0 5 0,0-9 0,0 3 0,0-4 0,0 0 0,0 0 0,0-1 0,3 1 0,2 0 0,0 0 0,3 0 0,-3 0 0,14 0 0,-3 1 0,15 0 0,-5 0 0,6 6 0,0-5 0,0 5 0,-5-2 0,-2-2 0,-10 1 0,-2-3 0,-4-2 0,0-3 0,0 3 0,-4-14 0,-2 8 0,-3-10 0</inkml:trace>
</inkml:ink>
</file>

<file path=ppt/ink/ink4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4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24575,'2'80'0,"-1"0"0,0 0 0,0-1 0,1 22 0,0-5 0,4-52 0,6-89 0,7-4 0,6-12 0,-2 12 0,-4-5 0,2 13 0,-9 8 0,3 8 0,-5 10 0,-1 1 0,-8 16 0,-7 10 0,-10 13 0,-7 14 0,6 1 0,-4 1 0,8-3 0,-2-11 0,9 4 0,2-10 0,4-1 0,0-1 0,0-9 0,0 3 0,14-3 0,4-5 0,14 0 0,0-5 0,-5 0 0,4 0 0,-5 0 0,-4 0 0,2 0 0,-14 0 0,4 0 0,-6 0 0,-3 0 0,-1 0 0</inkml:trace>
</inkml:ink>
</file>

<file path=ppt/ink/ink4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5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24575,'0'19'0,"0"73"0,0-36 0,-1-3 0,2-2 0,4-13 0,0-11 0,1-2 0,-1-5 0,-5-5 0,0-2 0,0-12 0,0-7 0,0-4 0,0-13 0,0 1 0,0-10 0,0-7 0,0 5 0,5-11 0,1 4 0,10 1 0,1 1 0,5 7 0,-1 0 0,0 5 0,-1 6 0,0 7 0,-5 8 0,-2 2 0,-4 4 0,0 0 0,0 0 0,0 0 0,-5 0 0,0 0 0</inkml:trace>
</inkml:ink>
</file>

<file path=ppt/ink/ink4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6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5 24575,'-17'0'0,"-7"0"0,-9 0 0,-1 0 0,-5 0 0,0 0 0,11 0 0,-16 0 0,27 0 0,-14 0 0,21-4 0,-9 3 0,13 1 0,-3 5 0,6 4 0,2 4 0,-3-4 0,4 8 0,0-3 0,0 5 0,0 6 0,0 2 0,0 5 0,0 0 0,0 14 0,0-4 0,6 27 0,1-18 0,13 34 0,-6-17 0,5 6 0,-5 3-417,7 19 417,-6-8 0,-3-36 0,-2-1 0,-3 26 0,5-4 0,-11 7 0,11-7 0,-10-2 0,3-15 0,-5 6 0,0-14 0,0 6 0,0-8 0,0-6 0,0 6 417,0-13-417,0 0 0,0-8 0,0-5 0,0-5 0,0 3 0,0-8 0,0 3 0,0-4 0,0-1 0,0 1 0,0-1 0,0 1 0,0 0 0,0 0 0,0-1 0,0 1 0,0-1 0,0 0 0,4-3 0,-3 3 0,6-7 0,-6 6 0,7-6 0,-3 7 0,4-7 0,0 7 0,-1-3 0,1-1 0,-1 4 0,1-7 0,-1 6 0,1-6 0,-1 7 0,1-7 0,0 6 0,5-1 0,-4-1 0,3-1 0,-4 0 0,0-3 0,0 3 0,-1-4 0,1 0 0,0 0 0,0 0 0,4 0 0,8 0 0,0 0 0,4 0 0,-5 0 0,-6 0 0,5 0 0,-4 0 0,-1 0 0,0-4 0,-1 3 0,-3-7 0,4 7 0,-5-3 0,0 4 0,0-4 0,-1 3 0,1-7 0,-4 4 0,-2-5 0,-3 0 0,0 4 0,0 1 0</inkml:trace>
</inkml:ink>
</file>

<file path=ppt/ink/ink4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19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24575,'0'17'0,"0"10"0,0 36 0,0 0 0,0 9 0,0-7 0,0 6 0,0 10 0,0-21 0,0 27 0,0-43 0,0 16 0,0-26 0,0-1 0,0-2 0,9-14 0,-3 2 0,13-14 0,1-1 0,1-4 0,10 0 0,-5 0 0,6-5 0,-4-10 0,4-9 0,-9-9 0,4 5 0,-6-3 0,-10 19 0,-2-2 0</inkml:trace>
</inkml:ink>
</file>

<file path=ppt/ink/ink4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0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24575,'18'-9'0,"19"-7"0,-7 9 0,30-10 0,-12 16 0,15-11 0,-7 11 0,-2-10 0,0 10 0,-6-4 0,-6 5 0,2 0 0,-26 0 0,3 0 0,-17 0 0</inkml:trace>
</inkml:ink>
</file>

<file path=ppt/ink/ink4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2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9 165 24575,'-5'8'0,"2"8"0,3 3 0,0 12 0,0-10 0,0 10 0,0-15 0,0 3 0,0-10 0,0 0 0,0-1 0,0-6 0,0-8 0,0-14 0,0-7 0,0 0 0,0-3 0,4 3 0,2-5 0,5-1 0,4 7 0,-4 0 0,3 7 0,-4 4 0,-1-4 0,0 13 0,0-7 0,0 12 0,0-3 0,0 4 0,-1 0 0,0 0 0,-3 15 0,-1-3 0,-4 25 0,0-9 0,0 11 0,0 0 0,0-6 0,0 12 0,0-11 0,0-1 0,0-7 0,0-7 0,0-4 0,0-2 0,0-4 0,3-4 0,2-5 0,5-21 0,0-9 0,1-17 0,7-7 0,0 5 0,1-5 0,2 14 0,-9 2 0,4 11 0,-6 2 0,-1 10 0,0 1 0,0 5 0,-4 8 0,-1 6 0,-4 15 0,0 7 0,0-1 0,5 5 0,-4-4 0,4-1 0,0 5 0,-4-10 0,8 4 0,-8-10 0,7-1 0,-3-5 0,0-1 0,3 1 0,-7 0 0,3 0 0,0-4 0,0-1 0,5-4 0,-5 0 0,0 0 0</inkml:trace>
</inkml:ink>
</file>

<file path=ppt/ink/ink4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3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24575,'2'-5'0,"11"1"0,18 4 0,-3 0 0,10 0 0,-5 0 0,-5 0 0,9 0 0,-16 0 0,-1 0 0,-6 0 0,-5 0 0,-1 0 0,-3 7 0,-2 16 0,-3 18 0,0 15 0,0 15 0,0 3 0,0-25 0,0 2-304,0 1 0,0 2 304,0 7 0,0 1-585,0-1 1,0 2 584,0 3 0,0 1 0,0-2 0,0-3-138,0-7 0,0-2 138,0 46 0,0-17 0,0 11 0,0-8 0,0-5 0,0-17 0,0 1 0,0-8 564,0-2-564,0-8 1187,0-5-1187,0 3 302,0-3-302,0-1 0,0-1 0,0-13 0,0-1 0,0-5 0,0-5 0,0-2 0,0-4 0,0 0 0,0-1 0,0 1 0,0-1 0,0 1 0,-4 0 0,-5 5 0,-12 1 0,0 5 0,-4-4 0,5 3 0,5-9 0,-3 4 0,7-5 0,-7 1 0,8-1 0,-4 0 0,0-4 0,4-1 0,-4 0 0,1-3 0,3 3 0,-4-4 0,5 0 0,1 0 0,3 0 0,1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55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24575,'0'18'0,"0"6"0,0-2 0,0 5 0,0 6 0,0-4 0,0-1 0,0-7 0,0-4 0,0-8 0,0-2 0</inkml:trace>
</inkml:ink>
</file>

<file path=ppt/ink/ink4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4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24575,'0'18'0,"0"10"0,0 13 0,5 5 0,-3 8 0,8 2 0,-8 7 0,4-7 0,-6 6 0,0-14 0,5 6 0,-4-14 0,4-1 0,-5-7 0,0-5 0,0-7 0,0-2 0,0-8 0,0 4 0,0-5 0,0 0 0,0 0 0,0-12 0,6-23 0,4 3 0,9-35 0,9 20 0,-1-24 0,9 4 0,-10 2 0,4 2 0,-7 7 0,-6 12 0,0-2 0,-8 20 0,1-2 0,-1 10 0,-1 4 0,-3-3 0,-4 11 0,-12 8 0,-10 11 0,-10 19 0,-4-4 0,4 10 0,-5-4 0,12-2 0,0-1 0,8-7 0,6-7 0,4-1 0,2-5 0,4-1 0,0-4 0,0-1 0,0-5 0,4 4 0,6-2 0,10 3 0,7-4 0,5 1 0,-5-1 0,3 1 0,-9-5 0,10 3 0,-15-8 0,4 4 0,-11-5 0,-1 0 0,1 0 0,0 0 0,-4 0 0,-1 0 0</inkml:trace>
</inkml:ink>
</file>

<file path=ppt/ink/ink4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7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253 117 24575,'0'-13'0,"0"-3"0,0 6 0,0-7 0,0 6 0,0-6 0,0 7 0,-4 1 0,-6 1 0,0 7 0,-14-4 0,8 5 0,-10 0 0,1 0 0,4 0 0,-5 15 0,6-3 0,0 13 0,4 0 0,2-4 0,8 10 0,-3-10 0,8 4 0,-4-5 0,5-6 0,0 5 0,0-9 0,0 3 0,0-4 0,4-4 0,6-1 0,10-4 0,1 0 0,10 0 0,-4 0 0,5 0 0,-6-9 0,-1-2 0,-5-4 0,-1 1 0,1-1 0,-6 5 0,0-4 0,-5 9 0,0-3 0,0 7 0,-4 8 0,-1 16 0,-4 14 0,0 10 0,0 0 0,0 7 0,0-6 0,0 6 0,0-13 0,0-3 0,0-11 0,0-2 0,0-10 0,0-2 0,3-8 0,2-1 0,8-4 0,8-5 0,1-10 0,17-10 0,-9-10 0,7-6 0,4 3 0,-10-3 0,5 6 0,-9 7 0,-7 3 0,0 5 0,-5 5 0,-2 5 0,-4 3 0,0 6 0,-4-3 0,-2 4 0</inkml:trace>
</inkml:ink>
</file>

<file path=ppt/ink/ink4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8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36 152 24575,'0'22'0,"0"28"0,0-4 0,0 25 0,0 0 0,0 11 0,0 11 0,0-15 0,0 8 0,0-20 0,0 7 0,0-9 0,0-10 0,0-19 0,0-3 0,0-18 0,0 0 0,0-13 0,0-7 0,0-14 0,-4-7 0,2-12 0,-3-8 0,5-2 0,-5-12 0,3 4 0,-3-14 0,5 5 0,0-5 0,0-1 0,0 14 0,-6-12 0,5 22 0,-5 0 0,6 3 0,0 11 0,0 1 0,0 7 0,0 7 0,0-1 0,0 5 0,0 1 0,4 5 0,1 0 0,4 0 0,4 0 0,2 0 0,5-1 0,5-1 0,-4 6 0,10-5 0,2 9 0,0-4 0,6 5 0,-7 0 0,-5 0 0,-2 0 0,-6 0 0,-4 4 0,0 11 0,-5 7 0,-4 17 0,-2 1 0,-4 7 0,0-1 0,-5 8 0,-6-12 0,-17 25 0,3-30 0,-6 11 0,15-28 0,-2-2 0,3-7 0,-5 3 0,-5-8 0,4 2 0,-4-7 0,5 3 0,1-4 0,4 0 0,-4 0 0,9 0 0,0 0 0,6 0 0</inkml:trace>
</inkml:ink>
</file>

<file path=ppt/ink/ink4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9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1 130 24575,'0'22'0,"0"5"0,0 6 0,0 1 0,0 18 0,0-10 0,0 12 0,0-7 0,0-7 0,0-7 0,0-7 0,0-7 0,0-4 0,0-2 0,4-19 0,5-1 0,14-29 0,0 0 0,23-30 0,-13 13 0,14-20 0,-9 15 0,0 0 0,0 2 0,-7 13 0,-8 9 0,-4 13 0,-8 2 0,3 13 0,-5-7 0,0 12 0,-12 8 0,-5 10 0,-17 13 0,2 3 0,-5 0 0,11 0 0,-3-7 0,9 5 0,-3-15 0,3 8 0,6-9 0,-3 0 0,7-2 0,-3-4 0,4 0 0,0 0 0,0 0 0,0-1 0,0 1 0,0-1 0,4 1 0,1 0 0,4-4 0,4 3 0,2-3 0,5 5 0,-1 0 0,6 5 0,2 1 0,-1 5 0,5 0 0,-3 5 0,-1-3 0,5 4 0,-16-8 0,8 2 0,-13-6 0,3 3 0,-5-8 0,0 4 0,0-9 0,-4-2 0,-1-3 0</inkml:trace>
</inkml:ink>
</file>

<file path=ppt/ink/ink4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00:25:29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1:13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03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249 743 24575,'-48'-13'0,"23"12"0,-34-14 0,42 15 0,4 0 0,2 0 0,0 6 0,-3 2 0,6 10 0,-6 1 0,5 9 0,-3-3 0,8 8 0,0-9 0,4 9 0,0-9 0,0 4 0,0-8 0,0-2 0,0-4 0,3-3 0,4-1 0,0-7 0,11 1 0,-7-4 0,12-4 0,-7-7 0,7-7 0,-1-11 0,-1 3 0,0-4 0,-6 11 0,-3 1 0,-2 7 0,-4 1 0,1 3 0,-1 4 0,-3 3 0,0 3 0,-3 7 0,0 0 0,3 5 0,1-1 0,3 0 0,3 0 0,-2 0 0,6-3 0,-3 0 0,3-4 0,-3-1 0,2-2 0,-6-1 0,3-3 0,-4 0 0,1 0 0,-1 0 0,1 0 0,0-10 0,0-3 0,4-11 0,-2-4 0,2 3 0,-2-7 0,-1 7 0,0-3 0,-1 4 0,1 1 0,0 4 0,-1 0 0,0 9 0,0 0 0,-1 3 0,4 4 0,-3 0 0,3 3 0,0 0 0,-3 0 0,3 0 0,-4 2 0,1 5 0,-3 4 0,-1 3 0,-3-3 0,0-1 0,0-4 0,0 1 0,0-1 0,0-5 0,0-5 0,-6-6 0,1-5 0,-5 4 0,3 1 0,1 7 0,-1-3 0,1 5 0,-1-2 0,1 3 0,-1 0 0,0 7 0,4 1 0,-4 10 0,6 1 0,-2 4 0,3-3 0,0-2 0,0-4 0,0 0 0,0 0 0,3-3 0,4-1 0,8-3 0,0-3 0,3 0 0,0-4 0,-6 0 0,5 0 0,-9 0 0,5 0 0,-6 0 0,4-6 0,-5-2 0,1-7 0,1-3 0,-1-1 0,1-5 0,0-4 0,0-1 0,-3-5 0,-1 0 0,-4-6 0,0 0 0,0-1 0,0-4 0,0 5 0,0-1 0,0 2 0,0 9 0,0 2 0,0 9 0,0 0 0,-3 11 0,2-1 0,-2 16 0,3 8 0,0 12 0,0 6 0,0 7 0,0-5 0,4 9 0,5-8 0,4 3 0,4-10 0,-1 4 0,0-13 0,0 7 0,-2-11 0,1 2 0,-1-4 0,0-3 0,-3-1 0,-1-3 0,-4-4 0,0 0 0,1-3 0,-1 0 0,0 0 0,0 0 0,0 0 0,1 0 0,-1-6 0,-3-6 0,3-2 0,-5-9 0,2 8 0,0-3 0,-2 7 0,2-2 0,-3 6 0,0-6 0,0 6 0,0-5 0,0 5 0,0-3 0,0 3 0,-3 1 0,3-1 0,-3 1 0,0 2 0,2-2 0,-1 11 0,2 4 0,0 9 0,3 10 0,2-7 0,6 6 0,0-12 0,4 3 0,-4-7 0,2-1 0,-2-3 0,0 0 0,-2-3 0,1-1 0,-2-3 0,1 0 0,-2 0 0,-1-3 0,1-4 0,-3-8 0,2-1 0,-5-2 0,2 0 0,-3-2 0,0 1 0,0-3 0,0 2 0,0 1 0,0 1 0,0 7 0,0 1 0,0 3 0,0 6 0,0 5 0,0 7 0,0 3 0,0 0 0,3-3 0,0-1 0,4-4 0,-1 1 0,8-4 0,-2 0 0,10-3 0,-7 0 0,7 0 0,-7 0 0,8 0 0,-8-6 0,3 1 0,-7-5 0,-1 3 0,-4 1 0,1-4 0,-1 2 0,-2-5 0,-1 2 0,-3-3 0,0-1 0,0 1 0,0 0 0,0-1 0,0 5 0,0 0 0,-3 3 0,-4 0 0,-4 4 0,0-1 0,-2 4 0,2 0 0,-3 0 0,3 0 0,1 0 0,3 11 0,-1 6 0,0 8 0,4 3 0,0-5 0,4 1 0,0-5 0,0-4 0,0-5 0,0-4 0,3-2 0,1-2 0,5-2 0,-1 0 0,5 0 0,-6-2 0,7-2 0,-7-6 0,3-2 0,-3 2 0,0 0 0,-1 3 0,1 1 0,-1 2 0,4-2 0,-3 5 0,3-2 0,0 3 0,-3 0 0,3 0 0,0 0 0,-3 0 0,6 0 0,-5 0 0,1 0 0,1-3 0,4-4 0,-2-4 0,4-3 0,-5-4 0,1-2 0,3-8 0,-6 4 0,4-20 0,-9 12 0,1-19 0,-5 10 0,0 1 0,0 1 0,-4 9 0,-8 1 0,-2 6 0,-5 6 0,4 2 0,1 8 0,3 3 0,1 1 0,4 3 0,-1 0 0,4 9 0,0 8 0,3 11 0,0 6 0,0-1 0,12 6 0,3-3 0,12 0 0,-1-6 0,3-9 0,-4-1 0,8-3 0,-8-5 0,-1 0 0,-2-8 0,-7-1 0,3-3 0,-7 0 0,-4 0 0,-4 0 0</inkml:trace>
</inkml:ink>
</file>

<file path=ppt/ink/ink4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04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0 216 24575,'0'-6'0,"15"-5"0,9-2 0,17-9 0,-1 7 0,24-18 0,-28 21 0,46-24 0,-51 29 0,38-17 0,-32 17 0,10-6 0,-2 8 0,-15-3 0,4 8 0,-19-4 0,3 4 0,-11 0 0,3 0 0,-4 0 0,-2 0 0,-1 0 0</inkml:trace>
</inkml:ink>
</file>

<file path=ppt/ink/ink4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08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173 606 24575,'-60'0'0,"9"-3"0,37 8 0,-1 4 0,3 15 0,4 0 0,1 9 0,6-4 0,-3 1 0,4 2 0,0-2 0,0-1 0,3-5 0,4-9 0,8-5 0,4-6 0,5 0 0,-1-4 0,0 0 0,1-7 0,-4-5 0,-1-8 0,-5 0 0,-2-2 0,-1 6 0,-4-6 0,-3 7 0,0-8 0,-4-2 0,0 4 0,0-1 0,0 9 0,0 6 0,0 2 0,0 13 0,3 4 0,1 10 0,4-3 0,0 5 0,-1-5 0,4-1 0,-4-4 0,7-3 0,-7-1 0,7-3 0,-7-3 0,6-1 0,-5-3 0,2 0 0,-4-6 0,1-2 0,0-10 0,1-2 0,0-3 0,-4 4 0,3-4 0,-6 4 0,6-5 0,-6 5 0,5-3 0,-2 6 0,4-2 0,-1 7 0,-1 1 0,1 4 0,-1 2 0,4 1 0,-3 3 0,7 0 0,-7 0 0,3 6 0,-3-1 0,0 8 0,-1-6 0,-2 3 0,-1-3 0,-6-4 0,-4-3 0,-3-7 0,-5-4 0,1-4 0,3 5 0,-2 3 0,9 1 0,-6 5 0,7-2 0,-3 9 0,2 5 0,1 13 0,3 5 0,0 0 0,0-1 0,0-5 0,0 0 0,3-3 0,5-2 0,7-7 0,4 0 0,0-7 0,0 0 0,-1-4 0,-3 0 0,3-4 0,-3-7 0,-3-10 0,-1-8 0,-2 0 0,-1-9 0,-3-4 0,-1-11 0,-4 0 0,0 7 0,0-4 0,0 8 0,0-9 0,-4 10 0,-1 2 0,-3 10 0,3 5 0,-1 6 0,5 7 0,-2 12 0,3 19 0,0 13 0,3 7 0,7 10 0,0-7 0,8 8 0,-4-10 0,3-2 0,0-10 0,-2-5 0,0-5 0,-1-5 0,0-3 0,-3-1 0,2-3 0,-6-1 0,3-2 0,-3 2 0,-1-6 0,1 3 0,-1-3 0,0 0 0,1 0 0,-4-6 0,3-1 0,-5-7 0,2-4 0,-3-2 0,0 1 0,0-4 0,0 8 0,0 0 0,0 5 0,0 4 0,0-1 0,0 6 0,0 9 0,0 7 0,0 8 0,3 1 0,2-1 0,5-4 0,2-1 0,-2-7 0,4-1 0,-7-6 0,3-1 0,0-3 0,-3 0 0,3-3 0,-7-8 0,0-9 0,1-10 0,-3-3 0,3-1 0,-4 4 0,0 2 0,0 9 0,0 0 0,0 9 0,0 0 0,0 3 0,0 9 0,3 7 0,1 9 0,8 5 0,0 1 0,3-1 0,0-4 0,4-3 0,0-6 0,9-2 0,-3-3 0,8-2 0,-9-3 0,4 0 0,-4-7 0,0-6 0,-4-12 0,-3 0 0,-5-3 0,-4 5 0,-1-1 0,-2 5 0,-2 1 0,-3 3 0,0 1 0,0 3 0,-3 1 0,0 7 0,-7 0 0,-1 3 0,-3 0 0,-1 0 0,1 0 0,0 6 0,2 6 0,-1 3 0,4 8 0,2-8 0,0 3 0,6-4 0,-2-3 0,3-1 0,0-4 0,3-2 0,4-1 0,3-3 0,4 0 0,0 0 0,-3 0 0,2 0 0,-2-3 0,0 2 0,2-6 0,-6 7 0,7-3 0,-7 0 0,3 2 0,0-2 0,-3 0 0,6 2 0,-2-1 0,0-1 0,2-1 0,-2-3 0,0 0 0,2 0 0,-6-3 0,7-1 0,-6-4 0,2-3 0,-6-6 0,0-5 0,-4-5 0,0 0 0,0 0 0,-4-1 0,-1 6 0,-6 1 0,2 9 0,-1 4 0,3 5 0,0 3 0,1 4 0,3 2 0,0 17 0,3 0 0,0 17 0,4-4 0,3 0 0,10 0 0,4-5 0,0 1 0,2-8 0,-3-3 0,3-6 0,0 0 0,-4-4 0,0 0 0,-5-4 0,0 0 0,-3 0 0,-1-3 0,-7 2 0,0-2 0</inkml:trace>
</inkml:ink>
</file>

<file path=ppt/ink/ink4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09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1 438 24575,'1'-3'0,"5"-8"0,23-12 0,0-8 0,19-8 0,-3-6 0,11 3 0,3-10 0,-14 24 0,8-14 0,-17 26 0,6-11 0,-7 10 0,-2 4 0,-13-2 0,12 10 0,-16-8 0,7 12 0,-4-9 0,-4 9 0,-3-3 0,-6 4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56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24575,'2'-4'0,"3"1"0,11 3 0,0 0 0,-3 0 0,3 0 0,-8 0 0,13 0 0,-12 0 0,11 0 0,-15-3 0,2 5 0,-7 4 0,0 6 0,0 10 0,0-9 0,0 12 0,0-6 0,0 3 0,-9 5 0,4-10 0,-8 5 0,4-5 0,-3-1 0,3 1 0,-3-5 0,4 4 0,4-8 0,-4 4 0,8-5 0,2-2 0,12-2 0,2-3 0,6 0 0,-6 0 0,6 0 0,-5 0 0,5 0 0,-10 0 0,4 0 0,-8 0 0,4 0 0,-4 0 0,-4 0 0,-1 0 0</inkml:trace>
</inkml:ink>
</file>

<file path=ppt/ink/ink4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38.7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1699 24575,'-3'-5'0,"0"-7"0,3-16 0,4-14 0,10-11 0,19-15 0,6-2 0,11-14-325,-19 44 1,0-1 324,-4-4 0,1-1-541,9 0 1,3 0 540,0-4 0,2 0 0,3-2 0,3-1 0,4 0 0,1 1 0,-1 2 0,0 2 0,2 3 0,-1 1 0,-6 0 0,0 3 0,7 8 0,-1 2 0,-7-4 0,0 1 0,2 10 0,1 1 0,-3-3 0,0 0 0,41-12 0,2-1-71,-25 13 71,12-5 0,-26 12 0,15-7 611,-12 11-611,-1-3 1113,-6 8-1113,-10-3 77,2 8-77,-14-2 0,4 7 0,-9-7 0,-1 6 0,-7-2 0,2 3 0,-5 0 0,1 0 0,-2 0 0,-4 0 0,0 0 0</inkml:trace>
</inkml:ink>
</file>

<file path=ppt/ink/ink4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39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24575,'8'0'0,"5"0"0,21 0 0,0 0 0,5 0 0,-4 0 0,10 0 0,1 4 0,-4-3 0,3 11 0,-6-6 0,-4 6 0,4-3 0,-5-1 0,-9 0 0,2 4 0,-12-7 0,0 4 0,-2-5 0,-5 0 0,2 2 0,-4-3 0,-3 3 0,0 1 0,-3-1 0,0 0 0,-3 0 0,-4 4 0,-8 6 0,-7 9 0,-3-3 0,-2 13 0,2-8 0,-3 9 0,1 1 0,0-1 0,4 0 0,1-6 0,6 3 0,-1-4 0,1 0 0,3-1 0,2-5 0,0 0 0,2 5 0,-2-8 0,3 7 0,4-7 0,-3-1 0,6-4 0,-5-5 0,6-4 0,-3 0 0,3-2 0,0-1 0</inkml:trace>
</inkml:ink>
</file>

<file path=ppt/ink/ink4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45.9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353 208 24575,'4'-3'0,"-2"-4"0,-2-12 0,0-2 0,0-12 0,0 9 0,0-4 0,0 8 0,-3 2 0,-1 7 0,-2 1 0,-4 3 0,-1 4 0,-4-1 0,1 4 0,0 0 0,-4 0 0,2 7 0,-7 6 0,7 6 0,-4 5 0,8 0 0,-4 4 0,7 1 0,1 5 0,0-1 0,7 6 0,-3-4 0,4 22 0,0-23 0,0 21 0,0-13 0,8 5 0,-2 5 0,12-7 0,-4 1 0,0 0 0,-1 0 0,-4 0 0,0-1 0,0-4 0,-4 4 0,-1-10 0,-4 4 0,0-5 0,0 0 0,0-5 0,0-2 0,0-3 0,0-5 0,-7 3 0,2-7 0,-5 0 0,0-2 0,2-2 0,-6 0 0,3-1 0,1-3 0,-8 0 0,6 0 0,-10-3 0,2-1 0,-3-3 0,0 0 0,0 0 0,10 0 0,2 0 0</inkml:trace>
</inkml:ink>
</file>

<file path=ppt/ink/ink4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46.5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0 102 24575,'22'0'0,"13"0"0,13 0 0,18 0 0,1-10 0,7 3 0,7-14 0,-28 14 0,23-12 0,-37 12 0,19-7 0,-22 9 0,-7-3 0,-7 8 0,-10-4 0,2 4 0,-10 0 0,-2 0 0</inkml:trace>
</inkml:ink>
</file>

<file path=ppt/ink/ink4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47.0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 24575,'3'-7'0,"13"1"0,0 6 0,28 0 0,-16 0 0,21-4 0,-13-1 0,4-4 0,-1 0 0,-5 0 0,-5 5 0,-5 0 0,-9 1 0,-5 2 0,-4-2 0,0 3 0,-2 0 0,-1 0 0</inkml:trace>
</inkml:ink>
</file>

<file path=ppt/ink/ink4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47.6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85 24575,'18'0'0,"9"0"0,13 0 0,6-5 0,0 0 0,0-4 0,0 0 0,-6-4 0,5 3 0,-15-2 0,-1 4 0,-11 4 0,-7 1 0,-1 3 0,-4 0 0,-2-3 0,-1 2 0,-3-1 0</inkml:trace>
</inkml:ink>
</file>

<file path=ppt/ink/ink4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48.3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24575,'0'4'0,"8"11"0,2 17 0,8 8 0,0 6 0,-8-5 0,3 9 0,-8-13 0,7 8 0,-6-6 0,1-13 0,-3 6 0,-4-16 0,4 1 0,-4-9 0,0-2 0</inkml:trace>
</inkml:ink>
</file>

<file path=ppt/ink/ink4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48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1 623 24575,'7'0'0,"79"-19"0,-15 5-2436,16-15 1,7-3 2435,-27 14 0,1-2 0,2-9 0,5-5 0,-4 6 0,10 9 0,-2 2 0,5-12 0,5 0 0,-15 14 0,4 2 0,-3-1 0,22-6 0,1 0 0,-22 6 0,4 2 0,-2-1 0,-5 0 0,0 0 0,-4 4 0,10 3 0,-1 2 0,-13-5 0,2-1 0,1 0 0,28 2 0,-1 0-282,-10 0 1,-1 2 281,-4 2 0,-2 1 0,-5 3 0,-2 0 459,-9 0 0,-3 0-459,38 0 0,-4 0 0,-30 0 0,6 0 0,2 0 2322,-22 0-2322,4 0 1831,-14 0-1831,-6 0 363,-8-3-363,-2 2 0,-8-2 0,-4-3 0,-1 1 0,-2-22 0,-5 19 0,1-13 0</inkml:trace>
</inkml:ink>
</file>

<file path=ppt/ink/ink4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49.7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24575,'-4'19'0,"3"4"0,2 38 0,0 8 0,4 13 0,-5-30 0,0 2-879,2-1 1,1 1 878,-3 5 0,1 0-11,4-1 0,0-3 11,-3 31 0,7 5 0,-3-14 0,4-3 0,-3-1 0,3-31 0,-8-7 0,4-13 0,-6-13 0,0 1 0</inkml:trace>
</inkml:ink>
</file>

<file path=ppt/ink/ink4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50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1 144 24575,'18'0'0,"9"0"0,19-9 0,7 3 0,13-19 0,2 8 0,-12-3 0,1 1 0,-16 5 0,-1 0 0,-5 5 0,-15 2 0,-2 7 0,-14-3 0,2 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17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434 103 24575,'17'-22'0,"-3"3"0,-10 6 0,1 7 0,0-5 0,-1 6 0,-4-4 0,0 1 0,-13 3 0,-4 1 0,-14 4 0,-15 0 0,-3 0 0,-7 10 0,-9 24 0,27-1 0,-12 17 0,13-1 0,10-12 0,-8 17 0,27-20 0,-2 5 0,10-7 0,0-11 0,0-1 0,0-7 0,21-2 0,12 5 0,15-4 0,14-6 0,-7 5 0,8-4 0,1 6 0,-15-2 0,-3 1 0,-24 3 0,-2 0 0,-10 5 0,-5 5 0,-1 8 0,-4 0 0,-5 13 0,-12-11 0,-9 12 0,-9-11 0,0 0 0,0-3 0,3-14 0,-2 7 0,2-14 0,0-2 0,5-5 0,2-5 0,5 0 0,1-9 0,3-2 0,2-14 0,4 9 0,5-8 0,1 14 0,4-3 0,0 8 0,0 1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57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24575,'11'0'0,"3"0"0,-1 0 0,4 0 0,9 0 0,-6 0 0,7 0 0,-11 0 0,1 0 0,-1 0 0,1 0 0,-4 0 0,2 0 0,-6 0 0,2 0 0,-7 7 0,-1 7 0,-3 4 0,0 8 0,-14 4 0,-3 0 0,-10 10 0,-1-9 0,8-3 0,-3-5 0,7-7 0,-1 1 0,4-5 0,1 0 0,8-4 0,-2-1 0,8-3 0,2-1 0,9-3 0,8-4 0,1-5 0,1 3 0,3-6 0,-3 11 0,-1-7 0,0 7 0,-10-3 0,4 4 0,-8 0 0,4 0 0,-5 0 0,-2 3 0,-2 5 0,-3 5 0,0 3 0,0 1 0,0 0 0,-8-4 0,3 2 0,-7-6 0,4 3 0,-4-4 0,4-1 0,-4 1 0,0-4 0,4 0 0,-4-4 0,0 0 0,4 0 0,-8 0 0,7 0 0,-6 0 0,2 0 0,4 0 0,1 0 0</inkml:trace>
</inkml:ink>
</file>

<file path=ppt/ink/ink4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50.6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24575,'0'36'0,"0"50"0,-5-22 0,7-7 0,0 0 0,-6 6 0,9 15 0,0-23 0,0 11 0,5-7 0,-1-5 0,1-8 0,2-11 0,-3-3 0,-1-11 0,-1 6 0,-4-16 0,4 3 0,-3-10 0,-1-2 0</inkml:trace>
</inkml:ink>
</file>

<file path=ppt/ink/ink4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51.5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0 179 24575,'13'0'0,"6"0"0,-3 0 0,7 0 0,0 0 0,-3 0 0,2 0 0,-3 0 0,-3 0 0,2-3 0,-3-9 0,-2-1 0,6-10 0,-14 8 0,5-8 0,-9 8 0,2-3 0,-3 3 0,0 1 0,-3 3 0,0 1 0,-7 7 0,-1 0 0,-7 3 0,3 0 0,-4 0 0,5 0 0,0 3 0,-1 8 0,0 5 0,-2 17 0,5-7 0,-5 17 0,7-8 0,-3 11 0,3 6 0,5-5 0,1 5 0,4-7 0,0 1 0,0-6 0,0-5 0,0-3 0,7-7 0,8 9 0,5-13 0,6 4 0,-3-9 0,1-4 0,-1-1 0,-4-3 0,4-4 0,-8-1 0,7-3 0,-7 0 0,8 0 0,-8 0 0,3 0 0,-3-10 0,-1 1 0,1-9 0,-1 4 0,0-1 0,0 4 0,-6 4 0,-1 4 0</inkml:trace>
</inkml:ink>
</file>

<file path=ppt/ink/ink4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52.8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5 153 24575,'-4'0'0,"9"-3"0,10-2 0,13-3 0,1 0 0,1 0 0,2-1 0,-2 5 0,-1 0 0,-5 4 0,-2 0 0,-10 0 0,-1 6 0,-8 11 0,-3 13 0,0 16 0,0-4 0,-9 8 0,-2-4 0,-7-4 0,4 4 0,2-17 0,4-5 0,1-6 0,0-7 0,3-1 0,1-18 0,3-12 0,4-22 0,5 0 0,17-22 0,-10 19 0,18-15 0,-14 8 0,3 9 0,0-2 0,-11 16 0,0 5 0,-5 5 0,0 9 0,0 0 0,-4 3 0,-2 6 0,-8 5 0,-4 11 0,-4 4 0,-1 5 0,0 4 0,3-4 0,1 4 0,8-4 0,0-1 0,4 0 0,0-3 0,0-2 0,0-7 0,0 2 0,3-6 0,1 3 0,6-3 0,4 0 0,2 0 0,2-3 0,0-1 0,-3-3 0,8 0 0,-8 0 0,3 0 0,-4 0 0,0 0 0,1 0 0,-1 0 0,-3 0 0,-2 0 0,-2-2 0,-1 1 0,1-2 0,-4 0 0,0 3 0,-3-3 0</inkml:trace>
</inkml:ink>
</file>

<file path=ppt/ink/ink4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57.7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1 229 24575,'0'-9'0,"0"-2"0,0-3 0,0 0 0,7-5 0,-2 4 0,5-3 0,-3 4 0,4 2 0,-4 2 0,3 4 0,-4 2 0,1 1 0,-1 3 0,0 0 0,0 0 0,1 0 0,3 0 0,0 0 0,1 0 0,2 3 0,-2 1 0,0 3 0,2 0 0,-2-3 0,3-1 0,0-3 0,4 0 0,-3 0 0,3 0 0,1 0 0,-4-3 0,3-1 0,-3-11 0,0-1 0,0-7 0,-3-1 0,-4 12 0,-5 1 0</inkml:trace>
</inkml:ink>
</file>

<file path=ppt/ink/ink4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55.5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0 118 24575,'3'3'0,"13"-4"0,-4-3 0,15-4 0,-3-4 0,1 0 0,3-1 0,0 1 0,-8 8 0,0 0 0,-3 4 0,-9 0 0,3 3 0,-8 13 0,-3 6 0,0 12 0,0 5 0,-5 7 0,-10 14 0,3-11 0,-11 8 0,9-16 0,-4 5 0,0-10 0,5-3 0,2-14 0,6 0 0,-1-9 0,6-5 0,-3-18 0,3-14 0,7-8 0,9-21 0,8 6 0,5-5 0,1-2 0,-6 14 0,3-9 0,-8 11 0,2 2 0,-8 9 0,-1 6 0,-2 6 0,-2 3 0,2 5 0,-6 0 0,-1 3 0,-6 4 0,-4 3 0,-4 11 0,-9 11 0,3 3 0,-5 9 0,5 0 0,4 1 0,0 10 0,8-10 0,1 9 0,4-13 0,0 2 0,0-10 0,3-3 0,8-5 0,15-4 0,0-3 0,17-3 0,-7-2 0,4-3 0,5 0 0,-10-3 0,4-2 0,-5-7 0,-9 3 0,-2-3 0,-9 5 0,-3 3 0,-1 1 0,-7 3 0,0 0 0</inkml:trace>
</inkml:ink>
</file>

<file path=ppt/ink/ink4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56.4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6 379 24575,'-3'-8'0,"0"-1"0,11-20 0,2 2 0,8-17 0,-2 18 0,6-13 0,-2 17 0,-1-7 0,-1 8 0,-10 3 0,6 10 0,-4 2 0,4 6 0,-1 0 0,1 6 0,-3 2 0,3 10 0,-2 2 0,3-1 0,-1-1 0,0-7 0,1-1 0,-1-6 0,9-1 0,-7-3 0,11-7 0,-6-11 0,5-9 0,1-10 0,0 5 0,-6 7 0,-1 1 0,-9 12 0,0-5 0,-5 13 0,1-3 0,-1 7 0,-2 0 0,-1 0 0</inkml:trace>
</inkml:ink>
</file>

<file path=ppt/ink/ink4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58.5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63 24575,'16'0'0,"7"-4"0,23-6 0,-11 4 0,3-6 0,-3 3 0,0 3 0,-4-5 0,-4 10 0,-19-2 0,3 3 0</inkml:trace>
</inkml:ink>
</file>

<file path=ppt/ink/ink4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59.0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33 24575,'58'2'0,"0"-1"0,41 2 0,-65-3 0,-1 0 0,-3-3 0,-3-5 0,-4-4 0,-10 3 0,-3 2 0</inkml:trace>
</inkml:ink>
</file>

<file path=ppt/ink/ink4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6:59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672 219 24575,'-61'41'0,"0"0"0,1-4 0,16-2 0,38-1 0,-8-5 0,12-1 0,-5-5 0,7-4 0,0-1 0,0-3 0,3-5 0,8-3 0,9-4 0,5-3 0,7 0 0,-7-4 0,9-9 0,-4-6 0,3-12 0,-3 3 0,-8-1 0,-2 5 0,-8 0 0,-1 1 0,-7-5 0,0 3 0,-4-18 0,0 16 0,-20-37 0,8 39 0,-26-28 0,0 19 0,-11 8 0,-7-3 0,-7 23 0,8 2 0,1 4 0,-3 0 0,9 5 0,-5 8 0,5 7 0,8 7 0,9-5 0,6-2 0,7-8 0,7-3 0,1-2 0,6 0 0,2-4 0,2 0 0</inkml:trace>
</inkml:ink>
</file>

<file path=ppt/ink/ink4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00.7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468 14 24575,'1'-7'0,"-9"1"0,-8 13 0,-7-2 0,-16 11 0,2-2 0,-5-4 0,-1 3 0,7-8 0,-4 7 0,0-2 0,1 2 0,9-7 0,0 2 0,12-3 0,7 0 0,1 2 0,7-3 0,0 4 0,3-1 0,0 0 0,0 4 0,0 5 0,3 4 0,1 4 0,4 5 0,1 1 0,-1 5 0,0-1 0,1 1 0,0 6 0,-1-5 0,1 4 0,-1-10 0,0 4 0,0-9 0,0 0 0,-4-1 0,3-8 0,-7 0 0,3-5 0,0-4 0,-2 0 0,2 1 0,0-4 0,0 0 0,0 0 0,3-2 0,-2 2 0,2-3 0,0 2 0,1-1 0,-1 2 0,1-3 0,2 0 0,2 0 0,7 0 0,-3 0 0,3 0 0,0 0 0,2 0 0,-1-3 0,3-1 0,-7-4 0,8-3 0,-8 3 0,0-3 0,-2 7 0,-6-1 0,0 4 0,-4-2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58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24575,'0'27'0,"0"-8"0,0 12 0,0-8 0,0-1 0,0 5 0,0-9 0,0-1 0,0-2 0,0-6 0,0 7 0,0-4 0,0 4 0,0-4 0,6-5 0,8-4 0,3-3 0,9 0 0,-4 0 0,6 0 0,5-4 0,-5 3 0,5-8 0,-6 4 0,-4 0 0,-2-3 0,-8 7 0,-2-3 0,-3 4 0,-1 0 0,-2 0 0,-2 0 0</inkml:trace>
</inkml:ink>
</file>

<file path=ppt/ink/ink4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01.3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1 195 24575,'-1'-3'0,"10"-7"0,16 4 0,5-9 0,10 5 0,-2-6 0,-1-2 0,2 3 0,-8-2 0,-3 9 0,-5 0 0,-4 4 0,-7-3 0,-3 4 0,-8-7 0,5-10 0,-5 10 0,3-5 0</inkml:trace>
</inkml:ink>
</file>

<file path=ppt/ink/ink4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01.9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372 1 24575,'3'2'0,"0"19"0,-11 7 0,-9 38 0,-9-3 0,-3 26 0,-3 0-659,16-36 1,1 2 658,0-1 0,0 1 0,-3 6 0,-1 1 0,4-6 0,0-2 0,-4 5 0,1-2 321,-2 18-321,-6 9 0,16-40 0,-6 14 0,3-18 0,8-5 996,-1-15-996,5-3 0,-2-10 0,3 0 0,0-4 0</inkml:trace>
</inkml:ink>
</file>

<file path=ppt/ink/ink4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02.9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482 206 24575,'1'-4'0,"-6"1"0,-5 3 0,-8 0 0,-2 0 0,1 0 0,-3 0 0,2 0 0,1 0 0,-4 12 0,2 2 0,0 10 0,0 11 0,8-9 0,-8 13 0,14-10 0,-5 1 0,12 3 0,0-13 0,0 7 0,0-11 0,0 2 0,0-8 0,0 0 0,11-3 0,2-3 0,10-1 0,16-3 0,-12 0 0,19-12 0,-17 1 0,3-14 0,-3 3 0,-3-9 0,0 0 0,-7 0 0,2-8 0,-12 8 0,0-8 0,-5-6 0,-4 13 0,0-12 0,-7 15 0,-12-2 0,-8 1 0,-14 6 0,5 3 0,-9 6 0,5 7 0,-6 4 0,6 4 0,-4 0 0,9 0 0,0 0 0,7 7 0,5 1 0,0 4 0,3 2 0,2-6 0,7 2 0,1-3 0,4-3 0,0-2 0,-1-2 0,4 0 0,0 0 0</inkml:trace>
</inkml:ink>
</file>

<file path=ppt/ink/ink4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04.1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229 169 24575,'3'-5'0,"0"1"0,-3-8 0,0 1 0,0-3 0,0 3 0,0-6 0,0 5 0,0-11 0,0 11 0,0-5 0,0 10 0,-3-6 0,0 8 0,-11 0 0,-2 5 0,-4 0 0,-2 0 0,2 11 0,-1 2 0,-2 8 0,6 6 0,-2-6 0,6 7 0,-2 0 0,6-4 0,1 4 0,1-4 0,6-5 0,-3-1 0,4-4 0,0-3 0,0-1 0,0-4 0,6-2 0,6-1 0,8-3 0,7 0 0,-2 0 0,8 0 0,-4 0 0,0 0 0,-1 0 0,-5 0 0,0 0 0,-3 0 0,-2 0 0,-4 0 0,-3 0 0,-2 0 0,-2 0 0,-1 2 0,-2 2 0,-1 2 0,-3 4 0,0 1 0,0 7 0,0-3 0,0 7 0,0-7 0,-7 3 0,3-3 0,-14-1 0,6 1 0,-7-4 0,1 0 0,-1-4 0,-4 1 0,-1-4 0,1 0 0,-1-4 0,5 0 0,1 0 0,7 0 0,1 0 0,3 0 0,1 0 0,0 0 0,2-9 0,1 7 0,3-7 0</inkml:trace>
</inkml:ink>
</file>

<file path=ppt/ink/ink4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05.7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4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08.9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426 208 24575,'0'-13'0,"0"1"0,0-6 0,0-5 0,0 6 0,0-10 0,0 3 0,0 7 0,0-9 0,0 14 0,-3 0 0,-4 6 0,-8 6 0,-8 0 0,-2 0 0,-9 12 0,2 13 0,0 4 0,-5 17 0,9-9 0,-5 6 0,10 2 0,5-9 0,2-2 0,10-1 0,-1-13 0,7 7 0,0-11 0,0-1 0,7-5 0,5-3 0,7 0 0,9-3 0,1 0 0,5-4 0,-1 0 0,-3 0 0,-2 3 0,-9 1 0,-1 11 0,-6-3 0,-5 20 0,-4 0 0,-3 8 0,-9 11 0,0-15 0,-14 11 0,0-8 0,0-2 0,-3-2 0,6-10 0,-5-5 0,2-8 0,0-5 0,-1-3 0,5-4 0,-5-11 0,8-7 0,-5-13 0,4-3 0,4 5 0,1 1 0,4 5 0,4 7 0,0 2 0,4 8 0,0 2 0,0 1 0</inkml:trace>
</inkml:ink>
</file>

<file path=ppt/ink/ink4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09.5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70 24575,'5'-4'0,"6"2"0,3 2 0,13 0 0,-7 0 0,13-8 0,-4 2 0,0-6 0,-1 4 0,-8 1 0,6 2 0,-10-4 0,3 7 0,-5-4 0,-7 6 0,0 0 0,-5 0 0</inkml:trace>
</inkml:ink>
</file>

<file path=ppt/ink/ink4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09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 24575,'13'0'0,"8"0"0,3 0 0,9 0 0,-9 0 0,4 0 0,-5 0 0,1 0 0,-9 0 0,-1 0 0,-7-6 0,-3 4 0,-1-4 0</inkml:trace>
</inkml:ink>
</file>

<file path=ppt/ink/ink4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11.1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126 222 24575,'-16'6'0,"10"6"0,-20 24 0,19 1 0,-16 14 0,17 1 0,-2 1 0,8-5 0,0 7 0,0-13 0,0 4 0,0-7 0,0-5 0,0-5 0,0-5 0,11-5 0,-3-11 0,19 3 0,-6-10 0,11 2 0,-3-3 0,1 0 0,2 0 0,-3 0 0,5 0 0,0-7 0,-5-2 0,0-12 0,-9 1 0,4-5 0,-6-4 0,3-11 0,-8 8 0,1-28 0,-6 26 0,-2-23 0,-2 10 0,-4-5 0,0-8 0,0 8 0,-4 0 0,-5 7 0,-5 4 0,-7 6 0,-1 6 0,-2 8 0,0 1 0,-4 4 0,3 4 0,-3 4 0,5 4 0,0 4 0,-5 0 0,3 0 0,-8 0 0,9 7 0,-5 6 0,9 3 0,-5 13 0,9-9 0,-1 9 0,2-1 0,6-4 0,-3 9 0,7-4 0,1 0 0,4 4 0,0-8 0,0 9 0,0-13 0,0 0 0,0-11 0,7-4 0,9 2 0,5-4 0,23 0 0,-12-4 0,18 0 0,-9-4 0,4-5 0,1-2 0,-6-2 0,-1 5 0,-5-1 0,-9 1 0,2 4 0,-12-3 0,0 7 0,-5-4 0,-4 1 0,1 3 0,-4-6 0,0 5 0,-3-1 0</inkml:trace>
</inkml:ink>
</file>

<file path=ppt/ink/ink4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11.7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191 7 24575,'-5'-4'0,"-5"1"0,-15 11 0,-2 10 0,-7 10 0,5 12 0,2 8 0,8 5 0,9 12 0,5-4 0,5 11 0,0-5 0,0 6 0,0 1 0,8-18 0,10 28 0,0-46 0,17 34 0,-7-40 0,6 11 0,2-11 0,-4 0 0,-2-14 0,4 2 0,-14-11 0,3-1 0,-9-5 0,1-3 0,-5 0 0,-3 0 0,-4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5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24575,'0'19'0,"0"3"0,0-4 0,0 13 0,0-11 0,0 13 0,0-11 0,0 4 0,0-8 0,0 8 0,0-8 0,0 8 0,0-8 0,0-1 0,0-1 0,0-3 0,0-1 0,0-4 0,0-5 0</inkml:trace>
</inkml:ink>
</file>

<file path=ppt/ink/ink4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12.5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184 40 24575,'4'-2'0,"-2"-5"0,-2 0 0,0-3 0,0 3 0,-6 4 0,-2 0 0,-10 3 0,3 0 0,-3 0 0,-5 0 0,6 0 0,-6 3 0,5 5 0,6 3 0,-7 12 0,14 2 0,-3 14 0,8 1 0,0 11 0,0-4 0,0-1 0,15 19 0,-4-30 0,18 28 0,-7-32 0,5 14 0,-4-3 0,-1-2 0,-8-1 0,-3-10 0,-3-1 0,-3-5 0,-2 0 0,-3-4 0,0 0 0,0-1 0,-6-6 0,-2 2 0,-6-7 0,-1 0 0,1 0 0,0-3 0,0-1 0,-5-3 0,10 0 0,-1 0 0</inkml:trace>
</inkml:ink>
</file>

<file path=ppt/ink/ink4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12.9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1 187 24575,'0'-5'0,"8"0"0,17-13 0,16 7 0,6-14 0,17 8 0,-15-6 0,4 8 0,-3-3 0,-8 8 0,16-4 0,-16 5 0,2 3 0,-14 2 0,-7 1 0,-4 2 0,-12-2 0,0 3 0</inkml:trace>
</inkml:ink>
</file>

<file path=ppt/ink/ink4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13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92 24575,'-10'-7'0,"10"1"0,5 6 0,13 0 0,1-3 0,9-2 0,2-3 0,-1 0 0,-1-1 0,-9 5 0,-5 1 0,-4 3 0,1-11 0,-7 2 0,3-3 0,-7 6 0</inkml:trace>
</inkml:ink>
</file>

<file path=ppt/ink/ink4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14.7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69 481 24575,'3'3'0,"0"13"0,1 5 0,0 8 0,9 14 0,-4-20 0,5 26 0,-7-23 0,2 13 0,4 0 0,-7-12 0,5 1 0,-7-14 0,0-3 0,-1-1 0,-3-9 0,-4-14 0,-5-14 0,-5-14 0,-4 0 0,-1-9 0,1 2 0,-1-5 0,-1-4 0,6 9 0,0-4 0,5 12 0,0 0 0,4 11 0,1-4 0,4 9 0,0 0 0,0 2 0,0 6 0,0-6 0,7 3 0,5-1 0,9-4 0,8 7 0,1-4 0,9 4 0,-4-1 0,9 4 0,-8 2 0,3 3 0,-5 4 0,0 2 0,-5 3 0,-5 0 0,-6 0 0,-7 0 0,-4 9 0,-4 3 0,-3 15 0,-13 8 0,-8 12 0,-7-8 0,-11 13 0,7-19 0,-7 15 0,2-14 0,-1 3 0,7-11 0,1-4 0,6-6 0,5-1 0,4-8 0,1 4 0,7-8 0,5 0 0,11-3 0,14 0 0,12 0 0,0 0 0,9 0 0,-4 0 0,6 0 0,0 0 0,-6 0 0,0 4 0,-11-3 0,-1 6 0,-9-6 0,-1 6 0,-7-7 0,-1 3 0,-4-3 0,0 0 0,-2 0 0,-1 0 0</inkml:trace>
</inkml:ink>
</file>

<file path=ppt/ink/ink4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15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24575,'4'0'0,"-2"0"0</inkml:trace>
</inkml:ink>
</file>

<file path=ppt/ink/ink4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16.0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174 296 24575,'10'0'0,"2"0"0,-1 0 0,-1-3 0,4-1 0,-4-6 0,2-6 0,-2 1 0,2-12 0,-4 11 0,4-16 0,-8 15 0,0-14 0,-4 14 0,0-10 0,-3 12 0,-9-4 0,0 4 0,-10 3 0,-2 1 0,-1 7 0,-3 0 0,4 4 0,1 0 0,4 0 0,-4 0 0,8 0 0,-4 10 0,4 3 0,3 6 0,1 4 0,3-4 0,4 0 0,0-1 0,4-3 0,0-1 0,0-3 0,0-2 0,7-2 0,5 0 0,7-3 0,4 0 0,1-4 0,-5 0 0,3 0 0,-7 0 0,4 0 0,-9 0 0,-3 0 0,-4 0 0</inkml:trace>
</inkml:ink>
</file>

<file path=ppt/ink/ink4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16.6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24575,'0'20'0,"0"1"0,0 7 0,0 1 0,0 0 0,0 0 0,0-10 0,0-1 0,0-7 0,0-1 0,0-4 0,0-3 0,0 0 0</inkml:trace>
</inkml:ink>
</file>

<file path=ppt/ink/ink4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17.5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24575,'20'0'0,"11"0"0,5 0 0,16 0 0,-10 0 0,14 13 0,-14-1 0,6 19 0,-6 4 0,-18-3 0,14 21 0,-27-26 0,13 25 0,-20-16 0,0 22 0,-4-19 0,0 29 0,0-23 0,0 10 0,0-5 0,0-10 0,0 6 0,0-5 0,-3-2 0,-2-5 0,0-9 0,-6 2 0,10-12 0,-12 0 0,12-5 0,-5-6 0,6-2 0</inkml:trace>
</inkml:ink>
</file>

<file path=ppt/ink/ink4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18.8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136 165 24575,'3'3'0,"8"0"0,0-6 0,16-2 0,-11-5 0,11-3 0,-7 2 0,-5 0 0,3 4 0,-11 0 0,3 3 0,-4 1 0,1 3 0,-4-6 0,-2 4 0,-5-4 0,-6 6 0,-4 0 0,-6 0 0,-3 0 0,0 0 0,-1 0 0,1 0 0,-5 0 0,3 0 0,1 0 0,1 0 0,8 0 0,-3-3 0,7-5 0,-3-3 0,6-7 0,1-1 0,3 6 0,4 2 0</inkml:trace>
</inkml:ink>
</file>

<file path=ppt/ink/ink4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31T23:47:21.5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439 0 24575,'-2'0'0,"-3"0"0,-5 0 0,0 0 0,3 3 0,1-2 0,-1 4 0,1-1 0,-8 3 0,-2 4 0,-8 5 0,-6 10 0,-9 13 0,0 5 0,-13 13 0,21-13 0,-8 14 0,11-14 0,2 14 0,2-10 0,10 10 0,9-11 0,0 11 0,5-11 0,23 7 0,6-4 0,27 1 0,5 9-549,4 0 549,3 8 0,-8-3 0,-8-12 0,-21-12 0,-1 1 0,19 15 0,-2 21 0,-5 3 0,-21-16 0,3 31 0,-9-13 0,-9 7 0,-1 0 0,-5 0 0,-10 8 0,-6-15 0,-11-7 0,-3-6 0,1-15 0,-2 10 0,2-15 0,6-5 0,2-15 0,5 0 0,7-13 549,3-1-549,11-13 0,7 0 0,6-3 0,5 0 0,0 0 0,-3 0 0,-2 0 0,-4 3 0,0 1 0,-2 15 0,-1 8 0,-2 19 0,-4 7 0,-1 5 0,-4 15 0,0-5 0,0 20-836,0 3 836,0 9 0,0-43 0,0 2 0,0-1 0,0 2 0,0 7 0,0 1-649,0-4 1,0 1 648,1 7 0,-2 0 0,-1-8 0,-1 1 0,-4 7 0,0 0 0,3-8 0,0 0 0,-5 4 0,0-1 0,5-4 0,1 0-296,0 7 0,-1-2 296,1-15 0,1-1 0,1 8 0,2-3 0,-1 11 0,0 4 0,0-12 755,0 12-755,0-9 1308,3-1-1308,8 8 662,4-19-662,5 11 0,6 8 0,-11-30 0,9 30 0,-9-28 0,8 16 0,-4-16 0,4 8 0,-1-14 0,2 9 0,3-7 0,12 10 0,-10-15 0,14 10 0,-16-11 0,9 0 0,-3 4 0,15 4 0,-15-11 0,8 3 0,-18-20 0,-3-1 0,-2-4 0,-4-3 0,-3-1 0,6-3 0,4 4 0,13 5 0,6 5 0,6 4 0,6-3 0,23 5 0,11-3-578,-34-7 0,2-1 578,0 0 0,-1-1 0,1-1 0,-2-2 0,34 1 0,-21-2 0,-1-2 0,1-2 0,-8 0 0,-2 0 0,0 0 0,10 0 0,-12 0 0,-2-4 0,-10-1 1156,-7-7-1156,-10 3 0,-6-5 0,-4 6 0,-3-2 0,-1 3 0,-4 4 0,-2-3 0,-2 3 0,-2-16 0,0 13 0,0-9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00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0 24575,'-11'0'0,"1"0"0,2 0 0,1 0 0,-1 0 0,1 0 0,-1 0 0,1 0 0,-1 0 0,1 0 0,-1 3 0,4 1 0,1 8 0,3 0 0,0 1 0,0 2 0,0-2 0,0 4 0,0-5 0,0 4 0,0-8 0,0 3 0,0-3 0,0-1 0,6-2 0,3-2 0,7-3 0,1 0 0,-1-4 0,1 0 0,0-1 0,-1-3 0,1 7 0,-1-2 0,-3 3 0,3 0 0,-8 0 0,4 0 0,-5 0 0,1 0 0,-1 0 0,-3 3 0,0 1 0,-4 8 0,0-4 0,0 8 0,0-4 0,0 1 0,0 2 0,-4-2 0,-4 0 0,-1-1 0,-3-5 0,0 1 0,3 4 0,-2-3 0,3 2 0,0-6 0,-4 2 0,4-6 0,-4 2 0,5 1 0,-1-4 0,1 4 0,0-4 0,-1 0 0,1 0 0,-1 0 0,4 0 0,1 0 0</inkml:trace>
</inkml:ink>
</file>

<file path=ppt/ink/ink4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44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2154 337 24575,'-6'0'0,"-1"-3"0,-2-1 0,-3-10 0,-2 5 0,-9-10 0,6 4 0,-10-2 0,10-6 0,-11 2 0,6-4 0,-8 3 0,0-3 0,5 8 0,-5-8 0,2 7 0,-3-2 0,-2 3 0,-1 3 0,1 3 0,-6 6 0,6-2 0,-10 6 0,4-3 0,-5 4 0,-1 0 0,-7 0 0,4 0 0,-10 4 0,5 2 0,0 7 0,1-2 0,0 2 0,4 1 0,-1-4 0,3 3 0,8-1 0,-1 1 0,5 4 0,0 0 0,-1-4 0,6 3 0,-4-3 0,9 3 0,-4-1 0,-1 6 0,0-4 0,-1 4 0,-3-4 0,2 4 0,2-4 0,-2 9 0,7-5 0,-2 4 0,2-4 0,3 3 0,2-5 0,0 1 0,2 3 0,-1-7 0,-2 7 0,3-4 0,-3 6 0,5-6 0,0 3 0,0-2 0,-1 3 0,1 3 0,-2 3 0,2-1 0,2 3 0,-2-2 0,5 4 0,-5-4 0,6-1 0,1-5 0,1 0 0,3 4 0,0-3 0,-3 3 0,6 1 0,-2 0 0,3 1 0,-4 4 0,3-4 0,-3 0 0,4 3 0,0-8 0,0 4 0,0-5 0,0 0 0,0 1 0,0-5 0,0-1 0,0-4 0,0 1 0,0-1 0,0 0 0,0 0 0,0 1 0,3-5 0,1 4 0,3-4 0,0 5 0,0-2 0,0 1 0,-1-3 0,1 2 0,0-6 0,0 6 0,-1-5 0,4 5 0,1-6 0,0 3 0,2 0 0,-3-2 0,1 5 0,2-6 0,2 4 0,0-1 0,3-2 0,-4 6 0,0-7 0,-3 7 0,3-6 0,-3 2 0,3 0 0,0-2 0,0 5 0,-3-5 0,2 2 0,-6-4 0,6 1 0,-5 0 0,5 0 0,-2 0 0,3 0 0,-3-1 0,2 1 0,-2 0 0,-1 0 0,3 0 0,-5-1 0,5 1 0,-2 0 0,-1 0 0,4 0 0,-4 0 0,4 0 0,0 0 0,-3-1 0,2 1 0,-2 0 0,3 0 0,1 0 0,-1 0 0,-4 0 0,4 0 0,-4 0 0,1 0 0,2 0 0,-2-1 0,3 1 0,4 1 0,-2-4 0,6 3 0,-3-6 0,4 5 0,1-5 0,-1 3 0,5-4 0,7 0 0,-5 0 0,9 0 0,-15 0 0,9 0 0,-9 0 0,9 0 0,-9 0 0,4 0 0,0 0 0,-3 0 0,3-4 0,-5 0 0,5-1 0,-3-2 0,-1 7 0,-2-4 0,-3 4 0,1 0 0,2 0 0,-3 0 0,4 0 0,-4 0 0,4 0 0,-4 0 0,4 0 0,1 0 0,-5 0 0,3-3 0,-3 2 0,7-3 0,-2 4 0,-3-3 0,-2 2 0,-5-2 0,0 0 0,4-1 0,-3-4 0,4 1 0,-1-4 0,-3 3 0,3-6 0,2-2 0,-5 0 0,9-8 0,-9 8 0,9-3 0,-4-1 0,-1 4 0,5-8 0,-8 9 0,7-2 0,-8 4 0,0 5 0,-2-6 0,-6 7 0,7-7 0,-7 7 0,3-3 0,0 0 0,-3 3 0,6-7 0,1-3 0,1 1 0,3-4 0,-4 8 0,-3-1 0,-1 5 0,0-5 0,-3 6 0,3-3 0,-4 3 0,1 1 0,-1-4 0,1 3 0,0-7 0,0-1 0,0 0 0,4-3 0,-3 3 0,2 1 0,-3 0 0,0-1 0,0 5 0,-3-4 0,2 3 0,-6-3 0,4 0 0,-4 0 0,3-1 0,-2 1 0,2 0 0,-3-1 0,0 1 0,0 0 0,0-1 0,0 5 0,0-4 0,0-3 0,0 1 0,0-4 0,0 1 0,0 0 0,0 0 0,-4-3 0,0 2 0,-1-3 0,-2 0 0,3 3 0,0-2 0,-2 6 0,5-2 0,-5 4 0,1-4 0,1 2 0,-3-6 0,3 3 0,-4-9 0,4 3 0,-4-3 0,4 5 0,0 0 0,-3-1 0,2 1 0,1 4 0,-3 0 0,3 5 0,0 0 0,-2 3 0,2-2 0,-3-4 0,0 1 0,3-9 0,-2 10 0,1-8 0,-2 8 0,-1-7 0,1 7 0,0-4 0,0 9 0,-3-1 0,2 5 0,-5-1 0,5 0 0,-5 0 0,6 3 0,-3-2 0,0 2 0,3-2 0,-3 2 0,3-2 0,1 3 0,-1-1 0,1-2 0,-1 6 0,1-3 0,-1 3 0,1 0 0,-1 0 0,1 0 0,-1 0 0,1 0 0,-1 0 0,4 0 0,0 0 0</inkml:trace>
</inkml:ink>
</file>

<file path=ppt/ink/ink4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38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1 646 24575,'0'3'0,"4"-1"0,15-2 0,6-3 0,20-11 0,-7-6 0,14-13 0,-13-6 0,-6 6 0,4-14 0,-14 12 0,5-7 0,-2 2 0,-12 5 0,8-5 0,-13 10 0,0-9 0,-2 15 0,-3 0 0,0 2 0,-1 2 0,-3 1 0,-3 1 0,-4 4 0,-4 2 0,-8 2 0,0 2 0,0 1 0,-3-1 0,6 1 0,-6 3 0,10 0 0,-5 4 0,9 0 0,-5 0 0,5 0 0,-2 0 0,4 3 0,2 8 0,-2 5 0,5 12 0,-2 12 0,3 2 0,0 15 0,0-4 0,0 13 0,0 1 0,0-10 0,4 4 0,6-13 0,0 10 0,8-6 0,-8-5 0,3-9 0,-5-4 0,1-5 0,-2-1 0,1-9 0,-4-1 0,2-3 0,-5-5 0,2 0 0,-3-3 0,0-1 0,3-2 0,0-4 0,4-11 0,0-5 0,1-7 0,0-5 0,0 3 0,4-8 0,0 4 0,2-5 0,1 5 0,-6 5 0,1 6 0,-3 7 0,0 1 0,-1 4 0,0 2 0,0 1 0,0 3 0,-2 3 0,2 8 0,-2 1 0,0 10 0,3-3 0,-3 0 0,3 4 0,1-4 0,-4 4 0,3-3 0,-3 2 0,3-10 0,0 5 0,0-10 0,-1 3 0,-2-3 0,2-1 0,-3-3 0,3 0 0,-2-3 0,-1 0 0</inkml:trace>
</inkml:ink>
</file>

<file path=ppt/ink/ink4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39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 24575,'0'60'0,"0"7"0,0-40 0,0 8 0,0-17 0,0-4 0,0 0 0,-4 1 0,-3-4 0,-4-1 0,-7-3 0,6-3 0,-6 3 0,14-6 0,-2 2 0</inkml:trace>
</inkml:ink>
</file>

<file path=ppt/ink/ink4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39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0 24575,'19'29'0,"1"6"0,-4 2 0,4 7 0,-10-4 0,8 6 0,-3 5 0,-6-9 0,-1 9 0,-7-21 0,3 8 0,-4-18 0,0 12 0,0-16 0,-3 11 0,-1-15 0,-10 3 0,-2-5 0,-8-1 0,1 2 0,0-7 0,-1 0 0,1-4 0,-1 0 0,5 0 0,-3 0 0,10 0 0,-6 0 0,11 0 0,-3 0 0,7 0 0,0 0 0</inkml:trace>
</inkml:ink>
</file>

<file path=ppt/ink/ink4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40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24575,'22'0'0,"7"0"0,17 0 0,7 0 0,-10 0 0,12 0 0,-18 0 0,14 0 0,1 0 0,-15 0 0,7 0 0,-23 0 0,6 0 0,-16 0 0,3 0 0,-7 0 0,-4 0 0,0 0 0</inkml:trace>
</inkml:ink>
</file>

<file path=ppt/ink/ink4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4:24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92 24575,'0'-7'0,"0"1"0,0 0 0,0-1 0,0 1 0,0-1 0,0 1 0,0-3 0,-6 5 0,5-8 0,-6 7 0,1-2 0,4 1 0,-4 3 0,6 4 0,0 18 0,0 12 0,5 28 0,0 2 0,6 20 0,-5 18-764,-1-45 0,1 1 764,-3 8 0,0 0 0,3-1 0,1 1-457,-1 4 1,1 1 456,-1-4 0,0-1 0,1 1 0,-1-2 0,5 31 0,-4-22 0,-1-3 0,0 0 0,0-6 0,-1 0 0,-4-1 0,4 7 0,-1-3 0,-3-17 1455,4 3-1455,-2-21 986,-2 4-986,2-11 0,-3-4 0,0 0 0,0-9 0,0 4 0,0-7 0,0 3 0,0-4 0,0-2 0,0-2 0</inkml:trace>
</inkml:ink>
</file>

<file path=ppt/ink/ink4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4:25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24575,'5'6'0,"1"-1"0,11 8 0,1-1 0,-6 2 0,6-2 0,-10 1 0,5-2 0,-2-3 0,3 5 0,-6-9 0,1 6 0,-5 0 0,3-3 0,-1 3 0,1-4 0,-1 1 0,1-1 0,-1 1 0,-2-1 0,-2 1 0,1-1 0,-2 0 0,2 1 0,-1-4 0,-1-2 0,2-9 0,-3-6 0,7-5 0,-2-5 0,10-4 0,-3 4 0,1-4 0,2 4 0,-7 5 0,6 1 0,-6 3 0,2 5 0,-4 0 0,1 3 0,-1 4 0,1 0 0,-1 3 0,-2-3 0,1 2 0,-4-2 0,1 3 0</inkml:trace>
</inkml:ink>
</file>

<file path=ppt/ink/ink4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4:40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0 24575,'-12'0'0,"-10"0"0,5 0 0,-10 4 0,8 0 0,-9 4 0,3-4 0,-3 7 0,5-9 0,3 8 0,-2-9 0,10 5 0,-10-6 0,11 6 0,-4-2 0,8 3 0,1-1 0,2 0 0,-2-2 0,-1 2 0,4-3 0,0 3 0,3 0 0,0 0 0,0 0 0,0 0 0,0 1 0,0 3 0,0 0 0,0 9 0,0 0 0,0 4 0,0 1 0,0 4 0,3-4 0,2 9 0,-1-9 0,3 4 0,-2 0 0,-1-3 0,4 3 0,-4-5 0,4 1 0,-4-1 0,3-4 0,-6 4 0,2-8 0,0 3 0,-2-4 0,5 1 0,-5-5 0,2 0 0,-3-3 0,0-1 0,3 0 0,-3 1 0,3-1 0,0-3 0,0 0 0,3-3 0,4 0 0,0 0 0,5 0 0,3 0 0,-3-3 0,3-1 0,1 0 0,-4-2 0,3 2 0,-4-4 0,1 1 0,-1 3 0,0-2 0,-3 5 0,-1-5 0,-4 2 0,0 1 0,1-3 0,-1 5 0,1-2 0,-1 0 0,1 3 0,-1-6 0,0 5 0,0-4 0,1 1 0,-1-2 0,0 2 0,-2-2 0,1 6 0,-4-3 0,1 3 0</inkml:trace>
</inkml:ink>
</file>

<file path=ppt/ink/ink4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4:41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24575,'64'-16'0,"4"-2"0,-49 12 0,8 0 0,-21 6 0,0 0 0,1 0 0,-1 0 0,0 0 0,0 0 0,0-3 0,1 2 0,-1-2 0,-2-3 0,1 4 0,-1-4 0,2 6 0,-2 0 0,-2 0 0</inkml:trace>
</inkml:ink>
</file>

<file path=ppt/ink/ink4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4:43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1 336 24575,'0'-9'0,"0"0"0,0-1 0,0-5 0,0-4 0,0 0 0,3-9 0,2 8 0,6-8 0,-2 8 0,5-2 0,-9 10 0,8-2 0,-5 7 0,3 0 0,-4 0 0,-1 4 0,1 0 0,0 3 0,3 0 0,0 0 0,-3 0 0,6 0 0,-5 0 0,1 0 0,1 3 0,-3 1 0,3 2 0,-3 1 0,2-1 0,-1-2 0,2 2 0,-1-2 0,-1 2 0,5 1 0,-6 0 0,3 0 0,-3-1 0,-1-3 0,0 3 0,1-5 0,-1 2 0,1 0 0,-1-3 0,0 3 0,0-3 0,0 0 0,0 0 0,1 0 0,-1-3 0,-3 0 0,3-4 0,-3 1 0,1-1 0,2 1 0,-6-1 0,6 0 0,-5 1 0,4-1 0,-4 1 0,5 2 0,-5-1 0,1 1 0,1 0 0,-2-1 0,2 1 0,-3-2 0,3-1 0,-3-3 0,6 3 0,-5-3 0,2 3 0,-1 1 0,-1-1 0,5 4 0,-6-3 0,3 3 0,0 0 0,-3-3 0,3 5 0,-3-1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02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1 24575,'-46'0'0,"-6"15"0,27 2 0,-6 10 0,3 1 0,8 0 0,1-3 0,5 2 0,6-5 0,3-4 0,-3 3 0,7 0 0,-3-3 0,4 3 0,0-4 0,0-5 0,0 4 0,0-3 0,0 3 0,0 1 0,0-5 0,0 4 0,0-4 0,4 5 0,0-5 0,4 4 0,0-7 0,0 2 0,-1-3 0,1-1 0,-1 1 0,1-1 0,-1-3 0,1 0 0,-1-1 0,1-2 0,0 2 0,-1-3 0,1 0 0,-1 0 0,5 0 0,0 0 0,5 0 0,-1 0 0,1-4 0,0-4 0,-1-1 0,1-7 0,-4 7 0,2-3 0,-6 0 0,7 3 0,-7-3 0,2 4 0,-3 0 0,-1 1 0,-2-1 0,-2 1 0,-3-1 0,0 0 0,0 1 0,0-5 0,0 3 0,0-2 0,0 3 0,-11 0 0,-4 0 0,-11 4 0,-1 0 0,-1 4 0,-4 0 0,3 0 0,-4 0 0,0 0 0,4 4 0,-4 5 0,11 4 0,0 5 0,5-5 0,0 2 0,5-6 0,0 3 0,4-5 0,4 1 0,1-4 0,3-1 0</inkml:trace>
</inkml:ink>
</file>

<file path=ppt/ink/ink4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4:45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927 1 24575,'-85'7'0,"0"0"0,1 0 0,-1 0 0,-25 2 0,4 0 0,36 5 0,47 7 0,-10 2 0,17 0 0,-3-4 0,3 5 0,1-1 0,-1 0 0,0 5 0,0-4 0,-1 9 0,5-4 0,-4 5 0,7-1 0,-8 1 0,8-1 0,-3-3 0,4 2 0,3-8 0,-2 4 0,3-5 0,-1 0 0,2 5 0,0-4 0,2 9 0,-3-4 0,4 5 0,0-1 0,0 1 0,0 0 0,0 0 0,0-5 0,0 4 0,0-9 0,0 4 0,0-4 0,0-1 0,0 0 0,0 1 0,0-1 0,0 0 0,0 1 0,4-1 0,4 15 0,0-11 0,4 8 0,-1-13 0,-3-3 0,6 1 0,-3-2 0,1 0 0,1-3 0,-1 8 0,3-8 0,0 7 0,-1-7 0,2 8 0,-2-8 0,1 7 0,0-7 0,-1 3 0,1-3 0,3-1 0,-3 1 0,7 0 0,-6-4 0,2 0 0,0-3 0,-3-1 0,8 0 0,-8 1 0,18 3 0,-16-6 0,16 2 0,-14-7 0,0 0 0,4 0 0,1 0 0,0 0 0,4 0 0,0 0 0,2 0 0,4-4 0,-5-4 0,3-2 0,-2-1 0,-1 3 0,-1-4 0,-5 3 0,1-2 0,-1 3 0,-4 0 0,4 1 0,-8-1 0,3-2 0,0 1 0,-3-1 0,4-1 0,-5 3 0,0-5 0,0 2 0,12-15 0,-9 9 0,8-9 0,-13 12 0,1 0 0,-1-5 0,2 4 0,-2-3 0,2-1 0,-6 0 0,3-5 0,0 1 0,-2-1 0,2 1 0,-3 0 0,0-6 0,3 5 0,-1-9 0,1 8 0,-3-8 0,0 9 0,1-9 0,-5 8 0,0-7 0,-1 7 0,-2-8 0,3 4 0,-4-5 0,0 4 0,0 2 0,0 0 0,0 8 0,0-8 0,0 9 0,0-4 0,0 3 0,0-2 0,0 7 0,0-18 0,-7 11 0,1-12 0,-5 6 0,6 3 0,-5-3 0,5 9 0,-7-4 0,5 8 0,-1-8 0,1 8 0,0-3 0,-4 3 0,3 1 0,-2 0 0,3 0 0,0-1 0,-4 1 0,3 0 0,-2 3 0,3 1 0,-3 0 0,3 3 0,-3-3 0,0 6 0,2-5 0,-2 4 0,0-5 0,3 3 0,-3 0 0,0 1 0,2-1 0,-2 0 0,4 1 0,-1 2 0,1-2 0,-4 3 0,3-1 0,-10-5 0,9 4 0,-5-2 0,3 1 0,3 5 0,-3-5 0,4 6 0,-4-3 0,2 3 0,-5 0 0,5 0 0,-5 0 0,2 0 0,0 0 0,-2 0 0,2 0 0,0 0 0,-2 0 0,6 0 0,-7 0 0,10 0 0,-3 0 0</inkml:trace>
</inkml:ink>
</file>

<file path=ppt/ink/ink4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4:48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24575,'0'10'0,"0"1"0,0 15 0,0-3 0,0 1 0,0-1 0,0 5 0,0 1 0,0 0 0,0-1 0,0 0 0,0-7 0,0 6 0,0-15 0,0 5 0,0-10 0,0 3 0,0-3 0,0-1 0,0-5 0,0-10 0,0-6 0,0-9 0,0-4 0,0 4 0,3-5 0,2 6 0,2 0 0,1-1 0,0 5 0,-1 0 0,0 5 0,3 0 0,-2 3 0,2 1 0,-4 3 0,1 1 0,-1 2 0,0 1 0,1 3 0,-1 0 0,0 0 0,-2 3 0,-2 0 0,-2 4 0,0 3 0,0-3 0,0 6 0,0-2 0,0 0 0,-3-1 0,3-1 0,-6-1 0,2 2 0,-2-4 0,-1 0 0,4 1 0,-3-1 0,3 0 0,-4 1 0,1-4 0,-1 3 0,1-3 0,-1 4 0,3-1 0,-1-2 0,1 2 0,0-3 0,-1 0 0,6 0 0,4-3 0,5 0 0,4 0 0,0 0 0,5 0 0,-4 0 0,7 0 0,-7 0 0,4 0 0,-5 0 0,0 0 0,-3 0 0,-1 0 0,-4 0 0,0 0 0,1 0 0,-4 0 0,0 0 0</inkml:trace>
</inkml:ink>
</file>

<file path=ppt/ink/ink4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4:49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24575,'0'36'0,"0"35"0,0 3 0,0-24 0,0 2 0,0 38 0,0 8-1193,0-44 0,0 1 1193,0 3 0,0 2 0,0-1 0,0 0 0,0 4 0,0-2 0,0-9 0,0-2 360,0 4 1,0-2-361,0 19 0,0-20 0,0-1 0,0 5 403,0 39-403,0-39 0,0 11 0,0-7 1228,0-5-1228,0-8 34,0 0-34,0-15 0,4 3 0,-3-18 0,2 1 0,-3-10 0,0 3 0,0-4 0,0-2 0,0-1 0</inkml:trace>
</inkml:ink>
</file>

<file path=ppt/ink/ink4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4:5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24575,'9'0'0,"3"0"0,-1 3 0,3 4 0,-3 8 0,3-3 0,-6 6 0,2-7 0,0 3 0,-2 0 0,3 0 0,-4 1 0,0-5 0,0 4 0,-1-7 0,-2 3 0,-1-4 0,0 1 0,-3-1 0,3 0 0,-3 1 0,3-4 0,0 0 0,3 0 0,0-3 0,1 3 0,-1-3 0,0 0 0,1 0 0,-1 0 0,1 0 0,2-6 0,2-2 0,0-7 0,3 1 0,-3 0 0,0 0 0,2-1 0,-5 1 0,5 3 0,-5-3 0,2 7 0,-3-3 0,3 3 0,-3 0 0,3 0 0,-4 1 0,1-1 0,-1 4 0,-2-3 0,1 6 0,-4-3 0,2 3 0</inkml:trace>
</inkml:ink>
</file>

<file path=ppt/ink/ink4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4:52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82 489 24575,'2'95'0,"0"0"0,0-17 0,1-9 0,2-3 0,-1-26 0,0-11 0,-3-5 0,2-9 0,-3-2 0,0-6 0,0 3 0,0-9 0,0-14 0,0-14 0,-9-26 0,-4-16 0,-9-13 0,5-8 0,1 14 0,10-4 0,-3 13 0,8-1 0,-8 2 0,8 18 0,-4 3 0,5 15 0,0 2 0,0 9 0,0 1 0,0 3 0,0 1 0,4 0 0,3-1 0,4 4 0,3-2 0,0 2 0,4-1 0,-3 2 0,3 2 0,-3 1 0,-1 3 0,0-2 0,0 5 0,0-5 0,1 5 0,-1-2 0,0 3 0,-3 0 0,2 0 0,-6 0 0,3 0 0,-4 0 0,1 0 0,0 6 0,-1 2 0,-2 10 0,-1 1 0,-3 9 0,0 2 0,0-1 0,0 4 0,0-4 0,0 0 0,0-1 0,-3-5 0,-5 1 0,0-5 0,-7 3 0,7-6 0,-10-1 0,6-2 0,-11-4 0,4 1 0,-5-2 0,5 0 0,-3-1 0,0-3 0,6 0 0,-4-4 0,12 0 0,1 0 0,5 0 0</inkml:trace>
</inkml:ink>
</file>

<file path=ppt/ink/ink4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4:54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24575,'0'59'0,"0"-27"0,0 57 0,0-48 0,0 30 0,0-34 0,0 19 0,0-24 0,0 13 0,0-11 0,0-9 0,0-2 0,0-9 0,0-3 0,0-12 0,0-9 0,0-16 0,0-3 0,0-10 0,4 3 0,1-8 0,4 8 0,-1-3 0,1 10 0,-1 0 0,-1 10 0,1-3 0,2 6 0,-2 1 0,2 2 0,0 5 0,-2-2 0,2 3 0,-4 1 0,1 2 0,-1 1 0,0 3 0,-2 3 0,-1 8 0,-6 0 0,-5 12 0,-1-4 0,-5 4 0,1 1 0,2-5 0,-4-1 0,7-4 0,-2 1 0,3-1 0,0-4 0,3 0 0,-2-3 0,6-1 0,-3 0 0,8-2 0,7-2 0,12-2 0,5 0 0,5 4 0,0-3 0,-5 3 0,-1-1 0,-9-2 0,4 6 0,-12-6 0,3 2 0,-7-3 0,-1 0 0,1 0 0,-4 3 0,3-2 0,-5 2 0,1-3 0</inkml:trace>
</inkml:ink>
</file>

<file path=ppt/ink/ink4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4:56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843 84 24575,'-5'-3'0,"0"0"0,-3 3 0,-2 0 0,2-3 0,-5 2 0,2-5 0,-3 2 0,-4-3 0,2-1 0,-6 4 0,2-6 0,-8 4 0,4-2 0,-9-3 0,4 9 0,-1-5 0,-3 7 0,9 0 0,-4 0 0,4 0 0,1 0 0,-1 3 0,1 1 0,0 8 0,-1 0 0,1 3 0,-1 5 0,-1 1 0,4 3 0,-3 2 0,6 2 0,-3 2 0,0 9 0,6-3 0,-6 3 0,8 0 0,-5-3 0,4 3 0,2 0 0,-1-4 0,4 5 0,-4-1 0,8-4 0,-3 4 0,7 0 0,-2-4 0,3 10 0,0-10 0,0 4 0,0-5 0,0 0 0,0 0 0,0 5 0,0-3 0,0 3 0,0-5 0,0 0 0,0 0 0,3 0 0,2 0 0,3-5 0,4-1 0,-3 0 0,6-4 0,-4 0 0,1-1 0,2-8 0,-3 3 0,3-3 0,4 5 0,1-4 0,-4 5 0,3-2 0,-7-4 0,5 7 0,-2-6 0,1 2 0,-4-4 0,2 0 0,-2 0 0,0-3 0,2 3 0,-2-4 0,0 1 0,2 2 0,-6-5 0,7 2 0,-3 0 0,-1-3 0,4 4 0,-4-5 0,4 1 0,1 0 0,-1 1 0,0-1 0,4 0 0,-2 0 0,2-2 0,0 1 0,-3-5 0,4 2 0,-5-3 0,4 0 0,8 0 0,-6 0 0,9 0 0,-10 0 0,5 0 0,-1 0 0,0 0 0,5-3 0,-3-5 0,8-2 0,-9-4 0,9 4 0,-8-5 0,3 6 0,-5-2 0,0 0 0,0 2 0,-4-5 0,4 5 0,-4-5 0,4 2 0,2-8 0,-2 3 0,-2-6 0,1 6 0,-5-6 0,1 8 0,-2-8 0,-2 8 0,-2-4 0,-2 5 0,0 0 0,-2 0 0,2-1 0,-2-3 0,-1 3 0,-3-8 0,3 4 0,-3-15 0,0 3 0,0-9 0,0 6 0,-3 5 0,2-3 0,-3 7 0,0-7 0,0 7 0,0-7 0,0 2 0,0-9 0,0 4 0,0-5 0,0 1 0,-4 4 0,0-5 0,-5 6 0,-3 0 0,3 5 0,-3-4 0,4 9 0,-4-4 0,4 8 0,-4-2 0,5 3 0,-4-1 0,2-2 0,-4 6 0,5-2 0,-7 0 0,4 2 0,-4 1 0,1 2 0,0 1 0,-1 1 0,-5-8 0,4 6 0,-5-8 0,7 7 0,0 3 0,-1-3 0,1 6 0,0-2 0,0 3 0,-1-1 0,4 2 0,-2 2 0,2-2 0,0 5 0,1-5 0,0 2 0,3 0 0,-3-2 0,4 5 0,-1-5 0,1 3 0,-1-1 0,1-1 0,-1 4 0,1-5 0,2 3 0,-1 0 0,4-3 0,-5 2 0,6-2 0,-6 0 0,5-1 0,-4 1 0,4-1 0,-2 1 0,3 0 0,0-1 0,-2 1 0,1-1 0,-2-2 0,0 1 0,0-2 0,-1 4 0,-2-1 0,6 4 0,-3 0 0</inkml:trace>
</inkml:ink>
</file>

<file path=ppt/ink/ink4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4:57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0 140 24575,'95'-7'0,"-1"0"0,0 1 0,0-1 0,0 1 0,1-1 0,2-1 0,7 0 0,-1-1 0,-6 1 0,-10-1 0,-17 2-913,-3-2 0,-9 0 913,31-6 0,-10 2 0,-32 12 590,-8-3-590,-14 4 302,-2 0-302,-8 0 0,-5 0 0,0 0 934,-4 0-934,1 0 0,-1 0 0,-2 0 0,-1 0 0</inkml:trace>
</inkml:ink>
</file>

<file path=ppt/ink/ink4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4:58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24575,'21'0'0,"13"0"0,8 0 0,3 0 0,-5 0 0,-6 0 0,0 0 0,-5 0 0,-5-3 0,-2 2 0,-10 1 0,5 4 0,-10-1 0,7 3 0,-7-5 0,0 5 0,-1-2 0,-3 2 0,1 1 0,-1-1 0,-3 0 0,0 4 0,0 1 0,0 7 0,0 1 0,-4 5 0,-4 4 0,-10 2 0,0 4 0,-9 3 0,9-3 0,-7-3 0,3-2 0,2-5 0,0 1 0,5-6 0,3-4 0,2-5 0,4-4 0,-1 0 0,1-2 0,-1-1 0,-3-3 0,0 0 0,-13-4 0,13 3 0,-6-3 0</inkml:trace>
</inkml:ink>
</file>

<file path=ppt/ink/ink4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4:59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5 24575,'-5'-5'0,"-13"16"0,2 6 0,-20 24 0,1 3 0,-11 12 0,-3 15 0,2-7 0,-3 13 0,21-25 0,-10 14 0,19-24 0,-4 4 0,6-7 0,6-9 0,8 2 0,-3-15 0,7 9 0,-3-18 0,3 9 0,0-6 0,0 0 0,0 2 0,0-2 0,7 7 0,11 3 0,13 5 0,11 1 0,0 1 0,3-1 0,2 2 0,1-2 0,3 2 0,-10-7 0,-6 4 0,-7-9 0,-7-1 0,-3-5 0,-8-4 0,0 0 0,-3-1 0,-1 1 0,-2-4 0,-1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07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1177 0 24575,'-7'0'0,"0"0"0,0 0 0,0 0 0,-1 0 0,1 0 0,3 4 0,-3-3 0,3 5 0,-4-5 0,0 6 0,1-6 0,-1 5 0,1-2 0,-1 1 0,0 1 0,-3-1 0,2 2 0,-3 1 0,1 0 0,2 0 0,-2-1 0,-1 1 0,3 4 0,-7-3 0,7 3 0,-6 0 0,2-3 0,0 2 0,-3-3 0,8 0 0,-8 0 0,3 4 0,1-3 0,-4 3 0,7-5 0,-2 1 0,3 4 0,-4-4 0,3 4 0,-3-4 0,5-1 0,-1 1 0,-4 0 0,4-1 0,-4 1 0,4 4 0,-4-3 0,3 6 0,-3-6 0,0 7 0,3-4 0,-7 5 0,7 0 0,-7-1 0,7-3 0,-7 3 0,7-4 0,-3 5 0,-3 3 0,5-3 0,-6-1 0,8-4 0,0-1 0,1-2 0,-5 3 0,3-1 0,-3-2 0,4 3 0,0-1 0,0-2 0,0 6 0,1-6 0,-1 2 0,0 1 0,0-4 0,0 8 0,-1-3 0,1-1 0,0 4 0,-4-7 0,3 6 0,-3-2 0,4 0 0,-1 2 0,2-6 0,-2 7 0,2-8 0,-2 8 0,2-8 0,-2 8 0,5-8 0,-3 8 0,-2 0 0,4-3 0,-6 6 0,7-10 0,-5 6 0,1-2 0,0 3 0,-1 1 0,1 0 0,0-1 0,3 1 0,-2 0 0,1 4 0,-2-3 0,-1 8 0,0-3 0,0-1 0,0 4 0,4-3 0,-3-1 0,3 4 0,-3-3 0,3-1 0,-4 4 0,8-8 0,-3 8 0,0-8 0,4 3 0,-4-4 0,4-1 0,0 0 0,0-3 0,0 0 0,0 10 0,0 5 0,-5 18 0,-1-5 0,-4 5 0,0-6 0,4 6 0,-3-5 0,4 5 0,-1-6 0,-2-6 0,7 5 0,-8-5 0,8 0 0,-3 5 0,4-5 0,0 0 0,0 4 0,0-4 0,0 6 0,0-6 0,0 5 0,0-10 0,0 9 0,0-9 0,0 4 0,0-1 0,0-3 0,4 9 0,1-9 0,5 9 0,-1-9 0,5 27 0,-4-23 0,5 23 0,-6-27 0,1 9 0,-1-9 0,0 4 0,1-6 0,-1 6 0,0-4 0,1 4 0,-1-6 0,0 0 0,0 1 0,0-6 0,0 4 0,0-3 0,-1-1 0,1 5 0,0-10 0,0 9 0,-1-8 0,1 3 0,-1-8 0,-1-2 0,1-3 0,-1-4 0,1-1 0,-4 4 0,-1 6 0,-3 4 0,0 14 0,0-7 0,0 9 0,4-5 0,1-1 0,5 0 0,-1 1 0,-1-6 0,1 4 0,0-8 0,0 8 0,0-3 0,0 4 0,0 1 0,5 5 0,1 1 0,5 6 0,5 1 0,-4-1 0,4 1 0,-5-2 0,0 1 0,-1 0 0,0-7 0,0 0 0,-5-5 0,4-1 0,-9-5 0,8 0 0,-8-6 0,7 1 0,-7-4 0,3 2 0,-5-6 0,5 6 0,1-2 0,-1 3 0,4 1 0,-7-5 0,6 4 0,-2-3 0,4 3 0,7 8 0,-6-5 0,6 5 0,-7-8 0,-4 1 0,2 0 0,-2-1 0,0 1 0,3-1 0,-7 1 0,7 0 0,-7-1 0,7 1 0,-7-1 0,6 1 0,-5 0 0,1-5 0,1 4 0,-3-8 0,3 8 0,-5-8 0,2 8 0,-2-7 0,1 6 0,0-2 0,0-1 0,0 0 0,0-1 0,-1-2 0,1 2 0,0-3 0,0 4 0,-4-4 0,3 4 0,-3-5 0,4 1 0,-4-1 0,3 1 0,-7 3 0,7-3 0,-6 3 0,5-7 0,-5-1 0,2-3 0</inkml:trace>
</inkml:ink>
</file>

<file path=ppt/ink/ink4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01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0 174 24575,'0'-6'0,"0"-8"0,0 2 0,3-3 0,5-2 0,-1 5 0,7-7 0,-9 9 0,8-4 0,-5 3 0,2 3 0,0-1 0,-3 8 0,2-1 0,-1 2 0,2 0 0,-4 0 0,0 0 0,-2 15 0,2-1 0,-5 19 0,3-4 0,-4 5 0,0 0 0,0 0 0,0-1 0,0-3 0,0 2 0,0-7 0,0 3 0,0-5 0,0 1 0,0-1 0,0-4 0,0-1 0,0-4 0,0 1 0,0-5 0,0 0 0,0-3 0,0-1 0,0 1 0,0-1 0,0 0 0,0 1 0,0-9 0,0-7 0,0-14 0,0-2 0,0-8 0,4-1 0,0-1 0,5-10 0,0 10 0,4-5 0,-4 6 0,7 0 0,-4 5 0,1-4 0,2 8 0,-6 1 0,5 6 0,-6 4 0,2 3 0,-4 1 0,1 3 0,-1 4 0,0 0 0,0 3 0,-3 6 0,0 6 0,-3 7 0,0 9 0,4-3 0,-4 8 0,4-4 0,-4 0 0,0-1 0,0-9 0,0 4 0,3-12 0,-3 7 0,3-7 0,-3 3 0,0 0 0,0 0 0,0-3 0,0-1 0,0-4 0,0 1 0,0-1 0,0 0 0,0-7 0,3-4 0,-2-12 0,6-3 0,-2-8 0,2 4 0,2-9 0,-1 3 0,0-4 0,1 5 0,-1 1 0,-1 4 0,1 1 0,0 4 0,-1 0 0,0 5 0,0 3 0,0-2 0,-1 5 0,-2-2 0,2 4 0,-2 2 0,2-2 0,0 3 0,0 0 0,-2 2 0,-2 12 0,-2 5 0,0 12 0,0 1 0,0 1 0,0 2 0,4-7 0,-4 8 0,4-13 0,-1 7 0,-2-12 0,3 0 0,-1-5 0,-3-4 0,3 1 0,-3-1 0,3 1 0,-2-1 0,2 0 0,-3-2 0,0-2 0</inkml:trace>
</inkml:ink>
</file>

<file path=ppt/ink/ink4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02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24575,'0'16'0,"0"-2"0,0 13 0,0-6 0,0 17 0,0-12 0,0 7 0,0-10 0,3-3 0,-2 2 0,2-10 0,0-1 0,-2-6 0,2-1 0,-3-6 0,0-3 0,0-12 0,3-2 0,2-10 0,3 5 0,0-4 0,0-1 0,0 5 0,0-4 0,2 8 0,-1 2 0,4 4 0,-5-1 0,2 4 0,0 1 0,-3 7 0,3-4 0,-3 7 0,-1-3 0,0 3 0,1 0 0,-1 0 0,1 0 0,-1 0 0,1 0 0,-4 0 0,0 0 0</inkml:trace>
</inkml:ink>
</file>

<file path=ppt/ink/ink4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03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24575,'-4'-1'0,"2"5"0,21 13 0,5 8 0,3-2 0,7 7 0,-7-8 0,9 5 0,1 1 0,0-1 0,3 1 0,-8-6 0,1-2 0,-5-3 0,-3-2 0,-1 1 0,-2-8 0,-7 2 0,-3-3 0,-3 0 0,-5 3 0,2-6 0,1-1 0,-1-3 0,-2 2 0,-2 2 0,-2 2 0,0 0 0,0 0 0,0 1 0,0-1 0,-3 4 0,-1 5 0,-12 10 0,-3 6 0,-14 11 0,9-5 0,-13 11 0,13-12 0,-9 11 0,5-10 0,5 3 0,-3-4 0,9-7 0,-1 0 0,4-9 0,6-2 0,-3-4 0,4 0 0,0-3 0,0-1 0,4-4 0,-3 1 0,5-1 0,-2 1 0,1-4 0,-2 0 0,1-3 0,0 0 0</inkml:trace>
</inkml:ink>
</file>

<file path=ppt/ink/ink4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04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11 24575,'3'-10'0,"-3"10"0,-13 15 0,-7 22 0,-19 14 0,2 10 0,-13 22-703,1-7 703,25-28 0,0 0 0,-31 32 0,24-10-126,-7-10 126,11 1 0,6-17 0,-12 11 0,23-30 0,-3-1 699,7-10-699,5-3 130,-2-1-130,3-4 0,0 0 0,2 1 0,19 4 0,8 7 0,7 0 0,22 16 0,-29-16 0,31 22 0,-24-17 0,8 10 0,-4-5 0,-5-6 0,-8-1 0,-5-6 0,-8-4 0,-3-1 0,-1-4 0,-4-2 0,-2-1 0,-1-3 0</inkml:trace>
</inkml:ink>
</file>

<file path=ppt/ink/ink4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06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1 183 24575,'0'-17'0,"0"2"0,0 6 0,0 1 0,0-5 0,0 5 0,6-2 0,2 3 0,3 3 0,2-2 0,-6 5 0,6-2 0,-2 3 0,0 0 0,2 0 0,-6 0 0,4 6 0,-8 6 0,4 12 0,-6 11 0,3 18 0,-4-10 0,0 9 0,0-7 0,0-8 0,0 4 0,0-13 0,0-5 0,0-7 0,0-2 0,0-8 0,0 0 0,0-7 0,0-8 0,0-14 0,0-6 0,0-5 0,0-6 0,0-1 0,0-10 0,0 3 0,4-4 0,1 12 0,3 0 0,0 11 0,1 1 0,-2 9 0,0 4 0,0 5 0,-1 3 0,1 4 0,-1 0 0,0 3 0,0 0 0,0 0 0,1 10 0,0 3 0,1 10 0,0 5 0,-3 1 0,2 5 0,-6 0 0,7 5 0,-7 2 0,3 5 0,-4-6 0,4 0 0,-3-11 0,2-1 0,0-9 0,-2-1 0,2-7 0,-3-1 0,0-4 0,0-5 0,0-13 0,4-10 0,1-12 0,0-5 0,2 4 0,-2-10 0,4 10 0,-1-4 0,1 5 0,-1 4 0,0 2 0,-1 9 0,1 1 0,-1 7 0,0-3 0,-1 7 0,1 0 0,-1 1 0,1 5 0,-1-2 0,1 3 0,-1 0 0,0 0 0,0 3 0,-3 4 0,3 8 0,-5 4 0,7 9 0,-4 1 0,1 5 0,2 0 0,-2 5 0,0-3 0,3 8 0,-3-8 0,4 3 0,-1-5 0,-3-9 0,-1 2 0,-4-15 0,0-1 0,0-8 0</inkml:trace>
</inkml:ink>
</file>

<file path=ppt/ink/ink4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07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24575,'3'-6'0,"0"6"0,-3 4 0,0 11 0,0 20 0,0-3 0,0 18 0,0-19 0,4 12 0,0-17 0,5 12 0,-5-17 0,0 6 0,-4-16 0,0 3 0,0-7 0,0-6 0,0-13 0,0 0 0,0-13 0,0 5 0,0-3 0,0 0 0,0-6 0,0 5 0,0-4 0,4 4 0,0 1 0,7 3 0,0 2 0,0 4 0,2 3 0,-5 0 0,5 4 0,-5 4 0,2-3 0,-4 5 0,4-2 0,-3 3 0,3 0 0,-4 0 0,-2 0 0,-1 0 0</inkml:trace>
</inkml:ink>
</file>

<file path=ppt/ink/ink4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09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24575,'0'-13'0,"0"0"0,0-1 0,0 0 0,0-5 0,0 4 0,6-3 0,-1 3 0,5 4 0,-6-2 0,5 8 0,-5-1 0,6 6 0,-4 0 0,-3 3 0,0 13 0,-3 5 0,0 13 0,0 5 0,0 7 0,0 0 0,0 6 0,0-12 0,0-6 0,0-6 0,0-8 0,0-2 0,0-7 0,0-1 0,0-4 0,0 0 0,0 1 0,0-1 0,0 0 0,0 0 0,0 1 0,0-1 0,0 0 0,0 1 0,0-1 0,0-8 0,0-3 0,0-8 0,0-5 0,4-2 0,0-8 0,4 4 0,0-5 0,0 1 0,0 4 0,1-9 0,-2 8 0,1-3 0,4 0 0,1 3 0,-1-3 0,3 5 0,-4 3 0,4 2 0,-4 7 0,-1 1 0,0 3 0,-3 1 0,3 2 0,-4 1 0,1 3 0,-1 0 0,0 0 0,1 0 0,-1 0 0,-3 10 0,0 3 0,-3 15 0,0 2 0,0 9 0,0-4 0,0 10 0,0-5 0,0 1 0,0-2 0,0-5 0,3-5 0,-2-1 0,3-8 0,-4-2 0,3-7 0,-3-1 0,3-4 0,-3 0 0,0-7 0,0-8 0,0-9 0,4-6 0,-4 1 0,8-5 0,-4 3 0,4-8 0,0 9 0,0-5 0,0 6 0,0 4 0,-1 0 0,0 5 0,3 0 0,-2-1 0,2 4 0,-3-2 0,3 5 0,-2-2 0,2 3 0,-4 4 0,1-3 0,-1 5 0,0-2 0,1 3 0,-1 0 0,0 0 0,-3 3 0,0 4 0,-3 8 0,3 4 0,-2 5 0,2-1 0,1 5 0,-3-7 0,6 6 0,-6-12 0,6 3 0,-7-4 0,4-3 0,-2-1 0,-1-4 0,2 1 0,-3-1 0,3 1 0,-2-1 0,4-2 0,-1-2 0,2-2 0,-3 0 0,0 0 0</inkml:trace>
</inkml:ink>
</file>

<file path=ppt/ink/ink4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10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281 130 24575,'0'-10'0,"0"3"0,0-11 0,-3 10 0,2-10 0,-5 8 0,-1-1 0,-1-3 0,-10 2 0,6 4 0,-3-2 0,-2 10 0,1-3 0,-4 3 0,-2 0 0,7 0 0,-8 0 0,8 0 0,-3 3 0,3 4 0,1 4 0,3 3 0,0 0 0,7 5 0,-2-4 0,5 7 0,-2-6 0,3 2 0,0-8 0,0 4 0,3-7 0,8 4 0,1-5 0,10-1 0,-7-2 0,8-3 0,-8 0 0,7 0 0,-7-3 0,4-5 0,-4-7 0,-1 0 0,1-7 0,-3 2 0,2 1 0,-6 0 0,2 9 0,-3 0 0,-4 3 0,3 4 0,-5 2 0,1 12 0,-2 21 0,0 5 0,0 20 0,0-15 0,0 15 0,0-16 0,0 11 0,0-12 0,0-6 0,0-6 0,0-12 0,0 2 0,0-11 0,0 3 0,3-7 0,4-3 0,9-17 0,1-5 0,9-18 0,-3 3 0,5-8 0,-1 3 0,0 0 0,1 2 0,-6 9 0,-2 2 0,-5 9 0,-3 6 0,-2 4 0,-4 3 0,0 1 0,1 2 0,-4 1 0,0 3 0</inkml:trace>
</inkml:ink>
</file>

<file path=ppt/ink/ink4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11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24575,'-1'4'0,"11"6"0,11 13 0,11 4 0,5 4 0,5 3 0,4 11 0,5 1 0,-15-10 0,11 7 0,-18-11 0,14 4 0,-11 0 0,0-5 0,-15-12 0,2 4 0,-8-16 0,0 1 0,-4-2 0,-2-3 0,-1 1 0,-1 1 0,0-2 0,-3 3 0,0 0 0,0 0 0,0 1 0,0 3 0,-3 0 0,-6 19 0,-4-3 0,-5 18 0,-5 3 0,-2 12 0,-5 2 0,-1 11 0,2-17 0,-1 8 0,1-9 0,-4 0 0,3-2 0,2-11 0,2-1 0,9-11 0,-1-3 0,4-11 0,9-5 0,-4-4 0,6 1 0,-1-1 0,1-2 0,3-1 0</inkml:trace>
</inkml:ink>
</file>

<file path=ppt/ink/ink4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14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24575,'0'36'0,"0"8"0,0 35 0,0 12 0,0-8 0,0 13 0,0-14-1916,0-6 1916,0-18 0,0 4 0,0-5 0,0 3-751,0 23 0,0 2 751,0-6 0,0-2 0,0-2 0,0-2 0,0-5 0,0-1-18,-1-3 1,2-1 17,1-4 0,1 0 0,-3 3 0,1 0 0,4-7 0,1 0 0,-3 3 0,1 0 0,-1-4 0,0 0 0,3-1 0,-1 1 0,-2 0 0,0 0 0,3-4 0,0 0-158,-3 3 0,1 0 158,6 39 0,-9-14 0,4 0 0,-1-16 841,-2 5-841,6-7 1611,-7-8-1611,7-12 936,-7 5-936,7-10 381,-4-1-381,1-1 0,1-9 0,-5 4 0,6-4 0,-6-1 0,3-4 0,-1 3 0,-2-6 0,5-2 0,-5 0 0,5-7 0,-6 3 0,3-4 0,-3 1 0,0-1 0,0 0 0,0-2 0,0-1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45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24575,'6'-7'0,"1"-2"0,0 8 0,-3-6 0,2 7 0,-5-7 0,6 6 0,-6-6 0,5 7 0,-5-7 0,6 6 0,-6-5 0,5 5 0,-2-5 0,3 5 0,-3-5 0,2 5 0,-5-6 0,5 7 0,-2-7 0,3 7 0,-3-7 0,2 3 0,-5-3 0,5-1 0,-1 4 0,-1-3 0,2 3 0,-5-3 0,6-1 0,-3 0 0,4 1 0,-1-1 0,1 1 0,-1-1 0,1 0 0,-1 1 0,5 2 0,-4-1 0,4 1 0,-5 1 0,1-3 0,-1 3 0,1-4 0,-1 4 0,1-3 0,3 7 0,-2-7 0,2 3 0,-3-1 0,3-2 0,2 6 0,0-6 0,-2 6 0,1-6 0,-4 6 0,8-6 0,-4 6 0,1-6 0,-2 6 0,-3-3 0,-1 1 0,5 2 0,-3-2 0,2 3 0,-3 0 0,-1 0 0,1 0 0,3 0 0,-2 0 0,2 0 0,-3 0 0,-1 0 0,1 0 0,-1 0 0,1 0 0,-1 0 0,1 0 0,-1 0 0,1 0 0,-1 0 0,1 0 0,-1 0 0,1 0 0,-1 0 0,1 0 0,-1 0 0,1 0 0,-1 0 0,1 0 0,0 0 0,-1 0 0,0 0 0,0 0 0,0 0 0,1 0 0,-1 0 0,1 0 0,-1 0 0,1-4 0,-1 4 0,1-4 0,-1 4 0,0 0 0,0 0 0,0 0 0,1 0 0,-1 0 0,0 0 0,1 0 0,0 0 0,-1 0 0,0 0 0,1 0 0,-1 0 0,1 0 0,-1 0 0,1 0 0,-1 0 0,1 0 0,-1 0 0,1 0 0,-1 0 0,1 0 0,-1 0 0,1 0 0,-1 0 0,1 0 0,-1 0 0,1 0 0,-1 0 0,1 0 0,-1 0 0,1 0 0,-1 0 0,1 0 0,-1 0 0,1 0 0,-1 0 0,1 0 0,-1 0 0,1 0 0,-1 0 0,1 0 0,-1 0 0,0 0 0,-3 0 0,-1 0 0</inkml:trace>
</inkml:ink>
</file>

<file path=ppt/ink/ink4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15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24575,'66'0'0,"-1"0"0,-12 0 0,-1 0 0</inkml:trace>
</inkml:ink>
</file>

<file path=ppt/ink/ink4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19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0 772 24575,'0'-9'0,"0"0"0,0-5 0,0 2 0,0-15 0,0 6 0,0-12 0,0-1 0,0-2 0,0-3 0,0 0 0,0-1 0,0-6 0,0 0 0,0 0 0,0 5 0,0 2 0,0 5 0,0 0 0,0 4 0,0 6 0,0 6 0,0 4 0,0 0 0,0 3 0,0 1 0,0 3 0,0 1 0,0-1 0,0 1 0,0-1 0,0 1 0,0 0 0,3 2 0,8 2 0,14 2 0,24 0 0,5 0 0,12 4 0,0 2 0,1 4 0,14 6 0,1-4 0,8 4 0,-21-6 0,-17-4 0,-3-1 0,0 5 0,3-4 0,2-1 0,6 5 0,17 1 0,9 0 0,-28-2 0,29 2 0,-20 0 0,-5-1 0,2 0 0,-4-5 0,1 3 0,5-6 0,-13 2 0,5-4 0,-11 0 0,5 0 0,-6 0 0,0 0 0,0 0 0,0 0 0,-6 0 0,5 0 0,-5 4 0,6-3 0,-5 7 0,3-3 0,-9 0 0,5 2 0,-11-2 0,-1 3 0,-9-4 0,0 3 0,-9-6 0,0 2 0,-3-3 0,-1 0 0,12 0 0,8 0 0,21 0 0,12 0 0,16 0 0,8 0 0,7-5 0,-7-1 0,4-5 0,-11 5 0,11-4 0,-29 9 0,19-4 0,-27 5 0,10 0 0,-9 0 0,-5 0 0,-5 0 0,-7 0 0,-6 0 0,-8 0 0,-5 0 0,-6 0 0,-2 0 0,-4 10 0,0 13 0,-3 19 0,0 18 0,0 14 0,0-8 0,0 6-715,0 2 0,0 1 715,0 6 0,0 2-1148,0 14 0,0-1 1148,0-19 0,0 2 0,0-10 0,0 3 0,0 0 0,0-3 0,0-1 0,0 1 0,0-1 0,0 1 0,0-1 0,0 0 0,0 0 0,0-1 0,0 24 0,0-1-709,0-4 1,0-3 708,3-8 0,0-2 0,0-6 0,1-1 0,2-2 0,0-1-336,0-5 0,0 0 336,1 5 0,-1-2 0,-3-9 0,1-2 0,1 8 0,1-1 735,0 35-735,5 6 0,-4-28 2109,2 8-2109,-3-23 0,4 10 1618,0-6-1618,-1-6 877,1-1-877,-5-16 476,2-2-476,-6-11 0,3 0 0,-4-4 0,0 0 0,2-9 0,-1 4 0,2-7 0,-3 6 0,0-5 0,3 2 0,-3-4 0,3 0 0,-3 1 0,3-1 0,-7-2 0,-5-1 0,-19-3 0,-8 4 0,-16 1 0,-15 5 0,-10 1 0,-20 0-484,47-7 0,0-2 484,-4 1 0,0 0 0,-3-3 0,0 0 0,-1 0 0,-2 0 0,-6 0 0,0 0 0,-3 0 0,0 0-907,-8 0 1,-1 0 906,-2 0 0,1 0 0,-1 0 0,1 0 0,4 0 0,2 0-542,4 0 1,3 0 541,5-1 0,3 2-585,-30 3 585,23-1 0,2 1 0,-17 7 0,21-5 0,0 0 0,-9 4 795,3-4-795,5 2 1724,-1-7-1724,-11 4 1209,11-5-1209,1 0 721,8 0-721,6 0 0,0 0 0,6 0 0,0 0 0,6 0 0,0 0 0,0 0 0,0 0 0,0 0 0,0 0 0,0 0 0,0 0 0,0 0 0,0 0 0,0 0 0,0 0 0,5 0 0,1 0 0,5 0 0,-1 0 0,2 0 0,-1 0 0,0 0 0,4 0 0,0 0 0,1 0 0,6 0 0,-5 0 0,6 0 0,0 0 0,1 0 0,4 0 0,-1 0 0,1 0 0,2-5 0,2-3 0,2-5 0,0-5 0,0-2 0,0-8 0,0-6 0,0 3 0,0-7 0,0 18 0,0-8 0,0 13 0,0 0 0,0 2 0,0 6 0,0-3 0,0 4 0,-6 2 0,4-2 0,-4 3 0,6-7 0,0 6 0,0-3 0</inkml:trace>
</inkml:ink>
</file>

<file path=ppt/ink/ink4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21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1 298 24575,'71'0'0,"-1"0"0,1 0 0,-2 0 0,-15 0 0,0 0-2088,6 0 1,5 0 2087,29 1 0,4-2-1169,-4-8 1,2-3 1168,-17 6 0,2 1 0,-1-3 0,-6-3 0,-2-3 0,-2 2-130,19-1 0,-1 3 130,10-1 0,-1 0 0,-15 0 0,-1 2 0,9 3 0,1 2 0,5-7 0,-3 2 0,-11 7 0,-2 2 0,1-3 0,-4 0-241,-20 3 1,-2 0 240,2-5 0,-2-1 1572,23 3-1572,11-12 0,-15 9 0,-12-4 2796,-4 0-2796,-12 1 2133,-10-3-2133,-3 3 718,-9-3-718,-5 8 34,-4-3-34,-6 7 0,-2-6 0,-1 5 0,-2-2 0,-1 3 0</inkml:trace>
</inkml:ink>
</file>

<file path=ppt/ink/ink4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5:21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24575,'0'-4'0,"11"1"0,16 3 0,12 0 0,14 5 0,2 5 0,5 5 0,-14 3 0,-1 5 0,1-4 0,-4 3 0,5 1 0,-13-5 0,-4 3 0,-2-12 0,-12 4 0,-2-11 0,-7 7 0,-3-5 0,1 2 0,-4 0 0,2 1 0,-3 2 0,-4 6 0,-13 10 0,-7 6 0,-18 7 0,-8 6 0,-2 3 0,2-11 0,0 13 0,1-17 0,3 12 0,-7-9 0,20-5 0,0-8 0,8-2 0,6-5 0,4-3 0,5-2 0,4-4 0,2 0 0,-2-2 0,6-1 0,-3-3 0</inkml:trace>
</inkml:ink>
</file>

<file path=ppt/ink/ink4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6:06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0 24575,'-10'0'0,"0"0"0,-4 0 0,3 0 0,-3 0 0,-1 0 0,0 0 0,0 0 0,2 3 0,2 1 0,0 0 0,1 2 0,4-5 0,-1 5 0,-3-2 0,3 2 0,-3-2 0,3 2 0,1-3 0,-1 4 0,1-1 0,-1 0 0,1 1 0,-1-1 0,0 4 0,0 1 0,1 0 0,2 2 0,1-2 0,0 3 0,2-3 0,-2-2 0,3-2 0,0 3 0,0-3 0,0 3 0,0-4 0,5 1 0,7 0 0,7 0 0,4-3 0,5 3 0,-3-2 0,3 3 0,0 0 0,-4 3 0,0 1 0,-5 3 0,-5-1 0,1 4 0,-1-2 0,1 6 0,-3-3 0,3 9 0,-6-3 0,3 7 0,-4-7 0,0 7 0,0-7 0,-3 3 0,-2-5 0,-3 1 0,0-5 0,0-1 0,0 0 0,0-6 0,0 6 0,-3-11 0,-4 6 0,-8-5 0,0 2 0,-7-2 0,2 0 0,-8 0 0,3-4 0,-3 0 0,5-4 0,-1 0 0,5 0 0,-3-4 0,6-3 0,-2-4 0,3-8 0,3 0 0,1-9 0,6 3 0,1-8 0,4 9 0,0-9 0,0 8 0,0-8 0,0 4 0,0-5 0,8 0 0,6-1 0,4 5 0,8-5 0,-10 14 0,9-9 0,-9 18 0,3-7 0,-1 11 0,-6 1 0,5 0 0,-3 6 0,-3-2 0,6 3 0,-10 0 0,3 0 0,-4 0 0,1 0 0,-4 0 0,0 0 0</inkml:trace>
</inkml:ink>
</file>

<file path=ppt/ink/ink4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6:07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1 453 24575,'9'0'0,"6"-3"0,0-4 0,13-11 0,-7 2 0,9-10 0,0 0 0,-9 4 0,10-12 0,-16 17 0,10-12 0,-9 9 0,1 0 0,-6-2 0,-4 2 0,-2 1 0,-2-4 0,-3 4 0,0 0 0,0 0 0,0 5 0,-3 0 0,-8 2 0,-1 2 0,-10 2 0,2 1 0,-3 2 0,-1 2 0,1 3 0,-1 0 0,1 0 0,4 0 0,0 0 0,5 0 0,3 0 0,1 0 0,4 2 0,2 9 0,1 5 0,3 7 0,0 11 0,0 8 0,0 5 0,0 17 0,0-9 0,4 5 0,2-3 0,3-4 0,-3 7 0,2-1 0,-2-6 0,-1-1 0,-1-12 0,-4-1 0,0-10 0,3 0 0,-2-10 0,3-4 0,-4-2 0,0-6 0,0 3 0,2-6 0,2-11 0,3-5 0,4-10 0,1-2 0,4-4 0,-1 4 0,2-5 0,-6 10 0,4-3 0,-4 6 0,1 1 0,1 5 0,-6 4 0,3-1 0,-4 3 0,1 1 0,-1 3 0,0 0 0,1 6 0,-4 10 0,0 9 0,1 9 0,0-5 0,1-1 0,2-4 0,-6-5 0,5-1 0,-2-7 0,0-1 0,1-4 0,-4 1 0,5-4 0,-3 0 0,4-3 0,-1 0 0,-2 0 0,-2 0 0</inkml:trace>
</inkml:ink>
</file>

<file path=ppt/ink/ink4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6:08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7 24575,'-8'-4'0,"-5"2"0,-7 2 0,-5 11 0,5 2 0,-5 12 0,4 0 0,-1 4 0,-2-2 0,10 6 0,-2-12 0,11 11 0,2-19 0,3 9 0,0-15 0,0 6 0,0-2 0,0-1 0,0-1 0,7-2 0,9-3 0,5 2 0,7-1 0,0 3 0,-4 0 0,9 0 0,-13 0 0,7 0 0,-11 2 0,2 1 0,-3 7 0,-4 2 0,0 3 0,-2 10 0,-5-2 0,0 13 0,-4-8 0,0 8 0,0-9 0,0 10 0,-4-10 0,-8 1 0,-1-8 0,-6-8 0,0-1 0,3-5 0,-6-2 0,3-5 0,0-4 0,-4-3 0,8 0 0,-7 0 0,6-3 0,1-8 0,1-1 0,6-10 0,-3 2 0,7-3 0,0-1 0,4 1 0,0 0 0,0-5 0,0 3 0,4-8 0,8 8 0,2-8 0,10 11 0,-7-6 0,1 12 0,1 1 0,-4 4 0,4 4 0,-5 3 0,0 1 0,0 3 0,-3 0 0,-4 0 0,-4 0 0</inkml:trace>
</inkml:ink>
</file>

<file path=ppt/ink/ink4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6:09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24575,'3'-4'0,"8"1"0,4 3 0,13 0 0,2 0 0,4 0 0,-5 0 0,-1 0 0,0 0 0,-4 0 0,0 0 0,-1 0 0,-12 0 0,7 0 0,-8 0 0,1 0 0,-1 0 0,-7 0 0,0 0 0</inkml:trace>
</inkml:ink>
</file>

<file path=ppt/ink/ink4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6:10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323 0 24575,'0'6'0,"0"4"0,0 0 0,0 8 0,0-2 0,0 6 0,0-3 0,0 5 0,0-5 0,0 3 0,0-3 0,3 5 0,5 4 0,1-4 0,3 9 0,-4-12 0,0 10 0,0-10 0,0 7 0,-4-5 0,3 1 0,-3-1 0,1 0 0,-2 1 0,-3-1 0,0 0 0,0 1 0,-3-1 0,-5 0 0,-4-4 0,-3 4 0,0-8 0,-4 4 0,4-5 0,-7 1 0,7-4 0,-8 1 0,4-5 0,-4-3 0,-1 0 0,1-4 0,0 0 0,-1 0 0,1 0 0,0 0 0,6-7 0,0 0 0,6-8 0,0 1 0,0 0 0,7 3 0,-2 1 0,5 4 0,-2 2 0,3 1 0</inkml:trace>
</inkml:ink>
</file>

<file path=ppt/ink/ink4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6:13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1146 3124 24575,'-23'7'0,"3"-1"0,7-6 0,0 0 0,5 0 0,-1 0 0,-1 0 0,-1 0 0,-3 0 0,-5 0 0,4 0 0,-3 0 0,-1 0 0,0 0 0,-9 0 0,4-7 0,-15-7 0,3-8 0,-5-6 0,-4 1 0,16 1 0,-5-5 0,0-7 0,1 0 0,-18-18 0,22 19 0,-9-12 0,15 10 0,-4-3 0,-1 0 0,1-2 0,-1 2 0,5 1 0,-3-3 0,8 8 0,-4-3 0,5 5 0,0 0 0,0 0 0,4 0 0,-3 0 0,2 0 0,-3 0 0,4 0 0,-2 5 0,5-4 0,-4 8 0,4-7 0,-1 7 0,3-3 0,-1 0 0,1-17 0,3 8 0,2-13 0,3 16 0,0-5 0,0-2 0,0-5 0,0 1 0,0-1 0,0 0 0,0 1 0,-5-1 0,4 6 0,-6 0 0,6 6 0,-7 5 0,7-4 0,-6 4 0,6-10 0,-3 4 0,4-22 0,0 13 0,0-21 0,0 5 0,0-1 0,0 2 0,8 7 0,3 0 0,8 4 0,4-4 0,-4 6 0,8 5 0,-4 0 0,8 4 0,14-16 0,-10 18 0,12-17 0,-16 25 0,6-5 0,-2 9 0,0 2 0,-1 4 0,-5 1 0,4-1 0,1 0 0,1 3 0,10 1 0,-5 0 0,0 3 0,5-3 0,-5 4 0,0 0 0,5 4 0,-10-2 0,0 6 0,-3-3 0,-3 4 0,1 0 0,2 0 0,-2 0 0,-1 0 0,4 0 0,-4 0 0,5 0 0,20 4 0,-15 1 0,15 4 0,-15-1 0,-3 1 0,3 3 0,-5 2 0,0 3 0,0-1 0,-5 1 0,4-1 0,-8 4 0,8-2 0,-2 8 0,-1-9 0,5 9 0,-6-8 0,8 8 0,-3-8 0,2 8 0,-1-3 0,0-1 0,2 5 0,-7-5 0,6 5 0,-10-2 0,5 2 0,-6-2 0,-4 0 0,-1-1 0,-4-1 0,-1 1 0,5 19 0,-6-10 0,5 15 0,-9-8 0,2-6 0,-3 6 0,-1-11 0,0 4 0,-3-4 0,2 0 0,-6 4 0,6-4 0,-6 0 0,6 4 0,-6-4 0,3 5 0,-4 0 0,4 6 0,-3-5 0,3 9 0,-4-8 0,0 8 0,0-8 0,0 8 0,0-9 0,0 4 0,0 0 0,0-4 0,0 4 0,0-5 0,0-1 0,-4 1 0,0 0 0,-4-5 0,-1 3 0,1-7 0,-3 13 0,5-12 0,-4 7 0,1 1 0,0-13 0,-4 17 0,1-8 0,2 5 0,-6 5 0,2-1 0,-3-4 0,-1 4 0,5-5 0,-3-1 0,3 1 0,-4-1 0,1-3 0,-6 4 0,5-10 0,-8 6 0,8-2 0,-8-1 0,8 1 0,-7-4 0,7 0 0,-2 0 0,3-1 0,-4 1 0,3 0 0,-2 0 0,-8 10 0,9-12 0,-9 12 0,13-19 0,-1 3 0,-4-3 0,4-1 0,-3 1 0,4-4 0,-5 3 0,4-6 0,-7 7 0,7-7 0,-8 3 0,8-4 0,-3 3 0,0-2 0,2 3 0,-6-4 0,7 0 0,-8-2 0,4 1 0,-5-1 0,1 2 0,0-2 0,-1 2 0,-4-7 0,4 4 0,0-4 0,1 0 0,4 0 0,0 0 0,-4 0 0,8 0 0,-3 0 0,7 0 0,-2 0 0,5 0 0,-5 0 0,6 0 0,-2 0 0,2 0 0,1 0 0,-1 0 0,1 0 0,-1 0 0,1 0 0,0 0 0,-1 0 0,1 0 0,0 0 0,0 0 0,0 0 0,-1 0 0,-3-3 0,6 2 0,-2-2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30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5010 24575,'0'-12'0,"0"4"0,0-4 0,0-4 0,0 6 0,0-15 0,0 11 0,0-12 0,0 12 0,0-12 0,0 13 0,3-9 0,-2 5 0,6 5 0,-2-4 0,2 7 0,-2-6 0,2-3 0,-2 4 0,-1-6 0,3 7 0,-6 1 0,6 0 0,-6 5 0,6 2 0,-4 2 0,1-3 0,-1 1 0,0-5 0,-2-2 0,6 0 0,-2-5 0,4-5 0,-1 4 0,1-3 0,-5 4 0,4 0 0,-4 1 0,4-1 0,-3 0 0,2 1 0,-6 3 0,7-8 0,-3 8 0,0-9 0,3 1 0,-3-2 0,4-5 0,0 1 0,5-6 0,-4-1 0,9-6 0,-3 0 0,4-6 0,0 4 0,1-4 0,-1 6 0,-1 1 0,-4 5 0,4-5 0,-9 10 0,17-21 0,-14 12 0,14-14 0,-7 6 0,-3 5 0,13-11 0,-13 4 0,14-6 0,-8 0 0,8 1 0,-9 5 0,4-5 0,-11 17 0,5-8 0,-5 9 0,0-4 0,0-1 0,0-6 0,-5 10 0,18-30 0,-16 21 0,21-31 0,-20 27 0,19-17 0,-8 10 0,5-7 0,3 2 0,-9 7 0,8 0 0,-9 7 0,3 0 0,0 6 0,-3 1 0,3-1 0,3-12 0,-7 16 0,7-14 0,-5 22 0,-3-5 0,3 6 0,-5 5 0,-4 2 0,-6-1 0,10-12 0,0-4 0,14-14 0,0 2 0,-4-4 0,12-16 0,-2 2 0,6-12 0,2 14 0,-10-2 0,-3 17 0,-1-3 0,-5 12 0,5-1 0,0 0 0,0-5 0,0 4 0,13-11 0,-11 15 0,12-10 0,-9 7 0,1-2 0,2-5 0,2 12 0,-9-4 0,-3 16 0,-1-8 0,-10 15 0,3 0 0,-9 8 0,-2 3 0,1 0 0,-4 0 0,4 0 0,-1-3 0,-3 3 0,7-4 0,-7 4 0,8-4 0,-7 4 0,6-4 0,-6 4 0,2 0 0,-3 0 0,-1 1 0,1-1 0,-1 4 0,1-3 0,-1 6 0,1-6 0,-1 7 0,1-7 0,-1 3 0,1-1 0,-1-1 0,1 1 0,3-3 0,-2 1 0,2-1 0,-3 0 0,3 0 0,-2 0 0,7 4 0,-8-3 0,8 2 0,-4-3 0,5 0 0,0-4 0,-5 6 0,4-5 0,-4 6 0,1-3 0,-1 0 0,-5 1 0,5 2 0,-4-1 0,4 1 0,-5-2 0,1-1 0,-1 0 0,1 1 0,3 2 0,-2-1 0,3 1 0,-5-2 0,1-1 0,3 0 0,-2 0 0,2 4 0,-3-3 0,-1 6 0,1-6 0,-1 7 0,-3-4 0,-1 4 0</inkml:trace>
</inkml:ink>
</file>

<file path=ppt/ink/ink4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6:14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24575,'5'0'0,"-2"0"0,12 0 0,-8 0 0,3 0 0,-4 0 0,-2 0 0,-2 0 0</inkml:trace>
</inkml:ink>
</file>

<file path=ppt/ink/ink4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6:49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24575,'0'5'0,"0"9"0,0 24 0,0 16 0,0 29 0,0 9-583,0-39 1,0 1 582,0 3 0,0 1 0,0-3 0,0-1-88,0 1 1,0-2 87,0 31 0,0-5 0,0-12 0,0 0 0,0-13 0,0-18 0,0-9 860,0-12-860,6 0 480,5-8-480,3-4 0,11-7 0,-4-4 0,12-9 0,-2-6 0,5-4 0,-4 0 0,2 5 0,-13-2 0,6 7 0,-11-1 0,-4 9 0,-6 3 0</inkml:trace>
</inkml:ink>
</file>

<file path=ppt/ink/ink4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6:49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24575,'13'-10'0,"9"-1"0,-2 3 0,13-8 0,2 6 0,0-3 0,22-6 0,-28 13 0,26-3 0,-24 5 0,5 3 0,-3-3 0,-5 4 0,-14 0 0,1 0 0</inkml:trace>
</inkml:ink>
</file>

<file path=ppt/ink/ink4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6:51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24575,'0'16'0,"0"19"0,0-7 0,0 21 0,0-18 0,0 2 0,0-5 0,0-11 0,0 5 0,0-15 0,0-9 0,0-12 0,0-13 0,7-7 0,3-4 0,3-3 0,3 6 0,-6-3 0,5 13 0,-3-3 0,0 9 0,2 1 0,-7 7 0,6 1 0,-5 3 0,2 3 0,-4 1 0,0 3 0,1 0 0,-1 0 0,1 0 0,-1 0 0,1 6 0,0 6 0,0 12 0,-2 5 0,2 5 0,-6 0 0,3-6 0,-4 0 0,0-9 0,0 0 0,0-9 0,0 0 0,0-3 0,0-1 0,0 0 0,2-5 0,-1-5 0,5-11 0,-2-4 0,4-9 0,4 3 0,0-3 0,0 0 0,3 4 0,-3 0 0,-1 6 0,3 3 0,-6 1 0,5 3 0,-5 1 0,2 3 0,-4 3 0,0 1 0,1 3 0,-1 0 0,1 0 0,-1 0 0,-2 3 0,-1 8 0,0 1 0,-3 10 0,4-3 0,-4 1 0,0 2 0,0-3 0,0 4 0,3-4 0,-2 0 0,2-5 0,-3 0 0,0 0 0,0-3 0,0-1 0,0-4 0,0 0 0,0 1 0,0-1 0,0-2 0,0-1 0</inkml:trace>
</inkml:ink>
</file>

<file path=ppt/ink/ink4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6:52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5 103 24575,'-4'0'0,"5"-6"0,24-4 0,-7-5 0,19 2 0,-17-2 0,13 6 0,-9-2 0,4 2 0,-8 2 0,-2 3 0,-4 0 0,-3 4 0,-2 0 0,-3 9 0,-2 3 0,-1 25 0,-3-10 0,0 35 0,0-17 0,4 27 0,-3 3 0,9 8 0,-9-13 0,5-18 0,-1-2 0,-4 4 0,9 34 0,-4-35 0,-1-5 0,-1-4 0,-4-10 0,4-5 0,-3-5 0,2-2 0,-3-7 0,0 8 0,0-8 0,0 7 0,0-3 0,0 5 0,0-1 0,0-4 0,0 3 0,0-2 0,0-1 0,0-1 0,0-4 0,0 1 0,0-5 0,0 4 0,0-4 0,-3 1 0,-1 2 0,-6-5 0,2 5 0,-5-5 0,2 2 0,-8-3 0,4 1 0,-7-4 0,2-1 0,1-3 0,1 0 0,3 0 0,1 0 0,3 0 0,1 0 0,4 0 0,0 0 0,2 0 0,2 0 0</inkml:trace>
</inkml:ink>
</file>

<file path=ppt/ink/ink4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6:53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 24575,'-12'0'0,"-1"0"0,-6 0 0,0 0 0,-5 0 0,1 0 0,4 0 0,0 0 0,5 0 0,3 0 0,-2 0 0,6 0 0,-3 0 0,6 5 0,2 3 0,2 9 0,0 2 0,0 4 0,0 5 0,0 6 0,0 13 0,0 6 0,0 6 0,0 0 0,4 6 0,2 3 0,4-7 0,1 25 0,-2-39 0,2 30 0,-2-29 0,0 5 0,1 4 0,-1-15 0,0 8 0,-4-15 0,-1-1 0,-1-6 0,-2-9 0,2-1 0,-3-7 0,0-1 0,0-4 0,0 1 0,0-1 0,0 0 0,0 1 0,0-1 0,0 0 0,0 1 0,0-1 0,0 0 0,0 1 0,0-1 0,0 0 0,3 1 0,-2-1 0,1 0 0,-2 0 0,3-2 0,-2 1 0,4-1 0,-1-1 0,-1 3 0,3-5 0,-3 1 0,3 1 0,1-2 0,-1 2 0,0 0 0,1-3 0,-1 3 0,0 0 0,1-2 0,-1 2 0,8-3 0,-2 3 0,6-3 0,-4 4 0,4-4 0,-3 3 0,7-2 0,-7 2 0,7 0 0,-7-2 0,3 5 0,-4-5 0,1 5 0,-1-2 0,-3 0 0,-2 2 0,-2-5 0,-1 2 0,-2 0 0,1 0 0,-4 4 0,2-1 0,-3 0 0,0 1 0,0-1 0,0 0 0,0 1 0,0-1 0,0 1 0,0-1 0,0-3 0,0 0 0</inkml:trace>
</inkml:ink>
</file>

<file path=ppt/ink/ink4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6:57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3210 1 24575,'-12'0'0,"-7"0"0,3 0 0,-12 0 0,8 0 0,-12 0 0,1 0 0,1 0 0,-8 3 0,3 2 0,0 4 0,-10 0 0,4 4 0,-5-3 0,0 3 0,0-3 0,1 3 0,-7-3 0,5 3 0,-5 0 0,6-2 0,6 1 0,-4 1 0,3-3 0,0 7 0,3-8 0,-1 4 0,4-5 0,-9 1 0,9 0 0,-10 0 0,6-1 0,-7 1 0,0 0 0,1 0 0,-14 1 0,16-1 0,-14 1 0,11-1 0,-1 4 0,-5-3 0,12 3 0,-5-4 0,5 0 0,0 0 0,1 3 0,6-3 0,-1 4 0,1-5 0,-1 0 0,5 0 0,-4 1 0,4-1 0,-1 0 0,2 0 0,0 0 0,3 0 0,-3 0 0,5 0 0,-1 0 0,5-1 0,-3 1 0,6-1 0,-6 1 0,7-1 0,-8 1 0,8-1 0,-4 0 0,1 1 0,3-1 0,-4 0 0,1-3 0,-4 6 0,2-6 0,-4 3 0,8 0 0,-2-3 0,0 3 0,-2 0 0,1-2 0,-3 2 0,6-3 0,-6 3 0,7 1 0,-8-1 0,4-3 0,-5 3 0,1-2 0,-1 2 0,5 1 0,-3-4 0,6 2 0,-2-2 0,4 0 0,-1 3 0,1-3 0,0 3 0,3-1 0,-5 4 0,4-2 0,-2 2 0,1-3 0,5-1 0,-2 1 0,4-1 0,-1 0 0,1 1 0,-1-1 0,1 1 0,-1-1 0,1 1 0,-1-1 0,1 0 0,-1 1 0,1-1 0,2 1 0,-1-1 0,1 0 0,0 1 0,1-1 0,0-2 0,-2-2 0,-3-2 0,0 0 0,-2 0 0,2 0 0,-1 0 0,2 0 0,0 0 0,1 0 0,2 0 0,2 0 0</inkml:trace>
</inkml:ink>
</file>

<file path=ppt/ink/ink4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7:00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93 24575,'-7'16'0,"-13"15"0,6-9 0,-10 16 0,13-23 0,1 2 0,6-7 0,-2-3 0,5-1 0,-1 1 0,2-1 0,-3-2 0,2 1 0,-2-1 0,0 2 0,3 1 0,-6-1 0,5 0 0,-5-2 0,6 2 0,-3-3 0,3 4 0,5-4 0,-1 0 0,8-3 0,-1 0 0,3 0 0,0 0 0,4 3 0,-2 1 0,6 0 0,-7 3 0,7-7 0,-7 7 0,4-3 0,-5 0 0,0 2 0,-3-3 0,-2 1 0,-2-1 0,-1-3 0,1 3 0,-1-2 0,-5 1 0,-5-2 0,-6 0 0,0 0 0,0 0 0,0 0 0,2 0 0,-5 0 0,2 0 0,0-2 0,-2 1 0,2-5 0,0 5 0,-2-2 0,2 0 0,0 2 0,-2-2 0,6 0 0,-3 2 0,3-2 0,1 3 0,-1 0 0,1 0 0,-1-3 0,1 3 0,0-3 0,-1 3 0,1 0 0,3-3 0,-3 3 0,3-3 0,0 0 0,-3 2 0,3-2 0,-1 1 0,2-2 0,2-2 0,0 0 0,0-4 0,0-1 0,0-3 0,0-5 0,0-5 0,3 0 0,5-9 0,5 4 0,4-1 0,-1 2 0,-1 5 0,-3 4 0,-1 0 0,-4 8 0,-1 1 0,1 7 0,-1-3 0,-2 3 0,1-1 0,-1 1 0,-1 3 0,0 0 0</inkml:trace>
</inkml:ink>
</file>

<file path=ppt/ink/ink4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7:07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9650 6415 24575,'0'-6'0,"0"-3"0,0 2 0,0-3 0,0 3 0,3 1 0,0 0 0,1 0 0,1 3 0,-4-3 0,4 6 0,-4-6 0,5 5 0,-3-4 0,1 1 0,1-2 0,-4-1 0,5 1 0,-6 0 0,6-1 0,-5 1 0,5-4 0,-2-1 0,0 0 0,2-2 0,-2 2 0,0-3 0,2-5 0,-2 4 0,1-8 0,1 4 0,-5-4 0,6 3 0,-3-2 0,0 3 0,2-1 0,-5 2 0,6 0 0,-6 2 0,5-2 0,-5 0 0,5 2 0,-5-2 0,2 0 0,0 2 0,-2-6 0,2 3 0,1-5 0,-3 5 0,2-3 0,0 7 0,-2-8 0,2 4 0,-3-5 0,0 1 0,0 0 0,0-1 0,0 1 0,0-1 0,0 1 0,0 0 0,0-1 0,0 1 0,0-16 0,0 12 0,0-16 0,0 14 0,0-5 0,0 0 0,0 0 0,0 0 0,0-5 0,0 3 0,0-8 0,-4 8 0,-1-8 0,-4-8 0,-1-10 0,0-4 0,0 6 0,-4 2 0,3-2 0,-4 0 0,1-6 0,3 7 0,-8 0 0,8 0 0,-7 6 0,7-5 0,-6 11 0,6-5 0,-5 12 0,6 1 0,-2 5 0,0 4 0,3 2 0,-2 9 0,3 1 0,1 3 0,0-2 0,0 6 0,4-2 0,-5-1 0,-6-8 0,-7-18 0,-12-5 0,2-13 0,-8 2 0,1-12 0,-9 3 0,-4-12-551,-2 12 551,-1-4 0,-7-4 0,6 7 0,-7-6 0,9 8 0,1 1 0,-1 4-131,12 9 131,-23-14 0,15 15 0,-17-12 0,-3 9 0,10 9 0,-18-7 0,7 12 0,-8-5 0,22 16 0,-16-9 0,21 7 0,-15-3 0,11-3 0,3 7 0,10 0 547,3 5-547,4 2 135,5 4-135,3 1 0,7 5 0,6 0 0,4 7 0,3 1 0,1 3 0,-8-3 0,-7-10 0,-10-6 0,-11-14 0,-2-1 0,-12-11 0,-8-4-534,-15-7 534,35 24 0,-1 0 0,-4-2 0,0-1 0,4 3 0,1-1 0,-5-4 0,0 1 0,-30-21 0,34 27 0,1 0 0,-34-25 0,2 15 0,-7-8 0,8 15 0,-6-5 0,0 6 0,8 1-85,5 4 85,-2 2 0,9 5 0,-7 0 0,8 0 0,8 1 0,6 4 531,6 2-531,5 5 88,2-1-88,13 5 0,-4-3 0,14 6 0,0-2 0,-2 3 0,-26 0 0,-17 0 0,-28-10 0,-7-3-493,42 3 0,-2-3 493,-11-4 0,-3-3-1178,-9-1 1,-5-1 1177,-15-6 0,-4-2 0,29 8 0,-1-1 0,2 1 0,-17-3 0,1-2 0,19 5 0,-1-3 0,2 2 0,-10-5 0,0-1 0,13 4 0,-2-3 0,0 1 0,-26-10 0,0-1 0,5-1 0,-1-1 0,0 3 0,4 2 0,22 9 0,4 0-274,-5-2 1,2 2 273,-19-8 0,-7-3-40,8 9 40,15 4 837,14 5-837,15 9 2389,8-1-2389,12 10 652,-1-2-652,-25 3 50,-9 0-50,-34 10 0,-11-2-845,0 8 845,38-9 0,0-2 0,-39 1 0,28-1 0,-9 0 0,6-1-980,5-3 0,-1 0 980,-11 1 0,-8 1 0,5 0 0,0-3 0,3 0 0,-11 0 0,-2 0 0,2 0 0,1 0 0,9 0 0,3 0-414,7-3 0,2 0 414,4 1 0,2-2 0,6-5 0,2 1 0,-29 0 0,0-7 0,23 10 725,-18-6-725,18 1 1949,-3 5-1949,17 1 959,2 0-959,9 3 0,2-3 0,9 4 0,-4 0 0,12 0 0,-3 0 0,7 0 0,1 0 0,-1 0 0,4 0 0,0 0 0</inkml:trace>
</inkml:ink>
</file>

<file path=ppt/ink/ink4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7:08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24575,'0'6'0,"0"0"0,0 0 0,0 4 0,0 0 0,0 0 0,0 3 0,0-6 0,0 3 0,0 0 0,0-3 0,0 6 0,0-2 0,0 3 0,3 0 0,8 1 0,2 8 0,6-2 0,-3 7 0,5 5 0,-4-7 0,8 9 0,-8-12 0,3 6 0,-8-12 0,3 5 0,-8-11 0,3-1 0,-4 0 0,-2-4 0,-1-2 0,-3-2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32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 24575,'-7'0'0,"0"0"0,-1 0 0,1 0 0,-1 0 0,0 0 0,1 0 0,-1 3 0,0 1 0,4 4 0,-7 0 0,10-1 0,-7 1 0,8-1 0,0 1 0,0-1 0,0 1 0,0-1 0,0 5 0,0-4 0,0 8 0,0-7 0,-4 6 0,3-6 0,-2 2 0,3-3 0,0 3 0,0-2 0,-4 3 0,3-5 0,-2 1 0,0-1 0,2 1 0,-3-1 0,4 1 0,0-1 0,0 0 0,-3-3 0,2 3 0,1-6 0,4-2 0,3-3 0,1-4 0,-1 1 0,1 3 0,-1-3 0,1 6 0,-1-2 0,1 3 0,-1 0 0,1 0 0,-1 0 0,1 0 0,-1 0 0,1 3 0,-4 1 0,-1 3 0,-3 5 0,0-4 0,0 8 0,0-4 0,0 5 0,0-5 0,0 4 0,-4-3 0,0-1 0,-5 4 0,2-8 0,-2 8 0,2-7 0,-1 2 0,0-3 0,4-1 0,-3 1 0,6-1 0,-5-3 0,1 3 0,-2-3 0,-1 0 0,1 2 0,-1-5 0,1 3 0,-1-1 0,1-2 0,-1 2 0,1-3 0,-5 0 0,4 0 0,-4 0 0,5 0 0,-5 0 0,4 0 0,-4 0 0,5 0 0,3 0 0,1 0 0</inkml:trace>
</inkml:ink>
</file>

<file path=ppt/ink/ink4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8T19:07:09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0 248 24575,'6'0'0,"4"0"0,7 0 0,22-13 0,-15-2 0,25-13 0,-25 3 0,18-2 0,-14 1 0,13-1 0,-10 8 0,-3-1 0,-11 8 0,-4 1 0,-6 4 0,0-2 0,-1 7 0,1-4 0,-4 6 0,0 0 0</inkml:trace>
</inkml:ink>
</file>

<file path=ppt/ink/ink4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55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878 39 24575,'0'-19'0,"-7"12"0,-1-6 0,-5 13 0,-1 0 0,-8 0 0,0 0 0,-2 0 0,-13 9 0,11 6 0,-25 20 0,18-2 0,-9 16 0,2-14 0,5 4 0,-6 3 0,17-11 0,-7 9 0,7-10 0,1 10 0,1-7 0,5 6 0,2-8 0,6-2 0,-4-5 0,12 5 0,-5-14 0,6 7 0,0-9 0,0 2 0,0-3 0,0 3 0,11-8 0,15-1 0,12-6 0,23 0 0,-8 0 0,17 0 0,-8 0 0,0 7 0,-3-5 0,-8 15 0,-1-16 0,-17 12 0,6-5 0,-25 6 0,8 1 0,-14 5 0,-3 4 0,-5 7 0,0 8 0,0 1 0,-15 11 0,-10-8 0,-21 6 0,-16-1 0,-5 0 0,-11 8 0,4-26 0,-3 6 0,-7-15 0,20-5 0,-19 3 0,30-10 0,-8 0 0,21-9 0,0 0 0,18 0 0,0 0 0,7 0 0,8-13 0,1 11 0,6-11 0</inkml:trace>
</inkml:ink>
</file>

<file path=ppt/ink/ink4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56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0 172 24575,'0'35'0,"0"7"0,0 1 0,0 17 0,0-16 0,0 13 0,0-24 0,0 0 0,0-5 0,0-12 0,0-7 0,0-27 0,0-6 0,0-16 0,0 1 0,0-3 0,0 7 0,0-11 0,0 21 0,0-14 0,0 8 0,7 0 0,8 0 0,9 1 0,7 6 0,-2-5 0,12 11 0,-8-4 0,5 5 0,-8 3 0,1 4 0,-15 3 0,-1 7 0</inkml:trace>
</inkml:ink>
</file>

<file path=ppt/ink/ink4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56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24575,'18'-8'0,"4"1"0,15 7 0,3 0 0,12 0 0,-12 0 0,0 0 0,-10 0 0,1 0 0,-9 0 0,0 0 0,0 0 0,-13 0 0,4 0 0</inkml:trace>
</inkml:ink>
</file>

<file path=ppt/ink/ink4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57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24575,'29'0'0,"-5"0"0,26 0 0,-19 0 0,9 0 0,-9 0 0,-1 0 0,1 0 0,-9 0 0,-5 0 0,-12 0 0</inkml:trace>
</inkml:ink>
</file>

<file path=ppt/ink/ink4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3:58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14 308 24575,'0'28'0,"-5"3"0,4-16 0,-6 12 0,7-8 0,0 9 0,0-8 0,0 15 0,0-12 0,0 20 0,0-7 0,0 10 0,0-10 0,0 7 0,0-13 0,0 13 0,0-20 0,0 10 0,0-12 0,0 7 0,0-8 0,0-2 0,5-5 0,10 0 0,-2-1 0,7 1 0,-9 0 0,2-1 0,-1-1 0,1 3 0,-1-8 0,1 6 0,5-11 0,-3 4 0,3-5 0,2 0 0,-1 0 0,3 0 0,4-11 0,-6-6 0,10-17 0,-2-4 0,1-7 0,3-1 0,-9-8 0,5 6 0,-2-15 0,-3 6 0,0 1 0,-6-9 0,-2 19 0,1-10 0,-8 12 0,-1-11 0,-7 8 0,0-8 0,0 19 0,0-9 0,-7 16 0,-6-6 0,-8 7 0,-7 7 0,6 1 0,-11 7 0,17 5 0,-17 1 0,11 7 0,-14 0 0,15 0 0,-14 0 0,14 0 0,-6 0 0,6 7 0,-5-1 0,11 14 0,-12 1 0,13 14 0,-8-5 0,9 4 0,-2 2 0,7-8 0,-4 2 0,11-5 0,-6-10 0,7 4 0,0-7 0,0 1 0,0-1 0,0-6 0,0-1 0</inkml:trace>
</inkml:ink>
</file>

<file path=ppt/ink/ink4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4:00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96 24575,'-7'26'0,"-7"4"0,-11 24 0,0-6 0,2 14 0,8-14 0,-1 7 0,8-11 0,1 0 0,7-6 0,0 5 0,0-13 0,0-2 0,0-2 0,0-13 0,0 14 0,0-7 0,0-1 0,0-1 0,0 2 0,0 0 0,5 1 0,10 12 0,6-10 0,1 5 0,4-1 0,-11-6 0,11-1 0,-6 6 0,1-11 0,6 5 0,-8-7 0,10 0 0,-1-4 0,-2-3 0,10-6 0,-6 0 0,13 0 0,-7 0 0,2 0 0,6-23 0,-6 5 0,2-20 0,4 0 0,-13 0 0,7-9 0,-8 2 0,-5-1 0,1 10 0,-9-9 0,4-1 0,-6-2 0,1-14 0,-7 14 0,-3-15 0,-6 15 0,0-13 0,0 14 0,0-8 0,0 11 0,-5 6 0,-3-5 0,-13 20 0,-1-12 0,-6 21 0,0-6 0,8 12 0,-6 1 0,-2 7 0,-2 0 0,-6 0 0,1 0 0,-2 0 0,-11 21 0,3-1 0,-14 36 0,18-15 0,-17 19 0,17-12 0,1-9 0,9-3 0,6-8 0,11-8 0,-6 5 0,13-17 0,1 4 0</inkml:trace>
</inkml:ink>
</file>

<file path=ppt/ink/ink4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4:01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 24575,'0'12'0,"0"-1"0,0 22 0,0 2 0,0-6 0,0 24 0,0-22 0,0 22 0,0-7 0,0 10 0,0 8 0,0-8 0,0 17 0,0-22 0,0 22 0,0-26 0,0 8 0,0-19 0,0 0 0,0-9 0,0 1 0,0-9 0,0 1 0,0-8 0,0 1 0,0-2 0,0 3 0,0-3 0,0 2 0,0-1 0,0 1 0,-11-6 0,-4-9 0,2 0 0,1-3 0</inkml:trace>
</inkml:ink>
</file>

<file path=ppt/ink/ink4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54:03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69 24575,'0'13'0,"0"5"0,0 2 0,0 8 0,0 6 0,-9 4 0,1 7 0,0 9 0,-5-6 0,4 14 0,0-22 0,2 21 0,-6-28 0,11 28 0,-11-22 0,13 16 0,0-19 0,0 0 0,0-1 0,0-6 0,0 6 0,0-7 0,0-6 0,0-4 0,0 1 0,0-5 0,0 5 0,0-7 0,0 1 0,5-1 0,3 1 0,10 0 0,-3-1 0,10 1 0,-10 0 0,9-7 0,-2 8 0,-2-14 0,6 6 0,-6-6 0,8 0 0,0 0 0,6 0 0,-4 0 0,5-6 0,-7-8 0,6-2 0,-4-9 0,4 2 0,-6-5 0,7 0 0,-12 0 0,12 0 0,-20 0 0,13-8 0,-14 6 0,8-4 0,-9-3 0,2 8 0,-7-6 0,4 7 0,-11 0 0,6-6 0,-7 4 0,0-13 0,0 5 0,0 2 0,0-9 0,0 9 0,0-10 0,0 2 0,-7-3 0,-8 3 0,-1 6 0,-12 3 0,2 2 0,-4 10 0,-3-3 0,5 13 0,2-2 0,-2 8 0,-9-6 0,8 12 0,-6-6 0,7 7 0,0 0 0,8 0 0,-6 0 0,11 0 0,-11 0 0,6 0 0,-1 5 0,-6 8 0,7 2 0,-1 5 0,1-7 0,9-2 0,-2 3 0,6-3 0,-5 2 0,6-6 0,-1-2 0,2-5 0</inkml:trace>
</inkml:ink>
</file>

<file path=ppt/ink/ink4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9:13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1616 1 24575,'-19'22'0,"0"3"0,-6 1 0,1 2 0,3-3 0,-11 17 0,12-9 0,-24 31 0,23-30 0,-23 25 0,17-27 0,-5 8 0,-3-8 0,6 3 0,-11 2 0,18-11 0,-11 3 0,12-9 0,-8-2 0,5 0 0,-3-5 0,3 2 0,-18 3 0,15-3 0,-21 3 0,18-2 0,-13 2 0,8 3 0,-4-3 0,5 3 0,1-5 0,0 1 0,0-5 0,0 4 0,0-7 0,1 3 0,-1 0 0,0-3 0,0 2 0,5-3 0,1-3 0,4-2 0,0-3 0,5 0 0,0 0 0,7 0 0,-2 0 0,3 0 0,-4 0 0,0 0 0,4 0 0,-3 0 0,2 0 0,1 0 0,-3 0 0,6 0 0,0 3 0,1-2 0,3 1 0,-4-2 0,1 0 0,1 0 0,-1 0 0,0 0 0,5-5 0,6-6 0,10-8 0,1-4 0,7-1 0,-3 4 0,0-3 0,-2 8 0,-4 0 0,-3 6 0,-2 2 0,-2 1 0,-1 2 0,0 1 0,0 3 0,-8 3 0,-6 4 0,-6 3 0,-9 10 0,4-5 0,-5 8 0,0-2 0,0 3 0,-1 1 0,5-6 0,2 0 0,4-5 0,0 0 0,3-4 0,-2 0 0,6-4 0,0 1 0,2-1 0,4 0 0,-2 0 0,6 0 0,4 0 0,7 1 0,9 0 0,1 4 0,8-2 0,-4 6 0,10-6 0,-4 3 0,4 0 0,-5-3 0,-5 3 0,-1-5 0,-5 1 0,-3-1 0,-1 0 0,-4-3 0,-4 2 0,-1-5 0,-2 2 0,-4-3 0,0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8:53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12 24575,'-3'7'0,"2"4"0,-5-3 0,5 8 0,-6-4 0,6 5 0,-3 0 0,4 4 0,0 2 0,0-5 0,0 3 0,0-4 0,0-3 0,0 6 0,0-8 0,0 0 0,3-4 0,1-5 0,13-3 0,1 0 0,10 0 0,-6-3 0,5-2 0,-9-12 0,3 2 0,-7-6 0,-2-1 0,-3 4 0,0-8 0,-5 8 0,0-3 0,-4-1 0,0 4 0,0 1 0,0 1 0,-7 7 0,-2 1 0,-8 0 0,0 7 0,0-3 0,5 4 0,-4 0 0,3 0 0,-3 0 0,3 4 0,1 4 0,4 5 0,-1 3 0,5 6 0,-4-5 0,7 9 0,-2-8 0,3 4 0,0-6 0,0 1 0,0-4 0,0-2 0,3-3 0,8-4 0,3-1 0,6-3 0,-8 0 0,0 0 0,-5-3 0,1-5 0,0-5 0,1-4 0,-5 0 0,0 1 0,-4-1 0,0 4 0,0-3 0,0 8 0,0-4 0,-6 8 0,1 1 0,-6 10 0,3 2 0,-1 13 0,4-4 0,1 3 0,4-8 0,0-2 0,0-3 0,0-1 0,0 1 0,4-4 0,4-1 0,0-3 0,4 0 0,-5 0 0,1 0 0,-4-3 0,-1-1 0,-6 0 0,-1 1 0,-3 3 0,-1 0 0,4 0 0,1 0 0</inkml:trace>
</inkml:ink>
</file>

<file path=ppt/ink/ink4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9:16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455 40 24575,'-5'4'0,"1"-2"0,-8-2 0,1 0 0,-7-3 0,0-5 0,-10-1 0,9-1 0,-8 5 0,9-1 0,-5 5 0,-9-2 0,6 3 0,-11 3 0,17 8 0,-12 7 0,9 11 0,-8 3 0,10-2 0,0-2 0,7-9 0,6-2 0,1-3 0,7-4 0,0 0 0,0-4 0,3 0 0,8 1 0,4 0 0,8 0 0,-1 1 0,5 3 0,-3 1 0,3 4 0,-4-1 0,0 4 0,-3 1 0,-1 3 0,-7-4 0,2 7 0,-6-6 0,4 7 0,-8-5 0,-1-3 0,-3 3 0,0-8 0,0 4 0,0-8 0,0 0 0,0-4 0,0 0 0,-2 1 0,-5-4 0,-4 0 0,-3-3 0,-3 0 0,-2 0 0,0-3 0,-3-2 0,7-5 0,-7 2 0,11-2 0,-9 0 0,12 3 0,-4-2 0,6 2 0,0 1 0,-1 3 0,4-3 0,-2 3 0,1 0 0,1 2 0,0 8 0,3 3 0,3 4 0,1 0 0,3 0 0,0-1 0,3-2 0,5 3 0,-1-7 0,8 4 0,-4-3 0,1-4 0,3-1 0,-4-3 0,5 0 0,0 0 0,-1 0 0,-3 0 0,-1 0 0,-5-6 0,2-6 0,-4-2 0,0-13 0,-1 7 0,-1-11 0,6 2 0,-1-9 0,-1-2 0,4-4 0,-8 5 0,7 1 0,-7 10 0,2 4 0,-4 7 0,-3 6 0,-1 12 0,-3 8 0,-4 21 0,-1-1 0,-7 14 0,2-4 0,-3 6 0,8-2 0,-3 2 0,7-6 0,-3-5 0,4-7 0,0-5 0,0-6 0,0-3 0,0-7 0,3 1 0,0-4 0,7 0 0,0-3 0,4 0 0,10-16 0,-11 2 0,16-20 0,-11 4 0,9-10 0,-5 4 0,-1-2 0,-8 5 0,-2 1 0,-3 7 0,0-1 0,-4 15 0,-1-6 0,-3 9 0,0-1 0,0 2 0,0 1 0,0 0 0,0 0 0,0 0 0,0 25 0,0-1 0,0 33 0,0-4 0,0 16 0,0-10 0,0 8 0,0-9 0,0 12 0,0-11 0,0 10 0,0-23 0,4 4 0,-4-16 0,4-4 0,-4-6 0,0-5 0,0-2 0,0-2 0,0-2 0,0-1 0,0 0 0,-6 4 0,-2-3 0,-9 3 0,-2-3 0,-4 1 0,0-1 0,1 1 0,-1-1 0,4-2 0,-2-2 0,6-3 0,-7 0 0,11 0 0,-7-10 0,11 1 0,-4-9 0,7 0 0,1 0 0,3-10 0,0-5 0,0-7 0,17-6 0,5-6 0,18-4 0,-5 6 0,3-3 0,-5 11 0,5-6 0,-5 10 0,-2-2 0,-7 19 0,-3-3 0,-4 13 0,-3 1 0,-3 6 0,-2 1 0,1 3 0,-3 0 0,2 0 0,-2 0 0,-4 14 0,0 5 0,-3 14 0,0 5 0,0-4 0,0 9 0,0-9 0,0 4 0,0-5 0,0-8 0,0 1 0,0-15 0,0 3 0,0-8 0,0 0 0,0-5 0,3-5 0,1-15 0,4 0 0,0-13 0,0 3 0,3 1 0,-2-4 0,5 8 0,-5-4 0,5 6 0,-3 3 0,4 1 0,-1 4 0,-1 0 0,-2 4 0,2 0 0,-6 6 0,2 1 0,-3 3 0,1 0 0,-1 0 0,0 3 0,1 7 0,0 6 0,0 6 0,1 1 0,3 4 0,-2-3 0,3 8 0,-1-8 0,-3-1 0,3-1 0,-4-8 0,0 4 0,-1-7 0,-2-2 0,-1-3 0,-3-2 0,0-1 0</inkml:trace>
</inkml:ink>
</file>

<file path=ppt/ink/ink4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9:18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335 243 24575,'4'-2'0,"-2"-5"0,-5-3 0,-1-4 0,-7-8 0,0 6 0,-5-11 0,2 9 0,-1 2 0,0-5 0,1 12 0,0-5 0,-4 11 0,6-3 0,-5 5 0,7-2 0,-4 3 0,4 0 0,-3 0 0,2 0 0,-7 7 0,3 5 0,-4 11 0,3 6 0,3 8 0,1-2 0,3 8 0,1-9 0,3 4 0,1-5 0,4-5 0,0-1 0,0-8 0,0-1 0,0-8 0,0 0 0,6-4 0,2 1 0,6 0 0,-1-1 0,1 1 0,0-3 0,0-1 0,-1-3 0,1 0 0,0 0 0,0 0 0,3 0 0,-2 0 0,3-10 0,1-3 0,-3-11 0,8-5 0,-7 5 0,8-10 0,-9 10 0,1-5 0,-3 11 0,-6 0 0,2 7 0,-4 2 0,-2 2 0,1 4 0,-4 5 0,2 9 0,-3 3 0,0 12 0,3-6 0,1 4 0,3-3 0,0-6 0,0-1 0,3-4 0,0-3 0,4 0 0,0-3 0,4-1 0,-3-3 0,2 0 0,1-7 0,-7 2 0,7-12 0,-11 5 0,4-10 0,-4 8 0,1-8 0,-4 7 0,-1-3 0,-3 4 0,0 0 0,0 0 0,0 4 0,0-3 0,0 6 0,0-3 0,0 4 0,0 30 0,0 0 0,0 40 0,0 3 0,0 14 0,0-7 0,0 10 0,4-24 0,1 11 0,4-24 0,-3-8 0,1-12 0,-7-12 0,4-1 0,-4-8 0,0 1 0,0-38 0,0 11 0,0-37 0,0 18 0,-5-11 0,4 3 0,-7-3 0,7 5 0,-3 6 0,4 1 0,0 0 0,0 4 0,0-4 0,0 5 0,0 0 0,0 0 0,7 0 0,3 1 0,6-1 0,-3 4 0,1 2 0,-2 8 0,-1-3 0,2 11 0,-2-6 0,0 6 0,2 0 0,-6 1 0,3 4 0,-1 2 0,-2-2 0,3 6 0,0-6 0,-3 5 0,2-2 0,-3 3 0,1 0 0,-1 0 0,0 0 0,0 3 0,1 4 0,-1 0 0,1 10 0,-3-6 0,-1 11 0,-3-8 0,0 8 0,0-3 0,0-1 0,-6 0 0,1-4 0,-8 0 0,5 0 0,-5-4 0,2 3 0,1-5 0,-3 4 0,2-4 0,-2 2 0,-11 3 0,11-5 0,-11 5 0,14-6 0,-1-3 0,2 2 0,3-6 0,-1 3 0,1-3 0,3 0 0,0 0 0</inkml:trace>
</inkml:ink>
</file>

<file path=ppt/ink/ink4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9:19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7 24575,'10'-3'0,"-9"0"0,-10 3 0,-18 8 0,-4 10 0,-14 11 0,7 12 0,5-9 0,-8 15 0,22-22 0,-13 20 0,13-23 0,5 9 0,0-19 0,7 2 0,4-8 0,0 0 0,6-3 0,3 0 0,13-3 0,1 0 0,7 0 0,-4 0 0,-1 0 0,1 0 0,-4 0 0,-1 0 0,-8 0 0,0 0 0,-4 0 0,0 0 0,0 0 0,-2 3 0,-1 4 0,-3 7 0,0 4 0,0 5 0,-4-1 0,0 1 0,-3-4 0,-1-1 0,-2-8 0,2 3 0,-5-5 0,2 2 0,-2-6 0,-1 2 0,0-5 0,0 2 0,0-3 0,0 0 0,1 0 0,2 0 0,2 0 0,5-3 0,2 0 0,2-4 0,0 1 0,0 0 0,0 3 0,0 0 0</inkml:trace>
</inkml:ink>
</file>

<file path=ppt/ink/ink4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9:25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23 150 24575,'3'3'0,"0"0"0,6-3 0,2 0 0,2 0 0,1 0 0,4 0 0,5 0 0,-3 0 0,-1 0 0,-2 0 0,-9 0 0,5 0 0,-7 0 0,0 0 0,0-3 0,-2-4 0,1 0 0,-1-6 0,-1 3 0,0-3 0,-3-1 0,0 0 0,0 0 0,0 0 0,0 1 0,0 2 0,0 1 0,0 4 0,-6 3 0,1 0 0,-8 3 0,3 0 0,-4 0 0,0 0 0,0 0 0,-4 0 0,4 0 0,-4 0 0,4 3 0,0 1 0,4 2 0,-3 1 0,5 3 0,-2 0 0,3 4 0,0 0 0,3 0 0,-2-1 0,2 5 0,0-7 0,0 10 0,4-9 0,0 9 0,0-6 0,0 7 0,0-7 0,0 6 0,0-2 0,0 0 0,4 2 0,-1-9 0,5 5 0,-2-7 0,1 0 0,-1 0 0,0-4 0,1 0 0,2 1 0,-2-1 0,6-2 0,-3 2 0,8-6 0,-3 3 0,2-3 0,1 0 0,1 0 0,3 0 0,-3 0 0,3 0 0,-4-3 0,1-1 0,3-3 0,-5-6 0,2 4 0,-6-1 0,-3 4 0,-4 3 0,0-1 0,0-1 0,0 4 0,0-5 0,-2 3 0,1-3 0,-4 3 0,2 0 0</inkml:trace>
</inkml:ink>
</file>

<file path=ppt/ink/ink4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9:26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24575,'-13'0'0,"38"0"0,4 0 0,43 0 0,6 0 0,11 0 0,-38 0 0,1 0 0,2 0 0,1 0 0,1 2 0,0 1 0,5-2 0,1 0-663,3 1 1,1 1 662,-2-3 0,0 0 0,3 0 0,-2 0-240,23 0 240,10 0 0,-29 0 0,4 0 0,4 0 0,-24 0 0,3 0 1308,-5 4-1308,-10-3 257,8 3-257,-10-4 0,0 0 0,4 0 0,-9 0 0,4 0 0,-5 0 0,-1 0 0,1 0 0,-5 0 0,0 0 0,-6 0 0,1 0 0,-4 0 0,-2 0 0,-3 0 0,0 0 0,-4 0 0,0 0 0,-1 0 0,-2 0 0,6 0 0,-6 0 0,3 0 0,-1 0 0,-2 0 0,3 0 0,0 0 0,-3 0 0,2 0 0,-3 0 0,4 0 0,-3 0 0,6 0 0,-6 0 0,6 0 0,-3 0 0,1 0 0,1 0 0,-1 0 0,-1 0 0,0 0 0,-1 0 0,-2 0 0,6 0 0,-6 0 0,6 0 0,-6 0 0,3 0 0,0 0 0,-3 0 0,2 3 0,-3-2 0,4 2 0,-3-3 0,3 2 0,-1-1 0,-2 2 0,6 0 0,-6-2 0,6 5 0,-3-6 0,0 6 0,-1-5 0,-3 2 0,0-3 0,0 0 0,0 0 0,-3 2 0,3-1 0,-6 2 0,3-3 0</inkml:trace>
</inkml:ink>
</file>

<file path=ppt/ink/ink4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8:49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 24575,'0'20'0,"-8"9"0,2 10 0,-11 11 0,11-9 0,-12 20 0,11-12 0,-3 9 0,-3 4 0,10-14 0,-10 8 0,12-6 0,-3-9 0,4 8 0,0-9 0,0-1 0,0 19 0,0-21 0,4 12 0,4-12 0,10-3 0,4 11 0,0-11 0,10 22 0,-8-17 0,6 14 0,-5-10 0,-3-3 0,10 6 0,-4-1 0,4-3 0,-6-7 0,-1-6 0,5-3 0,-4-1 0,3-4 0,-9 2 0,2-7 0,-2 6 0,3-5 0,0 2 0,-3-1 0,-3-2 0,-2 2 0,5-5 0,-5 1 0,5-3 0,-6-1 0,0-3 0,-1 3 0,1-3 0,0 3 0,-4-3 0,3 0 0,-6-1 0,3 0 0,-4-2 0,0 1 0,1-4 0,-4 2 0,0-3 0</inkml:trace>
</inkml:ink>
</file>

<file path=ppt/ink/ink4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8:50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0 360 24575,'14'0'0,"-2"0"0,17 0 0,-1 0 0,-5 0 0,5 0 0,-6 0 0,1 0 0,-4 0 0,-5 0 0,-1 3 0,-6-2 0,3 2 0,-1 0 0,1-2 0,3 2 0,-3-1 0,-1-1 0,-3 2 0,4 0 0,-3-2 0,2 2 0,-2-3 0,-1 0 0,0 0 0,0 0 0,0 0 0,0 0 0,0 0 0,0 0 0,0 0 0,1 0 0,-1 0 0,0 0 0,0 0 0,0-5 0,-3-7 0,0-10 0,-3-6 0,4-11 0,-3 0 0,6-1 0,-2 2 0,3 5 0,0 5 0,-4 0 0,3 13 0,-7-2 0,6 12 0,-6-4 0,6 6 0,-3-1 0,4-1 0,-1 4 0,0-2 0,0 0 0,1 3 0,-1-6 0,0 5 0,0-1 0,-3 2 0,0 0 0</inkml:trace>
</inkml:ink>
</file>

<file path=ppt/ink/ink4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8:51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100 490 24575,'0'9'0,"0"3"0,0-2 0,0 4 0,0 0 0,0 0 0,0-1 0,0 10 0,0 1 0,0 4 0,0 4 0,0-4 0,0 5 0,0 5 0,0-4 0,0 10 0,0-15 0,0 4 0,0-11 0,4-3 0,-4-4 0,6-3 0,-5-4 0,2 1 0,-3-13 0,-4-21 0,-7-35 0,-1-9 0,1 13 0,0-3-755,4 4 0,1-1 755,-4-14 0,1-1 0,5 18 0,1 2-1,-3-5 1,1 3 0,4-13 0,-8-1 0,8 11 0,-3 25 0,4 4 1510,0 16-1510,0 1 1,3 12-1,13 12 0,2 6 0,19 32 0,-4-11 0,2 14 0,-3-10 0,1 3 0,-4-2 0,4 6 0,-7-11 0,1-2 0,-5-5 0,3-3 0,-9-3 0,3-9 0,-4-1 0,-2-4 0,1-4 0,-3 3 0,-1-5 0,-4 1 0,0-2 0,1-4 0,-1 0 0,-3 0 0,3-3 0,-6-2 0,3-25 0,-3-17 0,0-21 0,-5-13 0,-1-3 0,-4 18 0,0-11 0,1 31 0,-1-13 0,2 21 0,3 3 0,-1 13 0,5 4 0,-2 6 0,0 5 0,0 2 0,-3-1 0,3 2 0,1-1 0</inkml:trace>
</inkml:ink>
</file>

<file path=ppt/ink/ink4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8:56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0 319 24575,'6'0'0,"4"0"0,4 0 0,5 0 0,-1 0 0,4 0 0,-7-7 0,7-1 0,-7-10 0,3 6 0,-3-9 0,-5 12 0,1-8 0,-4 3 0,0-1 0,0-3 0,-3 8 0,-1-4 0,-3 7 0,0-6 0,0 3 0,0-4 0,-6 3 0,1-2 0,-8 5 0,2 1 0,1 1 0,-4 6 0,7-3 0,-6 3 0,6 0 0,-2 0 0,2 0 0,-2 0 0,1 0 0,-2 6 0,4 2 0,-2 9 0,1 2 0,-1 4 0,4 0 0,-2-5 0,5 4 0,-2-8 0,3 4 0,0-4 0,0 0 0,0 0 0,0-1 0,0-2 0,3 2 0,1-3 0,6 1 0,1 2 0,2-5 0,-2 5 0,2-6 0,-2 3 0,3-3 0,-4 0 0,3-1 0,-3-2 0,4 2 0,0-5 0,0 2 0,-1 0 0,1-2 0,0 2 0,0-3 0,0 0 0,-1 0 0,1 0 0,-4 0 0,0 0 0,-4 0 0,1-6 0,-1-6 0,2-7 0,-1-4 0,-3-4 0,4-6 0,-4-16 0,1 7 0,-1-1 0,-1 16 0,-2 4 0,2 4 0,-3 1 0,0 5 0,0 2 0,0 1 0,0 4 0,0 0 0,0 0 0,0 5 0,0 4 0,0 7 0,0 0 0,0 3 0,0-3 0,0 4 0,0 4 0,0-4 0,0 8 0,0-3 0,0 3 0,0 6 0,0 0 0,4 5 0,0-5 0,4-4 0,-1-3 0,0-6 0,0-1 0,-3-4 0,1-4 0,-4 0 0,4-2 0,-1-1 0,2-3 0,0 0 0,0 0 0,0-7 0,1 0 0,0-11 0,0-1 0,1-8 0,0 3 0,0-8 0,0 8 0,-1-3 0,1-1 0,-4 8 0,3-6 0,-6 15 0,3-6 0,-4 9 0,0-1 0,0 2 0,2 1 0,-1 0 0,2-1 0,-3 1 0,0 6 0,0 8 0,0 7 0,0 7 0,0 6 0,0-5 0,3 5 0,1-10 0,4 4 0,-2-7 0,1-1 0,0-5 0,-1-2 0,0-1 0,0 0 0,1-2 0,-1-2 0,0-2 0,4 0 0,-3 0 0,2 0 0,1 0 0,0 0 0,1-6 0,2 2 0,-5-6 0,1 0 0,-2 3 0,-1-3 0,1 0 0,-1 3 0,-2-10 0,-1 6 0,-3-7 0,0 4 0,0-4 0,0 3 0,0-3 0,0 4 0,2 4 0,-1 0 0,2 4 0,-3 0 0,0 0 0,0 20 0,0 2 0,0 20 0,4-3 0,0 0 0,5 10 0,4-2 0,-3 15 0,3-10 0,-4 0 0,-1-8 0,0-10 0,0-5 0,-1-5 0,-3-7 0,-1-2 0,-3-3 0,0-5 0,0-5 0,0-6 0,0-18 0,0 11 0,0-24 0,0 15 0,0-12 0,0 5 0,0 0 0,0 0 0,0 4 0,0 2 0,0 4 0,3 5 0,0 3 0,4 2 0,0 6 0,-1-3 0,0 4 0,1 0 0,2-1 0,2 0 0,2 0 0,1 0 0,4 0 0,-3 3 0,6-3 0,-6 6 0,7-5 0,-11 5 0,6-3 0,-7 4 0,1 0 0,2 0 0,-6 0 0,2 0 0,-3 0 0,-5 0 0,-4 0 0,-7 3 0,-1 4 0,1 8 0,3 4 0,-1 8 0,0 1 0,3 10 0,2-4 0,3 4 0,0-5 0,0 0 0,0-9 0,0 2 0,0-14 0,10 2 0,2-7 0,11-3 0,0 0 0,-1-4 0,1 0 0,0 0 0,-5-4 0,0-2 0,-4-5 0,0-7 0,-2-5 0,-1-1 0,-3-8 0,0 3 0,-4-9 0,0 4 0,-4-4 0,0 5 0,0 4 0,0-2 0,0 11 0,-3-6 0,-4 11 0,-5-3 0,-1 7 0,-5 1 0,3 6 0,-3 1 0,4 3 0,-3 0 0,2 0 0,-3 0 0,3 10 0,5-2 0,-4 10 0,6 0 0,1-3 0,0 2 0,6-3 0,-2-3 0,3 2 0,0-6 0,0 2 0,0-3 0,0 1 0,6-4 0,2 0 0,6-3 0,0 0 0,0 0 0,-4 0 0,3 0 0,-3 0 0,1 0 0,1-6 0,-1 1 0,3-5 0,-1 0 0,1 2 0,0-2 0,0 3 0,0 0 0,-1 3 0,-2-1 0,2 4 0,0-2 0,-2 3 0,1 0 0,-6 0 0,1 0 0,-1 0 0,0 6 0,1 6 0,-3 6 0,-1 5 0,1 0 0,-3 0 0,2-5 0,-3 0 0,0-4 0,0-4 0,0 0 0,0-4 0,0 0 0,0 0 0,0 0 0,2-2 0,2-11 0,3-2 0,-3-9 0,2 0 0,-2 7 0,3-10 0,0 10 0,0-7 0,0 4 0,0 0 0,3 0 0,-3 0 0,3 4 0,0 0 0,-3 0 0,3 5 0,-3-4 0,-1 9 0,0-3 0,0 3 0,0 0 0,1 0 0,-1 0 0,-3 6 0,3 2 0,-5 5 0,5 5 0,-2-3 0,3 6 0,-3-6 0,3 3 0,-7-8 0,6 3 0,-5-6 0,5 3 0,-5-4 0,4-3 0,-1 0 0,2-3 0,3 0 0,2 0 0,7 0 0,-7 0 0,10-7 0,-10 2 0,7-5 0,-8 3 0,3 0 0,-6 1 0,3 2 0,-4-2 0,0 6 0,1-3 0,-4 0 0,0 3 0,-3-3 0</inkml:trace>
</inkml:ink>
</file>

<file path=ppt/ink/ink4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8:57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12 417 24575,'-10'4'0,"8"-1"0,20-3 0,17 0 0,29 0 0,18 0 0,-31-5 0,3-1-702,12-1 0,1-1 702,0-7 0,2-2 0,11 3 0,1 0-1111,-4-2 0,0 0 1111,4-1 0,1 0 0,-5 3 0,0 0-520,0 1 0,-2-1 520,-11-1 0,-2 2 0,-4 6 0,-2-1 0,39-18 0,-32 11 0,11-1 0,-5-8 1164,-15 16-1164,20-16 2238,-32 17-2238,10-7 1264,-1 5-1264,-12 4 0,-1-2 0,-5 6 0,-4-3 0,-2 4 0,-5 0 0,-3-3 0,-4 2 0,-2-2 0,-6 0 0,2 2 0,-3-1 0,1 2 0,-1 0 0,-3 0 0,-1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17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24575,'3'-4'0,"7"0"0,10 4 0,6 0 0,1 0 0,17 0 0,-19 0 0,5 0 0,-22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8:54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24575,'0'2'0,"0"3"0,0 15 0,0 3 0,0 10 0,0-5 0,0 17 0,0-9 0,0 4 0,0-7 0,0-6 0,0-4 0,0-2 0,0-4 0,0-1 0,0 0 0,0-3 0,0 2 0,0-7 0,0 3 0,0-3 0,0-1 0,0 1 0,0-4 0,0-1 0</inkml:trace>
</inkml:ink>
</file>

<file path=ppt/ink/ink4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8:59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0 24575,'-5'0'0,"-13"0"0,5 0 0,-16 0 0,5 0 0,-4 0 0,-3 0 0,7 0 0,-7 0 0,8 0 0,1 3 0,4 1 0,4 0 0,1-1 0,2 0 0,2-3 0,2 6 0,1-5 0,0 1 0,3-2 0,0 0 0</inkml:trace>
</inkml:ink>
</file>

<file path=ppt/ink/ink4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9:31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24575,'0'4'0,"0"5"0,0 10 0,0 9 0,0 1 0,0 5 0,0 0 0,0-4 0,0 2 0,0-7 0,0 3 0,0-9 0,0 0 0,0-1 0,0-6 0,0 5 0,0-7 0,0 0 0,0 0 0,0-4 0,0 0 0,0 0 0,0 1 0,0-1 0,0-3 0,0 0 0</inkml:trace>
</inkml:ink>
</file>

<file path=ppt/ink/ink4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9:32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24575,'17'0'0,"1"0"0,6 0 0,4 0 0,12 0 0,2 0 0,0 0 0,7 0 0,-5 0 0,4 0 0,8 0 0,-19 0 0,8 0 0,-20 0 0,2 0 0,-15 0 0,5 0 0,-9 0 0,2 0 0,-4 0 0,0 0 0,-2 0 0,-1 0 0</inkml:trace>
</inkml:ink>
</file>

<file path=ppt/ink/ink4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9:36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94 390 24575,'0'25'0,"0"-3"0,0 22 0,0-17 0,0 13 0,0-7 0,0 3 0,3 0 0,2 2 0,6-13 0,-5-1 0,4-2 0,-9-7 0,9 0 0,-9-5 0,8-3 0,-8-1 0,2-13 0,-3-13 0,-5-36 0,4-7 0,-15-33 0,9 30 0,-14-20 0,10 25 0,-9-7 0,5 8 0,0 8 0,-1 16 0,10 7 0,-4 11 0,6 7 0,0 1 0,2 3 0,2 1 0,0 0 0,0 0 0,6 2 0,6-2 0,12 1 0,0 1 0,9-4 0,-8 7 0,7-2 0,-7 3 0,3 0 0,-5 0 0,-3 0 0,-2 0 0,-7 0 0,-1 2 0,-4 5 0,1 8 0,-3 4 0,0 10 0,-4 0 0,0 5 0,0 0 0,0-5 0,0 4 0,-3-13 0,-5 7 0,-4-8 0,-3 1 0,0-2 0,-3-3 0,2-4 0,-2 0 0,0-4 0,2 0 0,-2 1 0,4-4 0,-1 2 0,4-5 0,2 2 0,2-3 0,1 0 0,5 0 0,9-4 0,8-3 0,12-6 0,-4 0 0,4 2 0,-4 3 0,-1 0 0,0 3 0,1 2 0,-5 3 0,-1 0 0,-7 0 0,-1 3 0,-4 4 0,1 3 0,0 5 0,-3-1 0,-1 0 0,-3 0 0,0-3 0,0 2 0,0-2 0,0 3 0,0 0 0,0-3 0,-3 3 0,-1-4 0,-6 4 0,2 1 0,-6-1 0,6 0 0,-5 0 0,2 0 0,-4 1 0,4-1 0,-2 0 0,2-3 0,0-1 0,-3-3 0,7-1 0,-3-2 0,0 2 0,-1-5 0,0 5 0,-2-5 0,6 2 0,-3-3 0,3 0 0,1 0 0,-1 0 0,4 2 0,5-1 0,10 1 0,11-2 0,6-3 0,6-11 0,1-5 0,1-8 0,-1-1 0,-4 1 0,-2 5 0,-10-1 0,-1 7 0,-7-3 0,-2 1 0,-3 3 0,1-4 0,-1 5 0,0 0 0,0-5 0,-3 4 0,3-3 0,-6 7 0,2 1 0,-3 3 0,0 1 0,0 0 0,0 5 0,0 8 0,0 4 0,0 6 0,0-3 0,0 0 0,0 0 0,3-3 0,1 2 0,2-2 0,5 0 0,-4-1 0,7-3 0,-7 0 0,6 0 0,-2-1 0,3-2 0,0-1 0,0-3 0,1 0 0,-1 0 0,4 0 0,-3 0 0,8 0 0,-8-3 0,3-1 0,0-7 0,-2 3 0,2-6 0,-4 3 0,0-3 0,0-1 0,-2-3 0,1 3 0,-1-4 0,-1 1 0,-1 3 0,-2-4 0,-1 5 0,0 0 0,0 3 0,0-3 0,-4 7 0,0-3 0,-3 4 0,0-1 0,0 1 0,-2 2 0,-2 2 0,-6 2 0,-1 0 0,-3 0 0,3 0 0,-2 0 0,2 0 0,0 0 0,-3 3 0,7 0 0,-6 4 0,5 3 0,-6 1 0,6 8 0,-2-4 0,2 7 0,4-7 0,-3 8 0,6-8 0,-2 3 0,3 0 0,0-2 0,0 2 0,0-4 0,2-3 0,5-1 0,1-4 0,5 2 0,-2-2 0,0-2 0,2-1 0,-6-3 0,7 0 0,-7 0 0,6 0 0,-2-10 0,1 1 0,2-9 0,-6-1 0,2 4 0,-2-3 0,-1 3 0,-3 1 0,2 3 0,-6 1 0,3 4 0,-3 5 0,3 5 0,1 7 0,3-1 0,0 4 0,0-7 0,-1 3 0,1-4 0,3 1 0,0-3 0,1-1 0,6-3 0,-5 0 0,10-7 0,-6-1 0,6-8 0,-6-2 0,7-3 0,-6-3 0,3 0 0,-4-4 0,-4 3 0,4-8 0,-7 8 0,3-7 0,-4 7 0,0-3 0,0 4 0,0 1 0,-4 4 0,-1 0 0,-3 5 0,0 3 0,0 1 0,-5 6 0,-3 2 0,-5 2 0,2 10 0,-4 3 0,3 10 0,0 5 0,0-3 0,3 13 0,1-12 0,3 7 0,2-10 0,3-3 0,-3-2 0,2-7 0,-2-1 0,3-4 0,0 0 0,2-2 0,5-1 0,8-3 0,4-4 0,4 0 0,6-8 0,-9 3 0,7-2 0,-8 3 0,1 4 0,2 0 0,-7 4 0,3 0 0,-7 0 0,-1 0 0,-4 0 0,1 6 0,-3 6 0,-1 18 0,-3-4 0,0 12 0,0-9 0,-8 10 0,-2-4 0,-7 0 0,0-2 0,-2-12 0,2 2 0,-1-8 0,4-4 0,-5-1 0,4-6 0,-7 0 0,6-4 0,-6 0 0,7 0 0,-4-7 0,8-1 0,-2-3 0,5-2 0,1 8 0,3-1 0</inkml:trace>
</inkml:ink>
</file>

<file path=ppt/ink/ink4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9:37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38 126 24575,'6'0'0,"0"0"0,1 0 0,-1 0 0,4 0 0,-2-6 0,-1 2 0,2-10 0,-7 3 0,7-3 0,-8 0 0,2-1 0,-3 5 0,0-4 0,0 7 0,0-3 0,-2 6 0,-2 1 0,-6 3 0,-1 0 0,-3 0 0,3 0 0,-2 0 0,5 0 0,-1 3 0,2 4 0,0 4 0,3 7 0,-3 1 0,6 5 0,-2-1 0,3-10 0,0-3 0</inkml:trace>
</inkml:ink>
</file>

<file path=ppt/ink/ink4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9:38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1 340 24575,'70'-2'0,"0"0"0,-1-2 0,-4-3 0,26-17-968,-41 12 1,0 0 967,2-3 0,4 0 0,22-3 0,0 2 0,14 0 0,-21 0 0,0 0 0,15 3 249,-17 0-249,-19 2 0,-1 1 0,9 2 408,5-3-408,-6 2 0,-10 8 0,0-11 976,5 10-976,-6-6 302,-5 0-302,-2 6 0,-10-5 0,-1 3 0,-8 3 0,-2-5 0,0 5 0,-3-2 0,0 3 0,-2 0 0,-2-3 0,3 2 0,1-2 0,-1 3 0,-3 0 0,2-4 0,-2 4 0,3-4 0,0 4 0,0 0 0,0-3 0,1 2 0,-5-2 0,3 3 0,-5 0 0,5 0 0,-6 0 0,3 0 0,-3 0 0,-1 0 0,1 0 0,-1 0 0,0-2 0,-2-2 0,-2 1 0,-2 0 0</inkml:trace>
</inkml:ink>
</file>

<file path=ppt/ink/ink4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9:41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24575,'0'6'0,"0"0"0,0-2 0,0-2 0</inkml:trace>
</inkml:ink>
</file>

<file path=ppt/ink/ink4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9:58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263 335 24575,'-3'2'0,"0"-12"0,3-19 0,0-6 0,0-5 0,0 6 0,0 5 0,-4-4 0,-3 16 0,-9-6 0,1 18 0,-13-1 0,3 6 0,-4 3 0,-1 18 0,4 8 0,7 17 0,-3 6 0,11 1 0,-3 6 0,8 0 0,2 1 0,4-7 0,0-7 0,0-6 0,0-11 0,3-5 0,8-9 0,5-4 0,12-3 0,1-4 0,5 0 0,5-4 0,-8 0 0,6 0 0,-12-7 0,-2 2 0,-4-9 0,-5 6 0,-3-5 0,-1 8 0,-4-4 0,1 8 0,-1-2 0,0 3 0,0 0 0,-2 7 0,1 1 0,-1 6 0,3 0 0,0 0 0,4 0 0,4-3 0,4 0 0,9-3 0,-4-4 0,4 0 0,-5-4 0,1 0 0,-5 0 0,-4 0 0,-6 0 0,-2 0 0,-1 0 0,1 0 0,-4-6 0,0-2 0,-3-10 0,0-2 0,0-8 0,0-1 0,0 0 0,0-4 0,0 4 0,0 0 0,0 1 0,-3 8 0,-1 2 0,-3 4 0,0 3 0,0-2 0,-3 5 0,2 1 0,-5 4 0,-2 3 0,0 0 0,-8 0 0,0 0 0,2 6 0,-6 3 0,11 9 0,-3 2 0,7-1 0,2-4 0,0 1 0,5-8 0,-4 5 0,9-7 0,-3 0 0,3 0 0,0 0 0,3 1 0,0-1 0,4 0 0,-1 1 0,0-1 0,1 1 0,-1-1 0,4-2 0,1-2 0,3-2 0,4 0 0,1 0 0,10-12 0,7-8 0,-4-4 0,9-11 0,-6 12 0,1-4 0,8 1 0,-9 8 0,0-4 0,-3 6 0,-11 4 0,1 3 0,-11 3 0,-1 6 0,-4-3 0,1 3 0,-1 0 0,-21 0 0,3 3 0,-15 4 0,4 5 0,8 2 0,-3-2 0,7 1 0,1-5 0,-1 5 0,4-2 0,-4 3 0,7 0 0,1-3 0,0 2 0,2-5 0,-2 1 0,3-2 0,0-1 0,0 1 0,9-4 0,3 0 0,6-3 0,9 0 0,-7 0 0,8 0 0,-5 0 0,1 0 0,-5 0 0,3 3 0,-10 1 0,5 4 0,-9-2 0,2 1 0,-7 3 0,0 4 0,-3 2 0,0 6 0,-7-3 0,-6 5 0,-8 1 0,-4-4 0,-4 0 0,5-6 0,-4 1 0,4-3 0,1-2 0,4-4 0,0-3 0,5-1 0,0-3 0,3 0 0,1 0 0,9 0 0,9 0 0,4-3 0,10 2 0,2-2 0,0 0 0,9-2 0,-9-3 0,9-4 0,-4-1 0,1-3 0,-2-1 0,-9 6 0,0-8 0,-5 7 0,-2-10 0,-2 3 0,2-4 0,-3-17 0,3-1 0,-3-15 0,-4-15 0,-2 17 0,-3-24 0,0 29 0,0-16 0,0 23 0,0 2 0,0 12 0,0 12 0,0 2 0,0 7 0,0 32 0,-4 0 0,3 29 0,-3-2 0,4 1 0,0 1 0,0 4 0,0-5 0,0 0 0,0 5 0,0-11 0,7 0 0,-1-8 0,9-10 0,-2-1 0,-1-4 0,2-8 0,-6 1 0,2-9 0,0 2 0,-3-3 0,3-4 0,-3 0 0,-1-3 0,4 0 0,1-3 0,0-4 0,2-4 0,-5-4 0,5 1 0,-5 0 0,3 0 0,-1-1 0,-2 1 0,-1 6 0,-4 2 0</inkml:trace>
</inkml:ink>
</file>

<file path=ppt/ink/ink4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49:59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24575,'5'0'0,"0"0"0,15 0 0,9 0 0,2 0 0,8 0 0,-6 0 0,1 0 0,-4 0 0,-7 0 0,-4 0 0,-9 0 0,0 0 0,-3 0 0,-4 0 0,0 0 0</inkml:trace>
</inkml:ink>
</file>

<file path=ppt/ink/ink4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50:00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95 451 24575,'0'30'0,"0"3"0,0 3 0,0 13 0,0-12 0,0 20 0,4-15 0,-3-2 0,3-16 0,-1-5 0,-2-9 0,2 0 0,-8-44 0,0 1 0,-10-43 0,3-6-543,-9-10 543,14 39 0,1 0 0,-6-27-6,2-4 6,9 29 0,-8-4 0,8 12 0,-3 13 0,4 10 543,0 9-543,0 5 6,-3 7-6,5 0 0,11 3 0,8 0 0,19 0 0,0 0 0,1 0 0,3 0 0,-8 0 0,-2 0 0,-6 0 0,-8 0 0,-6 0 0,-4 0 0,-3 0 0,-1 0 0,-3 0 0,0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8:56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54 24575,'-7'7'0,"-3"2"0,9 8 0,-3 0 0,4-5 0,0 4 0,0-8 0,0 4 0,0-5 0,0 1 0,0-1 0,7 1 0,-2-4 0,15-1 0,-7-3 0,5 0 0,-3 0 0,3 0 0,-5 0 0,8-8 0,-12-1 0,6-4 0,-6 1 0,3 0 0,-8 4 0,0-8 0,-4 7 0,0-6 0,0 6 0,0-7 0,0 8 0,-4-8 0,-4 7 0,-5-7 0,-4 11 0,0-3 0,1 8 0,3 0 0,-3 0 0,3 0 0,-3 0 0,-2 12 0,1 3 0,2 13 0,2-1 0,8 6 0,1-4 0,4 3 0,0-9 0,0-2 0,0-4 0,0-5 0,3 0 0,10-4 0,1 0 0,7-3 0,0-1 0,-3-4 0,3 0 0,-8 0 0,3 0 0,-8 0 0,4-4 0,-5-4 0,1-1 0,0-7 0,-3 4 0,2-5 0,-6-4 0,3 3 0,-4-4 0,0 1 0,0-5 0,-4 7 0,0 0 0,-4 11 0,-3 4 0,-2 0 0,0 4 0,-3 0 0,4 0 0,-5 0 0,4 0 0,-2 4 0,5 9 0,-2 1 0,7 8 0,1-6 0,4 1 0,0 0 0,0-1 0,0-3 0,0 2 0,4-6 0,4 2 0,4-3 0,10-3 0,-4-1 0,3-4 0,-4 0 0,-5 0 0,0 0 0,-1 0 0,-6-7 0,1-2 0,-6-7 0,0 0 0,0-1 0,0 4 0,-3-2 0,-2 6 0,-7-3 0,4 8 0,-8 0 0,3 4 0,-4 0 0,5 0 0,-4 4 0,7 4 0,-3 5 0,3 3 0,5-3 0,-4 3 0,7-8 0,-2 4 0,3-5 0,0 1 0,3-4 0,5-1 0,4-3 0,5 0 0,0 0 0,-1 0 0,1 0 0,-5 0 0,4-4 0,-7-4 0,-1 2 0,-4-1 0</inkml:trace>
</inkml:ink>
</file>

<file path=ppt/ink/ink4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50:00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24575,'18'0'0,"-1"0"0,11 0 0,0 0 0,1 0 0,5-4 0,-5 3 0,-1-3 0,-9 4 0,-1 0 0,-7 0 0,2 0 0,-9 0 0,2 0 0</inkml:trace>
</inkml:ink>
</file>

<file path=ppt/ink/ink4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50:01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24575,'3'-6'0,"0"0"0,3-1 0,-1 1 0,8-1 0,-6 3 0,3 1 0,0 3 0,-3 0 0,6 0 0,-5 0 0,5 0 0,-2 0 0,3 0 0,-3 3 0,-1 12 0,-6 2 0,0 16 0,-4-4 0,0 5 0,0-5 0,0 4 0,0-9 0,0-1 0,0 0 0,-4-8 0,4 0 0,-4-2 0,4-6 0,-6 3 0,5-11 0,-6-8 0,7-9 0,4-5 0,3-1 0,5 1 0,4-1 0,-4 5 0,2 1 0,-3 6 0,0 2 0,-2 4 0,-2 2 0,-1 1 0,1 3 0,-1 0 0,0 0 0,1 0 0,-1 0 0,-2 6 0,-2 2 0,2 11 0,-3 0 0,2 4 0,-3 1 0,0-1 0,3 0 0,-2-4 0,3 0 0,-1-9 0,-3 4 0,6-7 0,-2 0 0,2-4 0,4-3 0,1 0 0,3-3 0,1-9 0,0-4 0,4-4 0,-7 2 0,6 3 0,-10 0 0,2 5 0,-4 0 0,1 3 0,-4 4 0,0 0 0</inkml:trace>
</inkml:ink>
</file>

<file path=ppt/ink/ink4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50:02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24575,'-8'0'0,"2"0"0</inkml:trace>
</inkml:ink>
</file>

<file path=ppt/ink/ink4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50:02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24575,'9'0'0,"-3"0"0</inkml:trace>
</inkml:ink>
</file>

<file path=ppt/ink/ink4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50:04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 24575,'-2'4'0,"12"-1"0,6-3 0,27 0 0,-10 0 0,25 0 0,-6 0 0,-9 0 0,26 0 0,-22 0 0,39 0 0,-23 0 0,4 0 0,-10 0 0,2 0 0,-4 0 0,9 0 0,-17-4 0,5 3 0,-6-3 0,-6 4 0,5 0 0,-10 0 0,4 0 0,-6 0 0,1 0 0,0 0 0,0 0 0,0 0 0,0 0 0,0 0 0,-5 0 0,4 0 0,-4 0 0,5 0 0,0 0 0,0 0 0,5 4 0,-4 1 0,5 3 0,-6 1 0,-1-5 0,-3 4 0,2-4 0,-7 1 0,3-2 0,-5 1 0,1-3 0,-1 2 0,0-3 0,1 0 0,-1 0 0,5 0 0,-3 0 0,7 4 0,-2-3 0,9 3 0,-4-1 0,10 2 0,-10 0 0,10 3 0,-10-3 0,-1 0 0,-1 3 0,-8-7 0,-1 2 0,-2-3 0,-7 0 0,8 0 0,-8 0 0,3 0 0,-4 0 0,7 0 0,-6 0 0,3 0 0,-5 0 0,-6 0 0,3 0 0,-4 0 0,1 0 0,-1 0 0,0 0 0,0 0 0,1 0 0,-1 0 0,1 0 0,-1 0 0,0 0 0,-2 3 0,-2-2 0,-2 1 0</inkml:trace>
</inkml:ink>
</file>

<file path=ppt/ink/ink4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50:10.1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3890 7 24575,'-6'-3'0,"-10"0"0,-14 3 0,-10 0 0,-26 0 0,4 0 0,-34 0 0,20 0 0,25 0 0,-1 0 0,2 0 0,-1 0 0,-18 0 0,-1 0-656,16 0 1,0 0 655,-21 0 0,-2 0 0,8 6 0,2 0 0,5-5 0,-2 1 0,-17 7 0,1-1 0,19-7 0,1 0 0,-11 6 0,-2 2 0,5-5 0,0 0 0,1 4 0,1 2 0,8-2 0,0 0 0,-5-1 0,2-1 0,-34 9 0,43-8 0,2 0 0,-14 8 0,-18 4 0,8 11 0,3-11 0,-4 15 0,8-9 0,15 0 1311,-13 7-1311,11-4 0,14-1 0,-17 5 0,14 8 0,6-14 0,-7 17 0,3-6 0,12-4 0,-16 12 0,13 0 0,3-11 0,-6 19 0,4-8 0,-5 10 0,-2-2 0,-6 14 0,7-13 0,-10 13 0,15-18 0,-8 1 0,17-6 0,-10-1 0,7 5 0,4-13 0,4 3 0,2-5 0,11-5 0,-6 4 0,10-8 0,-3 7 0,4-7 0,0 7 0,0-3 0,0 5 0,0 5 0,0 5 0,3-7 0,6 5 0,0-9 0,6 3 0,-5 2 0,1-5 0,1-4 0,-4 4 0,3-9 0,-3 5 0,3-5 0,-2-1 0,5 1 0,-3-5 0,4 0 0,-1 0 0,4-2 0,1 2 0,4-3 0,5-3 0,9 8 0,-6-10 0,15 6 0,-2-3 0,-7-4 0,15 4 0,-2-9 0,5 1 0,19-5 0,-6 0 0,12 0 0,-15 0 0,27 0 0,-34 0 0,29 0 0,-20 0 0,7 0 0,-6 0 0,-3 0 0,16 0 0,-27 0 0,37 0 0,-39 0 0,27 0 0,-29 0 0,13 0 0,-15 0 0,11-5 0,0 4 0,1-8 0,-7 4 0,18-5 0,-14 0 0,23-1 0,-13 1 0,7-1 0,7-5 0,-5 4 0,-12-3 0,5 5 0,-13-5 0,6 8 0,-4-10 0,-12 15 0,-5-10 0,-7 7 0,-1 0 0,-9-2 0,0 3 0,-1 0 0,-8-2 0,3 2 0,-3-11 0,-2 10 0,5-6 0,1 11 0,9-4 0,6-1 0,13-8 0,-5 3 0,14-5 0,-14 2 0,16-2 0,-11 0 0,5-3 0,-6 8 0,0-3 0,0-1 0,-5 1 0,3-2 0,-3-1 0,17 0 0,-19 2 0,17 0 0,-20 1 0,10 3 0,0-4 0,-1 9 0,1-3 0,-5 3 0,-2-4 0,-5 1 0,-1-1 0,1 1 0,-5-4 0,4 3 0,-9-3 0,9 0 0,-9 3 0,5-3 0,-1 0 0,-4 3 0,9-3 0,-9 1 0,9 1 0,-8-1 0,7 2 0,-7-2 0,3 2 0,2-5 0,-6 5 0,6-2 0,-11 3 0,-1 4 0,1-3 0,-4 3 0,3-3 0,-4 0 0,1-1 0,-1 4 0,0-2 0,0 2 0,0-3 0,0 0 0,1-4 0,-1 3 0,4-6 0,1 2 0,5-8 0,6-2 0,2-4 0,-1 3 0,4-3 0,-4 4 0,0-5 0,5 0 0,-9 1 0,3-1 0,0 1 0,8-11 0,-3 2 0,2-3 0,-11 8 0,-4 0 0,2 4 0,-6-7 0,2 7 0,-3-2 0,-5 5 0,2 3 0,-6-2 0,6 6 0,-6-2 0,2 4 0,-3 3 0,0-2 0,-3 2 0,-1 0 0,-3 1 0,0 0 0,0 3 0,0-3 0,0 0 0,0 2 0,0-5 0,-4 2 0,-3-3 0,0 3 0,-7-3 0,7 4 0,-7-2 0,3-1 0,-7 5 0,-8-13 0,1 7 0,-5-8 0,7 7 0,-2-5 0,2 3 0,-1 1 0,0 1 0,5 3 0,-3 0 0,2 2 0,-3 2 0,4 0 0,-4 1 0,4-4 0,-4 2 0,3-2 0,-2 0 0,3-1 0,-1 0 0,-2 1 0,6 3 0,-6 1 0,7-1 0,-3 1 0,4 0 0,-1 0 0,5 3 0,-4-3 0,3 3 0,-3 0 0,-4-2 0,2 2 0,-2-1 0,0-1 0,-2 5 0,-14-6 0,4 2 0,-5 1 0,2 0 0,8 0 0,-8 3 0,4-6 0,0 3 0,-4-5 0,4 5 0,-1-4 0,2 4 0,5 0 0,-1-3 0,1 6 0,-1-6 0,5 6 0,-3-6 0,6 3 0,-6-4 0,2 1 0,-3-1 0,0 0 0,-1 3 0,1-2 0,-6 6 0,5-2 0,-4 3 0,4 0 0,1-4 0,-1 4 0,1-4 0,-5 4 0,3 0 0,-18-3 0,16 2 0,-8-3 0,13 4 0,7 0 0,-3 0 0,4 0 0,0 0 0,-1 0 0,5 0 0,-4 0 0,7 0 0,-6 0 0,6 0 0,-3-3 0,3 3 0,1-3 0,0 3 0,-1 0 0,1 0 0,2-3 0,-1 2 0,1-4 0,1 1 0,0 1 0,3 0 0</inkml:trace>
</inkml:ink>
</file>

<file path=ppt/ink/ink4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50:14.7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180 1585 24575,'-12'0'0,"2"0"0,-2 0 0,4-9 0,-1 4 0,-2-20 0,6 8 0,-7-16 0,8 13 0,-4-12 0,4 7 0,0-5 0,4-3 0,0 9 0,0-14 0,0 7 0,0-20 0,4 15 0,10-21 0,6 9 0,15-13 0,-4 1 0,-1 10 0,-3 0 0,-9 14 0,4-8 0,-6 17 0,-3-5 0,-2 16 0,-4-2 0,3 4 0,1 2 0,4-5 0,0 1 0,5-9 0,-3-3 0,8 1 0,-8-1 0,7 3 0,-7 1 0,3 4 0,-1-4 0,-3 9 0,7-5 0,-4 5 0,5-1 0,-1 1 0,0-1 0,5 0 0,2-1 0,4 0 0,0 4 0,0-3 0,-5 7 0,-1-7 0,-5 7 0,1-2 0,-1 0 0,3 6 0,8-2 0,5 2 0,12 0 0,9-5 0,1 0 0,35-7-969,-8-1 969,-27 5 0,2 1 0,-7 2 0,-2 1 0,0-3 0,0 1 0,0 5 0,-2-1-356,40-9 356,6 9 0,-8 2 0,-19 5 0,22 0 0,-28 0 0,11 0 0,-11 0 0,-5 0 0,0 0 0,13 5 952,-18 0-952,9 5 373,-17-1-373,5 1 0,-11-1 0,3 0 0,-8-1 0,3 1 0,-5 3 0,0 1 0,0 4 0,5 1 0,-8-2 0,7 2 0,-8 3 0,-4-4 0,2 3 0,-13-5 0,0-4 0,-5-1 0,-4-4 0,-2 8 0,6 7 0,4 9 0,9 10 0,5-2 0,-1 3 0,7 7 0,-10-14 0,23 39 0,-26-37 0,20 31 0,-22-21 0,3-4 0,-3 9 0,-6-16 0,0 4 0,-1-5 0,-3-5 0,3 4 0,-4-9 0,-3 4 0,1-3 0,-5-1 0,5 1 0,-5-6 0,6 3 0,-6-3 0,2 1 0,-3 2 0,0-3 0,0 5 0,0-1 0,0 0 0,0 5 0,0-3 0,0 3 0,0-5 0,0 1 0,0-1 0,0-4 0,0 3 0,-6-6 0,1 6 0,-14-2 0,-3 10 0,0-9 0,-13 14 0,14-14 0,-15 11 0,8-2 0,-7-1 0,7 2 0,-8 0 0,5-3 0,-6 3 0,-6 2 0,6-9 0,-5 8 0,3-9 0,-3 0 0,-4-1 0,10-4 0,-2-5 0,13-1 0,-3-1 0,5-2 0,-1 2 0,1-3 0,-5 0 0,-2 0 0,-4 0 0,0 1 0,0 3 0,5-3 0,-4 3 0,8-4 0,-3 0 0,5 0 0,-1 0 0,1 0 0,-5-4 0,-1 3 0,-16-2 0,13 3 0,-23 2 0,-9 3 0,5-2 0,-19 2 0,31-7 0,-5 2 0,6-3 0,0 4 0,0 0 0,1-4 0,-1 3 0,0-7 0,0 3 0,1-4 0,-1 0 0,6 0 0,-5 0 0,10 0 0,-4 0 0,5 0 0,0 0 0,0 0 0,0 0 0,5-3 0,-4-2 0,9-3 0,-9 0 0,9 0 0,-4 0 0,5 0 0,-1 0 0,1-3 0,-1 2 0,1-2 0,4 4 0,-8-5 0,7 4 0,-16-8 0,11 7 0,-11-7 0,8 8 0,-5-4 0,0 3 0,1-2 0,-2 2 0,7-6 0,-6 6 0,9-6 0,-9 6 0,10-5 0,-2 5 0,4-5 0,2 5 0,0-1 0,-3-1 0,7 3 0,-3-6 0,0 6 0,3-5 0,-7 4 0,7-1 0,-8 2 0,8-2 0,-3 2 0,0-2 0,3 0 0,-7 1 0,3-4 0,-3 4 0,-1-5 0,0-2 0,-5-1 0,4-2 0,-3 4 0,-2-6 0,5 5 0,0-4 0,1 5 0,8 1 0,-2-1 0,2-3 0,1 3 0,2-3 0,2 4 0,3 0 0,0-3 0,0 2 0,3-2 0,-3 2 0,7 2 0,-4 2 0,2 2 0,1 2 0,-2 1 0,0-1 0,3 1 0,-3-4 0,-1-8 0,3 2 0,-6-13 0,7 4 0,-7-6 0,6-8 0,-6 7 0,6 8 0,-2 10 0</inkml:trace>
</inkml:ink>
</file>

<file path=ppt/ink/ink4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13:50:18.6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1035 2241 24575,'-18'0'0,"1"0"0,7 0 0,0 0 0,-4 0 0,3 0 0,-4 0 0,6 0 0,3 0 0,0 0 0,-1 0 0,1 0 0,0 0 0,-1 0 0,-3 0 0,-1 0 0,-3 0 0,3 0 0,-6 0 0,5 0 0,-15 0 0,10 0 0,-10 0 0,8 0 0,-9 0 0,3-7 0,-3 5 0,0-12 0,-1 8 0,-5-10 0,0 3 0,-2-9 0,1-1 0,-2-4 0,0-1 0,0-3 0,-10-9 0,7 2 0,-7-13 0,3 0 0,9-9 0,-4 9 0,6-28 0,12 36 0,-3-48 0,19 27 0,0-15 0,5-7 0,0 13 0,8 4 0,12-1 0,5 16 0,7-6 0,-2 1 0,12-3 0,-3 0 0,17-6 0,-8 9 0,5-3 0,-7 15 0,18-17 0,-22 27 0,23-21 0,2 6 0,-6 6 0,19-10 0,-20 25 0,15-1 0,-6 2 0,19 7-687,-5-4 687,-34 15 0,0 1 0,43-12 0,-39 13 0,0 2 0,-3-1 0,0 1 0,4 2 0,0 0 0,0-1 0,-1 2 0,-3 1 0,0 1 0,3 0 0,0 1 0,39 2 0,6 0 0,-8 0 0,0 0 0,1 0 0,-1 0 0,0 5 0,0 1 0,0 10-167,-19 0 167,7 0 0,-2 10 0,-10-14 0,13 14 0,-5-4 0,-9 0 0,22 5 0,-38-8 0,36 8 0,-43-8 0,36 12 0,-30-7 0,11 6 681,-5-6-681,-3 4 173,-9-5-173,-2 0 0,11 11 0,-16-10 0,15 10 0,-23-8 0,4 5 0,-4 1 0,0 0 0,-5 2 0,-2-8 0,-3 2 0,-5-5 0,-2-4 0,-2 4 0,0-4 0,-1 4 0,1 5 0,-3 1 0,-2 5 0,-3 5 0,0 2 0,0 5 0,0-1 0,0 1 0,0 0 0,0 0 0,0-5 0,0-2 0,0-5 0,0 15 0,0-11 0,-3 11 0,-7-10 0,1-4 0,-8 4 0,-1-3 0,-1 3 0,-3-2 0,0 3 0,5-10 0,-10 5 0,5-4 0,-5 0 0,5 4 0,-3-9 0,-2 8 0,-4-6 0,-6 3 0,0-4 0,-4-3 0,-1 2 0,2-7 0,-5-1 0,10-2 0,-4-6 0,10 2 0,1-1 0,-1-2 0,5 3 0,-9-4 0,8 0 0,-8 0 0,4 0 0,-15 1 0,2 0 0,-9-1 0,10 1 0,-3 4 0,3-3 0,-5 4 0,1-5 0,-7 0 0,4 0 0,-4-3 0,6 2 0,5-7 0,-3 7 0,3-7 0,1 3 0,-5 0 0,10-3 0,-10 7 0,10-7 0,-10 7 0,5-7 0,-1 7 0,-3-3 0,9 0 0,-10-1 0,10 0 0,-4-3 0,5 2 0,1-3 0,3 0 0,-2 0 0,7 0 0,-7 0 0,-3 0 0,0 0 0,1 0 0,6 0 0,0 0 0,3 0 0,-2 0 0,3 0 0,1-3 0,0 2 0,-1-6 0,1 3 0,0-4 0,-1 3 0,5 2 0,-3-1 0,2 4 0,1-7 0,1 6 0,3-5 0,-3 5 0,3-5 0,-4 5 0,5-6 0,0 7 0,-1-7 0,1 6 0,0-2 0,0 0 0,-1 2 0,1-5 0,-4 2 0,2 0 0,-6-3 0,3 2 0,-9 1 0,-8-3 0,6 2 0,-4 1 0,10-3 0,1 6 0,0-2 0,-1-1 0,1 3 0,0-6 0,-1 7 0,2-7 0,-1 6 0,1-5 0,-6 1 0,5-2 0,-5-1 0,10 1 0,-4-1 0,3 4 0,0-2 0,2 2 0,-1-4 0,4 5 0,-5-4 0,2 3 0,2-3 0,-2 3 0,3-3 0,4 7 0,0-4 0,6 4 0,1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8:57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30 256 24575,'0'-13'0,"0"0"0,0-10 0,0 0 0,7 0 0,4-8 0,6 6 0,2 1 0,-1-1 0,-2 14 0,7-10 0,-10 15 0,12-6 0,-15 11 0,11-3 0,-9 4 0,5 0 0,-5 0 0,-4 12 0,-5 8 0,-3 14 0,0 6 0,0-6 0,0 4 0,0-3 0,-9 4 0,-1-4 0,-9-2 0,1-6 0,-1 0 0,1 1 0,0-6 0,5 0 0,-3-6 0,6 1 0,-5-4 0,5 3 0,-2-7 0,4 2 0,4-3 0,-3-1 0,3-3 0,0 3 0,-2-6 0,2 5 0,-4-2 0,1 3 0,-1 1 0,4-1 0,-2 0 0,5-6 0,-2-2 0,3-11 0,0-5 0,0 3 0,0-6 0,0 11 0,0-3 0,0 5 0,3-1 0,-2 0 0,6 4 0,-3-3 0,3 6 0,1-2 0,-1 3 0,1 0 0,-1 0 0,1 0 0,3 0 0,2 0 0,3 4 0,-3 4 0,3 1 0,-3 7 0,0-3 0,3 0 0,-3-1 0,3-4 0,-3 0 0,3 0 0,-8 0 0,8 0 0,-4-3 0,5-2 0,-1-3 0,6 0 0,-4 0 0,8-4 0,-8-4 0,3-6 0,-4-3 0,-1 1 0,-3 3 0,3-3 0,-8 11 0,4-6 0,-5 7 0,1-3 0,-1-1 0,-3 4 0,-1 1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32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24575,'11'0'0,"-3"0"0,8 0 0,1 0 0,1 0 0,8 0 0,-3 0 0,10 0 0,-9 0 0,13 0 0,-7 0 0,-1 0 0,3 0 0,-10 0 0,11 0 0,-9 0 0,8 0 0,-10 0 0,1 0 0,3 0 0,-8-4 0,3 3 0,1-7 0,-5 7 0,9-3 0,-8 0 0,4 3 0,-1-2 0,-3-1 0,8 3 0,-8-3 0,3 0 0,-4 4 0,-5-4 0,4 4 0,-4-4 0,5 3 0,0-3 0,-5 4 0,4-3 0,-4 2 0,5-7 0,-1 7 0,1-2 0,-1-1 0,-3 3 0,2-3 0,-6 4 0,6 0 0,-6 0 0,7 0 0,-8 0 0,4 0 0,-1 0 0,-2 0 0,6 0 0,-6 0 0,6 0 0,-2 0 0,4 0 0,-1 0 0,-3 0 0,7 0 0,-6 0 0,7 0 0,-4 0 0,0 0 0,11 0 0,-3 0 0,5 0 0,-9 0 0,1 0 0,0 0 0,6 0 0,-6 0 0,4 0 0,-3 0 0,4 0 0,1 0 0,-1 0 0,0 0 0,1 0 0,-6 0 0,4 0 0,-8 0 0,3 0 0,-4 0 0,-1 0 0,1 0 0,-1-3 0,1 2 0,0-3 0,-1 4 0,6 0 0,-5 0 0,5 0 0,-6 0 0,1 0 0,0 0 0,7 0 0,-5 0 0,10 0 0,-11 0 0,8 0 0,-8 0 0,8 0 0,-8 0 0,8 0 0,-8 0 0,8 0 0,-8 0 0,3 0 0,-4 0 0,0 0 0,-1 0 0,1 0 0,-4 0 0,2 0 0,-2 0 0,-1 0 0,4 0 0,-8 0 0,8 0 0,-7 0 0,6 0 0,-6 3 0,6-2 0,-6 2 0,6-3 0,-6 0 0,7 0 0,-8 0 0,4 0 0,-1 0 0,1 0 0,0 0 0,-1 0 0,-3 0 0,-1 0 0,1 0 0,0 0 0,-1 0 0,1 0 0,-1 0 0,1 0 0,-1 0 0,1 0 0,-1 0 0,1 0 0,-1 0 0,1 0 0,-1 0 0,-3 0 0,-1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33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24575,'0'2'0,"0"0"0,0 17 0,0-5 0,0 12 0,0-8 0,0 8 0,0-4 0,0 11 0,0 1 0,0 1 0,0-2 0,0-1 0,0-3 0,0 4 0,0-11 0,0 4 0,0-8 0,0-1 0,0-5 0,0-5 0,0 1 0,0-1 0,0 1 0,0-1 0,3 0 0,-2 1 0,2-1 0,1 0 0,-4-3 0,3-1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35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88 24575,'0'-11'0,"0"1"0,0-2 0,4 4 0,9-5 0,-3 2 0,6 5 0,-4-2 0,1 4 0,-1 4 0,0-4 0,-1 4 0,1 0 0,0 0 0,-1 0 0,-4 0 0,1 0 0,-1 7 0,-2 2 0,2 8 0,-6 0 0,2-1 0,-3 1 0,0 4 0,0-3 0,0 4 0,0-1 0,-7-3 0,1 3 0,-6-4 0,4-1 0,-1 1 0,1 0 0,0-1 0,-1 1 0,-3-4 0,3 2 0,-3-6 0,4 3 0,-4-4 0,4-1 0,-4 1 0,0 0 0,4 0 0,-4-4 0,1 3 0,2-6 0,-3 6 0,5-6 0,-1 2 0,0-3 0,1 0 0,-1 0 0,1 0 0,3-6 0,1 1 0,3-10 0,0 6 0,0-6 0,0 2 0,0 0 0,0-3 0,0 4 0,3-1 0,1 1 0,4 5 0,-1-1 0,0 1 0,1 2 0,-1 2 0,1 3 0,-1 0 0,0 0 0,1 0 0,-1 0 0,1 3 0,-1 2 0,1 2 0,-1 0 0,1 5 0,0-4 0,0 8 0,-1-7 0,1 2 0,0-3 0,-1-1 0,1 1 0,-1-1 0,5 1 0,-4-4 0,8 0 0,-7-4 0,6 0 0,-6 0 0,6 0 0,-2 0 0,-1 0 0,4 0 0,-7-3 0,6-6 0,-6 1 0,2-4 0,-3 4 0,-1 4 0,-2-3 0,1 6 0,-5-5 0,2 5 0,-3-2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35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665 956 24575,'-7'0'0,"0"0"0,-1 0 0,1 0 0,-1 0 0,0 0 0,-6 0 0,4 0 0,-5 0 0,-1 0 0,6 0 0,-15 0 0,15 0 0,-16 0 0,17 0 0,-17 0 0,13 0 0,-14 0 0,5 0 0,-5 0 0,8 0 0,-6 0 0,11-4 0,-13 3 0,9-3 0,-3 0 0,4 4 0,0-4 0,1 0 0,3 3 0,-3-6 0,3 6 0,1-6 0,0 6 0,0-6 0,4 2 0,-4-3 0,4 1 0,4-1 0,-3 0 0,6-3 0,-5 2 0,5-3 0,-6 5 0,6-5 0,-2-1 0,-1 1 0,0-4 0,0-2 0,-4 0 0,7-3 0,-7 0 0,7 3 0,-7-4 0,7 5 0,-6-4 0,6 3 0,-7-3 0,7 4 0,-3-5 0,4 4 0,0-8 0,0 3 0,0-4 0,0-1 0,4 6 0,5-5 0,0 10 0,8-10 0,1-3 0,0 6 0,3-5 0,2 6 0,-4 0 0,8-2 0,-2-2 0,8 6 0,-4-2 0,-1 4 0,-1 1 0,-5 5 0,6-1 0,-6 6 0,4-2 0,-3 6 0,4-5 0,1 8 0,-6-6 0,4 6 0,-3-3 0,0 4 0,3 0 0,-8 0 0,3 0 0,-4 0 0,-1 0 0,1 0 0,-1 0 0,1 0 0,0 4 0,4 1 0,-3 3 0,3 1 0,8 3 0,-9-3 0,13 4 0,-15-5 0,3 1 0,-8 3 0,3-3 0,-7 7 0,3-7 0,-4 6 0,0-2 0,0 4 0,1-1 0,-1 1 0,1 4 0,-5-3 0,4 4 0,-3-1 0,0 2 0,-1 4 0,-4 0 0,0 1 0,0-1 0,0 0 0,0-4 0,0-2 0,0-4 0,0-1 0,0 1 0,0 0 0,0-5 0,0 4 0,0 4 0,-4-2 0,0 6 0,-5-7 0,-3 0 0,3-5 0,-7 4 0,8-8 0,-8 8 0,3-7 0,-3 6 0,-1-2 0,0 0 0,-4 4 0,3-4 0,-9 5 0,9-5 0,-8 4 0,3-7 0,1 6 0,0-6 0,1 6 0,3-6 0,-4 3 0,6-5 0,-1 0 0,0 0 0,0 1 0,1-5 0,3 3 0,-3-6 0,4 6 0,-4-2 0,-1-1 0,8 3 0,-1-6 0,5 2 0,1-3 0,1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38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533 0 24575,'-16'0'0,"2"0"0,-7 0 0,4 0 0,-4 0 0,3 0 0,-4 0 0,1 0 0,7 0 0,-7 0 0,4 0 0,3 0 0,-7 0 0,13 0 0,-4 0 0,0 0 0,0 0 0,-5 8 0,4-3 0,-2 10 0,2-2 0,-4 4 0,0-1 0,4 1 0,-3 0 0,8-5 0,-8 4 0,7-4 0,-3 5 0,0-1 0,2 1 0,-2 0 0,4-1 0,-1 6 0,0-5 0,4 5 0,-2-5 0,6-1 0,-7 1 0,8-1 0,-4 1 0,4 0 0,0-1 0,0 1 0,0-4 0,0 2 0,0-2 0,0 3 0,0-3 0,0 3 0,0-4 0,0 5 0,0-1 0,0 1 0,0 7 0,0-9 0,0 8 0,3-11 0,2 1 0,3 2 0,-1-6 0,2 6 0,-1-2 0,0-1 0,0 4 0,-1-7 0,1 2 0,0-3 0,-1-1 0,1 1 0,3-1 0,-2 1 0,2 0 0,-3-1 0,3-2 0,-2-2 0,6-3 0,-2 0 0,0 0 0,2 0 0,-2 0 0,4 0 0,-5 0 0,4 0 0,-4 0 0,5 0 0,0 0 0,-1 0 0,13 0 0,-9 0 0,8 0 0,-11 0 0,0-4 0,-5 0 0,4-5 0,-4 1 0,1 0 0,3 0 0,-8 0 0,8 0 0,-4-4 0,1 3 0,3-7 0,-4 7 0,5-7 0,-4 3 0,3-3 0,-7-1 0,3 4 0,-4-3 0,0 4 0,0-1 0,0-3 0,-4 8 0,0-8 0,-4 7 0,0-6 0,0 2 0,0-3 0,0-1 0,0-12 0,0 9 0,0-13 0,0 10 0,0-5 0,0 6 0,0 0 0,-4 5 0,-1 1 0,-3-1 0,-4 4 0,2-3 0,-1 7 0,3-3 0,0 5 0,0-5 0,0 3 0,-4-3 0,4 5 0,-4-1 0,5 0 0,-5 0 0,3 4 0,-2-3 0,3 6 0,0-6 0,-3 6 0,2-5 0,-3 5 0,5-6 0,-1 6 0,4-6 0,-3 6 0,3-5 0,-4 1 0,1 1 0,0 1 0,-1-1 0,1 3 0,3-5 0,-3 1 0,3-2 0,-1 3 0,2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10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39 24575,'0'-7'0,"7"3"0,-1-3 0,9 2 0,-6 1 0,2-3 0,1 6 0,-4-2 0,8 3 0,-4 0 0,0 0 0,-5 6 0,-3 3 0,-4 11 0,0-2 0,0 3 0,0-4 0,-4 0 0,3-1 0,-3 1 0,1-5 0,-2 4 0,1-8 0,-3 4 0,2 0 0,1-4 0,-3 4 0,3-5 0,-1 1 0,-2-1 0,7 0 0,-4-5 0,4-7 0,4-3 0,0-3 0,3 3 0,1 4 0,-1-3 0,1 3 0,-1 0 0,1 0 0,-1 4 0,1 0 0,-1 0 0,1 0 0,-1 0 0,1 0 0,-1 0 0,1 0 0,-4 4 0,-1 0 0,-3 3 0,0 4 0,0-2 0,0 7 0,0-8 0,0 4 0,-4-1 0,0-2 0,-4 2 0,-4-3 0,4 0 0,-8 4 0,7-4 0,-6 4 0,6-4 0,-7 0 0,7 0 0,-2 0 0,3-4 0,0-1 0,1 0 0,-1-2 0,1 5 0,0-5 0,0 2 0,3-6 0,0-1 0,4-12 0,0 2 0,0 0 0,0 7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12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24575,'7'0'0,"0"0"0,0 0 0,1 0 0,-1 0 0,-2 0 0,-2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18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24575,'11'4'0,"6"0"0,11-4 0,11 0 0,-6 0 0,13 0 0,-13 0 0,1 0 0,-9 0 0,-6 0 0,-8 0 0,-2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40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675 29 24575,'-8'0'0,"1"0"0,-1 0 0,-3 0 0,-2 0 0,-4 0 0,1 0 0,-11-9 0,7 7 0,-11-7 0,8 5 0,0 3 0,2-3 0,-1 4 0,0 0 0,3 0 0,-6 0 0,11 0 0,-8 0 0,6 0 0,3 0 0,-3 8 0,4 1 0,-6 12 0,1-3 0,-1 8 0,0-3 0,0 4 0,3 6 0,-2-5 0,6 11 0,-6-11 0,6 5 0,-7 0 0,8-4 0,-5 9 0,6-9 0,-1 10 0,1-11 0,-5 22 0,4-18 0,0 8 0,6-14 0,4-8 0,0 3 0,0-4 0,0-1 0,0 1 0,0 0 0,0-5 0,0 4 0,0-7 0,4 6 0,4-6 0,5 3 0,4-4 0,4 1 0,2-4 0,-1 2 0,4-6 0,-3 3 0,-1-4 0,5 0 0,-10 0 0,5 4 0,-6-3 0,1 2 0,0-3 0,-1 0 0,6 0 0,-4 0 0,15 0 0,-13 0 0,13-4 0,-15-1 0,-1-3 0,-1 3 0,-3-2 0,-1 3 0,4-4 0,-8 3 0,8-2 0,-3-2 0,-1 0 0,4-3 0,-4 1 0,1-2 0,3-4 0,-7 0 0,7 1 0,-3-1 0,-1 0 0,1 0 0,-5 1 0,0-1 0,0 4 0,0-3 0,0 4 0,0-1 0,-3-3 0,-2 4 0,1-17 0,0 9 0,5-14 0,0 11 0,0 1 0,-4-4 0,2 8 0,-6-4 0,3 5 0,-4 1 0,0 3 0,0-3 0,0 4 0,0-1 0,0-3 0,0 3 0,0 1 0,-4-4 0,-1 7 0,-3-2 0,1 3 0,-1 0 0,1 1 0,-5 3 0,4-3 0,-4 6 0,0-6 0,4 6 0,-8-6 0,7 2 0,-7 1 0,8-3 0,-4 3 0,4-1 0,1-1 0,-1 2 0,4-1 0,1 2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7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24575,'-4'3'0,"0"5"0,4 0 0,0 8 0,0-4 0,0 5 0,0 0 0,0-1 0,0 1 0,0-1 0,0-3 0,0 2 0,0-6 0,8-1 0,-3-5 0,15-3 0,-6 0 0,4 0 0,-3 0 0,-2 0 0,-1-3 0,-3-2 0,-3 1 0,-5-7 0,2 2 0,-3-8 0,0 1 0,-3-1 0,-6 0 0,-8 4 0,-6 0 0,-10 4 0,5 4 0,-11 0 0,10 5 0,-4 0 0,11 4 0,0 4 0,9 10 0,1 0 0,7 8 0,1-4 0,4 5 0,0 0 0,0-4 0,4-2 0,9-7 0,5-2 0,15-3 0,-4-3 0,10-2 0,-11-4 0,5 0 0,-6 0 0,-4 0 0,-2-4 0,-8-4 0,0-10 0,-5 0 0,-3-8 0,-1 3 0,-4-4 0,0-13 0,-4 15 0,-5-14 0,-4 25 0,-9-3 0,4 12 0,-8 1 0,8 4 0,-4 0 0,6 0 0,-1 0 0,0 12 0,7 3 0,-2 12 0,11 6 0,-3-4 0,4-1 0,0-2 0,0-8 0,0-1 0,12-5 0,3-3 0,7-4 0,5-1 0,-10-4 0,5 0 0,-10 0 0,0 0 0,-5 0 0,1-8 0,-4-6 0,0-8 0,-4-1 0,-4-4 0,-9 9 0,-7-5 0,-20 5 0,10 8 0,-5 2 0,14 8 0,4 0 0,5 0 0,0 0 0,8 3 0,0 1 0,4 0 0,0-1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8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0 24575,'-7'0'0,"-9"0"0,2 0 0,-13 0 0,10 0 0,-5 0 0,1 0 0,3 0 0,-4 0 0,10 0 0,-4 0 0,7 0 0,-2 0 0,7 3 0,1 10 0,3 1 0,0 12 0,-4-8 0,-1 14 0,0-8 0,-3 4 0,7 4 0,-3-8 0,4 14 0,0-14 0,0 8 0,0-10 0,0 1 0,0-6 0,0-5 0,0-5 0,0 1 0,0-10 0,7-4 0,7-10 0,4 3 0,8 0 0,-8 4 0,8 0 0,-8 4 0,8 1 0,-8 4 0,4 0 0,-6 0 0,-3 0 0,2 0 0,-6 0 0,2 0 0,-3 3 0,-1 2 0,-2 6 0,-2 2 0,-3 3 0,0 6 0,0-5 0,0 10 0,0-5 0,-4 1 0,-5 3 0,-4-8 0,-4 3 0,0-4 0,0-1 0,-4 2 0,3-5 0,-9 0 0,9-5 0,-8-3 0,8-1 0,-3-4 0,4 0 0,0 0 0,4 0 0,-2 0 0,6-7 0,1-7 0,4 4 0,4-2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10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84 138 24575,'-3'7'0,"0"2"0,3 11 0,0-6 0,0 7 0,0-9 0,0 1 0,0-2 0,3-7 0,1 3 0,7-6 0,2 2 0,-1-3 0,4 0 0,-8 0 0,4 0 0,-5 0 0,1 0 0,-1-7 0,-2-3 0,-2-11 0,-3-7 0,0-1 0,0-9 0,0 9 0,0-4 0,-8 5 0,-6 9 0,-5 6 0,-2 9 0,-1 4 0,4 0 0,-3 0 0,4 3 0,3 16 0,2 1 0,2 19 0,4-5 0,2 6 0,4-1 0,0-4 0,0-2 0,0-11 0,0 0 0,7-6 0,7-3 0,4 0 0,8-9 0,-3 0 0,10-4 0,-5 0 0,5 0 0,-6-8 0,1-7 0,-5-4 0,-4-8 0,-6 4 0,-4-5 0,-4 6 0,-1-5 0,-4 5 0,0-6 0,0 5 0,-7 2 0,-8 3 0,-3 5 0,-13 0 0,11 8 0,-11 0 0,8 5 0,0 0 0,2 0 0,4 0 0,0 8 0,4 1 0,0 12 0,5 2 0,-1-1 0,4 5 0,1-10 0,4 10 0,0-10 0,0 1 0,0-3 0,3-6 0,6 3 0,3-4 0,5-4 0,-1 0 0,-3-4 0,-1 0 0,-5 0 0,1 0 0,-1 0 0,-3-3 0,0-1 0,-4-8 0,0 4 0,0-4 0,-4 4 0,0 1 0,-4 2 0,1-1 0,-1 5 0,1-3 0,-1 4 0,1 0 0,-1 0 0,4 0 0,1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12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 24575,'-58'36'0,"5"4"0,38-7 0,-11 20 0,9-16 0,-4 20 0,11-21 0,0 16 0,0-11 0,4 5 0,-3-12 0,8-2 0,-3-4 0,4-1 0,0 0 0,0 0 0,0-8 0,0 6 0,0-11 0,0 7 0,7-5 0,3 1 0,6 0 0,6-4 0,-4 3 0,8-6 0,-8 2 0,8-3 0,-4-5 0,6 1 0,4-5 0,-3 0 0,3 0 0,-4 0 0,-1 0 0,-5 0 0,4 0 0,-8-4 0,4-1 0,-6-3 0,1-4 0,-4-1 0,-2 0 0,1-10 0,-3 8 0,3-5 0,-8 4 0,0 4 0,-4-5 0,0 0 0,0 1 0,0-1 0,0 0 0,-4 0 0,-4 1 0,-5 3 0,-9 0 0,4 5 0,-8-2 0,8 6 0,-8 0 0,3 4 0,-4 0 0,0 0 0,4 0 0,-3 0 0,3 4 0,0 4 0,2 5 0,3 9 0,1-4 0,-1 8 0,5-8 0,-4 3 0,8 0 0,-3-7 0,7 7 0,-2-9 0,6 5 0,-3-5 0,4 0 0,-3-5 0,2 1 0,-2-1 0,3 1 0,0-1 0,0 0 0,0-1 0,0 2 0,0-1 0,0 0 0,-4-3 0,0 3 0,-4-3 0,1 0 0,-1 0 0,0-4 0,4 0 0,1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0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95 24575,'-4'7'0,"1"0"0,3 0 0,0 1 0,3-4 0,1-1 0,3-3 0,5 0 0,-4 0 0,4 0 0,-8-3 0,2-2 0,-5-6 0,2-2 0,-3-3 0,0-1 0,0 0 0,0 5 0,-3 0 0,2 4 0,-10 4 0,2 1 0,-4 3 0,-2 0 0,2 0 0,-4 0 0,5 0 0,-4 7 0,7 2 0,-3 13 0,3 0 0,4 1 0,0 3 0,5-8 0,0 8 0,0-9 0,0 1 0,0-3 0,0-6 0,4 2 0,0-3 0,7 0 0,2-4 0,4 0 0,-5-4 0,4 0 0,-4 0 0,1 0 0,-2-8 0,-3 3 0,0-11 0,0 4 0,0-5 0,-3 0 0,-1 1 0,-4-1 0,0-7 0,0 9 0,0-4 0,0 11 0,-4 4 0,0 1 0,-3 9 0,3 4 0,1 5 0,3 2 0,0 0 0,0-1 0,0 1 0,0-5 0,7 0 0,2-4 0,8 1 0,0-5 0,-5 0 0,4-4 0,-8 0 0,4 0 0,-5 0 0,1-3 0,0-6 0,0-3 0,-4-10 0,0 4 0,-4-8 0,0 8 0,0-8 0,0 8 0,0-4 0,0 10 0,-4-4 0,0 7 0,-4 1 0,-4 5 0,-1 3 0,1 0 0,-4 0 0,7 3 0,-6 5 0,5 10 0,-2-1 0,3 10 0,4-10 0,1 10 0,4-10 0,0 5 0,0-10 0,0 0 0,0-4 0,0-1 0,4 1 0,4-4 0,0-1 0,8-3 0,-8 0 0,4 0 0,-5 0 0,-2-3 0,-2-1 0,-3-8 0,0-1 0,0-3 0,0 3 0,0-3 0,0 8 0,-3-4 0,-2 4 0,-2 4 0,-1 1 0,1 3 0,-1 0 0,1 0 0,3 0 0,1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1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86 24575,'-12'4'0,"1"-1"0,13-12 0,4 0 0,9-6 0,7-2 0,-5 8 0,15-9 0,-17 12 0,16-3 0,-22 9 0,12 0 0,-13 0 0,4 0 0,-4 12 0,-4-1 0,0 20 0,-4-1 0,0 16 0,0-5 0,-4 5 0,-6-7 0,-5 1 0,-4-6 0,4-7 0,-1-5 0,7-10 0,-3 0 0,4-5 0,4 1 0,-3-4 0,7-4 0,-4-4 0,4-7 0,0-2 0,0-4 0,4 1 0,0 3 0,8-3 0,1 7 0,-1 1 0,4 0 0,-8 7 0,8-2 0,1 3 0,1 0 0,8 0 0,-8 0 0,11 19 0,-10-2 0,6 23 0,-6-6 0,-4 0 0,-1 4 0,-4-4 0,-5-4 0,-1 1 0,-4-9 0,0 1 0,-3-2 0,-6-4 0,-8 0 0,-1 0 0,-8-4 0,3 4 0,0-7 0,-3 3 0,4-5 0,-1 1 0,-3-4 0,12-1 0,-7-4 0,9 0 0,-1 0 0,1 0 0,5 0 0,-1 0 0,4-4 0,1-4 0,3-15 0,0 11 0,0-5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4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63 24575,'-7'3'0,"3"1"0,1 8 0,3 5 0,0 6 0,0-1 0,0 5 0,0-10 0,0 5 0,0-6 0,0 6 0,0-8 0,7 2 0,7-8 0,4-3 0,8 3 0,-3-7 0,-1 3 0,0-4 0,-6 0 0,1 0 0,-1-7 0,2-7 0,-9-14 0,3-1 0,-11-4 0,3 0 0,-4 4 0,0-4 0,0 6 0,-3 4 0,-6 6 0,-9 4 0,0 5 0,-8 3 0,3 1 0,-4 4 0,-8 0 0,6 8 0,-2 6 0,8 9 0,5 5 0,0-1 0,7 1 0,-1-1 0,11 0 0,-3-4 0,4 3 0,0-12 0,0 2 0,3-8 0,10 0 0,11 1 0,5-4 0,10-1 0,-11-4 0,5 0 0,-6 0 0,-4 0 0,-2 0 0,-4-4 0,-4-9 0,-1-1 0,-7-12 0,-1-2 0,-4-1 0,0-4 0,0 6 0,0-1 0,-15 2 0,4 11 0,-13 4 0,2 11 0,4 0 0,-3 0 0,4 0 0,0 0 0,1 7 0,2 7 0,6 9 0,0 4 0,7 1 0,-4-1 0,5-4 0,0 3 0,0-8 0,13 0 0,2-6 0,7-3 0,5 0 0,-10-1 0,10-3 0,-9-1 0,-1-4 0,-6 0 0,-3 0 0,0 0 0,-1-3 0,-3-6 0,0-8 0,-4-6 0,0 1 0,0-5 0,-21-4 0,8 7 0,-17-7 0,14 18 0,3 2 0,1 3 0,0 4 0,4 0 0,-4 4 0,5 0 0,3 3 0,0 5 0,4 5 0,0-1 0,0 4 0,0-7 0,4 2 0,4-3 0,9-4 0,1 0 0,8-4 0,-8 0 0,8 0 0,-8-4 0,8-5 0,-8-4 0,3-4 0,-4 0 0,-4 4 0,-2 1 0,-3 5 0,-7 3 0,1 4 0,-8 4 0,5 3 0,-2 1 0,3-1 0,0 1 0,0 3 0,0-2 0,0 2 0,0-3 0,0-1 0,0 1 0,0-1 0,-4 0 0,3 1 0,-5-1 0,-3 1 0,1 0 0,-4 0 0,0 0 0,4-1 0,-4 1 0,4-1 0,1 1 0,3-1 0,-3-2 0,6 1 0,-6-5 0,3 6 0,-3-7 0,3 7 0,-3-6 0,6-1 0,-2-4 0,3-7 0,0-2 0,-4-4 0,0 4 0,-4 2 0,0 3 0,-3 4 0,2-3 0,-7 6 0,4-2 0,-1 3 0,1 0 0,5 0 0,2 0 0,2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5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24575,'4'2'0,"0"8"0,-4 11 0,-5 12 0,0 1 0,-5 5 0,4 1 0,2 0 0,0-6 0,3-1 0,-3-6 0,4 0 0,0-4 0,0-6 0,0-5 0,0-5 0,0 1 0,3-4 0,5-1 0,14-3 0,8-5 0,9 0 0,7-10 0,2 3 0,6-8 0,-7 8 0,5-4 0,-11 2 0,-1 7 0,-2-6 0,-14 12 0,3-8 0,-10 8 0,-5-2 0,0 3 0,-5 0 0,1 0 0,-4 0 0,-1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5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24575,'-4'-1'0,"1"11"0,3 8 0,0 15 0,0 1 0,-5 6 0,4 13 0,-8 3 0,8 6 0,-5 13 0,6-10 0,0 5 0,0-10 0,0 1 0,0-12 0,0 11 0,0-29 0,0 6 0,0-23 0,0 2 0,0-8 0,0-7 0,6-29 0,-5 17 0,4-20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19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9 24575,'-3'-4'0,"-9"0"0,-31 4 0,12 0 0,-23 0 0,19 0 0,-12 0 0,7 0 0,2 0 0,12 0 0,6 0 0,2 4 0,8 5 0,0 1 0,6 13 0,4-6 0,0 13 0,0 3 0,0 7 0,0 14 0,0 9 0,0 10 0,0 8 0,0 0-752,0 9 752,0-40 0,0 2 0,3 3 0,1 3 0,0 8 0,1 2-834,3-1 0,-1 2 834,-2 10 0,0 2 0,3 0 0,-1 1 0,-6 5 0,0 0 0,6 0 0,1-1-1227,-7 0 0,0 2 1227,3 4 0,-1 1 0,-2-5 0,-2 1 0,1 5 0,0-1-729,0-5 1,0-2 728,0-4 0,0-1 0,0-1 0,0 0 0,0-6 0,0 0 0,0-4 0,0-3 29,0-12 1,0-2-30,0 7 0,0-2 0,0 29 0,0-36 0,0 1 0,0 38 1269,0-16-1269,0-10 2434,0-10-2434,0-13 1844,0-3-1844,0-11 668,0-2-668,0-6 57,0-4-57,0-1 0,0-6 0,0 1 0,0 0 0,0 0 0,0 0 0,4 0 0,1 0 0,4-1 0,0 1 0,0 0 0,0 0 0,4 0 0,2 1 0,5-5 0,-1 4 0,13-3 0,-4 0 0,24 4 0,-9-3 0,26 6 0,10-1 0,-10 0 0,6-5 0,-40-2 0,2 0 0,-21-4 0,4 4 0,-12-5 0,1 0 0,-4 0 0,-1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51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633 1 24575,'29'0'0,"9"0"0,9 0 0,7 0 0,-7 0 0,6 0 0,-12 0 0,5 0 0,-7 0 0,1 0 0,-1 0 0,-4 0 0,-3 0 0,-4 0 0,-1 0 0,0 0 0,1 0 0,-6 0 0,0 3 0,-1 2 0,-3 0 0,3 3 0,-4-4 0,0 1 0,4 3 0,-3-7 0,3 7 0,-4-7 0,0 2 0,4 1 0,-3-3 0,3 3 0,1 0 0,-5-3 0,5 7 0,-6-7 0,1 6 0,0-6 0,-5 6 0,4-6 0,-4 6 0,1-6 0,2 6 0,-2-6 0,0 6 0,2-6 0,-6 6 0,6-3 0,-2 0 0,-1 3 0,4-6 0,-4 6 0,1-3 0,3 5 0,-4-5 0,5 3 0,0-2 0,-5 3 0,4 0 0,-4 0 0,1 0 0,2 0 0,-6 0 0,2 0 0,1-1 0,-3-2 0,2 2 0,-3-6 0,-1 2 0,-3 0 0,-1 7 0,-3 13 0,0 3 0,0 12 0,0 3 0,0 0 0,0 5 0,0-6 0,0 6 0,0-5 0,0 11 0,0-4 0,0 0 0,0 4 0,0-11 0,5 11 0,0-10 0,1 4 0,3-6 0,-8-1 0,8 1 0,-8 0 0,3 0 0,1-1 0,-4 1 0,3 0 0,-4-1 0,0 7 0,0-5 0,0 12 0,0-12 0,0 11 0,0-11 0,0 5 0,0-6 0,0 0 0,0 0 0,0-6 0,0 4 0,0-9 0,0 9 0,0-9 0,0 4 0,0-6 0,0 1 0,0-1 0,0 0 0,0 6 0,0-4 0,0 9 0,0-3 0,0 4 0,0-4 0,0 3 0,0-4 0,0 6 0,0 0 0,0-6 0,0 4 0,0-9 0,0 4 0,0-11 0,0 4 0,0-8 0,0 4 0,0-6 0,0-3 0,0 3 0,4-8 0,-3 4 0,2-2 0,-3-1 0,-3-2 0,-1-4 0,-3-3 0,-1 0 0,1 0 0,-1 0 0,0 0 0,1 0 0,-5 0 0,3 0 0,-6 0 0,2 0 0,-4 0 0,0-4 0,1 0 0,3-4 0,-3-1 0,3-3 0,-3 3 0,3-3 0,-3 4 0,8 0 0,-8 0 0,7 4 0,-7-4 0,4 3 0,-1-3 0,-3 0 0,4 4 0,-1-3 0,-3 2 0,4-3 0,-5 0 0,-5-1 0,4 0 0,-3 1 0,4-1 0,-4 0 0,3 1 0,-4-1 0,1 4 0,3-2 0,-4-2 0,1 0 0,-2-4 0,0 4 0,-3-4 0,8 4 0,-8-5 0,3 5 0,0 1 0,-3-6 0,8 5 0,-4-4 0,6 1 0,-1 3 0,0-4 0,1 5 0,-1 0 0,4 0 0,-3-1 0,8 2 0,-8-5 0,3 6 0,1-5 0,-7 4 0,5-2 0,-2-3 0,4 4 0,1 0 0,2 1 0,-7-2 0,8 2 0,-8-2 0,7 2 0,-2 2 0,-1-2 0,3 3 0,-6-8 0,6 6 0,-7-5 0,7 3 0,-7-2 0,7-1 0,-2 3 0,-1 0 0,3 0 0,-2 3 0,3-1 0,1 1 0,-5-3 0,3 1 0,-7-2 0,7-2 0,-6 1 0,2-2 0,-4 0 0,-5 2 0,4-2 0,-7-4 0,12 6 0,-6-5 0,10 7 0,-3 0 0,5 1 0,-1-1 0,1 0 0,-1 1 0,0-1 0,0-4 0,-3 3 0,1-7 0,-2 7 0,4-2 0,1 3 0,3-3 0,-3 2 0,-1-3 0,2 4 0,-5 0 0,3-3 0,0 2 0,-4-3 0,4 1 0,-4 2 0,3-3 0,-3 4 0,5 0 0,-1-3 0,0 2 0,0 1 0,4 1 0,-7-1 0,2-4 0,-3-1 0,1 2 0,3 3 0,4-3 0,-3 2 0,3 1 0,-4-3 0,0 9 0,4-9 0,-3 7 0,3-3 0,-4-1 0,1 4 0,2-3 0,-1 3 0,1-4 0,-2 4 0,-1-3 0,1 3 0,-1 0 0,0-3 0,1 3 0,-1 0 0,0-3 0,1 6 0,-1-2 0,4-1 0,-3 3 0,3-5 0,-3 2 0,-1 0 0,1-3 0,-1 3 0,1-4 0,-1 1 0,0-1 0,1 0 0,-1 1 0,0 3 0,1-3 0,3 3 0,-3-4 0,2 0 0,-2 4 0,-1-3 0,1 3 0,2-3 0,-1-1 0,1 4 0,-2-3 0,3 3 0,-3-1 0,6-1 0,-6 1 0,6-2 0,-2 0 0,-1 3 0,4-3 0,-4 3 0,1 0 0,2-2 0,-2 5 0,3-2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5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24575,'3'2'0,"-2"0"0,19 13 0,-10-2 0,15 5 0,-11-1 0,8 5 0,-5-4 0,1 8 0,5-2 0,-9-6 0,8 9 0,-8-9 0,8 5 0,-7-1 0,5-5 0,-10 0 0,2-1 0,-4-3 0,-1-1 0,1-5 0,0 1 0,-1-1 0,1 1 0,-1-1 0,1 1 0,-1-1 0,1 1 0,-1-1 0,0 1 0,1-1 0,-1-3 0,1 3 0,-1-3 0,0 0 0,-3 2 0,3-5 0,-7 6 0,7-6 0,-7 5 0,7-5 0,-3 5 0,3-2 0,0 3 0,0-3 0,-3 2 0,3-5 0,-3 6 0,3-3 0,1 0 0,-1 2 0,0-2 0,1 0 0,-5 3 0,4-7 0,-6 7 0,5-7 0,-5 6 0,5-5 0,-5 5 0,5-5 0,-5 5 0,5-5 0,-5 6 0,5-7 0,-5 7 0,2-3 0,1 0 0,-4 2 0,4-2 0,-1 0 0,-2 0 0,2-4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1:22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97 24575,'0'-11'0,"0"-3"0,-3 10 0,2-7 0,-5 7 0,1-3 0,1-1 0,-2 4 0,5-3 0,-6 6 0,6-5 0,-5 5 0,5-6 0,-6 3 0,3 0 0,-3 1 0,0 3 0,0 0 0,-1 0 0,1 0 0,0 0 0,-1 0 0,1 0 0,2 3 0,-1 1 0,1 4 0,1-1 0,-3 1 0,7-1 0,-7 1 0,6-1 0,-6 1 0,6-1 0,-2 1 0,0-1 0,2 1 0,-3-1 0,4 0 0,0 1 0,0-1 0,0 0 0,0 0 0,4 0 0,0 0 0,3-3 0,-3 2 0,2-5 0,-5 6 0,6-3 0,-3 0 0,3-1 0,0-3 0,0 3 0,0-2 0,1 3 0,-1-1 0,0-2 0,1 5 0,0-5 0,-1 6 0,1-6 0,-1 5 0,1-1 0,3-1 0,-2 2 0,2-1 0,-3-1 0,-1 2 0,1-1 0,-1 2 0,1 1 0,-1-4 0,1 2 0,-1-1 0,-3 2 0,3 1 0,-6-1 0,2 1 0,0-1 0,-2 1 0,3-1 0,-4 0 0,0 0 0,0 1 0,0-1 0,0 0 0,0 0 0,0 1 0,0-1 0,0 1 0,0-1 0,0 1 0,-4-1 0,0 1 0,-3-1 0,2 1 0,-2-4 0,3 3 0,-3-6 0,-1 2 0,1-3 0,-1 0 0,1 0 0,-1 0 0,1 0 0,-1 0 0,0-3 0,1-2 0,3-6 0,-4-2 0,4-4 0,-1-4 0,1 3 0,4-8 0,0 3 0,0 0 0,0 2 0,0 4 0,0 0 0,0 1 0,0 3 0,0 1 0,0 5 0,0-1 0,0 0 0,4-3 0,0 2 0,4-3 0,0 5 0,-1-1 0,1 4 0,-1-3 0,1 6 0,-1-5 0,1 5 0,-4-3 0,-1 4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1:25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248 652 24575,'-7'4'0,"0"-1"0,0-3 0,-1 0 0,-3 0 0,3 0 0,-3 0 0,7-3 0,-3 2 0,6-6 0,-10 3 0,10-4 0,-10 0 0,10-4 0,-10 3 0,6-2 0,-7 3 0,4 0 0,-3-4 0,2 4 0,-3-8 0,4 7 0,0-2 0,4 3 0,-3 1 0,3-1 0,0 0 0,1 1 0,-1-1 0,3 0 0,-2 1 0,0-1 0,2-3 0,-6 3 0,6-3 0,-5 3 0,5-3 0,-6 2 0,6-7 0,-2 8 0,-1-8 0,3 7 0,-3-7 0,4 4 0,0-1 0,0-3 0,0 8 0,0-4 0,0 0 0,0 4 0,0-4 0,0 4 0,0-3 0,0 2 0,0-7 0,0 8 0,4-8 0,0 7 0,4-6 0,0 6 0,0-3 0,-4 1 0,3 2 0,-3-3 0,3 8 0,1-3 0,-1 3 0,1 0 0,-1-3 0,1 3 0,4 0 0,-4-3 0,8 6 0,-8-6 0,8 7 0,-4-8 0,1 8 0,2-8 0,-2 3 0,0 1 0,2 0 0,1 1 0,-3 2 0,2-6 0,-7 6 0,3-2 0,-2 3 0,2 0 0,-3 0 0,-1 0 0,1 0 0,-1 0 0,0 0 0,1 0 0,-1 0 0,0 0 0,0 0 0,1 0 0,-1 0 0,0 0 0,1 0 0,-1 0 0,1 0 0,-1 0 0,1 0 0,-1 0 0,1 0 0,-1 0 0,1 0 0,-1 0 0,1 3 0,-1 1 0,0 0 0,-3 3 0,3-6 0,-3 5 0,3-2 0,1 0 0,-1 3 0,0-6 0,1 5 0,0-1 0,-1 2 0,0 0 0,-3 1 0,3-4 0,-3 3 0,4-3 0,-4 3 0,3 1 0,-3-1 0,3 1 0,-3-1 0,3 1 0,-6 3 0,6-2 0,-6 7 0,2-4 0,-3 1 0,0 2 0,0-6 0,0 7 0,0-8 0,0 8 0,0-8 0,0 8 0,0-3 0,0-1 0,0 4 0,-4-4 0,0 1 0,-4-2 0,0 1 0,0-3 0,-4 2 0,3 1 0,-3-3 0,0 3 0,4-4 0,-4-1 0,0 1 0,4 0 0,-1 0 0,3-1 0,1 1 0,-2-1 0,-1-3 0,4 3 0,-3-6 0,3 5 0,-3-5 0,-1 6 0,1-3 0,-1 0 0,1-1 0,-1-3 0,4 3 0,-3-2 0,3 2 0,-4 1 0,0-3 0,1 2 0,-1 0 0,1-2 0,-5 2 0,3-3 0,-2 0 0,3 0 0,0 0 0,1 0 0,-5 0 0,3 0 0,-2 0 0,3 0 0,1 0 0,-1 0 0,1 0 0,2 0 0,2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1:28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 24575,'-7'0'0,"-5"0"0,8 3 0,-8 5 0,4 5 0,-1 4 0,-3-5 0,0 4 0,7-8 0,-7 8 0,11 1 0,-6 1 0,6 4 0,-3-6 0,4 1 0,0-1 0,0 6 0,0-4 0,0 3 0,0-4 0,0-1 0,0 1 0,0-5 0,0 0 0,0 0 0,0-4 0,0 4 0,0-5 0,0 1 0,0-1 0,4 1 0,0-4 0,3 3 0,1-3 0,-1 0 0,1 3 0,-1-3 0,0-1 0,-3 4 0,3-6 0,-3 5 0,4-5 0,-4 6 0,2-6 0,-1 2 0,2 0 0,0-2 0,1 2 0,-1-3 0,0 0 0,1 0 0,-1 0 0,1 0 0,-1 0 0,0 0 0,1 0 0,-1 0 0,1-3 0,-1-1 0,1-8 0,0 3 0,-4-2 0,3 3 0,-6 1 0,6-1 0,-7 1 0,4-1 0,-4 1 0,0-5 0,0-1 0,0 0 0,0-2 0,0 6 0,0-3 0,0 5 0,0-1 0,0 1 0,-7 2 0,2 2 0,-9 3 0,-4 0 0,0 0 0,-3 0 0,4 0 0,0 0 0,0 4 0,5 0 0,0 1 0,4 1 0,1-5 0,3 3 0,1-4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1:30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278 509 24575,'-7'4'0,"-4"-1"0,3-3 0,-8 0 0,3 0 0,-3 0 0,-1 0 0,4-3 0,-3 2 0,4-6 0,-5 2 0,4-7 0,-3 3 0,3-3 0,0-1 0,-3 4 0,7-7 0,-3 7 0,4-7 0,0 8 0,0-4 0,0 0 0,4 4 0,0-4 0,4 0 0,0 4 0,0-8 0,0 3 0,0-3 0,0-1 0,0-5 0,0 4 0,0-8 0,4 8 0,0-3 0,5 4 0,-1 4 0,0-2 0,-1 6 0,2-7 0,-2 8 0,5-4 0,-4 4 0,4 0 0,0 0 0,0 0 0,1 0 0,7-1 0,-6 1 0,7 3 0,-4-2 0,-1 6 0,6-3 0,-4 4 0,3 0 0,0 0 0,-3 0 0,8 0 0,-8 0 0,8 0 0,-8 0 0,4 0 0,-6 0 0,1 0 0,-1 0 0,1 0 0,-4 0 0,2 0 0,-6 0 0,2 3 0,-3 1 0,3 7 0,-3 2 0,3-1 0,-3-1 0,0-3 0,-1-1 0,1 1 0,-1-1 0,-3 1 0,3-1 0,-3 1 0,4-1 0,-4 1 0,3-1 0,-3 1 0,0-1 0,3 1 0,-7-1 0,4 1 0,-1-1 0,-2 1 0,2-1 0,-3 1 0,4-1 0,-4 1 0,7 4 0,-6-4 0,3 4 0,0-1 0,-3-2 0,2 6 0,1-7 0,-4 3 0,4-4 0,-4 1 0,0-1 0,0 1 0,0-1 0,0 1 0,0-1 0,0 1 0,0-1 0,0 5 0,0-4 0,0 4 0,-4-1 0,0-2 0,-5 7 0,-2-7 0,1 6 0,-5-6 0,5 7 0,-6-7 0,3 7 0,-3-7 0,-6 8 0,4-8 0,-8 8 0,3-7 0,-4 3 0,-1-4 0,-5-4 0,5-1 0,-5-4 0,0 0 0,4 0 0,-16 0 0,19 0 0,-8 0 0,18 0 0,-1-3 0,4-6 0,5 0 0,0-2 0,8 3 0,-4-4 0,4 0 0,0-5 0,0-5 0,0 12 0,0-2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2:50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24575,'0'11'0,"0"1"0,0 1 0,0-2 0,0 1 0,0-3 0,0 6 0,0-6 0,0 2 0,0-3 0,0-1 0,0 1 0,0 3 0,0-2 0,0 2 0,0-3 0,0 4 0,0-1 0,0 2 0,0-6 0,0-4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2:51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24575,'0'16'0,"0"-2"0,0 12 0,0-8 0,0 3 0,0-4 0,0 0 0,0-5 0,0-1 0,0-3 0,0-1 0,3-3 0,1-1 0,3-3 0,4 0 0,2 0 0,4-8 0,-1 3 0,-3-7 0,2 4 0,-2 0 0,-1 0 0,4 3 0,-7-2 0,2 6 0,-3-2 0,-1 3 0,0 0 0,-2 0 0,-2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2:51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24575,'0'2'0,"0"4"0,0 9 0,0 1 0,0 6 0,0-4 0,0 8 0,0-4 0,0 6 0,0-6 0,0 0 0,0-6 0,0 1 0,0 0 0,0-5 0,0 0 0,0-5 0,0 1 0,0-1 0,0 1 0,0-1 0,0-3 0,0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2:54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399 772 24575,'-7'0'0,"-5"0"0,-5 0 0,-1 0 0,-4 0 0,6 0 0,-1 0 0,0 0 0,0-8 0,1 3 0,-1-7 0,0 3 0,5 1 0,-4 0 0,3 0 0,-4-1 0,5 1 0,-4 0 0,7 0 0,-2 0 0,3 1 0,0-1 0,1 0 0,-1 4 0,4-3 0,-3 7 0,3-7 0,0 2 0,-3-2 0,3-1 0,-4 1 0,4-1 0,-2 1 0,5-1 0,-6 0 0,6 1 0,-6-5 0,6 3 0,-3-6 0,4 6 0,0-7 0,0 4 0,0-5 0,0 0 0,0 0 0,0 1 0,0-1 0,0 0 0,0-5 0,0 5 0,0-5 0,4 1 0,1 3 0,4-9 0,4 5 0,0-1 0,5-3 0,-5 8 0,5-9 0,-9 14 0,3-8 0,-4 12 0,0-2 0,-1 3 0,1 0 0,-1 4 0,1-3 0,-1 3 0,1 0 0,-1-3 0,5 6 0,-4-6 0,8 3 0,-7-4 0,6 4 0,-2-4 0,-1 8 0,4-8 0,-3 7 0,11-6 0,-6 6 0,6-3 0,-7 4 0,-1 0 0,1 0 0,0 0 0,-1 0 0,1 0 0,0 0 0,-1 0 0,-3 0 0,2 0 0,-2 4 0,0 0 0,2 4 0,-6 0 0,2 0 0,1 0 0,-3-1 0,2 1 0,-3-1 0,3 1 0,-2 0 0,6 0 0,-6 0 0,2 3 0,-3-2 0,4 3 0,-3 0 0,6 4 0,-6-3 0,3 6 0,-4-6 0,-1-1 0,-2 4 0,2-7 0,-3 6 0,0-6 0,0 6 0,-4-2 0,0 3 0,0 1 0,0-5 0,0 4 0,0-3 0,0-1 0,0 4 0,0-8 0,0 4 0,0-4 0,0-1 0,0 1 0,0 3 0,0-2 0,0 6 0,0-2 0,0 3 0,0-3 0,0 3 0,0-8 0,-3 4 0,-2 2 0,-2-4 0,3 5 0,-3-8 0,3 1 0,-1-1 0,-1 1 0,1 3 0,-3-2 0,0 2 0,1-3 0,-5 0 0,3 3 0,-3-2 0,4 3 0,-3-4 0,2-1 0,-2 1 0,-1 0 0,3 0 0,-6 0 0,6-4 0,-7 3 0,8-6 0,-8 3 0,7-4 0,-2 0 0,-1 0 0,3 3 0,-2-2 0,3 2 0,1-3 0,-1 0 0,1 0 0,-1 0 0,1 0 0,0 0 0,0 0 0,0 0 0,0 0 0,0 0 0,0 0 0,0 0 0,3 0 0,1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21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24575,'7'0'0,"5"0"0,9 0 0,1 0 0,-6 0 0,6 0 0,-5 0 0,5 0 0,-1 0 0,-7 0 0,2 0 0,-8 0 0,-1 0 0,1 0 0,-4 0 0,-1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3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1 24575,'-8'0'0,"-11"0"0,3 0 0,-10 0 0,7 0 0,-1 0 0,1 0 0,4 4 0,-3 4 0,12 2 0,-2 3 0,8-5 0,0 1 0,0-1 0,9-3 0,7 4 0,5-4 0,10 6 0,-10-1 0,-1-1 0,-1 1 0,-9-1 0,4 0 0,-10 0 0,4 0 0,-7 5 0,3-4 0,-4 8 0,0-3 0,0 4 0,0 1 0,0 5 0,0 2 0,-9-1 0,2 5 0,-11-15 0,2 8 0,-4-13 0,1 3 0,-1-4 0,0-4 0,-5-2 0,4-4 0,-5 0 0,7-9 0,3-2 0,-2-8 0,7 4 0,1-4 0,2 9 0,7-4 0,-3 0 0,4 4 0,0 0 0,0 6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2:56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 24575,'0'7'0,"0"0"0,0 4 0,0 2 0,0 0 0,0-2 0,0 1 0,0-4 0,0 4 0,0-5 0,0 1 0,0-1 0,0 1 0,0-10 0,0-9 0,0-10 0,0-7 0,0 6 0,0 0 0,0 5 0,0 5 0,0 0 0,0 4 0,0 1 0,0 3 0,0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06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0 24575,'-7'7'0,"-5"3"0,7 6 0,-11 6 0,11-9 0,-9 13 0,6-8 0,-1 1 0,0 6 0,1-7 0,3 5 0,-3-6 0,7-1 0,-9-3 0,8 3 0,-6-3 0,8 2 0,0 3 0,0-4 0,0 10 0,0-10 0,-3 7 0,2-4 0,-3 0 0,4-5 0,0 4 0,0-4 0,0 5 0,0-1 0,0-3 0,0 2 0,0-2 0,0 0 0,0 2 0,3-6 0,-2 6 0,6-6 0,-3 3 0,3-5 0,1 1 0,0-1 0,-1 1 0,1-1 0,-1-3 0,1 0 0,-1-1 0,5-2 0,-4 2 0,4-3 0,-1 0 0,-2 0 0,7 0 0,-8 0 0,8 0 0,-8 0 0,8-4 0,0-7 0,1-3 0,0-6 0,-2 3 0,-5 0 0,5 0 0,-5 1 0,1 3 0,-2-3 0,-5 4 0,-1-1 0,-3-3 0,0 3 0,0 1 0,0-4 0,0 7 0,0-6 0,-3 6 0,-1-3 0,-8 8 0,3-3 0,-6 7 0,2-4 0,-4 4 0,1 0 0,-1 0 0,0 0 0,1 0 0,-1 0 0,-5 4 0,9 1 0,-8 3 0,9 3 0,-1-2 0,3 2 0,5-4 0,-1-3 0,2 0 0,0-8 0,1-9 0,3-1 0,0 0 0,0 7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27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 24575,'-12'0'0,"0"0"0,-1 0 0,-2 0 0,2 0 0,-4 0 0,4 0 0,2 0 0,3 0 0,-4 0 0,4 0 0,-8 0 0,7 0 0,-2 0 0,-1 0 0,4 0 0,-1 3 0,2 5 0,6 9 0,-2 1 0,-5 8 0,5-3 0,-5-1 0,8 4 0,0-8 0,0 3 0,0-8 0,0-1 0,0-5 0,0 1 0,0-1 0,0 1 0,0-1 0,0 1 0,3-4 0,2-1 0,2-3 0,0 0 0,1 0 0,3 0 0,-2 0 0,6 0 0,-2 0 0,4 0 0,-1-4 0,1-1 0,-1-3 0,1-1 0,0 1 0,-1 0 0,1 3 0,0-3 0,-5 7 0,4-2 0,-8 3 0,4 0 0,0 0 0,-4 0 0,4 0 0,-5 3 0,1 1 0,0 8 0,-4-4 0,3 8 0,-6-4 0,7 5 0,-7 0 0,2-1 0,-3-3 0,0 3 0,0-8 0,0 8 0,0-8 0,0 8 0,0-8 0,0 4 0,0-5 0,0 1 0,-4 3 0,-4-2 0,-1 3 0,-14 3 0,12-5 0,-12 5 0,11-3 0,-5-3 0,0 3 0,0-3 0,1-5 0,-1 0 0,0-4 0,0 0 0,1 0 0,3 0 0,-3 0 0,7 0 0,-2 0 0,3 0 0,0 0 0,1 0 0,-1 0 0,1 0 0,-1 0 0,1 0 0,0 0 0,0 0 0,0 0 0,0 0 0,3-3 0,1-2 0,3 1 0,0 1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4:27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906 1 24575,'-17'0'0,"-2"0"0,-24 4 0,-2 2 0,4 4 0,-26 1 0,9 0 0,-19-4 0,7-2 0,1-5 0,6 0 0,2 0 0,8 0 0,6 0 0,6 0 0,8 4 0,6-3 0,4 3 0,6-1 0,6-2 0,3 2 0,0-3 0,4 4 0,1 0 0,3 3 0,0 0 0,0 1 0,0-1 0,0 0 0,0 1 0,0-1 0,0 1 0,0-1 0,0 1 0,0 0 0,0-1 0,0 0 0,0 1 0,0-1 0,0 1 0,0-1 0,0 1 0,0-1 0,0 5 0,0 0 0,0 10 0,0 0 0,0 6 0,0 5 0,0 7 0,0 1 0,0 18 0,0-3 0,0 21 0,0-6 0,0 22-457,0-12 457,0-30 0,0 1 0,0 1 0,0 0 0,0 0 0,0 1 0,0 7 0,0 1-605,0-4 1,0 0 604,-1 9 0,2 1 0,2 1 0,0 1 0,1 4 0,1 0 0,2 1 0,0-1 0,1 0 0,-1 0-751,1 0 1,-1 0 750,0 1 0,1-1 0,-1 0 0,1 0 0,-1 0 0,0 0 0,1-4 0,-1-2 0,0 0 0,0-2 0,0-6 0,0-3-575,5 32 575,-6-28 0,1-3 0,4 6 143,-7-13 0,0 1-143,6 18 0,-3 1 0,5 6 1094,-1-9-1094,5 26 0,-4-27 0,4 18 1570,-10-38-1570,3-1 677,-3-12-677,-1-10 115,2-7-115,-3-13 0,0 2 0,-1 19 0,-3 1 0,0 27 0,0-6 0,0 7 0,-5 22 0,3-16 0,-1 0 0,0-1 0,3-1 0,0-4 0,0 1 0,0 11 0,0 13 0,0-2 0,0-14 0,0-3 0,0-6 0,0 0 0,0 7 0,0-12 0,0 10 0,0-12 0,0 14 0,0-5 0,0 11 0,5-12 0,2 29 0,-1-18 0,4 7 0,-9-14 0,9-5 0,-4 9 0,1-1 0,3-1 0,-4-7 0,-1 6 0,6 11 0,-6-13 0,8 32 0,-7-43 0,5 35 0,-5-26 0,1 14 0,-2-8 0,-1-1 0,-2-14 0,2-7 0,-4-7 0,0-14 0,0 1 0,0-11 0,0 2 0,0-17 0,0-17 0,0 23 0,0 11 0,0 36 0,0 13 0,0-6 0,0-6 0,0 4 0,0-4 0,0-1 0,0 20 0,0-10 0,0 28 0,0-15 0,0 0 0,0-2 0,0-12 0,0-2 0,0-9 0,0-5 0,0-11 0,0 3 0,0-14 0,0 3 0,0-8 0,0-2 0,0-3 0,0-1 0,0 1 0,0-1 0,0 1 0,0-1 0,0 1 0,0-1 0,0 1 0,0-1 0,0 1 0,0-1 0,0 0 0,0 0 0,3-4 0,6 0 0,3-3 0,9 0 0,-3 0 0,8 0 0,2 0 0,6 0 0,6 0 0,0-4 0,6-2 0,2-4 0,5-1 0,1 0 0,0 0 0,6 0 0,-5 5 0,6-4 0,-14 4 0,6 0 0,-12 2 0,-1 4 0,-7 0 0,-5 0 0,-1 0 0,-4-4 0,-2 3 0,-4-3 0,-1 4 0,1 0 0,0 0 0,-5 0 0,0 0 0,-5-3 0,1 2 0,-1-2 0,-3 0 0,0-10 0,-4 7 0,0-7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45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78 24575,'-11'-4'0,"3"4"0,-2 8 0,5 15 0,-3 1 0,3 8 0,0-9 0,-3 3 0,7-4 0,-3 5 0,4-4 0,0 3 0,0-8 0,0 3 0,0 0 0,0-7 0,0 6 0,0-7 0,7 4 0,3-8 0,6 2 0,1-6 0,4 3 0,2-3 0,4-1 0,6-4 0,-4 0 0,4 0 0,-1 0 0,-3-8 0,4 2 0,-6-12 0,0 4 0,-4-4 0,-2 1 0,1 0 0,-4-5 0,4-1 0,-7-10 0,3-1 0,-3-18 0,-4 14 0,-3-7 0,-8 22 0,0 2 0,0 4 0,0 4 0,-4-2 0,0 9 0,-12-5 0,2 6 0,-12 0 0,8 1 0,-9 0 0,5 3 0,-1-3 0,-3 4 0,3 0 0,0 0 0,-3 0 0,12 0 0,-6 0 0,7 0 0,1 0 0,-4 0 0,7 0 0,-2 0 0,3 0 0,1 0 0,-1 3 0,1 1 0,-1 4 0,1-1 0,2 1 0,-1-4 0,5 3 0,-6-7 0,6 7 0,-2-6 0,3 2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46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24575,'0'11'0,"0"6"0,0 1 0,0 8 0,0-4 0,0 5 0,0 12 0,0-3 0,0 9 0,0 1 0,0 2 0,0 0 0,0 4 0,0-16 0,0 3 0,0-17 0,0 0 0,0-10 0,0 0 0,0-5 0,0 0 0,0-2 0,0-2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48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37 24575,'7'0'0,"0"-3"0,5 2 0,-4-6 0,13 2 0,-12 1 0,16-4 0,-15 7 0,15-4 0,-15 5 0,10 0 0,-11 0 0,6 0 0,-6 0 0,7 0 0,-11-3 0,5 6 0,-5 1 0,-1 14 0,0 4 0,-4 11 0,0-5 0,0 11 0,0 1 0,-4 1 0,-6 5 0,-6-7 0,-4 1 0,0-1 0,1-5 0,0 5 0,5-16 0,-4 9 0,9-18 0,-8 6 0,8-7 0,-3 3 0,4-3 0,0-2 0,1-3 0,-1-1 0,1 1 0,-5-4 0,0-1 0,0-3 0,1 0 0,3 0 0,4-3 0,-3-2 0,2-6 0,1-2 0,0-4 0,4 1 0,0 3 0,0-3 0,0 4 0,0-1 0,0-3 0,0 4 0,0-5 0,4 4 0,0 1 0,3 5 0,1-1 0,-1 1 0,1 2 0,3-2 0,-2 6 0,6-2 0,-2 3 0,4 0 0,-5 0 0,4 0 0,-4 3 0,5 6 0,-1 4 0,1 3 0,0 1 0,-1 0 0,1-1 0,0-3 0,-1 3 0,-3-7 0,2 3 0,-6-5 0,2 1 0,-3-4 0,-4-1 0,-1-3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4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24575,'-12'20'0,"3"-3"0,-8 4 0,8-5 0,-3 1 0,3 9 0,0-6 0,0 11 0,1-13 0,2 8 0,-5-4 0,9 1 0,-11 3 0,12-3 0,-3-1 0,4 4 0,0-8 0,0-1 0,0-1 0,0-4 0,0 5 0,0-1 0,4-4 0,0-1 0,3-3 0,5 0 0,0 0 0,5 0 0,0-3 0,-1-2 0,6-3 0,-5 0 0,10 0 0,-9 0 0,7 0 0,-7 0 0,3 0 0,-4-4 0,0-4 0,-1-1 0,-3-3 0,2 0 0,-6 3 0,3-6 0,-4 2 0,0-4 0,1-4 0,-1-2 0,1-4 0,0 0 0,1-1 0,-5 1 0,-1 0 0,-4 0 0,0-6 0,0 4 0,0 1 0,0 2 0,0 12 0,0-7 0,-4 13 0,-4-4 0,0 4 0,-8 3 0,3 2 0,-4-1 0,1 3 0,-1-2 0,0 3 0,1 0 0,-6 0 0,4 0 0,-3 0 0,-1 3 0,5 2 0,-4 4 0,8 3 0,-3-3 0,7 2 0,-3-3 0,5 0 0,-1-1 0,4-3 0,0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51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 24575,'-7'4'0,"-3"-1"0,-2 3 0,0 4 0,0 5 0,0 2 0,3 4 0,-8 2 0,7 0 0,-3-2 0,5-5 0,0 1 0,3 0 0,1-1 0,4 1 0,0-1 0,0 6 0,0-4 0,0 8 0,0-4 0,0 1 0,0 3 0,0-8 0,0 3 0,0-4 0,0-5 0,0 4 0,0-4 0,4 1 0,4 3 0,0-8 0,8 8 0,-7-8 0,2 8 0,-3-8 0,0 4 0,-1-5 0,1 5 0,0-4 0,0 4 0,3-4 0,-2-1 0,2 1 0,-3-1 0,-1 1 0,1-1 0,-1 1 0,1-4 0,-1 3 0,1-6 0,-1 2 0,1 0 0,-1-2 0,1 2 0,-1-3 0,0 0 0,1 0 0,-1 0 0,1 0 0,-1 0 0,1 0 0,3 0 0,-2-3 0,7-5 0,-8-5 0,8 0 0,-7-3 0,3 7 0,-4-2 0,0-1 0,0-1 0,0-3 0,0-1 0,-3-10 0,-1 3 0,-4-15 0,0 5 0,0-6 0,0 5 0,0-3 0,0 9 0,0 1 0,0 7 0,0-1 0,0 8 0,0-6 0,0 11 0,-4-2 0,-4 3 0,-1 0 0,-6 0 0,6 3 0,-10 2 0,5 3 0,-6 0 0,7 0 0,-2 0 0,2 0 0,1 0 0,-4 0 0,7 0 0,-2 0 0,3 0 0,0 0 0,1 0 0,3 0 0,1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52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5 113 24575,'-4'1'0,"4"-6"0,8-7 0,5-5 0,9 0 0,-4-5 0,8 7 0,-2 2 0,-2 5 0,0 7 0,-1-3 0,-7 4 0,6 0 0,-11 0 0,2 0 0,-7 8 0,0 1 0,-4 12 0,0 7 0,0 1 0,0 10 0,0-5 0,-8 0 0,-3-1 0,-8 0 0,1-9 0,0 8 0,1-15 0,-1 5 0,1-9 0,1-1 0,3-4 0,1 0 0,8-1 0,-3-3 0,6-3 0,-2-10 0,7-3 0,4-5 0,5 0 0,4 1 0,4-2 0,-3 1 0,8 3 0,-8 6 0,8 0 0,-4 7 0,1-3 0,-2 4 0,0 0 0,-7 0 0,3 7 0,-9 7 0,1 9 0,0 4 0,-4 6 0,-1 1 0,-4 6 0,0-6 0,0-2 0,0-4 0,0-1 0,0 0 0,-4 1 0,-9-5 0,-2-1 0,-7 0 0,1-4 0,2 4 0,-7-9 0,4 0 0,-1-8 0,-3-1 0,8-4 0,-4 0 0,5-7 0,1-3 0,3-14 0,1 6 0,7-3 0,-2 10 0,6 3 0,-3 1 0,4 3 0,0 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4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24575,'0'13'0,"0"2"0,0 10 0,0-9 0,0 8 0,0-4 0,0 1 0,0 4 0,0-6 0,0 1 0,0 5 0,0-9 0,0 4 0,0-12 0,0-3 0,0-1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53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86 145 24575,'-10'0'0,"-1"0"0,0 0 0,2 0 0,-3 7 0,4-2 0,0 11 0,4-3 0,-3 3 0,6 1 0,-3-1 0,4 1 0,0-1 0,0-3 0,0 2 0,0-2 0,0 3 0,3-3 0,5 2 0,5-6 0,8 4 0,-3-5 0,8 1 0,-3 0 0,-1-1 0,5 2 0,-5-2 0,1-3 0,2-1 0,-2-4 0,4 0 0,0 0 0,1 0 0,-6-7 0,4-3 0,-3-8 0,5-5 0,-4-1 0,-1-4 0,-5 0 0,0 1 0,-4 0 0,-1-1 0,-4 1 0,-3-1 0,-2 1 0,-4-1 0,0 6 0,-4 0 0,-5 5 0,-8 4 0,-18-4 0,5 11 0,-16-2 0,12 8 0,0 0 0,-5 0 0,11 0 0,-11 0 0,10 8 0,1 6 0,1 5 0,4 4 0,0-6 0,2 0 0,8 0 0,-3-4 0,7-1 0,1-5 0,1 1 0,6-1 0,-2-2 0,3-2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20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12 100 24575,'4'3'0,"-1"5"0,-7 9 0,-1 6 0,0-1 0,0 4 0,5-8 0,0 8 0,0-8 0,0 4 0,0-6 0,0 1 0,0 0 0,0-5 0,0 4 0,0-4 0,0 1 0,4-2 0,0 1 0,8 1 0,6 0 0,0-1 0,3 0 0,0-2 0,-3 2 0,8-3 0,-8 0 0,4-1 0,-6-3 0,1 2 0,4-6 0,-3 3 0,4-4 0,-6 0 0,1 0 0,0 0 0,0-12 0,0-3 0,2-13 0,-5 1 0,4-6 0,-8-1 0,4-6 0,-4 0 0,0 0 0,-4-17 0,-2 13 0,-4-8 0,0 24 0,0 7 0,-7 8 0,-3 0 0,-11 5 0,-2-1 0,-4 4 0,-1 1 0,1 4 0,-1 0 0,1 0 0,-1 0 0,1 0 0,-1 0 0,6 7 0,-5 3 0,9 7 0,-3 0 0,3 5 0,2-5 0,2 1 0,2-3 0,8-2 0,0-1 0,1 0 0,2-5 0,-3 1 0,4-4 0,0-1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21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45 24575,'-7'0'0,"-1"0"0,-3 0 0,2 0 0,-2 0 0,-2 12 0,8-1 0,-8 15 0,12-12 0,-7 11 0,7-11 0,-7 7 0,7 0 0,-2-7 0,3 7 0,0-9 0,0 10 0,0-9 0,0 4 0,0-6 0,0-2 0,0 2 0,0 1 0,0-4 0,0 8 0,0-7 0,0 2 0,0-3 0,0 3 0,0-2 0,0 2 0,0-3 0,3-1 0,1 0 0,8 1 0,-4 0 0,8 0 0,-4 0 0,5 0 0,-5-3 0,4 2 0,-3-6 0,-1 6 0,4-2 0,-8-1 0,8 3 0,-8-6 0,8 7 0,-7-7 0,2 6 0,-3-7 0,-1 7 0,1-6 0,-1 2 0,1-3 0,-1 0 0,1 0 0,-1 0 0,1 0 0,3 0 0,-2 0 0,2 0 0,-3-7 0,4-3 0,-3-6 0,3-1 0,0 0 0,-3-4 0,4-2 0,-4 1 0,0-5 0,-1 5 0,1-5 0,-4-6 0,-1 4 0,-4-4 0,0-12 0,0 13 0,0-9 0,-4 15 0,-4 8 0,-6 0 0,-7 6 0,3 3 0,-8 0 0,8 1 0,-9 3 0,9-3 0,-3 7 0,-1-3 0,4 4 0,-3 0 0,4 0 0,0 0 0,1 0 0,-1 0 0,4 0 0,-3 0 0,8 0 0,-4 4 0,5 0 0,2 3 0,-1 1 0,5-1 0,-6-3 0,6 0 0,-2-4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23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 24575,'0'7'0,"0"4"0,0 2 0,0 8 0,0-3 0,0 3 0,0-4 0,0 4 0,0-3 0,0 8 0,0-12 0,0 6 0,0-7 0,0 3 0,0 1 0,0-4 0,0 2 0,0-3 0,7 1 0,2-5 0,13 3 0,-4-5 0,-1 7 0,-1-2 0,-4-2 0,5 7 0,-1-7 0,1 3 0,0-3 0,-5-1 0,0-1 0,-1 1 0,-2 0 0,2-4 0,-3 0 0,-1-4 0,5 0 0,-4 0 0,4 0 0,-5 0 0,1 0 0,0-4 0,-1 0 0,1-8 0,0 0 0,0-5 0,-3 0 0,-2-4 0,1-2 0,-3-4 0,3-1 0,-4-5 0,0-1 0,0-1 0,0-3 0,0 9 0,-3 1 0,-6 6 0,-4 6 0,-8 2 0,3 6 0,-9-1 0,5 8 0,-6-3 0,1 4 0,4 0 0,-3 0 0,8 0 0,-8 0 0,8 0 0,-9 4 0,13 1 0,-6 7 0,7 1 0,0 3 0,1 1 0,4-5 0,3 0 0,-1-4 0,5-1 0,-6 1 0,6-4 0,-2-1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24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 0 24575,'-11'0'0,"-2"0"0,1 0 0,-9 0 0,11 0 0,-10 0 0,7 0 0,-4 0 0,5 0 0,-4 0 0,7 0 0,-2 0 0,3 0 0,-3 0 0,3 0 0,-6 0 0,5 8 0,-2 1 0,6 12 0,-2-3 0,2 3 0,-4 1 0,4-5 0,-2 5 0,6-6 0,-7 1 0,7 0 0,-3-1 0,1 1 0,2-5 0,-3 0 0,4-4 0,0-1 0,0 1 0,0-1 0,3-3 0,1-1 0,7-3 0,2-4 0,3 0 0,1-5 0,0 1 0,-1-1 0,1 1 0,-4 0 0,2 3 0,-2-2 0,-1 6 0,4-3 0,-8 4 0,8 0 0,-7 0 0,2 0 0,-3 0 0,-1 0 0,1 0 0,-1 4 0,1 4 0,0 5 0,0 3 0,-3 1 0,-1-1 0,-4 6 0,0-4 0,0 3 0,0-4 0,0-1 0,0 1 0,0 0 0,0-1 0,0 1 0,0 0 0,0-1 0,0 1 0,-4 0 0,-1-5 0,-3 4 0,0-8 0,0 8 0,0-7 0,0 2 0,1-3 0,-1-1 0,-4 1 0,4 0 0,-4-1 0,0-2 0,0-2 0,-5-3 0,0 0 0,0 0 0,1 0 0,-1 0 0,0 0 0,0 0 0,5 0 0,-4 0 0,7 0 0,-3 0 0,5 0 0,-1 0 0,1-3 0,0 2 0,3-5 0,-7 1 0,6 1 0,-11-4 0,3 0 0,-15-12 0,3 1 0,3 2 0,10 9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26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119 100 24575,'-6'0'0,"-1"0"0,-13 7 0,3 2 0,4 8 0,-3 0 0,7-1 0,1-3 0,-4 7 0,10-10 0,-6 6 0,8-4 0,0 0 0,0 5 0,0-4 0,0 2 0,0-2 0,0-1 0,0 4 0,3-3 0,6 0 0,-1-2 0,8 1 0,-3-3 0,3 3 0,6-7 0,-4 2 0,3-6 0,0 3 0,-3-4 0,4 0 0,-6 0 0,6 0 0,-5 0 0,5 0 0,-6 0 0,1 0 0,0 0 0,-1-8 0,1 3 0,0-11 0,-1 3 0,1-4 0,-4-5 0,3 5 0,-6-10 0,2 5 0,-3-6 0,-4 5 0,-1-3 0,-4 8 0,0-3 0,0 4 0,0 0 0,0 1 0,0-1 0,-3 0 0,-2 4 0,-7 1 0,0 4 0,-5 0 0,0-1 0,0 1 0,-4 3 0,3-2 0,-4 6 0,6-3 0,-1 4 0,0 0 0,4 0 0,-2 0 0,2 0 0,-4 0 0,0 0 0,5 0 0,-4 0 0,0 0 0,2 3 0,-1 2 0,8 2 0,-1 0 0,1 0 0,3-3 0,1-1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1:0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17 152 24575,'-9'3'0,"2"6"0,7 3 0,0 4 0,0 1 0,0 5 0,0 0 0,0 1 0,0-2 0,0-4 0,0-1 0,0 1 0,0 5 0,0-5 0,0 5 0,0-6 0,0 1 0,0-4 0,0 2 0,0-2 0,0-1 0,0 4 0,0-8 0,3 4 0,6-5 0,3 1 0,1-3 0,2-1 0,-2-4 0,4 0 0,-1 0 0,1 0 0,4 0 0,-3 0 0,3 0 0,-4 0 0,4-9 0,-7 0 0,8-13 0,-9 4 0,1-9 0,2 5 0,-5-11 0,2 4 0,-3-10 0,-1 11 0,1-11 0,-5 5 0,-1 0 0,-4-4 0,0 9 0,0-4 0,0 10 0,0 2 0,-3 4 0,-2 4 0,-7 1 0,0 4 0,-5 0 0,0 3 0,0 1 0,-4 4 0,3 0 0,-3 0 0,-8 0 0,4 0 0,-5 8 0,8 1 0,6 8 0,-1-1 0,4-3 0,1 3 0,4-4 0,0 1 0,3 2 0,2-9 0,3 1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1:06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33 24575,'4'-3'0,"-1"5"0,-7 8 0,-1 9 0,-8 8 0,3 0 0,-4 1 0,5-1 0,4 1 0,-3-1 0,7 0 0,-3 0 0,4 1 0,0-1 0,0 1 0,0 4 0,0-8 0,0 8 0,0-14 0,0 8 0,0-12 0,0 6 0,0-7 0,0 4 0,7-5 0,2-3 0,8-2 0,0-2 0,-1 3 0,6 1 0,-5-1 0,10 1 0,-10-4 0,10-1 0,-9-4 0,8 0 0,-9 0 0,5 0 0,-6 0 0,1 0 0,0 0 0,-1-7 0,1-3 0,-4-11 0,0-7 0,-4-7 0,1-5 0,-4 1 0,-2-8 0,-4 0 0,0-1 0,0-22 0,0 30 0,0-23 0,-8 34 0,2-4 0,-11 10 0,4 2 0,-4 8 0,4 1 0,-2 7 0,2 2 0,-4 3 0,1 0 0,-1 0 0,0 0 0,0 0 0,1 7 0,-1 3 0,0 6 0,4 5 0,-4 2 0,7 0 0,-2-2 0,3-4 0,5-8 0,0-2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1:08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24575,'0'19'0,"0"9"0,0-4 0,0 9 0,0-6 0,0 1 0,0-1 0,0 0 0,0 1 0,0-1 0,0-4 0,0-2 0,0-4 0,0 0 0,0-1 0,0 1 0,0-1 0,3-3 0,1-1 0,4-1 0,0-2 0,0 2 0,-1-3 0,1-1 0,-1 1 0,1-1 0,-1-3 0,1 0 0,-1-1 0,5-2 0,-4 2 0,8-3 0,-8 0 0,4 0 0,0 0 0,-4 0 0,8 0 0,-8-3 0,4-1 0,-4-8 0,-1 3 0,1-6 0,0 2 0,1-9 0,-1 4 0,-3-8 0,3 3 0,-7-4 0,7 4 0,-7-3 0,3 3 0,-4-4 0,0-1 0,0 1 0,0-1 0,0 1 0,0-1 0,0 1 0,0-6 0,-4 9 0,-1-7 0,-4 13 0,1-4 0,-1 5 0,1 5 0,-4 0 0,3 7 0,-6 2 0,6 3 0,-7 0 0,0 0 0,-2 0 0,-2 12 0,3-2 0,3 16 0,-3-3 0,7-1 0,-3 0 0,9-6 0,-4 1 0,7-4 0,-2-5 0,3-5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1:10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8 24575,'-7'-7'0,"6"6"0,-18 7 0,12 12 0,-14 5 0,7 4 0,-1 1 0,-3 5 0,8-5 0,-4 5 0,9-5 0,-3-6 0,7 10 0,-3-13 0,4 12 0,0-8 0,0 0 0,0-2 0,0-8 0,0 2 0,0-6 0,0 6 0,3-6 0,6-1 0,8 0 0,-3-4 0,11 5 0,-7-1 0,5-3 0,2-1 0,-7-4 0,8 4 0,-8-3 0,4 3 0,-6-4 0,1 0 0,-5 0 0,4 0 0,-8 0 0,8 0 0,-7-3 0,2-2 0,-3-6 0,0 2 0,0-7 0,-1 8 0,1-4 0,-4 1 0,0 3 0,-4-3 0,0 3 0,0 1 0,-7-1 0,-2 4 0,-7 0 0,-1 4 0,-4 0 0,3 0 0,-9 0 0,5 0 0,-1 0 0,-3 0 0,8 4 0,-4 1 0,5 3 0,5 0 0,0 0 0,8-1 0,-3-3 0,3 0 0,0-4 0,1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4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1:11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33 167 24575,'-8'11'0,"5"3"0,-5-1 0,7 3 0,-6 6 0,6-4 0,-3 8 0,4-9 0,0 1 0,0-3 0,0-6 0,0 7 0,0-8 0,0 3 0,3-7 0,10-1 0,5-3 0,1 0 0,12 0 0,-12 0 0,14 0 0,-5 0 0,-1 0 0,-4-3 0,3-2 0,-4-4 0,1-4 0,-1 3 0,-6-5 0,1 5 0,-1-6 0,-3 3 0,3-3 0,-7-1 0,3 0 0,-3 0 0,-5-4 0,0 3 0,-4-8 0,0 3 0,0 0 0,0-3 0,0 8 0,-4-4 0,-4 6 0,-1 3 0,-7 1 0,-1 8 0,-1 0 0,-3 4 0,-1 0 0,4 0 0,-8 0 0,8 0 0,-8 0 0,8 7 0,-3 2 0,-3 15 0,4-1 0,0 3 0,2 0 0,5-8 0,-1 3 0,3-8 0,2 2 0,1-6 0,0 2 0,4-7 0,1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1:12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370 240 24575,'0'-8'0,"0"-3"0,0 2 0,0-11 0,0 6 0,0-7 0,0-1 0,0 4 0,0-8 0,0 8 0,0 0 0,0-2 0,0 10 0,-7-6 0,-7 11 0,0 2 0,-12 3 0,8 0 0,-10 0 0,1 4 0,-1 5 0,0 10 0,4 5 0,-4 0 0,9 3 0,-9-3 0,8 9 0,1-3 0,5-2 0,5-2 0,0-3 0,4-1 0,1 5 0,4-10 0,0 1 0,0-3 0,0-2 0,3 0 0,5-1 0,5-4 0,8 0 0,-3 1 0,8 0 0,-8-5 0,8 0 0,-3 0 0,-1-3 0,0 3 0,-1 0 0,-3 1 0,3 0 0,-8 2 0,2-2 0,-6 2 0,7 1 0,-8 4 0,4-3 0,-4 7 0,0-8 0,0 8 0,-3-8 0,-2 4 0,-3 0 0,0 0 0,0 1 0,0 2 0,0 3 0,0-1 0,0 5 0,0-6 0,-12 18 0,1-9 0,-11 10 0,4-9 0,1-8 0,0 3 0,0-4 0,0-4 0,1-1 0,-1-8 0,-5 0 0,5-4 0,-1 0 0,3 0 0,2-7 0,0-3 0,0-11 0,9-2 0,0-4 0,4-1 0,0 1 0,0 0 0,0-6 0,0 4 0,8-9 0,3 9 0,8-4 0,4 4 0,-3 1 0,3 0 0,0-1 0,-4 6 0,11-7 0,-12 12 0,7-3 0,-9 9 0,-3 4 0,2 3 0,-6-1 0,2 1 0,-3 1 0,-1 1 0,-3 3 0,0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2:32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22 24575,'-11'0'0,"1"0"0,3 0 0,0 0 0,-1 0 0,1 3 0,3 1 0,-3 0 0,3 3 0,-4-3 0,0 4 0,-3-1 0,2 1 0,-3 0 0,8 3 0,-2-2 0,1 2 0,1-3 0,-3-1 0,3 1 0,0-1 0,-3 1 0,3 4 0,-1-4 0,-2 8 0,2-8 0,1 4 0,0-1 0,1-2 0,2 3 0,-6-5 0,7 1 0,-4 3 0,1-2 0,2 2 0,-3-3 0,4-1 0,0 1 0,0-1 0,0 1 0,0-1 0,0 1 0,0-1 0,0 1 0,0-1 0,0 0 0,0 0 0,0 1 0,0-1 0,4 1 0,0-1 0,4 1 0,-1-1 0,1 1 0,3-1 0,-2 1 0,6 0 0,-2 0 0,3-3 0,1 2 0,0-6 0,-1 6 0,1-6 0,-5 3 0,4-4 0,-4 0 0,5 0 0,0 0 0,-1 0 0,-3 0 0,2 0 0,-2 0 0,4-4 0,-5-4 0,0-5 0,0-4 0,-2 0 0,2-4 0,0 3 0,-2-8 0,2 8 0,-3-9 0,0 9 0,0-8 0,-5 8 0,4-3 0,-7-1 0,6 5 0,-6-5 0,3 5 0,-4 1 0,0-1 0,0-3 0,0 6 0,0-1 0,0 8 0,-8-1 0,3 0 0,-11 0 0,8 0 0,-8-1 0,8 5 0,-8-3 0,3 6 0,-4-3 0,5 4 0,-9 0 0,7 0 0,-7 0 0,8 0 0,-2 0 0,6 0 0,-7 0 0,8 0 0,-4 0 0,8 0 0,1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2:35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29 24575,'-4'4'0,"-3"4"0,3 0 0,-4 8 0,3 1 0,-6 1 0,5 4 0,-2-1 0,-3-3 0,5 3 0,-2 1 0,0-5 0,7 5 0,-6-6 0,6 1 0,-3 0 0,4-5 0,0 0 0,0-1 0,0 2 0,0 4 0,0-5 0,0 4 0,0-4 0,0 5 0,3-4 0,2 2 0,3-6 0,3 6 0,-2-2 0,3-1 0,-4 0 0,3 0 0,-2-4 0,7 4 0,-8-4 0,8 0 0,-8-1 0,8 2 0,-8-2 0,4 1 0,0-4 0,-4 0 0,4-1 0,-1-2 0,-2 2 0,6-3 0,-6 3 0,2-2 0,1 3 0,-4-4 0,4 0 0,0 0 0,-4 0 0,4 0 0,-2 0 0,-1 0 0,2 0 0,-4 0 0,1-4 0,-1 0 0,1 0 0,-1-3 0,1 3 0,-4-4 0,3-3 0,-6 2 0,2-12 0,1 8 0,-3-19 0,3 8 0,-4-15 0,0 5 0,0-1 0,0-3 0,0 9 0,0-4 0,0 6 0,0-1 0,-4 6 0,-1 0 0,-7 5 0,3 1 0,-3-1 0,-1 0 0,-3-3 0,2 2 0,-5 2 0,6 4 0,0 4 0,-3-1 0,4 5 0,-1 0 0,-3 4 0,4 0 0,-1 0 0,-3 0 0,8 0 0,-8 0 0,7 0 0,-3 0 0,5 0 0,-1 3 0,1 2 0,-1 2 0,1-3 0,3-1 0,1-3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13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130 160 24575,'-7'0'0,"3"4"0,-3 0 0,7 3 0,-7 1 0,6-1 0,-6 5 0,3-4 0,-5 8 0,5-3 0,-7 3 0,9-3 0,-9 3 0,6-4 0,0 5 0,-2-1 0,6 1 0,-10-1 0,9 1 0,-13 0 0,13-1 0,-5 1 0,7 0 0,0-5 0,0 0 0,0-5 0,0 0 0,0 1 0,0 0 0,0-1 0,0 0 0,0 0 0,3-3 0,1-1 0,7-3 0,2 0 0,-1 0 0,4 0 0,-3 0 0,3 0 0,1 0 0,-4 0 0,2 0 0,-2 0 0,3 0 0,-3 0 0,3 0 0,-4 0 0,1 0 0,2-3 0,-2 2 0,-1-7 0,4 4 0,-7 0 0,2-4 0,-3 4 0,3-4 0,-2 0 0,2 1 0,-3-1 0,0-4 0,-1 4 0,2-8 0,-2 3 0,2-8 0,0 3 0,-1-4 0,0 6 0,-3-6 0,-1-1 0,-4-4 0,0-1 0,0-4 0,0-3 0,0 1 0,0 1 0,0 5 0,0 6 0,0 0 0,0 9 0,-8 1 0,3 8 0,-11 0 0,4 4 0,-10 0 0,4 0 0,-3 0 0,-1 0 0,4 8 0,-11 9 0,6 2 0,-2 5 0,3-7 0,9 0 0,1-4 0,4 2 0,0-6 0,0 2 0,4-3 0,1-1 0,-1-3 0,3 3 0,-2-6 0,3 2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16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0 136 24575,'0'11'0,"0"-3"0,0 13 0,0-7 0,0 12 0,0-8 0,0 8 0,0-8 0,0 3 0,0-4 0,0 4 0,0-3 0,0-1 0,0 4 0,0-12 0,0 8 0,0-6 0,0-2 0,0 2 0,4 1 0,-3-3 0,6-1 0,-3-2 0,3-1 0,1 2 0,-1 1 0,1-4 0,-1 2 0,1-5 0,3 3 0,-2-4 0,3 0 0,-1 0 0,2 0 0,-1 0 0,0 0 0,-1 0 0,-2 0 0,7-4 0,-4-1 0,1-7 0,3 3 0,-7-3 0,6 0 0,-6-1 0,3 1 0,-4-4 0,3 0 0,-2-2 0,3-2 0,-4 3 0,1-4 0,-4 3 0,-1-9 0,-4 5 0,0-6 0,0 1 0,0 0 0,0-1 0,0 1 0,0 0 0,0 4 0,0 2 0,-3 8 0,-2-3 0,-7 7 0,3-2 0,-7 6 0,4 2 0,-1 3 0,-3 0 0,4 0 0,-1 0 0,-3 0 0,4 0 0,-5 0 0,4 3 0,-2 5 0,6 5 0,-7 0 0,6 7 0,-6 2 0,6 2 0,-1-4 0,2-4 0,1-3 0,0-1 0,3 0 0,2-5 0,0 1 0,2-1 0,-3 1 0,4-11 0,0-1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18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24575,'0'11'0,"0"12"0,0 0 0,0 16 0,0 1 0,0-4 0,0 9 0,0-11 0,0-5 0,0 3 0,0-9 0,0 4 0,0-4 0,0-6 0,0-1 0,0-8 0,0 4 0,0-5 0,0 1 0,0-1 0,0 1 0,0-1 0,0-6 0,0-17 0,0-9 0,0-15 0,0-6 0,0 5 0,0-12 0,0 12 0,0 0 0,0 8 0,0 11 0,0 4 0,0 7 0,0 3 0,0 0 0,0 4 0,0 1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1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24575,'0'11'0,"0"1"0,0 5 0,0 5 0,0-5 0,0 10 0,0 1 0,0-4 0,0 7 0,0-13 0,0 4 0,0-6 0,0 1 0,0-4 0,0-2 0,0-4 0,0 1 0,3-4 0,6-1 0,3-3 0,0 0 0,9 0 0,-7-3 0,7 2 0,-4-3 0,4 0 0,-3 3 0,8-3 0,-8 0 0,8 3 0,-8-3 0,3 0 0,-4 4 0,0-4 0,-1 4 0,-3-4 0,-2 4 0,-3-4 0,-1 4 0,-2 0 0,-2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19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12 0,0-4 0,0 9 0,0-4 0,0 12 0,0-10 0,0 3 0,0-6 0,0-9 0,0 3 0,0-10 0,0-5 0,0 0 0,0-5 0,0 1 0,0-1 0,0 1 0,0-1 0,0 0 0,0 0 0,0 0 0,0 0 0,0 1 0,0-1 0,0-9 0,0-3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40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24575,'6'0'0,"6"0"0,8-4 0,7-5 0,-5-1 0,11 1 0,-4 1 0,4 7 0,-6-4 0,-4 5 0,-2 0 0,-8 0 0,2 0 0,-6 0 0,2 0 0,-7 8 0,-1 6 0,-3 9 0,0-1 0,0 4 0,-3-8 0,-2 4 0,-7-6 0,3-3 0,-3 2 0,0-6 0,3 3 0,-3-4 0,5-1 0,-1 1 0,0-1 0,1 1 0,-1-4 0,4 3 0,-3-6 0,10 2 0,-3-3 0,7 0 0,1 0 0,3 0 0,2 0 0,4-4 0,-1 3 0,1-2 0,-4 3 0,2 0 0,-2 0 0,-1 0 0,4 0 0,-8 3 0,4 1 0,-4 8 0,4 0 0,-3 10 0,3-4 0,-3 8 0,0-4 0,-4 1 0,3 3 0,-7-8 0,3-1 0,-4-1 0,0-4 0,0 1 0,0-1 0,0-1 0,0-2 0,0 2 0,0 1 0,-3-4 0,-1 4 0,-8-4 0,4-1 0,-8 1 0,7 0 0,-3 0 0,5-1 0,-1 1 0,-3-4 0,2-1 0,-7-3 0,8 0 0,-8 0 0,3 0 0,-4 0 0,5 0 0,-4 0 0,3 0 0,0-3 0,2-1 0,-1-11 0,4 5 0,-4-5 0,5 7 0,2 1 0,-1-1 0,5 1 0,-6 3 0,3 0 0,0 1 0,-3 2 0,3-6 0,-4 3 0,1-3 0,3 3 0,0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4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24575,'0'5'0,"0"-1"0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41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24575,'0'7'0,"0"0"0,0 9 0,0-2 0,0 12 0,0-8 0,0 4 0,0-6 0,0 6 0,0 0 0,0 1 0,0-2 0,0 1 0,0-5 0,0 9 0,0-8 0,0 0 0,0-3 0,4-2 0,4 3 0,5-6 0,3 1 0,1-7 0,5 5 0,-5-1 0,10 1 0,-5-4 0,6-1 0,-1-4 0,0 0 0,-4 0 0,3 0 0,-3 0 0,-1 0 0,-1 0 0,-4-3 0,-4-2 0,2-3 0,-6 0 0,2-4 0,-3 4 0,0-8 0,0 3 0,1-8 0,-4-2 0,-1-4 0,-4-13 0,0 4 0,0-10 0,0 7 0,0-1 0,0 0 0,0 6 0,0 1 0,-8 10 0,-1 1 0,-4 10 0,-7 3 0,6 6 0,-8 3 0,6 0 0,-6 0 0,4 0 0,-8 0 0,7 12 0,-7-1 0,1 17 0,2-9 0,-5 9 0,9-5 0,-8 8 0,12-8 0,0-3 0,7-8 0,4-5 0,-3 1 0,6-4 0,-2-1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42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7 191 24575,'-4'-3'0,"1"10"0,3-5 0,0 18 0,0-6 0,0 12 0,0-8 0,0 3 0,0 1 0,0-4 0,0 3 0,0-4 0,0 4 0,0-7 0,0 2 0,3-8 0,6 3 0,3-6 0,1 3 0,7-4 0,-10-3 0,10 3 0,-7-4 0,4 0 0,-1 0 0,6 0 0,-9 0 0,8 0 0,-9 0 0,5 0 0,0 0 0,-1 0 0,1-7 0,-4-3 0,3-3 0,-7-7 0,3 5 0,-3-11 0,0 3 0,-4-4 0,-1-1 0,-4 1 0,0-1 0,0-5 0,0 9 0,0-7 0,0 8 0,-7 0 0,-2 2 0,-9-1 0,1 8 0,0-7 0,0 12 0,0-3 0,0 7 0,-4 1 0,3 4 0,-4 0 0,1 0 0,3 0 0,-4 13 0,9-3 0,-1 16 0,1-3 0,7-1 0,-6 4 0,11-8 0,-3 4 0,4-10 0,0 0 0,0-5 0,0-2 0,0-2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43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0 24575,'-4'20'0,"-11"2"0,-6 7 0,-10 7 0,6-1 0,0 1 0,5 2 0,-4-2 0,2 4 0,1 1 0,7-1 0,8-6 0,-2-6 0,7 4 0,-3-13 0,4 4 0,0-7 0,0-4 0,0 1 0,0-2 0,4-3 0,9-4 0,5 4 0,10-3 0,-1 0 0,6-1 0,1-4 0,6 0 0,0 0 0,-6-4 0,-1-6 0,-6-4 0,1-4 0,-9-5 0,1 5 0,-10-4 0,2 1 0,-3-2 0,-4 1 0,-1-4 0,-4-3 0,0 1 0,0-5 0,-8 5 0,-2 1 0,-9-1 0,2 6 0,-8-7 0,6 14 0,-5-5 0,7 12 0,1 3 0,6 1 0,3 4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4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24575,'0'2'0,"0"9"0,-7 6 0,5 10 0,-5 7 0,7-4 0,0 14 0,0-9 0,0 4 0,0-5 0,0 11 0,0-15 0,0 9 0,7-16 0,3 3 0,4-3 0,2-4 0,-3 1 0,4-7 0,4 0 0,-3 3 0,4-6 0,-1 2 0,-3-4 0,3-3 0,0-1 0,-3-4 0,8 0 0,-8 0 0,8 0 0,-8 0 0,3 0 0,-4 0 0,0-4 0,-5 0 0,4-8 0,-7-1 0,3-8 0,-3-2 0,0 1 0,-4-10 0,-2 8 0,-3-9 0,0 0 0,0 4 0,0-9 0,0 9 0,0-4 0,0 5 0,-8 1 0,-2-1 0,-4 6 0,-3 4 0,0 1 0,-1 8 0,-9 0 0,5 5 0,-1 4 0,-3 0 0,3 0 0,0 0 0,2 0 0,4 0 0,4 0 0,-2 0 0,6 0 0,-7 4 0,8 0 0,-8 8 0,3 0 0,-3 5 0,3 0 0,-3-1 0,3-3 0,-3 2 0,3-6 0,2 2 0,7-7 0,0-1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46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0 24575,'-12'0'0,"1"0"0,4 0 0,-4 0 0,3 0 0,-7 8 0,6 1 0,-8 12 0,7 2 0,-3 4 0,4 1 0,4 5 0,-3-9 0,7 13 0,-3-13 0,4 4 0,0-2 0,0-8 0,0 3 0,0-4 0,0-1 0,4-6 0,4 4 0,5-8 0,8 10 0,1-6 0,11-1 0,-4-1 0,9-2 0,-3-1 0,4-1 0,1-4 0,-6 0 0,-1 0 0,-6 0 0,-4 0 0,-2 0 0,-8 0 0,3 0 0,-8 0 0,4-3 0,-4-6 0,-1 1 0,1-4 0,-4 4 0,0-11 0,-4 5 0,0-10 0,0 2 0,0-1 0,0-4 0,0 0 0,-5-1 0,-4 1 0,-5-1 0,-4 1 0,0 4 0,0-3 0,-4 7 0,3 1 0,-2 5 0,-1 4 0,4 4 0,-8 1 0,8 4 0,-3 0 0,-1 0 0,4 0 0,-3 0 0,4 0 0,8 0 0,1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48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 24575,'0'11'0,"-4"2"0,3 3 0,-6 1 0,6 4 0,-3-3 0,4 4 0,0-6 0,0 1 0,0 4 0,0-7 0,0 6 0,0-7 0,0-1 0,0 0 0,0-1 0,4-2 0,4 6 0,4-6 0,10 8 0,-4-8 0,8 4 0,-3-4 0,4 0 0,-4 0 0,3 0 0,-4 0 0,5-4 0,-4-1 0,-2-4 0,1 0 0,-5 0 0,1 0 0,-3 0 0,-2 0 0,-1-4 0,4-4 0,-7-1 0,2-2 0,-3-1 0,-1 4 0,2-8 0,-1 3 0,-4-4 0,0 1 0,-4-6 0,0-1 0,0-4 0,0-1 0,0 1 0,0 0 0,-4-1 0,-1 5 0,-7 2 0,3 8 0,-7 1 0,3 4 0,-4 0 0,5 3 0,-4 1 0,3 4 0,1 0 0,0 0 0,1 0 0,2 0 0,-2 0 0,4 0 0,-1 0 0,1 0 0,-1 0 0,1 0 0,-5 0 0,7 4 0,-6 0 0,7 3 0,-4 5 0,0-4 0,0 4 0,4-5 0,-3 1 0,6 3 0,-2-2 0,-1 2 0,0-3 0,-3-4 0,3-1 0,1-3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54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348 370 24575,'0'-16'0,"0"-8"0,0-4 0,0-5 0,0 5 0,4 5 0,-3-3 0,3 3 0,-4 1 0,0 0 0,0 5 0,0 1 0,0-1 0,0 0 0,0 4 0,0-2 0,-8 6 0,3 0 0,-11 2 0,4 6 0,-5-3 0,0 4 0,0 0 0,-4 0 0,3 0 0,-8 0 0,8 0 0,-4 4 0,5 1 0,1 3 0,-1 4 0,4 1 0,-3 3 0,6 6 0,-6-4 0,7 3 0,-3-4 0,3-1 0,1 1 0,3 0 0,-2-5 0,6 4 0,-2-8 0,3 4 0,0-5 0,0 1 0,0-1 0,0 1 0,0-1 0,0 1 0,3-1 0,5 1 0,5 0 0,4-3 0,4 3 0,2-7 0,-1 6 0,5-6 0,-5 3 0,0 0 0,4-3 0,-12 6 0,6-3 0,-11 4 0,3 0 0,-5-1 0,1 1 0,-1-1 0,1 8 0,-4-1 0,3 2 0,-6-1 0,3-2 0,-4-1 0,0 4 0,0-7 0,0 2 0,0-3 0,0-1 0,0 1 0,0-1 0,0 1 0,0-1 0,3 1 0,-2-1 0,2 0 0,-3 1 0,0-1 0,0 1 0,0-1 0,0 0 0,0 1 0,0-1 0,0 1 0,0-1 0,-7 1 0,-3 0 0,-6 0 0,-6 1 0,4-4 0,-3-1 0,4-4 0,-5 0 0,4 0 0,-3 0 0,8 0 0,-3 0 0,8 0 0,-4 0 0,5 0 0,-1 0 0,0-3 0,4-1 0,1-4 0,3 0 0,0-3 0,0-2 0,0-4 0,0 1 0,8-1 0,-3 0 0,17-6 0,-12 5 0,12-4 0,-9 5 0,4 0 0,-1 0 0,1 4 0,-4-3 0,2 3 0,-2 0 0,0-2 0,3 5 0,-7-2 0,2 8 0,-3-3 0,0 6 0,-4-6 0,-1 7 0,-3-4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55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72 24575,'0'-7'0,"4"-4"0,0 2 0,8 1 0,1-3 0,4 5 0,-5-6 0,0 8 0,-5 0 0,0 4 0,-9 0 0,-9 0 0,-5 8 0,-11-2 0,9 10 0,-3-3 0,4 0 0,4-1 0,2-5 0,7-2 0,0-2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56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24575,'-4'5'0,"1"18"0,3 17 0,0 20 0,0-21 0,0 25 0,0-25 0,0 28 0,0-18 0,0 4 0,0-19 0,0-1 0,0-6 0,0-9 0,0-1 0,0-10 0,0 1 0,0-1 0,0-3 0,0-1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57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24575,'0'12'0,"0"10"0,0 1 0,0 15 0,0-4 0,0 6 0,0 6 0,0-5 0,0 0 0,0-13 0,0-2 0,0-12 0,0 2 0,0-8 0,3-4 0,1-1 0,12-3 0,-3 0 0,14-8 0,-5 2 0,1-11 0,3 7 0,-4-3 0,1 4 0,3 0 0,-8 5 0,3 0 0,-8 4 0,2 0 0,-6 0 0,2 0 0,-3 0 0,-4 0 0,-1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5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57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24575,'0'23'0,"0"20"0,0-11 0,0 18 0,0 23 0,0-34 0,0 43 0,0-51 0,0 21 0,0-16 0,0 3 0,0-20 0,0 1 0,0-12 0,-6 1 0,4-6 0,-4-3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58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0 24575,'0'11'0,"0"6"0,-4 6 0,3 4 0,-3 1 0,4-1 0,0-4 0,0 3 0,0-4 0,0-3 0,0 6 0,0-15 0,0 15 0,0-11 0,3 0 0,-2 0 0,10-8 0,-2 6 0,8-7 0,-1 2 0,1-6 0,0 3 0,4-4 0,-3 0 0,8 0 0,-8 0 0,3 0 0,1-5 0,-4-3 0,3-2 0,-8-6 0,3 3 0,-7-3 0,3-1 0,-4 0 0,0 0 0,1 1 0,-1-6 0,-3 4 0,-1-8 0,-4 3 0,0 1 0,0 0 0,0 5 0,-7 1 0,1-1 0,-15 4 0,7 4 0,-7 5 0,-1 4 0,4 0 0,-8 0 0,3 0 0,0 0 0,-3 8 0,8 1 0,-4 13 0,-1 2 0,8 4 0,-8 0 0,9 0 0,0-1 0,1 0 0,4-5 0,4-4 0,-3 1 0,7-13 0,-2 4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3:59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102 299 24575,'-7'0'0,"-5"8"0,3 6 0,-3-1 0,3 12 0,5-11 0,0 12 0,4-8 0,0 8 0,0-8 0,0 3 0,0-4 0,0 4 0,0-3 0,0 0 0,0-3 0,0-6 0,7 6 0,2-9 0,13 5 0,-5-10 0,10 3 0,1-4 0,0 0 0,5 0 0,-5 0 0,4 0 0,-3 0 0,4 0 0,-6 0 0,1 0 0,-6-4 0,4-5 0,-8 0 0,4-8 0,-6 4 0,-3-3 0,0-6 0,-4-6 0,0-1 0,1-9 0,-5-3 0,-1 0 0,-4-5 0,0 0 0,0 10 0,0-9 0,0 17 0,-8-5 0,2 5 0,-11 6 0,4 0 0,-9 5 0,5 4 0,-10 3 0,5 7 0,-6 3 0,-11 0 0,3 0 0,-12 14 0,5 15 0,-3 25 0,11-2 0,1 8 0,7-5 0,5 0 0,-6 6 0,7-14 0,9-18 0,3-12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17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24575,'4'3'0,"-1"5"0,-3 4 0,0 5 0,0 4 0,0 2 0,0 4 0,0 6 0,0 1 0,0 6 0,0-1 0,0 1 0,0 0 0,0-6 0,0 4 0,0-4 0,0 1 0,0-11 0,0 1 0,0-12 0,0 3 0,0-8 0,0-5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18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24575,'0'-10'0,"3"5"0,5-5 0,5 5 0,3-3 0,1 3 0,5-3 0,-5 7 0,5-3 0,-1 4 0,-3 0 0,-1 0 0,4 0 0,-12 0 0,12 0 0,-9 0 0,4 0 0,-7 3 0,2 10 0,-7-3 0,1 15 0,-2-6 0,-3 8 0,0 0 0,0-4 0,0 8 0,0-7 0,-4 9 0,3 0 0,-11-4 0,6 4 0,-11-6 0,2 0 0,-2-4 0,2 3 0,0-12 0,1 7 0,2-13 0,-4 4 0,7-4 0,-7 0 0,8-3 0,-4-2 0,0-3 0,4 0 0,-4 0 0,0 0 0,4 0 0,-4-3 0,4-1 0,4-8 0,-3-1 0,6 1 0,-3-4 0,4 3 0,0-4 0,0 1 0,0-1 0,0 0 0,0 4 0,4 2 0,0 3 0,3 4 0,1-3 0,-1 6 0,1-2 0,-1 3 0,0 0 0,5 0 0,-4 0 0,8 0 0,-3 4 0,-1 0 0,4 4 0,-4 0 0,5 4 0,0-3 0,-1 3 0,1 0 0,-5-3 0,4 3 0,-8-5 0,4 1 0,-5 0 0,1-4 0,-1-1 0,1 1 0,-4-4 0,-1 4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4:32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15 24575,'-4'3'0,"-2"1"0,1 4 0,-2-1 0,-1 1 0,0-1 0,1 1 0,-1-1 0,0-2 0,1 1 0,-5-1 0,4-1 0,-4 3 0,5-3 0,-1 0 0,1-1 0,-1 0 0,-3-2 0,3 3 0,-3-1 0,-1-2 0,-1 2 0,1 0 0,-4-2 0,3 3 0,0-4 0,-2 3 0,2-2 0,0 3 0,-2-4 0,6 0 0,-3 0 0,5 0 0,-1 0 0,10 0 0,9 0 0,15 0 0,8 0 0,5-5 0,1-4 0,6-8 0,1 1 0,7-4 0,-6 8 0,4-8 0,-11 13 0,4-7 0,1 8 0,-10 1 0,8 0 0,-9 5 0,-1 0 0,-1 0 0,-11 0 0,0 0 0,-10 0 0,0 0 0,-5 0 0,1 0 0,-1 0 0,1 0 0,-1 0 0,0 0 0,0 0 0,0 0 0,-3 3 0,-1 1 0,1 7 0,-3 2 0,2 8 0,-3 8 0,0 11 0,5 1 0,-4 26 0,8-8 0,-7 25 0,8 4-840,-2 9 840,-5-40 0,1 1 0,2 0 0,0 1 0,-1 12 0,-2 1-882,1-2 0,0 1 882,3 16 0,0 3-1058,-2-2 1,-1 0 1057,1 10 0,-1 2 0,1-32 0,1 2 0,-2-1-842,-2 1 0,-2 1 0,0 0 842,2 3 0,1 0 0,0 1 0,-1 0 0,1 0 0,-1 0 0,-1-4 0,-1 0 0,1-1-410,3 0 0,2 0 0,-1-1 410,-1 30 0,1-1 0,2-6 0,2-2 0,-1 4 0,0-5 0,-4-27 0,0-1 312,2 10 0,1-4-312,0 16 813,-1-32 0,1 0-813,-1 21 2720,0-10-2720,-6-22 2540,0-16-2540,0-26 867,0 14-867,0-1 98,0 25-98,0 16 0,0-4 0,0 29 0,0-3-325,0-23 1,0 2 324,0-1 0,0 1 0,2 1 0,2 0 0,-1 7 0,1 1 0,3-3 0,0-1 0,0 5 0,0 1 0,0-5 0,0-1 0,5 33 0,-5-25 0,0-2 0,4 3 0,-3 6 0,-1 2 0,5 12 0,-5-26 0,0 2 0,0-6 0,0 0 0,-1 2 0,1-1 0,0 0 0,0 1 0,0 4 0,-1-3 0,7 25 0,-6-31 0,-1-1 0,0 30 0,0 13 0,-6-8 0,0-4-192,0-13 192,0-1 0,0-16 0,0-8 0,0-12 0,0-6 643,0-10-643,0-7 198,0-3-198,-4-19 0,3 20 0,-3-5 0,4 34 0,0 3 0,0 12 0,0-6 0,0 30 0,0-5 0,3-15 0,0-1 0,-1 13 0,10 30 0,-5-33 0,-1 13 0,5-9 0,-10-9 0,8-19 0,-8-3 0,7-12 0,-7-5 0,3 0 0,-1-10 0,-2 0 0,2-5 0,-3 0 0,0 1 0,0-1 0,0 0 0,0 0 0,0 1 0,0-1 0,0 0 0,-3-3 0,-5-1 0,-15-3 0,-13 0 0,-11 0 0,-13 5 0,-2 2 0,-14-1 0,18-1 0,-40-5-434,28 0 434,19 0 0,-2 0 0,-33 0 0,-10 0 0,9 0 0,35 0 0,1 0 0,-16 0 0,-23 0 0,32 0 0,-12-5 0,9 4 0,13-4 0,8 5 0,7 0 0,10 0 434,6 0-434,5 0 0,5 0 0,-1 0 0,0 0 0,1 0 0,3-9 0,1-6 0,8-21 0,-4 17 0,4-5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07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1177 0 24575,'-7'0'0,"0"0"0,0 0 0,0 0 0,-1 0 0,1 0 0,3 4 0,-3-3 0,3 5 0,-4-5 0,0 6 0,1-6 0,-1 5 0,1-2 0,-1 1 0,0 1 0,-3-1 0,2 2 0,-3 1 0,1 0 0,2 0 0,-2-1 0,-1 1 0,3 4 0,-7-3 0,7 3 0,-6 0 0,2-3 0,0 2 0,-3-3 0,8 0 0,-8 0 0,3 4 0,1-3 0,-4 3 0,7-5 0,-2 1 0,3 4 0,-4-4 0,3 4 0,-3-4 0,5-1 0,-1 1 0,-4 0 0,4-1 0,-4 1 0,4 4 0,-4-3 0,3 6 0,-3-6 0,0 7 0,3-4 0,-7 5 0,7 0 0,-7-1 0,7-3 0,-7 3 0,7-4 0,-3 5 0,-3 3 0,5-3 0,-6-1 0,8-4 0,0-1 0,1-2 0,-5 3 0,3-1 0,-3-2 0,4 3 0,0-1 0,0-2 0,0 6 0,1-6 0,-1 2 0,0 1 0,0-4 0,0 8 0,-1-3 0,1-1 0,0 4 0,-4-7 0,3 6 0,-3-2 0,4 0 0,-1 2 0,2-6 0,-2 7 0,2-8 0,-2 8 0,2-8 0,-2 8 0,5-8 0,-3 8 0,-2 0 0,4-3 0,-6 6 0,7-10 0,-5 6 0,1-2 0,0 3 0,-1 1 0,1 0 0,0-1 0,3 1 0,-2 0 0,1 4 0,-2-3 0,-1 8 0,0-3 0,0-1 0,0 4 0,4-3 0,-3-1 0,3 4 0,-3-3 0,3-1 0,-4 4 0,8-8 0,-3 8 0,0-8 0,4 3 0,-4-4 0,4-1 0,0 0 0,0-3 0,0 0 0,0 10 0,0 5 0,-5 18 0,-1-5 0,-4 5 0,0-6 0,4 6 0,-3-5 0,4 5 0,-1-6 0,-2-6 0,7 5 0,-8-5 0,8 0 0,-3 5 0,4-5 0,0 0 0,0 4 0,0-4 0,0 6 0,0-6 0,0 5 0,0-10 0,0 9 0,0-9 0,0 4 0,0-1 0,0-3 0,4 9 0,1-9 0,5 9 0,-1-9 0,5 27 0,-4-23 0,5 23 0,-6-27 0,1 9 0,-1-9 0,0 4 0,1-6 0,-1 6 0,0-4 0,1 4 0,-1-6 0,0 0 0,0 1 0,0-6 0,0 4 0,0-3 0,-1-1 0,1 5 0,0-10 0,0 9 0,-1-8 0,1 3 0,-1-8 0,-1-2 0,1-3 0,-1-4 0,1-1 0,-4 4 0,-1 6 0,-3 4 0,0 14 0,0-7 0,0 9 0,4-5 0,1-1 0,5 0 0,-1 1 0,-1-6 0,1 4 0,0-8 0,0 8 0,0-3 0,0 4 0,0 1 0,5 5 0,1 1 0,5 6 0,5 1 0,-4-1 0,4 1 0,-5-2 0,0 1 0,-1 0 0,0-7 0,0 0 0,-5-5 0,4-1 0,-9-5 0,8 0 0,-8-6 0,7 1 0,-7-4 0,3 2 0,-5-6 0,5 6 0,1-2 0,-1 3 0,4 1 0,-7-5 0,6 4 0,-2-3 0,4 3 0,7 8 0,-6-5 0,6 5 0,-7-8 0,-4 1 0,2 0 0,-2-1 0,0 1 0,3-1 0,-7 1 0,7 0 0,-7-1 0,7 1 0,-7-1 0,6 1 0,-5 0 0,1-5 0,1 4 0,-3-8 0,3 8 0,-5-8 0,2 8 0,-2-7 0,1 6 0,0-2 0,0-1 0,0 0 0,0-1 0,-1-2 0,1 2 0,0-3 0,0 4 0,-4-4 0,3 4 0,-3-5 0,4 1 0,-4-1 0,3 1 0,-7 3 0,7-3 0,-6 3 0,5-7 0,-5-1 0,2-3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45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24575,'6'-7'0,"1"-2"0,0 8 0,-3-6 0,2 7 0,-5-7 0,6 6 0,-6-6 0,5 7 0,-5-7 0,6 6 0,-6-5 0,5 5 0,-2-5 0,3 5 0,-3-5 0,2 5 0,-5-6 0,5 7 0,-2-7 0,3 7 0,-3-7 0,2 3 0,-5-3 0,5-1 0,-1 4 0,-1-3 0,2 3 0,-5-3 0,6-1 0,-3 0 0,4 1 0,-1-1 0,1 1 0,-1-1 0,1 0 0,-1 1 0,5 2 0,-4-1 0,4 1 0,-5 1 0,1-3 0,-1 3 0,1-4 0,-1 4 0,1-3 0,3 7 0,-2-7 0,2 3 0,-3-1 0,3-2 0,2 6 0,0-6 0,-2 6 0,1-6 0,-4 6 0,8-6 0,-4 6 0,1-6 0,-2 6 0,-3-3 0,-1 1 0,5 2 0,-3-2 0,2 3 0,-3 0 0,-1 0 0,1 0 0,3 0 0,-2 0 0,2 0 0,-3 0 0,-1 0 0,1 0 0,-1 0 0,1 0 0,-1 0 0,1 0 0,-1 0 0,1 0 0,-1 0 0,1 0 0,-1 0 0,1 0 0,-1 0 0,1 0 0,-1 0 0,1 0 0,-1 0 0,1 0 0,0 0 0,-1 0 0,0 0 0,0 0 0,0 0 0,1 0 0,-1 0 0,1 0 0,-1 0 0,1-4 0,-1 4 0,1-4 0,-1 4 0,0 0 0,0 0 0,0 0 0,1 0 0,-1 0 0,0 0 0,1 0 0,0 0 0,-1 0 0,0 0 0,1 0 0,-1 0 0,1 0 0,-1 0 0,1 0 0,-1 0 0,1 0 0,-1 0 0,1 0 0,-1 0 0,1 0 0,-1 0 0,1 0 0,-1 0 0,1 0 0,-1 0 0,1 0 0,-1 0 0,1 0 0,-1 0 0,1 0 0,-1 0 0,1 0 0,-1 0 0,1 0 0,-1 0 0,1 0 0,-1 0 0,1 0 0,-1 0 0,1 0 0,-1 0 0,0 0 0,-3 0 0,-1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30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5010 24575,'0'-12'0,"0"4"0,0-4 0,0-4 0,0 6 0,0-15 0,0 11 0,0-12 0,0 12 0,0-12 0,0 13 0,3-9 0,-2 5 0,6 5 0,-2-4 0,2 7 0,-2-6 0,2-3 0,-2 4 0,-1-6 0,3 7 0,-6 1 0,6 0 0,-6 5 0,6 2 0,-4 2 0,1-3 0,-1 1 0,0-5 0,-2-2 0,6 0 0,-2-5 0,4-5 0,-1 4 0,1-3 0,-5 4 0,4 0 0,-4 1 0,4-1 0,-3 0 0,2 1 0,-6 3 0,7-8 0,-3 8 0,0-9 0,3 1 0,-3-2 0,4-5 0,0 1 0,5-6 0,-4-1 0,9-6 0,-3 0 0,4-6 0,0 4 0,1-4 0,-1 6 0,-1 1 0,-4 5 0,4-5 0,-9 10 0,17-21 0,-14 12 0,14-14 0,-7 6 0,-3 5 0,13-11 0,-13 4 0,14-6 0,-8 0 0,8 1 0,-9 5 0,4-5 0,-11 17 0,5-8 0,-5 9 0,0-4 0,0-1 0,0-6 0,-5 10 0,18-30 0,-16 21 0,21-31 0,-20 27 0,19-17 0,-8 10 0,5-7 0,3 2 0,-9 7 0,8 0 0,-9 7 0,3 0 0,0 6 0,-3 1 0,3-1 0,3-12 0,-7 16 0,7-14 0,-5 22 0,-3-5 0,3 6 0,-5 5 0,-4 2 0,-6-1 0,10-12 0,0-4 0,14-14 0,0 2 0,-4-4 0,12-16 0,-2 2 0,6-12 0,2 14 0,-10-2 0,-3 17 0,-1-3 0,-5 12 0,5-1 0,0 0 0,0-5 0,0 4 0,13-11 0,-11 15 0,12-10 0,-9 7 0,1-2 0,2-5 0,2 12 0,-9-4 0,-3 16 0,-1-8 0,-10 15 0,3 0 0,-9 8 0,-2 3 0,1 0 0,-4 0 0,4 0 0,-1-3 0,-3 3 0,7-4 0,-7 4 0,8-4 0,-7 4 0,6-4 0,-6 4 0,2 0 0,-3 0 0,-1 1 0,1-1 0,-1 4 0,1-3 0,-1 6 0,1-6 0,-1 7 0,1-7 0,-1 3 0,1-1 0,-1-1 0,1 1 0,3-3 0,-2 1 0,2-1 0,-3 0 0,3 0 0,-2 0 0,7 4 0,-8-3 0,8 2 0,-4-3 0,5 0 0,0-4 0,-5 6 0,4-5 0,-4 6 0,1-3 0,-1 0 0,-5 1 0,5 2 0,-4-1 0,4 1 0,-5-2 0,1-1 0,-1 0 0,1 1 0,3 2 0,-2-1 0,3 1 0,-5-2 0,1-1 0,3 0 0,-2 0 0,2 4 0,-3-3 0,-1 6 0,1-6 0,-1 7 0,-3-4 0,-1 4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8:53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12 24575,'-3'7'0,"2"4"0,-5-3 0,5 8 0,-6-4 0,6 5 0,-3 0 0,4 4 0,0 2 0,0-5 0,0 3 0,0-4 0,0-3 0,0 6 0,0-8 0,0 0 0,3-4 0,1-5 0,13-3 0,1 0 0,10 0 0,-6-3 0,5-2 0,-9-12 0,3 2 0,-7-6 0,-2-1 0,-3 4 0,0-8 0,-5 8 0,0-3 0,-4-1 0,0 4 0,0 1 0,0 1 0,-7 7 0,-2 1 0,-8 0 0,0 7 0,0-3 0,5 4 0,-4 0 0,3 0 0,-3 0 0,3 4 0,1 4 0,4 5 0,-1 3 0,5 6 0,-4-5 0,7 9 0,-2-8 0,3 4 0,0-6 0,0 1 0,0-4 0,0-2 0,3-3 0,8-4 0,3-1 0,6-3 0,-8 0 0,0 0 0,-5-3 0,1-5 0,0-5 0,1-4 0,-5 0 0,0 1 0,-4-1 0,0 4 0,0-3 0,0 8 0,0-4 0,-6 8 0,1 1 0,-6 10 0,3 2 0,-1 13 0,4-4 0,1 3 0,4-8 0,0-2 0,0-3 0,0-1 0,0 1 0,4-4 0,4-1 0,0-3 0,4 0 0,-5 0 0,1 0 0,-4-3 0,-1-1 0,-6 0 0,-1 1 0,-3 3 0,-1 0 0,4 0 0,1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6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1 24575,'-61'4'0,"1"1"0,25 0 0,-30-2 0,8 7 0,49 5 0,7 4 0,-3 0 0,4-2 0,0-3 0,0 6 0,8-6 0,3 0 0,15 1 0,0-3 0,13 4 0,-6-1 0,6 2 0,-7 5 0,-4 4 0,3-4 0,-14 4 0,7-6 0,-13 0 0,3-1 0,-9 1 0,0 5 0,-5-4 0,0-1 0,0-1 0,0-9 0,0 8 0,-9-7 0,-2 7 0,-9-3 0,1 1 0,-7-2 0,0-4 0,-1 1 0,-4-1 0,10-4 0,-4-2 0,5-4 0,5 0 0,1 0 0,5-3 0,0-7 0,4 0 0,-3-4 0,7 5 0,-3 0 0,4 1 0,0-1 0,0 0 0,0-4 0,0 6 0,0-1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8:54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24575,'0'2'0,"0"3"0,0 15 0,0 3 0,0 10 0,0-5 0,0 17 0,0-9 0,0 4 0,0-7 0,0-6 0,0-4 0,0-2 0,0-4 0,0-1 0,0 0 0,0-3 0,0 2 0,0-7 0,0 3 0,0-3 0,0-1 0,0 1 0,0-4 0,0-1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8:56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54 24575,'-7'7'0,"-3"2"0,9 8 0,-3 0 0,4-5 0,0 4 0,0-8 0,0 4 0,0-5 0,0 1 0,0-1 0,7 1 0,-2-4 0,15-1 0,-7-3 0,5 0 0,-3 0 0,3 0 0,-5 0 0,8-8 0,-12-1 0,6-4 0,-6 1 0,3 0 0,-8 4 0,0-8 0,-4 7 0,0-6 0,0 6 0,0-7 0,0 8 0,-4-8 0,-4 7 0,-5-7 0,-4 11 0,0-3 0,1 8 0,3 0 0,-3 0 0,3 0 0,-3 0 0,-2 12 0,1 3 0,2 13 0,2-1 0,8 6 0,1-4 0,4 3 0,0-9 0,0-2 0,0-4 0,0-5 0,3 0 0,10-4 0,1 0 0,7-3 0,0-1 0,-3-4 0,3 0 0,-8 0 0,3 0 0,-8 0 0,4-4 0,-5-4 0,1-1 0,0-7 0,-3 4 0,2-5 0,-6-4 0,3 3 0,-4-4 0,0 1 0,0-5 0,-4 7 0,0 0 0,-4 11 0,-3 4 0,-2 0 0,0 4 0,-3 0 0,4 0 0,-5 0 0,4 0 0,-2 4 0,5 9 0,-2 1 0,7 8 0,1-6 0,4 1 0,0 0 0,0-1 0,0-3 0,0 2 0,4-6 0,4 2 0,4-3 0,10-3 0,-4-1 0,3-4 0,-4 0 0,-5 0 0,0 0 0,-1 0 0,-6-7 0,1-2 0,-6-7 0,0 0 0,0-1 0,0 4 0,-3-2 0,-2 6 0,-7-3 0,4 8 0,-8 0 0,3 4 0,-4 0 0,5 0 0,-4 4 0,7 4 0,-3 5 0,3 3 0,5-3 0,-4 3 0,7-8 0,-2 4 0,3-5 0,0 1 0,3-4 0,5-1 0,4-3 0,5 0 0,0 0 0,-1 0 0,1 0 0,-5 0 0,4-4 0,-7-4 0,-1 2 0,-4-1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8:57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30 256 24575,'0'-13'0,"0"0"0,0-10 0,0 0 0,7 0 0,4-8 0,6 6 0,2 1 0,-1-1 0,-2 14 0,7-10 0,-10 15 0,12-6 0,-15 11 0,11-3 0,-9 4 0,5 0 0,-5 0 0,-4 12 0,-5 8 0,-3 14 0,0 6 0,0-6 0,0 4 0,0-3 0,-9 4 0,-1-4 0,-9-2 0,1-6 0,-1 0 0,1 1 0,0-6 0,5 0 0,-3-6 0,6 1 0,-5-4 0,5 3 0,-2-7 0,4 2 0,4-3 0,-3-1 0,3-3 0,0 3 0,-2-6 0,2 5 0,-4-2 0,1 3 0,-1 1 0,4-1 0,-2 0 0,5-6 0,-2-2 0,3-11 0,0-5 0,0 3 0,0-6 0,0 11 0,0-3 0,0 5 0,3-1 0,-2 0 0,6 4 0,-3-3 0,3 6 0,1-2 0,-1 3 0,1 0 0,-1 0 0,1 0 0,3 0 0,2 0 0,3 4 0,-3 4 0,3 1 0,-3 7 0,0-3 0,3 0 0,-3-1 0,3-4 0,-3 0 0,3 0 0,-8 0 0,8 0 0,-4-3 0,5-2 0,-1-3 0,6 0 0,-4 0 0,8-4 0,-8-4 0,3-6 0,-4-3 0,-1 1 0,-3 3 0,3-3 0,-8 11 0,4-6 0,-5 7 0,1-3 0,-1-1 0,-3 4 0,-1 1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32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24575,'11'0'0,"-3"0"0,8 0 0,1 0 0,1 0 0,8 0 0,-3 0 0,10 0 0,-9 0 0,13 0 0,-7 0 0,-1 0 0,3 0 0,-10 0 0,11 0 0,-9 0 0,8 0 0,-10 0 0,1 0 0,3 0 0,-8-4 0,3 3 0,1-7 0,-5 7 0,9-3 0,-8 0 0,4 3 0,-1-2 0,-3-1 0,8 3 0,-8-3 0,3 0 0,-4 4 0,-5-4 0,4 4 0,-4-4 0,5 3 0,0-3 0,-5 4 0,4-3 0,-4 2 0,5-7 0,-1 7 0,1-2 0,-1-1 0,-3 3 0,2-3 0,-6 4 0,6 0 0,-6 0 0,7 0 0,-8 0 0,4 0 0,-1 0 0,-2 0 0,6 0 0,-6 0 0,6 0 0,-2 0 0,4 0 0,-1 0 0,-3 0 0,7 0 0,-6 0 0,7 0 0,-4 0 0,0 0 0,11 0 0,-3 0 0,5 0 0,-9 0 0,1 0 0,0 0 0,6 0 0,-6 0 0,4 0 0,-3 0 0,4 0 0,1 0 0,-1 0 0,0 0 0,1 0 0,-6 0 0,4 0 0,-8 0 0,3 0 0,-4 0 0,-1 0 0,1 0 0,-1-3 0,1 2 0,0-3 0,-1 4 0,6 0 0,-5 0 0,5 0 0,-6 0 0,1 0 0,0 0 0,7 0 0,-5 0 0,10 0 0,-11 0 0,8 0 0,-8 0 0,8 0 0,-8 0 0,8 0 0,-8 0 0,8 0 0,-8 0 0,3 0 0,-4 0 0,0 0 0,-1 0 0,1 0 0,-4 0 0,2 0 0,-2 0 0,-1 0 0,4 0 0,-8 0 0,8 0 0,-7 0 0,6 0 0,-6 3 0,6-2 0,-6 2 0,6-3 0,-6 0 0,7 0 0,-8 0 0,4 0 0,-1 0 0,1 0 0,0 0 0,-1 0 0,-3 0 0,-1 0 0,1 0 0,0 0 0,-1 0 0,1 0 0,-1 0 0,1 0 0,-1 0 0,1 0 0,-1 0 0,1 0 0,-1 0 0,1 0 0,-1 0 0,-3 0 0,-1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7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24575,'-4'3'0,"0"5"0,4 0 0,0 8 0,0-4 0,0 5 0,0 0 0,0-1 0,0 1 0,0-1 0,0-3 0,0 2 0,0-6 0,8-1 0,-3-5 0,15-3 0,-6 0 0,4 0 0,-3 0 0,-2 0 0,-1-3 0,-3-2 0,-3 1 0,-5-7 0,2 2 0,-3-8 0,0 1 0,-3-1 0,-6 0 0,-8 4 0,-6 0 0,-10 4 0,5 4 0,-11 0 0,10 5 0,-4 0 0,11 4 0,0 4 0,9 10 0,1 0 0,7 8 0,1-4 0,4 5 0,0 0 0,0-4 0,4-2 0,9-7 0,5-2 0,15-3 0,-4-3 0,10-2 0,-11-4 0,5 0 0,-6 0 0,-4 0 0,-2-4 0,-8-4 0,0-10 0,-5 0 0,-3-8 0,-1 3 0,-4-4 0,0-13 0,-4 15 0,-5-14 0,-4 25 0,-9-3 0,4 12 0,-8 1 0,8 4 0,-4 0 0,6 0 0,-1 0 0,0 12 0,7 3 0,-2 12 0,11 6 0,-3-4 0,4-1 0,0-2 0,0-8 0,0-1 0,12-5 0,3-3 0,7-4 0,5-1 0,-10-4 0,5 0 0,-10 0 0,0 0 0,-5 0 0,1-8 0,-4-6 0,0-8 0,-4-1 0,-4-4 0,-9 9 0,-7-5 0,-20 5 0,10 8 0,-5 2 0,14 8 0,4 0 0,5 0 0,0 0 0,8 3 0,0 1 0,4 0 0,0-1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8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0 24575,'-7'0'0,"-9"0"0,2 0 0,-13 0 0,10 0 0,-5 0 0,1 0 0,3 0 0,-4 0 0,10 0 0,-4 0 0,7 0 0,-2 0 0,7 3 0,1 10 0,3 1 0,0 12 0,-4-8 0,-1 14 0,0-8 0,-3 4 0,7 4 0,-3-8 0,4 14 0,0-14 0,0 8 0,0-10 0,0 1 0,0-6 0,0-5 0,0-5 0,0 1 0,0-10 0,7-4 0,7-10 0,4 3 0,8 0 0,-8 4 0,8 0 0,-8 4 0,8 1 0,-8 4 0,4 0 0,-6 0 0,-3 0 0,2 0 0,-6 0 0,2 0 0,-3 3 0,-1 2 0,-2 6 0,-2 2 0,-3 3 0,0 6 0,0-5 0,0 10 0,0-5 0,-4 1 0,-5 3 0,-4-8 0,-4 3 0,0-4 0,0-1 0,-4 2 0,3-5 0,-9 0 0,9-5 0,-8-3 0,8-1 0,-3-4 0,4 0 0,0 0 0,4 0 0,-2 0 0,6-7 0,1-7 0,4 4 0,4-2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10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84 138 24575,'-3'7'0,"0"2"0,3 11 0,0-6 0,0 7 0,0-9 0,0 1 0,0-2 0,3-7 0,1 3 0,7-6 0,2 2 0,-1-3 0,4 0 0,-8 0 0,4 0 0,-5 0 0,1 0 0,-1-7 0,-2-3 0,-2-11 0,-3-7 0,0-1 0,0-9 0,0 9 0,0-4 0,-8 5 0,-6 9 0,-5 6 0,-2 9 0,-1 4 0,4 0 0,-3 0 0,4 3 0,3 16 0,2 1 0,2 19 0,4-5 0,2 6 0,4-1 0,0-4 0,0-2 0,0-11 0,0 0 0,7-6 0,7-3 0,4 0 0,8-9 0,-3 0 0,10-4 0,-5 0 0,5 0 0,-6-8 0,1-7 0,-5-4 0,-4-8 0,-6 4 0,-4-5 0,-4 6 0,-1-5 0,-4 5 0,0-6 0,0 5 0,-7 2 0,-8 3 0,-3 5 0,-13 0 0,11 8 0,-11 0 0,8 5 0,0 0 0,2 0 0,4 0 0,0 8 0,4 1 0,0 12 0,5 2 0,-1-1 0,4 5 0,1-10 0,4 10 0,0-10 0,0 1 0,0-3 0,3-6 0,6 3 0,3-4 0,5-4 0,-1 0 0,-3-4 0,-1 0 0,-5 0 0,1 0 0,-1 0 0,-3-3 0,0-1 0,-4-8 0,0 4 0,0-4 0,-4 4 0,0 1 0,-4 2 0,1-1 0,-1 5 0,1-3 0,-1 4 0,1 0 0,-1 0 0,4 0 0,1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12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 24575,'-58'36'0,"5"4"0,38-7 0,-11 20 0,9-16 0,-4 20 0,11-21 0,0 16 0,0-11 0,4 5 0,-3-12 0,8-2 0,-3-4 0,4-1 0,0 0 0,0 0 0,0-8 0,0 6 0,0-11 0,0 7 0,7-5 0,3 1 0,6 0 0,6-4 0,-4 3 0,8-6 0,-8 2 0,8-3 0,-4-5 0,6 1 0,4-5 0,-3 0 0,3 0 0,-4 0 0,-1 0 0,-5 0 0,4 0 0,-8-4 0,4-1 0,-6-3 0,1-4 0,-4-1 0,-2 0 0,1-10 0,-3 8 0,3-5 0,-8 4 0,0 4 0,-4-5 0,0 0 0,0 1 0,0-1 0,0 0 0,-4 0 0,-4 1 0,-5 3 0,-9 0 0,4 5 0,-8-2 0,8 6 0,-8 0 0,3 4 0,-4 0 0,0 0 0,4 0 0,-3 0 0,3 4 0,0 4 0,2 5 0,3 9 0,1-4 0,-1 8 0,5-8 0,-4 3 0,8 0 0,-3-7 0,7 7 0,-2-9 0,6 5 0,-3-5 0,4 0 0,-3-5 0,2 1 0,-2-1 0,3 1 0,0-1 0,0 0 0,0-1 0,0 2 0,0-1 0,0 0 0,-4-3 0,0 3 0,-4-3 0,1 0 0,-1 0 0,0-4 0,4 0 0,1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0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95 24575,'-4'7'0,"1"0"0,3 0 0,0 1 0,3-4 0,1-1 0,3-3 0,5 0 0,-4 0 0,4 0 0,-8-3 0,2-2 0,-5-6 0,2-2 0,-3-3 0,0-1 0,0 0 0,0 5 0,-3 0 0,2 4 0,-10 4 0,2 1 0,-4 3 0,-2 0 0,2 0 0,-4 0 0,5 0 0,-4 7 0,7 2 0,-3 13 0,3 0 0,4 1 0,0 3 0,5-8 0,0 8 0,0-9 0,0 1 0,0-3 0,0-6 0,4 2 0,0-3 0,7 0 0,2-4 0,4 0 0,-5-4 0,4 0 0,-4 0 0,1 0 0,-2-8 0,-3 3 0,0-11 0,0 4 0,0-5 0,-3 0 0,-1 1 0,-4-1 0,0-7 0,0 9 0,0-4 0,0 11 0,-4 4 0,0 1 0,-3 9 0,3 4 0,1 5 0,3 2 0,0 0 0,0-1 0,0 1 0,0-5 0,7 0 0,2-4 0,8 1 0,0-5 0,-5 0 0,4-4 0,-8 0 0,4 0 0,-5 0 0,1-3 0,0-6 0,0-3 0,-4-10 0,0 4 0,-4-8 0,0 8 0,0-8 0,0 8 0,0-4 0,0 10 0,-4-4 0,0 7 0,-4 1 0,-4 5 0,-1 3 0,1 0 0,-4 0 0,7 3 0,-6 5 0,5 10 0,-2-1 0,3 10 0,4-10 0,1 10 0,4-10 0,0 5 0,0-10 0,0 0 0,0-4 0,0-1 0,4 1 0,4-4 0,0-1 0,8-3 0,-8 0 0,4 0 0,-5 0 0,-2-3 0,-2-1 0,-3-8 0,0-1 0,0-3 0,0 3 0,0-3 0,0 8 0,-3-4 0,-2 4 0,-2 4 0,-1 1 0,1 3 0,-1 0 0,1 0 0,3 0 0,1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1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86 24575,'-12'4'0,"1"-1"0,13-12 0,4 0 0,9-6 0,7-2 0,-5 8 0,15-9 0,-17 12 0,16-3 0,-22 9 0,12 0 0,-13 0 0,4 0 0,-4 12 0,-4-1 0,0 20 0,-4-1 0,0 16 0,0-5 0,-4 5 0,-6-7 0,-5 1 0,-4-6 0,4-7 0,-1-5 0,7-10 0,-3 0 0,4-5 0,4 1 0,-3-4 0,7-4 0,-4-4 0,4-7 0,0-2 0,0-4 0,4 1 0,0 3 0,8-3 0,1 7 0,-1 1 0,4 0 0,-8 7 0,8-2 0,1 3 0,1 0 0,8 0 0,-8 0 0,11 19 0,-10-2 0,6 23 0,-6-6 0,-4 0 0,-1 4 0,-4-4 0,-5-4 0,-1 1 0,-4-9 0,0 1 0,-3-2 0,-6-4 0,-8 0 0,-1 0 0,-8-4 0,3 4 0,0-7 0,-3 3 0,4-5 0,-1 1 0,-3-4 0,12-1 0,-7-4 0,9 0 0,-1 0 0,1 0 0,5 0 0,-1 0 0,4-4 0,1-4 0,3-15 0,0 11 0,0-5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7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15 373 24575,'0'13'0,"0"1"0,0 6 0,0 0 0,0 5 0,0-4 0,0 4 0,0-6 0,0 1 0,0-5 0,0 3 0,0-8 0,0 4 0,0-6 0,0-10 0,0-11 0,0-18 0,0-17 0,-6-16 0,4 6 0,-4-12 0,6 21 0,0 1 0,0 3 0,0 17 0,0-4 0,0 17 0,0 1 0,0 5 0,4 5 0,0 0 0,5 4 0,0 0 0,0 0 0,5 14 0,2 4 0,4 8 0,3 12 0,-3-10 0,3 17 0,-1-11 0,0 4 0,0-6 0,-2-5 0,1-2 0,-7-10 0,0-1 0,0-5 0,-4 0 0,3-4 0,-4-1 0,-4-8 0,-2-11 0,-3-6 0,0-18 0,-5-2 0,4-6 0,-10 0 0,10 0 0,-4 1 0,5 5 0,0 8 0,0 8 0,0 10 0,0 1 0,0 5 0,0 0 0,0 4 0,0 2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4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63 24575,'-7'3'0,"3"1"0,1 8 0,3 5 0,0 6 0,0-1 0,0 5 0,0-10 0,0 5 0,0-6 0,0 6 0,0-8 0,7 2 0,7-8 0,4-3 0,8 3 0,-3-7 0,-1 3 0,0-4 0,-6 0 0,1 0 0,-1-7 0,2-7 0,-9-14 0,3-1 0,-11-4 0,3 0 0,-4 4 0,0-4 0,0 6 0,-3 4 0,-6 6 0,-9 4 0,0 5 0,-8 3 0,3 1 0,-4 4 0,-8 0 0,6 8 0,-2 6 0,8 9 0,5 5 0,0-1 0,7 1 0,-1-1 0,11 0 0,-3-4 0,4 3 0,0-12 0,0 2 0,3-8 0,10 0 0,11 1 0,5-4 0,10-1 0,-11-4 0,5 0 0,-6 0 0,-4 0 0,-2 0 0,-4-4 0,-4-9 0,-1-1 0,-7-12 0,-1-2 0,-4-1 0,0-4 0,0 6 0,0-1 0,-15 2 0,4 11 0,-13 4 0,2 11 0,4 0 0,-3 0 0,4 0 0,0 0 0,1 7 0,2 7 0,6 9 0,0 4 0,7 1 0,-4-1 0,5-4 0,0 3 0,0-8 0,13 0 0,2-6 0,7-3 0,5 0 0,-10-1 0,10-3 0,-9-1 0,-1-4 0,-6 0 0,-3 0 0,0 0 0,-1-3 0,-3-6 0,0-8 0,-4-6 0,0 1 0,0-5 0,-21-4 0,8 7 0,-17-7 0,14 18 0,3 2 0,1 3 0,0 4 0,4 0 0,-4 4 0,5 0 0,3 3 0,0 5 0,4 5 0,0-1 0,0 4 0,0-7 0,4 2 0,4-3 0,9-4 0,1 0 0,8-4 0,-8 0 0,8 0 0,-8-4 0,8-5 0,-8-4 0,3-4 0,-4 0 0,-4 4 0,-2 1 0,-3 5 0,-7 3 0,1 4 0,-8 4 0,5 3 0,-2 1 0,3-1 0,0 1 0,0 3 0,0-2 0,0 2 0,0-3 0,0-1 0,0 1 0,0-1 0,-4 0 0,3 1 0,-5-1 0,-3 1 0,1 0 0,-4 0 0,0 0 0,4-1 0,-4 1 0,4-1 0,1 1 0,3-1 0,-3-2 0,6 1 0,-6-5 0,3 6 0,-3-7 0,3 7 0,-3-6 0,6-1 0,-2-4 0,3-7 0,0-2 0,-4-4 0,0 4 0,-4 2 0,0 3 0,-3 4 0,2-3 0,-7 6 0,4-2 0,-1 3 0,1 0 0,5 0 0,2 0 0,2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5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24575,'4'2'0,"0"8"0,-4 11 0,-5 12 0,0 1 0,-5 5 0,4 1 0,2 0 0,0-6 0,3-1 0,-3-6 0,4 0 0,0-4 0,0-6 0,0-5 0,0-5 0,0 1 0,3-4 0,5-1 0,14-3 0,8-5 0,9 0 0,7-10 0,2 3 0,6-8 0,-7 8 0,5-4 0,-11 2 0,-1 7 0,-2-6 0,-14 12 0,3-8 0,-10 8 0,-5-2 0,0 3 0,-5 0 0,1 0 0,-4 0 0,-1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5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24575,'-4'-1'0,"1"11"0,3 8 0,0 15 0,0 1 0,-5 6 0,4 13 0,-8 3 0,8 6 0,-5 13 0,6-10 0,0 5 0,0-10 0,0 1 0,0-12 0,0 11 0,0-29 0,0 6 0,0-23 0,0 2 0,0-8 0,0-7 0,6-29 0,-5 17 0,4-20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51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633 1 24575,'29'0'0,"9"0"0,9 0 0,7 0 0,-7 0 0,6 0 0,-12 0 0,5 0 0,-7 0 0,1 0 0,-1 0 0,-4 0 0,-3 0 0,-4 0 0,-1 0 0,0 0 0,1 0 0,-6 0 0,0 3 0,-1 2 0,-3 0 0,3 3 0,-4-4 0,0 1 0,4 3 0,-3-7 0,3 7 0,-4-7 0,0 2 0,4 1 0,-3-3 0,3 3 0,1 0 0,-5-3 0,5 7 0,-6-7 0,1 6 0,0-6 0,-5 6 0,4-6 0,-4 6 0,1-6 0,2 6 0,-2-6 0,0 6 0,2-6 0,-6 6 0,6-3 0,-2 0 0,-1 3 0,4-6 0,-4 6 0,1-3 0,3 5 0,-4-5 0,5 3 0,0-2 0,-5 3 0,4 0 0,-4 0 0,1 0 0,2 0 0,-6 0 0,2 0 0,1-1 0,-3-2 0,2 2 0,-3-6 0,-1 2 0,-3 0 0,-1 7 0,-3 13 0,0 3 0,0 12 0,0 3 0,0 0 0,0 5 0,0-6 0,0 6 0,0-5 0,0 11 0,0-4 0,0 0 0,0 4 0,0-11 0,5 11 0,0-10 0,1 4 0,3-6 0,-8-1 0,8 1 0,-8 0 0,3 0 0,1-1 0,-4 1 0,3 0 0,-4-1 0,0 7 0,0-5 0,0 12 0,0-12 0,0 11 0,0-11 0,0 5 0,0-6 0,0 0 0,0 0 0,0-6 0,0 4 0,0-9 0,0 9 0,0-9 0,0 4 0,0-6 0,0 1 0,0-1 0,0 0 0,0 6 0,0-4 0,0 9 0,0-3 0,0 4 0,0-4 0,0 3 0,0-4 0,0 6 0,0 0 0,0-6 0,0 4 0,0-9 0,0 4 0,0-11 0,0 4 0,0-8 0,0 4 0,0-6 0,0-3 0,0 3 0,4-8 0,-3 4 0,2-2 0,-3-1 0,-3-2 0,-1-4 0,-3-3 0,-1 0 0,1 0 0,-1 0 0,0 0 0,1 0 0,-5 0 0,3 0 0,-6 0 0,2 0 0,-4 0 0,0-4 0,1 0 0,3-4 0,-3-1 0,3-3 0,-3 3 0,3-3 0,-3 4 0,8 0 0,-8 0 0,7 4 0,-7-4 0,4 3 0,-1-3 0,-3 0 0,4 4 0,-1-3 0,-3 2 0,4-3 0,-5 0 0,-5-1 0,4 0 0,-3 1 0,4-1 0,-4 0 0,3 1 0,-4-1 0,1 4 0,3-2 0,-4-2 0,1 0 0,-2-4 0,0 4 0,-3-4 0,8 4 0,-8-5 0,3 5 0,0 1 0,-3-6 0,8 5 0,-4-4 0,6 1 0,-1 3 0,0-4 0,1 5 0,-1 0 0,4 0 0,-3-1 0,8 2 0,-8-5 0,3 6 0,1-5 0,-7 4 0,5-2 0,-2-3 0,4 4 0,1 0 0,2 1 0,-7-2 0,8 2 0,-8-2 0,7 2 0,-2 2 0,-1-2 0,3 3 0,-6-8 0,6 6 0,-7-5 0,7 3 0,-7-2 0,7-1 0,-2 3 0,-1 0 0,3 0 0,-2 3 0,3-1 0,1 1 0,-5-3 0,3 1 0,-7-2 0,7-2 0,-6 1 0,2-2 0,-4 0 0,-5 2 0,4-2 0,-7-4 0,12 6 0,-6-5 0,10 7 0,-3 0 0,5 1 0,-1-1 0,1 0 0,-1 1 0,0-1 0,0-4 0,-3 3 0,1-7 0,-2 7 0,4-2 0,1 3 0,3-3 0,-3 2 0,-1-3 0,2 4 0,-5 0 0,3-3 0,0 2 0,-4-3 0,4 1 0,-4 2 0,3-3 0,-3 4 0,5 0 0,-1-3 0,0 2 0,0 1 0,4 1 0,-7-1 0,2-4 0,-3-1 0,1 2 0,3 3 0,4-3 0,-3 2 0,3 1 0,-4-3 0,0 9 0,4-9 0,-3 7 0,3-3 0,-4-1 0,1 4 0,2-3 0,-1 3 0,1-4 0,-2 4 0,-1-3 0,1 3 0,-1 0 0,0-3 0,1 3 0,-1 0 0,0-3 0,1 6 0,-1-2 0,4-1 0,-3 3 0,3-5 0,-3 2 0,-1 0 0,1-3 0,-1 3 0,1-4 0,-1 1 0,0-1 0,1 0 0,-1 1 0,0 3 0,1-3 0,3 3 0,-3-4 0,2 0 0,-2 4 0,-1-3 0,1 3 0,2-3 0,-1-1 0,1 4 0,-2-3 0,3 3 0,-3-1 0,6-1 0,-6 1 0,6-2 0,-2 0 0,-1 3 0,4-3 0,-4 3 0,1 0 0,2-2 0,-2 5 0,3-2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5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24575,'3'2'0,"-2"0"0,19 13 0,-10-2 0,15 5 0,-11-1 0,8 5 0,-5-4 0,1 8 0,5-2 0,-9-6 0,8 9 0,-8-9 0,8 5 0,-7-1 0,5-5 0,-10 0 0,2-1 0,-4-3 0,-1-1 0,1-5 0,0 1 0,-1-1 0,1 1 0,-1-1 0,1 1 0,-1-1 0,1 1 0,-1-1 0,0 1 0,1-1 0,-1-3 0,1 3 0,-1-3 0,0 0 0,-3 2 0,3-5 0,-7 6 0,7-6 0,-7 5 0,7-5 0,-3 5 0,3-2 0,0 3 0,0-3 0,-3 2 0,3-5 0,-3 6 0,3-3 0,1 0 0,-1 2 0,0-2 0,1 0 0,-5 3 0,4-7 0,-6 7 0,5-7 0,-5 6 0,5-5 0,-5 5 0,5-5 0,-5 5 0,5-5 0,-5 6 0,5-7 0,-5 7 0,2-3 0,1 0 0,-4 2 0,4-2 0,-1 0 0,-2 0 0,2-4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5:07.7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1247 62 24575,'15'0'0,"2"0"0,0 0 0,1 0 0,4 0 0,-1 0 0,-3 0 0,8 0 0,-3 0 0,7 0 0,-1 0 0,1 0 0,-7 0 0,3 0 0,-3 0 0,-1 0 0,0 0 0,-1 0 0,-7 0 0,6 0 0,-7 0 0,4 0 0,-5 0 0,4 0 0,-8 0 0,8 4 0,-8-3 0,8 6 0,-8-6 0,8 6 0,-8-6 0,4 3 0,-5-4 0,1 3 0,-1-2 0,1 2 0,-1-3 0,1 0 0,-1 4 0,1-4 0,-1 4 0,1-4 0,-1 0 0,5 0 0,0 0 0,1 0 0,3 4 0,-4-4 0,8 8 0,2-7 0,0 2 0,-1-3 0,-5 0 0,6 0 0,-4 0 0,3 0 0,-4 0 0,4 5 0,-3-4 0,3 3 0,1-4 0,-4 0 0,8 0 0,-8 0 0,3 0 0,-4 0 0,-1 3 0,-3-2 0,2 3 0,-6-4 0,7 4 0,-8-3 0,4 2 0,-1-3 0,-2 0 0,6 0 0,-6 0 0,6 0 0,-6 0 0,7 0 0,0 0 0,-3 0 0,6 0 0,-11 0 0,8 0 0,-7 0 0,2 0 0,1 0 0,-4 0 0,4 0 0,-5 0 0,1 0 0,-1 0 0,1 0 0,-1 0 0,1 0 0,3 0 0,2 0 0,0 0 0,2 0 0,-2 0 0,-1 0 0,4 0 0,-3 0 0,-1 0 0,0 0 0,-5 0 0,5 0 0,-4 0 0,4 0 0,3-3 0,-6 2 0,10-2 0,-10 3 0,6 0 0,-2 0 0,3 0 0,-3 0 0,3 0 0,-4 0 0,5 0 0,0 0 0,-1 0 0,-3 0 0,2 0 0,-2 0 0,0 0 0,2 0 0,-2 0 0,3 0 0,1 0 0,5 0 0,-5 0 0,5 0 0,-6 0 0,6 0 0,-5 0 0,5 0 0,-1 0 0,-3 0 0,8 0 0,-8 0 0,3 0 0,-4 0 0,4 0 0,-3 0 0,7 0 0,-7 0 0,1 0 0,-6 0 0,3 0 0,-8 0 0,4 0 0,-5 0 0,1 0 0,-1 0 0,1 0 0,-1 0 0,1 0 0,-1 0 0,1 0 0,-1 0 0,1-4 0,-1 3 0,1-2 0,-1 0 0,1 2 0,-1-3 0,1 4 0,-1-3 0,1 2 0,-1-2 0,1 3 0,-1 0 0,-3-3 0,3 2 0,-3-2 0,3-1 0,1 3 0,-1-2 0,1 3 0,-1 0 0,1-3 0,-1 2 0,1-3 0,-1 1 0,5 2 0,0-2 0,1 3 0,3 0 0,-4-4 0,5 3 0,0-6 0,-1 6 0,-3-3 0,2 4 0,-6 0 0,2 0 0,-3-3 0,-1 2 0,1-2 0,-1 3 0,1 0 0,-1 0 0,1-4 0,-1 3 0,1-2 0,-1 3 0,1 0 0,-1 0 0,-3-3 0,-1-5 0,-3-4 0,4-4 0,-15 7 0,-1 5 0,-15 13 0,-6 6 0,-3 15 0,-6-2 0,-7 15 0,2 2 0,2 1 0,2 4 0,9-7 0,-3 0 0,5 0 0,0-6 0,7-2 0,1-7 0,6-5 0,4 3 0,2-12 0,0 6 0,3-11 0,-2 2 0,3-3 0,0 3 0,0-2 0,4 2 0,-3-3 0,2 3 0,-6 2 0,1 4 0,-2-1 0,-1 6 0,4-5 0,-8 9 0,4-8 0,-6 8 0,3-12 0,-2 7 0,5-8 0,2-1 0,2 4 0,2-8 0,-1 4 0,0-1 0,0-2 0,0 6 0,3-6 0,-2 7 0,2-8 0,-3 8 0,0-8 0,4 4 0,-7-1 0,9 2 0,-13 0 0,10 3 0,-7-7 0,3 6 0,2-6 0,-1 2 0,0-3 0,4 2 0,-8 7 0,-3 5 0,-5 6 0,-16 14 0,9 0 0,-12 9 0,2-3 0,9-7 0,-2 0 0,11-6 0,0-3 0,0 1 0,0-4 0,0 4 0,5-6 0,-4 1 0,5-6 0,-5 4 0,4-8 0,1 4 0,1-6 0,3 1 0,-3-1 0,4 1 0,-1 0 0,1-1 0,-1 1 0,1 0 0,-1-1 0,1 1 0,-4 0 0,6-1 0,-5-3 0,10-2 0,-5-3 0,5-1 0,-6 1 0,6-1 0,-2 1 0,0 5 0,-7 10 0,-10 10 0,-6 9 0,-7 1 0,1 5 0,5-6 0,-4 6 0,10-8 0,-10 3 0,10-9 0,0 6 0,4-11 0,1 9 0,-2-9 0,-1 3 0,0 1 0,0-4 0,4 9 0,-7-8 0,10 3 0,-11-4 0,9-2 0,0-4 0,1 3 0,0-8 0,4 3 0,-3-4 0,3-1 0,1 1 0,-1 4 0,1-3 0,-1 8 0,0-8 0,0 8 0,0-8 0,4 0 0,-2-7 0,3-3 0,0-1 0,0 0 0,4 10 0,-5 13 0,-5 5 0,-6 11 0,-3-6 0,3 0 0,-3 0 0,8-1 0,-7-4 0,7 3 0,-2-9 0,-1 4 0,4-6 0,-3 0 0,3 1 0,1-1 0,-4 0 0,3 1 0,-4-1 0,5 0 0,0 0 0,0 0 0,0 0 0,0 1 0,0-6 0,4 4 0,-3-8 0,3 4 0,-3-6 0,-1 6 0,1-4 0,3 3 0,-3-4 0,4-1 0,-5 1 0,4 0 0,-2-1 0,6 1 0,-6-1 0,6 1 0,-7-4 0,8 2 0,-8-2 0,4 3 0,-1 6 0,-2-4 0,2 3 0,-4 1 0,0 0 0,0 6 0,0-1 0,0 0 0,-1 1 0,1-1 0,-5 6 0,4-5 0,-5 11 0,2-11 0,-2 11 0,0-10 0,1 9 0,0-9 0,4 4 0,-3-11 0,4 4 0,0-8 0,1 4 0,-1-6 0,1 1 0,3-5 0,-2 3 0,3-6 0,-1 1 0,-1-2 0,1 3 0,1-2 0,-3 2 0,2-3 0,-2-1 0,-1 5 0,4-4 0,-3 4 0,2-5 0,-3 5 0,4-4 0,-3 4 0,3-5 0,-1 1 0,-1 0 0,1-1 0,-2 1 0,-1-1 0,1 1 0,2 3 0,2-2 0,-1 2 0,4-3 0,-7-4 0,6 2 0,-5-5 0,-1 2 0,-1-3 0,-3 0 0,4 0 0,-1-3 0,1 2 0,-1-2 0,1 3 0,-1-4 0,0 0 0,1 0 0,3-3 0,-3 3 0,3-1 0,-4-1 0,0 1 0,4-2 0,-3-1 0,3 1 0,-3-1 0,-5 0 0,7-4 0,-6 3 0,3-3 0,-1 4 0,-3 0 0,1-3 0,2 2 0,-7-3 0,7 0 0,-2 4 0,-1-8 0,3 7 0,-7-6 0,4 2 0,-1-4 0,-3 0 0,7 1 0,-7-1 0,6 0 0,-6-4 0,6 3 0,-3-8 0,1 8 0,2-4 0,-2 5 0,0 1 0,2-6 0,-6 4 0,3-3 0,0 4 0,1 0 0,0-7 0,2 1 0,-2-3 0,3 5 0,1 4 0,0 4 0,-1-2 0,1 2 0,0-4 0,3 5 0,-2-4 0,6 8 0,-6-4 0,2 4 0,1 1 0,-3-1 0,7 0 0,-4 1 0,4-1 0,0-3 0,0-2 0,0 1 0,-4-8 0,-4 6 0,-3-12 0,-5 3 0,6-4 0,-7 0 0,6-1 0,-2 1 0,4-1 0,0 1 0,-1-6 0,1 4 0,-1-4 0,1 6 0,0-1 0,4 1 0,-3 4 0,3 2 0,-4-1 0,4 4 0,-2-3 0,2 4 0,0-5 0,-2 8 0,3-6 0,-5 7 0,5-4 0,-4 1 0,4 3 0,-4-3 0,0 8 0,3-8 0,-2 3 0,6-4 0,-6 1 0,6-1 0,-7-5 0,3 4 0,0-13 0,-3 6 0,7-13 0,-3 9 0,0-9 0,3 9 0,-8-9 0,8 9 0,-8-4 0,8 10 0,-7-3 0,3 3 0,0-4 0,-3 4 0,3-3 0,0 3 0,-3-4 0,7 4 0,-3-3 0,4 3 0,0 0 0,0 2 0,0 4 0,0 0 0,0 1 0,0 3 0,0 2 0,0-1 0,0 0 0,-4-5 0,3 0 0,-7 0 0,4 1 0,-5-1 0,5 0 0,-4 0 0,7 1 0,-3-6 0,0-1 0,3-10 0,-3-1 0,4-6 0,0 1 0,0-1 0,0 0 0,0 6 0,0 1 0,0 5 0,0 1 0,0 4 0,0 2 0,-4-1 0,3 4 0,-3-8 0,4 3 0,0-4 0,0-1 0,0 1 0,0 0 0,0 4 0,0 1 0,0 1 0,0 3 0,0-3 0,0 4 0,0-5 0,0 4 0,0-8 0,0 8 0,8-16 0,-6 15 0,5-15 0,-7 16 0,0-3 0,4-1 0,-3 4 0,3-8 0,-4 8 0,0-8 0,0 3 0,0 1 0,0-5 0,4 9 0,-3-3 0,3-1 0,-4 4 0,0-3 0,4-1 0,-3 4 0,3-8 0,0 4 0,-3-6 0,7 1 0,-3-6 0,5-1 0,-1-1 0,1-3 0,0 3 0,-1 1 0,1-4 0,-1 9 0,1-3 0,-1 5 0,0-1 0,0 1 0,4 0 0,-3-1 0,7 5 0,-8-3 0,4 8 0,-1-3 0,1-4 0,4 7 0,-4-6 0,-1 7 0,-4 0 0,4 0 0,-3 1 0,3-1 0,-4 0 0,4 0 0,-2 1 0,2-1 0,0 0 0,-3 0 0,3 1 0,0 2 0,-3-1 0,7 2 0,-7-4 0,7 0 0,-7 0 0,3 5 0,-4-4 0,4 3 0,0-3 0,4 0 0,-4 4 0,4 0 0,-4 0 0,5 2 0,-4-1 0,2 2 0,-2 1 0,-1 4 0,4-4 0,-8 4 0,4-1 0,-4-2 0,-1 7 0,1-7 0,-1 6 0,1-6 0,-1 6 0,5-6 0,0 3 0,1-1 0,2-3 0,-2 4 0,3-1 0,1-2 0,0 6 0,-1-7 0,4 4 0,-6-4 0,1 4 0,-8 0 0,5 0 0,-4 3 0,4-2 0,-5 3 0,1-4 0,-1 3 0,1-2 0,-1 0 0,0 2 0,1-3 0,-1 4 0,0 0 0,0 0 0,1 0 0,-1 0 0,1 0 0,-1 0 0,-3 0 0,-1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5:22.76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68 413 24575,'15'-8'0,"-3"0"0,8-4 0,-1 6 0,0-9 0,6 5 0,-11-4 0,12 1 0,-8 1 0,3 2 0,-4 2 0,0 0 0,-1 4 0,-3-1 0,-2-2 0,-3 6 0,3-6 0,-2 6 0,2-3 0,-3 1 0,-1 2 0,1-6 0,0 3 0,-1 0 0,0-3 0,1 3 0,-1-4 0,1 1 0,-1-1 0,1 0 0,-1 4 0,5-3 0,-3 3 0,2-4 0,-3 0 0,-1 4 0,5-3 0,-4 6 0,4-6 0,-5 6 0,1-6 0,-1 6 0,1-6 0,-1 6 0,1-5 0,-1 5 0,1-6 0,3 6 0,-2-6 0,2 7 0,-3-4 0,-1 1 0,5 2 0,-4-2 0,4-1 0,0 3 0,0-2 0,1 3 0,2-4 0,-2 3 0,0-3 0,2 4 0,-6 0 0,2 0 0,4-3 0,-5 2 0,9-2 0,-11 3 0,8-4 0,-4 3 0,5-6 0,0 6 0,-5-6 0,9 6 0,-8-6 0,9 6 0,-6-7 0,1 7 0,0-6 0,4 6 0,-3-7 0,3 7 0,-4-2 0,0 3 0,-5-4 0,4 4 0,-4-4 0,5 4 0,0 0 0,-5 0 0,4-4 0,-4 4 0,5-4 0,-1 4 0,8 0 0,-5 0 0,5 0 0,-7 0 0,-1 0 0,-3 0 0,3 0 0,-4 0 0,5 0 0,-5 0 0,4 0 0,-7 0 0,6 0 0,-2 0 0,-1 0 0,4 0 0,-3 0 0,-1 0 0,4 0 0,-8 0 0,8 0 0,-4 0 0,1 0 0,3 0 0,-4 0 0,1 0 0,2 0 0,-2 0 0,4 3 0,-1-2 0,1 3 0,-1-4 0,1 0 0,0 0 0,3 0 0,-7 0 0,2 0 0,-8 0 0,-3 3 0,3-2 0,-3 3 0,3-4 0,1 0 0,-1 0 0,1 0 0,-1 0 0,0 0 0,4 0 0,-3 0 0,8 0 0,-3 0 0,3 0 0,6 0 0,-5 0 0,10 0 0,-5 0 0,5 0 0,1 0 0,-1 0 0,0 0 0,1 0 0,-1 0 0,6 0 0,-5 0 0,11 0 0,-11 0 0,11 0 0,-11 0 0,5 0 0,0 0 0,-5 0 0,5 0 0,-11 3 0,4-2 0,-8 3 0,8 0 0,-8-3 0,16 7 0,-10-7 0,6 6 0,-9-6 0,1 3 0,-4-1 0,3 2 0,-9 3 0,4-4 0,-8 3 0,4-3 0,-5 0 0,1 3 0,-1-6 0,1 5 0,-1-1 0,1-1 0,-1 2 0,1-5 0,-4 6 0,-1-10 0,0 12 0,10-3 0,0 10 0,9-3 0,-10-1 0,0-4 0,-5-1 0,1 1 0,-1-1 0,1-2 0,-4 4 0,-1 4 0,-3 9 0,0 10 0,0-3 0,0 16 0,0 11 0,0-10 0,0 27 0,0-6 0,0-13 0,0 27 0,0-31 0,0 13 0,5 3 0,-4-10 0,9-1 0,-5-9 0,1-1 0,2-9 0,-7 8 0,8-10 0,-8 0 0,7-1 0,-7 0 0,4-4 0,-5 9 0,0-9 0,4 4 0,-3-6 0,3 1 0,0-1 0,-3-4 0,3-2 0,-4-8 0,0-2 0,3-3 0,-2-11 0,2 8 0,-3 2 0,0 16 0,0 12 0,0-1 0,0 4 0,0-9 0,0 22 0,0-7 0,0 17 0,0-7 0,0 0 0,6 14 0,-5-17 0,9 10 0,-9-15 0,8-5 0,-8 5 0,7-12 0,-7 4 0,3-14 0,0 8 0,-3-15 0,3 5 0,0-6 0,-3 1 0,3 0 0,-4-1 0,0 1 0,0-1 0,0 1 0,0 0 0,0-5 0,0 4 0,0-7 0,0 2 0,0-3 0,0-1 0,0 1 0,0-1 0,0 1 0,0-1 0,0 5 0,0-4 0,0 8 0,0-4 0,0 1 0,0 3 0,0-8 0,0 8 0,0-8 0,0 4 0,0-1 0,0-2 0,0 6 0,0-2 0,0 4 0,0-5 0,0 4 0,0-8 0,0 4 0,0-5 0,0 1 0,0-1 0,0 1 0,0-1 0,0 0 0,-4-3 0,-4 3 0,-4-7 0,-5 4 0,0-4 0,0 0 0,-4 0 0,3 0 0,-4 0 0,6 0 0,-1 0 0,-5-4 0,4-1 0,-3-3 0,8 0 0,-2-1 0,2-3 0,0 3 0,-3-6 0,8 6 0,-8-3 0,8 4 0,-8 0 0,7 0 0,-6 0 0,6 0 0,-3 4 0,5-3 0,-1 6 0,0-6 0,1 6 0,-1-2 0,1 0 0,-1 2 0,0-6 0,1 6 0,-1-2 0,0-1 0,-3 0 0,3-3 0,-3 3 0,4-3 0,-1 6 0,4-6 0,-3 6 0,3-5 0,-4 5 0,0-6 0,4 3 0,-3 0 0,3-3 0,-3 2 0,-1 1 0,0-3 0,-3 7 0,5-7 0,-4 3 0,1-4 0,1 0 0,-4 3 0,4-2 0,-3 3 0,2-4 0,-7 0 0,8 0 0,-8 0 0,7 0 0,-7 0 0,7-4 0,-6 2 0,1-2 0,2 4 0,-4-4 0,7 4 0,-6-8 0,2 3 0,-4 0 0,4-3 0,-3 7 0,3-7 0,-4 7 0,4-7 0,-2 6 0,1-5 0,2 6 0,0-7 0,-3 4 0,1-5 0,-6 4 0,7-3 0,-3 7 0,3-7 0,-4 7 0,4-7 0,-3 7 0,3-7 0,0 7 0,-3-7 0,4 7 0,-5-7 0,0 7 0,0-7 0,1 7 0,-1-7 0,0 3 0,0-4 0,-4 0 0,-1-1 0,-5 0 0,3-4 0,-9-4 0,7-3 0,-16-3 0,5 1 0,-6-6 0,6 5 0,-4-5 0,9 7 0,-4-1 0,8 6 0,-9-10 0,11 9 0,-4-5 0,12 9 0,2 5 0,-1 1 0,4 3 0,-2-3 0,6 8 0,1-4 0,1 8 0,3-3 0,0 3 0,-3 0 0,6-3 0,-2 3 0,-1 0 0,3-2 0,-5 2 0,2-3 0,0 0 0,-2-1 0,1-3 0,-3 2 0,0-7 0,0 8 0,0-4 0,0 0 0,-3 0 0,2-1 0,-3 1 0,0 1 0,4 2 0,-4-3 0,0 4 0,3-3 0,-3 2 0,5-3 0,-5 4 0,3-4 0,-3 3 0,4-3 0,0 5 0,1 3 0,3-3 0,-3 6 0,6-6 0,-2 3 0,6-7 0,-20 2 0,-3-13 0,-29-5 0,9-12 0,-10-12 0,4 4 0,-1-9 0,1 9 0,2-8 0,5 10 0,0-4 0,-3 6 0,8-1 0,-1 7 0,4 2 0,0-1 0,1 5 0,4-4 0,3 11 0,5-2 0,1 8 0,0-3 0,4 4 0,-3 0 0,7 4 0,-7 1 0,8 5 0,-8-2 0,7 2 0,-2-1 0,3 0 0,0 0 0,1 1 0,-1 3 0,4-3 0,-3 6 0,3-6 0,-4 3 0,1 0 0,3-3 0,-3 3 0,3 0 0,0-3 0,-3 3 0,3 0 0,-1-3 0,-1 6 0,5-6 0,-6 6 0,6-5 0,-5 5 0,5-6 0,-6 7 0,3-3 0,0 3 0,1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5:24.10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0 24575,'13'7'0,"7"-1"0,-1 11 0,3-4 0,4-3 0,-3 5 0,10-8 0,-4 6 0,3-3 0,-4-1 0,-1 0 0,6 5 0,-4-4 0,3 8 0,-9-8 0,3 7 0,-3-7 0,-1 6 0,5-6 0,-10 2 0,5-3 0,-6 3 0,6-3 0,-8 3 0,6-3 0,-11-2 0,2 1 0,-3 0 0,-1-1 0,-3 1 0,0-1 0,-4 0 0,0-3 0,0-1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1177 0 24575,'-7'0'0,"0"0"0,0 0 0,0 0 0,-1 0 0,1 0 0,3 4 0,-3-3 0,3 5 0,-4-5 0,0 6 0,1-6 0,-1 5 0,1-2 0,-1 1 0,0 1 0,-3-1 0,2 2 0,-3 1 0,1 0 0,2 0 0,-2-1 0,-1 1 0,3 4 0,-7-3 0,7 3 0,-6 0 0,2-3 0,0 2 0,-3-3 0,8 0 0,-8 0 0,3 4 0,1-3 0,-4 3 0,7-5 0,-2 1 0,3 4 0,-4-4 0,3 4 0,-3-4 0,5-1 0,-1 1 0,-4 0 0,4-1 0,-4 1 0,4 4 0,-4-3 0,3 6 0,-3-6 0,0 7 0,3-4 0,-7 5 0,7 0 0,-7-1 0,7-3 0,-7 3 0,7-4 0,-3 5 0,-3 3 0,5-3 0,-6-1 0,8-4 0,0-1 0,1-2 0,-5 3 0,3-1 0,-3-2 0,4 3 0,0-1 0,0-2 0,0 6 0,1-6 0,-1 2 0,0 1 0,0-4 0,0 8 0,-1-3 0,1-1 0,0 4 0,-4-7 0,3 6 0,-3-2 0,4 0 0,-1 2 0,2-6 0,-2 7 0,2-8 0,-2 8 0,2-8 0,-2 8 0,5-8 0,-3 8 0,-2 0 0,4-3 0,-6 6 0,7-10 0,-5 6 0,1-2 0,0 3 0,-1 1 0,1 0 0,0-1 0,3 1 0,-2 0 0,1 4 0,-2-3 0,-1 8 0,0-3 0,0-1 0,0 4 0,4-3 0,-3-1 0,3 4 0,-3-3 0,3-1 0,-4 4 0,8-8 0,-3 8 0,0-8 0,4 3 0,-4-4 0,4-1 0,0 0 0,0-3 0,0 0 0,0 10 0,0 5 0,-5 18 0,-1-5 0,-4 5 0,0-6 0,4 6 0,-3-5 0,4 5 0,-1-6 0,-2-6 0,7 5 0,-8-5 0,8 0 0,-3 5 0,4-5 0,0 0 0,0 4 0,0-4 0,0 6 0,0-6 0,0 5 0,0-10 0,0 9 0,0-9 0,0 4 0,0-1 0,0-3 0,4 9 0,1-9 0,5 9 0,-1-9 0,5 27 0,-4-23 0,5 23 0,-6-27 0,1 9 0,-1-9 0,0 4 0,1-6 0,-1 6 0,0-4 0,1 4 0,-1-6 0,0 0 0,0 1 0,0-6 0,0 4 0,0-3 0,-1-1 0,1 5 0,0-10 0,0 9 0,-1-8 0,1 3 0,-1-8 0,-1-2 0,1-3 0,-1-4 0,1-1 0,-4 4 0,-1 6 0,-3 4 0,0 14 0,0-7 0,0 9 0,4-5 0,1-1 0,5 0 0,-1 1 0,-1-6 0,1 4 0,0-8 0,0 8 0,0-3 0,0 4 0,0 1 0,5 5 0,1 1 0,5 6 0,5 1 0,-4-1 0,4 1 0,-5-2 0,0 1 0,-1 0 0,0-7 0,0 0 0,-5-5 0,4-1 0,-9-5 0,8 0 0,-8-6 0,7 1 0,-7-4 0,3 2 0,-5-6 0,5 6 0,1-2 0,-1 3 0,4 1 0,-7-5 0,6 4 0,-2-3 0,4 3 0,7 8 0,-6-5 0,6 5 0,-7-8 0,-4 1 0,2 0 0,-2-1 0,0 1 0,3-1 0,-7 1 0,7 0 0,-7-1 0,7 1 0,-7-1 0,6 1 0,-5 0 0,1-5 0,1 4 0,-3-8 0,3 8 0,-5-8 0,2 8 0,-2-7 0,1 6 0,0-2 0,0-1 0,0 0 0,0-1 0,-1-2 0,1 2 0,0-3 0,0 4 0,-4-4 0,3 4 0,-3-5 0,4 1 0,-4-1 0,3 1 0,-7 3 0,7-3 0,-6 3 0,5-7 0,-5-1 0,2-3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24575,'6'-7'0,"1"-2"0,0 8 0,-3-6 0,2 7 0,-5-7 0,6 6 0,-6-6 0,5 7 0,-5-7 0,6 6 0,-6-5 0,5 5 0,-2-5 0,3 5 0,-3-5 0,2 5 0,-5-6 0,5 7 0,-2-7 0,3 7 0,-3-7 0,2 3 0,-5-3 0,5-1 0,-1 4 0,-1-3 0,2 3 0,-5-3 0,6-1 0,-3 0 0,4 1 0,-1-1 0,1 1 0,-1-1 0,1 0 0,-1 1 0,5 2 0,-4-1 0,4 1 0,-5 1 0,1-3 0,-1 3 0,1-4 0,-1 4 0,1-3 0,3 7 0,-2-7 0,2 3 0,-3-1 0,3-2 0,2 6 0,0-6 0,-2 6 0,1-6 0,-4 6 0,8-6 0,-4 6 0,1-6 0,-2 6 0,-3-3 0,-1 1 0,5 2 0,-3-2 0,2 3 0,-3 0 0,-1 0 0,1 0 0,3 0 0,-2 0 0,2 0 0,-3 0 0,-1 0 0,1 0 0,-1 0 0,1 0 0,-1 0 0,1 0 0,-1 0 0,1 0 0,-1 0 0,1 0 0,-1 0 0,1 0 0,-1 0 0,1 0 0,-1 0 0,1 0 0,-1 0 0,1 0 0,0 0 0,-1 0 0,0 0 0,0 0 0,0 0 0,1 0 0,-1 0 0,1 0 0,-1 0 0,1-4 0,-1 4 0,1-4 0,-1 4 0,0 0 0,0 0 0,0 0 0,1 0 0,-1 0 0,0 0 0,1 0 0,0 0 0,-1 0 0,0 0 0,1 0 0,-1 0 0,1 0 0,-1 0 0,1 0 0,-1 0 0,1 0 0,-1 0 0,1 0 0,-1 0 0,1 0 0,-1 0 0,1 0 0,-1 0 0,1 0 0,-1 0 0,1 0 0,-1 0 0,1 0 0,-1 0 0,1 0 0,-1 0 0,1 0 0,-1 0 0,1 0 0,-1 0 0,1 0 0,-1 0 0,1 0 0,-1 0 0,1 0 0,-1 0 0,0 0 0,-3 0 0,-1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29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24575,'4'4'0,"5"0"0,11-14 0,1 8 0,18-24 0,-3 21 0,6-16 0,3 14 0,-5 1 0,0 1 0,-1 5 0,-7 0 0,7 0 0,-5 0 0,-6 0 0,-4 0 0,-14 0 0,8 0 0,-8 0 0,0 3 0,-7 2 0,-3 14 0,0 3 0,0 24 0,0-4 0,0 27 0,0-3 0,0 24-812,0 3 812,0-42 0,0 0 0,0 5 0,0 0 0,0 1 0,0 0 0,0 4 0,0 2-649,0 4 1,0 1 648,0 0 0,0 2 0,0 4 0,0 0 0,0 0 0,0 1 0,0 0 0,0-2 0,0-14 0,0 1 0,0 24 0,0-3 0,0 5-384,0-14 1,0-1 383,0 13 0,0-18 0,0 3 0,0-14 0,0 0 0,0 8 0,0-1-35,0 20 35,0-3 0,0-6 0,0 9 0,0-1 0,0-8 725,0-9-725,0-10 1291,6-7-1291,-5-7 854,9-2-854,-9 1 41,4-5-41,-5 4 0,4-6 0,-2 1 0,2-1 0,-4 0 0,0 0 0,5-5 0,-4 4 0,3-10 0,-4 9 0,0-9 0,0 4 0,0 1 0,0-5 0,0 4 0,0-6 0,0 1 0,0-1 0,0 1 0,0-1 0,0 1 0,4-5 0,-3-2 0,3 1 0,-4-4 0,0 8 0,0-8 0,0 4 0,0 0 0,4 0 0,-3 5 0,8 1 0,-8-7 0,4 1 0,-5-5 0,0 0 0,0-1 0,0 0 0,0 0 0,0 0 0,0 1 0,3 0 0,-2 0 0,3 0 0,0-1 0,-3 1 0,7 0 0,-7 5 0,7-4 0,-7 8 0,7-8 0,-7 4 0,3-5 0,0-1 0,-3 1 0,3 0 0,-4 0 0,0 0 0,0-1 0,0 1 0,0 0 0,0 0 0,0-1 0,-9 2 0,3-1 0,-13 0 0,9 0 0,-14 1 0,8 0 0,-10 4 0,7-3 0,-1 3 0,0-4 0,5 0 0,1-1 0,6 0 0,-1-5 0,0 0 0,4-23 0,1 15 0,4-16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12 24575,'-3'7'0,"2"4"0,-5-3 0,5 8 0,-6-4 0,6 5 0,-3 0 0,4 4 0,0 2 0,0-5 0,0 3 0,0-4 0,0-3 0,0 6 0,0-8 0,0 0 0,3-4 0,1-5 0,13-3 0,1 0 0,10 0 0,-6-3 0,5-2 0,-9-12 0,3 2 0,-7-6 0,-2-1 0,-3 4 0,0-8 0,-5 8 0,0-3 0,-4-1 0,0 4 0,0 1 0,0 1 0,-7 7 0,-2 1 0,-8 0 0,0 7 0,0-3 0,5 4 0,-4 0 0,3 0 0,-3 0 0,3 4 0,1 4 0,4 5 0,-1 3 0,5 6 0,-4-5 0,7 9 0,-2-8 0,3 4 0,0-6 0,0 1 0,0-4 0,0-2 0,3-3 0,8-4 0,3-1 0,6-3 0,-8 0 0,0 0 0,-5-3 0,1-5 0,0-5 0,1-4 0,-5 0 0,0 1 0,-4-1 0,0 4 0,0-3 0,0 8 0,0-4 0,-6 8 0,1 1 0,-6 10 0,3 2 0,-1 13 0,4-4 0,1 3 0,4-8 0,0-2 0,0-3 0,0-1 0,0 1 0,4-4 0,4-1 0,0-3 0,4 0 0,-5 0 0,1 0 0,-4-3 0,-1-1 0,-6 0 0,-1 1 0,-3 3 0,-1 0 0,4 0 0,1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24575,'0'2'0,"0"3"0,0 15 0,0 3 0,0 10 0,0-5 0,0 17 0,0-9 0,0 4 0,0-7 0,0-6 0,0-4 0,0-2 0,0-4 0,0-1 0,0 0 0,0-3 0,0 2 0,0-7 0,0 3 0,0-3 0,0-1 0,0 1 0,0-4 0,0-1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54 24575,'-7'7'0,"-3"2"0,9 8 0,-3 0 0,4-5 0,0 4 0,0-8 0,0 4 0,0-5 0,0 1 0,0-1 0,7 1 0,-2-4 0,15-1 0,-7-3 0,5 0 0,-3 0 0,3 0 0,-5 0 0,8-8 0,-12-1 0,6-4 0,-6 1 0,3 0 0,-8 4 0,0-8 0,-4 7 0,0-6 0,0 6 0,0-7 0,0 8 0,-4-8 0,-4 7 0,-5-7 0,-4 11 0,0-3 0,1 8 0,3 0 0,-3 0 0,3 0 0,-3 0 0,-2 12 0,1 3 0,2 13 0,2-1 0,8 6 0,1-4 0,4 3 0,0-9 0,0-2 0,0-4 0,0-5 0,3 0 0,10-4 0,1 0 0,7-3 0,0-1 0,-3-4 0,3 0 0,-8 0 0,3 0 0,-8 0 0,4-4 0,-5-4 0,1-1 0,0-7 0,-3 4 0,2-5 0,-6-4 0,3 3 0,-4-4 0,0 1 0,0-5 0,-4 7 0,0 0 0,-4 11 0,-3 4 0,-2 0 0,0 4 0,-3 0 0,4 0 0,-5 0 0,4 0 0,-2 4 0,5 9 0,-2 1 0,7 8 0,1-6 0,4 1 0,0 0 0,0-1 0,0-3 0,0 2 0,4-6 0,4 2 0,4-3 0,10-3 0,-4-1 0,3-4 0,-4 0 0,-5 0 0,0 0 0,-1 0 0,-6-7 0,1-2 0,-6-7 0,0 0 0,0-1 0,0 4 0,-3-2 0,-2 6 0,-7-3 0,4 8 0,-8 0 0,3 4 0,-4 0 0,5 0 0,-4 4 0,7 4 0,-3 5 0,3 3 0,5-3 0,-4 3 0,7-8 0,-2 4 0,3-5 0,0 1 0,3-4 0,5-1 0,4-3 0,5 0 0,0 0 0,-1 0 0,1 0 0,-5 0 0,4-4 0,-7-4 0,-1 2 0,-4-1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30 256 24575,'0'-13'0,"0"0"0,0-10 0,0 0 0,7 0 0,4-8 0,6 6 0,2 1 0,-1-1 0,-2 14 0,7-10 0,-10 15 0,12-6 0,-15 11 0,11-3 0,-9 4 0,5 0 0,-5 0 0,-4 12 0,-5 8 0,-3 14 0,0 6 0,0-6 0,0 4 0,0-3 0,-9 4 0,-1-4 0,-9-2 0,1-6 0,-1 0 0,1 1 0,0-6 0,5 0 0,-3-6 0,6 1 0,-5-4 0,5 3 0,-2-7 0,4 2 0,4-3 0,-3-1 0,3-3 0,0 3 0,-2-6 0,2 5 0,-4-2 0,1 3 0,-1 1 0,4-1 0,-2 0 0,5-6 0,-2-2 0,3-11 0,0-5 0,0 3 0,0-6 0,0 11 0,0-3 0,0 5 0,3-1 0,-2 0 0,6 4 0,-3-3 0,3 6 0,1-2 0,-1 3 0,1 0 0,-1 0 0,1 0 0,3 0 0,2 0 0,3 4 0,-3 4 0,3 1 0,-3 7 0,0-3 0,3 0 0,-3-1 0,3-4 0,-3 0 0,3 0 0,-8 0 0,8 0 0,-4-3 0,5-2 0,-1-3 0,6 0 0,-4 0 0,8-4 0,-8-4 0,3-6 0,-4-3 0,-1 1 0,-3 3 0,3-3 0,-8 11 0,4-6 0,-5 7 0,1-3 0,-1-1 0,-3 4 0,-1 1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24575,'11'0'0,"-3"0"0,8 0 0,1 0 0,1 0 0,8 0 0,-3 0 0,10 0 0,-9 0 0,13 0 0,-7 0 0,-1 0 0,3 0 0,-10 0 0,11 0 0,-9 0 0,8 0 0,-10 0 0,1 0 0,3 0 0,-8-4 0,3 3 0,1-7 0,-5 7 0,9-3 0,-8 0 0,4 3 0,-1-2 0,-3-1 0,8 3 0,-8-3 0,3 0 0,-4 4 0,-5-4 0,4 4 0,-4-4 0,5 3 0,0-3 0,-5 4 0,4-3 0,-4 2 0,5-7 0,-1 7 0,1-2 0,-1-1 0,-3 3 0,2-3 0,-6 4 0,6 0 0,-6 0 0,7 0 0,-8 0 0,4 0 0,-1 0 0,-2 0 0,6 0 0,-6 0 0,6 0 0,-2 0 0,4 0 0,-1 0 0,-3 0 0,7 0 0,-6 0 0,7 0 0,-4 0 0,0 0 0,11 0 0,-3 0 0,5 0 0,-9 0 0,1 0 0,0 0 0,6 0 0,-6 0 0,4 0 0,-3 0 0,4 0 0,1 0 0,-1 0 0,0 0 0,1 0 0,-6 0 0,4 0 0,-8 0 0,3 0 0,-4 0 0,-1 0 0,1 0 0,-1-3 0,1 2 0,0-3 0,-1 4 0,6 0 0,-5 0 0,5 0 0,-6 0 0,1 0 0,0 0 0,7 0 0,-5 0 0,10 0 0,-11 0 0,8 0 0,-8 0 0,8 0 0,-8 0 0,8 0 0,-8 0 0,8 0 0,-8 0 0,3 0 0,-4 0 0,0 0 0,-1 0 0,1 0 0,-4 0 0,2 0 0,-2 0 0,-1 0 0,4 0 0,-8 0 0,8 0 0,-7 0 0,6 0 0,-6 3 0,6-2 0,-6 2 0,6-3 0,-6 0 0,7 0 0,-8 0 0,4 0 0,-1 0 0,1 0 0,0 0 0,-1 0 0,-3 0 0,-1 0 0,1 0 0,0 0 0,-1 0 0,1 0 0,-1 0 0,1 0 0,-1 0 0,1 0 0,-1 0 0,1 0 0,-1 0 0,1 0 0,-1 0 0,-3 0 0,-1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24575,'-4'3'0,"0"5"0,4 0 0,0 8 0,0-4 0,0 5 0,0 0 0,0-1 0,0 1 0,0-1 0,0-3 0,0 2 0,0-6 0,8-1 0,-3-5 0,15-3 0,-6 0 0,4 0 0,-3 0 0,-2 0 0,-1-3 0,-3-2 0,-3 1 0,-5-7 0,2 2 0,-3-8 0,0 1 0,-3-1 0,-6 0 0,-8 4 0,-6 0 0,-10 4 0,5 4 0,-11 0 0,10 5 0,-4 0 0,11 4 0,0 4 0,9 10 0,1 0 0,7 8 0,1-4 0,4 5 0,0 0 0,0-4 0,4-2 0,9-7 0,5-2 0,15-3 0,-4-3 0,10-2 0,-11-4 0,5 0 0,-6 0 0,-4 0 0,-2-4 0,-8-4 0,0-10 0,-5 0 0,-3-8 0,-1 3 0,-4-4 0,0-13 0,-4 15 0,-5-14 0,-4 25 0,-9-3 0,4 12 0,-8 1 0,8 4 0,-4 0 0,6 0 0,-1 0 0,0 12 0,7 3 0,-2 12 0,11 6 0,-3-4 0,4-1 0,0-2 0,0-8 0,0-1 0,12-5 0,3-3 0,7-4 0,5-1 0,-10-4 0,5 0 0,-10 0 0,0 0 0,-5 0 0,1-8 0,-4-6 0,0-8 0,-4-1 0,-4-4 0,-9 9 0,-7-5 0,-20 5 0,10 8 0,-5 2 0,14 8 0,4 0 0,5 0 0,0 0 0,8 3 0,0 1 0,4 0 0,0-1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0 24575,'-7'0'0,"-9"0"0,2 0 0,-13 0 0,10 0 0,-5 0 0,1 0 0,3 0 0,-4 0 0,10 0 0,-4 0 0,7 0 0,-2 0 0,7 3 0,1 10 0,3 1 0,0 12 0,-4-8 0,-1 14 0,0-8 0,-3 4 0,7 4 0,-3-8 0,4 14 0,0-14 0,0 8 0,0-10 0,0 1 0,0-6 0,0-5 0,0-5 0,0 1 0,0-10 0,7-4 0,7-10 0,4 3 0,8 0 0,-8 4 0,8 0 0,-8 4 0,8 1 0,-8 4 0,4 0 0,-6 0 0,-3 0 0,2 0 0,-6 0 0,2 0 0,-3 3 0,-1 2 0,-2 6 0,-2 2 0,-3 3 0,0 6 0,0-5 0,0 10 0,0-5 0,-4 1 0,-5 3 0,-4-8 0,-4 3 0,0-4 0,0-1 0,-4 2 0,3-5 0,-9 0 0,9-5 0,-8-3 0,8-1 0,-3-4 0,4 0 0,0 0 0,4 0 0,-2 0 0,6-7 0,1-7 0,4 4 0,4-2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84 138 24575,'-3'7'0,"0"2"0,3 11 0,0-6 0,0 7 0,0-9 0,0 1 0,0-2 0,3-7 0,1 3 0,7-6 0,2 2 0,-1-3 0,4 0 0,-8 0 0,4 0 0,-5 0 0,1 0 0,-1-7 0,-2-3 0,-2-11 0,-3-7 0,0-1 0,0-9 0,0 9 0,0-4 0,-8 5 0,-6 9 0,-5 6 0,-2 9 0,-1 4 0,4 0 0,-3 0 0,4 3 0,3 16 0,2 1 0,2 19 0,4-5 0,2 6 0,4-1 0,0-4 0,0-2 0,0-11 0,0 0 0,7-6 0,7-3 0,4 0 0,8-9 0,-3 0 0,10-4 0,-5 0 0,5 0 0,-6-8 0,1-7 0,-5-4 0,-4-8 0,-6 4 0,-4-5 0,-4 6 0,-1-5 0,-4 5 0,0-6 0,0 5 0,-7 2 0,-8 3 0,-3 5 0,-13 0 0,11 8 0,-11 0 0,8 5 0,0 0 0,2 0 0,4 0 0,0 8 0,4 1 0,0 12 0,5 2 0,-1-1 0,4 5 0,1-10 0,4 10 0,0-10 0,0 1 0,0-3 0,3-6 0,6 3 0,3-4 0,5-4 0,-1 0 0,-3-4 0,-1 0 0,-5 0 0,1 0 0,-1 0 0,-3-3 0,0-1 0,-4-8 0,0 4 0,0-4 0,-4 4 0,0 1 0,-4 2 0,1-1 0,-1 5 0,1-3 0,-1 4 0,1 0 0,-1 0 0,4 0 0,1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 24575,'-58'36'0,"5"4"0,38-7 0,-11 20 0,9-16 0,-4 20 0,11-21 0,0 16 0,0-11 0,4 5 0,-3-12 0,8-2 0,-3-4 0,4-1 0,0 0 0,0 0 0,0-8 0,0 6 0,0-11 0,0 7 0,7-5 0,3 1 0,6 0 0,6-4 0,-4 3 0,8-6 0,-8 2 0,8-3 0,-4-5 0,6 1 0,4-5 0,-3 0 0,3 0 0,-4 0 0,-1 0 0,-5 0 0,4 0 0,-8-4 0,4-1 0,-6-3 0,1-4 0,-4-1 0,-2 0 0,1-10 0,-3 8 0,3-5 0,-8 4 0,0 4 0,-4-5 0,0 0 0,0 1 0,0-1 0,0 0 0,-4 0 0,-4 1 0,-5 3 0,-9 0 0,4 5 0,-8-2 0,8 6 0,-8 0 0,3 4 0,-4 0 0,0 0 0,4 0 0,-3 0 0,3 4 0,0 4 0,2 5 0,3 9 0,1-4 0,-1 8 0,5-8 0,-4 3 0,8 0 0,-3-7 0,7 7 0,-2-9 0,6 5 0,-3-5 0,4 0 0,-3-5 0,2 1 0,-2-1 0,3 1 0,0-1 0,0 0 0,0-1 0,0 2 0,0-1 0,0 0 0,-4-3 0,0 3 0,-4-3 0,1 0 0,-1 0 0,0-4 0,4 0 0,1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95 24575,'-4'7'0,"1"0"0,3 0 0,0 1 0,3-4 0,1-1 0,3-3 0,5 0 0,-4 0 0,4 0 0,-8-3 0,2-2 0,-5-6 0,2-2 0,-3-3 0,0-1 0,0 0 0,0 5 0,-3 0 0,2 4 0,-10 4 0,2 1 0,-4 3 0,-2 0 0,2 0 0,-4 0 0,5 0 0,-4 7 0,7 2 0,-3 13 0,3 0 0,4 1 0,0 3 0,5-8 0,0 8 0,0-9 0,0 1 0,0-3 0,0-6 0,4 2 0,0-3 0,7 0 0,2-4 0,4 0 0,-5-4 0,4 0 0,-4 0 0,1 0 0,-2-8 0,-3 3 0,0-11 0,0 4 0,0-5 0,-3 0 0,-1 1 0,-4-1 0,0-7 0,0 9 0,0-4 0,0 11 0,-4 4 0,0 1 0,-3 9 0,3 4 0,1 5 0,3 2 0,0 0 0,0-1 0,0 1 0,0-5 0,7 0 0,2-4 0,8 1 0,0-5 0,-5 0 0,4-4 0,-8 0 0,4 0 0,-5 0 0,1-3 0,0-6 0,0-3 0,-4-10 0,0 4 0,-4-8 0,0 8 0,0-8 0,0 8 0,0-4 0,0 10 0,-4-4 0,0 7 0,-4 1 0,-4 5 0,-1 3 0,1 0 0,-4 0 0,7 3 0,-6 5 0,5 10 0,-2-1 0,3 10 0,4-10 0,1 10 0,4-10 0,0 5 0,0-10 0,0 0 0,0-4 0,0-1 0,4 1 0,4-4 0,0-1 0,8-3 0,-8 0 0,4 0 0,-5 0 0,-2-3 0,-2-1 0,-3-8 0,0-1 0,0-3 0,0 3 0,0-3 0,0 8 0,-3-4 0,-2 4 0,-2 4 0,-1 1 0,1 3 0,-1 0 0,1 0 0,3 0 0,1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0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1 203 24575,'20'-6'0,"6"-3"0,21-15 0,15-7 0,4 4 0,16-7 0,-16 14 0,12 0 0,-3 7 0,1 5 0,4 2 0,-17 6 0,-13 0 0,-4 0 0,-20 0 0,-1 0 0,-10-4 0,-1 3 0,-10 1 0,0 1 0,-4 3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86 24575,'-12'4'0,"1"-1"0,13-12 0,4 0 0,9-6 0,7-2 0,-5 8 0,15-9 0,-17 12 0,16-3 0,-22 9 0,12 0 0,-13 0 0,4 0 0,-4 12 0,-4-1 0,0 20 0,-4-1 0,0 16 0,0-5 0,-4 5 0,-6-7 0,-5 1 0,-4-6 0,4-7 0,-1-5 0,7-10 0,-3 0 0,4-5 0,4 1 0,-3-4 0,7-4 0,-4-4 0,4-7 0,0-2 0,0-4 0,4 1 0,0 3 0,8-3 0,1 7 0,-1 1 0,4 0 0,-8 7 0,8-2 0,1 3 0,1 0 0,8 0 0,-8 0 0,11 19 0,-10-2 0,6 23 0,-6-6 0,-4 0 0,-1 4 0,-4-4 0,-5-4 0,-1 1 0,-4-9 0,0 1 0,-3-2 0,-6-4 0,-8 0 0,-1 0 0,-8-4 0,3 4 0,0-7 0,-3 3 0,4-5 0,-1 1 0,-3-4 0,12-1 0,-7-4 0,9 0 0,-1 0 0,1 0 0,5 0 0,-1 0 0,4-4 0,1-4 0,3-15 0,0 11 0,0-5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63 24575,'-7'3'0,"3"1"0,1 8 0,3 5 0,0 6 0,0-1 0,0 5 0,0-10 0,0 5 0,0-6 0,0 6 0,0-8 0,7 2 0,7-8 0,4-3 0,8 3 0,-3-7 0,-1 3 0,0-4 0,-6 0 0,1 0 0,-1-7 0,2-7 0,-9-14 0,3-1 0,-11-4 0,3 0 0,-4 4 0,0-4 0,0 6 0,-3 4 0,-6 6 0,-9 4 0,0 5 0,-8 3 0,3 1 0,-4 4 0,-8 0 0,6 8 0,-2 6 0,8 9 0,5 5 0,0-1 0,7 1 0,-1-1 0,11 0 0,-3-4 0,4 3 0,0-12 0,0 2 0,3-8 0,10 0 0,11 1 0,5-4 0,10-1 0,-11-4 0,5 0 0,-6 0 0,-4 0 0,-2 0 0,-4-4 0,-4-9 0,-1-1 0,-7-12 0,-1-2 0,-4-1 0,0-4 0,0 6 0,0-1 0,-15 2 0,4 11 0,-13 4 0,2 11 0,4 0 0,-3 0 0,4 0 0,0 0 0,1 7 0,2 7 0,6 9 0,0 4 0,7 1 0,-4-1 0,5-4 0,0 3 0,0-8 0,13 0 0,2-6 0,7-3 0,5 0 0,-10-1 0,10-3 0,-9-1 0,-1-4 0,-6 0 0,-3 0 0,0 0 0,-1-3 0,-3-6 0,0-8 0,-4-6 0,0 1 0,0-5 0,-21-4 0,8 7 0,-17-7 0,14 18 0,3 2 0,1 3 0,0 4 0,4 0 0,-4 4 0,5 0 0,3 3 0,0 5 0,4 5 0,0-1 0,0 4 0,0-7 0,4 2 0,4-3 0,9-4 0,1 0 0,8-4 0,-8 0 0,8 0 0,-8-4 0,8-5 0,-8-4 0,3-4 0,-4 0 0,-4 4 0,-2 1 0,-3 5 0,-7 3 0,1 4 0,-8 4 0,5 3 0,-2 1 0,3-1 0,0 1 0,0 3 0,0-2 0,0 2 0,0-3 0,0-1 0,0 1 0,0-1 0,-4 0 0,3 1 0,-5-1 0,-3 1 0,1 0 0,-4 0 0,0 0 0,4-1 0,-4 1 0,4-1 0,1 1 0,3-1 0,-3-2 0,6 1 0,-6-5 0,3 6 0,-3-7 0,3 7 0,-3-6 0,6-1 0,-2-4 0,3-7 0,0-2 0,-4-4 0,0 4 0,-4 2 0,0 3 0,-3 4 0,2-3 0,-7 6 0,4-2 0,-1 3 0,1 0 0,5 0 0,2 0 0,2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24575,'4'2'0,"0"8"0,-4 11 0,-5 12 0,0 1 0,-5 5 0,4 1 0,2 0 0,0-6 0,3-1 0,-3-6 0,4 0 0,0-4 0,0-6 0,0-5 0,0-5 0,0 1 0,3-4 0,5-1 0,14-3 0,8-5 0,9 0 0,7-10 0,2 3 0,6-8 0,-7 8 0,5-4 0,-11 2 0,-1 7 0,-2-6 0,-14 12 0,3-8 0,-10 8 0,-5-2 0,0 3 0,-5 0 0,1 0 0,-4 0 0,-1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24575,'-4'-1'0,"1"11"0,3 8 0,0 15 0,0 1 0,-5 6 0,4 13 0,-8 3 0,8 6 0,-5 13 0,6-10 0,0 5 0,0-10 0,0 1 0,0-12 0,0 11 0,0-29 0,0 6 0,0-23 0,0 2 0,0-8 0,0-7 0,6-29 0,-5 17 0,4-20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633 1 24575,'29'0'0,"9"0"0,9 0 0,7 0 0,-7 0 0,6 0 0,-12 0 0,5 0 0,-7 0 0,1 0 0,-1 0 0,-4 0 0,-3 0 0,-4 0 0,-1 0 0,0 0 0,1 0 0,-6 0 0,0 3 0,-1 2 0,-3 0 0,3 3 0,-4-4 0,0 1 0,4 3 0,-3-7 0,3 7 0,-4-7 0,0 2 0,4 1 0,-3-3 0,3 3 0,1 0 0,-5-3 0,5 7 0,-6-7 0,1 6 0,0-6 0,-5 6 0,4-6 0,-4 6 0,1-6 0,2 6 0,-2-6 0,0 6 0,2-6 0,-6 6 0,6-3 0,-2 0 0,-1 3 0,4-6 0,-4 6 0,1-3 0,3 5 0,-4-5 0,5 3 0,0-2 0,-5 3 0,4 0 0,-4 0 0,1 0 0,2 0 0,-6 0 0,2 0 0,1-1 0,-3-2 0,2 2 0,-3-6 0,-1 2 0,-3 0 0,-1 7 0,-3 13 0,0 3 0,0 12 0,0 3 0,0 0 0,0 5 0,0-6 0,0 6 0,0-5 0,0 11 0,0-4 0,0 0 0,0 4 0,0-11 0,5 11 0,0-10 0,1 4 0,3-6 0,-8-1 0,8 1 0,-8 0 0,3 0 0,1-1 0,-4 1 0,3 0 0,-4-1 0,0 7 0,0-5 0,0 12 0,0-12 0,0 11 0,0-11 0,0 5 0,0-6 0,0 0 0,0 0 0,0-6 0,0 4 0,0-9 0,0 9 0,0-9 0,0 4 0,0-6 0,0 1 0,0-1 0,0 0 0,0 6 0,0-4 0,0 9 0,0-3 0,0 4 0,0-4 0,0 3 0,0-4 0,0 6 0,0 0 0,0-6 0,0 4 0,0-9 0,0 4 0,0-11 0,0 4 0,0-8 0,0 4 0,0-6 0,0-3 0,0 3 0,4-8 0,-3 4 0,2-2 0,-3-1 0,-3-2 0,-1-4 0,-3-3 0,-1 0 0,1 0 0,-1 0 0,0 0 0,1 0 0,-5 0 0,3 0 0,-6 0 0,2 0 0,-4 0 0,0-4 0,1 0 0,3-4 0,-3-1 0,3-3 0,-3 3 0,3-3 0,-3 4 0,8 0 0,-8 0 0,7 4 0,-7-4 0,4 3 0,-1-3 0,-3 0 0,4 4 0,-1-3 0,-3 2 0,4-3 0,-5 0 0,-5-1 0,4 0 0,-3 1 0,4-1 0,-4 0 0,3 1 0,-4-1 0,1 4 0,3-2 0,-4-2 0,1 0 0,-2-4 0,0 4 0,-3-4 0,8 4 0,-8-5 0,3 5 0,0 1 0,-3-6 0,8 5 0,-4-4 0,6 1 0,-1 3 0,0-4 0,1 5 0,-1 0 0,4 0 0,-3-1 0,8 2 0,-8-5 0,3 6 0,1-5 0,-7 4 0,5-2 0,-2-3 0,4 4 0,1 0 0,2 1 0,-7-2 0,8 2 0,-8-2 0,7 2 0,-2 2 0,-1-2 0,3 3 0,-6-8 0,6 6 0,-7-5 0,7 3 0,-7-2 0,7-1 0,-2 3 0,-1 0 0,3 0 0,-2 3 0,3-1 0,1 1 0,-5-3 0,3 1 0,-7-2 0,7-2 0,-6 1 0,2-2 0,-4 0 0,-5 2 0,4-2 0,-7-4 0,12 6 0,-6-5 0,10 7 0,-3 0 0,5 1 0,-1-1 0,1 0 0,-1 1 0,0-1 0,0-4 0,-3 3 0,1-7 0,-2 7 0,4-2 0,1 3 0,3-3 0,-3 2 0,-1-3 0,2 4 0,-5 0 0,3-3 0,0 2 0,-4-3 0,4 1 0,-4 2 0,3-3 0,-3 4 0,5 0 0,-1-3 0,0 2 0,0 1 0,4 1 0,-7-1 0,2-4 0,-3-1 0,1 2 0,3 3 0,4-3 0,-3 2 0,3 1 0,-4-3 0,0 9 0,4-9 0,-3 7 0,3-3 0,-4-1 0,1 4 0,2-3 0,-1 3 0,1-4 0,-2 4 0,-1-3 0,1 3 0,-1 0 0,0-3 0,1 3 0,-1 0 0,0-3 0,1 6 0,-1-2 0,4-1 0,-3 3 0,3-5 0,-3 2 0,-1 0 0,1-3 0,-1 3 0,1-4 0,-1 1 0,0-1 0,1 0 0,-1 1 0,0 3 0,1-3 0,3 3 0,-3-4 0,2 0 0,-2 4 0,-1-3 0,1 3 0,2-3 0,-1-1 0,1 4 0,-2-3 0,3 3 0,-3-1 0,6-1 0,-6 1 0,6-2 0,-2 0 0,-1 3 0,4-3 0,-4 3 0,1 0 0,2-2 0,-2 5 0,3-2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24575,'3'2'0,"-2"0"0,19 13 0,-10-2 0,15 5 0,-11-1 0,8 5 0,-5-4 0,1 8 0,5-2 0,-9-6 0,8 9 0,-8-9 0,8 5 0,-7-1 0,5-5 0,-10 0 0,2-1 0,-4-3 0,-1-1 0,1-5 0,0 1 0,-1-1 0,1 1 0,-1-1 0,1 1 0,-1-1 0,1 1 0,-1-1 0,0 1 0,1-1 0,-1-3 0,1 3 0,-1-3 0,0 0 0,-3 2 0,3-5 0,-7 6 0,7-6 0,-7 5 0,7-5 0,-3 5 0,3-2 0,0 3 0,0-3 0,-3 2 0,3-5 0,-3 6 0,3-3 0,1 0 0,-1 2 0,0-2 0,1 0 0,-5 3 0,4-7 0,-6 7 0,5-7 0,-5 6 0,5-5 0,-5 5 0,5-5 0,-5 5 0,5-5 0,-5 6 0,5-7 0,-5 7 0,2-3 0,1 0 0,-4 2 0,4-2 0,-1 0 0,-2 0 0,2-4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5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68 413 24575,'15'-8'0,"-3"0"0,8-4 0,-1 6 0,0-9 0,6 5 0,-11-4 0,12 1 0,-8 1 0,3 2 0,-4 2 0,0 0 0,-1 4 0,-3-1 0,-2-2 0,-3 6 0,3-6 0,-2 6 0,2-3 0,-3 1 0,-1 2 0,1-6 0,0 3 0,-1 0 0,0-3 0,1 3 0,-1-4 0,1 1 0,-1-1 0,1 0 0,-1 4 0,5-3 0,-3 3 0,2-4 0,-3 0 0,-1 4 0,5-3 0,-4 6 0,4-6 0,-5 6 0,1-6 0,-1 6 0,1-6 0,-1 6 0,1-5 0,-1 5 0,1-6 0,3 6 0,-2-6 0,2 7 0,-3-4 0,-1 1 0,5 2 0,-4-2 0,4-1 0,0 3 0,0-2 0,1 3 0,2-4 0,-2 3 0,0-3 0,2 4 0,-6 0 0,2 0 0,4-3 0,-5 2 0,9-2 0,-11 3 0,8-4 0,-4 3 0,5-6 0,0 6 0,-5-6 0,9 6 0,-8-6 0,9 6 0,-6-7 0,1 7 0,0-6 0,4 6 0,-3-7 0,3 7 0,-4-2 0,0 3 0,-5-4 0,4 4 0,-4-4 0,5 4 0,0 0 0,-5 0 0,4-4 0,-4 4 0,5-4 0,-1 4 0,8 0 0,-5 0 0,5 0 0,-7 0 0,-1 0 0,-3 0 0,3 0 0,-4 0 0,5 0 0,-5 0 0,4 0 0,-7 0 0,6 0 0,-2 0 0,-1 0 0,4 0 0,-3 0 0,-1 0 0,4 0 0,-8 0 0,8 0 0,-4 0 0,1 0 0,3 0 0,-4 0 0,1 0 0,2 0 0,-2 0 0,4 3 0,-1-2 0,1 3 0,-1-4 0,1 0 0,0 0 0,3 0 0,-7 0 0,2 0 0,-8 0 0,-3 3 0,3-2 0,-3 3 0,3-4 0,1 0 0,-1 0 0,1 0 0,-1 0 0,0 0 0,4 0 0,-3 0 0,8 0 0,-3 0 0,3 0 0,6 0 0,-5 0 0,10 0 0,-5 0 0,5 0 0,1 0 0,-1 0 0,0 0 0,1 0 0,-1 0 0,6 0 0,-5 0 0,11 0 0,-11 0 0,11 0 0,-11 0 0,5 0 0,0 0 0,-5 0 0,5 0 0,-11 3 0,4-2 0,-8 3 0,8 0 0,-8-3 0,16 7 0,-10-7 0,6 6 0,-9-6 0,1 3 0,-4-1 0,3 2 0,-9 3 0,4-4 0,-8 3 0,4-3 0,-5 0 0,1 3 0,-1-6 0,1 5 0,-1-1 0,1-1 0,-1 2 0,1-5 0,-4 6 0,-1-10 0,0 12 0,10-3 0,0 10 0,9-3 0,-10-1 0,0-4 0,-5-1 0,1 1 0,-1-1 0,1-2 0,-4 4 0,-1 4 0,-3 9 0,0 10 0,0-3 0,0 16 0,0 11 0,0-10 0,0 27 0,0-6 0,0-13 0,0 27 0,0-31 0,0 13 0,5 3 0,-4-10 0,9-1 0,-5-9 0,1-1 0,2-9 0,-7 8 0,8-10 0,-8 0 0,7-1 0,-7 0 0,4-4 0,-5 9 0,0-9 0,4 4 0,-3-6 0,3 1 0,0-1 0,-3-4 0,3-2 0,-4-8 0,0-2 0,3-3 0,-2-11 0,2 8 0,-3 2 0,0 16 0,0 12 0,0-1 0,0 4 0,0-9 0,0 22 0,0-7 0,0 17 0,0-7 0,0 0 0,6 14 0,-5-17 0,9 10 0,-9-15 0,8-5 0,-8 5 0,7-12 0,-7 4 0,3-14 0,0 8 0,-3-15 0,3 5 0,0-6 0,-3 1 0,3 0 0,-4-1 0,0 1 0,0-1 0,0 1 0,0 0 0,0-5 0,0 4 0,0-7 0,0 2 0,0-3 0,0-1 0,0 1 0,0-1 0,0 1 0,0-1 0,0 5 0,0-4 0,0 8 0,0-4 0,0 1 0,0 3 0,0-8 0,0 8 0,0-8 0,0 4 0,0-1 0,0-2 0,0 6 0,0-2 0,0 4 0,0-5 0,0 4 0,0-8 0,0 4 0,0-5 0,0 1 0,0-1 0,0 1 0,0-1 0,0 0 0,-4-3 0,-4 3 0,-4-7 0,-5 4 0,0-4 0,0 0 0,-4 0 0,3 0 0,-4 0 0,6 0 0,-1 0 0,-5-4 0,4-1 0,-3-3 0,8 0 0,-2-1 0,2-3 0,0 3 0,-3-6 0,8 6 0,-8-3 0,8 4 0,-8 0 0,7 0 0,-6 0 0,6 0 0,-3 4 0,5-3 0,-1 6 0,0-6 0,1 6 0,-1-2 0,1 0 0,-1 2 0,0-6 0,1 6 0,-1-2 0,0-1 0,-3 0 0,3-3 0,-3 3 0,4-3 0,-1 6 0,4-6 0,-3 6 0,3-5 0,-4 5 0,0-6 0,4 3 0,-3 0 0,3-3 0,-3 2 0,-1 1 0,0-3 0,-3 7 0,5-7 0,-4 3 0,1-4 0,1 0 0,-4 3 0,4-2 0,-3 3 0,2-4 0,-7 0 0,8 0 0,-8 0 0,7 0 0,-7 0 0,7-4 0,-6 2 0,1-2 0,2 4 0,-4-4 0,7 4 0,-6-8 0,2 3 0,-4 0 0,4-3 0,-3 7 0,3-7 0,-4 7 0,4-7 0,-2 6 0,1-5 0,2 6 0,0-7 0,-3 4 0,1-5 0,-6 4 0,7-3 0,-3 7 0,3-7 0,-4 7 0,4-7 0,-3 7 0,3-7 0,0 7 0,-3-7 0,4 7 0,-5-7 0,0 7 0,0-7 0,1 7 0,-1-7 0,0 3 0,0-4 0,-4 0 0,-1-1 0,-5 0 0,3-4 0,-9-4 0,7-3 0,-16-3 0,5 1 0,-6-6 0,6 5 0,-4-5 0,9 7 0,-4-1 0,8 6 0,-9-10 0,11 9 0,-4-5 0,12 9 0,2 5 0,-1 1 0,4 3 0,-2-3 0,6 8 0,1-4 0,1 8 0,3-3 0,0 3 0,-3 0 0,6-3 0,-2 3 0,-1 0 0,3-2 0,-5 2 0,2-3 0,0 0 0,-2-1 0,1-3 0,-3 2 0,0-7 0,0 8 0,0-4 0,0 0 0,-3 0 0,2-1 0,-3 1 0,0 1 0,4 2 0,-4-3 0,0 4 0,3-3 0,-3 2 0,5-3 0,-5 4 0,3-4 0,-3 3 0,4-3 0,0 5 0,1 3 0,3-3 0,-3 6 0,6-6 0,-2 3 0,6-7 0,-20 2 0,-3-13 0,-29-5 0,9-12 0,-10-12 0,4 4 0,-1-9 0,1 9 0,2-8 0,5 10 0,0-4 0,-3 6 0,8-1 0,-1 7 0,4 2 0,0-1 0,1 5 0,4-4 0,3 11 0,5-2 0,1 8 0,0-3 0,4 4 0,-3 0 0,7 4 0,-7 1 0,8 5 0,-8-2 0,7 2 0,-2-1 0,3 0 0,0 0 0,1 1 0,-1 3 0,4-3 0,-3 6 0,3-6 0,-4 3 0,1 0 0,3-3 0,-3 3 0,3 0 0,0-3 0,-3 3 0,3 0 0,-1-3 0,-1 6 0,5-6 0,-6 6 0,6-5 0,-5 5 0,5-6 0,-6 7 0,3-3 0,0 3 0,1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5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0 24575,'13'7'0,"7"-1"0,-1 11 0,3-4 0,4-3 0,-3 5 0,10-8 0,-4 6 0,3-3 0,-4-1 0,-1 0 0,6 5 0,-4-4 0,3 8 0,-9-8 0,3 7 0,-3-7 0,-1 6 0,5-6 0,-10 2 0,5-3 0,-6 3 0,6-3 0,-8 3 0,6-3 0,-11-2 0,2 1 0,-3 0 0,-1-1 0,-3 1 0,0-1 0,-4 0 0,0-3 0,0-1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33.9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1 194 24575,'43'0'0,"-4"0"0,13 0 0,18 0 0,13 0-745,-26 0 0,1 0 745,-3 0 0,-2 0 0,39 0-66,-1 0 66,-19 0 0,7-5-19,-2 4 19,-8-4 0,-6 0 0,-9 4 0,-8-4 1102,-6 0-1102,-6 4 452,-1-3-452,-5 4 21,-1 0-21,1 0 0,-1 0 0,-5 0 0,5 0 0,-10 0 0,5 0 0,-10 0 0,4 0 0,-8 0 0,8 0 0,-7 0 0,2 0 0,1-4 0,-4 3 0,8-3 0,-8 4 0,8 0 0,-7-3 0,6 2 0,-6-2 0,2 3 0,-3 0 0,-1 0 0,1 0 0,-1 0 0,1 0 0,-1-4 0,1 4 0,-1-4 0,1 4 0,-1-3 0,5 2 0,0-2 0,1 3 0,2 0 0,-2-4 0,4 3 0,4-3 0,2 4 0,-1-4 0,10 3 0,-8-2 0,9-1 0,0 3 0,-5-8 0,11 8 0,-10-7 0,3 3 0,1 0 0,-9-3 0,8 7 0,-10-3 0,1 4 0,-2-4 0,1 4 0,-4-4 0,3 0 0,1 3 0,-5-3 0,5 1 0,-6 2 0,1-3 0,0 0 0,-1 3 0,-3-3 0,3 4 0,-4-3 0,9 2 0,-3-3 0,4 0 0,-1 3 0,-3-6 0,8 6 0,-8-3 0,3 4 0,8 0 0,-9 0 0,13 0 0,-15 0 0,8 0 0,-8 0 0,8 0 0,-8 0 0,3 0 0,-4 0 0,0-4 0,-5 3 0,0-2 0,-5 3 0,1 0 0,-1 0 0,1 0 0,-1 0 0,1 0 0,-1 0 0,-3 0 0,-1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49.4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269 5169 24575,'8'-7'0,"2"-4"0,-6 2 0,1-6 0,2-3 0,-2-5 0,5-4 0,-1-1 0,-1 6 0,1 0 0,0-5 0,0 3 0,-4-9 0,-1 6 0,1-6 0,-4-2 0,3-5 0,-4 6 0,0-5 0,0 5 0,0 0 0,0 1 0,0 5 0,0 1 0,0 4 0,0-3 0,0 8 0,0-4 0,0 5 0,0 5 0,0 0 0,0 4 0,0 1 0,4 2 0,-3-1 0,5 5 0,-2-6 0,4 6 0,-4-8 0,-1-10 0,-3-10 0,0-17 0,0 5 0,0-11 0,-4 4 0,2-6 0,-7 7 0,3-6 0,-4 12 0,-1-11 0,1 4 0,-1-6 0,-4 6 0,4 2 0,1 0 0,1 4 0,3-4 0,1 6 0,-4 6 0,8 1 0,-7 6 0,7 4 0,-7 1 0,3 6 0,1-1 0,-4 0 0,4 0 0,-5 1 0,1-1 0,3 0 0,-2 0 0,2 5 0,1-4 0,0 7 0,0-6 0,4 2 0,-8 0 0,8-3 0,-4 4 0,1-1 0,2-3 0,-3 3 0,1-3 0,2-1 0,-3 4 0,4-3 0,-3 8 0,2-4 0,-6 0 0,6 4 0,-6-11 0,2 5 0,-3-2 0,0 0 0,4 4 0,-4-5 0,3 0 0,-3 0 0,3-4 0,-2 3 0,2-4 0,-3 9 0,0-2 0,0 2 0,-1 0 0,1-2 0,0 6 0,0-3 0,4 5 0,-3-1 0,3 1 0,0-1 0,-3-4 0,6 4 0,-3-4 0,4 4 0,0 1 0,0-1 0,0 1 0,0-1 0,0 1 0,0-15 0,0-3 0,0-15 0,0 0 0,0 0 0,5 0 0,0 1 0,5 4 0,-5 2 0,3 10 0,-3-3 0,-1 8 0,5-8 0,-8 8 0,6-3 0,-6 4 0,7 0 0,-4 0 0,1-4 0,2 7 0,-3-6 0,4 7 0,1-4 0,-5 0 0,3 5 0,-2-4 0,3 3 0,0-4 0,4 1 0,-3-1 0,7 0 0,-3-4 0,4 3 0,0-3 0,1-1 0,-2 4 0,2-3 0,-2 4 0,1 0 0,12-8 0,-10 7 0,11-12 0,-7 6 0,1-5 0,6-1 0,-5 1 0,4 0 0,-5 0 0,6-1 0,-1 1 0,0 4 0,-5 2 0,2 5 0,-8 1 0,3-1 0,1 5 0,-5 1 0,10 2 0,-5 2 0,1 2 0,3 2 0,4-10 0,4 1 0,23-25 0,-12 9 0,34-20 0,-26 14 0,25-7 0,-15 8 0,-1 5 0,6 1 0,-12 11 0,11 0 0,-12 6 0,6 5 0,-7 1 0,0 5 0,-1 0 0,1 0 0,-6 0 0,-2 0 0,0 0 0,-5-5 0,0 4 0,-3-3 0,9 4 0,-10-4 0,13 3 0,-15-8 0,-1 8 0,4-8 0,-4 4 0,6-5 0,0 0 0,6-1 0,-5 1 0,5 0 0,0-6 0,-4 1 0,4-2 0,-6-1 0,-1 6 0,1-6 0,-6 7 0,-1-7 0,-5 8 0,-1-4 0,0 1 0,-4 3 0,3-7 0,-8 4 0,8-5 0,-8 4 0,8-3 0,-8 4 0,8-5 0,-8 1 0,4-5 0,-5 4 0,8-16 0,-6 10 0,3-11 0,-6 12 0,-6-3 0,6 8 0,-6-4 0,2 6 0,-4 3 0,-4-3 0,3 3 0,-6-3 0,7-1 0,-4 0 0,1-4 0,2 3 0,-6-9 0,3 10 0,-1-5 0,-2 5 0,3 5 0,-4-4 0,0 7 0,0-2 0,0 3 0,0 1 0,0 0 0,0 3 0,0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1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 24575,'-3'-5'0,"6"1"0,14 13 0,9 2 0,0 5 0,6 0 0,0-1 0,7-3 0,-11-1 0,4-6 0,-17-1 0,-2-3 0,-4 3 0,-4 0 0,-1 1 0,-4 14 0,0-8 0,-6 33 0,-12-11 0,3 15 0,-20 7 0,9-6 0,-5 7 0,1-2 0,11-7 0,3-12 0,5-4 0,2-16 0,4-1 0,1-6 0,4-10 0,0-4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55.9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1266 0 24575,'-15'15'0,"3"1"0,-10 6 0,11-4 0,-17 16 0,13-14 0,-15 14 0,11-5 0,-10 2 0,2 9 0,-9-3 0,3 6 0,-5 0 0,7-6 0,-1 5 0,2-11 0,-2 11 0,2-11 0,4 4 0,-2-11 0,9 2 0,-4-2 0,5 3 0,0 0 0,-1 6 0,0-4 0,0 4 0,0 0 0,0-4 0,1 3 0,3-4 0,-1-6 0,6 4 0,-6-8 0,10 8 0,-9-8 0,9 8 0,-6-8 0,3 8 0,-4 4 0,3-5 0,1-1 0,6-12 0,3-5 0,0 4 0,-4 6 0,-12 16 0,-6 4 0,-5 9 0,-4 2 0,4-1 0,-5 7 0,0 0 0,5-7 0,1 0 0,6-8 0,0 1 0,5-6 0,-3 4 0,11-9 0,-6 4 0,8-6 0,-4 1 0,0-6 0,4 4 0,1-3 0,1-1 0,2 5 0,-7-10 0,7 5 0,-2-6 0,3 6 0,0-4 0,0 3 0,0 1 0,-4-5 0,3 5 0,-3-1 0,4-3 0,-4 8 0,3-1 0,-3-1 0,4 0 0,-3-12 0,2 0 0,-3-5 0,4 1 0,0-1 0,0 4 0,0 6 0,0 9 0,0 8 0,0 12 0,0-4 0,5 10 0,1-11 0,4 12 0,1-6 0,-1 1 0,5 4 0,2-4 0,0 5 0,2-5 0,-2 4 0,-1-4 0,3-1 0,-2 6 0,4-6 0,-5 1 0,4 4 0,-8-5 0,3 7 0,1 0 0,-5-6 0,4-2 0,-4-1 0,-1-3 0,4-2 0,-4-2 0,4-3 0,-5-1 0,1-1 0,-1-6 0,0-4 0,0 3 0,0-4 0,-1 1 0,1 3 0,0-8 0,-1 3 0,1 1 0,0-4 0,-1 3 0,0-4 0,1 4 0,0-3 0,3 3 0,2 1 0,2-5 0,3 10 0,-2-5 0,1 6 0,7 6 0,-6-5 0,11 6 0,-11-7 0,11 7 0,-10-6 0,4 6 0,0-7 0,3 12 0,4-7 0,-4 2 0,-4-8 0,-9-4 0,2-1 0,-3-1 0,0-4 0,3 0 0,-7-1 0,7-3 0,-7 3 0,3-3 0,-4 0 0,4 2 0,-3-6 0,2 6 0,1-6 0,-3 7 0,7-7 0,-7 7 0,3-7 0,0 2 0,-3 1 0,2-3 0,-3 2 0,-1-3 0,1-1 0,-1 1 0,-2-4 0,-2-1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0:41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0:42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24575,'4'2'0,"-1"14"0,-3 2 0,0 19 0,0-13 0,0 14 0,0-9 0,0 4 0,0-11 0,0 10 0,0-8 0,0 15 0,0-5 0,0 0 0,0-1 0,0-6 0,0 1 0,0-1 0,4-4 0,1-2 0,-1-12 0,0-1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0:44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51 121 24575,'0'11'0,"0"-9"0,0-8 0,3-9 0,2-6 0,7 3 0,2-4 0,7 9 0,-3 0 0,0 1 0,2 6 0,-10-1 0,11 7 0,-9 0 0,1 0 0,2 0 0,-6 0 0,2 0 0,-3 3 0,0 10 0,-4 1 0,0 12 0,-4 2 0,0 1 0,0 10 0,0-5 0,0 6 0,-4-6 0,-5-1 0,-2 0 0,-6-5 0,6 5 0,-6-5 0,3-6 0,-4 4 0,1-8 0,-5 0 0,4-6 0,-3-3 0,4-1 0,0-3 0,5-2 0,-4-3 0,7 0 0,-2 0 0,6-7 0,-1 2 0,5-7 0,-3 4 0,4 1 0,0-5 0,0 3 0,0-2 0,0 3 0,0 0 0,0 1 0,0-1 0,4 4 0,0-3 0,8 6 0,12-6 0,0 6 0,11-3 0,-8 4 0,6 0 0,-4 4 0,4 1 0,-6 8 0,0 1 0,1 1 0,-1 2 0,0-7 0,-4 3 0,-9-8 0,-7-2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0:45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 24575,'4'-10'0,"11"2"0,-5-3 0,17-3 0,-5 5 0,5-5 0,6 5 0,-4 0 0,4 3 0,-11 2 0,5 4 0,-14 0 0,4 0 0,-6 0 0,-3 0 0,1 7 0,-6 6 0,-3 9 0,0 11 0,0 1 0,-5 6 0,-10 6 0,-1-10 0,-9 3 0,7-11 0,0-6 0,4 0 0,3-10 0,3 0 0,3-5 0,8-3 0,6 0 0,11-4 0,-2-4 0,4-1 0,-1-4 0,-3 5 0,3 0 0,-8 4 0,2 0 0,-6 0 0,3 0 0,-5 0 0,1 3 0,-4 5 0,3 9 0,-6 6 0,3 4 0,-4 1 0,0-6 0,0 4 0,0-8 0,0 8 0,0-8 0,0 4 0,0-6 0,0-3 0,0 3 0,-3-8 0,-2 8 0,1-8 0,-3 4 0,3-5 0,-4 1 0,0-4 0,-3 3 0,2-6 0,-7 6 0,4-6 0,-5 3 0,0-4 0,0 0 0,-4 0 0,-2 0 0,8 0 0,3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0:46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24575,'4'9'0,"-1"5"0,-3 16 0,0 4 0,0 6 0,0 0 0,0-6 0,0 5 0,0-15 0,0 2 0,0-9 0,0-4 0,0 2 0,0-6 0,0 2 0,4-7 0,4-1 0,4-3 0,5 0 0,-1 0 0,6 0 0,-4 0 0,3 0 0,-4 0 0,-1 0 0,1-3 0,0 2 0,-5-3 0,0 4 0,-5 0 0,1 0 0,-1 0 0,1 0 0,-4 0 0,-1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0:46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24575,'0'23'0,"0"13"0,0-5 0,0 13 0,0-3 0,0 0 0,0 11 0,0-11 0,0 6 0,0-13 0,0-1 0,0-15 0,0 3 0,0-13 0,0-3 0,0-3 0,0-5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0:48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0 24575,'-11'0'0,"-1"0"0,-4 0 0,0 0 0,-1 0 0,-5 0 0,4 0 0,1 0 0,1 0 0,7 0 0,-6 0 0,6 0 0,1 6 0,4 8 0,4 2 0,0 22 0,0-7 0,0 16 0,0-8 0,0-4 0,0-3 0,0-9 0,0-2 0,0-8 0,0-1 0,0-5 0,7-3 0,-3 0 0,11-4 0,2 0 0,1-4 0,4-1 0,-1-4 0,2 0 0,-1 4 0,4-3 0,-8 3 0,4 0 0,-6 1 0,1 4 0,-5 0 0,4 0 0,-7 0 0,2 0 0,-3 4 0,-1 4 0,-2 5 0,-2 3 0,-3 5 0,0 2 0,0 4 0,0 1 0,0 4 0,-8-3 0,-2 4 0,-8-10 0,0 3 0,1-8 0,0-1 0,0-1 0,1-7 0,3 3 0,-3-4 0,7 0 0,-6 0 0,2 0 0,0-4 0,-7 0 0,6-4 0,-12 0 0,8 0 0,-3 0 0,4 0 0,0 0 0,0 0 0,1 0 0,6 0 0,3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0:49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1 24575,'-8'16'0,"-9"9"0,1 4 0,-4 17 0,10-4 0,-1 11 0,5 0 0,-3 1 0,7 0 0,-2-7 0,4-1 0,0-6 0,0-11 0,0 3 0,0-9 0,3-1 0,2 0 0,7-9 0,1 2 0,3-5 0,1 2 0,0-4 0,-1-4 0,1 0 0,0-4 0,-1 0 0,1 0 0,-1 0 0,-3 0 0,3 0 0,-4 0 0,5 0 0,-1 0 0,-3 0 0,2 0 0,-6 0 0,7 0 0,-5 0 0,2 0 0,2 0 0,-7 0 0,4 0 0,-5-3 0,1-2 0,-1-2 0,1-5 0,0 3 0,0-2 0,-1 3 0,-3-4 0,0 4 0,-4-8 0,0 3 0,0-3 0,0-1 0,0 0 0,0-4 0,0 3 0,-8 0 0,-1 6 0,-8 3 0,1 5 0,-1 0 0,0 4 0,0 0 0,5 0 0,-4 0 0,7 0 0,-7 0 0,8 0 0,-8 0 0,8 3 0,-4 1 0,1 7 0,2-2 0,-2 2 0,4-4 0,-1 0 0,4-3 0,1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0:51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0 24575,'-4'10'0,"0"7"0,-9 4 0,-2 12 0,-5 8 0,0 0 0,0 5 0,4-7 0,1 7 0,10-4 0,-4 4 0,7 0 0,-2 1 0,4 0 0,0 12 0,0-16 0,0 23 0,0-22 0,0 15 0,0-18 0,0 5 0,0-6 0,9 5 0,-2-4 0,18 6 0,-9-7 0,15 3 0,-4-2 0,5 2 0,0 1 0,1-1 0,-7-7 0,4 5 0,-5-11 0,1 5 0,1-11 0,-8-2 0,2-5 0,-4-4 0,-4-1 0,-2-4 0,-3-4 0,-1-1 0,-3-3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7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24575,'3'4'0,"10"0"0,11-4 0,5 0 0,9 0 0,-4 0 0,12 0 0,-4 0 0,4 0 0,-12 0 0,-1 0 0,-6 0 0,6 0 0,-9 0 0,-1 0 0,-12 0 0,-3 0 0,-1 0 0,-2 0 0,-2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2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1 24575,'-8'0'0,"-1"0"0,1 0 0,-6 0 0,0 0 0,-5 9 0,4 2 0,1 8 0,0 1 0,2 5 0,-2-4 0,8 10 0,-3-10 0,8 9 0,-3-3 0,4 0 0,0-2 0,0 0 0,0-4 0,0 4 0,0 0 0,0-5 0,0 0 0,14-11 0,-7-5 0,23-4 0,-14 0 0,14 0 0,-3 0 0,0 0 0,-2-5 0,-6 0 0,-3-9 0,-2-2 0,-5-3 0,2-7 0,-6 5 0,0-10 0,-5 5 0,0-7 0,0 6 0,0 2 0,0 5 0,-4 1 0,-6-1 0,-1 5 0,-7 1 0,3 4 0,0 5 0,1-3 0,5 7 0,4-3 0,2 4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1:23.0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24575,'0'20'0,"0"6"0,0 15 0,0 6 0,0 7 0,0-12 0,0 9 0,0-2 0,0 6 0,0 0 0,0 4 0,0-22 0,0 15 0,0-23 0,0 4 0,0-11 0,0 0 0,0-6 0,0 0 0,0-3 0,0-2 0,0-4 0,0 0 0,0 1 0,0-1 0,0 1 0,0-1 0,0 1 0,0-1 0,0-3 0,0-1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1:24.2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24575,'4'20'0,"-1"10"0,-3-6 0,0 9 0,0 0 0,0 1 0,0 6 0,0-6 0,0 11 0,0-15 0,0 15 0,0-16 0,0 4 0,0 0 0,0-5 0,0 5 0,0-10 0,0-2 0,0 1 0,0-9 0,0 8 0,0-13 0,0 4 0,0-5 0,0 1 0,0-1 0,0 1 0,0 0 0,0-1 0,0-3 0,0-1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1:26.0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24575,'0'31'0,"0"-1"0,0 3 0,0 1 0,0 6 0,0-5 0,0 3 0,0-4 0,0 0 0,0-1 0,0 0 0,0-4 0,0 4 0,0-11 0,0 0 0,0-6 0,0-3 0,0-2 0,0-3 0,0-1 0,0 0 0,0 1 0,0-1 0,0 0 0,0-6 0,0-2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1:30.59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61 0 24575,'-13'21'0,"6"-2"0,-1-2 0,-1 4 0,3-3 0,-6 8 0,11-3 0,-3-1 0,4 0 0,0-1 0,0-3 0,0 3 0,0-4 0,0 0 0,0-1 0,0 1 0,0-1 0,0 1 0,0 0 0,0-1 0,0-3 0,0 3 0,0-8 0,4 8 0,0-4 0,8 1 0,-3 3 0,7-7 0,-7 3 0,3-4 0,-1 0 0,-2-1 0,2 1 0,1 0 0,-4-1 0,4-2 0,-1-2 0,-2-3 0,2 0 0,1 0 0,-4 0 0,4 0 0,-1 0 0,-2 0 0,2 0 0,-3 0 0,-1 0 0,5 0 0,-3 0 0,2-3 0,-3-1 0,0-13 0,0 3 0,1-12 0,3 8 0,-2-8 0,2 3 0,-3 1 0,0-4 0,-1 8 0,1-9 0,0 9 0,-4-15 0,-2 8 0,-3-10 0,0 8 0,0-1 0,0 1 0,0 4 0,0 2 0,0 4 0,0 0 0,0 5 0,0 0 0,-3 4 0,-1 1 0,-4 2 0,-4-2 0,4 6 0,-4-2 0,0 3 0,4 0 0,-8 0 0,8 0 0,-4 0 0,0 0 0,-1 0 0,1 0 0,-4 0 0,7 0 0,-6 0 0,2 3 0,-4 2 0,1 3 0,3 0 0,-3 0 0,7 0 0,-2-3 0,0-2 0,2-3 0,2 0 0,3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1:32.27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20 25 24575,'0'20'0,"0"-1"0,0-2 0,0 4 0,0 2 0,0 0 0,0 3 0,0 2 0,0 1 0,0 3 0,0 1 0,0-4 0,0 10 0,0-15 0,0 7 0,0-17 0,0 6 0,0-11 0,0 7 0,7-8 0,-1 4 0,9-4 0,-2-3 0,3 2 0,1-2 0,0-1 0,-1 4 0,1-8 0,4 4 0,-3 0 0,3-3 0,-4 2 0,0-3 0,-5 0 0,4 0 0,-8 0 0,8 0 0,-8 0 0,4 0 0,-5 0 0,1-7 0,0 2 0,3-14 0,-6 5 0,6-6 0,-10 7 0,6-2 0,-6 2 0,3-9 0,-4 0 0,0-6 0,0 1 0,0-6 0,0 4 0,0-9 0,0 9 0,0-4 0,0 10 0,0-3 0,0 8 0,0-4 0,0 5 0,0 1 0,-8-1 0,3 4 0,-6 2 0,-1 6 0,-1-2 0,-4 6 0,1-2 0,-1 3 0,-5 0 0,0 0 0,-6 0 0,5 0 0,-3 0 0,8 0 0,-8 0 0,4 11 0,0-1 0,1 10 0,8 2 0,1-5 0,3 10 0,4-10 0,1-3 0,4-6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1:39.64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56 0 24575,'-11'8'0,"3"-3"0,-3 11 0,9-8 0,-5 18 0,7-11 0,-4 12 0,3 0 0,-6-8 0,6 18 0,-3-18 0,4 13 0,0-14 0,0 8 0,0-8 0,0 8 0,0-12 0,0 6 0,0-7 0,0 3 0,0 1 0,4 4 0,-3-3 0,7 4 0,-3-6 0,7 1 0,-3-5 0,6 4 0,-2-7 0,4 3 0,4-3 0,-3-1 0,3 1 0,1-1 0,-5 1 0,5-4 0,-1 2 0,-3-5 0,3 2 0,-4-4 0,4 0 0,-3 0 0,3 0 0,-4-4 0,0-5 0,-5-4 0,4-3 0,-7-1 0,4-5 0,-5 4 0,1-8 0,0 3 0,0-4 0,-4-1 0,4-5 0,-8 5 0,7-5 0,-7 10 0,3-3 0,-4 8 0,0-9 0,0 2 0,0-3 0,0 7 0,-3 0 0,-6 9 0,-4-5 0,0 0 0,-2 4 0,2 1 0,-4 4 0,4 3 0,-3-2 0,4 6 0,-5-3 0,-5 4 0,5 0 0,-5 0 0,1 0 0,3 0 0,-9 0 0,13 0 0,-6 0 0,11 0 0,-2 0 0,3 0 0,0 0 0,1 0 0,-1 4 0,-3 0 0,3 0 0,-3-1 0,3 1 0,0-4 0,1 4 0,-1-4 0,4 0 0,1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1:43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24575,'7'0'0,"-5"0"0,17 0 0,-6 0 0,-1 3 0,4 5 0,-7 15 0,12-3 0,-5 12 0,2-3 0,-1-1 0,-2 5 0,4 0 0,-4 1 0,-1 6 0,-4 0 0,0 6 0,0-5 0,1 6 0,-1-2 0,-5-3 0,0 3 0,-5-5 0,0-6 0,0-1 0,0 0 0,0-4 0,0 3 0,0 1 0,-4-4 0,-2 9 0,-7-9 0,2 10 0,-7-5 0,7 0 0,-6-6 0,7-2 0,-7-3 0,7-1 0,-6 0 0,7-6 0,-7 1 0,6 0 0,-5-1 0,6-3 0,-3 3 0,4-8 0,0 4 0,0-5 0,4 1 0,-3-4 0,6-1 0,-2-3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1:45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24575,'0'2'0,"0"9"0,0 5 0,-4 6 0,3-1 0,-3 2 0,4-1 0,0 4 0,0 2 0,0 1 0,0-1 0,0-2 0,0-3 0,0-1 0,0 0 0,0-6 0,0-3 0,0 3 0,3-8 0,6 4 0,-4-4 0,10 0 0,-6-4 0,4 3 0,2-2 0,-2 3 0,-1 0 0,0 0 0,-5-4 0,1 3 0,-1-3 0,1 0 0,0-1 0,-1-3 0,1 0 0,-1 0 0,1 0 0,-1 0 0,0 0 0,0 0 0,-3-7 0,-1 2 0,-3-11 0,4 3 0,-3-4 0,6 1 0,-6-6 0,3 4 0,-4-8 0,0 3 0,0-4 0,0-6 0,0 4 0,0-4 0,0 6 0,0-1 0,-4 6 0,0 0 0,-9 9 0,4-3 0,-3 11 0,0-7 0,4 12 0,-8-4 0,7 4 0,-2 0 0,-1 0 0,3 0 0,-6 0 0,6 7 0,-3 2 0,3 4 0,5 2 0,-3-2 0,6 0 0,-3 2 0,4-2 0,0-1 0,0 4 0,0-8 0,0 4 0,3-5 0,6 1 0,3 0 0,1 0 0,2 0 0,-2-3 0,4-2 0,-1-3 0,1 0 0,-5 0 0,4 0 0,-3-3 0,3-6 0,1 0 0,-4-7 0,2 3 0,-6 0 0,7 1 0,-8 5 0,4-1 0,-1 4 0,-2-3 0,2 3 0,-3-1 0,4 2 0,-4 0 0,4 2 0,-5-3 0,8 4 0,-1 0 0,1 0 0,-3 0 0,-4 0 0,3 0 0,-3 0 0,4 8 0,-3 6 0,3 8 0,-2 6 0,4-1 0,-5 6 0,0-4 0,1 9 0,0-4 0,-1 0 0,-3-1 0,2-5 0,-7-6 0,6 0 0,-6-10 0,3 0 0,-4-5 0,0 1 0,-3-7 0,-6-11 0,0-8 0,0-10 0,0-5 0,4 5 0,-1-5 0,2 5 0,4 5 0,0-3 0,0 8 0,0-3 0,0 4 0,0 5 0,0-4 0,0 3 0,4 0 0,0-2 0,8 6 0,1-3 0,0-1 0,2 4 0,-6-3 0,7 8 0,-4-3 0,5 2 0,-4 0 0,2-2 0,-2 6 0,-1-3 0,0 4 0,-1 0 0,-2 0 0,2 0 0,-3 0 0,-4-3 0,-1-1 0,-3 0 0,0 1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1:4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 24575,'-19'0'0,"5"3"0,-7 6 0,11 4 0,-17 10 0,17-5 0,-13 9 0,10-9 0,3 3 0,-5-4 0,13 5 0,-13-5 0,13 10 0,-12-10 0,12 10 0,-6-10 0,4 10 0,3-10 0,-3 10 0,4-10 0,0 10 0,0-10 0,0 5 0,0-5 0,0-1 0,0 6 0,0-5 0,4 5 0,1-1 0,3-3 0,1 4 0,-1-1 0,1-3 0,-1 3 0,1 1 0,3-5 0,-2 5 0,2-6 0,-4 1 0,4 0 0,-3-1 0,7 1 0,-7-5 0,7 4 0,-8-7 0,4 2 0,-1-3 0,-2 0 0,2-1 0,-3 1 0,-4-1 0,2-3 0,-5-10 0,-1-8 0,-10-10 0,4 8 0,-2 4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1:49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24575,'-7'0'0,"7"0"0,5 0 0,7 0 0,10 4 0,-4 5 0,9 10 0,-9-1 0,9 5 0,-8-1 0,3 1 0,2 6 0,-5-2 0,1 7 0,-2 7 0,-6 0 0,-2 5 0,0 0 0,-9 2 0,3 5 0,-4 1 0,0-6 0,0-2 0,0-6 0,0-6 0,0-1 0,0-6 0,0-4 0,-4 3 0,-1-3 0,-4-1 0,0 4 0,-3-8 0,2 8 0,-2-8 0,3 3 0,1-8 0,0 3 0,0-8 0,0 8 0,0-8 0,3 8 0,-2-3 0,3-1 0,-4 4 0,0-8 0,3 8 0,-2-8 0,7 4 0,-7-5 0,6 1 0,-2-1 0,-1-3 0,4-1 0,-4-3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2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 24575,'0'8'0,"0"0"0,0 1 0,0 4 0,0 2 0,0 10 0,0 8 0,0 1 0,0 11 0,0-4 0,0-1 0,-10 5 0,7-11 0,-16-1 0,8-8 0,0-10 0,-1-2 0,11-4 0,-12-4 0,11-1 0,-7-4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1:55.0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9 143 24575,'0'16'0,"0"3"0,0-11 0,-4 8 0,3-4 0,-2 5 0,3 0 0,0-5 0,0 9 0,0-12 0,0 12 0,0-9 0,0 5 0,0-4 0,0 2 0,0-2 0,0 3 0,0-3 0,0 3 0,0-8 0,0 3 0,0-3 0,3-1 0,1 1 0,4-1 0,-1 1 0,1-1 0,-1 1 0,1-1 0,3 1 0,-2-4 0,2 3 0,1-6 0,-4 3 0,8-4 0,-4 0 0,5 0 0,-4 0 0,2 0 0,-6 0 0,6 0 0,-2 0 0,-1 0 0,0 0 0,0 0 0,-4 0 0,4-4 0,-5 0 0,1-8 0,0 4 0,0-4 0,-4 4 0,2 1 0,-5-1 0,2 0 0,-3 1 0,4-1 0,-3-4 0,2 0 0,-3-5 0,0 0 0,4 1 0,-3-1 0,2 1 0,-3-6 0,4-1 0,-3 1 0,3-17 0,-4 18 0,0-13 0,0 13 0,0 3 0,0-4 0,0 6 0,-4-1 0,0 0 0,-5 0 0,1 5 0,0 0 0,1 4 0,-1 1 0,-4 3 0,4 0 0,-4 4 0,0 0 0,4 0 0,-8 0 0,3 0 0,-3 0 0,-1 0 0,4 0 0,-2 0 0,2 4 0,-4 0 0,1 5 0,3-1 0,1 0 0,1 2 0,6-1 0,-2 1 0,7-2 0,0-1 0,0 1 0,0 3 0,0-5 0,0 1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1:56.8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9 103 24575,'0'11'0,"0"-1"0,0 1 0,0 2 0,0 4 0,0-1 0,0 1 0,0 4 0,0-7 0,0 11 0,0-11 0,-4 7 0,3-4 0,-3 0 0,4-1 0,0 1 0,0-4 0,0 2 0,0-2 0,0-1 0,0 4 0,0-3 0,0-1 0,0 0 0,0-5 0,0 1 0,0-1 0,0 1 0,4-1 0,0 1 0,3-1 0,1 1 0,-1-1 0,1 1 0,-1-1 0,5 1 0,-4 0 0,4-4 0,-5 3 0,1-3 0,-1 0 0,5 3 0,-4-3 0,4 1 0,-5 2 0,4-7 0,2 7 0,-1-6 0,-1 3 0,-3-4 0,-1 0 0,1 0 0,-1 0 0,1 0 0,3 0 0,-2 0 0,2 0 0,-3 0 0,-1 0 0,1 0 0,-1-3 0,1-2 0,-1-2 0,1-5 0,0 4 0,0-8 0,-1 7 0,2-6 0,-5-3 0,3 0 0,-6-8 0,3 3 0,-4-4 0,0-6 0,0-1 0,0-6 0,0 0 0,0-17 0,0 18 0,-4-12 0,-1 24 0,-4 4 0,0 2 0,4 4 0,-6 4 0,6 1 0,-7 4 0,5 4 0,-1 1 0,0-1 0,1 3 0,-1-2 0,0 3 0,1 0 0,-1 0 0,-3 0 0,2 0 0,-3 0 0,5 0 0,-1 0 0,0 0 0,1 3 0,-1 1 0,1 4 0,-1 0 0,-4 3 0,4-2 0,-4 6 0,0-6 0,2 7 0,-1-7 0,3 2 0,0-3 0,0 3 0,1-3 0,2 3 0,-1-7 0,5 3 0,-5-3 0,5 3 0,-3 1 0,1-1 0,2 1 0,-2-1 0,3 1 0,0-1 0,0-3 0,0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1:58.7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81 24575,'0'31'0,"0"0"0,0-4 0,0 0 0,0 0 0,0-4 0,0 3 0,0-8 0,0-1 0,0-5 0,0-1 0,0 2 0,0-1 0,0 4 0,0-3 0,0-1 0,0 4 0,0-4 0,0 1 0,0 2 0,4-6 0,-3 3 0,5-5 0,3 1 0,3 0 0,1 0 0,2 0 0,-2 0 0,3-3 0,1-2 0,0-3 0,-1 4 0,1-3 0,-1 2 0,1-3 0,-1 0 0,1 0 0,0 0 0,-5-3 0,4-1 0,-8-4 0,4-4 0,-4 3 0,-1-2 0,1 3 0,-1 0 0,1 1 0,3-8 0,-6 5 0,2-9 0,-4 10 0,-2-6 0,3 2 0,-4 0 0,0 2 0,0-1 0,0-1 0,0-4 0,0 1 0,0-6 0,-9-1 0,3-4 0,-7-1 0,0 1 0,3 4 0,-3-3 0,1 12 0,2-7 0,-6 12 0,7-3 0,-7 4 0,8 0 0,-8 0 0,7 0 0,-6 0 0,6 4 0,-3-4 0,5 4 0,-1 0 0,0 1 0,1-1 0,-1 3 0,1-2 0,-1 3 0,0 0 0,1 0 0,-1 0 0,1 0 0,-1 3 0,1 1 0,3 4 0,-3 3 0,2 2 0,0 3 0,-2 1 0,6 0 0,-3-1 0,4 6 0,0-4 0,0 3 0,0-4 0,0-5 0,0-4 0,0-4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03.39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24575,'0'25'0,"0"1"0,0 7 0,0-5 0,0 11 0,0-11 0,0 5 0,0 6 0,0-3 0,0 10 0,0-6 0,0 0 0,0 6 0,0-10 0,0 15 0,0-21 0,0 9 0,0-12 0,0-8 0,0 1 0,0-11 0,0 2 0,0-3 0,0-1 0,0-6 0,0-16 0,0 8 0,0-11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04.50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22 1 24575,'0'31'0,"0"-1"0,0 3 0,0 1 0,0 12 0,0-4 0,0 3 0,0 1 0,0 2 0,0-1 0,0-1 0,0-6 0,0 6 0,0-10 0,0 9 0,0-17 0,0 5 0,0-5 0,0-1 0,0-4 0,0-6 0,0-6 0,0-3 0,0-1 0,0 1 0,0-1 0,-10-9 0,8 4 0,-8-8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06.829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 24575,'0'33'0,"0"4"0,0-3 0,0 12 0,0-5 0,0 5 0,0-6 0,0 6 0,0-11 0,0 4 0,0-6 0,0-4 0,0 4 0,0-11 0,0 0 0,0-1 0,0-7 0,0 6 0,0-11 0,0 7 0,0-8 0,0 4 0,0-5 0,0 5 0,0-4 0,0 4 0,0-1 0,0-2 0,0 2 0,0-3 0,0-1 0,0 1 0,0-1 0,0 1 0,0-1 0,0-3 0,0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1177 0 24575,'-7'0'0,"0"0"0,0 0 0,0 0 0,-1 0 0,1 0 0,3 4 0,-3-3 0,3 5 0,-4-5 0,0 6 0,1-6 0,-1 5 0,1-2 0,-1 1 0,0 1 0,-3-1 0,2 2 0,-3 1 0,1 0 0,2 0 0,-2-1 0,-1 1 0,3 4 0,-7-3 0,7 3 0,-6 0 0,2-3 0,0 2 0,-3-3 0,8 0 0,-8 0 0,3 4 0,1-3 0,-4 3 0,7-5 0,-2 1 0,3 4 0,-4-4 0,3 4 0,-3-4 0,5-1 0,-1 1 0,-4 0 0,4-1 0,-4 1 0,4 4 0,-4-3 0,3 6 0,-3-6 0,0 7 0,3-4 0,-7 5 0,7 0 0,-7-1 0,7-3 0,-7 3 0,7-4 0,-3 5 0,-3 3 0,5-3 0,-6-1 0,8-4 0,0-1 0,1-2 0,-5 3 0,3-1 0,-3-2 0,4 3 0,0-1 0,0-2 0,0 6 0,1-6 0,-1 2 0,0 1 0,0-4 0,0 8 0,-1-3 0,1-1 0,0 4 0,-4-7 0,3 6 0,-3-2 0,4 0 0,-1 2 0,2-6 0,-2 7 0,2-8 0,-2 8 0,2-8 0,-2 8 0,5-8 0,-3 8 0,-2 0 0,4-3 0,-6 6 0,7-10 0,-5 6 0,1-2 0,0 3 0,-1 1 0,1 0 0,0-1 0,3 1 0,-2 0 0,1 4 0,-2-3 0,-1 8 0,0-3 0,0-1 0,0 4 0,4-3 0,-3-1 0,3 4 0,-3-3 0,3-1 0,-4 4 0,8-8 0,-3 8 0,0-8 0,4 3 0,-4-4 0,4-1 0,0 0 0,0-3 0,0 0 0,0 10 0,0 5 0,-5 18 0,-1-5 0,-4 5 0,0-6 0,4 6 0,-3-5 0,4 5 0,-1-6 0,-2-6 0,7 5 0,-8-5 0,8 0 0,-3 5 0,4-5 0,0 0 0,0 4 0,0-4 0,0 6 0,0-6 0,0 5 0,0-10 0,0 9 0,0-9 0,0 4 0,0-1 0,0-3 0,4 9 0,1-9 0,5 9 0,-1-9 0,5 27 0,-4-23 0,5 23 0,-6-27 0,1 9 0,-1-9 0,0 4 0,1-6 0,-1 6 0,0-4 0,1 4 0,-1-6 0,0 0 0,0 1 0,0-6 0,0 4 0,0-3 0,-1-1 0,1 5 0,0-10 0,0 9 0,-1-8 0,1 3 0,-1-8 0,-1-2 0,1-3 0,-1-4 0,1-1 0,-4 4 0,-1 6 0,-3 4 0,0 14 0,0-7 0,0 9 0,4-5 0,1-1 0,5 0 0,-1 1 0,-1-6 0,1 4 0,0-8 0,0 8 0,0-3 0,0 4 0,0 1 0,5 5 0,1 1 0,5 6 0,5 1 0,-4-1 0,4 1 0,-5-2 0,0 1 0,-1 0 0,0-7 0,0 0 0,-5-5 0,4-1 0,-9-5 0,8 0 0,-8-6 0,7 1 0,-7-4 0,3 2 0,-5-6 0,5 6 0,1-2 0,-1 3 0,4 1 0,-7-5 0,6 4 0,-2-3 0,4 3 0,7 8 0,-6-5 0,6 5 0,-7-8 0,-4 1 0,2 0 0,-2-1 0,0 1 0,3-1 0,-7 1 0,7 0 0,-7-1 0,7 1 0,-7-1 0,6 1 0,-5 0 0,1-5 0,1 4 0,-3-8 0,3 8 0,-5-8 0,2 8 0,-2-7 0,1 6 0,0-2 0,0-1 0,0 0 0,0-1 0,-1-2 0,1 2 0,0-3 0,0 4 0,-4-4 0,3 4 0,-3-5 0,4 1 0,-4-1 0,3 1 0,-7 3 0,7-3 0,-6 3 0,5-7 0,-5-1 0,2-3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24575,'6'-7'0,"1"-2"0,0 8 0,-3-6 0,2 7 0,-5-7 0,6 6 0,-6-6 0,5 7 0,-5-7 0,6 6 0,-6-5 0,5 5 0,-2-5 0,3 5 0,-3-5 0,2 5 0,-5-6 0,5 7 0,-2-7 0,3 7 0,-3-7 0,2 3 0,-5-3 0,5-1 0,-1 4 0,-1-3 0,2 3 0,-5-3 0,6-1 0,-3 0 0,4 1 0,-1-1 0,1 1 0,-1-1 0,1 0 0,-1 1 0,5 2 0,-4-1 0,4 1 0,-5 1 0,1-3 0,-1 3 0,1-4 0,-1 4 0,1-3 0,3 7 0,-2-7 0,2 3 0,-3-1 0,3-2 0,2 6 0,0-6 0,-2 6 0,1-6 0,-4 6 0,8-6 0,-4 6 0,1-6 0,-2 6 0,-3-3 0,-1 1 0,5 2 0,-3-2 0,2 3 0,-3 0 0,-1 0 0,1 0 0,3 0 0,-2 0 0,2 0 0,-3 0 0,-1 0 0,1 0 0,-1 0 0,1 0 0,-1 0 0,1 0 0,-1 0 0,1 0 0,-1 0 0,1 0 0,-1 0 0,1 0 0,-1 0 0,1 0 0,-1 0 0,1 0 0,-1 0 0,1 0 0,0 0 0,-1 0 0,0 0 0,0 0 0,0 0 0,1 0 0,-1 0 0,1 0 0,-1 0 0,1-4 0,-1 4 0,1-4 0,-1 4 0,0 0 0,0 0 0,0 0 0,1 0 0,-1 0 0,0 0 0,1 0 0,0 0 0,-1 0 0,0 0 0,1 0 0,-1 0 0,1 0 0,-1 0 0,1 0 0,-1 0 0,1 0 0,-1 0 0,1 0 0,-1 0 0,1 0 0,-1 0 0,1 0 0,-1 0 0,1 0 0,-1 0 0,1 0 0,-1 0 0,1 0 0,-1 0 0,1 0 0,-1 0 0,1 0 0,-1 0 0,1 0 0,-1 0 0,1 0 0,-1 0 0,1 0 0,-1 0 0,1 0 0,-1 0 0,0 0 0,-3 0 0,-1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12 24575,'-3'7'0,"2"4"0,-5-3 0,5 8 0,-6-4 0,6 5 0,-3 0 0,4 4 0,0 2 0,0-5 0,0 3 0,0-4 0,0-3 0,0 6 0,0-8 0,0 0 0,3-4 0,1-5 0,13-3 0,1 0 0,10 0 0,-6-3 0,5-2 0,-9-12 0,3 2 0,-7-6 0,-2-1 0,-3 4 0,0-8 0,-5 8 0,0-3 0,-4-1 0,0 4 0,0 1 0,0 1 0,-7 7 0,-2 1 0,-8 0 0,0 7 0,0-3 0,5 4 0,-4 0 0,3 0 0,-3 0 0,3 4 0,1 4 0,4 5 0,-1 3 0,5 6 0,-4-5 0,7 9 0,-2-8 0,3 4 0,0-6 0,0 1 0,0-4 0,0-2 0,3-3 0,8-4 0,3-1 0,6-3 0,-8 0 0,0 0 0,-5-3 0,1-5 0,0-5 0,1-4 0,-5 0 0,0 1 0,-4-1 0,0 4 0,0-3 0,0 8 0,0-4 0,-6 8 0,1 1 0,-6 10 0,3 2 0,-1 13 0,4-4 0,1 3 0,4-8 0,0-2 0,0-3 0,0-1 0,0 1 0,4-4 0,4-1 0,0-3 0,4 0 0,-5 0 0,1 0 0,-4-3 0,-1-1 0,-6 0 0,-1 1 0,-3 3 0,-1 0 0,4 0 0,1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24575,'0'2'0,"0"3"0,0 15 0,0 3 0,0 10 0,0-5 0,0 17 0,0-9 0,0 4 0,0-7 0,0-6 0,0-4 0,0-2 0,0-4 0,0-1 0,0 0 0,0-3 0,0 2 0,0-7 0,0 3 0,0-3 0,0-1 0,0 1 0,0-4 0,0-1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3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24575,'0'-14'0,"0"12"0,0 14 0,0 20 0,0 8 0,0 31 0,0-25 0,0 47 0,0-46 0,0 23 0,0-15 0,0-7 0,0 0 0,0-10 0,0-16 0,0 2 0,0-22 0,0 6 0,0-11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54 24575,'-7'7'0,"-3"2"0,9 8 0,-3 0 0,4-5 0,0 4 0,0-8 0,0 4 0,0-5 0,0 1 0,0-1 0,7 1 0,-2-4 0,15-1 0,-7-3 0,5 0 0,-3 0 0,3 0 0,-5 0 0,8-8 0,-12-1 0,6-4 0,-6 1 0,3 0 0,-8 4 0,0-8 0,-4 7 0,0-6 0,0 6 0,0-7 0,0 8 0,-4-8 0,-4 7 0,-5-7 0,-4 11 0,0-3 0,1 8 0,3 0 0,-3 0 0,3 0 0,-3 0 0,-2 12 0,1 3 0,2 13 0,2-1 0,8 6 0,1-4 0,4 3 0,0-9 0,0-2 0,0-4 0,0-5 0,3 0 0,10-4 0,1 0 0,7-3 0,0-1 0,-3-4 0,3 0 0,-8 0 0,3 0 0,-8 0 0,4-4 0,-5-4 0,1-1 0,0-7 0,-3 4 0,2-5 0,-6-4 0,3 3 0,-4-4 0,0 1 0,0-5 0,-4 7 0,0 0 0,-4 11 0,-3 4 0,-2 0 0,0 4 0,-3 0 0,4 0 0,-5 0 0,4 0 0,-2 4 0,5 9 0,-2 1 0,7 8 0,1-6 0,4 1 0,0 0 0,0-1 0,0-3 0,0 2 0,4-6 0,4 2 0,4-3 0,10-3 0,-4-1 0,3-4 0,-4 0 0,-5 0 0,0 0 0,-1 0 0,-6-7 0,1-2 0,-6-7 0,0 0 0,0-1 0,0 4 0,-3-2 0,-2 6 0,-7-3 0,4 8 0,-8 0 0,3 4 0,-4 0 0,5 0 0,-4 4 0,7 4 0,-3 5 0,3 3 0,5-3 0,-4 3 0,7-8 0,-2 4 0,3-5 0,0 1 0,3-4 0,5-1 0,4-3 0,5 0 0,0 0 0,-1 0 0,1 0 0,-5 0 0,4-4 0,-7-4 0,-1 2 0,-4-1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30 256 24575,'0'-13'0,"0"0"0,0-10 0,0 0 0,7 0 0,4-8 0,6 6 0,2 1 0,-1-1 0,-2 14 0,7-10 0,-10 15 0,12-6 0,-15 11 0,11-3 0,-9 4 0,5 0 0,-5 0 0,-4 12 0,-5 8 0,-3 14 0,0 6 0,0-6 0,0 4 0,0-3 0,-9 4 0,-1-4 0,-9-2 0,1-6 0,-1 0 0,1 1 0,0-6 0,5 0 0,-3-6 0,6 1 0,-5-4 0,5 3 0,-2-7 0,4 2 0,4-3 0,-3-1 0,3-3 0,0 3 0,-2-6 0,2 5 0,-4-2 0,1 3 0,-1 1 0,4-1 0,-2 0 0,5-6 0,-2-2 0,3-11 0,0-5 0,0 3 0,0-6 0,0 11 0,0-3 0,0 5 0,3-1 0,-2 0 0,6 4 0,-3-3 0,3 6 0,1-2 0,-1 3 0,1 0 0,-1 0 0,1 0 0,3 0 0,2 0 0,3 4 0,-3 4 0,3 1 0,-3 7 0,0-3 0,3 0 0,-3-1 0,3-4 0,-3 0 0,3 0 0,-8 0 0,8 0 0,-4-3 0,5-2 0,-1-3 0,6 0 0,-4 0 0,8-4 0,-8-4 0,3-6 0,-4-3 0,-1 1 0,-3 3 0,3-3 0,-8 11 0,4-6 0,-5 7 0,1-3 0,-1-1 0,-3 4 0,-1 1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24575,'11'0'0,"-3"0"0,8 0 0,1 0 0,1 0 0,8 0 0,-3 0 0,10 0 0,-9 0 0,13 0 0,-7 0 0,-1 0 0,3 0 0,-10 0 0,11 0 0,-9 0 0,8 0 0,-10 0 0,1 0 0,3 0 0,-8-4 0,3 3 0,1-7 0,-5 7 0,9-3 0,-8 0 0,4 3 0,-1-2 0,-3-1 0,8 3 0,-8-3 0,3 0 0,-4 4 0,-5-4 0,4 4 0,-4-4 0,5 3 0,0-3 0,-5 4 0,4-3 0,-4 2 0,5-7 0,-1 7 0,1-2 0,-1-1 0,-3 3 0,2-3 0,-6 4 0,6 0 0,-6 0 0,7 0 0,-8 0 0,4 0 0,-1 0 0,-2 0 0,6 0 0,-6 0 0,6 0 0,-2 0 0,4 0 0,-1 0 0,-3 0 0,7 0 0,-6 0 0,7 0 0,-4 0 0,0 0 0,11 0 0,-3 0 0,5 0 0,-9 0 0,1 0 0,0 0 0,6 0 0,-6 0 0,4 0 0,-3 0 0,4 0 0,1 0 0,-1 0 0,0 0 0,1 0 0,-6 0 0,4 0 0,-8 0 0,3 0 0,-4 0 0,-1 0 0,1 0 0,-1-3 0,1 2 0,0-3 0,-1 4 0,6 0 0,-5 0 0,5 0 0,-6 0 0,1 0 0,0 0 0,7 0 0,-5 0 0,10 0 0,-11 0 0,8 0 0,-8 0 0,8 0 0,-8 0 0,8 0 0,-8 0 0,8 0 0,-8 0 0,3 0 0,-4 0 0,0 0 0,-1 0 0,1 0 0,-4 0 0,2 0 0,-2 0 0,-1 0 0,4 0 0,-8 0 0,8 0 0,-7 0 0,6 0 0,-6 3 0,6-2 0,-6 2 0,6-3 0,-6 0 0,7 0 0,-8 0 0,4 0 0,-1 0 0,1 0 0,0 0 0,-1 0 0,-3 0 0,-1 0 0,1 0 0,0 0 0,-1 0 0,1 0 0,-1 0 0,1 0 0,-1 0 0,1 0 0,-1 0 0,1 0 0,-1 0 0,1 0 0,-1 0 0,-3 0 0,-1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24575,'-4'3'0,"0"5"0,4 0 0,0 8 0,0-4 0,0 5 0,0 0 0,0-1 0,0 1 0,0-1 0,0-3 0,0 2 0,0-6 0,8-1 0,-3-5 0,15-3 0,-6 0 0,4 0 0,-3 0 0,-2 0 0,-1-3 0,-3-2 0,-3 1 0,-5-7 0,2 2 0,-3-8 0,0 1 0,-3-1 0,-6 0 0,-8 4 0,-6 0 0,-10 4 0,5 4 0,-11 0 0,10 5 0,-4 0 0,11 4 0,0 4 0,9 10 0,1 0 0,7 8 0,1-4 0,4 5 0,0 0 0,0-4 0,4-2 0,9-7 0,5-2 0,15-3 0,-4-3 0,10-2 0,-11-4 0,5 0 0,-6 0 0,-4 0 0,-2-4 0,-8-4 0,0-10 0,-5 0 0,-3-8 0,-1 3 0,-4-4 0,0-13 0,-4 15 0,-5-14 0,-4 25 0,-9-3 0,4 12 0,-8 1 0,8 4 0,-4 0 0,6 0 0,-1 0 0,0 12 0,7 3 0,-2 12 0,11 6 0,-3-4 0,4-1 0,0-2 0,0-8 0,0-1 0,12-5 0,3-3 0,7-4 0,5-1 0,-10-4 0,5 0 0,-10 0 0,0 0 0,-5 0 0,1-8 0,-4-6 0,0-8 0,-4-1 0,-4-4 0,-9 9 0,-7-5 0,-20 5 0,10 8 0,-5 2 0,14 8 0,4 0 0,5 0 0,0 0 0,8 3 0,0 1 0,4 0 0,0-1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0 24575,'-7'0'0,"-9"0"0,2 0 0,-13 0 0,10 0 0,-5 0 0,1 0 0,3 0 0,-4 0 0,10 0 0,-4 0 0,7 0 0,-2 0 0,7 3 0,1 10 0,3 1 0,0 12 0,-4-8 0,-1 14 0,0-8 0,-3 4 0,7 4 0,-3-8 0,4 14 0,0-14 0,0 8 0,0-10 0,0 1 0,0-6 0,0-5 0,0-5 0,0 1 0,0-10 0,7-4 0,7-10 0,4 3 0,8 0 0,-8 4 0,8 0 0,-8 4 0,8 1 0,-8 4 0,4 0 0,-6 0 0,-3 0 0,2 0 0,-6 0 0,2 0 0,-3 3 0,-1 2 0,-2 6 0,-2 2 0,-3 3 0,0 6 0,0-5 0,0 10 0,0-5 0,-4 1 0,-5 3 0,-4-8 0,-4 3 0,0-4 0,0-1 0,-4 2 0,3-5 0,-9 0 0,9-5 0,-8-3 0,8-1 0,-3-4 0,4 0 0,0 0 0,4 0 0,-2 0 0,6-7 0,1-7 0,4 4 0,4-2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84 138 24575,'-3'7'0,"0"2"0,3 11 0,0-6 0,0 7 0,0-9 0,0 1 0,0-2 0,3-7 0,1 3 0,7-6 0,2 2 0,-1-3 0,4 0 0,-8 0 0,4 0 0,-5 0 0,1 0 0,-1-7 0,-2-3 0,-2-11 0,-3-7 0,0-1 0,0-9 0,0 9 0,0-4 0,-8 5 0,-6 9 0,-5 6 0,-2 9 0,-1 4 0,4 0 0,-3 0 0,4 3 0,3 16 0,2 1 0,2 19 0,4-5 0,2 6 0,4-1 0,0-4 0,0-2 0,0-11 0,0 0 0,7-6 0,7-3 0,4 0 0,8-9 0,-3 0 0,10-4 0,-5 0 0,5 0 0,-6-8 0,1-7 0,-5-4 0,-4-8 0,-6 4 0,-4-5 0,-4 6 0,-1-5 0,-4 5 0,0-6 0,0 5 0,-7 2 0,-8 3 0,-3 5 0,-13 0 0,11 8 0,-11 0 0,8 5 0,0 0 0,2 0 0,4 0 0,0 8 0,4 1 0,0 12 0,5 2 0,-1-1 0,4 5 0,1-10 0,4 10 0,0-10 0,0 1 0,0-3 0,3-6 0,6 3 0,3-4 0,5-4 0,-1 0 0,-3-4 0,-1 0 0,-5 0 0,1 0 0,-1 0 0,-3-3 0,0-1 0,-4-8 0,0 4 0,0-4 0,-4 4 0,0 1 0,-4 2 0,1-1 0,-1 5 0,1-3 0,-1 4 0,1 0 0,-1 0 0,4 0 0,1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 24575,'-58'36'0,"5"4"0,38-7 0,-11 20 0,9-16 0,-4 20 0,11-21 0,0 16 0,0-11 0,4 5 0,-3-12 0,8-2 0,-3-4 0,4-1 0,0 0 0,0 0 0,0-8 0,0 6 0,0-11 0,0 7 0,7-5 0,3 1 0,6 0 0,6-4 0,-4 3 0,8-6 0,-8 2 0,8-3 0,-4-5 0,6 1 0,4-5 0,-3 0 0,3 0 0,-4 0 0,-1 0 0,-5 0 0,4 0 0,-8-4 0,4-1 0,-6-3 0,1-4 0,-4-1 0,-2 0 0,1-10 0,-3 8 0,3-5 0,-8 4 0,0 4 0,-4-5 0,0 0 0,0 1 0,0-1 0,0 0 0,-4 0 0,-4 1 0,-5 3 0,-9 0 0,4 5 0,-8-2 0,8 6 0,-8 0 0,3 4 0,-4 0 0,0 0 0,4 0 0,-3 0 0,3 4 0,0 4 0,2 5 0,3 9 0,1-4 0,-1 8 0,5-8 0,-4 3 0,8 0 0,-3-7 0,7 7 0,-2-9 0,6 5 0,-3-5 0,4 0 0,-3-5 0,2 1 0,-2-1 0,3 1 0,0-1 0,0 0 0,0-1 0,0 2 0,0-1 0,0 0 0,-4-3 0,0 3 0,-4-3 0,1 0 0,-1 0 0,0-4 0,4 0 0,1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95 24575,'-4'7'0,"1"0"0,3 0 0,0 1 0,3-4 0,1-1 0,3-3 0,5 0 0,-4 0 0,4 0 0,-8-3 0,2-2 0,-5-6 0,2-2 0,-3-3 0,0-1 0,0 0 0,0 5 0,-3 0 0,2 4 0,-10 4 0,2 1 0,-4 3 0,-2 0 0,2 0 0,-4 0 0,5 0 0,-4 7 0,7 2 0,-3 13 0,3 0 0,4 1 0,0 3 0,5-8 0,0 8 0,0-9 0,0 1 0,0-3 0,0-6 0,4 2 0,0-3 0,7 0 0,2-4 0,4 0 0,-5-4 0,4 0 0,-4 0 0,1 0 0,-2-8 0,-3 3 0,0-11 0,0 4 0,0-5 0,-3 0 0,-1 1 0,-4-1 0,0-7 0,0 9 0,0-4 0,0 11 0,-4 4 0,0 1 0,-3 9 0,3 4 0,1 5 0,3 2 0,0 0 0,0-1 0,0 1 0,0-5 0,7 0 0,2-4 0,8 1 0,0-5 0,-5 0 0,4-4 0,-8 0 0,4 0 0,-5 0 0,1-3 0,0-6 0,0-3 0,-4-10 0,0 4 0,-4-8 0,0 8 0,0-8 0,0 8 0,0-4 0,0 10 0,-4-4 0,0 7 0,-4 1 0,-4 5 0,-1 3 0,1 0 0,-4 0 0,7 3 0,-6 5 0,5 10 0,-2-1 0,3 10 0,4-10 0,1 10 0,4-10 0,0 5 0,0-10 0,0 0 0,0-4 0,0-1 0,4 1 0,4-4 0,0-1 0,8-3 0,-8 0 0,4 0 0,-5 0 0,-2-3 0,-2-1 0,-3-8 0,0-1 0,0-3 0,0 3 0,0-3 0,0 8 0,-3-4 0,-2 4 0,-2 4 0,-1 1 0,1 3 0,-1 0 0,1 0 0,3 0 0,1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86 24575,'-12'4'0,"1"-1"0,13-12 0,4 0 0,9-6 0,7-2 0,-5 8 0,15-9 0,-17 12 0,16-3 0,-22 9 0,12 0 0,-13 0 0,4 0 0,-4 12 0,-4-1 0,0 20 0,-4-1 0,0 16 0,0-5 0,-4 5 0,-6-7 0,-5 1 0,-4-6 0,4-7 0,-1-5 0,7-10 0,-3 0 0,4-5 0,4 1 0,-3-4 0,7-4 0,-4-4 0,4-7 0,0-2 0,0-4 0,4 1 0,0 3 0,8-3 0,1 7 0,-1 1 0,4 0 0,-8 7 0,8-2 0,1 3 0,1 0 0,8 0 0,-8 0 0,11 19 0,-10-2 0,6 23 0,-6-6 0,-4 0 0,-1 4 0,-4-4 0,-5-4 0,-1 1 0,-4-9 0,0 1 0,-3-2 0,-6-4 0,-8 0 0,-1 0 0,-8-4 0,3 4 0,0-7 0,-3 3 0,4-5 0,-1 1 0,-3-4 0,12-1 0,-7-4 0,9 0 0,-1 0 0,1 0 0,5 0 0,-1 0 0,4-4 0,1-4 0,3-15 0,0 11 0,0-5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63 24575,'-7'3'0,"3"1"0,1 8 0,3 5 0,0 6 0,0-1 0,0 5 0,0-10 0,0 5 0,0-6 0,0 6 0,0-8 0,7 2 0,7-8 0,4-3 0,8 3 0,-3-7 0,-1 3 0,0-4 0,-6 0 0,1 0 0,-1-7 0,2-7 0,-9-14 0,3-1 0,-11-4 0,3 0 0,-4 4 0,0-4 0,0 6 0,-3 4 0,-6 6 0,-9 4 0,0 5 0,-8 3 0,3 1 0,-4 4 0,-8 0 0,6 8 0,-2 6 0,8 9 0,5 5 0,0-1 0,7 1 0,-1-1 0,11 0 0,-3-4 0,4 3 0,0-12 0,0 2 0,3-8 0,10 0 0,11 1 0,5-4 0,10-1 0,-11-4 0,5 0 0,-6 0 0,-4 0 0,-2 0 0,-4-4 0,-4-9 0,-1-1 0,-7-12 0,-1-2 0,-4-1 0,0-4 0,0 6 0,0-1 0,-15 2 0,4 11 0,-13 4 0,2 11 0,4 0 0,-3 0 0,4 0 0,0 0 0,1 7 0,2 7 0,6 9 0,0 4 0,7 1 0,-4-1 0,5-4 0,0 3 0,0-8 0,13 0 0,2-6 0,7-3 0,5 0 0,-10-1 0,10-3 0,-9-1 0,-1-4 0,-6 0 0,-3 0 0,0 0 0,-1-3 0,-3-6 0,0-8 0,-4-6 0,0 1 0,0-5 0,-21-4 0,8 7 0,-17-7 0,14 18 0,3 2 0,1 3 0,0 4 0,4 0 0,-4 4 0,5 0 0,3 3 0,0 5 0,4 5 0,0-1 0,0 4 0,0-7 0,4 2 0,4-3 0,9-4 0,1 0 0,8-4 0,-8 0 0,8 0 0,-8-4 0,8-5 0,-8-4 0,3-4 0,-4 0 0,-4 4 0,-2 1 0,-3 5 0,-7 3 0,1 4 0,-8 4 0,5 3 0,-2 1 0,3-1 0,0 1 0,0 3 0,0-2 0,0 2 0,0-3 0,0-1 0,0 1 0,0-1 0,-4 0 0,3 1 0,-5-1 0,-3 1 0,1 0 0,-4 0 0,0 0 0,4-1 0,-4 1 0,4-1 0,1 1 0,3-1 0,-3-2 0,6 1 0,-6-5 0,3 6 0,-3-7 0,3 7 0,-3-6 0,6-1 0,-2-4 0,3-7 0,0-2 0,-4-4 0,0 4 0,-4 2 0,0 3 0,-3 4 0,2-3 0,-7 6 0,4-2 0,-1 3 0,1 0 0,5 0 0,2 0 0,2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4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24575,'10'0'0,"10"0"0,28 0 0,25 0 0,3 0 0,15 0-844,-1 0 844,3 0 0,-8 0 0,4 0 0,-16 0 103,0 0-103,7 0 0,-22 10 0,12 4 0,-27 15 0,3-4 633,-18 1-633,4 1 108,-11-10-108,1 9 0,-8-16 0,-5 4 0,0-5 0,0-1 0,0 1 0,-4-4 0,-1-1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24575,'4'2'0,"0"8"0,-4 11 0,-5 12 0,0 1 0,-5 5 0,4 1 0,2 0 0,0-6 0,3-1 0,-3-6 0,4 0 0,0-4 0,0-6 0,0-5 0,0-5 0,0 1 0,3-4 0,5-1 0,14-3 0,8-5 0,9 0 0,7-10 0,2 3 0,6-8 0,-7 8 0,5-4 0,-11 2 0,-1 7 0,-2-6 0,-14 12 0,3-8 0,-10 8 0,-5-2 0,0 3 0,-5 0 0,1 0 0,-4 0 0,-1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24575,'-4'-1'0,"1"11"0,3 8 0,0 15 0,0 1 0,-5 6 0,4 13 0,-8 3 0,8 6 0,-5 13 0,6-10 0,0 5 0,0-10 0,0 1 0,0-12 0,0 11 0,0-29 0,0 6 0,0-23 0,0 2 0,0-8 0,0-7 0,6-29 0,-5 17 0,4-20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633 1 24575,'29'0'0,"9"0"0,9 0 0,7 0 0,-7 0 0,6 0 0,-12 0 0,5 0 0,-7 0 0,1 0 0,-1 0 0,-4 0 0,-3 0 0,-4 0 0,-1 0 0,0 0 0,1 0 0,-6 0 0,0 3 0,-1 2 0,-3 0 0,3 3 0,-4-4 0,0 1 0,4 3 0,-3-7 0,3 7 0,-4-7 0,0 2 0,4 1 0,-3-3 0,3 3 0,1 0 0,-5-3 0,5 7 0,-6-7 0,1 6 0,0-6 0,-5 6 0,4-6 0,-4 6 0,1-6 0,2 6 0,-2-6 0,0 6 0,2-6 0,-6 6 0,6-3 0,-2 0 0,-1 3 0,4-6 0,-4 6 0,1-3 0,3 5 0,-4-5 0,5 3 0,0-2 0,-5 3 0,4 0 0,-4 0 0,1 0 0,2 0 0,-6 0 0,2 0 0,1-1 0,-3-2 0,2 2 0,-3-6 0,-1 2 0,-3 0 0,-1 7 0,-3 13 0,0 3 0,0 12 0,0 3 0,0 0 0,0 5 0,0-6 0,0 6 0,0-5 0,0 11 0,0-4 0,0 0 0,0 4 0,0-11 0,5 11 0,0-10 0,1 4 0,3-6 0,-8-1 0,8 1 0,-8 0 0,3 0 0,1-1 0,-4 1 0,3 0 0,-4-1 0,0 7 0,0-5 0,0 12 0,0-12 0,0 11 0,0-11 0,0 5 0,0-6 0,0 0 0,0 0 0,0-6 0,0 4 0,0-9 0,0 9 0,0-9 0,0 4 0,0-6 0,0 1 0,0-1 0,0 0 0,0 6 0,0-4 0,0 9 0,0-3 0,0 4 0,0-4 0,0 3 0,0-4 0,0 6 0,0 0 0,0-6 0,0 4 0,0-9 0,0 4 0,0-11 0,0 4 0,0-8 0,0 4 0,0-6 0,0-3 0,0 3 0,4-8 0,-3 4 0,2-2 0,-3-1 0,-3-2 0,-1-4 0,-3-3 0,-1 0 0,1 0 0,-1 0 0,0 0 0,1 0 0,-5 0 0,3 0 0,-6 0 0,2 0 0,-4 0 0,0-4 0,1 0 0,3-4 0,-3-1 0,3-3 0,-3 3 0,3-3 0,-3 4 0,8 0 0,-8 0 0,7 4 0,-7-4 0,4 3 0,-1-3 0,-3 0 0,4 4 0,-1-3 0,-3 2 0,4-3 0,-5 0 0,-5-1 0,4 0 0,-3 1 0,4-1 0,-4 0 0,3 1 0,-4-1 0,1 4 0,3-2 0,-4-2 0,1 0 0,-2-4 0,0 4 0,-3-4 0,8 4 0,-8-5 0,3 5 0,0 1 0,-3-6 0,8 5 0,-4-4 0,6 1 0,-1 3 0,0-4 0,1 5 0,-1 0 0,4 0 0,-3-1 0,8 2 0,-8-5 0,3 6 0,1-5 0,-7 4 0,5-2 0,-2-3 0,4 4 0,1 0 0,2 1 0,-7-2 0,8 2 0,-8-2 0,7 2 0,-2 2 0,-1-2 0,3 3 0,-6-8 0,6 6 0,-7-5 0,7 3 0,-7-2 0,7-1 0,-2 3 0,-1 0 0,3 0 0,-2 3 0,3-1 0,1 1 0,-5-3 0,3 1 0,-7-2 0,7-2 0,-6 1 0,2-2 0,-4 0 0,-5 2 0,4-2 0,-7-4 0,12 6 0,-6-5 0,10 7 0,-3 0 0,5 1 0,-1-1 0,1 0 0,-1 1 0,0-1 0,0-4 0,-3 3 0,1-7 0,-2 7 0,4-2 0,1 3 0,3-3 0,-3 2 0,-1-3 0,2 4 0,-5 0 0,3-3 0,0 2 0,-4-3 0,4 1 0,-4 2 0,3-3 0,-3 4 0,5 0 0,-1-3 0,0 2 0,0 1 0,4 1 0,-7-1 0,2-4 0,-3-1 0,1 2 0,3 3 0,4-3 0,-3 2 0,3 1 0,-4-3 0,0 9 0,4-9 0,-3 7 0,3-3 0,-4-1 0,1 4 0,2-3 0,-1 3 0,1-4 0,-2 4 0,-1-3 0,1 3 0,-1 0 0,0-3 0,1 3 0,-1 0 0,0-3 0,1 6 0,-1-2 0,4-1 0,-3 3 0,3-5 0,-3 2 0,-1 0 0,1-3 0,-1 3 0,1-4 0,-1 1 0,0-1 0,1 0 0,-1 1 0,0 3 0,1-3 0,3 3 0,-3-4 0,2 0 0,-2 4 0,-1-3 0,1 3 0,2-3 0,-1-1 0,1 4 0,-2-3 0,3 3 0,-3-1 0,6-1 0,-6 1 0,6-2 0,-2 0 0,-1 3 0,4-3 0,-4 3 0,1 0 0,2-2 0,-2 5 0,3-2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24575,'3'2'0,"-2"0"0,19 13 0,-10-2 0,15 5 0,-11-1 0,8 5 0,-5-4 0,1 8 0,5-2 0,-9-6 0,8 9 0,-8-9 0,8 5 0,-7-1 0,5-5 0,-10 0 0,2-1 0,-4-3 0,-1-1 0,1-5 0,0 1 0,-1-1 0,1 1 0,-1-1 0,1 1 0,-1-1 0,1 1 0,-1-1 0,0 1 0,1-1 0,-1-3 0,1 3 0,-1-3 0,0 0 0,-3 2 0,3-5 0,-7 6 0,7-6 0,-7 5 0,7-5 0,-3 5 0,3-2 0,0 3 0,0-3 0,-3 2 0,3-5 0,-3 6 0,3-3 0,1 0 0,-1 2 0,0-2 0,1 0 0,-5 3 0,4-7 0,-6 7 0,5-7 0,-5 6 0,5-5 0,-5 5 0,5-5 0,-5 5 0,5-5 0,-5 6 0,5-7 0,-5 7 0,2-3 0,1 0 0,-4 2 0,4-2 0,-1 0 0,-2 0 0,2-4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5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68 413 24575,'15'-8'0,"-3"0"0,8-4 0,-1 6 0,0-9 0,6 5 0,-11-4 0,12 1 0,-8 1 0,3 2 0,-4 2 0,0 0 0,-1 4 0,-3-1 0,-2-2 0,-3 6 0,3-6 0,-2 6 0,2-3 0,-3 1 0,-1 2 0,1-6 0,0 3 0,-1 0 0,0-3 0,1 3 0,-1-4 0,1 1 0,-1-1 0,1 0 0,-1 4 0,5-3 0,-3 3 0,2-4 0,-3 0 0,-1 4 0,5-3 0,-4 6 0,4-6 0,-5 6 0,1-6 0,-1 6 0,1-6 0,-1 6 0,1-5 0,-1 5 0,1-6 0,3 6 0,-2-6 0,2 7 0,-3-4 0,-1 1 0,5 2 0,-4-2 0,4-1 0,0 3 0,0-2 0,1 3 0,2-4 0,-2 3 0,0-3 0,2 4 0,-6 0 0,2 0 0,4-3 0,-5 2 0,9-2 0,-11 3 0,8-4 0,-4 3 0,5-6 0,0 6 0,-5-6 0,9 6 0,-8-6 0,9 6 0,-6-7 0,1 7 0,0-6 0,4 6 0,-3-7 0,3 7 0,-4-2 0,0 3 0,-5-4 0,4 4 0,-4-4 0,5 4 0,0 0 0,-5 0 0,4-4 0,-4 4 0,5-4 0,-1 4 0,8 0 0,-5 0 0,5 0 0,-7 0 0,-1 0 0,-3 0 0,3 0 0,-4 0 0,5 0 0,-5 0 0,4 0 0,-7 0 0,6 0 0,-2 0 0,-1 0 0,4 0 0,-3 0 0,-1 0 0,4 0 0,-8 0 0,8 0 0,-4 0 0,1 0 0,3 0 0,-4 0 0,1 0 0,2 0 0,-2 0 0,4 3 0,-1-2 0,1 3 0,-1-4 0,1 0 0,0 0 0,3 0 0,-7 0 0,2 0 0,-8 0 0,-3 3 0,3-2 0,-3 3 0,3-4 0,1 0 0,-1 0 0,1 0 0,-1 0 0,0 0 0,4 0 0,-3 0 0,8 0 0,-3 0 0,3 0 0,6 0 0,-5 0 0,10 0 0,-5 0 0,5 0 0,1 0 0,-1 0 0,0 0 0,1 0 0,-1 0 0,6 0 0,-5 0 0,11 0 0,-11 0 0,11 0 0,-11 0 0,5 0 0,0 0 0,-5 0 0,5 0 0,-11 3 0,4-2 0,-8 3 0,8 0 0,-8-3 0,16 7 0,-10-7 0,6 6 0,-9-6 0,1 3 0,-4-1 0,3 2 0,-9 3 0,4-4 0,-8 3 0,4-3 0,-5 0 0,1 3 0,-1-6 0,1 5 0,-1-1 0,1-1 0,-1 2 0,1-5 0,-4 6 0,-1-10 0,0 12 0,10-3 0,0 10 0,9-3 0,-10-1 0,0-4 0,-5-1 0,1 1 0,-1-1 0,1-2 0,-4 4 0,-1 4 0,-3 9 0,0 10 0,0-3 0,0 16 0,0 11 0,0-10 0,0 27 0,0-6 0,0-13 0,0 27 0,0-31 0,0 13 0,5 3 0,-4-10 0,9-1 0,-5-9 0,1-1 0,2-9 0,-7 8 0,8-10 0,-8 0 0,7-1 0,-7 0 0,4-4 0,-5 9 0,0-9 0,4 4 0,-3-6 0,3 1 0,0-1 0,-3-4 0,3-2 0,-4-8 0,0-2 0,3-3 0,-2-11 0,2 8 0,-3 2 0,0 16 0,0 12 0,0-1 0,0 4 0,0-9 0,0 22 0,0-7 0,0 17 0,0-7 0,0 0 0,6 14 0,-5-17 0,9 10 0,-9-15 0,8-5 0,-8 5 0,7-12 0,-7 4 0,3-14 0,0 8 0,-3-15 0,3 5 0,0-6 0,-3 1 0,3 0 0,-4-1 0,0 1 0,0-1 0,0 1 0,0 0 0,0-5 0,0 4 0,0-7 0,0 2 0,0-3 0,0-1 0,0 1 0,0-1 0,0 1 0,0-1 0,0 5 0,0-4 0,0 8 0,0-4 0,0 1 0,0 3 0,0-8 0,0 8 0,0-8 0,0 4 0,0-1 0,0-2 0,0 6 0,0-2 0,0 4 0,0-5 0,0 4 0,0-8 0,0 4 0,0-5 0,0 1 0,0-1 0,0 1 0,0-1 0,0 0 0,-4-3 0,-4 3 0,-4-7 0,-5 4 0,0-4 0,0 0 0,-4 0 0,3 0 0,-4 0 0,6 0 0,-1 0 0,-5-4 0,4-1 0,-3-3 0,8 0 0,-2-1 0,2-3 0,0 3 0,-3-6 0,8 6 0,-8-3 0,8 4 0,-8 0 0,7 0 0,-6 0 0,6 0 0,-3 4 0,5-3 0,-1 6 0,0-6 0,1 6 0,-1-2 0,1 0 0,-1 2 0,0-6 0,1 6 0,-1-2 0,0-1 0,-3 0 0,3-3 0,-3 3 0,4-3 0,-1 6 0,4-6 0,-3 6 0,3-5 0,-4 5 0,0-6 0,4 3 0,-3 0 0,3-3 0,-3 2 0,-1 1 0,0-3 0,-3 7 0,5-7 0,-4 3 0,1-4 0,1 0 0,-4 3 0,4-2 0,-3 3 0,2-4 0,-7 0 0,8 0 0,-8 0 0,7 0 0,-7 0 0,7-4 0,-6 2 0,1-2 0,2 4 0,-4-4 0,7 4 0,-6-8 0,2 3 0,-4 0 0,4-3 0,-3 7 0,3-7 0,-4 7 0,4-7 0,-2 6 0,1-5 0,2 6 0,0-7 0,-3 4 0,1-5 0,-6 4 0,7-3 0,-3 7 0,3-7 0,-4 7 0,4-7 0,-3 7 0,3-7 0,0 7 0,-3-7 0,4 7 0,-5-7 0,0 7 0,0-7 0,1 7 0,-1-7 0,0 3 0,0-4 0,-4 0 0,-1-1 0,-5 0 0,3-4 0,-9-4 0,7-3 0,-16-3 0,5 1 0,-6-6 0,6 5 0,-4-5 0,9 7 0,-4-1 0,8 6 0,-9-10 0,11 9 0,-4-5 0,12 9 0,2 5 0,-1 1 0,4 3 0,-2-3 0,6 8 0,1-4 0,1 8 0,3-3 0,0 3 0,-3 0 0,6-3 0,-2 3 0,-1 0 0,3-2 0,-5 2 0,2-3 0,0 0 0,-2-1 0,1-3 0,-3 2 0,0-7 0,0 8 0,0-4 0,0 0 0,-3 0 0,2-1 0,-3 1 0,0 1 0,4 2 0,-4-3 0,0 4 0,3-3 0,-3 2 0,5-3 0,-5 4 0,3-4 0,-3 3 0,4-3 0,0 5 0,1 3 0,3-3 0,-3 6 0,6-6 0,-2 3 0,6-7 0,-20 2 0,-3-13 0,-29-5 0,9-12 0,-10-12 0,4 4 0,-1-9 0,1 9 0,2-8 0,5 10 0,0-4 0,-3 6 0,8-1 0,-1 7 0,4 2 0,0-1 0,1 5 0,4-4 0,3 11 0,5-2 0,1 8 0,0-3 0,4 4 0,-3 0 0,7 4 0,-7 1 0,8 5 0,-8-2 0,7 2 0,-2-1 0,3 0 0,0 0 0,1 1 0,-1 3 0,4-3 0,-3 6 0,3-6 0,-4 3 0,1 0 0,3-3 0,-3 3 0,3 0 0,0-3 0,-3 3 0,3 0 0,-1-3 0,-1 6 0,5-6 0,-6 6 0,6-5 0,-5 5 0,5-6 0,-6 7 0,3-3 0,0 3 0,1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14.85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0 24575,'13'7'0,"7"-1"0,-1 11 0,3-4 0,4-3 0,-3 5 0,10-8 0,-4 6 0,3-3 0,-4-1 0,-1 0 0,6 5 0,-4-4 0,3 8 0,-9-8 0,3 7 0,-3-7 0,-1 6 0,5-6 0,-10 2 0,5-3 0,-6 3 0,6-3 0,-8 3 0,6-3 0,-11-2 0,2 1 0,-3 0 0,-1-1 0,-3 1 0,0-1 0,-4 0 0,0-3 0,0-1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33.9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1 194 24575,'43'0'0,"-4"0"0,13 0 0,18 0 0,13 0-745,-26 0 0,1 0 745,-3 0 0,-2 0 0,39 0-66,-1 0 66,-19 0 0,7-5-19,-2 4 19,-8-4 0,-6 0 0,-9 4 0,-8-4 1102,-6 0-1102,-6 4 452,-1-3-452,-5 4 21,-1 0-21,1 0 0,-1 0 0,-5 0 0,5 0 0,-10 0 0,5 0 0,-10 0 0,4 0 0,-8 0 0,8 0 0,-7 0 0,2 0 0,1-4 0,-4 3 0,8-3 0,-8 4 0,8 0 0,-7-3 0,6 2 0,-6-2 0,2 3 0,-3 0 0,-1 0 0,1 0 0,-1 0 0,1 0 0,-1-4 0,1 4 0,-1-4 0,1 4 0,-1-3 0,5 2 0,0-2 0,1 3 0,2 0 0,-2-4 0,4 3 0,4-3 0,2 4 0,-1-4 0,10 3 0,-8-2 0,9-1 0,0 3 0,-5-8 0,11 8 0,-10-7 0,3 3 0,1 0 0,-9-3 0,8 7 0,-10-3 0,1 4 0,-2-4 0,1 4 0,-4-4 0,3 0 0,1 3 0,-5-3 0,5 1 0,-6 2 0,1-3 0,0 0 0,-1 3 0,-3-3 0,3 4 0,-4-3 0,9 2 0,-3-3 0,4 0 0,-1 3 0,-3-6 0,8 6 0,-8-3 0,3 4 0,8 0 0,-9 0 0,13 0 0,-15 0 0,8 0 0,-8 0 0,8 0 0,-8 0 0,3 0 0,-4 0 0,0-4 0,-5 3 0,0-2 0,-5 3 0,1 0 0,-1 0 0,1 0 0,-1 0 0,1 0 0,-1 0 0,-3 0 0,-1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49.4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269 5169 24575,'8'-7'0,"2"-4"0,-6 2 0,1-6 0,2-3 0,-2-5 0,5-4 0,-1-1 0,-1 6 0,1 0 0,0-5 0,0 3 0,-4-9 0,-1 6 0,1-6 0,-4-2 0,3-5 0,-4 6 0,0-5 0,0 5 0,0 0 0,0 1 0,0 5 0,0 1 0,0 4 0,0-3 0,0 8 0,0-4 0,0 5 0,0 5 0,0 0 0,0 4 0,0 1 0,4 2 0,-3-1 0,5 5 0,-2-6 0,4 6 0,-4-8 0,-1-10 0,-3-10 0,0-17 0,0 5 0,0-11 0,-4 4 0,2-6 0,-7 7 0,3-6 0,-4 12 0,-1-11 0,1 4 0,-1-6 0,-4 6 0,4 2 0,1 0 0,1 4 0,3-4 0,1 6 0,-4 6 0,8 1 0,-7 6 0,7 4 0,-7 1 0,3 6 0,1-1 0,-4 0 0,4 0 0,-5 1 0,1-1 0,3 0 0,-2 0 0,2 5 0,1-4 0,0 7 0,0-6 0,4 2 0,-8 0 0,8-3 0,-4 4 0,1-1 0,2-3 0,-3 3 0,1-3 0,2-1 0,-3 4 0,4-3 0,-3 8 0,2-4 0,-6 0 0,6 4 0,-6-11 0,2 5 0,-3-2 0,0 0 0,4 4 0,-4-5 0,3 0 0,-3 0 0,3-4 0,-2 3 0,2-4 0,-3 9 0,0-2 0,0 2 0,-1 0 0,1-2 0,0 6 0,0-3 0,4 5 0,-3-1 0,3 1 0,0-1 0,-3-4 0,6 4 0,-3-4 0,4 4 0,0 1 0,0-1 0,0 1 0,0-1 0,0 1 0,0-15 0,0-3 0,0-15 0,0 0 0,0 0 0,5 0 0,0 1 0,5 4 0,-5 2 0,3 10 0,-3-3 0,-1 8 0,5-8 0,-8 8 0,6-3 0,-6 4 0,7 0 0,-4 0 0,1-4 0,2 7 0,-3-6 0,4 7 0,1-4 0,-5 0 0,3 5 0,-2-4 0,3 3 0,0-4 0,4 1 0,-3-1 0,7 0 0,-3-4 0,4 3 0,0-3 0,1-1 0,-2 4 0,2-3 0,-2 4 0,1 0 0,12-8 0,-10 7 0,11-12 0,-7 6 0,1-5 0,6-1 0,-5 1 0,4 0 0,-5 0 0,6-1 0,-1 1 0,0 4 0,-5 2 0,2 5 0,-8 1 0,3-1 0,1 5 0,-5 1 0,10 2 0,-5 2 0,1 2 0,3 2 0,4-10 0,4 1 0,23-25 0,-12 9 0,34-20 0,-26 14 0,25-7 0,-15 8 0,-1 5 0,6 1 0,-12 11 0,11 0 0,-12 6 0,6 5 0,-7 1 0,0 5 0,-1 0 0,1 0 0,-6 0 0,-2 0 0,0 0 0,-5-5 0,0 4 0,-3-3 0,9 4 0,-10-4 0,13 3 0,-15-8 0,-1 8 0,4-8 0,-4 4 0,6-5 0,0 0 0,6-1 0,-5 1 0,5 0 0,0-6 0,-4 1 0,4-2 0,-6-1 0,-1 6 0,1-6 0,-6 7 0,-1-7 0,-5 8 0,-1-4 0,0 1 0,-4 3 0,3-7 0,-8 4 0,8-5 0,-8 4 0,8-3 0,-8 4 0,8-5 0,-8 1 0,4-5 0,-5 4 0,8-16 0,-6 10 0,3-11 0,-6 12 0,-6-3 0,6 8 0,-6-4 0,2 6 0,-4 3 0,-4-3 0,3 3 0,-6-3 0,7-1 0,-4 0 0,1-4 0,2 3 0,-6-9 0,3 10 0,-1-5 0,-2 5 0,3 5 0,-4-4 0,0 7 0,0-2 0,0 3 0,0 1 0,0 0 0,0 3 0,0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6:55.9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1266 0 24575,'-15'15'0,"3"1"0,-10 6 0,11-4 0,-17 16 0,13-14 0,-15 14 0,11-5 0,-10 2 0,2 9 0,-9-3 0,3 6 0,-5 0 0,7-6 0,-1 5 0,2-11 0,-2 11 0,2-11 0,4 4 0,-2-11 0,9 2 0,-4-2 0,5 3 0,0 0 0,-1 6 0,0-4 0,0 4 0,0 0 0,0-4 0,1 3 0,3-4 0,-1-6 0,6 4 0,-6-8 0,10 8 0,-9-8 0,9 8 0,-6-8 0,3 8 0,-4 4 0,3-5 0,1-1 0,6-12 0,3-5 0,0 4 0,-4 6 0,-12 16 0,-6 4 0,-5 9 0,-4 2 0,4-1 0,-5 7 0,0 0 0,5-7 0,1 0 0,6-8 0,0 1 0,5-6 0,-3 4 0,11-9 0,-6 4 0,8-6 0,-4 1 0,0-6 0,4 4 0,1-3 0,1-1 0,2 5 0,-7-10 0,7 5 0,-2-6 0,3 6 0,0-4 0,0 3 0,0 1 0,-4-5 0,3 5 0,-3-1 0,4-3 0,-4 8 0,3-1 0,-3-1 0,4 0 0,-3-12 0,2 0 0,-3-5 0,4 1 0,0-1 0,0 4 0,0 6 0,0 9 0,0 8 0,0 12 0,0-4 0,5 10 0,1-11 0,4 12 0,1-6 0,-1 1 0,5 4 0,2-4 0,0 5 0,2-5 0,-2 4 0,-1-4 0,3-1 0,-2 6 0,4-6 0,-5 1 0,4 4 0,-8-5 0,3 7 0,1 0 0,-5-6 0,4-2 0,-4-1 0,-1-3 0,4-2 0,-4-2 0,4-3 0,-5-1 0,1-1 0,-1-6 0,0-4 0,0 3 0,0-4 0,-1 1 0,1 3 0,0-8 0,-1 3 0,1 1 0,0-4 0,-1 3 0,0-4 0,1 4 0,0-3 0,3 3 0,2 1 0,2-5 0,3 10 0,-2-5 0,1 6 0,7 6 0,-6-5 0,11 6 0,-11-7 0,11 7 0,-10-6 0,4 6 0,0-7 0,3 12 0,4-7 0,-4 2 0,-4-8 0,-9-4 0,2-1 0,-3-1 0,0-4 0,3 0 0,-7-1 0,7-3 0,-7 3 0,3-3 0,-4 0 0,4 2 0,-3-6 0,2 6 0,1-6 0,-3 7 0,7-7 0,-7 7 0,3-7 0,0 2 0,-3 1 0,2-3 0,-3 2 0,-1-3 0,1-1 0,-1 1 0,-2-4 0,-2-1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44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88 477 24575,'0'10'0,"0"0"0,0 50 0,0-26 0,0 31 0,0-23 0,0 12 0,0-7 0,0-6 0,0-13 0,0-7 0,0-4 0,-3-14 0,-2-9 0,-4-34 0,3 2 0,-10-35 0,7-2 0,-3-14 0,1 9 0,10 4 0,-4 14 0,5-1 0,0 3 0,0 12 0,0 7 0,0 13 0,0 6 0,0 6 0,0 3 0,0 1 0,3 5 0,5 3 0,5 0 0,3 4 0,6 0 0,-5 0 0,9 0 0,-3 0 0,9 0 0,-3 0 0,8 5 0,-8 0 0,4 9 0,-6 0 0,-4 0 0,-5 2 0,-6 2 0,-4-1 0,-3 10 0,-1 1 0,-4 0 0,-4 5 0,-12 2 0,-5-5 0,-11 12 0,-4-10 0,4 4 0,-10-4 0,11-2 0,1-5 0,2-2 0,10-6 0,-3-3 0,4-2 0,0-4 0,5 0 0,0 0 0,4 0 0,1-4 0,2 2 0,-1-5 0,11 3 0,1-8 0,14-1 0,3-8 0,4 3 0,6-4 0,-4 9 0,4 0 0,0 5 0,-5 0 0,0 0 0,-1 0 0,-10 0 0,1 12 0,0 9 0,-8 14 0,0 11 0,-5-5 0,-5 11 0,0-11 0,0 5 0,0-12 0,-9-1 0,0-10 0,-8-2 0,0-4 0,-5-4 0,0-1 0,-6-2 0,1-1 0,-1 0 0,1-4 0,-1-1 0,6-4 0,0 0 0,10 0 0,0 0 0,8-3 0,4-1 0,8-4 0,4 0 0,10-1 0,0-4 0,11 3 0,1-8 0,6 2 0,0-4 0,-6 1 0,6-6 0,-11 5 0,13-11 0,-17 7 0,9-7 0,-14-2 0,4 3 0,-5-8 0,-4 9 0,-1-4 0,-6 10 0,1 2 0,-1 8 0,-4 2 0,3 3 0,-6 10 0,2 3 0,-3 21 0,0-2 0,0 15 0,0-11 0,0 11 0,0-11 0,0 11 0,0-10 0,0-1 0,4-2 0,1-8 0,7 3 0,1-8 0,4 3 0,0-7 0,-1 3 0,-3-4 0,-2-4 0,-3-1 0,-1-3 0,5 0 0,-4 0 0,4 0 0,-5-3 0,1-5 0,0-5 0,1-8 0,0-2 0,0-10 0,1-2 0,-5-10 0,0-3 0,-5-13 0,0-17 0,0-4 0,0-12 0,0 28 0,0-15 0,0 22 0,0-11 0,0 16 0,0 14 0,0 7 0,0 11 0,0 4 0,0 13 0,0 20 0,-5 10 0,4 15 0,-8 6 0,3-5 0,0 11 0,2-10 0,4 4 0,0-6 0,0-6 0,0-1 0,0-6 0,0 0 0,4 1 0,0-6 0,6 4 0,2-8 0,-2 8 0,6-3 0,-2 0 0,0 3 0,2-4 0,-2 6 0,4-6 0,-4 4 0,2-8 0,-7-1 0,3-1 0,-1-7 0,-2 3 0,3-5 0,-5-2 0,1-2 0,-1-3 0,5-12 0,-3-4 0,4-17 0,-4-1 0,2-12 0,-1 4 0,0-4 0,0 6 0,-1 6 0,0 6 0,0 2 0,-4 12 0,-1-3 0,0 10 0,-4-1 0,7 4 0,-3 0 0,3 4 0,1 0 0,-1 0 0,1 0 0,-1 0 0,1 4 0,4 9 0,-3 0 0,4 19 0,-4-13 0,1 18 0,-2-13 0,2 9 0,-5-6 0,-1 1 0,-4-1 0,0 0 0,0 1 0,0-6 0,0 4 0,0-12 0,0 7 0,0-13 0,0 4 0,-3-5 0,-6 1 0,-8-4 0,-1 0 0,-8-4 0,3 0 0,1 0 0,-5 0 0,9 0 0,-8 0 0,8-4 0,0-4 0,10 2 0,4-1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5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4 24575,'-4'-4'0,"12"12"0,4-6 0,12 17 0,-5-9 0,2 14 0,4-6 0,-8 2 0,3 0 0,-11-10 0,5 4 0,-8-1 0,6-6 0,-11 5 0,3-7 0,-4 9 0,0-5 0,-4 10 0,2-4 0,-18 11 0,7 1 0,-22 15 0,7-13 0,-2 10 0,4-17 0,6-1 0,5-3 0,-4-7 0,12 3 0,-5-9 0,7-1 0,0-12 0,12-14 0,-5 9 0,9-8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44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24575,'-1'-4'0,"6"-3"0,12 2 0,6-8 0,4 3 0,6-4 0,-4 1 0,3 2 0,-4 2 0,-6 1 0,0 7 0,-10-2 0,0 3 0,-1 0 0,-5 0 0,1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45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24575,'0'-4'0,"0"1"0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46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24575,'-4'5'0,"1"6"0,3 19 0,0-1 0,0 9 0,0 9 0,0-4 0,5 10 0,6 0 0,-4-10 0,12 10 0,-17-18 0,11 3 0,-11-14 0,6 8 0,-3-15 0,0 5 0,-2-6 0,-3-3 0,0 3 0,0-8 0,0 4 0,0-5 0,0 1 0,0-4 0,0-1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46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24575,'4'-7'0,"3"3"0,-3-2 0,12 5 0,-2-3 0,12 4 0,-3-4 0,4 3 0,0-3 0,1 4 0,-1 0 0,0 0 0,-4 0 0,-6 0 0,-5 0 0,-8 0 0,-1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47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 24575,'0'-17'0,"0"-2"0,0 10 0,0-6 0,0 7 0,0-3 0,0 4 0,4-1 0,9 0 0,-4 0 0,16-1 0,-1 5 0,5 0 0,4 4 0,-1 0 0,-3 0 0,4 0 0,-6 0 0,-4 0 0,-2 0 0,-4 0 0,-5 0 0,-3 13 0,-6 9 0,-3 8 0,-9 8 0,-2-3 0,-13 0 0,-3 5 0,2-10 0,1 4 0,1-10 0,9-7 0,-3-5 0,9-4 0,1-1 0,9-2 0,8-2 0,11-11 0,7 2 0,-1-8 0,0 9 0,1-3 0,-1 7 0,0-3 0,1 4 0,-6 0 0,0 0 0,-6 4 0,-3 4 0,0 10 0,-5-1 0,1 10 0,-4-5 0,-1 5 0,-4 1 0,0 5 0,-8-4 0,-3 3 0,-6-9 0,-1 3 0,-4-7 0,-1-1 0,0-2 0,-4-6 0,5 3 0,-6-8 0,1-1 0,-1-4 0,1 0 0,-1 0 0,6 0 0,0 0 0,5 0 0,5 0 0,0 0 0,4 0 0,1 0 0,3 0 0,0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54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138 660 24575,'0'6'0,"0"17"0,0 6 0,0 29 0,0-15 0,0 18 0,0-7 0,0-12 0,0 9 0,5-9 0,1 12 0,4-12 0,-4 2 0,2-20 0,-8 3 0,7-15 0,-6 0 0,3-14 0,-4-14 0,0-19 0,0-12 0,-5-1 0,-8-27 0,1 21 0,-6-30 0,7 22 0,-1-1 0,-4-5 0,3 13 0,-3-6 0,10 19 0,-3-3 0,4 17 0,-4-1 0,0 12 0,5 1 0,-3 8 0,3-1 0,-1 3 0,-1 5 0,5-6 0,-3 3 0,4-3 0,0 0 0,0-1 0,4 1 0,4-5 0,9 3 0,6-4 0,4 4 0,0 0 0,6-1 0,-4 1 0,4 3 0,-6 2 0,-4 4 0,-2 0 0,-4 0 0,-5 0 0,0 0 0,-4 12 0,0 4 0,-3 17 0,-1 1 0,-4 6 0,0 6 0,-8-5 0,-3 5 0,-9-6 0,0-1 0,1-5 0,-6 0 0,6-11 0,-4 5 0,6-14 0,4 2 0,-3-8 0,7 0 0,-2 0 0,3-1 0,1 1 0,-1-4 0,4 3 0,-3-7 0,-1 4 0,0-4 0,-3 0 0,7 3 0,4-2 0,4-1 0,7-8 0,7 2 0,0-8 0,8 12 0,-4-10 0,11 11 0,-4-3 0,4 4 0,-6 0 0,0 0 0,6 0 0,-8 12 0,3 9 0,-9 13 0,2 11 0,-6-4 0,0 11 0,-5-10 0,1 3 0,-2-10 0,-3 3 0,-2-14 0,-4 7 0,0-17 0,-8 7 0,-6-12 0,-14 4 0,-1-4 0,-9 1 0,3-5 0,1-1 0,1-4 0,10 0 0,2 0 0,8 0 0,2 0 0,6-3 0,2-1 0,15 0 0,3-3 0,13 2 0,5-5 0,1 1 0,6-6 0,-1 0 0,2-11 0,1-6 0,1-6 0,9-14 0,-22 9 0,13-13 0,-25 2 0,8-2 0,-8-4 0,-3 6 0,-4 6 0,-1 2 0,-5 11 0,0 7 0,-5 7 0,0 8 0,0 15 0,0 9 0,0 13 0,0 9 0,0 2 0,0 4 0,0 1 0,4-5 0,1-3 0,4-4 0,0-1 0,0 0 0,0-4 0,0-2 0,-1-8 0,-1-1 0,1-5 0,0 1 0,-4-1 0,2-3 0,-1 0 0,2-4 0,1 0 0,-4-4 0,3-9 0,-2-6 0,4-8 0,1 0 0,-1-6 0,1-2 0,-1 1 0,1-10 0,1-6 0,-5-5 0,-1 1 0,-5-22 0,0 29 0,0-5 0,0-2 0,0-8 0,0-18 0,0 21 0,0 23 0,0-9 0,-4 21 0,3-2 0,-3 9 0,1 4 0,2 1 0,-6 8 0,7 11 0,-3 14 0,3 18 0,-6 15 0,5 2 0,-4 11 0,5-4 0,0 6 0,0 1 0,0-9 0,4-6 0,7-4 0,4-15 0,5 9 0,-2-22 0,6 10 0,-6-15 0,9 6 0,-9-7 0,4-4 0,-6-1 0,1-4 0,-1 1 0,1-5 0,-4 0 0,2-4 0,-2 0 0,-1 0 0,4-7 0,-7-7 0,4-9 0,-4-5 0,0-5 0,0 4 0,-3-4 0,-2 6 0,-4-1 0,0 6 0,0 4 0,0 7 0,-3 6 0,-1 2 0,-4 3 0,1 0 0,2 3 0,2 1 0,3 4 0,0 0 0,0-1 0,0 5 0,0-4 0,0 4 0,0-5 0,3 1 0,1-1 0,4-3 0,4 3 0,0-6 0,1 3 0,2 0 0,3-3 0,-4 2 0,6-3 0,-7 4 0,3 1 0,-3-1 0,-2 3 0,-3-3 0,-1 4 0,-3 0 0,0-1 0,-4 0 0,0 5 0,0-3 0,0 6 0,0-2 0,0 3 0,-4 1 0,-4-4 0,-18 7 0,2-9 0,-11 6 0,12-9 0,-3 1 0,8-4 0,-8-1 0,12-4 0,-7 0 0,16 0 0,-2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55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24575,'2'-14'0,"3"2"0,16-3 0,20-7 0,-14 7 0,24-16 0,-21 15 0,6-5 0,2 3 0,-9 7 0,4 1 0,-11 6 0,10 4 0,-17 0 0,7 0 0,-18 0 0,-1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55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95 24575,'0'-12'0,"0"4"0,0-12 0,0 10 0,-5-16 0,4 20 0,-3-6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01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24575,'3'3'0,"0"10"0,-3 0 0,0 14 0,0-5 0,0 11 0,0-9 0,0 13 0,0-13 0,0 9 0,0-10 0,0 2 0,0-2 0,0-1 0,0-4 0,0-3 0,0-2 0,0 0 0,0-2 0,0-3 0,0-1 0,0 0 0,0-3 0,0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58.8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29 24575,'4'14'0,"-4"2"0,-1 5 0,-11-3 0,11-1 0,-7 4 0,4-8 0,3 9 0,-2-10 0,3 4 0,0-3 0,0 3 0,0 1 0,0 0 0,0-1 0,0 1 0,0-5 0,0 4 0,0-3 0,0-1 0,0 4 0,0-8 0,3 4 0,1-5 0,4 1 0,3 0 0,-2-1 0,6 2 0,-6-2 0,7 2 0,-4-5 0,5-1 0,-5-3 0,4 0 0,-3 0 0,3 0 0,1 0 0,-5 0 0,4 0 0,-3 0 0,-1 0 0,4-3 0,-8-2 0,8-3 0,-3-4 0,-1-1 0,4-3 0,-7-1 0,7 0 0,-2-4 0,-1-2 0,0-4 0,-4 4 0,0 2 0,-1 4 0,0 0 0,-3 5 0,-2-3 0,-3 6 0,0-2 0,0 3 0,0 1 0,0-5 0,0 3 0,0-2 0,-3 3 0,-1 0 0,-8-3 0,3 5 0,-6-5 0,6 7 0,-7-1 0,4-2 0,-5 2 0,0-3 0,4 0 0,-2 3 0,6-1 0,-7 5 0,8-6 0,-4 6 0,8-6 0,-3 7 0,3-4 0,-4 4 0,0 0 0,1 0 0,-1 0 0,1 0 0,-1 0 0,1 0 0,-1 0 0,21 0 0,-4 0 0,21 4 0,-12 1 0,4 4 0,-6 3 0,2 5 0,-5 1 0,4 8 0,-8-8 0,4 8 0,-4-8 0,-4 8 0,-2-8 0,-3 4 0,0-6 0,0 1 0,0-5 0,0 4 0,0-7 0,0 2 0,-3-3 0,-2 3 0,-7-2 0,3 3 0,-6-4 0,6 0 0,-7 0 0,4 0 0,-5 0 0,0-3 0,0-2 0,5-3 0,-4 4 0,8-3 0,-4 3 0,4-4 0,1 0 0,-1 0 0,0 0 0,1 0 0,-1 0 0,1 0 0,0 0 0,2 3 0,2 1 0,3 3 0,0 0 0,4-3 0,0 3 0,3-6 0,1 2 0,-1-3 0,5 4 0,-3-3 0,2 2 0,-3-3 0,-1 0 0,1 0 0,-1 0 0,1 0 0,-1 0 0,-3-3 0,0-1 0,-4-3 0,0-5 0,0 4 0,0-8 0,0 7 0,0 1 0,0 5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5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24575,'4'3'0,"0"3"0,-4 18 0,0 9 0,0 7 0,0 1 0,0 11 0,0-10 0,0 20 0,0-14 0,0 0 0,0-3 0,0-11 0,0 5 0,0-13 0,0-5 0,0-8 0,0-4 0,0 0 0,0-5 0,0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01.6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185 18 24575,'-15'0'0,"3"0"0,0 3 0,1 2 0,2 2 0,-7 5 0,11-3 0,-10 3 0,10-5 0,-7 5 0,4 1 0,-4 0 0,6 2 0,-9-5 0,13 1 0,-8-3 0,9 4 0,-3-4 0,4 4 0,0 0 0,0-4 0,0 4 0,0-1 0,-3-2 0,2 2 0,-2 1 0,3-4 0,0 4 0,0 0 0,-4-4 0,4 8 0,-4-8 0,4 4 0,0-1 0,0-2 0,0 2 0,0-3 0,0-1 0,0 1 0,0-1 0,0 1 0,0-1 0,0 1 0,0-1 0,4-3 0,-4 3 0,7-3 0,-3 0 0,4 3 0,-1-3 0,1 0 0,-4 3 0,3-6 0,-3 5 0,3-5 0,1 6 0,-4-3 0,3 0 0,-3 3 0,3-6 0,1 2 0,-4 0 0,3-2 0,-3 3 0,4-4 0,-1 0 0,1 0 0,-1 0 0,5 0 0,0 0 0,5 0 0,0-4 0,-1-1 0,5-8 0,-3 4 0,4-8 0,-9 4 0,2-3 0,-5-1 0,5 0 0,-6 0 0,3 1 0,-3-1 0,-1 4 0,0-3 0,-1 8 0,1-4 0,-3 4 0,-2 1 0,-3-5 0,0 4 0,0-4 0,0 4 0,0-3 0,0 2 0,0-7 0,0 4 0,0-5 0,-4 0 0,-1 0 0,-3 1 0,-4-1 0,-1-3 0,0 2 0,2 2 0,3 4 0,0 5 0,4-1 0,-3 1 0,3 3 0,-6 0 0,3 4 0,-8 0 0,3-3 0,-1 2 0,1-6 0,5 6 0,-1-3 0,4 1 0,22 13 0,-5-7 0,18 16 0,-15-6 0,1 0 0,-4 2 0,3-2 0,-7 4 0,3 0 0,-4-1 0,1 1 0,-1-5 0,-4 4 0,-1-7 0,-3 6 0,4-6 0,-3 2 0,2-3 0,-3-1 0,0 1 0,0-1 0,0 1 0,0-1 0,0 1 0,0-1 0,0 1 0,0-1 0,-4 1 0,0-1 0,-3 1 0,2-1 0,-1 1 0,-3 0 0,1-1 0,-4 1 0,4 0 0,1-1 0,-1-3 0,0 3 0,4-3 0,-3 0 0,7 3 0,-7-6 0,6 5 0,-6-5 0,3 6 0,-4-7 0,4 7 0,-3-6 0,3 6 0,-3-7 0,-5 7 0,3-2 0,-2-1 0,-1 0 0,3-4 0,-6 0 0,6 0 0,-3 0 0,5 0 0,-1 0 0,0 0 0,-3 0 0,2 0 0,-2 0 0,3 0 0,0 0 0,1 0 0,0 0 0,-3 0 0,5-4 0,-5 3 0,10-5 0,-7 5 0,6-3 0,-2 4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05.524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67 128 24575,'0'12'0,"0"3"0,0 2 0,0 0 0,0 10 0,0-5 0,0 11 0,0 1 0,0 6 0,0-1 0,0-4 0,0 9 0,0-14 0,0 9 0,0-16 0,0 3 0,0-12 0,0 6 0,0-11 0,0 2 0,0-3 0,-3-7 0,2-11 0,-2-8 0,-1-15 0,3-2 0,-4-11 0,1-2 0,2 1 0,-2-6 0,4 12 0,0-5 0,0 6 0,0 0 0,0 6 0,0 1 0,0 5 0,0 6 0,0 0 0,0 9 0,0 2 0,0 3 0,0 0 0,-4 4 0,1 1 0,-5 6 0,5 5 0,-5 9 0,7 6 0,-7-1 0,8 5 0,-4-5 0,4 11 0,0-9 0,0 13 0,0-13 0,0 9 0,0-6 0,0-4 0,0 3 0,0-8 0,0 3 0,0-4 0,0-4 0,3-2 0,-2-3 0,2-1 0,1 1 0,-4-1 0,4 1 0,-4-1 0,0 1 0,0-1 0,0 1 0,0-1 0,0 0 0,3 0 0,-2-3 0,2-1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13.5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0 24575,'0'26'0,"0"-3"0,0 10 0,0-6 0,0 0 0,0 1 0,0 4 0,0-8 0,0 8 0,0-14 0,0-1 0,0-5 0,0-1 0,0-2 0,0 2 0,0-10 0,-4-14 0,3-1 0,-3-10 0,4 3 0,0-2 0,0 0 0,-4-3 0,3 3 0,-3-4 0,4 4 0,0 1 0,0 6 0,0 3 0,0 1 0,0 5 0,0-1 0,0 1 0,-3-1 0,2 0 0,-2 1 0,0 3 0,2 4 0,-6 13 0,6 5 0,-3 10 0,4 4 0,0 3 0,0-1 0,0 4 0,0-9 0,0 9 0,0-9 0,0-1 0,0-2 0,0-8 0,0 3 0,0-4 0,0 0 0,0-1 0,0-3 0,0 3 0,0-8 0,0 4 0,0-5 0,0-3 0,0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15.0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24 103 24575,'0'30'0,"0"-3"0,0 11 0,0-9 0,0 9 0,0-14 0,0 14 0,0-19 0,0 4 0,0-3 0,0-10 0,0 6 0,0-9 0,0-9 0,0-4 0,0-14 0,0 2 0,0-8 0,0 3 0,0-4 0,0-1 0,0 1 0,0-1 0,0 1 0,0 4 0,0-3 0,0 8 0,0-8 0,0 8 0,0-4 0,0 6 0,0 3 0,0 1 0,0 5 0,0-1 0,0 7 0,0 18 0,0-2 0,0 19 0,0-12 0,0 6 0,-4-1 0,3 6 0,-3-9 0,4 7 0,0-8 0,0 4 0,0-4 0,0-2 0,0-4 0,0-1 0,0 1 0,0-5 0,0 4 0,0-7 0,0 2 0,0-3 0,0-1 0,-3-3 0,-1 0 0,0-4 0,1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18.81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78 1 24575,'-11'0'0,"1"6"0,6-1 0,-7 10 0,9-6 0,-5 6 0,-1-9 0,6 4 0,-9-6 0,11 4 0,-4 0 0,1-1 0,2 1 0,-2-1 0,3 1 0,0-1 0,0 5 0,0-4 0,0 4 0,0-1 0,0-2 0,0 2 0,0-3 0,0-1 0,0 1 0,0-1 0,0 1 0,0-1 0,0 1 0,0-1 0,0 1 0,0-1 0,0 1 0,0-1 0,3 1 0,-2-1 0,5-3 0,-5 3 0,6-3 0,-6 4 0,5-4 0,-1 3 0,-1-3 0,2 3 0,-2-3 0,1 3 0,1-6 0,-2 5 0,3-5 0,1 2 0,-1-3 0,0 0 0,1 0 0,-1 0 0,1 0 0,-1 0 0,1 0 0,-1 0 0,1 0 0,-1 0 0,1 0 0,-1-3 0,1-1 0,-1-4 0,1-4 0,0 4 0,-4-8 0,3 3 0,-2-3 0,3-1 0,0 0 0,-3 1 0,2-1 0,-6 4 0,6-2 0,-6 6 0,3-3 0,-4 5 0,0-1 0,0 0 0,0 1 0,0-1 0,0-4 0,0 4 0,0-4 0,0 5 0,0-1 0,0 0 0,0 1 0,0-1 0,0 1 0,0 0 0,0-1 0,0 1 0,-3 3 0,-1-3 0,-4 3 0,1 0 0,-1 1 0,1 3 0,-1 0 0,1 0 0,-1 0 0,1 0 0,-1 0 0,-4 0 0,4 0 0,-4 0 0,0 0 0,4 0 0,-4 0 0,4 0 0,1 0 0,-1 0 0,1 0 0,-1 0 0,4 0 0,1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23.95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1 177 24575,'0'20'0,"0"0"0,0-8 0,0 9 0,0-8 0,0 14 0,0-10 0,0 10 0,0-10 0,0 9 0,0-8 0,0 4 0,0-10 0,0 4 0,0-3 0,0 3 0,0-3 0,0-2 0,0-3 0,0-1 0,0 1 0,0-1 0,0 1 0,0-7 0,0-14 0,0-6 0,0-11 0,0-3 0,0-1 0,0-6 0,0-6 0,0 4 0,4-4 0,-3 6 0,4 0 0,-5 6 0,0 1 0,0 6 0,0 4 0,0 6 0,0 5 0,0 5 0,0 9 0,0 3 0,0 16 0,0 1 0,0 6 0,0-1 0,0 0 0,0 0 0,0 1 0,0-6 0,0 0 0,4-1 0,-3-3 0,3 3 0,-1-8 0,-2-5 0,2-5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25.25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54 24575,'0'20'0,"0"1"0,0 2 0,0 3 0,0-8 0,0 3 0,0 1 0,0-9 0,0 12 0,0-15 0,0 11 0,0-9 0,0 1 0,0-2 0,0-3 0,0 3 0,0-2 0,0-7 0,0-13 0,0-10 0,0-12 0,0-1 0,0-6 0,0 5 0,0-3 0,0 9 0,0 1 0,0 6 0,0 6 0,0 3 0,0 1 0,0 5 0,0 9 0,0 3 0,0 15 0,0 3 0,0 4 0,0 1 0,0-6 0,0-8 0,0-6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29.4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 0 24575,'-7'13'0,"3"-1"0,0-5 0,4 10 0,-3-8 0,2 8 0,-2-6 0,3 2 0,0-1 0,0 4 0,0-8 0,0 4 0,0-5 0,0 5 0,0-4 0,0 4 0,0-5 0,0 0 0,0 1 0,0-1 0,0 1 0,0-1 0,0 1 0,0-1 0,0 0 0,0 1 0,0-1 0,0 1 0,0 0 0,0 3 0,0-2 0,3 2 0,-2-3 0,2-1 0,-3 1 0,0-1 0,0 1 0,0-1 0,0 1 0,0-1 0,3 1 0,-2-1 0,3 1 0,-4-1 0,3-3 0,-2 2 0,5-2 0,-2 0 0,3 0 0,-3-1 0,2-2 0,-1 2 0,2-3 0,0 0 0,1 0 0,-1 0 0,1 0 0,-1 0 0,1 0 0,-1 0 0,1 0 0,-1 0 0,1 0 0,3 0 0,-2 0 0,2 0 0,1 0 0,-3 0 0,2 0 0,-3 0 0,-1 0 0,1-3 0,-1 2 0,1-6 0,-1 3 0,0-4 0,1 1 0,-1-1 0,1 1 0,-1-1 0,1 0 0,-1 4 0,1-3 0,-1 3 0,1 0 0,-4-3 0,3 3 0,-6-4 0,5 1 0,-2-1 0,0 1 0,3-1 0,-2-4 0,-1 4 0,0-8 0,-1 7 0,-2-6 0,2 6 0,-3-7 0,0 8 0,0-8 0,0 7 0,0-7 0,0 4 0,0-1 0,0-3 0,0 8 0,-4-8 0,-4 7 0,-1-3 0,-3 4 0,5 4 0,-5-3 0,3 2 0,-6-3 0,6 4 0,-7-4 0,4 4 0,-1-1 0,-3-2 0,8 6 0,-4-3 0,5 4 0,-1 0 0,0 0 0,1 0 0,-1 0 0,1 0 0,-1 0 0,1 0 0,0 0 0,3 3 0,-3 1 0,6 1 0,-2-2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34.4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1 281 24575,'0'11'0,"0"-1"0,0-3 0,0 1 0,0-1 0,0 0 0,0 1 0,3-1 0,1 0 0,3-3 0,0 0 0,-2-1 0,1-2 0,-2 2 0,0 1 0,3-4 0,-3 4 0,3-4 0,0 0 0,0 0 0,0 0 0,0 0 0,0 0 0,-3 3 0,3-2 0,-3 2 0,3-3 0,0 0 0,0 0 0,0 0 0,0 0 0,0 0 0,1 0 0,-1 0 0,0 0 0,1 0 0,-1 0 0,1 0 0,-1 0 0,1 0 0,-1 0 0,1-3 0,-1-1 0,1-1 0,-1-1 0,-3 1 0,3-2 0,-3 3 0,4-3 0,-4 3 0,3-8 0,-3 3 0,1-7 0,1 8 0,-1-4 0,-1 1 0,-1 2 0,0-3 0,-2 5 0,3-5 0,-4 3 0,0-6 0,0 6 0,0-7 0,0 3 0,0-3 0,0-1 0,0 4 0,0-2 0,0 2 0,0 0 0,0 2 0,0-1 0,0 3 0,0-2 0,0 3 0,-4 4 0,3-3 0,-5 3 0,2-4 0,-4 4 0,1 1 0,-1 3 0,-4 0 0,4 0 0,-4 0 0,4 0 0,1 0 0,-1 0 0,0 0 0,1 0 0,-1 0 0,0 0 0,-3 0 0,2 0 0,-3 0 0,5 0 0,-1 0 0,-4 0 0,4 0 0,-4 0 0,8 3 0,-3-2 0,3 6 0,-4-3 0,1 4 0,-1-1 0,4 1 0,-3-1 0,3 1 0,-1 3 0,-2 2 0,6-1 0,-6 0 0,6-4 0,-2-1 0,0 1 0,2-1 0,-3 1 0,4-1 0,0-3 0,0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37.1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0 152 24575,'0'15'0,"0"-4"0,0 0 0,0-3 0,0-1 0,0 0 0,0 0 0,0 1 0,0-1 0,0 0 0,0 1 0,4-1 0,-3 0 0,5 1 0,-5-1 0,6-2 0,-6 1 0,2-2 0,0 4 0,1-1 0,4 1 0,-4-1 0,2 1 0,-1-1 0,2 0 0,1-2 0,-4 1 0,2-5 0,-1 6 0,2-6 0,1 2 0,-1 0 0,1-2 0,-1 2 0,1-3 0,-1 0 0,5 0 0,-4 0 0,4 0 0,-5 0 0,1 0 0,-1 0 0,1 0 0,-1 0 0,1 0 0,-1 0 0,1 0 0,-1 0 0,0 0 0,1 0 0,-1-3 0,1-1 0,-4-4 0,2 1 0,-1-1 0,-1 1 0,2-1 0,-5 0 0,6-3 0,-6 2 0,3-3 0,-1 5 0,-2-5 0,3 4 0,-4-8 0,0 7 0,0-6 0,0 2 0,0-4 0,0 1 0,0-1 0,0-5 0,0 4 0,0-3 0,0 4 0,0 0 0,0 1 0,-4 3 0,0 1 0,-4 5 0,1-1 0,-1 4 0,0 0 0,-3 4 0,2 0 0,-7 0 0,8 0 0,-8 0 0,4 0 0,-1 0 0,-3 0 0,3 4 0,-3 1 0,-1 3 0,4 0 0,-2 4 0,6-4 0,-3 4 0,4-1 0,1-2 0,-1 2 0,0-3 0,4-1 0,-3 4 0,6-3 0,-5 3 0,5-4 0,1-3 0,8-1 0,4-3 0,5-3 0,0 2 0,-1-7 0,-3 7 0,2-6 0,-6 6 0,2-3 0,-3 4 0,0 0 0,-1 0 0,1 0 0,-1 0 0,0 0 0,1 3 0,-4 1 0,-1 4 0,0-1 0,-2 1 0,6 3 0,-6-2 0,3 2 0,-4-3 0,3 3 0,-2-2 0,3 3 0,-4-1 0,0-2 0,0 2 0,0-3 0,0 3 0,0-2 0,0 2 0,0-3 0,0 0 0,0-1 0,0 1 0,0-1 0,0 0 0,0 1 0,0-5 0,0 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6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1 24575,'11'0'0,"-3"14"0,-8 5 0,0 13 0,0 0 0,0 0 0,0 0 0,0 0 0,-10 1 0,-2-1 0,-9 0 0,0-10 0,1 2 0,-6-17 0,14 1 0,-2-8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41.98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5 0 24575,'0'15'0,"0"1"0,0 1 0,0-1 0,0 6 0,0-5 0,0 10 0,0-5 0,0 1 0,0 3 0,0-8 0,0 3 0,0-4 0,0-1 0,0 1 0,3-5 0,-2 4 0,3-8 0,-1 4 0,-2-4 0,2-1 0,-3 1 0,3-1 0,-2-6 0,2-6 0,-3-12 0,0-1 0,0-9 0,0-1 0,-4-1 0,3-3 0,-7 4 0,7 1 0,-3 4 0,0 2 0,3 4 0,-3 4 0,4-3 0,0 8 0,0-3 0,0 7 0,0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03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2232 24575,'0'-7'0,"0"-4"0,-4-7 0,3-10 0,-3-1 0,4-9 0,-4 3 0,3-5 0,-4 0 0,5-6 0,-9 5 0,7-12 0,-7 12 0,9-5 0,-5 0 0,-1-2 0,0-6 0,-3 0 0,7 7 0,-2 1 0,4 11 0,-5-3 0,4 14 0,-3-8 0,0 14 0,3-9 0,-7 10 0,3-10 0,1 9 0,-5-8 0,4 3 0,-4-4 0,-1-6 0,5-1 0,-4-6 0,8 1 0,-8-1 0,8 0 0,-8 0 0,8 0 0,-3-6 0,4 5 0,-5-5 0,4 6 0,-3-5 0,4 3 0,-5-10 0,4 11 0,-9-11 0,9 10 0,-8-28 0,7 25 0,-2-13 0,0 19 0,3 10 0,-4-4 0,5 10 0,0 2 0,0 4 0,0 1 0,0 3 0,0 1 0,0 5 0,0-1 0,9 4 0,6 0 0,4 4 0,7 0 0,-8 0 0,3 0 0,1 0 0,-8 0 0,2 0 0,-4 0 0,-4 0 0,4 0 0,-5 0 0,1 0 0,-1 0 0,1 0 0,-1 0 0,0 0 0,1 0 0,-1 0 0,0 0 0,0 0 0,0 0 0,1 0 0,-1 0 0,1 0 0,-1 0 0,1 0 0,-4 3 0,-1 1 0,-3 4 0,0-1 0,0 1 0,0-1 0,0 5 0,0 5 0,0 1 0,0 3 0,0 1 0,0-4 0,0 3 0,0 0 0,0 2 0,0 0 0,0 3 0,0-4 0,0 6 0,0 5 0,0 1 0,0 0 0,0 4 0,4-3 0,-3 4 0,4 1 0,-1-6 0,-3 4 0,7-4 0,-7 0 0,8 5 0,-8-11 0,8 11 0,-4-10 0,1 4 0,2-1 0,-3-3 0,1 4 0,2 0 0,-7-4 0,4 4 0,-1-6 0,-3 0 0,3 1 0,0-1 0,-3-5 0,3 5 0,0-5 0,-3 1 0,3-2 0,0-4 0,-3 4 0,2-7 0,1 6 0,-3-7 0,3 3 0,-4-3 0,3 3 0,-2-4 0,3 1 0,0 2 0,-4-6 0,4 6 0,-1-6 0,-2 6 0,3-2 0,-1 0 0,-2 2 0,6 1 0,-6 2 0,6 2 0,-6-8 0,3 0 0,-4-1 0,0-2 0,4 6 0,-4-2 0,4-1 0,0 4 0,-3-3 0,2-1 0,-3 4 0,0-8 0,4 8 0,-3-3 0,3-1 0,-4 4 0,4-4 0,-4 1 0,8 3 0,-7-4 0,2 5 0,1-1 0,1 6 0,0-4 0,-1 3 0,-1 3 0,2-5 0,0 0 0,-2-7 0,-3-4 0,0-1 0,0 1 0,0-1 0,0 0 0,0 0 0,0 0 0,0 1 0,0-1 0,0 0 0,0 0 0,0 0 0,0 0 0,0 0 0,0 0 0,0 0 0,0 0 0,0 0 0,-3-3 0,-1-1 0,-8-3 0,-1 0 0,-8 0 0,-2 0 0,-4 0 0,4 0 0,-3 0 0,3 0 0,0 0 0,6 0 0,1 0 0,8 0 0,-4 0 0,8-3 0,1-1 0,3-3 0,0 2 0,0 2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48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 24575,'-5'8'0,"2"20"0,3 26 0,0 32 0,0-5 0,0-7 0,0 7 0,-5-23 0,4 19 0,-5-14 0,6-9 0,0-8 0,0-17 0,0-2 0,0-14 0,0-2 0,13-7 0,3-5 0,24-9 0,-10-5 0,28-7 0,-7-4 0,11 2 0,-1 6 0,-14 4 0,5 8 0,-16 1 0,3 0 0,-16 5 0,-9 0 0,-7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49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24575,'0'4'0,"0"4"0,0 25 0,0 23 0,0-17 0,0 27 0,0-24 0,0 18 0,0-10 0,0 9 0,0-18 0,0 5 0,0-12 0,0-6 0,0-2 0,0-12 0,0 2 0,3-12 0,2 3 0,-1-3 0,2 0 0,-5 0 0,2-4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49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24575,'7'0'0,"15"0"0,-2-4 0,13-5 0,0-2 0,-5-2 0,5 3 0,-10 5 0,-6-3 0,-1 7 0,-4-2 0,-3 3 0,-3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50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1 24575,'4'5'0,"-5"18"0,-10 16 0,4 22 0,-13 1 0,6 15 0,1-19 0,-3 16 0,14-17 0,-3 12 0,5-6 0,0-9 0,0-8 0,0-12 0,0 5 0,0-16 0,0 9 0,4-14 0,10 9 0,0-9 0,14 2 0,-6-4 0,6-2 0,-6 0 0,4 3 0,-3-7 0,-1 2 0,0-3 0,-6-1 0,1-3 0,-5-1 0,4-4 0,-3 0 0,-1 0 0,4 0 0,-8-4 0,4-4 0,0-5 0,-3-3 0,4-6 0,-5 4 0,1-8 0,-4 8 0,3-8 0,-7 8 0,3-8 0,-4 8 0,0-4 0,0 6 0,-8-1 0,-13 0 0,-4-1 0,-10 8 0,8-2 0,0 11 0,-1-3 0,-5 4 0,4 0 0,-4 0 0,0 0 0,4 4 0,1 4 0,2 6 0,8 3 0,1-4 0,5-1 0,4-4 0,1-1 0,2-3 0,2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3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1964 24575,'36'0'0,"9"0"0,18-6 0,13 5 0,12-16-1442,9 8 1442,-41 0 0,2-1 0,0 3 0,1 0 0,9 0 0,0 0 0,1-1 0,1 1-607,4 0 0,0-1 607,0 1 0,0-1 0,1 1 0,-1-1 0,0 1 0,0-1 0,-5 2 0,0-2 0,4-3 0,-1 1 0,-2 2 0,-1-1 0,4-5 0,2 0 0,-1 6 0,0 0 0,-5-5 0,0-2 0,5 4 0,-2-1 0,-7-1 0,-1-2 0,4 1 0,0-1-520,-5-2 0,0 0 520,-5 2 0,1 1 0,3-3 0,-1 0 0,-6 0 0,-2 1 0,4 2 0,1 0 0,-1-3 0,0 1 0,-2 2 0,-2 1-141,38-7 141,1-4 0,-20 5 0,7-5 0,-2 0 0,-7 6 936,-8-3-936,6 3 1544,-12 1-1544,11 0 1184,-11 6-1184,11-5 0,13 4 0,-14-10 0,6 11 173,-20 0-173,-11 2 0,11 3 0,-10-4 0,-2 0 0,-1 0 0,-5 0 0,0 1 0,-1 3 0,-6-2 0,1 7 0,-1-7 0,6 7 0,-5-7 0,5 3 0,-6-1 0,1-2 0,-6 7 0,4-7 0,-3 7 0,4-7 0,1 3 0,-1 0 0,6-4 0,-5 4 0,17-5 0,-9 1 0,5 0 0,-8-1 0,-6 1 0,-5 4 0,5-4 0,-5 4 0,1 0 0,-2 1 0,1 0 0,-5 3 0,5-3 0,-6 0 0,6 3 0,-4-2 0,3-1 0,-4 3 0,-1-7 0,1 7 0,0-2 0,-1-1 0,1 3 0,0-7 0,-1 8 0,-3-4 0,-2 0 0,-3 0 0,0-7 0,2 5 0,7-1 0,10 7 0,7 0 0,6-4 0,0-2 0,6-4 0,-5 4 0,10-4 0,-3 0 0,11-2 0,-4-4 0,12 4 0,-11 2 0,12-2 0,-13-4 0,13 3 0,-12-2 0,4-1 0,-12 4 0,4-3 0,-11 4 0,5-3 0,-12 3 0,5-3 0,-10 4 0,9 0 0,-4 1 0,1-5 0,3-1 0,-4 0 0,6-4 0,0 8 0,0-8 0,-6 8 0,4-8 0,-9 9 0,4-4 0,-6 5 0,13-9 0,-15 7 0,14-6 0,-21 9 0,3-1 0,-4 4 0,4-3 0,-7 4 0,6-1 0,-11-2 0,6 6 0,-6-2 0,2 0 0,-3 2 0,0-3 0,-1 4 0,-3-3 0,-1-1 0,1-8 0,6 7 0,8-2 0,6 7 0,3 0 0,1-4 0,-1 3 0,6-8 0,-4 4 0,4-5 0,0 1 0,-5 3 0,11-2 0,-11 2 0,10-4 0,-9 1 0,4 0 0,-6-1 0,0 1 0,0 0 0,-4 4 0,3-3 0,-8 3 0,8 0 0,-8-2 0,3 2 0,-4-4 0,-4 5 0,2-4 0,-6 7 0,2-2 0,-3-1 0,-1 3 0,1-2 0,-7 3 0,-6 0 0,-7 0 0,-5 0 0,-4 0 0,3 0 0,-8 0 0,8 0 0,-9 0 0,-1 0 0,-1 0 0,-9 0 0,3 0 0,1 0 0,-5 0 0,11 0 0,-11 0 0,15 0 0,-8 0 0,14 0 0,-3 0 0,8 0 0,1 0 0,5 0 0,-1 0 0,7 0 0,10 0 0,15 0 0,10-9 0,6 2 0,0-3 0,-6 2 0,4 7 0,-3-3 0,-1 4 0,-1 0 0,-6 0 0,1 0 0,-6 0 0,4 0 0,-12 0 0,11 0 0,-15 0 0,6 0 0,-8 0 0,-1 0 0,1 0 0,-1 0 0,-9 6 0,-8 3 0,-13 13 0,-16 4 0,7-1 0,-14 5 0,10-4 0,-7 6 0,1-5 0,5 3 0,4-14 0,9 6 0,7-13 0,1 3 0,7-5 0,1 1 0,1-3 0,6 1 0,-5-2 0,5 0 0,-2-1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40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5118 6087 24575,'-56'-33'0,"-19"-24"0,16 3 0,-5-9-2628,10 9 0,-2-3 0,-1-3 2628,-1-5 0,0-2 0,-2-4 0,6 9 0,-1-3 0,0 0 0,0-2-743,2 0 0,0-1 1,0-1-1,-1-1 743,-3-5 0,-1-2 0,0 0 0,0 0 0,-1-3 0,0 0 0,0-1 0,1 2 0,2 1 0,1 2 0,0-1 0,-1 1 0,-1 1 0,-2 0 0,1 2 0,4 3 0,-2-3 0,4 5 0,-3-2-74,7 12 1,-3-2 0,1 1 0,3 3 73,-1-1 0,3 4 0,-2-3-555,-10-13 0,-2-3 1,1 2 554,8 8 0,0 0 0,1 2 241,0 2 1,0 1 0,2 0-242,-15-20 0,2 2 948,5 5 1,1 1-949,4 4 0,2 0 761,4 3 1,1 1-762,1 2 0,3 2 1026,7 14 1,2 2-1027,-3-8 0,2 2 2108,-13-16-2108,-11-12 2029,13 17-2029,5 14 1531,11 10-1531,7 10 721,7 6-721,4 10 225,-9 5-225,-2-11 0,-16-3 0,-10-28 0,-9-4 0,-15-20-483,33 34 1,0-2 482,-4-6 0,-1-1 0,1 4 0,0-1 0,-2-7 0,1 0 0,-1 3 0,2 0 0,0-3 0,3 0 0,-22-30 0,29 37 0,0 2 0,-19-21-233,-6-6 233,1 6 0,14 9 0,-3 1 0,10 13 0,-4-5 0,8 16 0,-1-8 953,7 15-953,0-4 245,6 6-245,5 5 0,0 0 0,4 4 0,1 4 0,2-3 0,-1 6 0,5 4 0,-3 11 0,4 12 0,0 8 0,0 12 0,0-5 0,-4 11 0,2-10 0,-3 4 0,5-7 0,0-4 0,0 3 0,0-14 0,0 8 0,0-15 0,0 5 0,0-6 0,0-3 0,0-1 0,0-5 0,0 1 0,0-10 0,0-4 0,0-9 0,0-7 0,0-1 0,0 1 0,0-5 0,0 5 0,0-11 0,0 4 0,0-4 0,0 10 0,0-3 0,0 12 0,0-6 0,0 7 0,0 0 0,0 2 0,-3 3 0,2 1 0,-2-1 0,3 0 0,0 1 0,0 0 0,0-1 0,0 1 0,0 0 0,3 3 0,5 1 0,5 3 0,3 0 0,6 0 0,0 0 0,11 0 0,1 0 0,6 0 0,6 0 0,1 0 0,1 0 0,4 5 0,-16 0 0,3 5 0,-12-5 0,-4 2 0,-6-2 0,-5-1 0,-4 0 0,-1-1 0,-3-2 0,0 2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57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26 24575,'3'-1'0,"6"2"0,3 11 0,1 1 0,3 3 0,-8-3 0,4-2 0,-4-3 0,-4 0 0,2-4 0,-5 2 0,3-8 0,-8-3 0,-1-4 0,-3-6 0,0 6 0,-4-7 0,4 8 0,-4-8 0,0 7 0,3-3 0,-3 4 0,5 4 0,-1 0 0,7 4 0,11 0 0,8 0 0,9 5 0,1 0 0,5 8 0,-5 2 0,5 4 0,-6-5 0,-4 2 0,-2-6 0,-8 1 0,-1 1 0,-4-3 0,-1 3 0,1-5 0,-4 1 0,-1-1 0,1-3 0,-4-10 0,3 4 0,-3-8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2:59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40 133 24575,'-7'0'0,"3"4"0,-2 0 0,1 7 0,-3 7 0,3-1 0,1 5 0,4-10 0,0 4 0,0-3 0,0-1 0,0 4 0,0-8 0,0 4 0,0-1 0,0 2 0,0 3 0,0-4 0,3-1 0,5-3 0,4-4 0,3-1 0,2-3 0,-1 0 0,0 0 0,1 0 0,-1-3 0,1-2 0,0-7 0,-1-1 0,1-4 0,-4 0 0,3 1 0,-7-1 0,3 4 0,-4-3 0,0 4 0,0-1 0,-4-3 0,-1 4 0,-3-5 0,0 4 0,0-7 0,0 6 0,0-8 0,0 5 0,0 1 0,0-1 0,-7 4 0,2 1 0,-11 4 0,7 0 0,-6 0 0,2 3 0,0 2 0,-2 3 0,2 0 0,-4 0 0,1 3 0,2 10 0,-2 6 0,1 9 0,5-13 0,2-3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0 24575,'-8'0'0,"-1"0"0,1 0 0,-1 0 0,4 4 0,1 11 0,-4 2 0,5 20 0,-5-9 0,8 5 0,-5-2 0,4-10 0,-4 10 0,5-15 0,0 8 0,0-9 0,0-1 0,0 10 0,0-7 0,0 8 0,0-6 0,4-4 0,1 4 0,4-9 0,5 4 0,-4-9 0,8-1 0,-3-4 0,0 0 0,-2 0 0,-4 0 0,0 0 0,0 0 0,0 0 0,-1 0 0,1-4 0,0-6 0,0-5 0,1-4 0,0-1 0,-1 5 0,1-4 0,-1 9 0,0-3 0,0 0 0,-4 3 0,3-3 0,-7 4 0,7 0 0,-7 0 0,3 0 0,-4 0 0,0-5 0,0 4 0,0-8 0,0 7 0,0-7 0,0 8 0,0-9 0,-4 9 0,-1-4 0,-4 5 0,0 0 0,4 1 0,-3 3 0,4 1 0,-1 0 0,1 7 0,4-2 0,0 7 0,0 6 0,0 1 0,0 4 0,0 1 0,0-1 0,0 1 0,0 0 0,0-1 0,0 1 0,0-1 0,0 1 0,0 5 0,0-4 0,0-1 0,4-2 0,-3-3 0,4 0 0,-5 3 0,0-8 0,0 4 0,0-5 0,0 4 0,0-3 0,0 4 0,-4-5 0,-1 0 0,-4-1 0,4 1 0,-3-4 0,3-1 0,-4-4 0,1 0 0,3 0 0,1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00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50 24575,'-16'12'0,"2"9"0,9-7 0,-3 12 0,7-4 0,-3 1 0,4-2 0,0-8 0,0 7 0,0-10 0,0 6 0,0-4 0,0-4 0,0 4 0,0-1 0,0-2 0,0 2 0,0-3 0,0-1 0,3 0 0,2-3 0,2 3 0,0-6 0,1 2 0,-1-3 0,1 0 0,-1 0 0,5 0 0,-4 0 0,4 0 0,-1 0 0,-2 0 0,6-4 0,-6 0 0,6-8 0,-2-1 0,0-3 0,-1-6 0,0 8 0,-2-7 0,2 8 0,-4 1 0,-3-4 0,-2 3 0,-3-4 0,0 1 0,0-6 0,0 4 0,0-8 0,-4 8 0,0 1 0,-8 1 0,-1 7 0,0-3 0,-3 4 0,4 3 0,-5 2 0,0 3 0,0 0 0,5 0 0,-4 0 0,3 0 0,-3 0 0,6 0 0,3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01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62 24575,'0'12'0,"0"-1"0,0 6 0,0-1 0,0 5 0,0-3 0,0 8 0,0-3 0,0-1 0,0 4 0,0-8 0,0 8 0,0-8 0,0 0 0,0 2 0,0-10 0,0 10 0,0-11 0,0 6 0,0-6 0,0 2 0,3-3 0,1-1 0,8 1 0,-7 0 0,10 0 0,-6-4 0,8 0 0,4-4 0,-3 0 0,3 0 0,-4 0 0,-1 0 0,1 0 0,0-4 0,-5 0 0,4-4 0,-7-4 0,3-1 0,-4 0 0,0-7 0,-3 6 0,-1-18 0,-4 8 0,0-9 0,0 0 0,0 4 0,-8-4 0,-3 6 0,-3-1 0,-3 1 0,0 0 0,-2 5 0,2 1 0,2 8 0,1 1 0,-2 4 0,3 3 0,-3-2 0,4 6 0,-5-3 0,4 4 0,1 0 0,1 0 0,2 0 0,-3 0 0,5 0 0,-1 0 0,4 0 0,0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08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24575,'7'0'0,"0"0"0,5 0 0,-4 0 0,7 0 0,-7 3 0,-1 1 0,0 0 0,-3 0 0,0-1 0,2 0 0,-1 4 0,2-3 0,0 3 0,1-3 0,-1 4 0,1-1 0,-1 1 0,1-4 0,-1-1 0,-2 1 0,1-3 0,-2 2 0,0 0 0,3-2 0,-7 6 0,7-6 0,-3 5 0,4-5 0,-1 6 0,0-7 0,-6 4 0,-6-4 0,-3 0 0,-8 0 0,4-8 0,-5 2 0,0-9 0,0 5 0,4-6 0,-3 3 0,7-3 0,-3-1 0,4 0 0,-1 0 0,1 5 0,3 0 0,-1 4 0,5 1 0,0 3 0,5 4 0,4 4 0,3 4 0,7 0 0,-5 0 0,8 1 0,-9-1 0,5 0 0,-1 1 0,-3-2 0,-1 1 0,-5-4 0,1 0 0,-1-4 0,-3 3 0,0-2 0,-4 2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10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0 24575,'-11'0'0,"3"0"0,-8 0 0,3 0 0,0 0 0,-2 0 0,6 0 0,-7 4 0,7 4 0,1 5 0,1 0 0,3-2 0,-1 1 0,2-3 0,3 6 0,0-6 0,0 2 0,0-3 0,0 3 0,0-2 0,0 2 0,0-3 0,0-1 0,0 0 0,0 1 0,0-1 0,0 0 0,0 0 0,3 1 0,6 0 0,-1-4 0,8 3 0,-4-6 0,1 6 0,3-6 0,-4 2 0,5-3 0,-5 0 0,4 0 0,-4 0 0,5 0 0,0 0 0,-5 0 0,4 0 0,-7 0 0,2 0 0,-3 0 0,-1 0 0,1-7 0,0 2 0,0-11 0,0 7 0,0-6 0,-4 6 0,0-7 0,-4 8 0,0-4 0,0 0 0,0 0 0,0-1 0,0 1 0,0 1 0,0 2 0,0-7 0,0 8 0,-4-4 0,-4 8 0,-1-3 0,-6 2 0,6 1 0,-3 0 0,1 4 0,2 0 0,-3 0 0,1 0 0,2 0 0,-7 0 0,11 0 0,-2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11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24575,'-14'0'0,"-4"4"0,4 0 0,-6 5 0,15 2 0,-7-2 0,4 3 0,4-5 0,0 1 0,4-1 0,0 5 0,0-4 0,0 4 0,0-5 0,0 0 0,0 4 0,0-3 0,0 2 0,4-2 0,0-1 0,8 1 0,-4-4 0,8 4 0,-8-7 0,8 6 0,-4-6 0,1 3 0,2-4 0,-6 0 0,7 0 0,-4 0 0,1 0 0,2 0 0,-2 0 0,4 0 0,-5 0 0,4 0 0,-4 0 0,1 0 0,-2 0 0,-3 0 0,-1-4 0,1 4 0,-1-7 0,1 3 0,0-4 0,-4 0 0,2 1 0,-5-1 0,3-4 0,-4 4 0,3-4 0,-2 4 0,2 1 0,-3-1 0,0 1 0,0-1 0,0 0 0,0 1 0,0-1 0,-3 1 0,-1-1 0,-4 0 0,0 4 0,-3-3 0,2 6 0,-7-6 0,4 6 0,-1-3 0,-3 0 0,8 3 0,-8-2 0,7 3 0,-2 0 0,3 0 0,1 0 0,-1 0 0,0 0 0,1 0 0,-1 3 0,1 1 0,-1 4 0,4-4 0,1-1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16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24575,'0'7'0,"0"4"0,0 15 0,0 1 0,0 1 0,0-1 0,0 1 0,0-1 0,0 0 0,0 0 0,0-4 0,0-2 0,0 1 0,0-5 0,0 0 0,0-6 0,0-7 0,0-1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1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89 120 24575,'3'-4'0,"5"1"0,5 3 0,-1 0 0,4 0 0,-8 0 0,1 7 0,1-5 0,-14 5 0,-2-7 0,-16-8 0,-5-2 0,3-12 0,3 3 0,3 1 0,6 6 0,-4 0 0,11 4 0,-6-1 0,10 3 0,0 5 0,10-2 0,3 6 0,4 6 0,1 3 0,0 5 0,-4 0 0,-1-1 0,-4-3 0,0 3 0,0-8 0,-1 4 0,-2-5 0,-5-3 0,-4 0 0,3-4 0,10 0 0,-4 0 0,6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18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11 198 24575,'0'19'0,"0"-2"0,0-10 0,0 0 0,3-3 0,1-1 0,3-3 0,1 0 0,-1 0 0,5 0 0,-4 0 0,4 0 0,-5 0 0,1 0 0,-1 0 0,1-3 0,-1 2 0,-3-6 0,3 3 0,-3-4 0,4 1 0,-4-1 0,-1 1 0,-3-1 0,3 1 0,-2-1 0,2-4 0,-3 4 0,0-8 0,4 3 0,-3-3 0,2 3 0,-3-3 0,0 4 0,0-5 0,0 4 0,0-3 0,0 8 0,0-4 0,0 5 0,-3 3 0,-1 0 0,-3 4 0,-1 0 0,0 0 0,1 0 0,-1 0 0,1 0 0,-1 0 0,1 0 0,-1 4 0,1 0 0,-1 3 0,-4 1 0,3 4 0,-2-3 0,2 6 0,2-6 0,-1 2 0,3-3 0,2-1 0,3 1 0,0 4 0,0-4 0,0 4 0,0-5 0,0 1 0,0-1 0,0 1 0,0-1 0,0 1 0,0-1 0,0 1 0,0-1 0,0-3 0,0-1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20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24575,'0'20'0,"0"-4"0,0 11 0,0-5 0,0 1 0,0 3 0,0-8 0,0 3 0,0-8 0,0 2 0,0-6 0,0 3 0,0-5 0,0-9 0,0-9 0,0-4 0,0-6 0,0 5 0,0 0 0,0-6 0,0 0 0,0-1 0,0-3 0,0 8 0,0-4 0,0 6 0,0-1 0,0 0 0,0 4 0,0 2 0,0 3 0,0 1 0,0 2 0,0 2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22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24575,'0'2'0,"0"4"0,0 9 0,0 7 0,0-5 0,0 5 0,0-10 0,0 4 0,0-7 0,0 6 0,0-6 0,0 6 0,0-6 0,0 2 0,0-4 0,0 1 0,0-1 0,4 1 0,0-1 0,3-3 0,1 3 0,-1-6 0,1 5 0,-1-1 0,5-1 0,-4 2 0,4-5 0,-5 6 0,5-6 0,-4 5 0,4-5 0,-5 3 0,1-4 0,-1 0 0,1 0 0,0 0 0,-1 0 0,1 0 0,-1 0 0,1 0 0,-1 0 0,1 0 0,-1 0 0,1 0 0,-1 0 0,0 0 0,1 0 0,-4-4 0,3 0 0,-7-4 0,7 1 0,-6-5 0,2 3 0,-3-6 0,0 2 0,0-4 0,0 0 0,0 1 0,0-1 0,0 0 0,0 0 0,0 1 0,0-1 0,0 4 0,0-2 0,0 6 0,0-7 0,-3 8 0,-1-4 0,-8 4 0,3 0 0,-7 0 0,8 4 0,-4 0 0,1 0 0,2 3 0,-7-3 0,8 4 0,-4 0 0,0 0 0,4 0 0,-4 0 0,4 0 0,1 0 0,-1 0 0,1 0 0,3 3 0,1 2 0,3 6 0,0-6 0,0 2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38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24575,'0'36'0,"0"14"0,0-15 0,0 33 0,0-17 0,0 20 0,0-22 0,0 11 0,0-30 0,0 14 0,0-17 0,0-5 0,0 2 0,0-14 0,0 3 0,0-4 0,0-4 0,0-1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23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24575,'0'7'0,"0"-5"0,0 17 0,0-11 0,0 4 0,0-14 0,0-4 0,0-10 0,0-1 0,0 1 0,0-1 0,0 0 0,0 4 0,0 2 0,0 3 0,0 1 0,0-1 0,0 7 0,0 6 0,0 3 0,0 8 0,0-4 0,0 5 0,3-4 0,-2-2 0,2-3 0,-3-1 0,0 1 0,0-7 0,-3-5 0,2-4 0,-2-3 0,3 7 0,0 1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24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7 24575,'-1'-4'0,"6"1"0,3 7 0,4 4 0,0 4 0,-3 5 0,3 0 0,-4-1 0,4 1 0,-3-5 0,-1 9 0,-1-12 0,-6 8 0,-1-13 0,-4-1 0,-4-3 0,-3 0 0,-2-7 0,-4 1 0,-4-11 0,3 8 0,-9-8 0,14 7 0,-8-2 0,12 7 0,-2-2 0,3 6 0,4-2 0,1 3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26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1 143 24575,'0'10'0,"0"2"0,0 0 0,0 4 0,0-8 0,0 8 0,0-8 0,0 4 0,0-5 0,0 1 0,0-1 0,0 1 0,0-1 0,6-3 0,-1-1 0,10-3 0,-7 0 0,8 0 0,-7 0 0,2 0 0,1 0 0,-4 0 0,4-3 0,-1 2 0,-2-6 0,2 6 0,-3-6 0,-1 3 0,1-3 0,-1-1 0,1 0 0,-1 1 0,-3-5 0,3-1 0,-6-3 0,3-1 0,-4 0 0,0 0 0,0 1 0,0 3 0,0-3 0,0 8 0,0-8 0,0 7 0,0-2 0,0 3 0,0 0 0,0 1 0,-3-1 0,-2 4 0,-2-3 0,-1 6 0,-4-2 0,4 3 0,-4 0 0,-3 0 0,6 0 0,-10 0 0,10 3 0,-3 1 0,4 8 0,0 1 0,0 3 0,-1 1 0,1 0 0,3-1 0,-2-3 0,6-2 0,-2-6 0,3-2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27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24575,'4'-7'0,"-1"7"0,-3 10 0,0 3 0,0 14 0,0-5 0,0 6 0,0-1 0,0-4 0,0 3 0,0-9 0,0 10 0,0-14 0,0 8 0,0-13 0,0 4 0,0-5 0,0-6 0,0 2 0,0-6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28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24575,'0'24'0,"0"6"0,0 4 0,0 0 0,0 11 0,0-9 0,0 10 0,0-12 0,0 4 0,0-9 0,0-5 0,0 1 0,0-11 0,0 4 0,0-3 0,0-6 0,0 2 0,0-4 0,0 1 0,0-1 0,0-3 0,0-1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29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83 108 24575,'-7'-4'0,"7"1"0,1 3 0,3 4 0,3-4 0,-7 11 0,7-9 0,-6 9 0,6-10 0,-10 2 0,-1-3 0,-5-7 0,-7-3 0,7-7 0,-7 1 0,7-1 0,-4 0 0,9 0 0,-3 5 0,6 0 0,-6 8 0,6 0 0,-2 4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31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24575,'0'11'0,"0"2"0,0 8 0,0-3 0,0 3 0,0-4 0,0-5 0,0 9 0,0-7 0,0 3 0,0-1 0,0-8 0,0 4 0,0-5 0,0 0 0,0 1 0,0-5 0,0 1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32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24575,'0'11'0,"0"2"0,0-1 0,0 4 0,0-4 0,0 5 0,0 0 0,0-1 0,0-3 0,0 7 0,0-10 0,0 10 0,0-11 0,0 6 0,0-6 0,0 3 0,0-5 0,0 1 0,0-1 0,3-3 0,1 0 0,7-4 0,-2 0 0,6 0 0,-6 0 0,6 0 0,-6 0 0,7 0 0,-8-4 0,4 0 0,-1-4 0,-2 0 0,2 0 0,-3 1 0,0-1 0,-1 0 0,1 1 0,-1-1 0,-3-4 0,3 4 0,-6-8 0,2 3 0,-3-3 0,0-1 0,0 0 0,0 0 0,0 1 0,0 3 0,0-3 0,0 8 0,0-4 0,-3 4 0,-1 1 0,-8-1 0,3 4 0,-2-4 0,-1 8 0,3-4 0,-6 4 0,6 0 0,-7 0 0,8 0 0,-8 0 0,7 0 0,-2 3 0,3 2 0,-3 5 0,6-5 0,-2 2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33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17 140 24575,'-9'76'0,"1"-12"0,8-47 0,0-4 0,0 7 0,0-10 0,0 10 0,0-11 0,0 5 0,4-9 0,0 5 0,3-6 0,5 1 0,-4-2 0,8-3 0,-7 0 0,6 0 0,-6 0 0,2 0 0,1 0 0,-4 0 0,4 0 0,-5 0 0,1 0 0,-1 0 0,1 0 0,-1 0 0,1 0 0,-1 0 0,1 0 0,-1-4 0,1 0 0,0-3 0,-4-1 0,2 0 0,-1-3 0,3 2 0,-4-3 0,3 5 0,-6-1 0,2-4 0,1 0 0,-3-5 0,2 0 0,-3 0 0,0-4 0,0 3 0,0-8 0,0 3 0,0 0 0,0 2 0,0 4 0,0 0 0,0 0 0,0 1 0,0 3 0,-3-3 0,-2 11 0,-7-6 0,4 7 0,-8-1 0,7 2 0,-2 3 0,-1 0 0,4 0 0,-4 0 0,4 0 0,1 0 0,-5 0 0,7 3 0,-6 5 0,6 5 0,-4 11 0,5-6 0,0-1 0,4-10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48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24575,'4'7'0,"-4"0"0,7-3 0,-6 3 0,2-3 0,-3 4 0,0-1 0,0 0 0,0 0 0,0-3 0,0-1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14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484 323 24575,'0'-48'0,"0"-11"0,0 23 0,0-11 0,0 20 0,0-3 0,0 8 0,0 2 0,0 1 0,-9 13 0,3-3 0,-8 9 0,0 0 0,-1 0 0,-5 0 0,6 0 0,-5 9 0,3 8 0,-11 11 0,9 4 0,-8 2 0,8 4 0,-4-4 0,-1 11 0,6-11 0,-5 11 0,10-11 0,-5 5 0,6-1 0,5-4 0,-4-1 0,9-2 0,-4-4 0,5 5 0,0 6 0,0-4 0,6 11 0,5-4 0,7-1 0,11 12 0,2-8 0,0 11 0,6-5 0,-12 5 0,6 2 0,-6-1 0,-6 6 0,-2-14 0,-5 7 0,0-9 0,-5 8 0,-2-5 0,-5-1 0,0-3 0,0-5 0,-10 0 0,-8 0 0,-5-7 0,-9-5 0,4-6 0,-25-1 0,9-9 0,-11-1 0,17-6 0,6-5 0,-1 0 0,7-4 0,0-2 0,15 1 0,3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49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24575,'0'3'0,"3"-1"0,1 9 0,8 0 0,1-6 0,-1 6 0,0-7 0,-1 4 0,-2 0 0,2-1 0,-3-2 0,-1 1 0,5-1 0,-4 2 0,4 1 0,-5-4 0,-3-1 0,-1-3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50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24575,'0'24'0,"0"0"0,0 4 0,0 4 0,0-3 0,0 9 0,0-9 0,0 9 0,0-9 0,0 4 0,0-1 0,0-3 0,0-1 0,0-7 0,0 0 0,0-7 0,0 2 0,0-12 0,0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52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24575,'4'6'0,"-1"3"0,-3 6 0,0-2 0,0 7 0,0-10 0,0 10 0,0-7 0,0 3 0,0 5 0,0-3 0,0 4 0,0-1 0,0 7 0,0 1 0,0-1 0,0 4 0,0-9 0,0 6 0,0-4 0,0-11 0,0 11 0,0-15 0,0 7 0,0-6 0,4-3 0,-4 4 0,8-1 0,-4-2 0,4 3 0,-1-5 0,1 1 0,-1-1 0,1 1 0,-1-1 0,1 0 0,-1 1 0,0-4 0,1-1 0,4-3 0,-4 0 0,4 0 0,-1 0 0,-2 0 0,10 0 0,-10 0 0,10 0 0,-10 0 0,2-3 0,-3-1 0,-1 0 0,1-7 0,-1 6 0,2-11 0,-2 7 0,1-7 0,0 4 0,1-5 0,-5 0 0,4 1 0,-7-1 0,2 0 0,-3 0 0,0 1 0,0-6 0,0 4 0,0-8 0,0 3 0,-4-4 0,-1-1 0,-7 6 0,2 0 0,-6 6 0,3-1 0,0 4 0,2 1 0,-4 4 0,5 1 0,-9 2 0,10 2 0,-2 3 0,3 0 0,0 0 0,1 0 0,-1 0 0,1 0 0,-1 0 0,1 0 0,0 0 0,2 3 0,-1 1 0,1 4 0,-2-1 0,2 1 0,-1-1 0,5 1 0,-3-1 0,4 1 0,0-4 0,0-1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52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24575,'0'6'0,"0"6"0,0 5 0,0 5 0,0 6 0,0-1 0,0 6 0,0-5 0,0 11 0,0-5 0,0 0 0,0 11 0,0-15 0,0 21 0,0-15 0,0 10 0,0-12 0,0-6 0,0-7 0,0-4 0,0-4 0,0-2 0,0-3 0,0-4 0,0-1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54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24575,'-4'9'0,"4"1"0,5 9 0,3-7 0,0 0 0,3-4 0,-2-4 0,11 4 0,-14-7 0,6 3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54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24575,'28'47'0,"1"0"0,16 28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55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24575,'0'11'0,"0"1"0,0 5 0,0 4 0,0-3 0,0 3 0,0-4 0,0-1 0,0-3 0,0-2 0,0-4 0,0 0 0,0 5 0,0 0 0,0 0 0,0 4 0,0-3 0,0-1 0,0-1 0,0-3 0,0-1 0,0-3 0,0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57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24575,'0'12'0,"0"6"0,0 19 0,0 9 0,0-5 0,0 5 0,0-6 0,0 0 0,0-10 0,0 1 0,0-17 0,0 6 0,0-11 0,0-4 0,0-15 0,0 4 0,0-6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58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24575,'0'11'0,"0"2"0,0-1 0,-4 4 0,3-4 0,-2 5 0,3 4 0,0-3 0,0 8 0,0-8 0,0 13 0,0-7 0,0 9 0,0-6 0,0 1 0,0-1 0,0-5 0,0 5 0,0-5 0,0-3 0,0 1 0,0-8 0,3 5 0,2-4 0,2-2 0,1-3 0,3-1 0,2 1 0,-1 0 0,4-3 0,-4-2 0,1-3 0,3 0 0,-4 0 0,1 0 0,2 0 0,-6 0 0,6 0 0,-6 0 0,2-3 0,1-6 0,-3-3 0,3-10 0,-4 5 0,1-10 0,-4-3 0,-1 1 0,-4-1 0,0 3 0,0 5 0,0-6 0,0 6 0,0-4 0,-4 8 0,0-4 0,-5 5 0,-3 1 0,3 3 0,-3 1 0,1 4 0,2 1 0,-2-1 0,-1 3 0,3 2 0,-2 3 0,-1 0 0,3 0 0,-2 0 0,3 0 0,1 0 0,-1 0 0,4 0 0,0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3:59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24575,'0'6'0,"0"6"0,0 19 0,0 9 0,0-4 0,0 9 0,0-11 0,0 0 0,0-1 0,0-10 0,0-2 0,0-4 0,0-5 0,0-1 0,0-7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8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24575,'0'20'0,"0"-4"0,0 16 0,0-8 0,0 9 0,0 0 0,0-5 0,0 11 0,0-10 0,0 15 0,0-14 0,0 15 0,0-11 0,0-4 0,0 7 0,4-18 0,-3 8 0,2-14 0,-3 3 0,0-4 0,0 5 0,0-5 0,0 0 0,0-5 0,4 5 0,0-4 0,1 8 0,-2-7 0,-3 2 0,0-3 0,0-1 0,0 1 0,0-1 0,0 1 0,0-4 0,0-1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15.4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1 189 24575,'37'0'0,"5"0"0,21 0 0,0-12 0,-13 5 0,10-17 0,-11 11 0,23-12 0,-14 6 0,4-1 0,-15 3 0,-7 0 0,-1 10 0,-18-7 0,3 13 0,-14-7 0,4 8 0,-6-4 0,-3 4 0,-1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00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24575,'3'3'0,"0"5"0,-3 5 0,0 8 0,0 2 0,0 4 0,0 0 0,0 0 0,0 6 0,0-4 0,0-2 0,0 5 0,0-13 0,0 4 0,0-7 0,0-8 0,0 4 0,0-5 0,0-3 0,0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02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24575,'16'0'0,"-2"0"0,17 0 0,-7 0 0,9 0 0,-10 0 0,3 0 0,-8 0 0,-1 0 0,-5 0 0,-5 0 0,1 0 0,-4 0 0,-1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04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24575,'0'11'0,"0"8"0,0-5 0,0 18 0,0-8 0,0 4 0,0-2 0,0-12 0,0 11 0,0-15 0,0 10 0,0-8 0,3-3 0,2-2 0,6-7 0,1 0 0,5 0 0,4 0 0,-7 0 0,11-8 0,-11 2 0,4-16 0,-6 8 0,-3-7 0,-1 8 0,0-3 0,0-1 0,-3-1 0,-1-8 0,-4 3 0,0 0 0,0-3 0,0 8 0,-3 1 0,-5 1 0,-1 7 0,-7 1 0,3 1 0,-3 6 0,-1-3 0,0 4 0,1 0 0,6 0 0,3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05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32 109 24575,'-9'7'0,"2"1"0,4-4 0,2 7 0,-6-6 0,6 6 0,-2-3 0,3 4 0,0-4 0,0 4 0,0-1 0,0 2 0,0-1 0,0 0 0,0-1 0,0-2 0,0 3 0,0-5 0,0 1 0,0 3 0,0-3 0,7 1 0,-3-6 0,16-3 0,-6 0 0,7 0 0,1 0 0,-4 0 0,3 0 0,-8 0 0,2 0 0,-6 0 0,6 0 0,-6-4 0,3-4 0,-4-5 0,0-8 0,1-2 0,-4-10 0,-1-1 0,0 0 0,-3 2 0,3 9 0,-4-3 0,0 8 0,0 1 0,0 5 0,0 4 0,0 1 0,-7 2 0,2 2 0,-7 3 0,4 0 0,-3 0 0,6 0 0,-3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06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9 122 24575,'-2'66'0,"-1"1"0,1-5 0,1-17 0,1-37 0,6-4 0,8-1 0,2-3 0,16 0 0,-13 0 0,18 0 0,-13 0 0,0 0 0,2-4 0,-13-1 0,9-7 0,-9-1 0,-1-9 0,-3 0 0,0-6 0,0-5 0,1 4 0,-5-4 0,-1 6 0,-4 0 0,0 4 0,0-3 0,0 12 0,-7-6 0,-3 11 0,-6-3 0,-6 3 0,4 4 0,-3 1 0,-1 4 0,4 0 0,-3 0 0,4 0 0,1 0 0,3 3 0,-3 2 0,7 7 0,-3 5 0,3 1 0,0 8 0,4-8 0,-3 3 0,8 1 0,-4-12 0,4 2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08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24575,'-4'0'0,"1"0"0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09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4 24575,'-7'-3'0,"0"5"0,-1-5 0,4 10 0,-7-6 0,10 5 0,-10-5 0,10 3 0,-2-4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11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1 138 24575,'0'11'0,"0"3"0,0-5 0,0 7 0,0-4 0,0 5 0,0 0 0,0-5 0,0 4 0,0-4 0,0 1 0,0-2 0,7-3 0,2 0 0,13-3 0,-4 2 0,3-2 0,0-1 0,2 0 0,-1-4 0,4 0 0,-8 0 0,3 0 0,-4-4 0,-5 0 0,4-8 0,-7-1 0,3-3 0,-4-1 0,0 0 0,1 1 0,-1-6 0,1 4 0,-4-3 0,-2 4 0,-3-4 0,0 3 0,0-4 0,0 0 0,0 5 0,0-1 0,0 2 0,-3 8 0,-1 0 0,-4 1 0,-4 6 0,0-2 0,-5 3 0,0 0 0,-4 0 0,3 0 0,-4 3 0,1 6 0,3 4 0,-4 9 0,5-4 0,3 3 0,-2 1 0,6-8 0,1-1 0,6-10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12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24575,'0'7'0,"0"0"0,0 0 0,0 1 0,0 3 0,3-6 0,10 2 0,1-4 0,7-2 0,-4 7 0,4-8 0,-3 4 0,4-4 0,-6 0 0,1 0 0,0 0 0,-5 0 0,4 0 0,-8 0 0,4 0 0,-5-3 0,1 2 0,3-10 0,-2 6 0,3-11 0,-4 4 0,0-5 0,0 0 0,0 0 0,-3 1 0,-1-1 0,-4 0 0,0-4 0,0 7 0,0-7 0,0 9 0,0-1 0,-4 1 0,-4 8 0,-1-3 0,-6 7 0,2-4 0,-4 4 0,-4 0 0,3 0 0,-4 0 0,6 0 0,-1 4 0,0 4 0,1 5 0,-2 8 0,5-3 0,4-4 0,5-6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13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24575,'4'-7'0,"-1"11"0,-3-2 0,0 13 0,0-2 0,0 8 0,0-3 0,4 4 0,1-1 0,0-7 0,3 11 0,-4-15 0,5 10 0,-2-11 0,1 2 0,-4-3 0,0-1 0,-4 0 0,3-3 0,-2 3 0,2-6 0,-3 2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16.1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453 18 24575,'-7'-10'0,"-9"2"0,-6 29 0,-19 14 0,6 30 0,-19 13-468,27-31 1,1 0 467,1-4 0,0 1 0,-3 13 0,3-1 0,-4 14-22,12-21 0,0-1 22,-3 10 0,5 22 0,-1-15 0,14 6 0,-4-22 695,6 11-695,0-11 284,0 1-284,11 2 0,14-10 0,13 7 0,11-10 0,2 3 0,-2-11 0,-7 0 0,5-7 0,-13-3 0,-1-9 0,-8 3 0,-5-10 0,-1-1 0,-8-4 0,-2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14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24575,'3'-4'0,"1"-3"0,7 3 0,2-4 0,4-4 0,4 2 0,-3-6 0,3 6 0,-4-2 0,-5 4 0,4 0 0,-7 0 0,2 0 0,-3 4 0,-1 0 0,1 1 0,-1 2 0,0-2 0,-2 3 0,-2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15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42 24575,'-7'3'0,"1"6"0,6-1 0,0 7 0,0 3 0,0 4 0,0 1 0,0 3 0,0-9 0,0 9 0,0-3 0,0 0 0,0-2 0,0-5 0,7-3 0,2-4 0,13-6 0,-4 1 0,13-3 0,-7 3 0,9-4 0,-11 0 0,5 0 0,-10 0 0,4-4 0,-4-4 0,-5-9 0,1-6 0,-1 1 0,-2-5 0,2 5 0,-3-6 0,0 1 0,-3-1 0,-2 5 0,-4-3 0,0 8 0,0-3 0,0 8 0,-4 2 0,0 6 0,-12 2 0,2 3 0,-12 0 0,3 0 0,-4 0 0,-1 0 0,0 13 0,5-2 0,-5 17 0,9-10 0,-4 9 0,6-5 0,3 1 0,5-9 0,5-7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16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24575,'4'-10'0,"-1"2"0,-3-3 0,0 4 0,0-1 0,0 0 0,0 1 0,0-1 0,0-3 0,0 3 0,0-3 0,0 10 0,0 6 0,0 12 0,4 6 0,1 10 0,0-5 0,4 5 0,-4-6 0,4 1 0,0-1 0,0-4 0,0 3 0,-1-12 0,1 6 0,-5-11 0,3 2 0,-6-3 0,6-1 0,-7 1 0,4-1 0,-1-3 0,-2 0 0,2-4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17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69 24575,'0'20'0,"0"-8"0,0 19 0,0-11 0,0 13 0,0-6 0,0 0 0,0-4 0,0-1 0,0-10 0,0 0 0,0-1 0,3-2 0,1-1 0,7-2 0,-2-5 0,6 3 0,-2-4 0,4 0 0,-1 0 0,1 0 0,0 0 0,-1 0 0,1 0 0,-4 0 0,2-4 0,-7 3 0,4-6 0,-4-1 0,-1 0 0,1-8 0,0 3 0,1-4 0,-5-4 0,0 3 0,-4-8 0,0 3 0,0-4 0,0-1 0,0 1 0,0 4 0,-4 2 0,-4 4 0,-5 4 0,-4 1 0,4 4 0,-2 3 0,2 2 0,-9 3 0,4 0 0,-8 0 0,8 0 0,-3 0 0,4 7 0,0 2 0,0 4 0,5-1 0,3-8 0,6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18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24575,'16'0'0,"2"-4"0,9-6 0,0 0 0,1-3 0,5 3 0,-5-3 0,5 7 0,-10-3 0,-2 9 0,-8-3 0,-2 2 0,-3-2 0,-4 3 0,-1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19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83 24575,'0'2'0,"0"0"0,0 17 0,0 4 0,0 6 0,0-1 0,0-2 0,0-3 0,0-1 0,0-5 0,0 4 0,0-12 0,13 4 0,-3-9 0,11 0 0,1-4 0,0 4 0,6-4 0,-6 0 0,0 0 0,-6 0 0,1 0 0,4 0 0,-10-7 0,8 1 0,-13-15 0,6 11 0,-4-10 0,1 2 0,-5-4 0,0-6 0,-4 1 0,0-1 0,0 1 0,0 0 0,-3 4 0,-6 2 0,-4 4 0,-8 4 0,3 4 0,-8 5 0,3 4 0,-5 0 0,1 0 0,-8 7 0,6 3 0,-2 12 0,13-4 0,2 3 0,10-11 0,-1-3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20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24575,'0'2'0,"0"9"0,0 10 0,0 7 0,0-1 0,0 6 0,0-4 0,0-1 0,0-2 0,0-4 0,4-3 0,-4-3 0,7-9 0,-6 1 0,6 0 0,-6-1 0,5-3 0,-5 0 0,2-4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20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24575,'0'11'0,"0"3"0,0-1 0,0 3 0,0 1 0,0 4 0,0-7 0,0 7 0,4-9 0,-3 9 0,3-7 0,-4 7 0,0-9 0,0 1 0,0 2 0,0-9 0,0 1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2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24575,'15'0'0,"4"0"0,8 0 0,6 0 0,-4 0 0,-1 0 0,-2 0 0,-8-3 0,3 2 0,-4-3 0,-5 4 0,0 0 0,-8 0 0,-1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22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24575,'0'20'0,"0"-4"0,0 10 0,0-3 0,0 4 0,0 0 0,0 1 0,4-1 0,0-5 0,5 0 0,-1-6 0,-3-7 0,-1-1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17.1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 24575,'3'-11'0,"7"3"0,4 8 0,1 0 0,3 0 0,3 0 0,-5 0 0,8 0 0,-14 0 0,4 18 0,-9 7 0,-1 12 0,-4 8 0,0 3 0,-5 0 0,-7 6 0,0-14 0,-9-7 0,10-7 0,-3-12 0,9 0 0,1-5 0,0-4 0,3-5 0,-3-15 0,4-13 0,5-13 0,7-6 0,7-7 0,4 5 0,1 2 0,-7 8 0,-2 12 0,-5 2 0,0 10 0,-5 1 0,-5 13 0,-4 1 0,-5 9 0,4 0 0,-3 0 0,7-1 0,-3 1 0,4 0 0,0 0 0,0 4 0,0 2 0,0 0 0,0 3 0,0-8 0,0 4 0,9-5 0,7 1 0,5 0 0,10 1 0,-4-6 0,-1 0 0,-1-5 0,-5 0 0,0 0 0,-6 0 0,0 0 0,-5 0 0,0 0 0,0 0 0,-5 0 0,0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23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24575,'4'-3'0,"-1"5"0,-3 4 0,0 6 0,0 5 0,0-1 0,0 1 0,0 4 0,0 2 0,0-1 0,0-4 0,0-7 0,0-3 0,0 3 0,3-6 0,1 3 0,3-8 0,5 0 0,0-4 0,1 3 0,-1-10 0,0 2 0,-4-4 0,4-3 0,-4 7 0,0-2 0,0-1 0,-4 3 0,0-2 0,-4-1 0,0 3 0,0-6 0,0 6 0,0-7 0,0 8 0,-4-4 0,0 4 0,-4 1 0,-3 3 0,-2 0 0,0 4 0,-2 0 0,2 0 0,0 0 0,2 0 0,3 0 0,4 0 0,0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24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24575,'0'11'0,"0"5"0,0 7 0,0 4 0,0-4 0,0 3 0,0-8 0,0 3 0,0-8 0,0-2 0,0-3 0,0-1 0,3-3 0,5-1 0,1-3 0,11 0 0,-6 0 0,12 0 0,-12-3 0,6-5 0,-7-5 0,0-4 0,3 0 0,-7 1 0,3-1 0,-7 0 0,2 4 0,-7-2 0,4 2 0,-4-4 0,0 4 0,0 2 0,-4 3 0,-4 0 0,-4 0 0,-5 3 0,-5 2 0,4 3 0,-3 0 0,4 0 0,8 0 0,2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24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24575,'16'0'0,"2"0"0,10-4 0,-1-1 0,0-8 0,-5 3 0,5-8 0,-10 9 0,1-4 0,-7 9 0,-3-3 0,3 6 0,-3-2 0,-1 3 0,-4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26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24575,'0'9'0,"0"3"0,0 15 0,0 6 0,0 7 0,0 7 0,0 1 0,0 4 0,0-5 0,0 0 0,0-7 0,0-7 0,0-10 0,0-6 0,0-1 0,0-8 0,0 0 0,0-5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26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24575,'0'11'0,"0"6"0,0 6 0,0-1 0,0 5 0,0-5 0,0 1 0,0-2 0,0-4 0,0-1 0,0-4 0,0 0 0,0-5 0,3-3 0,5 0 0,5-4 0,8 0 0,-3 0 0,8 0 0,-8 0 0,14 0 0,-16-8 0,10-1 0,-9-4 0,-6-3 0,8 6 0,-13-6 0,5 7 0,-3-2 0,-4 3 0,0-4 0,-4 4 0,0-8 0,0 7 0,0-6 0,0 6 0,-8-3 0,3 4 0,-11 4 0,-1 0 0,-1 4 0,-3 0 0,-1 0 0,4 0 0,-3 0 0,4 0 0,4 0 0,-2 4 0,6 4 0,-3 1 0,4 7 0,0-8 0,3 1 0,2-6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27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24575,'0'11'0,"0"-3"0,0 8 0,0-4 0,0 5 0,0-1 0,0-3 0,0-1 0,0-5 0,0 0 0,0 1 0,0 2 0,0-2 0,0 0 0,0-5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28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0 325 24575,'0'-2'0,"0"-14"0,0-12 0,0-7 0,0-3 0,0 4 0,0 4 0,0-1 0,0 13 0,0-4 0,0 6 0,0 3 0,0 1 0,0 5 0,0-1 0,0 1 0,0 3 0,0 1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30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120 269 24575,'0'-12'0,"0"0"0,0-5 0,0-10 0,16-4 0,-8-4 0,16 5 0,-15 8 0,3 10 0,0-4 0,-7 3 0,6 4 0,-3-2 0,1 10 0,-1-10 0,-2 9 0,-1-6 0,2 8 0,1 0 0,-1 0 0,1 0 0,-7 0 0,-11 0 0,-8 0 0,-15 5 0,4 4 0,-9 2 0,9 2 0,-4-4 0,10 4 0,2-4 0,4 3 0,5-7 0,0 2 0,4-6 0,7 2 0,6-3 0,12 0 0,5 0 0,5 0 0,6-4 0,1-2 0,0-4 0,5 1 0,-11-1 0,1 1 0,-8 0 0,-4 1 0,-5 3 0,0 1 0,-5 4 0,-3-3 0,0 2 0,-4-2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31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24575,'0'11'0,"0"2"0,0 17 0,0 3 0,0-4 0,0 9 0,0-3 0,0-1 0,0 4 0,0-9 0,0-1 0,0-2 0,0-12 0,0 6 0,0-11 0,0-1 0,0-5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31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24575,'4'6'0,"-1"2"0,-3 8 0,0 0 0,0 1 0,0 0 0,0-5 0,0 0 0,0-1 0,0-2 0,0 2 0,0 1 0,0-4 0,0 8 0,0-4 0,0 4 0,0-5 0,0 0 0,0-4 0,0 1 0,0-4 0,0-1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17.7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24575,'4'-1'0,"5"7"0,7 14 0,3 1 0,4 16 0,-2-2 0,-3 12 0,4-1 0,4 17 0,-11 3 0,3 15 0,-12-7 0,-5 25 0,5-29 0,-6 20 0,0-19 0,0-13 0,-6 12 0,-6-22 0,-1 0 0,-3-15 0,6-8 0,0-10 0,1-1 0,0-6 0,0-3 0,4-1 0,2-4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32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17 103 24575,'0'12'0,"-4"-4"0,-1 17 0,1-4 0,0-3 0,4 8 0,0-8 0,0 4 0,0-6 0,0-3 0,0 2 0,0-3 0,0 0 0,3-4 0,1-5 0,4-3 0,8 0 0,-2 0 0,7 0 0,-4 0 0,-1 0 0,1-4 0,0 3 0,-1-10 0,1 6 0,0-11 0,-1 3 0,-3-4 0,3 0 0,-7 0 0,3 1 0,-3-1 0,-1 0 0,0 1 0,1-6 0,-5 4 0,1-3 0,-5 8 0,0-3 0,0 4 0,0-1 0,0 1 0,0 5 0,0-1 0,-4 0 0,0 1 0,-8 3 0,4 0 0,-8 4 0,3 0 0,-3 0 0,-1 0 0,4 0 0,-2 0 0,2 0 0,-4 4 0,1 4 0,-5 17 0,6 0 0,-1 5 0,7-9 0,1-4 0,-1-1 0,5 1 0,-3-4 0,6-5 0,-2-5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33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0 123 24575,'18'-15'0,"-8"8"0,26-17 0,-8 10 0,1-5 0,-1 5 0,-7 1 0,-8 5 0,-1 3 0,-5 2 0,-3 3 0,-1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34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24575,'0'24'0,"0"0"0,0 15 0,0-9 0,0 10 0,0-13 0,0 0 0,0-4 0,0-2 0,3-8 0,-2-2 0,6-6 0,-6 1 0,2-5 0,-3 2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35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24575,'0'15'0,"0"5"0,0-3 0,0 10 0,0-10 0,0 9 0,0-3 0,0-1 0,0 5 0,0-14 0,0 8 0,0-13 0,0 8 0,0-11 0,0 2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4:35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24575,'4'3'0,"-1"5"0,-3 9 0,0 1 0,0 8 0,0-3 0,0 4 0,0 0 0,0-4 0,0 9 0,0-17 0,0 11 0,0-14 0,0 1 0,0-2 0,0-6 0,0-2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55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24575,'15'7'0,"0"3"0,2 6 0,0 1 0,-8-8 0,-2-1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55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24575,'3'4'0,"1"0"0,8-4 0,-4 3 0,0-2 0,-4 2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56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24575,'4'3'0,"0"1"0,-4 0 0,0-1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56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24575,'8'0'0,"-1"0"0,0 3 0,5 5 0,-3 5 0,3 4 0,-8-8 0,0-2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57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18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24575,'18'0'0,"10"0"0,6 0 0,11 0 0,-11 0 0,-1 0 0,-8 0 0,0 0 0,-12 0 0,1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57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24575,'8'8'0,"-1"-1"0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58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24575,'8'29'0,"6"-2"0,-12-14 0,4-2 0,-2 1 0,-4-8 0,4-1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58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24575,'4'8'0,"0"-1"0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59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24575,'38'0'0,"-7"0"0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59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24575,'12'-9'0,"-2"2"0,-3 7 0,-3 0 0,-1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59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24575,'14'0'0,"0"0"0,-7 0 0,-3 0 0,0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53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24575,'7'0'0,"4"0"0,-6 0 0,3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5:54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12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113 337 24575,'-9'13'0,"2"16"0,7 39 0,11 11 0,-3 7-702,5-34 0,-1 1 702,-4-4 0,-1 1 0,3 4 0,-1-1 338,3 21-338,0 16 0,-1-30 0,-4 18 0,3-23 0,-9-19 0,7-9 0,-7-15 1062,3 0-1062,-4-11 4,-5-23-4,-2-25 0,-5-33 0,-6-16-609,10 39 0,1-1 609,-4-1 0,2 2 0,1-37 0,1 17 0,1 4 0,4 9 0,-5-5 0,1 1 0,4 8 0,-8-23 0,8 21 0,-3 1 0,5 14 0,0 6 0,0 8 1218,0 10-1218,0 6 0,0 5 0,0 4 0,0 14 0,0 23 0,0 12 0,6 35 0,0-19 0,6 18 0,-1-4 0,2 25 0,-2-26 0,2 22 0,-2-36 0,-1 0 0,1-3 0,-1-19 0,-5-6 0,-1-11 0,-1-5 0,-2-4 0,2-7 0,-3-11 0,-4-14 0,-2-10 0,-4-13 0,-5 0 0,3-7 0,-4-6 0,5 10 0,-4-9 0,4 23 0,-5-9 0,7 16 0,0 1 0,0 6 0,1 6 0,0 3 0,3 1 0,-2 5 0,6-1 0,-5 0 0,5 1 0,-6 2 0,6-1 0,-2 2 0,3-4 0,0 1 0,0-1 0,0 1 0,3-5 0,2 3 0,11-7 0,-2 3 0,12-1 0,-8 2 0,8 3 0,-8 0 0,0 1 0,-3 3 0,-6 2 0,2 3 0,-10 0 0,-9 0 0,-5 0 0,-12 4 0,2-3 0,1 7 0,1-8 0,8 4 0,-3-4 0,7 3 0,-2-2 0,7 6 0,1-3 0,6 3 0,1 0 0,8 5 0,1 5 0,4 1 0,-3 8 0,3 2 0,-7 1 0,5 9 0,-5 2 0,-1 2 0,2 3 0,-6 1 0,-1-5 0,-4 12 0,0-12 0,0 5 0,0-16 0,0 1 0,0-17 0,0 6 0,0-11 0,0 3 0,0-39 0,0 4 0,0-30 0,0 7 0,0-9 0,0 0 0,0 0 0,0 9 0,0 6 0,0 6 0,0 6 0,0 6 0,0 6 0,0 3 0,0 1 0,0 5 0,0 6 0,0 10 0,0 10 0,0 13 0,0 3 0,0 4 0,0 1 0,0-6 0,0-1 0,0-14 0,0 1 0,0-11 0,0-8 0,0-17 0,0-12 0,0-12 0,0 6 0,0-5 0,0 10 0,0-9 0,0 9 0,0-4 0,0 5 0,0 1 0,0 4 0,0-3 0,0 12 0,0-6 0,0 11 0,0-3 0,0 5 0,-3 2 0,-5 2 0,0 3 0,-8 0 0,3 0 0,-3 0 0,-1 0 0,0 0 0,1 0 0,-1 0 0,0 0 0,4 0 0,-2 0 0,6 0 0,-3 0 0,8 3 0,1 1 0,6 7 0,2 7 0,4 4 0,6 17 0,-4-3 0,4 17 0,0-6 0,-3 7 0,11 23 0,-10-3 0,10 14 0,-9-4-497,3 3 497,-4 2 0,-1-9 0,-6-29 0,0-2 0,5 13 0,2 30 0,-2-22 0,1 1 0,-1-1 0,-4-9 0,2-14 0,-8 0 0,3-8 0,-4-4 497,0-7-497,0-7 0,0-8 0,4-2 0,-3-3 0,2-1 0,-3 1 0,0-26 0,0-2 0,0-23 0,0-4 0,-5 0 0,-1-21 0,-1 17 0,-4-37 0,4 20 0,0-10 0,-3 2 0,3 6 0,0-1 0,-3-5 0,9 13 0,-9 3 0,4 18 0,1 3 0,0 16 0,5 1 0,-3 10 0,2 0 0,-5 8 0,5 4 0,-2 8 0,-1 9 0,3 11 0,-8 7 0,8 4 0,-3 22 0,4-21 0,0 32 0,0-21 0,0 11 0,0 6 0,0-5 0,0 6 0,0 0 0,0-6 0,0-9 0,0-1 0,0-12 0,4 5 0,1-12 0,5 4 0,-1-9 0,1 4 0,-1-6 0,-4 1 0,3-6 0,-7 0 0,2-10 0,-3 0 0,4-5 0,-4 1 0,4-1 0,-4-5 0,0-12 0,0-8 0,0-15 0,0-2 0,0-25 0,-5 9 0,-7-32 0,-1 11-639,-6-23 639,7-3 0,5 42 0,0-1 0,0-2 0,0 1 0,0-34 0,1 36 0,0 3 0,-1-22 0,-6-20 0,6 24 0,-3 8 0,9 18 0,-8 11 0,8 10 0,-3 4 639,4 11-639,0 7 0,0 13 0,0 29 0,0 3 0,0 12 0,0 4 0,0-3 0,0 13 0,0 8 0,5-6 0,2 7 0,-1-9 0,-1 0 0,0-6 0,-4-2 0,4-14 0,-1-1 0,-3-6 0,4-11 0,-1-2 0,-4-14 0,4-2 0,-4-3 0,0-1 0,3-2 0,-2-9 0,2-16 0,-3-23 0,0-12 0,0-23 0,0-8 0,0 4 0,0-11 0,0 22 0,5-6 0,-4 14 0,9 9 0,-9 13 0,3 8 0,0 11 0,-3 4 0,2 7 0,1 7 0,-3-3 0,5 6 0,-2-2 0,0 10 0,-1 7 0,1 14 0,-3 13 0,9 6 0,-9 7 0,8 0 0,-8 0 0,9 0 0,-4-7 0,-1 5 0,4-11 0,-8 0 0,8-3 0,-8-9 0,3 4 0,1 0 0,0-5 0,0 5 0,3-6 0,-7 0 0,8 1 0,-4-1 0,4 5 0,0-3 0,1 3 0,-5-4 0,2-6 0,-2 4 0,0-8 0,3 3 0,-8-4 0,4-5 0,-4 0 0,3-5 0,-2 1 0,3-17 0,-4-8 0,-5-18 0,-1-11 0,-4-2 0,-1-6 0,0 0 0,0 0 0,5 7 0,-3 1 0,3 6 0,1 5 0,-4-3 0,4 9 0,-1-4 0,2 6 0,0-6 0,3-2 0,-4-11 0,1 5 0,3-18 0,-4 10 0,5-12 0,0 7 0,0 7 0,0 1 0,0 12 0,0 6 0,0 6 0,0 5 0,0 5 0,0 0 0,0 4 0,0 1 0,0-1 0,0 1 0,0 9 0,0 8 0,0 11 0,0 18 0,0-3 0,0 16 0,0-4 0,0 13 0,0-6 0,5 5 0,-4-6 0,8-7 0,-8-1 0,4-12 0,-5-1 0,4-10 0,-4-2 0,4-4 0,-4-5 0,0 0 0,0-4 0,0-1 0,3-3 0,-2-7 0,2-5 0,-3-13 0,0-1 0,0-11 0,0-2 0,0-4 0,0-1 0,0 0 0,0 5 0,0 2 0,0 11 0,4 4 0,-4 7 0,4 3 0,-1 4 0,-3 8 0,3 10 0,-3 14 0,5 6 0,-4 6 0,3 6 0,1 2 0,-4-1 0,8-1 0,-7-6 0,6-1 0,-7-5 0,8-1 0,-8-10 0,3-2 0,-4-4 0,3-4 0,-2 2 0,2-6 0,-3 2 0,0-3 0,4-1 0,-3 1 0,2 3 0,-3-2 0,0 3 0,3-5 0,-2 1 0,2-1 0,-3 1 0,0-1 0,0 1 0,4-1 0,-4 5 0,4-4 0,-1 4 0,-2-1 0,2 2 0,-3 0 0,4 2 0,-3-2 0,3 3 0,-1 1 0,-2-4 0,3 2 0,-4-2 0,0-1 0,3 0 0,-2-1 0,3-2 0,-4 6 0,3-2 0,-2 0 0,3 2 0,0-2 0,-4 3 0,4-3 0,-4-1 0,4-5 0,-4 1 0,4-1 0,-4 1 0,0-1 0,0 0 0,0 0 0,0 0 0,0 1 0,0-1 0,0 0 0,0 0 0,0 0 0,0-1 0,0 1 0,0 0 0,3 1 0,-2-1 0,5 0 0,-5 1 0,5-1 0,-2 0 0,0 0 0,-1 0 0,-6-3 0,-1 3 0,-3-7 0,-1 7 0,1-6 0,-1 6 0,0-6 0,1 5 0,-1-5 0,-3 6 0,2-6 0,-3 3 0,5-1 0,-1-2 0,0 2 0,1-3 0,0 0 0,3-3 0,1-10 0,3 0 0,3-9 0,6 5 0,0 1 0,2 3 0,-3 1 0,0 8 0,-1-3 0,-3 3 0,0-3 0,-4 0 0,-8 3 0,-1-3 0,-4 6 0,-2-6 0,6 6 0,-3-3 0,5 4 0,-1 0 0,1 0 0,-1 0 0,4 7 0,1 2 0,3 11 0,0-2 0,0 8 0,0-8 0,0 4 0,0-6 0,0-3 0,0-1 0,0-5 0,0 1 0,0-1 0,0 1 0,4-1 0,0-3 0,3 0 0,0-4 0,0-4 0,-3-4 0,-1 0 0,-3-8 0,0 7 0,0-6 0,0 6 0,0-7 0,0 8 0,0-13 0,0 7 0,0-7 0,0 4 0,0 0 0,0 0 0,0 1 0,0-1 0,4 0 0,-3 5 0,6 0 0,-3 8 0,0-3 0,3 6 0,-3-2 0,4 3 0,-1 0 0,1 0 0,-1 7 0,2 7 0,0 14 0,0 6 0,1 6 0,0 0 0,0 0 0,0-1 0,-5-9 0,4-3 0,-9-11 0,7-3 0,-6-2 0,3-3 0,-4-1 0,0-9 0,0 1 0,0-10 0,0 4 0,0-1 0,3 1 0,-2-1 0,5 4 0,-2 0 0,4 4 0,-1 0 0,0 0 0,1 0 0,-1 0 0,0 0 0,-9 3 0,-9 2 0,-10 3 0,-7 1 0,1 1 0,-1-1 0,5-1 0,2 1 0,4-1 0,0 1 0,5-5 0,0 0 0,5-4 0,9 0 0,3 0 0,11 0 0,5 0 0,-3-4 0,8 3 0,-3-6 0,4 2 0,-5-1 0,5 2 0,-10 1 0,5 2 0,-10-3 0,0 4 0,-5 0 0,1 0 0,-1 0 0,1 0 0,-4 0 0,-1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14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24575,'7'0'0,"-4"0"0,9 0 0,-9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18.8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24575,'28'0'0,"8"0"0,4 0 0,0 0 0,-1 0 0,-1 0 0,-9 0 0,2 0 0,-16 0 0,-5 0 0,-6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1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24575,'7'-4'0,"1"1"0,-1 3 0,0 0 0,1 0 0,-1 0 0,1 0 0,-1 0 0,1 0 0,-1 0 0,0 0 0,1 0 0,-1 0 0,-3 0 0,-1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15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24575,'4'-10'0,"-1"5"0,-3-1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15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24575,'16'0'0,"-2"0"0,-7 0 0,1 0 0,-1 0 0,5 0 0,-4 0 0,4 0 0,0 0 0,-1 0 0,6 0 0,-6 0 0,1 0 0,-8-7 0,-1 5 0,-3-6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16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24575,'9'-11'0,"-2"-6"0,-7 8 0,0-3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17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24575,'4'-4'0,"-1"1"0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18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24575,'3'4'0,"7"-1"0,11-3 0,-6 0 0,-2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18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24575,'12'0'0,"-1"0"0,-4 0 0,0 0 0,0 0 0,0 0 0,1-7 0,0-12 0,-3 8 0,-1-7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19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24575,'0'-13'0,"0"7"0,0-3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19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24575,'4'-3'0,"0"2"0,-4-2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20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19.4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24575,'0'14'0,"0"15"0,0 17 0,0 23 0,0-11 0,0 6 0,0 6 0,0-12 0,0 13 0,0-15 0,0 6 0,0-14 0,0 0 0,0-9 0,0-13 0,0-1 0,0-5 0,0-5 0,0-2 0,0 1 0,0-4 0,0 3 0,0-4 0,0-1 0,0 1 0,0 0 0,0-1 0,0 1 0,0-4 0,0-1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20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24575,'11'0'0,"-3"0"0,7 0 0,-7 0 0,0-9 0,-5 6 0,-3-6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28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24575,'11'0'0,"6"0"0,-3 0 0,11 4 0,-15 0 0,15 5 0,-11 3 0,7-2 0,-8 5 0,-1-6 0,-8 3 0,7-4 0,-6-1 0,3 1 0,-4-4 0,-4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2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24575,'4'3'0,"0"5"0,-1 0 0,-2 4 0,5-5 0,-1 1 0,6-1 0,-3 1 0,1 0 0,-6-4 0,-3-1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29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24575,'9'5'0,"-3"-2"0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21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24575,'14'-5'0,"-3"2"0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21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24575,'0'4'0,"0"0"0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22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24575,'7'0'0,"7"0"0,-8 0 0,5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25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26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24575,'4'11'0,"4"-1"0,0-2 0,8 0 0,-7 4 0,-1-7 0,-4 2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27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24575,'8'5'0,"-1"-2"0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19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24575,'28'0'0,"14"0"0,16 0 0,15 0 0,-24 0 0,2 0-1113,44 0 1113,-35 0 0,1 0 0,2 0 0,-1 0 0,-2 0 0,-3 0 0,41 0-108,-11 0 108,-12 0 0,1 0 0,-3 0 0,-19 0 0,-19 0 0,2 0 206,-21 0 0,-1 0 0,-11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27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24575,'0'8'0,"0"-1"0,0 0 0,0 0 0,0-2 0,0-2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43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2062 24575,'0'-7'0,"0"0"0,0-5 0,0 3 0,0-2 0,0-1 0,0 4 0,0-4 0,0 0 0,0 3 0,0-2 0,0 3 0,0 1 0,0-1 0,0-4 0,0 4 0,0-8 0,0 7 0,0-7 0,0 4 0,0-5 0,0 0 0,0 1 0,0-1 0,0 4 0,0-3 0,0 8 0,0-8 0,0 7 0,0-2 0,0-1 0,0 4 0,0-4 0,0 4 0,0 1 0,0-1 0,0 0 0,0 1 0,0-1 0,0 1 0,0-5 0,0 4 0,0-4 0,0 5 0,0-5 0,0 3 0,0-6 0,0 2 0,0 0 0,0-7 0,0 6 0,0-12 0,-4 3 0,3-5 0,-7 1 0,7-1 0,-8-5 0,4 5 0,0-11 0,-4 10 0,8-4 0,-3 0 0,4 4 0,0-4 0,0 11 0,0-5 0,0 5 0,0-1 0,0-3 0,0 8 0,0-3 0,0 4 0,0 0 0,0 4 0,0-2 0,0 2 0,0 0 0,0-2 0,0-1 0,0-2 0,0 2 0,0 0 0,0 3 0,0-3 0,0-1 0,0 0 0,0 0 0,0 5 0,0-4 0,0 7 0,0-6 0,0 6 0,0-7 0,0 3 0,0-3 0,0 3 0,0-3 0,-3 4 0,2-1 0,-3 1 0,4 0 0,0 4 0,-4-4 0,4 5 0,-4-1 0,4 1 0,0-1 0,-3 0 0,2 1 0,-2 0 0,3-1 0,0-4 0,0 4 0,0-4 0,0 4 0,0-3 0,0 2 0,0-7 0,0 8 0,0-4 0,0 4 0,-4 1 0,3-5 0,-2 4 0,3-8 0,0 8 0,0-8 0,0 8 0,0-8 0,0 8 0,0-4 0,0 5 0,0-1 0,0 1 0,0-1 0,0 1 0,0-1 0,0 1 0,0 0 0,0 0 0,0 0 0,0 0 0,0 0 0,0 0 0,0-1 0,0 1 0,0 0 0,3 3 0,-2-3 0,3 3 0,-4-4 0,0 1 0,0-1 0,0 1 0,0-1 0,3 4 0,-2-3 0,2 3 0,-3-3 0,3 3 0,1 1 0,-3 3 0,-5 0 0,-3 0 0,-4 0 0,4 0 0,0 0 0,0 0 0,0 0 0,0 0 0,-1 0 0,1 0 0,0 0 0,0 0 0,-1 0 0,-1 0 0,1 0 0,-2 0 0,3 0 0,0 0 0,0 0 0,0 0 0,0 0 0,0 0 0,4 3 0,-1 1 0,4 3 0,0 1 0,4-1 0,-3 4 0,2 2 0,0 3 0,-2 0 0,3 1 0,-4 4 0,0-3 0,0 3 0,4 0 0,-3 1 0,3 1 0,-4 3 0,0-3 0,0 4 0,0-1 0,0-3 0,0 2 0,0-7 0,0 3 0,0-4 0,0-5 0,3 4 0,-2-3 0,3 3 0,-4-3 0,0 2 0,0-3 0,0 4 0,0-3 0,0-1 0,0-5 0,0 0 0,0 1 0,0-1 0,0 1 0,0-1 0,0 1 0,0-1 0,0 1 0,0 3 0,0-2 0,0 2 0,0-3 0,0-1 0,0 1 0,0-1 0,0 0 0,0 0 0,0 1 0,0-1 0,0 0 0,3-3 0,-2 3 0,3-3 0,-4 4 0,0-1 0,0 0 0,3 1 0,-2-1 0,2 1 0,0-1 0,-2 1 0,3-1 0,-4 5 0,3 0 0,-2 1 0,3 2 0,-4-3 0,0 5 0,3-1 0,-2 1 0,3 0 0,-4-1 0,4 1 0,-3-1 0,2 1 0,-3-1 0,0 1 0,0 0 0,0-1 0,0 1 0,0-1 0,0 1 0,4 4 0,-2-3 0,2 3 0,-4-4 0,0-1 0,0 6 0,0-8 0,0 11 0,0-11 0,0 7 0,0-4 0,0-1 0,0 1 0,0-1 0,0 1 0,0 0 0,0-1 0,0-3 0,0 2 0,0-6 0,0 6 0,0-6 0,0 3 0,0-1 0,0-2 0,0 2 0,0 1 0,0-4 0,0 4 0,0-5 0,0 1 0,0-1 0,0 1 0,0-1 0,0 1 0,0-1 0,0 1 0,0-1 0,0 1 0,0-1 0,0 1 0,0-1 0,0 1 0,0-1 0,0 1 0,0-1 0,0 1 0,0-1 0,0 1 0,0-1 0,0 1 0,0-1 0,0 1 0,0-1 0,0 0 0,0 0 0,3 0 0,-3 0 0,7 0 0,-6 1 0,2-1 0,-3 0 0,0 1 0,0-1 0,0 1 0,0-1 0,3-3 0,-2 2 0,2-2 0,-3 4 0,0-1 0,0 0 0,3-3 0,1-1 0,3-3 0,0 0 0,5 0 0,-3 0 0,6 0 0,-6 0 0,6 0 0,-6 0 0,2 0 0,-3 0 0,-1 0 0,1 0 0,-1 0 0,-3-6 0,-5-13 0,-5-9 0,-4-18 0,-1-9 0,0-15 0,-8-18 0,5 0 0,1 7 0,2-1 0,4 9 0,-5-6 0,1 9 0,0 9 0,5 19 0,1 4 0,1 15 0,3 5 0,-3 7 0,4 3 0,0 7 0,0 6 0,5 17 0,1 14 0,-1 0 0,0 14 0,0-8 0,-4 11 0,4 8 0,-5-12 0,0 10 0,0-18 0,0 5 0,0-6 0,0-1 0,4-4 0,-3 3 0,3-14 0,-4 7 0,0-8 0,3-1 0,-2-1 0,3-4 0,-4 0 0,0-5 0,0 0 0,0-5 0,0 1 0,0-1 0,3 1 0,-2-1 0,5 0 0,-5 1 0,2-1 0,-3-9 0,0-9 0,0-10 0,0-12 0,0 4 0,0-16 0,0 9 0,0-16 0,0 4 0,0-6 0,0 7 0,0 1 0,0 11 0,0 2 0,0 15 0,0-2 0,0 24 0,0 3 0,0 23 0,0 4 0,0 12 0,0-10 0,0 8 0,0-15 0,0 4 0,0-11 0,0 0 0,0-6 0,0-3 0,0-2 0,0-3 0,0-1 0,0-6 0,0-10 0,0-15 0,0-24 0,0-15 0,0-17 0,0-6-812,-6-9 812,4-3 0,-8 15 0,9-7 0,-10 18-19,10-6 19,-5 7 0,2 11 0,2 6 0,-3 6 0,5 2 812,0 6-812,0 5 19,0-3-19,0 9 0,0-4 0,0 6 0,0 5 0,0 0 0,0 6 0,0-1 0,0 4 0,0 2 0,0 3 0,0 10 0,0 9 0,0 16 0,5 7 0,-4 12 0,8 1 0,-8 6 0,8-5 0,-8 4 0,8-5 0,-7 7 0,2-8 0,-4 7 0,0-18 0,0 10 0,0-21 0,0 3 0,0-11 0,0-3 0,0-2 0,0-3 0,0-1 0,0-5 0,0-12 0,0-14 0,0-16 0,0-8 0,0-12 0,0-11 0,0 13 0,0-23 0,0 30 0,0-24 0,0 26 0,0-3 0,0 17 0,0 3 0,0 10 0,0 1 0,0 5 0,0 3 0,0 2 0,-3-1 0,2 3 0,-3-2 0,4 3 0,0 0 0,0 1 0,0 0 0,3 3 0,1 1 0,3 3 0,1 0 0,-1 0 0,0 0 0,-6 3 0,-1 1 0,-8 3 0,1 4 0,-2 6 0,1 1 0,3 3 0,-3-4 0,7-1 0,-2 1 0,3-1 0,0 1 0,0-4 0,0 2 0,0-6 0,0 2 0,0-3 0,3-1 0,-2 1 0,6-4 0,-7 2 0,7-5 0,-6-7 0,2-8 0,-3-11 0,0 3 0,0-4 0,0 3 0,0 1 0,0 0 0,0 10 0,0 0 0,0 5 0,3-1 0,1 4 0,4-2 0,3 5 0,-2-3 0,6 4 0,-2 0 0,4 0 0,-5 0 0,4 0 0,-8 4 0,8 0 0,-8 8 0,4-3 0,-4 2 0,-4-3 0,3-1 0,-6 1 0,-1-4 0,-4-1 0,0 1 0,-3-3 0,3 5 0,-4-5 0,4 5 0,-2-5 0,2 6 0,-4-7 0,1 4 0,-1-4 0,0 0 0,-3 0 0,2 0 0,-2 0 0,3 0 0,-4 0 0,4 0 0,-4-4 0,4 0 0,1-8 0,2 4 0,-2-4 0,6 1 0,-2 2 0,-1-7 0,4 8 0,-4-8 0,4 7 0,0-6 0,0 6 0,0-3 0,0 5 0,0-1 0,0 0 0,0 1 0,3 3 0,-9 1 0,4 3 0,-8 0 0,3 0 0,-1 0 0,0 0 0,1 0 0,0 0 0,6 0 0,6 0 0,7-4 0,5 3 0,4-7 0,-3 4 0,3-5 0,-5 4 0,1-2 0,-5 6 0,0-6 0,-5 6 0,1-2 0,-1 3 0,-3 3 0,-1 5 0,-3 9 0,0 11 0,0 1 0,0 9 0,0 3 0,0 0 0,0 5 0,0-6 0,0-6 0,0 5 0,0-11 0,0 5 0,0-5 0,0-6 0,0-1 0,0-8 0,0-2 0,0-3 0,0-1 0,0 1 0,0-1 0,0 0 0,0 0 0,0 1 0,0-1 0,0 5 0,0 0 0,0 5 0,0 5 0,0-5 0,0 5 0,0-6 0,0 6 0,0-4 0,0 3 0,0 0 0,0 2 0,0 4 0,0 6 0,0-4 0,0 10 0,0-5 0,0 6 0,0-6 0,0 4 0,0-9 0,0 4 0,0-6 0,0-4 0,0 3 0,0-8 0,0 3 0,0-8 0,0 2 0,0-6 0,0 2 0,0-3 0,0-1 0,0 1 0,0-1 0,0 0 0,0 0 0,0 0 0,0 5 0,0 1 0,0-1 0,0 4 0,0-4 0,0 1 0,0 2 0,3-6 0,2 7 0,-1-8 0,4 8 0,-7-8 0,2 8 0,1-3 0,-3-1 0,3 4 0,-4-8 0,3 8 0,-2-8 0,3 4 0,-4 0 0,0-4 0,0 4 0,0-5 0,0 1 0,0-1 0,0 1 0,3-1 0,-2 1 0,2-1 0,-3 1 0,0-1 0,4 1 0,-3-1 0,2 1 0,-3-1 0,0 0 0,0 1 0,3-1 0,-2 1 0,2-1 0,-3 1 0,0-1 0,0 1 0,0-1 0,4 1 0,-3-1 0,2-15 0,-3-10 0,0-16 0,0-6 0,0 0 0,0 1 0,0-1 0,0 5 0,0-3 0,0 9 0,0-4 0,0 6 0,-4-1 0,3-5 0,-7 4 0,3-4 0,-5 0 0,0-1 0,1 0 0,-1-4 0,5 9 0,-4-3 0,8 9 0,-7 2 0,7 8 0,-6-3 0,6 8 0,-3-4 0,4 0 0,0 4 0,0-8 0,0 7 0,0-6 0,0 2 0,0-3 0,0-1 0,0 5 0,0-3 0,0 6 0,0-7 0,0 4 0,0-5 0,0 5 0,0-4 0,0 4 0,0-10 0,0 4 0,0-3 0,0 5 0,0-1 0,0 5 0,0-4 0,0 3 0,0 0 0,0 2 0,0-1 0,0 0 0,0-1 0,0-2 0,0 2 0,0-3 0,0-1 0,0 0 0,0 5 0,-4-8 0,4 10 0,-4-9 0,4 10 0,0-7 0,0 8 0,-4-4 0,3 5 0,-2-1 0,3-4 0,0 4 0,0-4 0,-4 1 0,3 2 0,-2-7 0,3 8 0,0-4 0,0 0 0,0 4 0,0-4 0,0 5 0,0 0 0,0-1 0,-4 4 0,4-2 0,-10 5 0,5-2 0,-5 3 0,2 0 0,-3 0 0,2 0 0,-6-3 0,2 2 0,1-3 0,-4 4 0,8 0 0,-4-3 0,4 2 0,1-3 0,-1 1 0,1 2 0,-1-2 0,1 3 0,3-3 0,-3 2 0,9-3 0,3 4 0,7 0 0,5 0 0,-5 0 0,4 0 0,-8 0 0,4 0 0,-5 0 0,-6 0 0,-2 4 0,-6-3 0,-4 6 0,2-7 0,-3 4 0,1 0 0,-1-4 0,-5 8 0,5-4 0,-4 0 0,7 0 0,-2-1 0,3-2 0,1 2 0,-1-3 0,1 0 0,0 0 0,0 0 0,-1 0 0,7 0 0,6 0 0,3 0 0,8 0 0,-4 0 0,-3 0 0,-2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6:45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0 24575,'-4'3'0,"1"1"0,3 12 0,0-6 0,0 6 0,0-8 0,0-1 0,0 0 0,0 1 0,0-1 0,0 0 0,0 0 0,0 1 0,0-1 0,0 0 0,0 1 0,-3-4 0,-1-1 0,-7-3 0,2 0 0,-6 0 0,6 0 0,-3-3 0,5 2 0,-1-2 0,1 3 0,-1-3 0,1 2 0,2-3 0,2 4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07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1177 0 24575,'-7'0'0,"0"0"0,0 0 0,0 0 0,-1 0 0,1 0 0,3 4 0,-3-3 0,3 5 0,-4-5 0,0 6 0,1-6 0,-1 5 0,1-2 0,-1 1 0,0 1 0,-3-1 0,2 2 0,-3 1 0,1 0 0,2 0 0,-2-1 0,-1 1 0,3 4 0,-7-3 0,7 3 0,-6 0 0,2-3 0,0 2 0,-3-3 0,8 0 0,-8 0 0,3 4 0,1-3 0,-4 3 0,7-5 0,-2 1 0,3 4 0,-4-4 0,3 4 0,-3-4 0,5-1 0,-1 1 0,-4 0 0,4-1 0,-4 1 0,4 4 0,-4-3 0,3 6 0,-3-6 0,0 7 0,3-4 0,-7 5 0,7 0 0,-7-1 0,7-3 0,-7 3 0,7-4 0,-3 5 0,-3 3 0,5-3 0,-6-1 0,8-4 0,0-1 0,1-2 0,-5 3 0,3-1 0,-3-2 0,4 3 0,0-1 0,0-2 0,0 6 0,1-6 0,-1 2 0,0 1 0,0-4 0,0 8 0,-1-3 0,1-1 0,0 4 0,-4-7 0,3 6 0,-3-2 0,4 0 0,-1 2 0,2-6 0,-2 7 0,2-8 0,-2 8 0,2-8 0,-2 8 0,5-8 0,-3 8 0,-2 0 0,4-3 0,-6 6 0,7-10 0,-5 6 0,1-2 0,0 3 0,-1 1 0,1 0 0,0-1 0,3 1 0,-2 0 0,1 4 0,-2-3 0,-1 8 0,0-3 0,0-1 0,0 4 0,4-3 0,-3-1 0,3 4 0,-3-3 0,3-1 0,-4 4 0,8-8 0,-3 8 0,0-8 0,4 3 0,-4-4 0,4-1 0,0 0 0,0-3 0,0 0 0,0 10 0,0 5 0,-5 18 0,-1-5 0,-4 5 0,0-6 0,4 6 0,-3-5 0,4 5 0,-1-6 0,-2-6 0,7 5 0,-8-5 0,8 0 0,-3 5 0,4-5 0,0 0 0,0 4 0,0-4 0,0 6 0,0-6 0,0 5 0,0-10 0,0 9 0,0-9 0,0 4 0,0-1 0,0-3 0,4 9 0,1-9 0,5 9 0,-1-9 0,5 27 0,-4-23 0,5 23 0,-6-27 0,1 9 0,-1-9 0,0 4 0,1-6 0,-1 6 0,0-4 0,1 4 0,-1-6 0,0 0 0,0 1 0,0-6 0,0 4 0,0-3 0,-1-1 0,1 5 0,0-10 0,0 9 0,-1-8 0,1 3 0,-1-8 0,-1-2 0,1-3 0,-1-4 0,1-1 0,-4 4 0,-1 6 0,-3 4 0,0 14 0,0-7 0,0 9 0,4-5 0,1-1 0,5 0 0,-1 1 0,-1-6 0,1 4 0,0-8 0,0 8 0,0-3 0,0 4 0,0 1 0,5 5 0,1 1 0,5 6 0,5 1 0,-4-1 0,4 1 0,-5-2 0,0 1 0,-1 0 0,0-7 0,0 0 0,-5-5 0,4-1 0,-9-5 0,8 0 0,-8-6 0,7 1 0,-7-4 0,3 2 0,-5-6 0,5 6 0,1-2 0,-1 3 0,4 1 0,-7-5 0,6 4 0,-2-3 0,4 3 0,7 8 0,-6-5 0,6 5 0,-7-8 0,-4 1 0,2 0 0,-2-1 0,0 1 0,3-1 0,-7 1 0,7 0 0,-7-1 0,7 1 0,-7-1 0,6 1 0,-5 0 0,1-5 0,1 4 0,-3-8 0,3 8 0,-5-8 0,2 8 0,-2-7 0,1 6 0,0-2 0,0-1 0,0 0 0,0-1 0,-1-2 0,1 2 0,0-3 0,0 4 0,-4-4 0,3 4 0,-3-5 0,4 1 0,-4-1 0,3 1 0,-7 3 0,7-3 0,-6 3 0,5-7 0,-5-1 0,2-3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45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24575,'6'-7'0,"1"-2"0,0 8 0,-3-6 0,2 7 0,-5-7 0,6 6 0,-6-6 0,5 7 0,-5-7 0,6 6 0,-6-5 0,5 5 0,-2-5 0,3 5 0,-3-5 0,2 5 0,-5-6 0,5 7 0,-2-7 0,3 7 0,-3-7 0,2 3 0,-5-3 0,5-1 0,-1 4 0,-1-3 0,2 3 0,-5-3 0,6-1 0,-3 0 0,4 1 0,-1-1 0,1 1 0,-1-1 0,1 0 0,-1 1 0,5 2 0,-4-1 0,4 1 0,-5 1 0,1-3 0,-1 3 0,1-4 0,-1 4 0,1-3 0,3 7 0,-2-7 0,2 3 0,-3-1 0,3-2 0,2 6 0,0-6 0,-2 6 0,1-6 0,-4 6 0,8-6 0,-4 6 0,1-6 0,-2 6 0,-3-3 0,-1 1 0,5 2 0,-3-2 0,2 3 0,-3 0 0,-1 0 0,1 0 0,3 0 0,-2 0 0,2 0 0,-3 0 0,-1 0 0,1 0 0,-1 0 0,1 0 0,-1 0 0,1 0 0,-1 0 0,1 0 0,-1 0 0,1 0 0,-1 0 0,1 0 0,-1 0 0,1 0 0,-1 0 0,1 0 0,-1 0 0,1 0 0,0 0 0,-1 0 0,0 0 0,0 0 0,0 0 0,1 0 0,-1 0 0,1 0 0,-1 0 0,1-4 0,-1 4 0,1-4 0,-1 4 0,0 0 0,0 0 0,0 0 0,1 0 0,-1 0 0,0 0 0,1 0 0,0 0 0,-1 0 0,0 0 0,1 0 0,-1 0 0,1 0 0,-1 0 0,1 0 0,-1 0 0,1 0 0,-1 0 0,1 0 0,-1 0 0,1 0 0,-1 0 0,1 0 0,-1 0 0,1 0 0,-1 0 0,1 0 0,-1 0 0,1 0 0,-1 0 0,1 0 0,-1 0 0,1 0 0,-1 0 0,1 0 0,-1 0 0,1 0 0,-1 0 0,1 0 0,-1 0 0,1 0 0,-1 0 0,0 0 0,-3 0 0,-1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30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5010 24575,'0'-12'0,"0"4"0,0-4 0,0-4 0,0 6 0,0-15 0,0 11 0,0-12 0,0 12 0,0-12 0,0 13 0,3-9 0,-2 5 0,6 5 0,-2-4 0,2 7 0,-2-6 0,2-3 0,-2 4 0,-1-6 0,3 7 0,-6 1 0,6 0 0,-6 5 0,6 2 0,-4 2 0,1-3 0,-1 1 0,0-5 0,-2-2 0,6 0 0,-2-5 0,4-5 0,-1 4 0,1-3 0,-5 4 0,4 0 0,-4 1 0,4-1 0,-3 0 0,2 1 0,-6 3 0,7-8 0,-3 8 0,0-9 0,3 1 0,-3-2 0,4-5 0,0 1 0,5-6 0,-4-1 0,9-6 0,-3 0 0,4-6 0,0 4 0,1-4 0,-1 6 0,-1 1 0,-4 5 0,4-5 0,-9 10 0,17-21 0,-14 12 0,14-14 0,-7 6 0,-3 5 0,13-11 0,-13 4 0,14-6 0,-8 0 0,8 1 0,-9 5 0,4-5 0,-11 17 0,5-8 0,-5 9 0,0-4 0,0-1 0,0-6 0,-5 10 0,18-30 0,-16 21 0,21-31 0,-20 27 0,19-17 0,-8 10 0,5-7 0,3 2 0,-9 7 0,8 0 0,-9 7 0,3 0 0,0 6 0,-3 1 0,3-1 0,3-12 0,-7 16 0,7-14 0,-5 22 0,-3-5 0,3 6 0,-5 5 0,-4 2 0,-6-1 0,10-12 0,0-4 0,14-14 0,0 2 0,-4-4 0,12-16 0,-2 2 0,6-12 0,2 14 0,-10-2 0,-3 17 0,-1-3 0,-5 12 0,5-1 0,0 0 0,0-5 0,0 4 0,13-11 0,-11 15 0,12-10 0,-9 7 0,1-2 0,2-5 0,2 12 0,-9-4 0,-3 16 0,-1-8 0,-10 15 0,3 0 0,-9 8 0,-2 3 0,1 0 0,-4 0 0,4 0 0,-1-3 0,-3 3 0,7-4 0,-7 4 0,8-4 0,-7 4 0,6-4 0,-6 4 0,2 0 0,-3 0 0,-1 1 0,1-1 0,-1 4 0,1-3 0,-1 6 0,1-6 0,-1 7 0,1-7 0,-1 3 0,1-1 0,-1-1 0,1 1 0,3-3 0,-2 1 0,2-1 0,-3 0 0,3 0 0,-2 0 0,7 4 0,-8-3 0,8 2 0,-4-3 0,5 0 0,0-4 0,-5 6 0,4-5 0,-4 6 0,1-3 0,-1 0 0,-5 1 0,5 2 0,-4-1 0,4 1 0,-5-2 0,1-1 0,-1 0 0,1 1 0,3 2 0,-2-1 0,3 1 0,-5-2 0,1-1 0,3 0 0,-2 0 0,2 4 0,-3-3 0,-1 6 0,1-6 0,-1 7 0,-3-4 0,-1 4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32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 24575,'-7'0'0,"0"0"0,-1 0 0,1 0 0,-1 0 0,0 0 0,1 0 0,-1 3 0,0 1 0,4 4 0,-7 0 0,10-1 0,-7 1 0,8-1 0,0 1 0,0-1 0,0 1 0,0-1 0,0 5 0,0-4 0,0 8 0,0-7 0,-4 6 0,3-6 0,-2 2 0,3-3 0,0 3 0,0-2 0,-4 3 0,3-5 0,-2 1 0,0-1 0,2 1 0,-3-1 0,4 1 0,0-1 0,0 0 0,-3-3 0,2 3 0,1-6 0,4-2 0,3-3 0,1-4 0,-1 1 0,1 3 0,-1-3 0,1 6 0,-1-2 0,1 3 0,-1 0 0,1 0 0,-1 0 0,1 0 0,-1 0 0,1 3 0,-4 1 0,-1 3 0,-3 5 0,0-4 0,0 8 0,0-4 0,0 5 0,0-5 0,0 4 0,-4-3 0,0-1 0,-5 4 0,2-8 0,-2 8 0,2-7 0,-1 2 0,0-3 0,4-1 0,-3 1 0,6-1 0,-5-3 0,1 3 0,-2-3 0,-1 0 0,1 2 0,-1-5 0,1 3 0,-1-1 0,1-2 0,-1 2 0,1-3 0,-5 0 0,4 0 0,-4 0 0,5 0 0,-5 0 0,4 0 0,-4 0 0,5 0 0,3 0 0,1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8:53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12 24575,'-3'7'0,"2"4"0,-5-3 0,5 8 0,-6-4 0,6 5 0,-3 0 0,4 4 0,0 2 0,0-5 0,0 3 0,0-4 0,0-3 0,0 6 0,0-8 0,0 0 0,3-4 0,1-5 0,13-3 0,1 0 0,10 0 0,-6-3 0,5-2 0,-9-12 0,3 2 0,-7-6 0,-2-1 0,-3 4 0,0-8 0,-5 8 0,0-3 0,-4-1 0,0 4 0,0 1 0,0 1 0,-7 7 0,-2 1 0,-8 0 0,0 7 0,0-3 0,5 4 0,-4 0 0,3 0 0,-3 0 0,3 4 0,1 4 0,4 5 0,-1 3 0,5 6 0,-4-5 0,7 9 0,-2-8 0,3 4 0,0-6 0,0 1 0,0-4 0,0-2 0,3-3 0,8-4 0,3-1 0,6-3 0,-8 0 0,0 0 0,-5-3 0,1-5 0,0-5 0,1-4 0,-5 0 0,0 1 0,-4-1 0,0 4 0,0-3 0,0 8 0,0-4 0,-6 8 0,1 1 0,-6 10 0,3 2 0,-1 13 0,4-4 0,1 3 0,4-8 0,0-2 0,0-3 0,0-1 0,0 1 0,4-4 0,4-1 0,0-3 0,4 0 0,-5 0 0,1 0 0,-4-3 0,-1-1 0,-6 0 0,-1 1 0,-3 3 0,-1 0 0,4 0 0,1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8:54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24575,'0'2'0,"0"3"0,0 15 0,0 3 0,0 10 0,0-5 0,0 17 0,0-9 0,0 4 0,0-7 0,0-6 0,0-4 0,0-2 0,0-4 0,0-1 0,0 0 0,0-3 0,0 2 0,0-7 0,0 3 0,0-3 0,0-1 0,0 1 0,0-4 0,0-1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8:56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54 24575,'-7'7'0,"-3"2"0,9 8 0,-3 0 0,4-5 0,0 4 0,0-8 0,0 4 0,0-5 0,0 1 0,0-1 0,7 1 0,-2-4 0,15-1 0,-7-3 0,5 0 0,-3 0 0,3 0 0,-5 0 0,8-8 0,-12-1 0,6-4 0,-6 1 0,3 0 0,-8 4 0,0-8 0,-4 7 0,0-6 0,0 6 0,0-7 0,0 8 0,-4-8 0,-4 7 0,-5-7 0,-4 11 0,0-3 0,1 8 0,3 0 0,-3 0 0,3 0 0,-3 0 0,-2 12 0,1 3 0,2 13 0,2-1 0,8 6 0,1-4 0,4 3 0,0-9 0,0-2 0,0-4 0,0-5 0,3 0 0,10-4 0,1 0 0,7-3 0,0-1 0,-3-4 0,3 0 0,-8 0 0,3 0 0,-8 0 0,4-4 0,-5-4 0,1-1 0,0-7 0,-3 4 0,2-5 0,-6-4 0,3 3 0,-4-4 0,0 1 0,0-5 0,-4 7 0,0 0 0,-4 11 0,-3 4 0,-2 0 0,0 4 0,-3 0 0,4 0 0,-5 0 0,4 0 0,-2 4 0,5 9 0,-2 1 0,7 8 0,1-6 0,4 1 0,0 0 0,0-1 0,0-3 0,0 2 0,4-6 0,4 2 0,4-3 0,10-3 0,-4-1 0,3-4 0,-4 0 0,-5 0 0,0 0 0,-1 0 0,-6-7 0,1-2 0,-6-7 0,0 0 0,0-1 0,0 4 0,-3-2 0,-2 6 0,-7-3 0,4 8 0,-8 0 0,3 4 0,-4 0 0,5 0 0,-4 4 0,7 4 0,-3 5 0,3 3 0,5-3 0,-4 3 0,7-8 0,-2 4 0,3-5 0,0 1 0,3-4 0,5-1 0,4-3 0,5 0 0,0 0 0,-1 0 0,1 0 0,-5 0 0,4-4 0,-7-4 0,-1 2 0,-4-1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21.1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41 345 24575,'3'0'0,"3"0"0,18 0 0,-3 0 0,4 0 0,-5 0 0,-5 0 0,-1-14 0,-4 1 0,-5-12 0,0 5 0,0-11 0,-4 2 0,4-16 0,-5 17 0,0-16 0,0 26 0,0-18 0,-4 24 0,-1-3 0,-8 6 0,-2 8 0,-4-3 0,0 4 0,-5 0 0,3 9 0,0 7 0,2 11 0,6 11 0,-3-4 0,10 19 0,1-11 0,5 19 0,0-12 0,0 5 0,0 0 0,0-6 0,0 0 0,0-3 0,5-17 0,0 4 0,5-13 0,4 1 0,-4-5 0,9-1 0,-4-5 0,10-3 0,1-2 0,7-4 0,5 0 0,-4 0 0,5 0 0,-7 0 0,0-5 0,-14 4 0,-4-4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8:57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30 256 24575,'0'-13'0,"0"0"0,0-10 0,0 0 0,7 0 0,4-8 0,6 6 0,2 1 0,-1-1 0,-2 14 0,7-10 0,-10 15 0,12-6 0,-15 11 0,11-3 0,-9 4 0,5 0 0,-5 0 0,-4 12 0,-5 8 0,-3 14 0,0 6 0,0-6 0,0 4 0,0-3 0,-9 4 0,-1-4 0,-9-2 0,1-6 0,-1 0 0,1 1 0,0-6 0,5 0 0,-3-6 0,6 1 0,-5-4 0,5 3 0,-2-7 0,4 2 0,4-3 0,-3-1 0,3-3 0,0 3 0,-2-6 0,2 5 0,-4-2 0,1 3 0,-1 1 0,4-1 0,-2 0 0,5-6 0,-2-2 0,3-11 0,0-5 0,0 3 0,0-6 0,0 11 0,0-3 0,0 5 0,3-1 0,-2 0 0,6 4 0,-3-3 0,3 6 0,1-2 0,-1 3 0,1 0 0,-1 0 0,1 0 0,3 0 0,2 0 0,3 4 0,-3 4 0,3 1 0,-3 7 0,0-3 0,3 0 0,-3-1 0,3-4 0,-3 0 0,3 0 0,-8 0 0,8 0 0,-4-3 0,5-2 0,-1-3 0,6 0 0,-4 0 0,8-4 0,-8-4 0,3-6 0,-4-3 0,-1 1 0,-3 3 0,3-3 0,-8 11 0,4-6 0,-5 7 0,1-3 0,-1-1 0,-3 4 0,-1 1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32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24575,'11'0'0,"-3"0"0,8 0 0,1 0 0,1 0 0,8 0 0,-3 0 0,10 0 0,-9 0 0,13 0 0,-7 0 0,-1 0 0,3 0 0,-10 0 0,11 0 0,-9 0 0,8 0 0,-10 0 0,1 0 0,3 0 0,-8-4 0,3 3 0,1-7 0,-5 7 0,9-3 0,-8 0 0,4 3 0,-1-2 0,-3-1 0,8 3 0,-8-3 0,3 0 0,-4 4 0,-5-4 0,4 4 0,-4-4 0,5 3 0,0-3 0,-5 4 0,4-3 0,-4 2 0,5-7 0,-1 7 0,1-2 0,-1-1 0,-3 3 0,2-3 0,-6 4 0,6 0 0,-6 0 0,7 0 0,-8 0 0,4 0 0,-1 0 0,-2 0 0,6 0 0,-6 0 0,6 0 0,-2 0 0,4 0 0,-1 0 0,-3 0 0,7 0 0,-6 0 0,7 0 0,-4 0 0,0 0 0,11 0 0,-3 0 0,5 0 0,-9 0 0,1 0 0,0 0 0,6 0 0,-6 0 0,4 0 0,-3 0 0,4 0 0,1 0 0,-1 0 0,0 0 0,1 0 0,-6 0 0,4 0 0,-8 0 0,3 0 0,-4 0 0,-1 0 0,1 0 0,-1-3 0,1 2 0,0-3 0,-1 4 0,6 0 0,-5 0 0,5 0 0,-6 0 0,1 0 0,0 0 0,7 0 0,-5 0 0,10 0 0,-11 0 0,8 0 0,-8 0 0,8 0 0,-8 0 0,8 0 0,-8 0 0,8 0 0,-8 0 0,3 0 0,-4 0 0,0 0 0,-1 0 0,1 0 0,-4 0 0,2 0 0,-2 0 0,-1 0 0,4 0 0,-8 0 0,8 0 0,-7 0 0,6 0 0,-6 3 0,6-2 0,-6 2 0,6-3 0,-6 0 0,7 0 0,-8 0 0,4 0 0,-1 0 0,1 0 0,0 0 0,-1 0 0,-3 0 0,-1 0 0,1 0 0,0 0 0,-1 0 0,1 0 0,-1 0 0,1 0 0,-1 0 0,1 0 0,-1 0 0,1 0 0,-1 0 0,1 0 0,-1 0 0,-3 0 0,-1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33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24575,'0'2'0,"0"0"0,0 17 0,0-5 0,0 12 0,0-8 0,0 8 0,0-4 0,0 11 0,0 1 0,0 1 0,0-2 0,0-1 0,0-3 0,0 4 0,0-11 0,0 4 0,0-8 0,0-1 0,0-5 0,0-5 0,0 1 0,0-1 0,0 1 0,0-1 0,3 0 0,-2 1 0,2-1 0,1 0 0,-4-3 0,3-1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35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88 24575,'0'-11'0,"0"1"0,0-2 0,4 4 0,9-5 0,-3 2 0,6 5 0,-4-2 0,1 4 0,-1 4 0,0-4 0,-1 4 0,1 0 0,0 0 0,-1 0 0,-4 0 0,1 0 0,-1 7 0,-2 2 0,2 8 0,-6 0 0,2-1 0,-3 1 0,0 4 0,0-3 0,0 4 0,0-1 0,-7-3 0,1 3 0,-6-4 0,4-1 0,-1 1 0,1 0 0,0-1 0,-1 1 0,-3-4 0,3 2 0,-3-6 0,4 3 0,-4-4 0,4-1 0,-4 1 0,0 0 0,4 0 0,-4-4 0,1 3 0,2-6 0,-3 6 0,5-6 0,-1 2 0,0-3 0,1 0 0,-1 0 0,1 0 0,3-6 0,1 1 0,3-10 0,0 6 0,0-6 0,0 2 0,0 0 0,0-3 0,0 4 0,3-1 0,1 1 0,4 5 0,-1-1 0,0 1 0,1 2 0,-1 2 0,1 3 0,-1 0 0,0 0 0,1 0 0,-1 0 0,1 3 0,-1 2 0,1 2 0,-1 0 0,1 5 0,0-4 0,0 8 0,-1-7 0,1 2 0,0-3 0,-1-1 0,1 1 0,-1-1 0,5 1 0,-4-4 0,8 0 0,-7-4 0,6 0 0,-6 0 0,6 0 0,-2 0 0,-1 0 0,4 0 0,-7-3 0,6-6 0,-6 1 0,2-4 0,-3 4 0,-1 4 0,-2-3 0,1 6 0,-5-5 0,2 5 0,-3-2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35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665 956 24575,'-7'0'0,"0"0"0,-1 0 0,1 0 0,-1 0 0,0 0 0,-6 0 0,4 0 0,-5 0 0,-1 0 0,6 0 0,-15 0 0,15 0 0,-16 0 0,17 0 0,-17 0 0,13 0 0,-14 0 0,5 0 0,-5 0 0,8 0 0,-6 0 0,11-4 0,-13 3 0,9-3 0,-3 0 0,4 4 0,0-4 0,1 0 0,3 3 0,-3-6 0,3 6 0,1-6 0,0 6 0,0-6 0,4 2 0,-4-3 0,4 1 0,4-1 0,-3 0 0,6-3 0,-5 2 0,5-3 0,-6 5 0,6-5 0,-2-1 0,-1 1 0,0-4 0,0-2 0,-4 0 0,7-3 0,-7 0 0,7 3 0,-7-4 0,7 5 0,-6-4 0,6 3 0,-7-3 0,7 4 0,-3-5 0,4 4 0,0-8 0,0 3 0,0-4 0,0-1 0,4 6 0,5-5 0,0 10 0,8-10 0,1-3 0,0 6 0,3-5 0,2 6 0,-4 0 0,8-2 0,-2-2 0,8 6 0,-4-2 0,-1 4 0,-1 1 0,-5 5 0,6-1 0,-6 6 0,4-2 0,-3 6 0,4-5 0,1 8 0,-6-6 0,4 6 0,-3-3 0,0 4 0,3 0 0,-8 0 0,3 0 0,-4 0 0,-1 0 0,1 0 0,-1 0 0,1 0 0,0 4 0,4 1 0,-3 3 0,3 1 0,8 3 0,-9-3 0,13 4 0,-15-5 0,3 1 0,-8 3 0,3-3 0,-7 7 0,3-7 0,-4 6 0,0-2 0,0 4 0,1-1 0,-1 1 0,1 4 0,-5-3 0,4 4 0,-3-1 0,0 2 0,-1 4 0,-4 0 0,0 1 0,0-1 0,0 0 0,0-4 0,0-2 0,0-4 0,0-1 0,0 1 0,0 0 0,0-5 0,0 4 0,0 4 0,-4-2 0,0 6 0,-5-7 0,-3 0 0,3-5 0,-7 4 0,8-8 0,-8 8 0,3-7 0,-3 6 0,-1-2 0,0 0 0,-4 4 0,3-4 0,-9 5 0,9-5 0,-8 4 0,3-7 0,1 6 0,0-6 0,1 6 0,3-6 0,-4 3 0,6-5 0,-1 0 0,0 0 0,0 1 0,1-5 0,3 3 0,-3-6 0,4 6 0,-4-2 0,-1-1 0,8 3 0,-1-6 0,5 2 0,1-3 0,1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38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533 0 24575,'-16'0'0,"2"0"0,-7 0 0,4 0 0,-4 0 0,3 0 0,-4 0 0,1 0 0,7 0 0,-7 0 0,4 0 0,3 0 0,-7 0 0,13 0 0,-4 0 0,0 0 0,0 0 0,-5 8 0,4-3 0,-2 10 0,2-2 0,-4 4 0,0-1 0,4 1 0,-3 0 0,8-5 0,-8 4 0,7-4 0,-3 5 0,0-1 0,2 1 0,-2 0 0,4-1 0,-1 6 0,0-5 0,4 5 0,-2-5 0,6-1 0,-7 1 0,8-1 0,-4 1 0,4 0 0,0-1 0,0 1 0,0-4 0,0 2 0,0-2 0,0 3 0,0-3 0,0 3 0,0-4 0,0 5 0,0-1 0,0 1 0,0 7 0,0-9 0,0 8 0,3-11 0,2 1 0,3 2 0,-1-6 0,2 6 0,-1-2 0,0-1 0,0 4 0,-1-7 0,1 2 0,0-3 0,-1-1 0,1 1 0,3-1 0,-2 1 0,2 0 0,-3-1 0,3-2 0,-2-2 0,6-3 0,-2 0 0,0 0 0,2 0 0,-2 0 0,4 0 0,-5 0 0,4 0 0,-4 0 0,5 0 0,0 0 0,-1 0 0,13 0 0,-9 0 0,8 0 0,-11 0 0,0-4 0,-5 0 0,4-5 0,-4 1 0,1 0 0,3 0 0,-8 0 0,8 0 0,-4-4 0,1 3 0,3-7 0,-4 7 0,5-7 0,-4 3 0,3-3 0,-7-1 0,3 4 0,-4-3 0,0 4 0,0-1 0,0-3 0,-4 8 0,0-8 0,-4 7 0,0-6 0,0 2 0,0-3 0,0-1 0,0-12 0,0 9 0,0-13 0,0 10 0,0-5 0,0 6 0,0 0 0,-4 5 0,-1 1 0,-3-1 0,-4 4 0,2-3 0,-1 7 0,3-3 0,0 5 0,0-5 0,0 3 0,-4-3 0,4 5 0,-4-1 0,5 0 0,-5 0 0,3 4 0,-2-3 0,3 6 0,0-6 0,-3 6 0,2-5 0,-3 5 0,5-6 0,-1 6 0,4-6 0,-3 6 0,3-5 0,-4 1 0,1 1 0,0 1 0,-1-1 0,1 3 0,3-5 0,-3 1 0,3-2 0,-1 3 0,2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10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39 24575,'0'-7'0,"7"3"0,-1-3 0,9 2 0,-6 1 0,2-3 0,1 6 0,-4-2 0,8 3 0,-4 0 0,0 0 0,-5 6 0,-3 3 0,-4 11 0,0-2 0,0 3 0,0-4 0,-4 0 0,3-1 0,-3 1 0,1-5 0,-2 4 0,1-8 0,-3 4 0,2 0 0,1-4 0,-3 4 0,3-5 0,-1 1 0,-2-1 0,7 0 0,-4-5 0,4-7 0,4-3 0,0-3 0,3 3 0,1 4 0,-1-3 0,1 3 0,-1 0 0,1 0 0,-1 4 0,1 0 0,-1 0 0,1 0 0,-1 0 0,1 0 0,-1 0 0,1 0 0,-4 4 0,-1 0 0,-3 3 0,0 4 0,0-2 0,0 7 0,0-8 0,0 4 0,-4-1 0,0-2 0,-4 2 0,-4-3 0,4 0 0,-8 4 0,7-4 0,-6 4 0,6-4 0,-7 0 0,7 0 0,-2 0 0,3-4 0,0-1 0,1 0 0,-1-2 0,1 5 0,0-5 0,0 2 0,3-6 0,0-1 0,4-12 0,0 2 0,0 0 0,0 7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12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24575,'7'0'0,"0"0"0,0 0 0,1 0 0,-1 0 0,-2 0 0,-2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40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675 29 24575,'-8'0'0,"1"0"0,-1 0 0,-3 0 0,-2 0 0,-4 0 0,1 0 0,-11-9 0,7 7 0,-11-7 0,8 5 0,0 3 0,2-3 0,-1 4 0,0 0 0,3 0 0,-6 0 0,11 0 0,-8 0 0,6 0 0,3 0 0,-3 8 0,4 1 0,-6 12 0,1-3 0,-1 8 0,0-3 0,0 4 0,3 6 0,-2-5 0,6 11 0,-6-11 0,6 5 0,-7 0 0,8-4 0,-5 9 0,6-9 0,-1 10 0,1-11 0,-5 22 0,4-18 0,0 8 0,6-14 0,4-8 0,0 3 0,0-4 0,0-1 0,0 1 0,0 0 0,0-5 0,0 4 0,0-7 0,4 6 0,4-6 0,5 3 0,4-4 0,4 1 0,2-4 0,-1 2 0,4-6 0,-3 3 0,-1-4 0,5 0 0,-10 0 0,5 4 0,-6-3 0,1 2 0,0-3 0,-1 0 0,6 0 0,-4 0 0,15 0 0,-13 0 0,13-4 0,-15-1 0,-1-3 0,-1 3 0,-3-2 0,-1 3 0,4-4 0,-8 3 0,8-2 0,-3-2 0,-1 0 0,4-3 0,-4 1 0,1-2 0,3-4 0,-7 0 0,7 1 0,-3-1 0,-1 0 0,1 0 0,-5 1 0,0-1 0,0 4 0,0-3 0,0 4 0,0-1 0,-3-3 0,-2 4 0,1-17 0,0 9 0,5-14 0,0 11 0,0 1 0,-4-4 0,2 8 0,-6-4 0,3 5 0,-4 1 0,0 3 0,0-3 0,0 4 0,0-1 0,0-3 0,0 3 0,0 1 0,-4-4 0,-1 7 0,-3-2 0,1 3 0,-1 0 0,1 1 0,-5 3 0,4-3 0,-4 6 0,0-6 0,4 6 0,-8-6 0,7 2 0,-7 1 0,8-3 0,-4 3 0,4-1 0,1-1 0,-1 2 0,4-1 0,1 2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7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24575,'-4'3'0,"0"5"0,4 0 0,0 8 0,0-4 0,0 5 0,0 0 0,0-1 0,0 1 0,0-1 0,0-3 0,0 2 0,0-6 0,8-1 0,-3-5 0,15-3 0,-6 0 0,4 0 0,-3 0 0,-2 0 0,-1-3 0,-3-2 0,-3 1 0,-5-7 0,2 2 0,-3-8 0,0 1 0,-3-1 0,-6 0 0,-8 4 0,-6 0 0,-10 4 0,5 4 0,-11 0 0,10 5 0,-4 0 0,11 4 0,0 4 0,9 10 0,1 0 0,7 8 0,1-4 0,4 5 0,0 0 0,0-4 0,4-2 0,9-7 0,5-2 0,15-3 0,-4-3 0,10-2 0,-11-4 0,5 0 0,-6 0 0,-4 0 0,-2-4 0,-8-4 0,0-10 0,-5 0 0,-3-8 0,-1 3 0,-4-4 0,0-13 0,-4 15 0,-5-14 0,-4 25 0,-9-3 0,4 12 0,-8 1 0,8 4 0,-4 0 0,6 0 0,-1 0 0,0 12 0,7 3 0,-2 12 0,11 6 0,-3-4 0,4-1 0,0-2 0,0-8 0,0-1 0,12-5 0,3-3 0,7-4 0,5-1 0,-10-4 0,5 0 0,-10 0 0,0 0 0,-5 0 0,1-8 0,-4-6 0,0-8 0,-4-1 0,-4-4 0,-9 9 0,-7-5 0,-20 5 0,10 8 0,-5 2 0,14 8 0,4 0 0,5 0 0,0 0 0,8 3 0,0 1 0,4 0 0,0-1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22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96 24575,'8'-5'0,"-3"1"0,7 4 0,2 0 0,1 0 0,-1 0 0,4 8 0,-12 9 0,2 8 0,-8 2 0,0 10 0,0-9 0,0 5 0,0-2 0,0-4 0,0-1 0,0 0 0,0-7 0,-9 1 0,7-5 0,-7 3 0,5-8 0,-1 3 0,0-4 0,1 0 0,0-4 0,3-5 0,-2-21 0,3-3 0,11-28 0,9 8 0,6-18 0,11 10 0,-11-3 0,3 13 0,-12 3 0,3 12 0,-9 2 0,3 10 0,-5 1 0,-4 5 0,2 4 0,-9 1 0,-4 9 0,-9 4 0,-5 12 0,-1 6 0,4 5 0,1 0 0,6 0 0,4 0 0,-4-5 0,9 4 0,-3-5 0,4 1 0,0-2 0,0-5 0,0-1 0,0 1 0,4-5 0,5-1 0,12-5 0,0 1 0,10-4 0,-10-2 0,9-4 0,-9 0 0,5 0 0,-7 0 0,-8 0 0,-2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8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0 24575,'-7'0'0,"-9"0"0,2 0 0,-13 0 0,10 0 0,-5 0 0,1 0 0,3 0 0,-4 0 0,10 0 0,-4 0 0,7 0 0,-2 0 0,7 3 0,1 10 0,3 1 0,0 12 0,-4-8 0,-1 14 0,0-8 0,-3 4 0,7 4 0,-3-8 0,4 14 0,0-14 0,0 8 0,0-10 0,0 1 0,0-6 0,0-5 0,0-5 0,0 1 0,0-10 0,7-4 0,7-10 0,4 3 0,8 0 0,-8 4 0,8 0 0,-8 4 0,8 1 0,-8 4 0,4 0 0,-6 0 0,-3 0 0,2 0 0,-6 0 0,2 0 0,-3 3 0,-1 2 0,-2 6 0,-2 2 0,-3 3 0,0 6 0,0-5 0,0 10 0,0-5 0,-4 1 0,-5 3 0,-4-8 0,-4 3 0,0-4 0,0-1 0,-4 2 0,3-5 0,-9 0 0,9-5 0,-8-3 0,8-1 0,-3-4 0,4 0 0,0 0 0,4 0 0,-2 0 0,6-7 0,1-7 0,4 4 0,4-2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10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84 138 24575,'-3'7'0,"0"2"0,3 11 0,0-6 0,0 7 0,0-9 0,0 1 0,0-2 0,3-7 0,1 3 0,7-6 0,2 2 0,-1-3 0,4 0 0,-8 0 0,4 0 0,-5 0 0,1 0 0,-1-7 0,-2-3 0,-2-11 0,-3-7 0,0-1 0,0-9 0,0 9 0,0-4 0,-8 5 0,-6 9 0,-5 6 0,-2 9 0,-1 4 0,4 0 0,-3 0 0,4 3 0,3 16 0,2 1 0,2 19 0,4-5 0,2 6 0,4-1 0,0-4 0,0-2 0,0-11 0,0 0 0,7-6 0,7-3 0,4 0 0,8-9 0,-3 0 0,10-4 0,-5 0 0,5 0 0,-6-8 0,1-7 0,-5-4 0,-4-8 0,-6 4 0,-4-5 0,-4 6 0,-1-5 0,-4 5 0,0-6 0,0 5 0,-7 2 0,-8 3 0,-3 5 0,-13 0 0,11 8 0,-11 0 0,8 5 0,0 0 0,2 0 0,4 0 0,0 8 0,4 1 0,0 12 0,5 2 0,-1-1 0,4 5 0,1-10 0,4 10 0,0-10 0,0 1 0,0-3 0,3-6 0,6 3 0,3-4 0,5-4 0,-1 0 0,-3-4 0,-1 0 0,-5 0 0,1 0 0,-1 0 0,-3-3 0,0-1 0,-4-8 0,0 4 0,0-4 0,-4 4 0,0 1 0,-4 2 0,1-1 0,-1 5 0,1-3 0,-1 4 0,1 0 0,-1 0 0,4 0 0,1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12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 24575,'-58'36'0,"5"4"0,38-7 0,-11 20 0,9-16 0,-4 20 0,11-21 0,0 16 0,0-11 0,4 5 0,-3-12 0,8-2 0,-3-4 0,4-1 0,0 0 0,0 0 0,0-8 0,0 6 0,0-11 0,0 7 0,7-5 0,3 1 0,6 0 0,6-4 0,-4 3 0,8-6 0,-8 2 0,8-3 0,-4-5 0,6 1 0,4-5 0,-3 0 0,3 0 0,-4 0 0,-1 0 0,-5 0 0,4 0 0,-8-4 0,4-1 0,-6-3 0,1-4 0,-4-1 0,-2 0 0,1-10 0,-3 8 0,3-5 0,-8 4 0,0 4 0,-4-5 0,0 0 0,0 1 0,0-1 0,0 0 0,-4 0 0,-4 1 0,-5 3 0,-9 0 0,4 5 0,-8-2 0,8 6 0,-8 0 0,3 4 0,-4 0 0,0 0 0,4 0 0,-3 0 0,3 4 0,0 4 0,2 5 0,3 9 0,1-4 0,-1 8 0,5-8 0,-4 3 0,8 0 0,-3-7 0,7 7 0,-2-9 0,6 5 0,-3-5 0,4 0 0,-3-5 0,2 1 0,-2-1 0,3 1 0,0-1 0,0 0 0,0-1 0,0 2 0,0-1 0,0 0 0,-4-3 0,0 3 0,-4-3 0,1 0 0,-1 0 0,0-4 0,4 0 0,1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0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95 24575,'-4'7'0,"1"0"0,3 0 0,0 1 0,3-4 0,1-1 0,3-3 0,5 0 0,-4 0 0,4 0 0,-8-3 0,2-2 0,-5-6 0,2-2 0,-3-3 0,0-1 0,0 0 0,0 5 0,-3 0 0,2 4 0,-10 4 0,2 1 0,-4 3 0,-2 0 0,2 0 0,-4 0 0,5 0 0,-4 7 0,7 2 0,-3 13 0,3 0 0,4 1 0,0 3 0,5-8 0,0 8 0,0-9 0,0 1 0,0-3 0,0-6 0,4 2 0,0-3 0,7 0 0,2-4 0,4 0 0,-5-4 0,4 0 0,-4 0 0,1 0 0,-2-8 0,-3 3 0,0-11 0,0 4 0,0-5 0,-3 0 0,-1 1 0,-4-1 0,0-7 0,0 9 0,0-4 0,0 11 0,-4 4 0,0 1 0,-3 9 0,3 4 0,1 5 0,3 2 0,0 0 0,0-1 0,0 1 0,0-5 0,7 0 0,2-4 0,8 1 0,0-5 0,-5 0 0,4-4 0,-8 0 0,4 0 0,-5 0 0,1-3 0,0-6 0,0-3 0,-4-10 0,0 4 0,-4-8 0,0 8 0,0-8 0,0 8 0,0-4 0,0 10 0,-4-4 0,0 7 0,-4 1 0,-4 5 0,-1 3 0,1 0 0,-4 0 0,7 3 0,-6 5 0,5 10 0,-2-1 0,3 10 0,4-10 0,1 10 0,4-10 0,0 5 0,0-10 0,0 0 0,0-4 0,0-1 0,4 1 0,4-4 0,0-1 0,8-3 0,-8 0 0,4 0 0,-5 0 0,-2-3 0,-2-1 0,-3-8 0,0-1 0,0-3 0,0 3 0,0-3 0,0 8 0,-3-4 0,-2 4 0,-2 4 0,-1 1 0,1 3 0,-1 0 0,1 0 0,3 0 0,1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1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86 24575,'-12'4'0,"1"-1"0,13-12 0,4 0 0,9-6 0,7-2 0,-5 8 0,15-9 0,-17 12 0,16-3 0,-22 9 0,12 0 0,-13 0 0,4 0 0,-4 12 0,-4-1 0,0 20 0,-4-1 0,0 16 0,0-5 0,-4 5 0,-6-7 0,-5 1 0,-4-6 0,4-7 0,-1-5 0,7-10 0,-3 0 0,4-5 0,4 1 0,-3-4 0,7-4 0,-4-4 0,4-7 0,0-2 0,0-4 0,4 1 0,0 3 0,8-3 0,1 7 0,-1 1 0,4 0 0,-8 7 0,8-2 0,1 3 0,1 0 0,8 0 0,-8 0 0,11 19 0,-10-2 0,6 23 0,-6-6 0,-4 0 0,-1 4 0,-4-4 0,-5-4 0,-1 1 0,-4-9 0,0 1 0,-3-2 0,-6-4 0,-8 0 0,-1 0 0,-8-4 0,3 4 0,0-7 0,-3 3 0,4-5 0,-1 1 0,-3-4 0,12-1 0,-7-4 0,9 0 0,-1 0 0,1 0 0,5 0 0,-1 0 0,4-4 0,1-4 0,3-15 0,0 11 0,0-5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4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63 24575,'-7'3'0,"3"1"0,1 8 0,3 5 0,0 6 0,0-1 0,0 5 0,0-10 0,0 5 0,0-6 0,0 6 0,0-8 0,7 2 0,7-8 0,4-3 0,8 3 0,-3-7 0,-1 3 0,0-4 0,-6 0 0,1 0 0,-1-7 0,2-7 0,-9-14 0,3-1 0,-11-4 0,3 0 0,-4 4 0,0-4 0,0 6 0,-3 4 0,-6 6 0,-9 4 0,0 5 0,-8 3 0,3 1 0,-4 4 0,-8 0 0,6 8 0,-2 6 0,8 9 0,5 5 0,0-1 0,7 1 0,-1-1 0,11 0 0,-3-4 0,4 3 0,0-12 0,0 2 0,3-8 0,10 0 0,11 1 0,5-4 0,10-1 0,-11-4 0,5 0 0,-6 0 0,-4 0 0,-2 0 0,-4-4 0,-4-9 0,-1-1 0,-7-12 0,-1-2 0,-4-1 0,0-4 0,0 6 0,0-1 0,-15 2 0,4 11 0,-13 4 0,2 11 0,4 0 0,-3 0 0,4 0 0,0 0 0,1 7 0,2 7 0,6 9 0,0 4 0,7 1 0,-4-1 0,5-4 0,0 3 0,0-8 0,13 0 0,2-6 0,7-3 0,5 0 0,-10-1 0,10-3 0,-9-1 0,-1-4 0,-6 0 0,-3 0 0,0 0 0,-1-3 0,-3-6 0,0-8 0,-4-6 0,0 1 0,0-5 0,-21-4 0,8 7 0,-17-7 0,14 18 0,3 2 0,1 3 0,0 4 0,4 0 0,-4 4 0,5 0 0,3 3 0,0 5 0,4 5 0,0-1 0,0 4 0,0-7 0,4 2 0,4-3 0,9-4 0,1 0 0,8-4 0,-8 0 0,8 0 0,-8-4 0,8-5 0,-8-4 0,3-4 0,-4 0 0,-4 4 0,-2 1 0,-3 5 0,-7 3 0,1 4 0,-8 4 0,5 3 0,-2 1 0,3-1 0,0 1 0,0 3 0,0-2 0,0 2 0,0-3 0,0-1 0,0 1 0,0-1 0,-4 0 0,3 1 0,-5-1 0,-3 1 0,1 0 0,-4 0 0,0 0 0,4-1 0,-4 1 0,4-1 0,1 1 0,3-1 0,-3-2 0,6 1 0,-6-5 0,3 6 0,-3-7 0,3 7 0,-3-6 0,6-1 0,-2-4 0,3-7 0,0-2 0,-4-4 0,0 4 0,-4 2 0,0 3 0,-3 4 0,2-3 0,-7 6 0,4-2 0,-1 3 0,1 0 0,5 0 0,2 0 0,2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5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24575,'4'2'0,"0"8"0,-4 11 0,-5 12 0,0 1 0,-5 5 0,4 1 0,2 0 0,0-6 0,3-1 0,-3-6 0,4 0 0,0-4 0,0-6 0,0-5 0,0-5 0,0 1 0,3-4 0,5-1 0,14-3 0,8-5 0,9 0 0,7-10 0,2 3 0,6-8 0,-7 8 0,5-4 0,-11 2 0,-1 7 0,-2-6 0,-14 12 0,3-8 0,-10 8 0,-5-2 0,0 3 0,-5 0 0,1 0 0,-4 0 0,-1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2:59:05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24575,'-4'-1'0,"1"11"0,3 8 0,0 15 0,0 1 0,-5 6 0,4 13 0,-8 3 0,8 6 0,-5 13 0,6-10 0,0 5 0,0-10 0,0 1 0,0-12 0,0 11 0,0-29 0,0 6 0,0-23 0,0 2 0,0-8 0,0-7 0,6-29 0,-5 17 0,4-20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51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633 1 24575,'29'0'0,"9"0"0,9 0 0,7 0 0,-7 0 0,6 0 0,-12 0 0,5 0 0,-7 0 0,1 0 0,-1 0 0,-4 0 0,-3 0 0,-4 0 0,-1 0 0,0 0 0,1 0 0,-6 0 0,0 3 0,-1 2 0,-3 0 0,3 3 0,-4-4 0,0 1 0,4 3 0,-3-7 0,3 7 0,-4-7 0,0 2 0,4 1 0,-3-3 0,3 3 0,1 0 0,-5-3 0,5 7 0,-6-7 0,1 6 0,0-6 0,-5 6 0,4-6 0,-4 6 0,1-6 0,2 6 0,-2-6 0,0 6 0,2-6 0,-6 6 0,6-3 0,-2 0 0,-1 3 0,4-6 0,-4 6 0,1-3 0,3 5 0,-4-5 0,5 3 0,0-2 0,-5 3 0,4 0 0,-4 0 0,1 0 0,2 0 0,-6 0 0,2 0 0,1-1 0,-3-2 0,2 2 0,-3-6 0,-1 2 0,-3 0 0,-1 7 0,-3 13 0,0 3 0,0 12 0,0 3 0,0 0 0,0 5 0,0-6 0,0 6 0,0-5 0,0 11 0,0-4 0,0 0 0,0 4 0,0-11 0,5 11 0,0-10 0,1 4 0,3-6 0,-8-1 0,8 1 0,-8 0 0,3 0 0,1-1 0,-4 1 0,3 0 0,-4-1 0,0 7 0,0-5 0,0 12 0,0-12 0,0 11 0,0-11 0,0 5 0,0-6 0,0 0 0,0 0 0,0-6 0,0 4 0,0-9 0,0 9 0,0-9 0,0 4 0,0-6 0,0 1 0,0-1 0,0 0 0,0 6 0,0-4 0,0 9 0,0-3 0,0 4 0,0-4 0,0 3 0,0-4 0,0 6 0,0 0 0,0-6 0,0 4 0,0-9 0,0 4 0,0-11 0,0 4 0,0-8 0,0 4 0,0-6 0,0-3 0,0 3 0,4-8 0,-3 4 0,2-2 0,-3-1 0,-3-2 0,-1-4 0,-3-3 0,-1 0 0,1 0 0,-1 0 0,0 0 0,1 0 0,-5 0 0,3 0 0,-6 0 0,2 0 0,-4 0 0,0-4 0,1 0 0,3-4 0,-3-1 0,3-3 0,-3 3 0,3-3 0,-3 4 0,8 0 0,-8 0 0,7 4 0,-7-4 0,4 3 0,-1-3 0,-3 0 0,4 4 0,-1-3 0,-3 2 0,4-3 0,-5 0 0,-5-1 0,4 0 0,-3 1 0,4-1 0,-4 0 0,3 1 0,-4-1 0,1 4 0,3-2 0,-4-2 0,1 0 0,-2-4 0,0 4 0,-3-4 0,8 4 0,-8-5 0,3 5 0,0 1 0,-3-6 0,8 5 0,-4-4 0,6 1 0,-1 3 0,0-4 0,1 5 0,-1 0 0,4 0 0,-3-1 0,8 2 0,-8-5 0,3 6 0,1-5 0,-7 4 0,5-2 0,-2-3 0,4 4 0,1 0 0,2 1 0,-7-2 0,8 2 0,-8-2 0,7 2 0,-2 2 0,-1-2 0,3 3 0,-6-8 0,6 6 0,-7-5 0,7 3 0,-7-2 0,7-1 0,-2 3 0,-1 0 0,3 0 0,-2 3 0,3-1 0,1 1 0,-5-3 0,3 1 0,-7-2 0,7-2 0,-6 1 0,2-2 0,-4 0 0,-5 2 0,4-2 0,-7-4 0,12 6 0,-6-5 0,10 7 0,-3 0 0,5 1 0,-1-1 0,1 0 0,-1 1 0,0-1 0,0-4 0,-3 3 0,1-7 0,-2 7 0,4-2 0,1 3 0,3-3 0,-3 2 0,-1-3 0,2 4 0,-5 0 0,3-3 0,0 2 0,-4-3 0,4 1 0,-4 2 0,3-3 0,-3 4 0,5 0 0,-1-3 0,0 2 0,0 1 0,4 1 0,-7-1 0,2-4 0,-3-1 0,1 2 0,3 3 0,4-3 0,-3 2 0,3 1 0,-4-3 0,0 9 0,4-9 0,-3 7 0,3-3 0,-4-1 0,1 4 0,2-3 0,-1 3 0,1-4 0,-2 4 0,-1-3 0,1 3 0,-1 0 0,0-3 0,1 3 0,-1 0 0,0-3 0,1 6 0,-1-2 0,4-1 0,-3 3 0,3-5 0,-3 2 0,-1 0 0,1-3 0,-1 3 0,1-4 0,-1 1 0,0-1 0,1 0 0,-1 1 0,0 3 0,1-3 0,3 3 0,-3-4 0,2 0 0,-2 4 0,-1-3 0,1 3 0,2-3 0,-1-1 0,1 4 0,-2-3 0,3 3 0,-3-1 0,6-1 0,-6 1 0,6-2 0,-2 0 0,-1 3 0,4-3 0,-4 3 0,1 0 0,2-2 0,-2 5 0,3-2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0:5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24575,'3'2'0,"-2"0"0,19 13 0,-10-2 0,15 5 0,-11-1 0,8 5 0,-5-4 0,1 8 0,5-2 0,-9-6 0,8 9 0,-8-9 0,8 5 0,-7-1 0,5-5 0,-10 0 0,2-1 0,-4-3 0,-1-1 0,1-5 0,0 1 0,-1-1 0,1 1 0,-1-1 0,1 1 0,-1-1 0,1 1 0,-1-1 0,0 1 0,1-1 0,-1-3 0,1 3 0,-1-3 0,0 0 0,-3 2 0,3-5 0,-7 6 0,7-6 0,-7 5 0,7-5 0,-3 5 0,3-2 0,0 3 0,0-3 0,-3 2 0,3-5 0,-3 6 0,3-3 0,1 0 0,-1 2 0,0-2 0,1 0 0,-5 3 0,4-7 0,-6 7 0,5-7 0,-5 6 0,5-5 0,-5 5 0,5-5 0,-5 5 0,5-5 0,-5 6 0,5-7 0,-5 7 0,2-3 0,1 0 0,-4 2 0,4-2 0,-1 0 0,-2 0 0,2-4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44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24575,'25'0'0,"0"0"0,-9 0 0,2 0 0,2 0 0,-4 0 0,-4 0 0,-1 0 0,-4 0 0,-3 0 0,-1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22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24575,'2'5'0,"11"-2"0,6-3 0,12 0 0,-5 0 0,7 0 0,-7 0 0,11 0 0,-14 0 0,14 0 0,-10 0 0,-5 0 0,2 0 0,-14 0 0,3 0 0,-4 0 0,-4 0 0,-1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1:22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97 24575,'0'-11'0,"0"-3"0,-3 10 0,2-7 0,-5 7 0,1-3 0,1-1 0,-2 4 0,5-3 0,-6 6 0,6-5 0,-5 5 0,5-6 0,-6 3 0,3 0 0,-3 1 0,0 3 0,0 0 0,-1 0 0,1 0 0,0 0 0,-1 0 0,1 0 0,2 3 0,-1 1 0,1 4 0,1-1 0,-3 1 0,7-1 0,-7 1 0,6-1 0,-6 1 0,6-1 0,-2 1 0,0-1 0,2 1 0,-3-1 0,4 0 0,0 1 0,0-1 0,0 0 0,0 0 0,4 0 0,0 0 0,3-3 0,-3 2 0,2-5 0,-5 6 0,6-3 0,-3 0 0,3-1 0,0-3 0,0 3 0,0-2 0,1 3 0,-1-1 0,0-2 0,1 5 0,0-5 0,-1 6 0,1-6 0,-1 5 0,1-1 0,3-1 0,-2 2 0,2-1 0,-3-1 0,-1 2 0,1-1 0,-1 2 0,1 1 0,-1-4 0,1 2 0,-1-1 0,-3 2 0,3 1 0,-6-1 0,2 1 0,0-1 0,-2 1 0,3-1 0,-4 0 0,0 0 0,0 1 0,0-1 0,0 0 0,0 0 0,0 1 0,0-1 0,0 1 0,0-1 0,0 1 0,-4-1 0,0 1 0,-3-1 0,2 1 0,-2-4 0,3 3 0,-3-6 0,-1 2 0,1-3 0,-1 0 0,1 0 0,-1 0 0,1 0 0,-1 0 0,0-3 0,1-2 0,3-6 0,-4-2 0,4-4 0,-1-4 0,1 3 0,4-8 0,0 3 0,0 0 0,0 2 0,0 4 0,0 0 0,0 1 0,0 3 0,0 1 0,0 5 0,0-1 0,0 0 0,4-3 0,0 2 0,4-3 0,0 5 0,-1-1 0,1 4 0,-1-3 0,1 6 0,-1-5 0,1 5 0,-4-3 0,-1 4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1:25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248 652 24575,'-7'4'0,"0"-1"0,0-3 0,-1 0 0,-3 0 0,3 0 0,-3 0 0,7-3 0,-3 2 0,6-6 0,-10 3 0,10-4 0,-10 0 0,10-4 0,-10 3 0,6-2 0,-7 3 0,4 0 0,-3-4 0,2 4 0,-3-8 0,4 7 0,0-2 0,4 3 0,-3 1 0,3-1 0,0 0 0,1 1 0,-1-1 0,3 0 0,-2 1 0,0-1 0,2-3 0,-6 3 0,6-3 0,-5 3 0,5-3 0,-6 2 0,6-7 0,-2 8 0,-1-8 0,3 7 0,-3-7 0,4 4 0,0-1 0,0-3 0,0 8 0,0-4 0,0 0 0,0 4 0,0-4 0,0 4 0,0-3 0,0 2 0,0-7 0,0 8 0,4-8 0,0 7 0,4-6 0,0 6 0,0-3 0,-4 1 0,3 2 0,-3-3 0,3 8 0,1-3 0,-1 3 0,1 0 0,-1-3 0,1 3 0,4 0 0,-4-3 0,8 6 0,-8-6 0,8 7 0,-4-8 0,1 8 0,2-8 0,-2 3 0,0 1 0,2 0 0,1 1 0,-3 2 0,2-6 0,-7 6 0,3-2 0,-2 3 0,2 0 0,-3 0 0,-1 0 0,1 0 0,-1 0 0,0 0 0,1 0 0,-1 0 0,0 0 0,0 0 0,1 0 0,-1 0 0,0 0 0,1 0 0,-1 0 0,1 0 0,-1 0 0,1 0 0,-1 0 0,1 0 0,-1 0 0,1 0 0,-1 0 0,1 3 0,-1 1 0,0 0 0,-3 3 0,3-6 0,-3 5 0,3-2 0,1 0 0,-1 3 0,0-6 0,1 5 0,0-1 0,-1 2 0,0 0 0,-3 1 0,3-4 0,-3 3 0,4-3 0,-4 3 0,3 1 0,-3-1 0,3 1 0,-3-1 0,3 1 0,-6 3 0,6-2 0,-6 7 0,2-4 0,-3 1 0,0 2 0,0-6 0,0 7 0,0-8 0,0 8 0,0-8 0,0 8 0,0-3 0,0-1 0,0 4 0,-4-4 0,0 1 0,-4-2 0,0 1 0,0-3 0,-4 2 0,3 1 0,-3-3 0,0 3 0,4-4 0,-4-1 0,0 1 0,4 0 0,-1 0 0,3-1 0,1 1 0,-2-1 0,-1-3 0,4 3 0,-3-6 0,3 5 0,-3-5 0,-1 6 0,1-3 0,-1 0 0,1-1 0,-1-3 0,4 3 0,-3-2 0,3 2 0,-4 1 0,0-3 0,1 2 0,-1 0 0,1-2 0,-5 2 0,3-3 0,-2 0 0,3 0 0,0 0 0,1 0 0,-5 0 0,3 0 0,-2 0 0,3 0 0,1 0 0,-1 0 0,1 0 0,2 0 0,2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1:28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1 24575,'-7'0'0,"-5"0"0,8 3 0,-8 5 0,4 5 0,-1 4 0,-3-5 0,0 4 0,7-8 0,-7 8 0,11 1 0,-6 1 0,6 4 0,-3-6 0,4 1 0,0-1 0,0 6 0,0-4 0,0 3 0,0-4 0,0-1 0,0 1 0,0-5 0,0 0 0,0 0 0,0-4 0,0 4 0,0-5 0,0 1 0,0-1 0,4 1 0,0-4 0,3 3 0,1-3 0,-1 0 0,1 3 0,-1-3 0,0-1 0,-3 4 0,3-6 0,-3 5 0,4-5 0,-4 6 0,2-6 0,-1 2 0,2 0 0,0-2 0,1 2 0,-1-3 0,0 0 0,1 0 0,-1 0 0,1 0 0,-1 0 0,0 0 0,1 0 0,-1 0 0,1-3 0,-1-1 0,1-8 0,0 3 0,-4-2 0,3 3 0,-6 1 0,6-1 0,-7 1 0,4-1 0,-4 1 0,0-5 0,0-1 0,0 0 0,0-2 0,0 6 0,0-3 0,0 5 0,0-1 0,0 1 0,-7 2 0,2 2 0,-9 3 0,-4 0 0,0 0 0,-3 0 0,4 0 0,0 0 0,0 4 0,5 0 0,0 1 0,4 1 0,1-5 0,3 3 0,1-4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1:30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278 509 24575,'-7'4'0,"-4"-1"0,3-3 0,-8 0 0,3 0 0,-3 0 0,-1 0 0,4-3 0,-3 2 0,4-6 0,-5 2 0,4-7 0,-3 3 0,3-3 0,0-1 0,-3 4 0,7-7 0,-3 7 0,4-7 0,0 8 0,0-4 0,0 0 0,4 4 0,0-4 0,4 0 0,0 4 0,0-8 0,0 3 0,0-3 0,0-1 0,0-5 0,0 4 0,0-8 0,4 8 0,0-3 0,5 4 0,-1 4 0,0-2 0,-1 6 0,2-7 0,-2 8 0,5-4 0,-4 4 0,4 0 0,0 0 0,0 0 0,1 0 0,7-1 0,-6 1 0,7 3 0,-4-2 0,-1 6 0,6-3 0,-4 4 0,3 0 0,0 0 0,-3 0 0,8 0 0,-8 0 0,8 0 0,-8 0 0,4 0 0,-6 0 0,1 0 0,-1 0 0,1 0 0,-4 0 0,2 0 0,-6 0 0,2 3 0,-3 1 0,3 7 0,-3 2 0,3-1 0,-3-1 0,0-3 0,-1-1 0,1 1 0,-1-1 0,-3 1 0,3-1 0,-3 1 0,4-1 0,-4 1 0,3-1 0,-3 1 0,0-1 0,3 1 0,-7-1 0,4 1 0,-1-1 0,-2 1 0,2-1 0,-3 1 0,4-1 0,-4 1 0,7 4 0,-6-4 0,3 4 0,0-1 0,-3-2 0,2 6 0,1-7 0,-4 3 0,4-4 0,-4 1 0,0-1 0,0 1 0,0-1 0,0 1 0,0-1 0,0 1 0,0-1 0,0 5 0,0-4 0,0 4 0,-4-1 0,0-2 0,-5 7 0,-2-7 0,1 6 0,-5-6 0,5 7 0,-6-7 0,3 7 0,-3-7 0,-6 8 0,4-8 0,-8 8 0,3-7 0,-4 3 0,-1-4 0,-5-4 0,5-1 0,-5-4 0,0 0 0,4 0 0,-16 0 0,19 0 0,-8 0 0,18 0 0,-1-3 0,4-6 0,5 0 0,0-2 0,8 3 0,-4-4 0,4 0 0,0-5 0,0-5 0,0 12 0,0-2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2:50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24575,'0'11'0,"0"1"0,0 1 0,0-2 0,0 1 0,0-3 0,0 6 0,0-6 0,0 2 0,0-3 0,0-1 0,0 1 0,0 3 0,0-2 0,0 2 0,0-3 0,0 4 0,0-1 0,0 2 0,0-6 0,0-4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2:51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24575,'0'16'0,"0"-2"0,0 12 0,0-8 0,0 3 0,0-4 0,0 0 0,0-5 0,0-1 0,0-3 0,0-1 0,3-3 0,1-1 0,3-3 0,4 0 0,2 0 0,4-8 0,-1 3 0,-3-7 0,2 4 0,-2 0 0,-1 0 0,4 3 0,-7-2 0,2 6 0,-3-2 0,-1 3 0,0 0 0,-2 0 0,-2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2:51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24575,'0'2'0,"0"4"0,0 9 0,0 1 0,0 6 0,0-4 0,0 8 0,0-4 0,0 6 0,0-6 0,0 0 0,0-6 0,0 1 0,0 0 0,0-5 0,0 0 0,0-5 0,0 1 0,0-1 0,0 1 0,0-1 0,0-3 0,0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2:54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399 772 24575,'-7'0'0,"-5"0"0,-5 0 0,-1 0 0,-4 0 0,6 0 0,-1 0 0,0 0 0,0-8 0,1 3 0,-1-7 0,0 3 0,5 1 0,-4 0 0,3 0 0,-4-1 0,5 1 0,-4 0 0,7 0 0,-2 0 0,3 1 0,0-1 0,1 0 0,-1 4 0,4-3 0,-3 7 0,3-7 0,0 2 0,-3-2 0,3-1 0,-4 1 0,4-1 0,-2 1 0,5-1 0,-6 0 0,6 1 0,-6-5 0,6 3 0,-3-6 0,4 6 0,0-7 0,0 4 0,0-5 0,0 0 0,0 0 0,0 1 0,0-1 0,0 0 0,0-5 0,0 5 0,0-5 0,4 1 0,1 3 0,4-9 0,4 5 0,0-1 0,5-3 0,-5 8 0,5-9 0,-9 14 0,3-8 0,-4 12 0,0-2 0,-1 3 0,1 0 0,-1 4 0,1-3 0,-1 3 0,1 0 0,-1-3 0,5 6 0,-4-6 0,8 3 0,-7-4 0,6 4 0,-2-4 0,-1 8 0,4-8 0,-3 7 0,11-6 0,-6 6 0,6-3 0,-7 4 0,-1 0 0,1 0 0,0 0 0,-1 0 0,1 0 0,0 0 0,-1 0 0,-3 0 0,2 0 0,-2 4 0,0 0 0,2 4 0,-6 0 0,2 0 0,1 0 0,-3-1 0,2 1 0,-3-1 0,3 1 0,-2 0 0,6 0 0,-6 0 0,2 3 0,-3-2 0,4 3 0,-3 0 0,6 4 0,-6-3 0,3 6 0,-4-6 0,-1-1 0,-2 4 0,2-7 0,-3 6 0,0-6 0,0 6 0,-4-2 0,0 3 0,0 1 0,0-5 0,0 4 0,0-3 0,0-1 0,0 4 0,0-8 0,0 4 0,0-4 0,0-1 0,0 1 0,0 3 0,0-2 0,0 6 0,0-2 0,0 3 0,0-3 0,0 3 0,0-8 0,-3 4 0,-2 2 0,-2-4 0,3 5 0,-3-8 0,3 1 0,-1-1 0,-1 1 0,1 3 0,-3-2 0,0 2 0,1-3 0,-5 0 0,3 3 0,-3-2 0,4 3 0,-3-4 0,2-1 0,-2 1 0,-1 0 0,3 0 0,-6 0 0,6-4 0,-7 3 0,8-6 0,-8 3 0,7-4 0,-2 0 0,-1 0 0,3 3 0,-2-2 0,3 2 0,1-3 0,-1 0 0,1 0 0,-1 0 0,1 0 0,0 0 0,0 0 0,0 0 0,0 0 0,0 0 0,0 0 0,0 0 0,3 0 0,1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02:56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 24575,'0'7'0,"0"0"0,0 4 0,0 2 0,0 0 0,0-2 0,0 1 0,0-4 0,0 4 0,0-5 0,0 1 0,0-1 0,0 1 0,0-10 0,0-9 0,0-10 0,0-7 0,0 6 0,0 0 0,0 5 0,0 5 0,0 0 0,0 4 0,0 1 0,0 3 0,0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7:55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486 1 24575,'-84'0'0,"22"0"0,3 0 0,21 0 0,9 0 0,-10 0 0,15 0 0,-13 0 0,22 0 0,-16 0 0,17 0 0,-3 0 0,1 0 0,7 0 0,1 3 0,5 1 0,3 3 0,0 1 0,0-1 0,0 5 0,0 0 0,0 5 0,0 4 0,4 2 0,-3 4 0,3 1 0,-4-1 0,0 6 0,0-4 0,0 9 0,0-9 0,0 4 0,0-6 0,0 6 0,0-5 0,0 5 0,0-5 0,0-6 0,0 4 0,0-8 0,0 4 0,0-10 0,0 0 0,0-5 0,0 1 0,0-1 0,0 1 0,0-1 0,0 0 0,3-3 0,-2 2 0,5-5 0,-1 6 0,2-6 0,-3 5 0,3-5 0,-3 3 0,0-1 0,3-2 0,-3 2 0,3-3 0,1 0 0,3 0 0,7 0 0,0 0 0,8 0 0,-4 0 0,11 0 0,-4 0 0,9 0 0,-9 0 0,3 0 0,1 0 0,-4 0 0,4 0 0,-11 0 0,5 0 0,-10 0 0,1 0 0,-7 0 0,-3 0 0,-1 0 0,1 0 0,-4 0 0,-1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23.5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24575,'0'6'0,"0"22"0,0 10 0,0 10 0,0 4 0,0-10 0,0 20 0,0-14 0,0 7 0,0-9 0,0-5 0,0-8 0,0-3 0,0-13 0,4 2 0,-3-10 0,7-1 0,-7 1 0,2-4 0,-3-1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7:56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24575,'77'0'0,"-15"0"0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7:57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0 299 24575,'0'-11'0,"0"-1"0,0-1 0,0-8 0,0 8 0,0-9 0,0 5 0,0 0 0,0 5 0,0-9 0,4 11 0,-4-6 0,7 8 0,-3 4 0,4 1 0,0-5 0,-1 6 0,1-5 0,3 7 0,-3 0 0,7 0 0,-6 3 0,6 5 0,-2 5 0,0 4 0,3-1 0,-8-3 0,8 2 0,-3-6 0,3 3 0,1-3 0,0-1 0,-1 0 0,1-3 0,0-1 0,-5-4 0,4 0 0,-8 0 0,8 0 0,-3 0 0,4-13 0,0-2 0,2-12 0,-1-1 0,0 1 0,-4-1 0,3 6 0,-8 0 0,3 9 0,-4 2 0,-1 3 0,1 4 0,-4 1 0,-1 3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7:58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24575,'7'0'0,"-1"0"0,14 0 0,-3 0 0,-1 0 0,1 0 0,-4 0 0,-2 0 0,1 0 0,-4 0 0,4 0 0,-8 0 0,-1 0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7:59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24575,'7'0'0,"0"0"0,5 0 0,-4 0 0,8 0 0,-11 0 0,3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02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744 279 24575,'0'-19'0,"0"-4"0,0 0 0,0-4 0,0-6 0,0 9 0,0-8 0,0 9 0,0 5 0,0-3 0,0 13 0,0-4 0,0 4 0,-6 4 0,-3 1 0,-7 3 0,-6 0 0,-12 9 0,4 2 0,-28 16 0,14-1 0,-10 1 0,2 4 0,5-4 0,-7 5 0,5 0 0,-4-5 0,9 4 0,3-9 0,1-2 0,16-3 0,-3-7 0,14 1 0,2-3 0,6 0 0,-1-4 0,5 3 0,-3-3 0,4 3 0,0 0 0,0 1 0,0-1 0,4 1 0,4 0 0,4 3 0,5-1 0,5 2 0,0 1 0,5 1 0,6 5 0,-4-5 0,16 6 0,-15-6 0,15 7 0,-11-2 0,0 0 0,-1 0 0,-10-2 0,3-3 0,-12 2 0,7-6 0,-13 1 0,4-3 0,-5 0 0,1-1 0,-4 1 0,3-4 0,-7 2 0,4-2 0,-1 0 0,-2 2 0,2-2 0,-3 4 0,0-1 0,0 5 0,0 5 0,-4 6 0,-2 4 0,-3 0 0,-4 1 0,2 4 0,-2-3 0,-1 9 0,3-4 0,-3 6 0,-1 0 0,0-1 0,-1 7 0,-4 2 0,3 6 0,-4-7 0,5 6 0,-3-12 0,3 4 0,1-5 0,1-7 0,5 0 0,0-10 0,0-2 0,4-4 0,2-5 0,-1 4 0,3-8 0,-6 4 0,6-5 0,-3 1 0,4-1 0,0 0 0,0 0 0,3-3 0,6-1 0,3-3 0,5 0 0,4 0 0,2 0 0,9 0 0,3 0 0,4 0 0,1 0 0,0-5 0,0 0 0,0-5 0,-6 4 0,4-3 0,-9 4 0,4-5 0,-6 5 0,-4-3 0,-2 8 0,-4-8 0,-5 7 0,4-3 0,-8 4 0,4 0 0,-5 0 0,1 0 0,-4-3 0,-1-1 0,-7-3 0,3-4 0,-2-2 0,-1-8 0,3 3 0,-7-9 0,7 5 0,-7-1 0,7 2 0,-3 8 0,1 1 0,2 1 0,-2 2 0,3 1 0,0 5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08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475 223 24575,'0'-5'0,"0"-4"0,0-19 0,0 0 0,0-5 0,0 9 0,0-8 0,0 14 0,-3 1 0,-2 1 0,-2 11 0,-6-3 0,5 8 0,-13 0 0,7 0 0,-12 0 0,7 13 0,-8 3 0,1 18 0,-5 4 0,-2 5 0,6 5 0,-4-4 0,8 2 0,-2-4 0,9 3 0,-3-3 0,2 10 0,2-11 0,-6 12 0,10-6 0,-5 1 0,10 4 0,-2-11 0,6 5 0,-2-7 0,4-4 0,0-3 0,0-4 0,0-1 0,0 1 0,0-6 0,0 4 0,4-8 0,4 4 0,5-10 0,3 4 0,1-7 0,4 8 0,2-8 0,-1 4 0,5-4 0,-5 0 0,6 0 0,-1-4 0,0-1 0,1-4 0,-6 0 0,4 0 0,-8 0 0,4 0 0,-6 0 0,-3 0 0,2 0 0,-6 0 0,2 0 0,-3-3 0,-1-1 0,-3-1 0,0 2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09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24575,'0'-11'0,"0"8"0,0 13 0,0 8 0,0 15 0,0-4 0,0 9 0,0-9 0,0 4 0,4-6 0,-3 0 0,6-4 0,-6-2 0,3-8 0,-4 2 0,0-6 0,0 3 0,0-14 0,0-4 0,0-14 0,0-3 0,0-4 0,0 4 0,0-9 0,0 13 0,0-13 0,0 9 0,0 1 0,4-5 0,1 10 0,7-1 0,-3 2 0,7 7 0,-3-3 0,-1 4 0,4 3 0,-7 2 0,2-1 0,-3 3 0,-1-2 0,1 3 0,-4 0 0,-1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11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60 24575,'0'-8'0,"0"1"0,0 0 0,-3 3 0,-1 0 0,-4 4 0,-8 0 0,6 0 0,-11 0 0,13 0 0,-8 4 0,7 0 0,-3 8 0,4 6 0,-5 4 0,7 1 0,-10 3 0,13-4 0,-13 6 0,14-6 0,-6-1 0,8-4 0,0-1 0,0-3 0,0-2 0,0-3 0,0 0 0,3-4 0,1-1 0,3-3 0,1 0 0,3 0 0,-2 0 0,3-3 0,-1-6 0,-2 1 0,3-8 0,-5 7 0,1-6 0,0 2 0,0 0 0,1-3 0,-1 4 0,-4-1 0,3-3 0,-6 8 0,6-4 0,-6 5 0,6-5 0,-6 3 0,3-6 0,-4 6 0,0-7 0,0 7 0,3-6 0,-2 6 0,3-7 0,-4 8 0,3-4 0,-2 5 0,5 3 0,-5 7 0,2 10 0,-3 9 0,0 11 0,0 1 0,0 12 0,0-5 0,0 5 0,0 0 0,0-5 0,0 5 0,0-6 0,0 0 0,0-6 0,0 4 0,0-9 0,0 4 0,0 0 0,0-4 0,0-1 0,0-2 0,0-8 0,0-1 0,0-6 0,0-3 0,0 0 0,0-1 0,3-3 0,1 0 0,7-8 0,2-5 0,8-4 0,2-5 0,5-5 0,1-2 0,1-5 0,-1 0 0,0 5 0,1-3 0,-8 9 0,6-4 0,-10 6 0,3-1 0,-8 5 0,-2 2 0,-3 6 0,-1-1 0,1 5 0,-1-2 0,-3-1 0,0 1 0,-4-1 0,0 1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14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1314 24575,'0'17'0,"0"-2"0,0-3 0,0-4 0,0-3 0,0-20 0,0-16 0,0-17 0,0-6 0,0-14 0,0-3 0,0-1 0,-10-3 0,7 13 0,-7-8 0,5 1 0,3 6 0,-3 3 0,5 12 0,-4 2 0,3 6 0,-8 0 0,8 6 0,-8-5 0,8 10 0,-8-9 0,8 3 0,-4 1 0,5 1 0,0 5 0,0 1 0,0 0 0,0 4 0,0 2 0,0 8 0,0-3 0,0 8 0,0-4 0,0 4 0,0 1 0,3 3 0,1 1 0,7 3 0,2 0 0,4 0 0,-1 0 0,5 0 0,2 0 0,4 0 0,1 0 0,-1 0 0,0 0 0,-4 0 0,3 0 0,-8 0 0,3 0 0,-8 0 0,3 0 0,-8 0 0,4 0 0,-5 0 0,1 0 0,-4 0 0,-1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15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24575,'7'0'0,"0"0"0,13 0 0,-3 0 0,-4 0 0,2 0 0,-6 0 0,6 0 0,-6 0 0,2 0 0,-7 0 0,-1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24.1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24575,'0'6'0,"0"2"0,0 50 0,0-9 0,0 39 0,0-5-886,0 10 886,0-42 0,0 0 0,0 42 87,0-18-87,0 3 0,0-12 0,0 7 0,0-8 0,0-18 0,0-14 0,0-12 166,0-3 0,0-12 0,0 3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16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24575,'10'65'0,"0"-1"0,-1-4 0,-3-12 0,-6-32 0,0 1 0,0-1 0,0 0 0,0-3 0,0-3 0,0-9 0,0-6 0,0-12 0,0-6 0,0-10 0,0 4 0,0-4 0,0 6 0,4 4 0,1-3 0,3 8 0,1-4 0,3 6 0,-3-1 0,7 4 0,-3 1 0,0 4 0,2-1 0,-2 1 0,0 3 0,-2 2 0,-3 3 0,-1 0 0,1 0 0,-4 0 0,-1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18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29 24575,'0'-11'0,"0"1"0,-4 6 0,0 1 0,-7 3 0,-2 0 0,-4 0 0,1 0 0,-1 0 0,0 0 0,0 0 0,0 12 0,4-2 0,0 12 0,0-1 0,4-3 0,-1 8 0,3-8 0,2 3 0,1-4 0,0-1 0,4-3 0,0 3 0,0-8 0,0 4 0,0-5 0,0 1 0,0-1 0,3-3 0,1 0 0,4-4 0,3 0 0,2 0 0,3 0 0,1-8 0,-1-1 0,1-8 0,-4 1 0,-1-1 0,0 0 0,-3 0 0,3 5 0,-4-4 0,0 7 0,0-7 0,0 8 0,-4-4 0,3 8 0,-6-3 0,5 6 0,-5 10 0,2 12 0,-3 20 0,0 0 0,0 11 0,0-4 0,0 5 0,-5-5 0,4-8 0,-3-7 0,4-11 0,0 0 0,0-6 0,0-3 0,0-2 0,0-3 0,3-4 0,1-1 0,3-3 0,0 0 0,1 0 0,-1-3 0,1-5 0,0-10 0,2-10 0,-1-6 0,6-6 0,-9 18 0,3 4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19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24575,'0'25'0,"0"0"0,0 3 0,0-1 0,0 12 0,0-8 0,0 13 0,0-3 0,0-5 0,0 21 0,0-19 0,0 21 0,0-4 0,0-6 0,0 17 0,0-17 0,5 19 0,1-13 0,4-1 0,1-2 0,-6-11 0,4 5 0,-3-6 0,-1-1 0,4-5 0,-8 5 0,7-10 0,-7 3 0,7 1 0,-6-4 0,6 4 0,-7-11 0,3 5 0,0-10 0,-3 5 0,2-10 0,-3 0 0,0-5 0,0 1 0,0-1 0,0 1 0,0-1 0,0 1 0,4-1 0,-3 1 0,2-1 0,-3-3 0,0-1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20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24575,'7'-3'0,"-3"5"0,2-1 0,-1 11 0,7-3 0,-3 6 0,3-6 0,-4 7 0,-1-8 0,1 8 0,0-8 0,-4 8 0,4-4 0,-4 1 0,4-1 0,-1-5 0,-3 1 0,0-1 0,-4 1 0,3-4 0,-2 2 0,5-5 0,-2 3 0,3-4 0,0 0 0,0 0 0,1 0 0,-1-8 0,1-1 0,1-13 0,0 4 0,0-8 0,-1 8 0,5-8 0,-4 8 0,4-8 0,-1 8 0,-2-4 0,2 6 0,0 3 0,-3 1 0,3 4 0,-5 0 0,1 1 0,-1 2 0,1-1 0,-1 5 0,1-3 0,-4 1 0,2 2 0,-5-2 0,3 3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31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1 330 24575,'0'-7'0,"4"-9"0,1-3 0,8-8 0,1-1 0,5-5 0,-4-1 0,3-1 0,-4 2 0,0 11 0,-1 0 0,-5 5 0,0 5 0,0 0 0,-4 4 0,3 4 0,-7 4 0,4 8 0,-4 4 0,0 10 0,0-5 0,0 10 0,0-5 0,4 6 0,-3-1 0,3 0 0,0 1 0,-3-1 0,7 0 0,-7 1 0,7-1 0,-3 0 0,0-4 0,3 3 0,-3-3 0,0 4 0,-1 0 0,0-4 0,-3-2 0,3 1 0,-1-8 0,-2 2 0,2-8 0,-3-1 0,0 1 0,0-1 0,0-3 0,0-1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31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24575,'11'-7'0,"8"-1"0,0 0 0,3-1 0,4 0 0,2 4 0,1 1 0,4 4 0,-6 0 0,0 0 0,-4 0 0,3 0 0,-8 0 0,3 0 0,-4 0 0,-4 0 0,-2 0 0,-4 0 0,1 0 0,-4 0 0,-1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33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0 626 24575,'0'-25'0,"0"2"0,0-5 0,0-4 0,0 8 0,0-4 0,0 7 0,0 4 0,0 11 0,0 23 0,0 10 0,0 14 0,0-3 0,0-3 0,0-1 0,0-1 0,0-11 0,0 0 0,0-10 0,4 4 0,0-7 0,4-1 0,4-5 0,-4-3 0,8 0 0,-4 0 0,5-4 0,6-16 0,-7-6 0,15-28 0,-19 16 0,15-26 0,-11 20 0,1-17 0,3 14 0,-9-4 0,4 3 0,-5 1 0,0 1 0,0 11 0,-5 2 0,-1 6 0,-4 4 0,0 2 0,0 4 0,0 4 0,0 2 0,-3 6 0,-1 2 0,-3 3 0,0 11 0,3 9 0,0 13 0,4 6 0,0 7 0,0 2 0,0 6 0,0-1 0,0 8 0,0-5 0,0 4 0,5 1 0,1-6 0,10 6 0,-4-13 0,8 4 0,-4-11 0,0 5 0,2-6 0,-7 0 0,3-6 0,0-1 0,-4-6 0,3 0 0,-5-8 0,1 1 0,-1-11 0,-1 2 0,1-3 0,0-1 0,-1 1 0,0-4 0,1-1 0,-1-3 0,1 0 0,-1 0 0,1-3 0,-4-10 0,3-6 0,-2-3 0,0-5 0,-1 9 0,-4-8 0,0 8 0,0-3 0,0-1 0,0 4 0,0-3 0,-4 4 0,-9 0 0,-2 3 0,-11-3 0,8 7 0,-8-7 0,3 7 0,-4-3 0,4 4 0,2 1 0,4 3 0,0-3 0,5 7 0,0-6 0,8 3 0,0-3 0,4-5 0,0 0 0,0-5 0,8-5 0,8-1 0,2 0 0,11-6 0,-6 10 0,6-9 0,-1 8 0,-4-3 0,-3 10 0,-4-3 0,-5 7 0,4-3 0,-8 4 0,4 0 0,-5 4 0,1 1 0,-1 3 0,-3 0 0,-1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34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24575,'-4'0'0,"0"0"0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55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62 24575,'0'15'0,"0"0"0,0-2 0,0 7 0,0-6 0,0 8 0,0-6 0,-7 1 0,5 4 0,-6 2 0,8-1 0,0 5 0,0-5 0,0 5 0,-8 1 0,6-1 0,-6 1 0,8-1 0,0 0 0,0-4 0,0 3 0,0-4 0,0 1 0,0-2 0,0-4 0,0 0 0,0-1 0,0 1 0,4 0 0,0-5 0,1 4 0,1-8 0,-2 4 0,1-5 0,2 5 0,-3-3 0,4 2 0,-1-3 0,1-1 0,-1-3 0,1 3 0,-1-6 0,5 2 0,-4-3 0,8 0 0,-8 0 0,4 0 0,0 0 0,-4 0 0,4 0 0,-5 0 0,0 0 0,8-4 0,-5 0 0,5-8 0,-7-1 0,0-3 0,1-1 0,-1-5 0,1 4 0,0-8 0,-5 3 0,4-4 0,-7-6 0,3-1 0,-4-6 0,0 6 0,0-5 0,0 5 0,0-6 0,0 5 0,0-3 0,0 9 0,0-4 0,0 0 0,0 9 0,0-8 0,0 14 0,0-3 0,-3 4 0,-2 0 0,-3 4 0,0 2 0,0 3 0,-3 1 0,3 2 0,-3 2 0,-1-1 0,0 3 0,0-2 0,1 3 0,3 0 0,-3 0 0,2 3 0,-3 1 0,5 4 0,-1-1 0,0 1 0,1-1 0,3 1 0,0-1 0,1 1 0,2-1 0,-2 1 0,3-1 0,0 1 0,0-1 0,0 1 0,0-1 0,0 1 0,0-1 0,0-3 0,0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57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8 622 24575,'-4'1'0,"1"-6"0,3-13 0,0-4 0,0-6 0,4 1 0,1-6 0,0 5 0,-1 0 0,0 6 0,-3 10 0,3 7 0,-4 14 0,0 10 0,0 13 0,0-3 0,0 9 0,0-9 0,0 3 0,0-4 0,0-1 0,0-4 0,0-6 0,3-1 0,2-8 0,3 4 0,-1-5 0,1-3 0,-1 0 0,5-4 0,-4 0 0,8 0 0,-4-4 0,1-4 0,4-10 0,-8-5 0,9-4 0,-8-6 0,4-15 0,-3-1 0,0-18 0,0 17 0,-5-16 0,3 16 0,-8-10 0,4 6 0,-5 6 0,0 8 0,0 7 0,0 14 0,0-1 0,0 11 0,0 7 0,0 12 0,0 30 0,0-2 0,0 35 0,0-15 0,0 26 0,5-5 0,2-7 0,-1-22 0,0 1 0,6 24 0,-5-23 0,-1 0 0,6 18 0,4 6 0,-3-6 0,4 1 0,0 6 0,-4-8 0,3-7 0,-5-7 0,-1-9 0,0-12 0,-1-6 0,-1-7 0,-3-4 0,2-4 0,-6-2 0,2-3 0,0-4 0,1-1 0,4-3 0,-1-7 0,-3-7 0,4-9 0,-3-4 0,4-1 0,0 5 0,-4-3 0,-1 4 0,-4-6 0,0 1 0,0 4 0,0-3 0,0 8 0,0-8 0,-8 3 0,-8-5 0,-7 4 0,-1 1 0,-4 0 0,10 8 0,-5-7 0,7 13 0,3-3 0,5 4 0,1 1 0,6-5 0,-2 3 0,3-7 0,0 8 0,0-8 0,0 3 0,0-3 0,3-1 0,6-5 0,4 5 0,9-6 0,-4 7 0,3-2 0,-4 5 0,0 1 0,-5 4 0,0 0 0,-5 4 0,1-3 0,-1 6 0,1-6 0,-4 6 0,0-2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25.7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572 64 24575,'-8'0'0,"-1"0"0,1 0 0,-6 0 0,-1 0 0,-10 0 0,4 0 0,-17 0 0,16 0 0,-22 0 0,9 0 0,2 0 0,-5 0 0,18 0 0,-5 0 0,5 0 0,1 0 0,0 0 0,4 0 0,-3 0 0,3 0 0,0 0 0,-3 0 0,3 0 0,1 0 0,0 0 0,6 0 0,-1 0 0,0 0 0,0 0 0,30 0 0,2 0 0,28 0 0,-4-6 0,7 5 0,-5-9 0,5 8 0,-7-8 0,-7 8 0,-7-3 0,-8 1 0,-5 3 0,-6-4 0,0 5 0,-5-4 0,0 3 0,0-7 0,0 7 0,-5-3 0,0 4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58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00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0 24575,'-11'0'0,"-1"0"0,-5 0 0,0 0 0,1 0 0,3 0 0,-3 4 0,3 1 0,1 3 0,0 3 0,4-2 0,0 7 0,3-8 0,-2 8 0,6-8 0,-3 4 0,4-5 0,0 1 0,0-1 0,0 1 0,0-1 0,3 1 0,10 0 0,1 0 0,12-3 0,-8 3 0,8-3 0,-3 3 0,0 1 0,-2 0 0,-4-1 0,-1 0 0,-3 0 0,2 0 0,-6 4 0,3 1 0,-3 4 0,-5-5 0,0 9 0,-4 0 0,0 2 0,-4 1 0,-1-7 0,-7-4 0,-1 3 0,-8-7 0,3 3 0,-4-3 0,6-1 0,-1 1 0,0-5 0,0 0 0,0-4 0,5 0 0,-4 0 0,7 0 0,-2 0 0,3 0 0,1-3 0,3 2 0,1-2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35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7 24575,'-3'-4'0,"-5"1"0,-4 3 0,-1 0 0,-3 0 0,-1 0 0,3 0 0,-3 0 0,10 3 0,-5 2 0,3 11 0,-3-5 0,7 9 0,2-12 0,3 4 0,0 0 0,0-4 0,0 3 0,0-3 0,0-1 0,0 1 0,7 0 0,2 0 0,13 0 0,-8 4 0,6 2 0,-7 2 0,4 6 0,-3 0 0,-1 6 0,-4-1 0,0 0 0,-4 1 0,-1-1 0,-4 0 0,0 1 0,0-6 0,0 0 0,0-6 0,0 1 0,-7-4 0,2-1 0,-11-4 0,7-1 0,-6-2 0,6-2 0,-7-3 0,8 0 0,-4 0 0,4 0 0,1 0 0,-1-3 0,4-5 0,1-1 0,3 1 0,0 4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36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1 149 24575,'0'15'0,"4"5"0,-3-2 0,7 8 0,-3-3 0,0 4 0,-1-4 0,-4-2 0,0-8 0,0 3 0,0-8 0,0 4 0,0-5 0,0-9 0,0-8 0,0-12 0,0-5 0,0-1 0,0-5 0,0 4 0,0-4 0,0 0 0,0 9 0,4-8 0,1 14 0,4-3 0,-1 4 0,0 4 0,0 2 0,3 3 0,-2 3 0,2-2 0,-3 6 0,-1-2 0,5 3 0,-4 0 0,4 0 0,-5 0 0,1 0 0,-4 0 0,-1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36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24575,'11'0'0,"1"0"0,1 0 0,3 0 0,-4 0 0,1 0 0,-2 0 0,-3 0 0,-1 0 0,1 0 0,-4 0 0,-1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37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24575,'19'0'0,"-1"0"0,3 0 0,-3 0 0,4 0 0,-6 0 0,1 0 0,-5 0 0,0 0 0,-5 0 0,-3-4 0,0 4 0,-4-3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38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1 24575,'-11'0'0,"-4"0"0,7 0 0,-4 0 0,0 0 0,0 0 0,-4 4 0,3 4 0,1 5 0,4 3 0,-1 1 0,1 0 0,3-1 0,2 1 0,3 0 0,0-1 0,0-3 0,0 2 0,0-6 0,0 6 0,0-6 0,0 2 0,3-3 0,5 3 0,5-2 0,4 3 0,-5 0 0,4-2 0,-3 5 0,0-2 0,-1 4 0,0-4 0,-3 3 0,4 1 0,-5-3 0,0 6 0,0-7 0,1 4 0,-1-5 0,-4 0 0,-1-1 0,-3-2 0,0 2 0,0-3 0,0-1 0,0 1 0,-7 0 0,-2 0 0,-8 0 0,0 0 0,-4 1 0,3-1 0,-4-3 0,6-1 0,-1-4 0,0 0 0,4 0 0,-2 0 0,6 0 0,-2 0 0,7-3 0,1-1 0,3-3 0,0 3 0,0 1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40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55 24575,'4'-3'0,"-1"-1"0,-3-7 0,0 2 0,-7-3 0,2 5 0,-6 2 0,-1 2 0,3 3 0,-11 0 0,10 0 0,-10 0 0,11 0 0,-7 0 0,8 0 0,-4 0 0,4 7 0,-4 3 0,3 6 0,-3 1 0,7 0 0,-2-1 0,6-3 0,-3 2 0,4-6 0,0 7 0,0-8 0,0 4 0,0-5 0,0 1 0,0-1 0,3-3 0,1 0 0,3-4 0,1 0 0,3 0 0,2 0 0,4-8 0,-1 2 0,1-9 0,0 5 0,-5-5 0,4 5 0,-7-2 0,3 4 0,-5 1 0,1-1 0,-1 4 0,1 1 0,-1 3 0,-3-4 0,0 13 0,-4 2 0,0 19 0,0 4 0,0 6 0,0 5 0,0 3 0,-5 6 0,4-7 0,-4-1 0,1-12 0,3-1 0,-3-11 0,4-4 0,0-7 0,0-3 0,0-1 0,3-3 0,5-4 0,10-14 0,5-1 0,1-13 0,2 9 0,-2-3 0,-1-1 0,3 4 0,-7-3 0,-2 9 0,-1-3 0,-8 7 0,8-3 0,-8 5 0,4 2 0,-5-2 0,1 6 0,-4-2 0,-1 3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02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 24575,'-4'3'0,"1"5"0,3 9 0,-4 6 0,-1 4 0,-1 6 0,-6 1 0,9 6 0,-10 0 0,7 6 0,0 1 0,-3 7 0,8 0 0,-14 0 0,13 7 0,-8-12 0,5 10 0,-1-4 0,-4-7 0,3 11 0,-5-24 0,10 4 0,-6-16 0,4-2 0,3-8 0,-3-2 0,4-3 0,0-1 0,-3-3 0,3 0 0,-4-4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03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24575,'11'0'0,"6"0"0,1 0 0,8 0 0,-4 0 0,11 0 0,-9 0 0,8 0 0,-9 0 0,10 0 0,-10 0 0,15 0 0,-19 0 0,8 0 0,-15 0 0,4 0 0,-8 0 0,4 0 0,-5 0 0,-3 0 0,-1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27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24575,'0'10'0,"0"4"0,0 32 0,0 6 0,0 21 0,0 14 0,0-36 0,0 1 0,0 6 0,0 0-377,0 4 0,0-1 377,0-9 0,0 1 0,0 21 0,0 1 0,0-14 0,0-1 0,0 4 0,0 2 0,0 5 0,0-6 0,0 8 0,0-14 0,0 0 0,0 12 0,0 9 0,0-22 0,0-12 0,0-14 754,0-8-754,0-9 0,0-2 0,0-4 0,0-1 0,0 1 0,0-1 0,0 1 0,0-1 0,0 1 0,10-4 0,12-1 0,14-4 0,24-6 0,10-7 0,20-3 0,-38 3 0,3-1 0,5 3 0,3 0-909,5-5 0,2 0 909,9 3 0,2 1 0,-6-4 0,1 1 0,10 4 0,-1 2 0,-9-3 0,-2 1 0,7 1 0,-2 3 0,-24 2 0,-1 1-340,11-4 1,-2 1 339,24-1 0,-31 4 0,0-1 0,36-7 0,-2 10 0,-9-4 0,-8 1 0,-1 3 0,-9-3 0,0 5 1751,-7 0-1751,6 0 746,-14 0-746,6 0 0,-7-6 0,0 5 0,0-4 0,-7 0 0,-2 4 0,-5-4 0,-1 5 0,-6 0 0,0 0 0,-7-5 0,-4 4 0,-1-3 0,-6 4 0,1 0 0,0 0 0,0 0 0,-4 0 0,-1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04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24575,'15'0'0,"5"0"0,8 0 0,1 0 0,4 0 0,-6 0 0,0 0 0,-4 0 0,-2 0 0,-4 0 0,0 0 0,-5 0 0,4 0 0,-8 0 0,4 0 0,-9 0 0,1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06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24575,'0'15'0,"0"10"0,0 5 0,0-1 0,0 15 0,0-13 0,0 15 0,0-12 0,0 5 0,0-11 0,0 5 0,0-14 0,0 1 0,0-11 0,0 2 0,0-10 0,0-23 0,0 1 0,0-25 0,0 12 0,0-6 0,0 0 0,5 0 0,0 6 0,4 6 0,0 6 0,-1 5 0,0 0 0,4 4 0,1 1 0,4 4 0,-1-1 0,1 1 0,0 3 0,-1-2 0,6 2 0,-4 0 0,3-3 0,-4 7 0,-1-3 0,-6 4 0,-3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06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24575,'3'-4'0,"5"1"0,0 3 0,8 0 0,-4 0 0,5 0 0,0 0 0,-1 0 0,-3 0 0,-2 0 0,-3 0 0,0 0 0,-1 0 0,-3 0 0,-1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07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24575,'20'0'0,"-4"0"0,2 0 0,-3 0 0,-6 0 0,2 0 0,1 0 0,-7 0 0,2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0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15 24575,'4'-7'0,"-4"3"0,-8 1 0,-5 3 0,-3 0 0,-1 0 0,0 0 0,-4 4 0,7 0 0,-7 13 0,12-3 0,-4 7 0,4 1 0,5-5 0,-9 10 0,11-10 0,-6 10 0,8-10 0,0 5 0,0-6 0,0 1 0,0-4 0,4 2 0,4-2 0,5 0 0,3 2 0,6-5 0,-4 2 0,8 1 0,-8-4 0,3 4 0,-4-1 0,-5-3 0,0 7 0,-8-4 0,0 5 0,-4 0 0,0-1 0,0 1 0,0 0 0,-7-1 0,-3-3 0,-19 7 0,5-9 0,-11 5 0,12-7 0,-3-4 0,8-2 0,0-3 0,7 0 0,-1 0 0,7 0 0,-3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09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0 24575,'-8'0'0,"1"0"0,0 0 0,-1 0 0,0 0 0,1 0 0,-1 0 0,1 0 0,-5 0 0,3 7 0,-3-1 0,7 9 0,-1-6 0,5 11 0,-3-6 0,4 7 0,0-4 0,0-4 0,0 2 0,0-6 0,0 6 0,0-6 0,-3 2 0,9-3 0,-4-1 0,12-2 0,-1-2 0,0-3 0,2 0 0,-6 0 0,6 0 0,-6 0 0,2-3 0,-3-2 0,0-6 0,-1 2 0,2-7 0,-2 8 0,-2-8 0,1 7 0,-5-6 0,6 6 0,-6-3 0,2 1 0,-3 2 0,0-3 0,0 5 0,0-1 0,0 1 0,0-1 0,0 10 0,0 4 0,0 14 0,0 8 0,0 1 0,0 9 0,0-4 0,0 6 0,0 0 0,0-6 0,0 4 0,0-9 0,0 4 0,0-6 0,0 1 0,0-6 0,0 0 0,0-10 0,0 4 0,0-8 0,0 4 0,0-5 0,0 0 0,3-3 0,1 0 0,7-4 0,-2 0 0,6-4 0,-2-1 0,0-7 0,3 3 0,-3-3 0,-1 4 0,4-1 0,-8 1 0,8 0 0,-7 4 0,2-3 0,-3 6 0,-4-3 0,-1 4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11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2 24575,'-3'-2'0,"-2"7"0,-17 14 0,4-1 0,-11 16 0,4-9 0,-1 16 0,-3-11 0,8 4 0,-3-1 0,6-4 0,2 10 0,3-15 0,8 13 0,1-18 0,4 18 0,0-13 0,0 9 0,0-10 0,0 8 0,0-11 0,14 12 0,8-6 0,15 5 0,6 1 0,-1-5 0,-5 2 0,3-2 0,-14 2 0,3 0 0,-10 4 0,-5-4 0,0 4 0,-9-6 0,-1 1 0,-4 5 0,0 1 0,-4 6 0,-12 6 0,0-5 0,-15 11 0,4-4 0,-6 1 0,6 3 0,-4-8 0,9-3 0,-3-1 0,7-11 0,3-1 0,2-7 0,5-4 0,-1 0 0,5-5 0,0 3 0,4-7 0,0 3 0,0-3 0,0-1 0,3-3 0,5 0 0,10-4 0,4 0 0,6 0 0,-1 0 0,0 4 0,1-3 0,-1 7 0,0-3 0,-4 4 0,-2-1 0,-8 4 0,-1 1 0,-4 4 0,1 4 0,0 2 0,-4-1 0,-1 10 0,-4-8 0,0 14 0,0 27 0,0-17 0,-5 36 0,-7-28 0,-1 21 0,-9-6 0,9 0 0,-4-4 0,0 3 0,4 2 0,-5 5 0,7-8 0,0-6 0,4-2 0,2-8 0,5 1 0,0-7 0,0-2 0,0-5 0,0 0 0,0-6 0,0-1 0,0 0 0,0-4 0,4-1 0,1-2 0,12-8 0,-2 9 0,11-8 0,-2 3 0,8-7 0,3-2 0,22 2 0,-13-4 0,14 3 0,-24-9 0,-1 0 0,0-5 0,-4 0 0,-1 0 0,-2-8 0,-1-14 0,-6-3 0,6-15 0,-19 24 0,3-2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14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 24575,'-5'-6'0,"2"12"0,3 13 0,0 8 0,0 6 0,0 7 0,0 1 0,0 26 0,0-28 0,0 42 0,0-48 0,0 40 0,0-36 0,0 29 0,0-28 0,0 8 0,0-13 0,0-9 0,0 3 0,0-15 0,3 0 0,-2-5 0,6 1 0,-3-1 0,0 0 0,3 1 0,-3-1 0,3-3 0,-2 3 0,1-6 0,-2 5 0,4-5 0,0 6 0,-1-6 0,5 2 0,0 1 0,10-3 0,0 2 0,11-3 0,14 0 0,-9 0 0,42 0 0,-25 0 0,38 0-707,-5 0 707,9 0 0,-45 0 0,2 0 0,-2 0 0,1 0 0,5 0 0,-1 0 0,-3 0 0,0 0 0,-1 0 0,1 0 0,-2 0 0,-1 0 0,46 0 0,-40 0 0,1 0 0,-4 0 0,0 0 0,3 0 0,1 0 0,1 0 0,-3 0 0,29 0 0,-35 0 0,1 0 0,29 0 0,1 0 0,13 0-215,-23 0 215,6 6 0,-14 0 0,4 0 0,-4 4 0,-1-4 699,30 0-699,-25 4 0,19-9 223,-26 4-223,-6-5 0,-1 5 0,-5-4 0,-2 4 0,-12-5 0,-1 0 0,-11 0 0,0 0 0,-10 0 0,0 0 0,-4 0 0,8 0 0,8 0 0,23 0 0,-4 0 0,49-6 0,-43 0 0,50-7 0,-41 7 0,-7-4 0,1 2 0,10 5 0,-13-7 0,1 2 0,34 6 0,-14-8 0,-11 9 0,-2 1 0,-7-4 0,41-2 0,-35 5 0,14-4 0,-8 5 0,-1 0 0,-13 0 0,4 0 0,-11 0 0,-1 0 0,-1 0 0,-10 0 0,3 0 0,-4 0 0,-6 0 0,5 0 0,-10 0 0,10 0 0,-5 0 0,1 0 0,3 0 0,-8 0 0,8 0 0,-4 0 0,6 0 0,-6 0 0,0 0 0,-6 0 0,1 0 0,0 0 0,-1 0 0,-3 0 0,3 0 0,-8 0 0,4 0 0,-1 0 0,-2 0 0,6 0 0,-6 0 0,6 0 0,-6 0 0,2 0 0,-3 0 0,-1 0 0,5 0 0,-3 0 0,2 0 0,0 0 0,1 0 0,0 0 0,0 0 0,-5 0 0,1 0 0,0 0 0,-1 0 0,1 0 0,3 0 0,-2 0 0,2 0 0,-3 0 0,-1 0 0,5 0 0,-4 0 0,4 0 0,-4 0 0,-1 0 0,1 0 0,-1 0 0,1 0 0,-1 0 0,1 0 0,-1 0 0,1 0 0,-1 0 0,1 0 0,-1 0 0,1 0 0,-1 0 0,0 0 0,0-3 0,-3-1 0,-1-8 0,-3 0 0,0-10 0,0-1 0,0-16 0,0 3 0,0-16 0,0 10 0,0-10 0,0 10 0,0-4 0,0 6 0,0 6 0,0 1 0,0 6 0,0 4 0,0 1 0,0 5 0,0 1 0,0-1 0,0 4 0,0 2 0,0 3 0,0 4 0,0 1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26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60 24575,'0'-3'0,"-4"1"0,0-12 0,-13 8 0,7-5 0,-10 11 0,7-4 0,-9 4 0,4 0 0,-3 4 0,3 14 0,-6 10 0,2 12 0,6 1 0,-2-1 0,16 0 0,-11-6 0,12-1 0,-3-11 0,4 0 0,0-10 0,0 0 0,0-5 0,3-2 0,5-2 0,9-3 0,1 0 0,8 0 0,-7-12 0,7 1 0,-6-16 0,2 4 0,-8 0 0,2 1 0,-7 6 0,3 3 0,-4 1 0,-4 5 0,3 3 0,-7-5 0,4 0 0,-4-12 0,0-1 0,0-6 0,0 1 0,0-1 0,0 6 0,0 4 0,0 3 0,0 6 0,0 7 0,0 7 0,0 15 0,0 3 0,0 4 0,0-4 0,0 3 0,0-3 0,0-1 0,0 0 0,3-6 0,2-3 0,3-1 0,3-5 0,-2 1 0,6-3 0,-2-2 0,4-3 0,-1 0 0,1 0 0,0 0 0,-1 0 0,1-8 0,-1 3 0,-6-3 0,-3 4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31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287 229 24575,'-25'-56'0,"10"20"0,-20 6 0,12 20 0,-4 1 0,4 5 0,-3 4 0,8 0 0,-8 0 0,12 0 0,-7 12 0,11 4 0,-3 28 0,7-12 0,2 13 0,4-18 0,0-8 0,0-3 0,0-8 0,3-1 0,10 2 0,6-5 0,3 0 0,10-4 0,-8-4 0,4-5 0,-1-10 0,-8 1 0,0-10 0,-3 10 0,-6-8 0,2 8 0,-4 1 0,0 1 0,-4 7 0,0-2 0,-4 3 0,0 10 0,0 9 0,5 21 0,-4 4 0,4 30 0,0 0 0,-3 0 0,3 8 0,-5-18 0,0 13 0,0 0 0,0-6 0,0-3 0,0-6 0,0-7 0,0-6 0,-8-8 0,2-6 0,-11-5 0,4-4 0,-4-6 0,0-4 0,0-3 0,1-1 0,-1-4 0,-1-18 0,8-4 0,-3-18 0,12-13 0,-4 3 0,5-17 0,0 4 0,0 1 0,0 1 0,0 7 0,10 0 0,0 12 0,16-3 0,-8 20 0,10-3 0,-5 10 0,4 0 0,1 4 0,17 4 0,-8 6 0,9 4 0,-18 0 0,-1 0 0,-10 4 0,6 9 0,-10 6 0,0 8 0,-4 1 0,-4-1 0,-1-4 0,-4 3 0,0-8 0,0 3 0,0-4 0,0-5 0,0 0 0,0-5 0,-3-2 0,-1-2 0,0-6 0,0-10 0,4-18 0,0-11 0,5-12 0,11-6 0,8-2 0,9 10 0,-1-5 0,4 18 0,-3-8 0,3 9 0,-5 3 0,-7 14 0,-1 3 0,-7 14 0,1 0 0,-5 4 0,0 0 0,-4 0 0,-4 6 0,-1 8 0,-3 8 0,0 11 0,0 1 0,0 6 0,-4 0 0,2-1 0,-6 1 0,6 0 0,-2-6 0,0 5 0,2-11 0,-2 5 0,4-10 0,0 3 0,0-8 0,0-1 0,0-1 0,0-4 0,3 1 0,6-1 0,3-4 0,5-3 0,-1-2 0,1-3 0,0 0 0,-1 0 0,1 0 0,-1-4 0,-3-4 0,4-10 0,-8 0 0,4-8 0,-4 8 0,-4-14 0,-2 8 0,-3-14 0,0 3 0,0-4 0,0-1 0,-8 0 0,-3 6 0,-12 5 0,4 3 0,-3 11 0,5-6 0,0 15 0,0-5 0,0 10 0,5-3 0,-4 4 0,7 0 0,-6 4 0,6 4 0,1 9 0,5 1 0,3 8 0,0-3 0,0 0 0,0 3 0,0-8 0,0-1 0,7-5 0,2-4 0,13 1 0,0-1 0,6-3 0,-1-1 0,0-4 0,1 0 0,5 0 0,-4 0 0,3 0 0,-4-4 0,-1-1 0,-4-7 0,3 2 0,-9-6 0,1 6 0,-3-5 0,-6 6 0,3-7 0,-5 8 0,-2-4 0,-2 11 0,-7 11 0,-2 14 0,-3 10 0,3 6 0,-2-6 0,7 4 0,-4-9 0,5 4 0,0-11 0,0 0 0,0-10 0,0 0 0,4-5 0,0-2 0,3-2 0,5-3 0,1 0 0,3-4 0,1-9 0,1-6 0,0-8 0,-4 4 0,3-3 0,-7 3 0,3-4 0,-4-1 0,0 5 0,-1 2 0,1 4 0,-5 4 0,0 2 0,-1 3 0,-2 7 0,3 2 0,-4 10 0,0 1 0,0 5 0,0 0 0,4 4 0,-3-3 0,6 3 0,-2 0 0,4-3 0,-1 4 0,1-6 0,-1-3 0,0 3 0,4-8 0,-4 1 0,8-6 0,-7-3 0,6 0 0,-6 0 0,6 0 0,-6-3 0,7-10 0,-7-1 0,4-12 0,-4 3 0,0 1 0,-1 0 0,1 6 0,-1-1 0,-3 4 0,-2 2 0,0 13 0,-2 8 0,2 17 0,1 2 0,-3 9 0,8 3 0,-3 6 0,0 7 0,3-1 0,-3 1 0,5 0 0,-1-6 0,-4-2 0,3-12 0,-8-6 0,3-7 0,-4-4 0,0-4 0,0-2 0,0-3 0,0-1 0,0 0 0,-3-9 0,-8-20 0,-4-14 0,-2-18 0,2 6 0,4-11 0,5 3 0,-4-14 0,9 7 0,-5 2 0,6 7 0,0 7 0,0 1 0,0 6 0,0 6 0,0 1 0,9 5 0,-4 6 0,12 0 0,-4 5 0,3 1 0,1 3 0,-1 0 0,1 5 0,0 0 0,-1-1 0,1 5 0,-1 0 0,1 4 0,0 0 0,-1 0 0,1 0 0,-5 0 0,4 0 0,-7 3 0,2 1 0,-3 4 0,0 3 0,0 7 0,0 0 0,1 8 0,-4-9 0,-1 10 0,-4-10 0,0 10 0,0-10 0,0 10 0,0-2 0,-4 3 0,-1-3 0,-8 1 0,-6-2 0,-1 3 0,-3-3 0,6-2 0,0-6 0,0 1 0,1-4 0,-1-1 0,0-4 0,1 0 0,-1-3 0,0-2 0,1-3 0,3 0 0,1-3 0,4-5 0,1-1 0,-2-7 0,5 8 0,0-8 0,4 8 0,0-4 0,0 0 0,0 7 0,0-2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28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24575,'18'0'0,"12"0"0,-2 0 0,11 0 0,-7 0 0,0 0 0,-5 0 0,-2 0 0,-10 0 0,-2 0 0,-4 0 0,-4 9 0,-1 2 0,-4 14 0,0 15 0,-5 2 0,-1-1 0,-16 8 0,-3-12 0,-10 10 0,4 0 0,8-18 0,3-1 0,5-10 0,0-8 0,5 0 0,6-6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47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48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05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24575,'0'7'0,"0"4"0,0-2 0,0 6 0,0-6 0,0 11 0,0-6 0,0 4 0,0-7 0,0 5 0,0-6 0,0 11 0,0-13 0,0 8 0,0-8 0,0 4 0,0-5 0,0 0 0,0-9 0,0-8 0,0-12 0,4-5 0,1-1 0,9 1 0,-4 0 0,6 4 0,-6 1 0,5 6 0,-2-1 0,4 4 0,-4 1 0,2 4 0,-10 3 0,3 2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0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1 24575,'-12'0'0,"4"0"0,-8 0 0,8 0 0,-8 0 0,7 0 0,-6 0 0,2 7 0,-4 2 0,4 4 0,1 7 0,4-6 0,-1 7 0,1-4 0,3-1 0,1-3 0,4 3 0,0-8 0,0 4 0,0-5 0,0 1 0,0-1 0,0 1 0,0-1 0,0 1 0,4-4 0,0 2 0,3-2 0,1 1 0,-1-2 0,0-3 0,0 0 0,1 0 0,-1 0 0,1 0 0,-1 0 0,0-4 0,-3 0 0,3-8 0,-6 4 0,7-8 0,-8 7 0,4-6 0,0 2 0,-3 0 0,6 1 0,-6 1 0,2 2 0,-3-3 0,3 5 0,-2-1 0,2 1 0,-3 0 0,0-1 0,0 7 0,0 6 0,0 8 0,0 3 0,0 6 0,0 6 0,4 0 0,-3 11 0,3-5 0,-4 0 0,0 4 0,0-9 0,0 9 0,0-9 0,0-1 0,0-2 0,0-8 0,0-1 0,0-1 0,0-8 0,0 4 0,0-5 0,0 1 0,3-4 0,1 0 0,4-4 0,-1 0 0,1 0 0,-1 0 0,1 0 0,3 0 0,2-4 0,4-5 0,-1 0 0,1-3 0,-1 4 0,1-1 0,-4 1 0,2 0 0,-6 0 0,2 3 0,-3-1 0,-1 5 0,1-3 0,-1 4 0,-2-3 0,1 2 0,-5-5 0,2 2 0,-3 0 0,0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42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3096 0 24575,'0'7'0,"0"1"0,0 3 0,0 2 0,0 3 0,-4 6 0,-6 6 0,-5 6 0,-11 19 0,4-10 0,-19 33 0,4-15 0,-14 21-961,-5 0 961,-1-6 0,19-30 0,-3 0 0,-3-2 0,-3 1-769,-6 5 0,-2 0 769,-4-1 0,-1-1 0,-4 5 0,-1-1 0,2-5 0,-1-2 0,-4 1 0,-1-1 0,-3 1 0,0-3 0,6-8 0,-1-1-894,-9 8 1,-1-1 893,2-10 0,0-1 0,-3 1 0,1-1 0,2-3 0,1-2 0,0-2 0,2-2-496,8-3 0,0 0 496,0 0 0,1-2 459,-28 4-459,-1-1 0,20-8 0,-7 1 1339,9 0-1339,9-6 1876,14 3-1876,1-8 1231,12 3-1231,1-4 373,11 0-373,0 0 0,9 0 0,2 0 0,3 0 0,7 0 0,6 0 0,7 0 0,10-4 0,-12 3 0,2-3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42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0 24575,'-8'0'0,"1"0"0,-5 4 0,0 4 0,-5 5 0,0 4 0,0 0 0,1-1 0,-1 1 0,4-5 0,-8 10 0,10-8 0,-7 9 0,6-7 0,3 1 0,-3-5 0,7 0 0,-2 0 0,6-4 0,-3 3 0,4-4 0,0 1 0,0-1 0,4 1 0,4 0 0,9 4 0,1 1 0,3 1 0,2 7 0,-5-10 0,1 11 0,-3-9 0,-7-1 0,2 0 0,-3-5 0,-1 1 0,-3-1 0,3-3 0,-3 0 0,4-4 0,-1 0 0,5-12 0,-6 9 0,2-10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55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24575,'0'16'0,"0"-3"0,0 13 0,0 2 0,0 1 0,0 9 0,0-9 0,0 16 0,0-3 0,0 6 0,0 4 0,0-5 0,0 1 0,0 4 0,0-4 0,0-1 0,0-1 0,0-11 0,0-3 0,4-9 0,0-2 0,1-8 0,2-1 0,-3-5 0,4 1 0,-1-4 0,1-1 0,-1-3 0,1-3 0,0-10 0,1-12 0,4-4 0,-2-9 0,7-3 0,-7 6 0,4-10 0,-6 16 0,0 1 0,0 7 0,-1 4 0,-3 5 0,-1 9 0,-4 9 0,0 14 0,0 2 0,0 1 0,0 3 0,0-3 0,0-1 0,0 0 0,0-6 0,0 1 0,3-4 0,1-2 0,4-3 0,3-4 0,-2-1 0,6-3 0,-2 0 0,-1 0 0,4 0 0,-4 0 0,1 0 0,-1-3 0,-1-2 0,-2-7 0,3-5 0,-3-1 0,-4-8 0,-2 3 0,-3-4 0,0-1 0,0 6 0,0 0 0,-7 6 0,-2 3 0,-8 4 0,0 5 0,1 4 0,-1 0 0,0 0 0,1 0 0,3 0 0,-3 4 0,8 0 0,-1 4 0,3 0 0,5-1 0,-3 0 0,14-2 0,5-6 0,5-8 0,6-1 0,-3-2 0,4 2 0,-4 1 0,3 4 0,-8 2 0,3 3 0,-9 0 0,0 0 0,-4 3 0,0 10 0,0 1 0,1 17 0,0-7 0,-4 9 0,3-6 0,-6 6 0,2-4 0,0 3 0,0-9 0,1 3 0,2-12 0,-2 6 0,2-11 0,1 2 0,0-3 0,-1-1 0,1 1 0,-1-4 0,1 0 0,-1-4 0,1 0 0,-1 0 0,1 0 0,-1 0 0,1 0 0,-1-4 0,1-4 0,0-5 0,1-4 0,-1 1 0,-4 3 0,4-3 0,-7 8 0,2-4 0,-3 5 0,4 3 0,0 0 0,3 4 0,0 4 0,0 4 0,1 4 0,0 1 0,0 2 0,0-2 0,0-1 0,0 4 0,0-7 0,0 2 0,-1-3 0,1-1 0,-1-3 0,1 0 0,-1-4 0,1 0 0,-1 0 0,0 0 0,1 0 0,-1 0 0,-3-8 0,3-6 0,-6-4 0,3-3 0,-4 4 0,0 4 0,4-2 0,-3 6 0,2-3 0,-3 5 0,4-1 0,-3 1 0,5-1 0,-2 0 0,4 1 0,-1-1 0,1 1 0,3 2 0,-2-1 0,2 5 0,-3-3 0,-1 1 0,1 2 0,-4-2 0,-1 3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57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24575,'0'-11'0,"0"3"0,0-8 0,0 7 0,0-7 0,0 4 0,0-1 0,0 1 0,0 5 0,0-1 0,0 10 0,0 9 0,0 5 0,0 16 0,0-8 0,0 8 0,0-4 0,0-6 0,0 4 0,4-12 0,0 6 0,4-11 0,0 2 0,-1-3 0,1-4 0,-1 0 0,1-4 0,-1 0 0,1 0 0,3-4 0,-2-5 0,4-8 0,-5-1 0,1-9 0,0 5 0,0-1 0,0-3 0,-1 8 0,0 0 0,-3 3 0,1 6 0,-5-3 0,6 8 0,-6-3 0,5 6 0,-2-2 0,4 3 0,-1 3 0,-3 6 0,3 8 0,-6 1 0,7 3 0,-3-4 0,-1-1 0,0-3 0,-1-1 0,-2-5 0,2 1 0,0-7 0,-2-6 0,2-7 0,1-5 0,-3 0 0,6 0 0,-6 1 0,6 3 0,-6 1 0,6 5 0,-3 2 0,3 2 0,1 3 0,-1 0 0,1 0 0,-1 0 0,1 0 0,-1 3 0,1 10 0,0 1 0,1 12 0,0-4 0,0 1 0,0 3 0,-1-8 0,1 3 0,-1-8 0,0-2 0,-1-3 0,-3-1 0,0 1 0,-4-1 0,0-3 0,0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57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01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22 24575,'-47'-12'0,"5"3"0,21 9 0,0 0 0,8 12 0,0-2 0,-4 12 0,8-6 0,0 6 0,5 3 0,4-2 0,0 1 0,0-8 0,0 1 0,0-4 0,0-2 0,0-3 0,7-4 0,2-1 0,7-3 0,1 0 0,-1 0 0,-3-7 0,3-2 0,-7-8 0,3 4 0,-4-2 0,0 6 0,0-3 0,-4 5 0,-1-1 0,0 1 0,1 2 0,0 6 0,2 7 0,-1 9 0,5 11 0,-1 13 0,2 6 0,-1 7 0,1 0 0,0-1 0,-1-5 0,1 4 0,-5-10 0,-2 4 0,-4-12 0,0-2 0,0-9 0,0-2 0,0-4 0,0 0 0,-3-1 0,-6-3 0,-4-1 0,-4-4 0,1-3 0,-1-1 0,4-4 0,-2 0 0,6 0 0,-3-4 0,4-9 0,3-5 0,1-15 0,4-8 0,0-7 0,0 1 0,0-6 0,0 12 0,5-5 0,0 6 0,9 6 0,5-1 0,1 8 0,3 3 0,-6 2 0,0 9 0,-1-3 0,-3 7 0,3 1 0,-8 1 0,8 6 0,-8-2 0,8 3 0,-8 0 0,4 0 0,3 0 0,-6 0 0,6 0 0,-11 7 0,4 7 0,-7 4 0,3 4 0,-4-1 0,0-7 0,0 6 0,0-11 0,0 2 0,0-3 0,0-1 0,0-9 0,0-8 0,0-7 0,0-9 0,0 3 0,4 0 0,1-3 0,3 12 0,0-6 0,0 7 0,4 0 0,-3 5 0,3 0 0,-5 4 0,1 0 0,-1 0 0,1 4 0,-1 0 0,1 0 0,-1 0 0,1 0 0,-1 0 0,-3 3 0,-1 2 0,-3 2 0,0 0 0,0 5 0,0 0 0,0 5 0,0 0 0,0-5 0,4 4 0,-3-4 0,6 5 0,-6-4 0,6-2 0,-6 1 0,6-4 0,-3 4 0,3-4 0,1-4 0,0 2 0,-1-5 0,1 3 0,-1-4 0,0 0 0,1 0 0,-1 0 0,5 0 0,-4 0 0,4-4 0,-4-4 0,-1-1 0,-2-2 0,-2-1 0,-3 3 0,0-2 0,0-1 0,0 3 0,0-2 0,0 3 0,0-4 0,0 4 0,0-4 0,-3 4 0,-2-3 0,-6 2 0,2-3 0,-3 8 0,5-3 0,-1 6 0,7-2 0,9 3 0,5 0 0,7 0 0,-3 0 0,-1 0 0,1 0 0,0 0 0,-1 0 0,1-4 0,-4 0 0,-2-1 0,-3-2 0,-1 7 0,1-7 0,-1 6 0,0-2 0,-2 12 0,-2 6 0,-3 10 0,0 8 0,0-4 0,0 3 0,4-4 0,1-1 0,0-4 0,2-6 0,-3-5 0,4-5 0,-1 1 0,1-4 0,3-1 0,-2-3 0,7 0 0,-8-7 0,8-3 0,-6-11 0,6-2 0,-6 1 0,3-5 0,-5 9 0,1-8 0,-1 12 0,-3-2 0,2 8 0,-6 1 0,2-1 0,0 4 0,1 4 0,0 4 0,2 3 0,-1 4 0,-1-2 0,3 2 0,-3-3 0,4-1 0,-1 1 0,1-4 0,-1-1 0,1-3 0,-1 0 0,1 0 0,-1 0 0,1-3 0,-4-5 0,-1-5 0,-3-4 0,4 0 0,-3 5 0,3 0 0,-4 5 0,3 2 0,1 2 0,4 15 0,-4 9 0,4 13 0,-7 12 0,9 2 0,-4 12 0,0-4 0,3-1 0,-7-3 0,2-16 0,0 3 0,-3-17 0,3-4 0,-4-7 0,0-3 0,0-1 0,0-24 0,0-3 0,0-30 0,0 3 0,0-7 0,0 0 0,-5 0 0,4 6 0,-4 2 0,5 6 0,0 0 0,0 6 0,0 1 0,0 6 0,0 4 0,0-3 0,4 12 0,4-7 0,4 12 0,5-3 0,-4 4 0,2 4 0,-6 0 0,6 4 0,-6 0 0,2 0 0,-3 0 0,-1 0 0,1 0 0,0 8 0,-4 1 0,0 8 0,-4-5 0,0 9 0,0-8 0,0 9 0,0-6 0,-8 1 0,-1-4 0,-8 2 0,0-2 0,1 0 0,-1-1 0,4-4 0,-3 0 0,4-3 0,-5 2 0,0-6 0,5 6 0,4-6 0,4 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29.5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0 360 24575,'1'-51'0,"6"13"0,11-15 0,3 16 0,2-9 0,-3 9 0,-2-2 0,-4 14 0,-5 9 0,0 4 0,0 11 0,-1-3 0,1 4 0,0 0 0,-1 0 0,1 0 0,0 4 0,0 10 0,1 7 0,0 15 0,0-3 0,1 4 0,-1-6 0,5-5 0,-4-2 0,2-10 0,-8-4 0,-1-6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03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24575,'14'0'0,"12"0"0,-2 0 0,14 0 0,-3 0 0,-6 0 0,3 0 0,-10 0 0,11 0 0,-9 0 0,-1 0 0,-12 0 0,-3 0 0,-4 0 0,-1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03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04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06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24575,'0'6'0,"0"11"0,0 27 0,0-7 0,0 21 0,0-16 0,0 18 0,0-10 0,0 2 0,0-12 0,0-6 0,4-1 0,0-15 0,5 3 0,-2-13 0,-2 4 0,1-8 0,-1 3 0,6-7 0,-2 4 0,2-4 0,1 0 0,-4 0 0,8-4 0,-7-4 0,7-10 0,-2-5 0,4-4 0,-4-1 0,0 1 0,-5-1 0,0 1 0,-1 4 0,1 6 0,-1 5 0,-1 5 0,-3-1 0,3 4 0,-7 7 0,4 10 0,-4 14 0,0 7 0,0 6 0,0-6 0,0 5 0,4-11 0,1 5 0,4-10 0,-1-2 0,0-8 0,0-2 0,-1-3 0,5 0 0,-3-1 0,6-2 0,-6-2 0,2-3 0,1 0 0,-4 0 0,4 0 0,-5 0 0,1-3 0,-4-6 0,-1-8 0,-3-6 0,0-10 0,0-1 0,0 0 0,0-5 0,-4 10 0,-5-4 0,-5 10 0,-8 1 0,4 9 0,-3 0 0,0 9 0,7 0 0,-7 4 0,13 0 0,-4 0 0,4 0 0,13 0 0,12 0 0,9-8 0,12 1 0,-3-7 0,-1 5 0,4-1 0,-9 1 0,-1 3 0,-7 2 0,-4 4 0,-4 0 0,-2 0 0,-3 3 0,0 5 0,0 15 0,-3 7 0,-1 4 0,-4 10 0,4-13 0,-3 13 0,3-15 0,-4 4 0,4-6 0,-3-4 0,7-2 0,-7-8 0,6-2 0,-3-3 0,4-4 0,-1-1 0,1-3 0,-1 0 0,1-3 0,0-10 0,0-1 0,1-8 0,-1 10 0,0-4 0,0 7 0,3-6 0,-3 7 0,3 0 0,-3 1 0,-1 7 0,1-4 0,-1 4 0,0 0 0,1 0 0,-1 0 0,5 4 0,0 0 0,1 8 0,3-2 0,-3 5 0,-1-6 0,4 3 0,-8-4 0,8 0 0,-7-4 0,2 0 0,-7-14 0,0-5 0,-4-10 0,0-2 0,0 0 0,0 4 0,0-3 0,0 8 0,0-4 0,0 5 0,0 5 0,0 0 0,3 4 0,2-3 0,6 2 0,2-3 0,4 3 0,-1 5 0,1-4 0,0 7 0,-1-6 0,-3 6 0,2-3 0,-6 4 0,3 0 0,-8 0 0,-1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1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96 469 24575,'-7'0'0,"-5"3"0,-5 6 0,2 15 0,-2 0 0,7 9 0,1-11 0,4 4 0,2-3 0,3-1 0,0 4 0,0-12 0,0 6 0,0-11 0,0 2 0,3 1 0,2-4 0,6 1 0,2-6 0,4-3 0,-1 0 0,1 0 0,-4 0 0,-2 0 0,-3-3 0,-1-6 0,-2-3 0,-2-5 0,-3 0 0,0-4 0,0 3 0,0-4 0,0 1 0,0 3 0,0-4 0,0 6 0,0 3 0,0 1 0,-3 5 0,-1 2 0,-4 2 0,7 3 0,11 0 0,8 0 0,5-4 0,3-1 0,2-4 0,-4 0 0,7-1 0,-13 2 0,4 3 0,-6 1 0,-3 1 0,-1 2 0,-8 4 0,-1 10 0,-3 9 0,0 0 0,0 4 0,0-3 0,0 4 0,0-4 0,0-2 0,0-4 0,0 0 0,0-5 0,0 0 0,3-8 0,2-1 0,2-3 0,1 0 0,3 0 0,2-12 0,1-3 0,3-12 0,-7-1 0,3 1 0,-4 4 0,0-3 0,-1 12 0,-3-7 0,2 13 0,-6-4 0,5 8 0,-2 0 0,3 8 0,-3 8 0,-1 7 0,1 8 0,1 0 0,4 1 0,-4-1 0,3-4 0,-4-2 0,5-4 0,-1-5 0,0 4 0,-1-7 0,1 2 0,4-3 0,-4-4 0,4 0 0,0-4 0,0 0 0,1 0 0,2 0 0,-2-4 0,0-9 0,5-12 0,-8-9 0,5-19 0,-4 4 0,-5-6 0,4-4 0,-9 3 0,4-14 0,-5 8 0,0 7 0,0 9 0,0 12 0,0 1 0,0 14 0,0-1 0,0 11 0,0 4 0,0 20 0,0 10 0,0 15 0,0 6 0,0-5 0,0 5 0,0-6 0,0-1 0,5 1 0,0-6 0,4-1 0,-4-10 0,3-2 0,-3-4 0,-1-5 0,3 0 0,-6-4 0,2-1 0,0-3 0,10-9 0,2-9 0,13-16 0,-8-5 0,6-6 0,-7 1 0,1 6 0,-1-5 0,-4 5 0,-1 4 0,-5-1 0,-1 13 0,1 0 0,-5 7 0,-1 3 0,-3 7 0,0 6 0,0 12 0,4 5 0,2 11 0,3-4 0,0 4 0,5-6 0,-4 0 0,2-4 0,-3-2 0,-1-4 0,1-1 0,-5-3 0,0-1 0,-4-5 0,0 1 0,0-1 0,0 1 0,-7-4 0,-7-1 0,-9-3 0,0 0 0,2 0 0,4 0 0,5 0 0,-4 0 0,7 0 0,-2 0 0,7 3 0,0 1 0,4 4 0,0-1 0,0 1 0,0-1 0,4 1 0,4-4 0,9 3 0,6-6 0,4 7 0,1-7 0,-1 3 0,0-4 0,0 0 0,1-8 0,-5-6 0,-1-9 0,-3-10 0,-4-2 0,4-5 0,-9 6 0,4 6 0,-5 6 0,-5 5 0,0 5 0,-4 13 0,0 10 0,0 14 0,0 2 0,0 0 0,0 1 0,0-6 0,0 0 0,3-10 0,1 0 0,4-5 0,3-3 0,2 0 0,4-4 0,-1-4 0,1-5 0,0-8 0,1-6 0,-1 0 0,1-3 0,-5 8 0,0 1 0,-5 5 0,-1 4 0,1 1 0,-4 5 0,-5 12 0,-8 8 0,-5 9 0,-1 1 0,-2-1 0,7-4 0,1 8 0,2-12 0,6 13 0,-3-14 0,4 3 0,0-8 0,0-2 0,0-3 0,0-1 0,3-3 0,2 0 0,6-4 0,2 0 0,-1 0 0,4-4 0,-3-9 0,0-1 0,1-18 0,-5 2 0,1-16 0,0 4 0,-4-17 0,-1 10 0,-5-12 0,0 7 0,0 0 0,0 12 0,0-2 0,0 20 0,-9-8 0,7 18 0,-10-7 0,8 16 0,-4-6 0,1 10 0,3 1 0,0 24 0,4 9 0,0 9 0,5 9 0,2-2 0,8 6 0,1 0 0,11-3 0,-7-16 0,5 8 0,-7-20 0,0 3 0,-1-10 0,-1-4 0,6-1 0,-5-3 0,5-5 0,-6 0 0,6-4 0,-4 0 0,3-4 0,-4-9 0,1-6 0,-4-14 0,0-1 0,-5 0 0,-3 1 0,-2 5 0,-4 6 0,0 0 0,0 9 0,0 2 0,-8 7 0,-1 0 0,-8 4 0,5 0 0,-4 8 0,3 6 0,-1 14 0,0 6 0,8 6 0,2-1 0,4 1 0,0-6 0,0 4 0,0-14 0,7 11 0,7-20 0,4 6 0,3-13 0,1-3 0,-4-1 0,3-4 0,-8 0 0,-2 0 0,1 0 0,-4 0 0,4 0 0,-8 0 0,0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11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24575,'0'-4'0,"0"1"0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12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24575,'2'0'0,"14"0"0,12 0 0,6 0 0,10 0 0,12 0 0,-16 0 0,24-5 0,-32 0 0,13-1 0,-22 1 0,-6 5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13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57 24575,'-11'-4'0,"3"1"0,-2 11 0,2 6 0,-2 20 0,5-9 0,-9 19 0,7-15 0,-3 17 0,1-4 0,8 4 0,-3-12 0,4-1 0,0-11 0,0 0 0,0-10 0,0 4 0,0-8 0,3 1 0,10-6 0,1-3 0,7 0 0,1 0 0,-5 0 0,5 0 0,-1 0 0,-7-4 0,6 0 0,-7-8 0,0-1 0,3-4 0,-7-4 0,8-2 0,-1-16 0,-2 8 0,1-20 0,-5 15 0,0-10 0,0 12 0,0-5 0,-5 15 0,-1-8 0,-4 14 0,0 1 0,0 1 0,0 8 0,-3-1 0,-5 6 0,-5 3 0,-4 0 0,0 0 0,1 0 0,-1 0 0,0 8 0,0 1 0,1 4 0,3 2 0,1-2 0,7-3 0,1-3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13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14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24575,'0'4'0,"0"-1"0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31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24575,'6'0'0,"7"0"0,30 0 0,10 0 0,19 0 0,-11 0 0,-7 0 0,0 0 0,4 0 0,-5 0 0,1 0 0,12 0 0,8 0 0,5 0 0,-14 0 0,-1 0 0,-10 0 0,-7 0 0,0 0 0,-7 0 0,5 0 0,-17 0 0,9 5 0,-10-4 0,0 8 0,-7-4 0,-2 5 0,-3 4 0,0-4 0,-1 8 0,-5-3 0,1 5 0,0-1 0,0 1 0,0 5 0,0-4 0,-4 10 0,2-10 0,-7 10 0,4-10 0,-5 4 0,4-6 0,-3 1 0,4-1 0,-5 7 0,0-6 0,0 5 0,0 0 0,0-4 0,0 4 0,0-6 0,0 5 0,0-3 0,0 3 0,0 1 0,0-4 0,0 4 0,0-6 0,0 1 0,0-1 0,0-4 0,0 3 0,0-4 0,3 1 0,-2-1 0,8-1 0,-8-3 0,7 4 0,-7-6 0,7 1 0,-7 0 0,3 0 0,-1-1 0,2 1 0,4 0 0,-1-1 0,1-3 0,-1 2 0,1-2 0,0 0 0,0 3 0,0-7 0,-1 3 0,1-4 0,5 4 0,-4-3 0,3 3 0,1-4 0,-4 0 0,8 0 0,-3 0 0,4 0 0,-4 0 0,3-4 0,2-2 0,1-4 0,10 4 0,-5-3 0,6 8 0,0-9 0,1 9 0,-1-4 0,0 5 0,0 0 0,-1 0 0,-5 0 0,4 0 0,-9 0 0,4 0 0,-10 0 0,3 0 0,-3 0 0,0 0 0,-2 0 0,1 0 0,-4 0 0,8 0 0,-3 0 0,0 0 0,3 0 0,-8 0 0,9 0 0,-5 0 0,1 0 0,-1 0 0,-5 0 0,-1 0 0,1 0 0,0 0 0,0 0 0,0 0 0,-1 0 0,-3 4 0,3-3 0,-7 3 0,3-4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1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1 256 24575,'0'-5'0,"0"-3"0,0-21 0,0 1 0,0-5 0,0 5 0,4-5 0,-3 5 0,6 5 0,-6 6 0,3 5 0,-4 5 0,3 2 0,-2 8 0,3 6 0,-4 11 0,0 8 0,0 1 0,0 4 0,0-5 0,3-1 0,2-5 0,4-1 0,-1-4 0,0-4 0,4-1 0,-4-8 0,8 0 0,-3-4 0,-1 0 0,4 0 0,-7-13 0,8-2 0,-7-12 0,3-1 0,-4 5 0,0-3 0,-1 8 0,-3-3 0,-1 4 0,-4 4 0,0-2 0,0 6 0,0-3 0,0 5 0,0-1 0,0 26 0,0 2 0,0 18 0,0-6 0,0 1 0,0-4 0,0 4 0,0-10 0,0-2 0,0-9 0,0 0 0,0-4 0,0-1 0,0 1 0,0-7 0,0-6 0,0-8 0,0-8 0,0-2 0,0 1 0,0-5 0,4 4 0,1-4 0,4 4 0,-1 2 0,1 4 0,-1 5 0,-1 0 0,1 4 0,-1 4 0,5-3 0,-3 6 0,2-3 0,-3 4 0,3 0 0,-2 0 0,2 0 0,-3 8 0,0 6 0,1 3 0,0 10 0,-1-5 0,1 5 0,-4 1 0,-1-6 0,-4-1 0,4-8 0,-3-2 0,2-3 0,-3-1 0,0-9 0,0-3 0,0-11 0,0 0 0,0-6 0,4 4 0,0-3 0,9-1 0,-4 4 0,8-3 0,-4 8 0,3 0 0,1 1 0,0 7 0,-5-6 0,4 10 0,-8-6 0,8 6 0,-8-2 0,4 3 0,-5 0 0,1 0 0,-1 0 0,1 12 0,1 3 0,-4 12 0,-1 0 0,0 1 0,-3-1 0,3-5 0,-4 0 0,3-6 0,-2-3 0,3-1 0,-1-5 0,2-3 0,2 0 0,1-4 0,-1 0 0,1 0 0,-1 0 0,5 0 0,-4 0 0,8 0 0,-3-4 0,-1-1 0,4-7 0,-8 4 0,4-4 0,-5 5 0,1-5 0,0 3 0,-4-2 0,0-1 0,-1 3 0,-2-6 0,2 6 0,-3-3 0,0 5 0,0-1 0,0 1 0,0 24 0,0-2 0,0 21 0,0-3 0,0-4 0,-4 9 0,3-14 0,-4 8 0,2-19 0,2 8 0,-2-13 0,3 4 0,-4-8 0,0-1 0,0-6 0,1-5 0,3-10 0,0-5 0,0-4 0,0-1 0,0 6 0,0 0 0,0 1 0,3 7 0,2-7 0,3 13 0,-1-4 0,5 4 0,-4 4 0,4 0 0,0 4 0,-4 0 0,8 0 0,-8 0 0,4 0 0,0 12 0,-3-2 0,4 12 0,-5-6 0,0 1 0,0 0 0,0-5 0,-3 0 0,2-5 0,-6 1 0,5-10 0,-1-9 0,3-10 0,1-7 0,0 6 0,0-4 0,-1 8 0,1-4 0,3 9 0,-4 5 0,8 4 0,-7 4 0,6 0 0,-2 0 0,-1 0 0,4 4 0,-3 9 0,1 11 0,3 5 0,-6 10 0,2-11 0,-3 11 0,-1-11 0,1 1 0,-6-8 0,0-9 0,-4-3 0,0-6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21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258 498 24575,'1'-4'0,"-6"1"0,-3 3 0,-13 0 0,7 0 0,-12 0 0,8 0 0,-8 0 0,12 0 0,-7 0 0,9 0 0,-5 0 0,0 0 0,1 3 0,3 5 0,1 10 0,3 10 0,4 0 0,1 11 0,4-11 0,0 11 0,0-11 0,0 5 0,0-10 0,0-2 0,3-8 0,1-2 0,8-3 0,-4 0 0,8-4 0,-4 0 0,1-4 0,2 0 0,-6 0 0,6-4 0,-6-5 0,8-8 0,-8-1 0,4-9 0,-1 10 0,-2-10 0,2 9 0,-3-3 0,-5 4 0,4 0 0,-7 5 0,6 0 0,-6 5 0,2-1 0,0 4 0,1 1 0,0 6 0,2 5 0,-5 1 0,7 11 0,-7-6 0,7 7 0,-4-4 0,5 0 0,-1-1 0,0 1 0,1-1 0,-1-3 0,0 3 0,-1-8 0,1 4 0,0-5 0,-1 1 0,1-1 0,-1-2 0,1-2 0,-1-3 0,1 0 0,-1 0 0,1 0 0,0-4 0,0-9 0,1-11 0,1-23 0,0-3 0,1-4 0,-5-5 0,-2 9 0,-4-18 0,0 19 0,0-10 0,0 23 0,0-3 0,0 11 0,0 5 0,0 6 0,0 5 0,0 5 0,0 27 0,0 1 0,-4 25 0,3 0 0,-4-5 0,5 5 0,0-6 0,0 0 0,0-6 0,0-1 0,0-6 0,4 1 0,1-10 0,3 2 0,0-7 0,0 0 0,0-2 0,0-3 0,-1-4 0,1-1 0,-1-3 0,1 0 0,-1 0 0,1 0 0,-1 0 0,1 0 0,4-12 0,-3-3 0,5-13 0,-5 1 0,0-6 0,1-1 0,-1-1 0,1-3 0,-5 10 0,-1-5 0,-4 10 0,0 2 0,0 4 0,0 5 0,-3 3 0,-1 6 0,0 11 0,-3 6 0,2 3 0,0 15 0,-3-8 0,7 15 0,-3-11 0,4 5 0,0-5 0,0-1 0,0 0 0,0-4 0,0-6 0,0-1 0,0-8 0,3 4 0,1-8 0,4-1 0,3-3 0,-2 0 0,6 0 0,-2 0 0,0 0 0,2 0 0,-6 0 0,2 0 0,-3-7 0,0 1 0,0-9 0,4 2 0,-3 0 0,3-2 0,-5 2 0,2-9 0,0 4 0,-4-3 0,2 4 0,-6 0 0,3 1 0,-4 3 0,3-3 0,-2 8 0,3-4 0,-4 4 0,0 1 0,0-1 0,3 4 0,-2-2 0,5 5 0,-2-3 0,8 1 0,1 2 0,3-3 0,6 0 0,-5 3 0,10-3 0,-10 4 0,5 0 0,-6 0 0,-3 0 0,-2 0 0,-3 0 0,-1 0 0,-2 3 0,-2 1 0,-3 7 0,0 2 0,0 8 0,0-3 0,0 4 0,0-1 0,0-7 0,0 6 0,0-7 0,0-1 0,0 0 0,0-5 0,0 1 0,3-1 0,1-3 0,4-1 0,-1-3 0,1 0 0,3 0 0,2 0 0,-1 0 0,0 0 0,-1-3 0,-2-6 0,3-4 0,-4 0 0,1-2 0,-1 2 0,0-4 0,-4 5 0,0-4 0,-4 7 0,0-2 0,0 3 0,0 0 0,3 4 0,1 1 0,3 6 0,1 5 0,0 5 0,4 0 0,1 2 0,9-5 0,-5 2 0,9-3 0,-3 0 0,4 0 0,1-4 0,-6-1 0,4-4 0,-8 0 0,3 0 0,-4 0 0,0-7 0,-4-3 0,-2-2 0,-3-4 0,0 3 0,1-4 0,-1 1 0,-3-1 0,-2 0 0,-3 0 0,0 1 0,0 3 0,0 1 0,0 1 0,-3 2 0,-5 1 0,-5 5 0,-3 3 0,-1 0 0,0 0 0,0 0 0,1 0 0,3 3 0,-3 10 0,6 6 0,-3 8 0,4 0 0,4 1 0,0-6 0,5 0 0,0-6 0,0-3 0,0-2 0,0-3 0,4-4 0,4-1 0,4-3 0,5 0 0,-5 0 0,4 0 0,-8-3 0,8-2 0,-7-2 0,2-1 0,-3 0 0,-1 1 0,1-1 0,-1 4 0,1-3 0,-1 6 0,1-6 0,-1 6 0,5-2 0,-4 3 0,8 0 0,-4 0 0,5 0 0,0 0 0,-1 0 0,6-4 0,-5-1 0,5-4 0,-6-3 0,6-1 0,-4-4 0,3-1 0,-4-3 0,1-2 0,0-4 0,0-1 0,-4 1 0,0-6 0,-5-1 0,-3-6 0,-2 5 0,-4-3 0,0 9 0,0 1 0,0 6 0,0 6 0,0 3 0,-3 5 0,-1 4 0,-7 4 0,2 0 0,-2 0 0,4 4 0,-2 9 0,5 5 0,0 9 0,4 1 0,0 4 0,0-3 0,0 4 0,0 0 0,0-5 0,0 5 0,4-5 0,1-6 0,8 4 0,0-8 0,4 0 0,-1-2 0,-3-8 0,3 4 0,-4-4 0,5 1 0,-5-5 0,4 0 0,-7-4 0,2 0 0,-3 0 0,-1 0 0,1 0 0,-1 0 0,-3 0 0,0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22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0 208 24575,'62'-10'0,"-6"-7"0,19-8 0,-11-7 0,-6 9 0,0-4 0,-16 12 0,0-4 0,-8 4 0,-8 5 0,-12-1 0,2 11 0,-8-4 0,-4 4 0,-1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23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24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46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24575,'0'15'0,"0"0"0,0 2 0,0 4 0,0 2 0,0 10 0,0-4 0,0 3 0,0-4 0,0-1 0,0 0 0,0-4 0,0 3 0,0-8 0,0 8 0,0-8 0,0-1 0,0-1 0,0-8 0,0 8 0,4-8 0,0 4 0,0-5 0,3 1 0,-7 0 0,4-1 0,-4 0 0,0-3 0,0-1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46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24575,'6'0'0,"6"0"0,19 0 0,-2 0 0,9 0 0,-9 0 0,9 0 0,-14 0 0,13 0 0,-17 0 0,11 0 0,-17 0 0,6 0 0,-11 0 0,6 0 0,-6 0 0,2 0 0,-3 0 0,0 0 0,-1 0 0,1 0 0,-1 0 0,0 0 0,-3 0 0,0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36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521 0 24575,'-15'0'0,"0"0"0,-2 0 0,-5 0 0,-6 0 0,-6 0 0,-6 0 0,0 0 0,-6 0 0,4 0 0,2 0 0,1 0 0,15 0 0,-7 0 0,8 0 0,4 0 0,3 0 0,8 0 0,-3 0 0,6 3 0,-1 5 0,6 5 0,0 3 0,0 1 0,0 0 0,0 4 0,0 2 0,0 4 0,0 6 0,0 1 0,0 19 0,0-4 0,0 19 0,0 2 0,0 1 0,0 14 0,0-6-607,0 16 607,0-6 0,3-38 0,0 1 0,-2 46 0,2-41 0,0 0 0,-3-3 0,0 0 0,0 8 0,0 0 0,3-4 0,0 1 0,-2 4 0,0 0 0,2 1 0,0-2 0,-3 32 0,3-38 0,0-3 0,-2 21 0,11 21 0,-11-16 0,10-2 0,-10-14 0,9 4 0,-8-11 0,3 4 0,-1-6 0,-2-6 607,2-2-607,-4-7 0,4-5 0,-3-1 0,3-6 0,-4 1 0,4 6 0,-3-5 0,3 1 0,-4-8 0,0-6 0,0-3 0,0 3 0,0-4 0,0 1 0,0-2 0,0 1 0,0-4 0,0 8 0,0-8 0,0 8 0,0-7 0,0 2 0,0-3 0,0-1 0,0 1 0,3-4 0,1-1 0,3-3 0,0 0 0,5 0 0,0 0 0,15 0 0,-3 0 0,15 0 0,1 0 0,1 0 0,5 0 0,-6 0 0,-1 0 0,-4 0 0,-2 0 0,-6 0 0,-4 0 0,-2 0 0,-8 0 0,-2 0 0,-3 0 0,-1 0 0,-3 0 0,0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39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4 103 24575,'-3'4'0,"5"-1"0,4-3 0,2 0 0,8-4 0,1-5 0,-3-4 0,7-1 0,-13 2 0,8 0 0,-3 3 0,3-3 0,-3 8 0,2-4 0,-6 7 0,6-6 0,-6 6 0,-1-3 0,-4 4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18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0 600 24575,'11'-7'0,"1"-2"0,6-13 0,-1 0 0,7-17 0,-5 14 0,1-24 0,-2 18 0,-2-21 0,0 11 0,2 1 0,-11 1 0,5 5 0,-11 0 0,4 1 0,-5 5 0,0 1 0,0 8 0,0-1 0,0 11 0,-4-3 0,0 8 0,-3 1 0,-5 3 0,3 0 0,-6 0 0,6 0 0,-7 0 0,2 17 0,0 0 0,-4 21 0,7-3 0,-8 4 0,12 7 0,-6-5 0,7 11 0,0-11 0,2 11 0,4-11 0,0 27 0,0-22 0,4 17 0,1-29 0,9 5 0,1-11 0,0 5 0,1-10 0,-3-2 0,9-7 0,-4 1 0,3-5 0,-4 2 0,-1-7 0,1-2 0,0-3 0,-1 0 0,2-12 0,-1-3 0,2-18 0,-5 4 0,5-9 0,-9 9 0,4-4 0,-5 5 0,-4 6 0,-1 0 0,-4 9 0,0 2 0,-3 13 0,-6 8 0,0 12 0,0 11 0,1-5 0,3 5 0,0-6 0,0 1 0,5-1 0,0-5 0,0 0 0,0-6 0,0-3 0,8-1 0,1-4 0,8-4 0,-1 0 0,1-4 0,-1 0 0,1 0 0,0 0 0,-1-8 0,-3-1 0,3-8 0,-7 1 0,4-6 0,-5 4 0,1-8 0,-4 8 0,-1-4 0,-4 1 0,0 3 0,0-4 0,0 6 0,0-1 0,-4 0 0,-4 1 0,-5 3 0,-4 0 0,0 5 0,5 3 0,0-2 0,4 6 0,1-2 0,-1 3 0,10-3 0,4-2 0,9-2 0,7-6 0,0 3 0,6-3 0,-1-1 0,0 4 0,-4 1 0,-2 1 0,-8 7 0,-2-3 0,-3 4 0,-1 0 0,1 0 0,-4 4 0,-1 4 0,-3 9 0,0 5 0,0 1 0,0 3 0,0-3 0,0 4 0,0-4 0,0 3 0,4-8 0,1 3 0,3-4 0,0-5 0,0 0 0,-1-5 0,1 1 0,-1-1 0,1-3 0,3 0 0,-2-4 0,2 0 0,1 0 0,1-4 0,0-9 0,-1-6 0,1-9 0,-3 6 0,3-5 0,-4 5 0,0-1 0,0 1 0,-1 10 0,-1 0 0,-2 4 0,1 4 0,-2 1 0,3 3 0,0 0 0,1 0 0,-1 0 0,1 3 0,3 5 0,2 5 0,4 3 0,-5-3 0,4 3 0,-4-7 0,1 2 0,3-2 0,-8-2 0,4 1 0,-5-4 0,1 0 0,-1-4 0,-3-10 0,-1 0 0,-3-14 0,0 2 0,0-1 0,0 1 0,0 6 0,0-1 0,0 0 0,0 0 0,4 5 0,0-4 0,8 7 0,1-3 0,8 3 0,-3 1 0,8-2 0,-8 2 0,3 3 0,-4 1 0,-5 4 0,4 0 0,-7 0 0,2-3 0,-4 2 0,-2-6 0,-2 7 0,-3-4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33.2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0 100 24575,'13'0'0,"-3"0"0,8 0 0,3 0 0,0 0 0,4 0 0,-6 0 0,-4 0 0,4 0 0,-9 0 0,8 0 0,-8 0 0,0 4 0,-2 6 0,-7 10 0,3 1 0,-4 10 0,0 2 0,0 7 0,0 0 0,-5 5 0,-1-11 0,-9-1 0,3-8 0,-2-5 0,4-1 0,1-4 0,-1-1 0,1-9 0,1-1 0,3-16 0,1-5 0,4-19 0,5-4 0,1-1 0,11-4 0,0 11 0,0-5 0,-1 7 0,-1 5 0,-4-4 0,3 10 0,-3-10 0,-1 10 0,0-4 0,0 10 0,-1 1 0,0 5 0,0 0 0,-5 0 0,4 4 0,-10 9 0,0 6 0,-7 8 0,-6 7 0,3 2 0,-9 11 0,8 3 0,-3-1 0,9 5 0,-3-5 0,9 1 0,-4 4 0,5-17 0,0 9 0,0-16 0,0 4 0,0-5 0,0-6 0,4 0 0,1-5 0,4 0 0,-1-4 0,1-2 0,5-3 0,1 0 0,4 0 0,1 0 0,-1-4 0,6-2 0,-4-8 0,4 2 0,-10-6 0,4 7 0,-9-3 0,4 9 0,-5 1 0,-4 0 0,2 3 0,-6-3 0,3 4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19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24575,'0'3'0,"0"1"0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21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1 390 24575,'0'-19'0,"0"-8"0,0-14 0,4-5 0,1 4 0,11-9 0,-6 15 0,6-10 0,-11 12 0,-1 10 0,0 8 0,-3 8 0,2 10 0,-3 8 0,0 17 0,0 8 0,0 11 0,0-5 0,0-1 0,0-1 0,0-10 0,0-1 0,4-2 0,0-12 0,5 2 0,2-8 0,-2 0 0,6-4 0,-2-1 0,4-3 0,-5 0 0,4-7 0,-4-2 0,1-8 0,4-5 0,-8 5 0,4-10 0,-4 5 0,-1-1 0,1 1 0,-1 6 0,0 3 0,-3 1 0,2 5 0,-4 3 0,5 7 0,-4 10 0,3 14 0,-6 2 0,8 4 0,-8 0 0,7-4 0,-7-1 0,7-7 0,-7-4 0,6-5 0,-7 0 0,4-5 0,-4 1 0,3-4 0,1-1 0,3-3 0,1-3 0,0-10 0,0-6 0,1-13 0,1 3 0,-1-4 0,0 5 0,0 1 0,0 4 0,-1 6 0,0 5 0,0 4 0,-4 1 0,2 3 0,-1 0 0,2 4 0,0 0 0,1 0 0,-1 0 0,0 3 0,2 10 0,-1 6 0,1 3 0,0 4 0,-1-3 0,1 4 0,0-4 0,0-2 0,-1-4 0,0-4 0,0-2 0,-1-3 0,-2-1 0,-2-3 0,-3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22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63 24575,'-4'-3'0,"0"1"0,4 16 0,0-5 0,-7 6 0,5-6 0,-5 2 0,3-3 0,4-1 0,-4 1 0,4-21 0,0 0 0,0-14 0,0 5 0,0 6 0,0 3 0,0 1 0,0 5 0,4 2 0,-4-2 0,4 7 0,-4-4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24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72 350 24575,'-8'15'0,"2"10"0,-11-1 0,7 9 0,1-6 0,-3-5 0,10 5 0,-5-10 0,7 5 0,0-10 0,0 4 0,0-7 0,3 2 0,10-3 0,0 0 0,14 1 0,-10-1 0,5 1 0,-6-1 0,-3 0 0,-1 4 0,-4 1 0,-4 8 0,0-3 0,-4 8 0,0-3 0,0-1 0,-4 4 0,-4-8 0,-6 4 0,-3-9 0,1-1 0,-1-4 0,4 0 0,1-4 0,5 0 0,6-4 0,5-4 0,9-1 0,8-4 0,-3 1 0,8-5 0,-8 3 0,3-6 0,1 2 0,-5-3 0,6-5 0,-10-1 0,5-10 0,-7-1 0,3-6 0,-5 6 0,1-5 0,-5 15 0,0-8 0,-5 14 0,0 1 0,0 5 0,0 17 0,0 6 0,0 14 0,0 2 0,0 1 0,0-1 0,0 0 0,0-4 0,0-2 0,0-4 0,0-5 0,3 0 0,5-4 0,5-4 0,8 0 0,2-4 0,16-5 0,-13-8 0,20-10 0,-15-11 0,17 0 0,-4-8 0,-2 10 0,0-5 0,-11 7 0,-1 4 0,-7 4 0,-11 9 0,0 1 0,-5 8 0,1 1 0,-4 6 0,-15 17 0,-1 5 0,-19 18 0,9-3 0,-9 7 0,10-5 0,0 4 0,2-7 0,13-5 0,-3-1 0,9-5 0,0-6 0,0 0 0,0-10 0,0 0 0,0-5 0,3-2 0,5-2 0,5-3 0,4 0 0,-1 0 0,1 0 0,-4-12 0,4-4 0,-3-11 0,0-6 0,0-1 0,-4-12 0,0 4 0,1-10 0,-6-34 0,0 15 0,-5-17 0,0 22 0,0 10 0,-10-7 0,4 8 0,-10 9 0,7 12 0,3 6 0,-2 6 0,8 9 0,-8 5 0,8 15 0,-4 19 0,4 28 0,0 18 0,0 1 0,0 10 0,0-11 0,5 7 0,7-2 0,4-21 0,6 3 0,-2-23 0,5 4 0,-7-17 0,5 0 0,-11-11 0,9 0 0,-8-7 0,9-1 0,-6-4 0,1 0 0,0 0 0,0-13 0,6-3 0,-4-12 0,1 0 0,-3 0 0,-7-5 0,4 4 0,-5 1 0,-4 2 0,-1 8 0,-4-4 0,0 6 0,0 3 0,-4 1 0,-9 8 0,0 1 0,-9 3 0,5 0 0,4 18 0,0 4 0,2 18 0,6 5 0,0 3 0,5-1 0,0 6 0,0-17 0,0 8 0,0-15 0,4-1 0,4-6 0,10-5 0,5-4 0,4 1 0,1-5 0,-1-4 0,0-1 0,0-4 0,1 0 0,-6 0 0,-4 0 0,-10 0 0,-5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25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24575,'-11'0'0,"3"0"0,1 0 0,4 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25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27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 24575,'-7'0'0,"-1"0"0,1 0 0,-1 0 0,1 0 0,-1 0 0,1 0 0,-1 0 0,0 0 0,1 0 0,3 0 0,0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36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24575,'0'15'0,"0"5"0,0-2 0,-4-1 0,0-1 0,-1-3 0,-2-1 0,6 0 0,-2-8 0,3-1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9:37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70 24575,'-7'0'0,"6"0"0,5 0 0,5 0 0,1-3 0,-6-1 0,0-4 0,-4-4 0,0 4 0,0-4 0,0 4 0,0 1 0,-7 3 0,2 0 0,-10 4 0,6 0 0,-2 0 0,3 0 0,0 0 0,1 0 0,-1 0 0,4 4 0,0 0 0,1 3 0,2 1 0,-2-1 0,3 1 0,0 3 0,0-2 0,0 2 0,0-3 0,3-4 0,1-1 0,3-3 0,5 0 0,-3 0 0,2 0 0,-3 0 0,-1-3 0,1-1 0,0-8 0,3 3 0,-5 1 0,1 4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44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1 24575,'0'11'0,"0"1"0,0 5 0,0-1 0,0 6 0,0 0 0,-4 6 0,-1-1 0,-4-4 0,0 3 0,0-9 0,4 10 0,-6-10 0,9 5 0,-9-1 0,6-7 0,-3 6 0,3-7 0,-2 4 0,2-5 0,-3 4 0,0-8 0,0 8 0,4-8 0,-4 8 0,4-7 0,-4 2 0,1-3 0,-1-1 0,4 0 0,-3 1 0,3-1 0,-4 1 0,1-4 0,0 2 0,0-5 0,0 2 0,0-3 0,0 0 0,0 0 0,0 0 0,3 0 0,1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0T19:07:34.9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0 185 24575,'3'-4'0,"0"-6"0,15-1 0,-7-13 0,8 7 0,-8-8 0,3 0 0,1 8 0,-4-13 0,-1 22 0,-5-6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44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24575,'-4'7'0,"1"5"0,3 0 0,0 7 0,0-11 0,0 4 0,0-5 0,0-2 0,0-2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51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24575,'2'0'0,"8"0"0,7 0 0,9 0 0,2 0 0,-11 0 0,12 0 0,-8 0 0,8 0 0,9 0 0,-9 0 0,9 0 0,-14 0 0,3 0 0,-10 0 0,0 0 0,-8 0 0,-2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52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24575,'15'0'0,"5"0"0,3 0 0,-5 0 0,7 0 0,-6 0 0,3 0 0,0 0 0,-6 0 0,-3 0 0,-2 0 0,-6 0 0,-2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53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0 24575,'-15'21'0,"4"2"0,-15 9 0,7 11 0,-1-5 0,-2 9 0,1-1 0,1 0 0,9-5 0,-5 12 0,6-12 0,4-1 0,-3-1 0,8-5 0,-3 0 0,4 4 0,0-4 0,0 6 0,0 0 0,0-1 0,0 1 0,0 0 0,4-6 0,5 5 0,6-11 0,4 11 0,5-10 0,-4 5 0,4-6 0,-1 0 0,-4-5 0,4 5 0,-5-6 0,4 2 0,-4-3 0,0-8 0,-3 3 0,-6-8 0,2 4 0,-3-5 0,-1-2 0,1 1 0,-4-11 0,-1 7 0,-3-9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55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0 24575,'-16'0'0,"6"0"0,-10 0 0,7 4 0,-4 4 0,1 5 0,-2 9 0,5 0 0,-5 6 0,8-6 0,-2 0 0,3-1 0,0-3 0,4 3 0,1-4 0,4-4 0,0 2 0,0-2 0,0-1 0,0 0 0,0-5 0,4 1 0,4 0 0,4 0 0,10-4 0,-4 0 0,8 0 0,-4-3 0,1 3 0,3-4 0,-8 4 0,3-3 0,-4 6 0,0-2 0,-5 3 0,0-1 0,-5 1 0,1 0 0,0 3 0,-4 2 0,0 3 0,-4 1 0,0 4 0,0-3 0,0 8 0,-4-8 0,-1 8 0,-3-8 0,-5 0 0,4-2 0,-7-7 0,3 3 0,0-4 0,-2 0 0,2-4 0,0 0 0,-3-4 0,4 0 0,-1 0 0,-3 0 0,8 0 0,-4 0 0,4 0 0,1 0 0,-1 0 0,1 0 0,3-3 0,1 2 0,3-2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56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24575,'3'11'0,"0"6"0,5 1 0,-6 3 0,5-4 0,-7 4 0,0-3 0,0 14 0,0-13 0,0 12 0,0-13 0,0 4 0,0-6 0,0-3 0,0 3 0,0-8 0,0 4 0,0-5 0,0 1 0,0-1 0,0 1 0,0-1 0,0 1 0,0-1 0,0-6 0,0-6 0,0-12 0,0-11 0,0-1 0,0-9 0,0 9 0,0-10 0,4 11 0,1-5 0,4 5 0,0 1 0,0 4 0,0 2 0,3 8 0,-3-3 0,7 7 0,-8 0 0,8 2 0,-7 6 0,6-3 0,-6 4 0,6 0 0,-6 0 0,7 0 0,-8 0 0,4 0 0,-5 0 0,1 0 0,-1 0 0,1 0 0,-1 0 0,-3 3 0,0-2 0,-4 3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57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24575,'2'0'0,"8"0"0,7 0 0,9 0 0,-4 0 0,11 0 0,1 0 0,-4 0 0,-3 0 0,-10 0 0,4 0 0,-8 0 0,4-3 0,-13-1 0,-1-1 0,-3 2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58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8 24575,'1'-4'0,"-2"1"0,-15 3 0,2 0 0,-14 13 0,10-2 0,-11 23 0,14-15 0,-8 14 0,8-5 0,5-4 0,-3 3 0,8-10 0,1-4 0,0-2 0,4-3 0,0-1 0,0 1 0,0-1 0,0 1 0,0-1 0,3-3 0,5 3 0,10-6 0,0 6 0,8-6 0,-4 7 0,6-3 0,-6 4 0,0-1 0,-1 1 0,-3 3 0,0 1 0,-3 4 0,-5 0 0,2-1 0,-4 1 0,-3 4 0,-2-3 0,-3 8 0,0-3 0,0-1 0,0 4 0,-7-8 0,-2 3 0,-8-4 0,0-4 0,0-1 0,1-7 0,-1-2 0,0-3 0,4 0 0,-2 0 0,6 0 0,-3 0 0,5 0 0,-1 0 0,1-3 0,-1-1 0,1 0 0,2-3 0,2 3 0,3-4 0,0 4 0,0 1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1:00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46 24575,'0'-8'0,"0"1"0,0-1 0,0 1 0,0-1 0,-7 4 0,2 1 0,-9 3 0,5 0 0,-11 0 0,10 0 0,-11 0 0,3 13 0,-1 2 0,0 9 0,6 2 0,0-4 0,3 1 0,-3-2 0,4 1 0,5-4 0,-1 3 0,5 0 0,0-7 0,0 2 0,0-8 0,0-1 0,0 1 0,4-4 0,0-1 0,7-3 0,2-3 0,3-6 0,1-4 0,-4-4 0,3-4 0,-3 3 0,5-3 0,-5 4 0,2 0 0,-2 0 0,0 0 0,-1 1 0,-4 3 0,0 1 0,0 5 0,-1-1 0,-3 1 0,0 9 0,-4 3 0,0 11 0,0 5 0,0 7 0,-5 6 0,0 6 0,-1 6 0,2-4 0,-1 10 0,4-5 0,-4 1 0,5-2 0,0-12 0,0-6 0,0-6 0,0-10 0,0 0 0,0-8 0,0-4 0,4-13 0,5-5 0,5-9 0,11-8 0,-6 6 0,12-12 0,-6 10 0,1-3 0,2 4 0,-9 7 0,4 0 0,-7 10 0,-3 1 0,-2 4 0,-3 1 0,-1 3 0,1 0 0,-1 4 0,-2-3 0,-2-1 0,-3 0 0,0 1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1:01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24575,'3'-4'0,"1"9"0,8 4 0,1 12 0,4-3 0,1 8 0,0-3 0,5 5 0,-7 6 0,7 1 0,-7 5 0,-1-6 0,-1 11 0,-8-15 0,3 15 0,-4-17 0,0 17 0,-1-9 0,-4 10 0,0-12 0,0 5 0,0 1 0,0 1 0,-4 12 0,-2-12 0,-9 5 0,0-6 0,-5 0 0,4-6 0,-2-1 0,8-6 0,-3-4 0,5-6 0,3-6 0,-1-3 0,5-1 0,-3 1 0,4-4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1:48:33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24575,'26'0'0,"2"0"0,18 0 0,1-4 0,14-3 0,9 1 0,1-4 0,-1 9 0,23-5 0,-43 6 0,7 0 0,2 0 0,5 0 0,-12 0 0,1 0 0,26 0 0,13 0 0,-18 0 0,4 0 0,-11 0 0,2 0 0,2 0 0,5 0 0,-13 0 0,-3 0 0,-6 0 0,-6 0 0,-2 0 0,-6 0 0,-6 0 0,4 0 0,-9 0 0,4 0 0,-11 0 0,4 0 0,-8 0 0,8 0 0,-8 0 0,0 0 0,-3 0 0,-6 0 0,2 0 0,-3 0 0,2 0 0,-5 0 0,2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01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661 0 24575,'-18'0'0,"-4"0"0,-10 0 0,0 0 0,-7 0 0,5 0 0,-11 0 0,5 0 0,-7 0 0,7 0 0,-6 0 0,6 0 0,5 0 0,-2 0 0,16 0 0,-5 0 0,7 0 0,5 0 0,-3 0 0,11 4 0,-1 0 0,7 5 0,0 0 0,0-1 0,0 1 0,0 10 0,0 3 0,-10 10 0,8 7 0,-8-5 0,10 11 0,0-5 0,0 7 0,0 0 0,0-7 0,0 5 0,0-5 0,0 1 0,0 4 0,0-5 0,0 0 0,-5 5 0,4-11 0,-4 5 0,5-7 0,0-5 0,-5-2 0,4-6 0,-3-4 0,4 3 0,0-8 0,0 4 0,0-5 0,0 0 0,0 0 0,0-1 0,0 1 0,0 0 0,0 0 0,0-1 0,0 1 0,0-1 0,0 1 0,0-1 0,0 1 0,0-1 0,8-3 0,3 3 0,14-7 0,9 3 0,6-4 0,6 0 0,1 0 0,7 0 0,-5 0 0,5 0 0,-7 0 0,-7 0 0,-7 0 0,-8 0 0,-5 0 0,-5 0 0,-2 0 0,-4 0 0,-4 0 0,-1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1:02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67 109 24575,'11'-15'0,"1"-1"0,10 3 0,-4 1 0,8-2 0,-8 5 0,3-4 0,-4 5 0,-1 3 0,1 1 0,-5 4 0,0 0 0,-5 0 0,1 0 0,0 8 0,-4 1 0,-1 12 0,-3 2 0,0 4 0,0 6 0,0-4 0,-4 9 0,-5-9 0,-7 9 0,-8-2 0,3-2 0,-10 8 0,12-13 0,-10 1 0,10-4 0,-3-7 0,4 2 0,2-8 0,3-1 0,1-4 0,1-4 0,2-1 0,-2-3 0,3 0 0,4-7 0,1 2 0,3-10 0,0 7 0,0-8 0,0 7 0,0-2 0,0 3 0,0 0 0,0-3 0,0 2 0,3 1 0,2 1 0,2 3 0,5-4 0,-4 0 0,8 0 0,-8 3 0,8 2 0,-3-1 0,-1 3 0,4-3 0,-8 4 0,8 0 0,-8 0 0,8 0 0,-8 0 0,8 0 0,-3 0 0,-1 0 0,0 0 0,-1 0 0,-2 0 0,2 4 0,-3 0 0,-1 3 0,1 1 0,3 0 0,-2-1 0,2-2 0,-3 1 0,-1-1 0,1-1 0,0 2 0,-1-5 0,1 3 0,-1-4 0,1 3 0,-1-2 0,1 2 0,-1-3 0,1 0 0,-1 0 0,1 0 0,2 0 0,-1 0 0,1 0 0,-2-3 0,-1-2 0,1-2 0,-1-1 0,1 4 0,-1-3 0,1 3 0,-1-4 0,-3 1 0,3 3 0,-6-3 0,5 6 0,-5-2 0,2 3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7:55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6 24575,'-84'0'0,"22"0"0,4 0 0,19 0 0,10 0 0,-9 0 0,14 0 0,-14 0 0,23 0 0,-16 0 0,18 0 0,-5 0 0,2 0 0,8 0 0,0 3 0,4 1 0,4 3 0,0 1 0,0-1 0,0 5 0,0 1 0,0 3 0,0 6 0,5 0 0,-4 6 0,3-1 0,-4 0 0,0 6 0,0-4 0,0 9 0,0-9 0,0 4 0,0-6 0,0 6 0,0-4 0,0 4 0,0-6 0,0-4 0,0 3 0,0-8 0,0 3 0,0-8 0,0-2 0,0-3 0,0-1 0,0 1 0,0-1 0,0 0 0,0 0 0,3-3 0,-2 3 0,5-6 0,-2 5 0,4-5 0,-4 6 0,2-6 0,-2 2 0,0 0 0,3-2 0,-3 3 0,4-4 0,-1 0 0,5 0 0,5 0 0,1 0 0,8 0 0,-3 0 0,10 0 0,-4 0 0,9 0 0,-9 0 0,3 0 0,1 0 0,-5 0 0,5 0 0,-10 0 0,3 0 0,-8 0 0,-1 0 0,-5 0 0,-5 0 0,1 0 0,-1 0 0,-2 0 0,-2 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7:56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5 24575,'77'0'0,"-15"0"0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7:57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12 304 24575,'0'-12'0,"0"0"0,0-1 0,0-7 0,0 6 0,0-8 0,0 6 0,0-1 0,0 4 0,0-7 0,4 10 0,-3-7 0,5 10 0,-2 2 0,4 2 0,0-4 0,-1 5 0,1-6 0,3 8 0,-2 0 0,5 0 0,-5 4 0,7 4 0,-4 4 0,1 5 0,3 0 0,-7-5 0,6 4 0,-2-7 0,4 3 0,-1-4 0,1 0 0,-1 1 0,1-5 0,0 0 0,-5-4 0,4 0 0,-7 0 0,6 0 0,-2 0 0,4-12 0,1-3 0,0-13 0,0 1 0,0-1 0,-4 1 0,3 4 0,-7 2 0,1 8 0,-3 1 0,0 5 0,-1 2 0,-3 2 0,-1 3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7:58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127 102 24575,'6'0'0,"1"0"0,13 0 0,-3 0 0,0 0 0,-1 0 0,-3 0 0,-1 0 0,0 0 0,-4 0 0,4 0 0,-8 0 0,-1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7:59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23 24575,'7'0'0,"0"0"0,5 0 0,-3 0 0,6 0 0,-9 0 0,1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02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746 284 24575,'0'-19'0,"0"-4"0,0 1 0,0-6 0,0-5 0,0 9 0,0-8 0,0 10 0,0 3 0,0-2 0,0 13 0,0-4 0,0 5 0,-6 2 0,-3 2 0,-7 3 0,-5 0 0,-14 10 0,5 0 0,-28 17 0,14-1 0,-10 2 0,2 3 0,5-5 0,-7 6 0,5 0 0,-3-4 0,7 3 0,4-10 0,1 0 0,16-5 0,-3-6 0,14 2 0,2-4 0,7-1 0,-3-3 0,6 3 0,-3-3 0,4 3 0,0 1 0,0-1 0,0 1 0,4-1 0,4 1 0,5 4 0,3-3 0,6 3 0,0 1 0,6 1 0,5 5 0,-5-4 0,17 4 0,-15-4 0,15 5 0,-11-1 0,1 0 0,-3 0 0,-9-1 0,3-4 0,-12 2 0,7-7 0,-12 3 0,2-4 0,-3-1 0,-1 1 0,-3-1 0,3-3 0,-6 3 0,2-3 0,0-1 0,-2 4 0,2-3 0,-3 3 0,0 0 0,0 5 0,0 5 0,-4 6 0,-1 4 0,-5 1 0,-3-1 0,3 6 0,-4-5 0,0 11 0,3-5 0,-3 5 0,-1 1 0,0 0 0,-1 6 0,-4 1 0,3 7 0,-3-6 0,3 4 0,-2-11 0,4 4 0,-1-5 0,2-6 0,5-2 0,0-9 0,0-2 0,4-4 0,2-5 0,-1 4 0,3-8 0,-6 4 0,6-4 0,-2-1 0,3 0 0,0 0 0,0 0 0,3-3 0,5-1 0,4-3 0,5 0 0,4 0 0,2 0 0,10 0 0,1 0 0,6 0 0,-1 0 0,1-4 0,0-2 0,0-4 0,-6 4 0,4-2 0,-9 2 0,4-3 0,-6 4 0,-4-3 0,-2 7 0,-4-7 0,-5 7 0,4-2 0,-8 3 0,4 0 0,-5 0 0,1 0 0,-4-3 0,-1-1 0,-6-3 0,2-5 0,-3 0 0,0-10 0,3 4 0,-7-8 0,7 3 0,-7 0 0,7 2 0,-3 8 0,1 2 0,2-1 0,-2 3 0,3 1 0,0 5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08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472 226 24575,'0'-5'0,"0"-4"0,0-20 0,0 2 0,0-6 0,0 9 0,0-8 0,0 14 0,-3 0 0,-2 3 0,-3 9 0,-4-1 0,3 7 0,-11 0 0,6 0 0,-12 0 0,7 12 0,-8 5 0,1 17 0,-6 3 0,0 6 0,4 5 0,-3-3 0,9 1 0,-3-5 0,9 5 0,-3-4 0,2 10 0,1-11 0,-4 11 0,8-4 0,-3 0 0,9 3 0,-3-9 0,8 3 0,-3-5 0,4-6 0,0-1 0,0-6 0,0 1 0,0-1 0,0-4 0,0 3 0,3-8 0,6 3 0,3-8 0,5 3 0,0-7 0,4 7 0,1-6 0,1 3 0,3-4 0,-3 0 0,4 0 0,1-4 0,-1-1 0,0-4 0,-4 0 0,3 0 0,-8 0 0,3 0 0,-4 0 0,-5 0 0,4 0 0,-8 0 0,4 0 0,-5-3 0,1-2 0,-4 1 0,0 1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09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38 24575,'0'-12'0,"0"9"0,0 13 0,0 8 0,0 15 0,0-4 0,0 9 0,0-9 0,0 4 0,4-6 0,-3 1 0,7-6 0,-8-1 0,4-8 0,-4 3 0,0-8 0,0 4 0,0-14 0,0-4 0,0-14 0,0-3 0,0-4 0,0 4 0,0-9 0,0 13 0,0-13 0,0 9 0,0 1 0,4-4 0,1 8 0,7 0 0,-3 2 0,7 7 0,-3-3 0,0 4 0,2 3 0,-6 2 0,2-1 0,-3 3 0,-1-2 0,1 3 0,-4 0 0,-1 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11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65 24575,'0'-7'0,"0"0"0,0-1 0,-3 4 0,-1 1 0,-4 3 0,-8 0 0,6 0 0,-10 0 0,11 0 0,-7 3 0,8 2 0,-4 7 0,3 5 0,-4 6 0,7-1 0,-10 4 0,14-3 0,-15 4 0,15-5 0,-6 0 0,8-6 0,0 1 0,0-5 0,0 0 0,0-5 0,0 1 0,3-4 0,1-1 0,4-3 0,-1 0 0,5 0 0,-4 0 0,4-3 0,-1-5 0,-2-1 0,3-7 0,-4 8 0,0-8 0,0 3 0,0 1 0,0-4 0,0 3 0,-4 0 0,4-2 0,-7 6 0,6-2 0,-7 3 0,7-4 0,-6 4 0,3-8 0,-4 7 0,0-7 0,0 8 0,4-8 0,-3 7 0,2-6 0,-3 6 0,3-2 0,-2 3 0,5 4 0,-5 7 0,2 11 0,-3 7 0,0 12 0,0 1 0,0 12 0,0-5 0,0 5 0,0 0 0,0-4 0,0 4 0,0-6 0,0-1 0,0-4 0,0 3 0,0-10 0,0 5 0,0 0 0,0-4 0,0-1 0,0-2 0,0-8 0,0-1 0,0-5 0,0-5 0,0 1 0,0-1 0,3-2 0,1-2 0,8-7 0,0-4 0,10-6 0,0-4 0,6-5 0,1-2 0,1-5 0,0 0 0,-2 6 0,2-5 0,-7 10 0,4-4 0,-9 6 0,3-1 0,-8 6 0,-2 0 0,-3 8 0,-1-3 0,1 6 0,-1-2 0,-2 0 0,-2-1 0,-3 0 0,0 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02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24575,'33'0'0,"-2"0"0,24 0 0,-1 0 0,-12 0 0,4 0 0,-19 0 0,-2 0 0,-10 0 0,-2 0 0,-5 0 0,1 0 0,-1 0 0,0 0 0,0 0 0,1 0 0,-1 0 0,1 0 0,-1 0 0,-3 4 0,3-3 0,-4 3 0,5 0 0,-1-3 0,0 2 0,0-3 0,0 0 0,-3 0 0,-1 0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05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24575,'0'7'0,"0"4"0,0-3 0,0 8 0,0-8 0,0 13 0,0-7 0,0 3 0,0-5 0,0 4 0,0-6 0,0 10 0,0-11 0,0 6 0,0-6 0,0 2 0,0-4 0,0 1 0,0-10 0,0-9 0,0-10 0,5-7 0,0 1 0,8-1 0,-3 1 0,6 4 0,-6 2 0,6 4 0,-4 0 0,5 4 0,-4 2 0,2 2 0,-9 5 0,1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18:0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5 24575,'-11'0'0,"2"0"0,-6 0 0,6 0 0,-7 0 0,8 0 0,-8 0 0,3 7 0,-3 3 0,3 2 0,1 9 0,3-8 0,1 9 0,-1-6 0,5 1 0,0-5 0,4 4 0,0-7 0,0 2 0,0-3 0,0-1 0,0 1 0,0-1 0,0 1 0,0-1 0,3-3 0,1 3 0,4-3 0,-1 0 0,0-1 0,1-3 0,-1 0 0,0 0 0,1 0 0,-1 0 0,0 0 0,1-3 0,-4-1 0,3-8 0,-6 3 0,6-7 0,-6 8 0,3-8 0,-1 3 0,-2 1 0,6 0 0,-6 0 0,2 4 0,-3-4 0,4 4 0,-3 1 0,2-1 0,-3 1 0,0 0 0,0 6 0,0 6 0,0 7 0,0 5 0,0 4 0,0 7 0,4 1 0,-3 9 0,3-4 0,-4 0 0,0 5 0,0-11 0,0 11 0,0-11 0,0 0 0,0-2 0,0-8 0,0 0 0,0-3 0,0-6 0,0 2 0,0-3 0,0-1 0,3-2 0,1-2 0,3-3 0,1 0 0,-1 0 0,1 0 0,-1 0 0,5 0 0,0-4 0,5-4 0,0-1 0,-1-4 0,1 5 0,0 0 0,-5 0 0,4-1 0,-8 1 0,4 4 0,-5-3 0,1 6 0,-1-2 0,1 3 0,-4-3 0,3 2 0,-6-6 0,2 3 0,-3 0 0,0 1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53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0 24575,'-15'21'0,"4"2"0,-15 9 0,7 11 0,-1-5 0,-2 9 0,1-1 0,1 0 0,9-5 0,-5 12 0,6-12 0,4-1 0,-3-1 0,8-5 0,-3 0 0,4 4 0,0-4 0,0 6 0,0 0 0,0-1 0,0 1 0,0 0 0,4-6 0,5 5 0,6-11 0,4 11 0,5-10 0,-4 5 0,4-6 0,-1 0 0,-4-5 0,4 5 0,-5-6 0,4 2 0,-4-3 0,0-8 0,-3 3 0,-6-8 0,2 4 0,-3-5 0,-1-2 0,1 1 0,-4-11 0,-1 7 0,-3-9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55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0 24575,'-16'0'0,"6"0"0,-10 0 0,7 4 0,-4 4 0,1 5 0,-2 9 0,5 0 0,-5 6 0,8-6 0,-2 0 0,3-1 0,0-3 0,4 3 0,1-4 0,4-4 0,0 2 0,0-2 0,0-1 0,0 0 0,0-5 0,4 1 0,4 0 0,4 0 0,10-4 0,-4 0 0,8 0 0,-4-3 0,1 3 0,3-4 0,-8 4 0,3-3 0,-4 6 0,0-2 0,-5 3 0,0-1 0,-5 1 0,1 0 0,0 3 0,-4 2 0,0 3 0,-4 1 0,0 4 0,0-3 0,0 8 0,-4-8 0,-1 8 0,-3-8 0,-5 0 0,4-2 0,-7-7 0,3 3 0,0-4 0,-2 0 0,2-4 0,0 0 0,-3-4 0,4 0 0,-1 0 0,-3 0 0,8 0 0,-4 0 0,4 0 0,1 0 0,-1 0 0,1 0 0,3-3 0,1 2 0,3-2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56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24575,'3'11'0,"0"6"0,5 1 0,-6 3 0,5-4 0,-7 4 0,0-3 0,0 14 0,0-13 0,0 12 0,0-13 0,0 4 0,0-6 0,0-3 0,0 3 0,0-8 0,0 4 0,0-5 0,0 1 0,0-1 0,0 1 0,0-1 0,0 1 0,0-1 0,0-6 0,0-6 0,0-12 0,0-11 0,0-1 0,0-9 0,0 9 0,0-10 0,4 11 0,1-5 0,4 5 0,0 1 0,0 4 0,0 2 0,3 8 0,-3-3 0,7 7 0,-8 0 0,8 2 0,-7 6 0,6-3 0,-6 4 0,6 0 0,-6 0 0,7 0 0,-8 0 0,4 0 0,-5 0 0,1 0 0,-1 0 0,1 0 0,-1 0 0,-3 3 0,0-2 0,-4 3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57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24575,'2'0'0,"8"0"0,7 0 0,9 0 0,-4 0 0,11 0 0,1 0 0,-4 0 0,-3 0 0,-10 0 0,4 0 0,-8 0 0,4-3 0,-13-1 0,-1-1 0,-3 2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0:58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8 24575,'1'-4'0,"-2"1"0,-15 3 0,2 0 0,-14 13 0,10-2 0,-11 23 0,14-15 0,-8 14 0,8-5 0,5-4 0,-3 3 0,8-10 0,1-4 0,0-2 0,4-3 0,0-1 0,0 1 0,0-1 0,0 1 0,0-1 0,3-3 0,5 3 0,10-6 0,0 6 0,8-6 0,-4 7 0,6-3 0,-6 4 0,0-1 0,-1 1 0,-3 3 0,0 1 0,-3 4 0,-5 0 0,2-1 0,-4 1 0,-3 4 0,-2-3 0,-3 8 0,0-3 0,0-1 0,0 4 0,-7-8 0,-2 3 0,-8-4 0,0-4 0,0-1 0,1-7 0,-1-2 0,0-3 0,4 0 0,-2 0 0,6 0 0,-3 0 0,5 0 0,-1 0 0,1-3 0,-1-1 0,1 0 0,2-3 0,2 3 0,3-4 0,0 4 0,0 1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1:00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46 24575,'0'-8'0,"0"1"0,0-1 0,0 1 0,0-1 0,-7 4 0,2 1 0,-9 3 0,5 0 0,-11 0 0,10 0 0,-11 0 0,3 13 0,-1 2 0,0 9 0,6 2 0,0-4 0,3 1 0,-3-2 0,4 1 0,5-4 0,-1 3 0,5 0 0,0-7 0,0 2 0,0-8 0,0-1 0,0 1 0,4-4 0,0-1 0,7-3 0,2-3 0,3-6 0,1-4 0,-4-4 0,3-4 0,-3 3 0,5-3 0,-5 4 0,2 0 0,-2 0 0,0 0 0,-1 1 0,-4 3 0,0 1 0,0 5 0,-1-1 0,-3 1 0,0 9 0,-4 3 0,0 11 0,0 5 0,0 7 0,-5 6 0,0 6 0,-1 6 0,2-4 0,-1 10 0,4-5 0,-4 1 0,5-2 0,0-12 0,0-6 0,0-6 0,0-10 0,0 0 0,0-8 0,0-4 0,4-13 0,5-5 0,5-9 0,11-8 0,-6 6 0,12-12 0,-6 10 0,1-3 0,2 4 0,-9 7 0,4 0 0,-7 10 0,-3 1 0,-2 4 0,-3 1 0,-1 3 0,1 0 0,-1 4 0,-2-3 0,-2-1 0,-3 0 0,0 1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1:01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24575,'3'-4'0,"1"9"0,8 4 0,1 12 0,4-3 0,1 8 0,0-3 0,5 5 0,-7 6 0,7 1 0,-7 5 0,-1-6 0,-1 11 0,-8-15 0,3 15 0,-4-17 0,0 17 0,-1-9 0,-4 10 0,0-12 0,0 5 0,0 1 0,0 1 0,-4 12 0,-2-12 0,-9 5 0,0-6 0,-5 0 0,4-6 0,-2-1 0,8-6 0,-3-4 0,5-6 0,3-6 0,-1-3 0,5-1 0,-3 1 0,4-4 0,0-1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1:02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67 109 24575,'11'-15'0,"1"-1"0,10 3 0,-4 1 0,8-2 0,-8 5 0,3-4 0,-4 5 0,-1 3 0,1 1 0,-5 4 0,0 0 0,-5 0 0,1 0 0,0 8 0,-4 1 0,-1 12 0,-3 2 0,0 4 0,0 6 0,0-4 0,-4 9 0,-5-9 0,-7 9 0,-8-2 0,3-2 0,-10 8 0,12-13 0,-10 1 0,10-4 0,-3-7 0,4 2 0,2-8 0,3-1 0,1-4 0,1-4 0,2-1 0,-2-3 0,3 0 0,4-7 0,1 2 0,3-10 0,0 7 0,0-8 0,0 7 0,0-2 0,0 3 0,0 0 0,0-3 0,0 2 0,3 1 0,2 1 0,2 3 0,5-4 0,-4 0 0,8 0 0,-8 3 0,8 2 0,-3-1 0,-1 3 0,4-3 0,-8 4 0,8 0 0,-8 0 0,8 0 0,-8 0 0,8 0 0,-3 0 0,-1 0 0,0 0 0,-1 0 0,-2 0 0,2 4 0,-3 0 0,-1 3 0,1 1 0,3 0 0,-2-1 0,2-2 0,-3 1 0,-1-1 0,1-1 0,0 2 0,-1-5 0,1 3 0,-1-4 0,1 3 0,-1-2 0,1 2 0,-1-3 0,1 0 0,-1 0 0,1 0 0,2 0 0,-1 0 0,1 0 0,-2-3 0,-1-2 0,1-2 0,-1-1 0,1 4 0,-1-3 0,1 3 0,-1-4 0,-3 1 0,3 3 0,-6-3 0,5 6 0,-5-2 0,2 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04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9 212 24575,'-4'-11'0,"0"-6"0,4-12 0,0-3 0,0 5 0,0-4 0,0 10 0,0 1 0,0 6 0,3 9 0,6 1 0,1 4 0,2 0 0,2 0 0,1 0 0,0 0 0,-2 0 0,1 9 0,-3 14 0,10 11 0,-8 13 0,3-7 0,-5-1 0,0-7 0,-5-5 0,2-7 0,-7-6 0,7-6 0,-3-3 0,4-1 0,0-4 0,0 0 0,4-4 0,-2-6 0,7-5 0,-2-11 0,0 5 0,4-10 0,-5 10 0,5-4 0,-4 5 0,-3 5 0,-3 2 0,-2 4 0,1 4 0,-4 1 0,-1 4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14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24575,'84'0'0,"0"0"0,-44 0 0,46 0 0,0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15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24575,'19'0'0,"2"0"0,12 0 0,-4 0 0,4 0 0,0 0 0,-5 0 0,11 0 0,-15 0 0,3 0 0,-11 0 0,-3 0 0,3 0 0,-8 0 0,3 0 0,-7 0 0,0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17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663 282 24575,'0'-20'0,"0"-7"0,0-2 0,0-9 0,0 4 0,0 4 0,0-2 0,0 14 0,0-3 0,0 8 0,0 1 0,-3 8 0,-5 1 0,-4 3 0,-10 4 0,-14 17 0,-6 3 0,-10 14 0,-9 2 0,21-12 0,-20 11 0,18-13 0,-12 6 0,4 0 0,4-5 0,10-2 0,8-7 0,6-4 0,10-3 0,-4-2 0,11-2 0,-6 1 0,10-1 0,-2 1 0,3-1 0,7 0 0,2 1 0,13-3 0,0 2 0,6-2 0,-1 0 0,6 4 0,-4-4 0,9 5 0,-9-5 0,9 4 0,-9-4 0,-1 0 0,-7 3 0,-4-3 0,-1 3 0,-3-3 0,-2 2 0,-3-3 0,-4 3 0,0 1 0,-4-1 0,0 4 0,0 2 0,-8 4 0,-7 5 0,-9 2 0,-6 6 0,-1 5 0,1-3 0,-1 3 0,0 1 0,1-5 0,-1 5 0,6-7 0,-3 0 0,9-6 0,-10 5 0,11-13 0,-1 6 0,7-12 0,4 3 0,4-5 0,1 0 0,6-2 0,5-2 0,9-3 0,10 0 0,1 0 0,10 0 0,-4 0 0,12 0 0,1 0 0,7 0 0,-1 0 0,1 0 0,-6 0 0,4-5 0,-11 4 0,5-4 0,-12 1 0,-6 3 0,-2-3 0,-12 4 0,7 0 0,-13 0 0,4 0 0,-5 0 0,0 0 0,-3-3 0,0-1 0,-4-3 0,0-5 0,0 3 0,0-2 0,0-1 0,0 3 0,0-6 0,-4 6 0,3-7 0,-2 8 0,3-4 0,0 4 0,0-4 0,0 4 0,0-4 0,0 5 0,0 3 0,0 1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18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 24575,'0'11'0,"4"2"0,1 23 0,5-8 0,0 11 0,-1-5 0,1 0 0,-1 5 0,1-11 0,-5 0 0,3-6 0,-7-10 0,6 4 0,-6-20 0,3 1 0,-4-20 0,0 0 0,0-10 0,0 4 0,0-9 0,0 9 0,0-10 0,4 11 0,1-5 0,8 5 0,0 6 0,5 0 0,-2 6 0,6 2 0,-5 2 0,5 7 0,-1 1 0,-3 4 0,-4 0 0,-6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20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157 113 24575,'0'-19'0,"0"0"0,0 2 0,0 1 0,0 3 0,-4-3 0,0 11 0,-4-2 0,-4 7 0,-1 0 0,1 0 0,-4 0 0,7 0 0,-7 0 0,7 7 0,-6 2 0,9 8 0,-5-1 0,10 6 0,-3-4 0,-3 3 0,5-4 0,-6 4 0,8-3 0,0 3 0,0-8 0,0 2 0,0-6 0,0 2 0,4-3 0,0-4 0,3-1 0,1-3 0,3 0 0,-2 0 0,6 0 0,-6-3 0,6-5 0,-1-10 0,-1-4 0,4-1 0,-7-3 0,6 3 0,-6 0 0,2 6 0,-3 1 0,-2 7 0,1 1 0,-4 1 0,0 13 0,-4 4 0,0 11 0,0 12 0,0-4 0,0 9 0,0-3 0,4-1 0,-3 4 0,3-4 0,0 6 0,-3 0 0,4-6 0,-5 4 0,0-9 0,3-1 0,-2-7 0,3-8 0,-4 3 0,0-8 0,3 4 0,1-8 0,4-1 0,-1-3 0,1 0 0,-1 0 0,5-3 0,0-2 0,5-7 0,0-1 0,-1-4 0,1 4 0,-5 1 0,0 0 0,-4 4 0,0-4 0,0 0 0,-4-1 0,0 4 0,-4 2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21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297 188 24575,'0'-12'0,"0"0"0,0-5 0,0-4 0,0-2 0,0 0 0,0 2 0,-3 4 0,-2 0 0,-3 5 0,-4 3 0,3 6 0,-7 3 0,4 0 0,-10 0 0,4 4 0,-10 20 0,2 10 0,-7 27 0,-1 1 0,15 1 0,-7 4 0,18 3 0,-4 2 0,7 4 0,5-6 0,0-2 0,0-6 0,0-2 0,5-6 0,4-7 0,7-1 0,3-11 0,5-1 0,-5-12 0,4-3 0,-7-3 0,6-7 0,-5 0 0,5-5 0,-5-4 0,4 0 0,-3 0 0,3 0 0,1 0 0,-12 0 0,2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21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24575,'0'-7'0,"0"18"0,0 7 0,4 14 0,2 6 0,-1-9 0,4 9 0,-8-9 0,3 4 0,-4-6 0,4-4 0,-3-2 0,3-4 0,-4-5 0,0 0 0,0-5 0,0-9 0,0-4 0,0-20 0,0-3 0,0-11 0,0 0 0,0 5 0,0 2 0,0 6 0,0 4 0,7 2 0,2 8 0,8 0 0,-4 5 0,2 4 0,-2-3 0,-1 6 0,4-3 0,-8 4 0,8 0 0,-11 0 0,3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23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70 24575,'4'-7'0,"-1"-4"0,-3-1 0,0-4 0,-4 3 0,-4 5 0,-5 5 0,1 3 0,-4 0 0,3 0 0,1 0 0,-4 0 0,7 0 0,-6 4 0,1 9 0,1 6 0,0 3 0,8 10 0,-3-13 0,7 13 0,-2-10 0,3 1 0,0-2 0,0-4 0,0-4 0,0-2 0,0-3 0,6-4 0,3-1 0,3-3 0,4 0 0,-4-7 0,2-7 0,2-9 0,-6-4 0,7 4 0,-7-3 0,2 3 0,1-5 0,-3 6 0,3 0 0,-5 9 0,-4 2 0,0 3 0,-1 1 0,-2 6 0,2 10 0,-3 9 0,0 10 0,0 11 0,0-3 0,0 16 0,0-5 0,0 1 0,0 4 0,0-5 0,0 1 0,0-2 0,0-6 0,0-6 0,0-1 0,0-11 0,0-4 0,0-7 0,0-3 0,0-1 0,3-2 0,1-2 0,3-3 0,1 0 0,-1 0 0,1 0 0,-1 0 0,5-8 0,-4 3 0,8-7 0,-3 4 0,0-4 0,2 3 0,-2 0 0,0 2 0,-2 3 0,-3-4 0,0 1 0,-1 2 0,-3-1 0,3 5 0,-6-6 0,2 6 0,-3-2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24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1 24575,'-20'0'0,"-1"0"0,-7 0 0,-5 0 0,4 0 0,-4 0 0,6 0 0,0 0 0,-1 0 0,1 0 0,4 0 0,5 0 0,-2 0 0,10 3 0,-6-2 0,11 6 0,-1-6 0,2 5 0,-1 1 0,2 6 0,3 7 0,0 3 0,0 4 0,0 6 0,0 1 0,0 6 0,0 6 0,5 2 0,1 5 0,5 1 0,-1 0 0,1 7 0,1 17 0,-1-17 0,2 37 0,-2-30 0,1 6 0,-5 8 0,2-24 0,-8 19 0,4-8 0,-5-6 0,0 4 0,0-11 0,0-2 0,0-8 0,5 0 0,-4-4 0,4-2 0,-5-7 0,4-6 0,-3 1 0,7-6 0,-7 0 0,3-5 0,-1-5 0,-2 0 0,6-5 0,-3 1 0,3-4 0,1-1 0,-1-3 0,5 0 0,5 0 0,6 0 0,10 0 0,-5 0 0,17 0 0,-9-9 0,10 3 0,-12-8 0,5 4 0,-5 0 0,0 0 0,6 1 0,-15 4 0,4 0 0,-17 5 0,0 0 0,-5 0 0,1 0 0,-1 0 0,-3-3 0,-1-1 0,-3-3 0,0-1 0,0 4 0,0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26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0 24575,'-16'0'0,"3"0"0,-9 0 0,-5 0 0,3 4 0,-14 6 0,14 0 0,-8 4 0,14-6 0,-8 5 0,3 1 0,4-1 0,2 9 0,5-9 0,3 9 0,-4-1 0,5-3 0,3 3 0,1-4 0,4-4 0,0 2 0,0-6 0,0 2 0,0-3 0,7 0 0,7 0 0,14-3 0,1 3 0,4-3 0,-6 8 0,0 1 0,-3 8 0,-2 2 0,-8 3 0,-1 0 0,-4 0 0,1 6 0,-5-4 0,-1 4 0,-4-6 0,0-5 0,0 5 0,-3-10 0,-2 5 0,-8-1 0,0-7 0,-9 8 0,4-13 0,-4 4 0,1-5 0,3-3 0,-4-1 0,6-4 0,-1 0 0,0 0 0,4 0 0,2 0 0,3 0 0,1 0 0,2-3 0,2-2 0,3 1 0,0 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04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24575,'6'4'0,"8"0"0,21-4 0,-2 0 0,6 0 0,-7 0 0,-5 0 0,-7 0 0,-6 0 0,-6 0 0,-3 0 0,-1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27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24575,'0'3'0,"0"3"0,0 10 0,0 1 0,0-1 0,0 6 0,0-4 0,4 8 0,0-8 0,1 8 0,-1-8 0,0 3 0,-3-8 0,2-2 0,-3-3 0,0-1 0,0-9 0,0-4 0,0-14 0,0-3 0,0 1 0,0-5 0,4 5 0,1-6 0,4 6 0,4-5 0,0 9 0,5-3 0,-2 4 0,-3 4 0,2-2 0,-2 6 0,4-3 0,-1 7 0,-3-2 0,3 6 0,-4-3 0,1 4 0,-2 0 0,1 0 0,-4 0 0,4 0 0,-5 0 0,1 4 0,-4 0 0,-1 3 0,-3-3 0,0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28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24575,'0'-12'0,"0"1"0,0 4 0,7 3 0,-2 1 0,5 3 0,2 0 0,-4 0 0,4 0 0,-1 0 0,-2 0 0,2 0 0,-4 3 0,-3 1 0,0 12 0,-4-2 0,0 7 0,0 1 0,0-4 0,-5 8 0,0-4 0,-4 6 0,0-1 0,0-4 0,0-2 0,1-8 0,0-2 0,4-3 0,1-1 0,3 1 0,0-1 0,6-3 0,8 0 0,7-4 0,6 0 0,1 0 0,-1 4 0,0 1 0,1 4 0,-6-4 0,0 3 0,-10-4 0,0 0 0,-5 0 0,1-1 0,-1-2 0,-2 2 0,-2-3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29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24575,'0'11'0,"0"2"0,0 13 0,0 12 0,0 6 0,5 11 0,-4-6 0,8 2 0,-8-15 0,15 23 0,-9-16 0,4 10 0,-3-19 0,-7-1 0,7-10 0,-3-2 0,-1-8 0,0 3 0,-4-4 0,0 1 0,0 2 0,3-7 0,-2 3 0,3-4 0,-4-2 0,0-2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29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24575,'5'-4'0,"12"1"0,20-2 0,11 4 0,-1-4 0,6 5 0,-12 0 0,11 0 0,-10 0 0,-2 0 0,-12 0 0,-2 0 0,-12 0 0,2 0 0,-8 0 0,-4 0 0,-1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31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7 24575,'1'-4'0,"-11"1"0,-4 3 0,-12 0 0,3 0 0,-4 0 0,0 0 0,-1 0 0,5 4 0,1 9 0,9 6 0,-1 8 0,5 6 0,-1 1 0,5-4 0,0 1 0,5-8 0,0 4 0,0-4 0,0 3 0,0-8 0,0 4 0,8-10 0,1 0 0,12-3 0,-3 0 0,8 0 0,-3-1 0,4 1 0,1 1 0,-1-1 0,0 0 0,-4 0 0,-2 3 0,-4-3 0,0 7 0,-5-7 0,0 6 0,-4-6 0,-4 7 0,0-4 0,-4 5 0,0-5 0,0 4 0,0-7 0,0 2 0,-4-3 0,-9 0 0,-1 0 0,-12 1 0,3-4 0,-4-1 0,4-4 0,-3 0 0,8 0 0,-3 0 0,4 0 0,0 0 0,4 0 0,2 0 0,3 0 0,1 0 0,0 0 0,3 0 0,1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32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79 24575,'0'-8'0,"0"1"0,0-5 0,0 0 0,0-1 0,0 2 0,0 3 0,-3 4 0,-5 0 0,0 4 0,-8 0 0,8 0 0,-8 4 0,11 9 0,-10 1 0,9 12 0,-7-3 0,8 0 0,-3 3 0,7-8 0,-3 3 0,4-5 0,0-3 0,0-1 0,0-5 0,0 1 0,0-1 0,0 1 0,3-4 0,5-1 0,1-3 0,3 0 0,-1 0 0,-2 0 0,2 0 0,1-7 0,-3-3 0,3-6 0,-4-1 0,0 0 0,1 0 0,-1 5 0,0-4 0,-1 11 0,-2-6 0,2 7 0,-7 6 0,4 3 0,-4 15 0,0 3 0,0 4 0,0 1 0,0 5 0,0 1 0,0 5 0,0 1 0,0 0 0,0 0 0,0-6 0,0-1 0,0-6 0,3-8 0,-2 1 0,2-12 0,1 4 0,0-8 0,3-1 0,1-3 0,-1 0 0,2-12 0,8-4 0,-1-12 0,12-2 0,-9 7 0,4-4 0,-1 8 0,-3-7 0,3 11 0,-5-6 0,-4 12 0,2-3 0,-6 8 0,2-3 0,-3 6 0,-1-2 0,-2 3 0,-2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33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24575,'12'0'0,"0"0"0,4 0 0,-3 0 0,3 0 0,-4 0 0,4 0 0,-4 3 0,-4 1 0,-1 12 0,-6-2 0,3 7 0,-4 1 0,0 0 0,-4 6 0,3-1 0,-11 0 0,2 1 0,-4-6 0,1 0 0,1-6 0,6-3 0,-5-2 0,7-3 0,0-1 0,1 1 0,6-4 0,5-1 0,9-3 0,5 0 0,1 0 0,3 0 0,-3 0 0,4 0 0,-4 0 0,-2 0 0,-8 0 0,-2 0 0,-3 0 0,-1 0 0,1 0 0,-4 0 0,-1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34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24575,'20'0'0,"1"0"0,2 0 0,3 0 0,-3 0 0,-1 0 0,0 0 0,-6 0 0,1 0 0,-5 0 0,0 0 0,-5 0 0,-3 0 0,0 0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35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0 163 24575,'0'-7'0,"0"-4"0,0 2 0,0-6 0,0 2 0,0 0 0,0-3 0,0 4 0,0-1 0,7-3 0,3 7 0,2 1 0,4-3 0,-8 9 0,8-5 0,-3 7 0,3 0 0,6 0 0,-9 0 0,13 0 0,-13 0 0,14 0 0,-10 7 0,6 7 0,-5 14 0,-4 6 0,1 6 0,-5 6 0,-4-5 0,-2 11 0,-4-4 0,0 6 0,0 0 0,0-1 0,0 1 0,-8-6 0,-3-2 0,-15 0 0,6-11 0,-11 11 0,11-17 0,-5 6 0,8-13 0,-1 0 0,1-6 0,5-3 0,0-1 0,0-5 0,4-2 0,-4-2 0,4-3 0,1-3 0,-1-5 0,4-9 0,0-1 0,4-9 0,0 5 0,0-6 0,0 1 0,0-1 0,0 1 0,4 4 0,0 2 0,8 4 0,-3 4 0,3 1 0,-1 8 0,2 1 0,4 3 0,-1 0 0,1 0 0,0 0 0,4 0 0,-3 4 0,9 10 0,-9 0 0,5 13 0,0-3 0,-3 4 0,8 1 0,-12-1 0,5-5 0,-11-1 0,1-10 0,-3 0 0,0-5 0,-4-2 0,-1-2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36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22 24575,'4'-8'0,"-1"1"0,-6 3 0,-5 1 0,-21 3 0,3 0 0,-13 0 0,6 5 0,2 15 0,-2-3 0,7 17 0,0-15 0,10 7 0,-1-3 0,8 0 0,4-2 0,2-4 0,3 0 0,0-5 0,0 4 0,0-8 0,0 4 0,7-4 0,2 0 0,13 0 0,-5 1 0,9 0 0,-3-1 0,0 1 0,-2 0 0,-4-1 0,-1 4 0,-3 1 0,0 8 0,-5-3 0,1 8 0,-4-3 0,-1 4 0,-4 0 0,0 1 0,0-1 0,0-4 0,-4 3 0,-1-8 0,-7-1 0,3-5 0,-7-4 0,3-4 0,-4 0 0,5-4 0,-4 0 0,8 0 0,-4 0 0,4-3 0,0-6 0,4 1 0,-3-4 0,6 5 0,-2-1 0,3 0 0,0 4 0,0 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05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24575,'13'0'0,"9"0"0,15 0 0,2 0 0,-7 0 0,0 0 0,0 0 0,-10 0 0,-3 0 0,-10 0 0,-1 0 0,-3 0 0,-1 0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37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 8 0,0 1 0,0-1 0,0-2 0,0-12 0,0 11 0,0-15 0,0 6 0,0-9 0,0 1 0,0-1 0,0-9 0,0-8 0,0-12 0,0 0 0,0-5 0,0 5 0,0-1 0,4-3 0,0 12 0,9-7 0,-1 12 0,1 1 0,2 0 0,-2 7 0,4-2 0,-5 3 0,4 0 0,-8 0 0,4 0 0,-5 0 0,1 0 0,-1 0 0,-2 0 0,-2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38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5 24575,'-3'0'0,"-7"0"0,-7 0 0,-9 0 0,3 0 0,-4-4 0,-1 7 0,0 7 0,8 10 0,-6 4 0,15-3 0,-6 1 0,12-4 0,1 4 0,4-10 0,0 0 0,0-1 0,0-2 0,-3-1 0,5 3 0,3-6 0,13 8 0,5-4 0,4 0 0,0 4 0,1-3 0,-1 7 0,-4-7 0,-2 6 0,-4 2 0,-3 0 0,-1 8 0,-5-8 0,-3 3 0,-1 1 0,-4-4 0,0 3 0,0-4 0,0-1 0,0 1 0,-12-4 0,1 3 0,-15-6 0,3 2 0,-10-2 0,4-1 0,-9 1 0,14-5 0,-15-1 0,19-4 0,-5 0 0,14 0 0,3 0 0,0 0 0,1 0 0,3 0 0,1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40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23 24575,'0'-7'0,"-7"0"0,-3 3 0,-3 0 0,2 4 0,-6 0 0,8 0 0,-16 0 0,11 0 0,-8 0 0,5 0 0,-4 4 0,3 4 0,0 10 0,1 5 0,7 0 0,-7 3 0,11-4 0,-6 1 0,11-2 0,-2-4 0,3-5 0,0 0 0,0-5 0,0 1 0,3-4 0,5 0 0,4-4 0,5 0 0,0 0 0,-1 0 0,1-4 0,0-5 0,-5-4 0,4-3 0,-7-1 0,3 0 0,0 4 0,-2-3 0,1 7 0,-3-2 0,0 3 0,-4 0 0,3 1 0,-7-1 0,7 4 0,-6-2 0,5 5 0,-2-2 0,4 3 0,-5 3 0,5 10 0,-7 5 0,3 9 0,-4 6 0,0 1 0,0 12 0,0-4 0,0 4 0,0-7 0,0-4 0,0-2 0,0-11 0,0-4 0,0-7 0,0-3 0,0-1 0,3-3 0,1 0 0,7-12 0,2-6 0,9-5 0,-3-7 0,8 7 0,-8-8 0,7 8 0,-7-3 0,2 5 0,-4 0 0,-5 4 0,0 2 0,-5 3 0,1 4 0,-1-3 0,1 6 0,-4-2 0,-1 3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2:41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87 24575,'-1'-4'0,"16"1"0,5 3 0,18-9 0,-4 3 0,12-14 0,2 13 0,0-7 0,-8 5 0,-7 2 0,-6-1 0,-4 8 0,3 0 0,-12 0 0,2 0 0,-8 0 0,-1 0 0,1 0 0,-1 0 0,-2 7 0,-2 2 0,1 17 0,-3 4 0,9 23 0,-9-4 0,10 19 0,-10 2 0,9 9 0,-2 16-704,-1-6 704,4 6 0,-5-23 0,1-16 0,-1-2 0,1 11 0,0 3 0,-1 2 0,-5 9 0,11 20 0,-11-16 0,9-19 0,-9 13 0,4-8 0,-5-13 0,0 3 0,0-23 0,0 3 704,0-17-704,0 0 0,0-10 0,0 0 0,0-5 0,0 1 0,0-1 0,0 0 0,0 0 0,-7-3 0,-6 0 0,-15-4 0,-6 0 0,-6 0 0,0 0 0,-6 0 0,-1 0 0,-1 0 0,2 0 0,6 0 0,11 0 0,-3 0 0,14 0 0,0 0 0,7 0 0,3 0 0,1 0 0,2 0 0,2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34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24575,'4'48'0,"0"-4"0,16-31 0,-5 0 0,6-5 0,-6-1 0,-6-6 0,6 3 0,-2-4 0,4 0 0,-1-4 0,1 3 0,5-16 0,2 1 0,1-13 0,3-1 0,-3 2 0,-1 4 0,3 0 0,-9 7 0,3 0 0,1 4 0,-5 4 0,5 5 0,-10 4 0,4 0 0,-3 0 0,-1 0 0,4 0 0,-8 0 0,9 12 0,-4 11 0,1 6 0,-1 5 0,-4-7 0,4 1 0,-3-1 0,3-4 0,-5-2 0,1-4 0,-5-5 0,0 0 0,-1-5 0,-2 1 0,3 0 0,-1-4 0,0-1 0,5-6 0,-1-6 0,1-3 0,0-5 0,1 0 0,-1-4 0,1 3 0,-1-4 0,4 5 0,-2 1 0,5 3 0,-2 1 0,0-1 0,3 4 0,-7 1 0,2 1 0,-3 6 0,3-6 0,-2 6 0,3-3 0,-5 4 0,5 0 0,-4 0 0,4 0 0,-1 0 0,-2 0 0,2 0 0,1 0 0,-4 0 0,8 0 0,-7 0 0,2 3 0,1-2 0,-4 6 0,8-3 0,-8 4 0,8 0 0,-8 0 0,8-4 0,-4 3 0,1-3 0,10 5 0,-4-5 0,6 3 0,-3-6 0,-1 7 0,-3-7 0,3 3 0,-4 0 0,5-3 0,-9 2 0,8-3 0,-9 0 0,5 0 0,0 0 0,-1 0 0,-3-7 0,4-7 0,-7-15 0,-1 13 0,-5-2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35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 1 24575,'-67'0'0,"15"0"0,11 0 0,18 0 0,-8 0 0,12 0 0,-8 4 0,14 0 0,1 0 0,5 0 0,2-4 0,2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35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24575,'-1'4'0,"6"-1"0,18-3 0,1 0 0,20 0 0,-8 0 0,10 0 0,-18 0 0,16 0 0,-23 0 0,16 0 0,-19 0 0,0 0 0,-7 0 0,-3 0 0,-1 0 0,-3 0 0,-1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36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22 24575,'0'-7'0,"0"0"0,-10 3 0,1 0 0,-15 4 0,6 0 0,-8 0 0,3 0 0,-5 0 0,1 4 0,4 5 0,-5 16 0,12-1 0,-3 16 0,5-11 0,8 4 0,-6-11 0,11 5 0,-3-10 0,4 5 0,0-10 0,0 0 0,12-4 0,-1-4 0,15 4 0,2-7 0,1 7 0,-1-7 0,-2 7 0,-8-3 0,3 3 0,-8 5 0,-1-1 0,-3 10 0,-4-4 0,-1 3 0,-4 0 0,0-3 0,0 4 0,-8-6 0,-1 1 0,-8-4 0,1-1 0,3-4 0,-3 0 0,3 0 0,-3-3 0,-1-2 0,4-3 0,-3 0 0,8 0 0,-4 0 0,5 0 0,2 0 0,2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37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24575,'0'7'0,"0"5"0,0 14 0,0 1 0,5 6 0,-4-4 0,3 4 0,0-6 0,-3 0 0,3-4 0,-4-2 0,0-8 0,0-2 0,0-3 0,0-1 0,0 1 0,0-7 0,0-11 0,0-3 0,0-19 0,0 8 0,0-15 0,0 10 0,5-4 0,0 6 0,3 4 0,5 2 0,-4 4 0,7 4 0,-7 5 0,6 0 0,-6 7 0,2-3 0,1 4 0,-4 0 0,4 0 0,-5 0 0,1 0 0,0 4 0,-1 0 0,1 7 0,-4-2 0,0 2 0,-4-6 0,0-2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39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24575,'0'2'0,"0"9"0,0 6 0,0 4 0,0-8 0,0 2 0,0-6 0,0 7 0,8-11 0,-3 2 0,7-4 0,-1-2 0,-2 3 0,6-4 0,-2 0 0,0 0 0,7 0 0,-6 0 0,12-4 0,-8-1 0,8-4 0,-2-10 0,3 4 0,3-14 0,-2 10 0,0-5 0,-1 6 0,-4 4 0,-1-3 0,-1 12 0,-3-7 0,3 11 0,-8-2 0,2 3 0,-6 0 0,6 0 0,-6 0 0,7 0 0,-7 11 0,6 0 0,-5 10 0,2 0 0,-3-3 0,0 8 0,-1-8 0,1 4 0,-1-6 0,0-3 0,0-2 0,-1-3 0,-2-1 0,1-2 0,-2-2 0,4-3 0,-1 0 0,0-8 0,1 3 0,-3-10 0,1 6 0,-1-7 0,2 8 0,1-4 0,0 0 0,0 3 0,0-2 0,3 3 0,-2 0 0,6 0 0,-6 3 0,6-2 0,-6 6 0,7-7 0,-4 8 0,5-4 0,-1 4 0,1 0 0,0 0 0,4 0 0,-3 0 0,8 0 0,-4 0 0,1 0 0,3 0 0,-3 4 0,-1 1 0,4 4 0,-3 4 0,4-3 0,1 7 0,-1-7 0,-4 3 0,3-4 0,-3 0 0,4 0 0,0 0 0,-4-4 0,3-1 0,-8-4 0,3 0 0,1 0 0,-4-7 0,0-7 0,-1-15 0,-11 13 0,3-2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06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0 24575,'-30'0'0,"13"0"0,-41 0 0,31 0 0,-34 0 0,21 0 0,-15 0 0,13 0 0,-4 0 0,14 0 0,5 0 0,7 0 0,6 0 0,5 0 0,4 4 0,1 11 0,4 1 0,0 15 0,0 2 0,0 0 0,0 12 0,0-4 0,0-1 0,0 5 0,0-11 0,0 5 0,0-7 0,0-6 0,0 5 0,0-10 0,0 4 0,0-5 0,0 0 0,0-1 0,0 1 0,0-1 0,0-4 0,0 3 0,0-8 0,0 4 0,0-5 0,0-1 0,0 1 0,0 0 0,0 0 0,0 0 0,4 0 0,1-1 0,4-3 0,0 3 0,4-7 0,2 3 0,10-4 0,2 0 0,5 0 0,0 0 0,1 0 0,5 0 0,-10 0 0,10-5 0,-17 4 0,4-8 0,-10 8 0,3-4 0,-8 5 0,4-4 0,-9 3 0,-1-3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40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24575,'11'0'0,"2"0"0,8 0 0,-3 0 0,3 0 0,-4 0 0,0 0 0,-1 0 0,-3 0 0,-2 0 0,-7 0 0,0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40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24575,'11'0'0,"1"0"0,9 0 0,-7 0 0,7 0 0,-9 0 0,5 0 0,-4 0 0,-2 0 0,-7 0 0,0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41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7 24575,'-3'-4'0,"-5"1"0,-5 3 0,-8 0 0,3 0 0,-4 0 0,9 0 0,-7 0 0,10 7 0,-7 3 0,5 3 0,6 7 0,-5-6 0,10 7 0,-6-8 0,6 2 0,-2-2 0,3 0 0,0-2 0,0-3 0,0-1 0,0 1 0,12 0 0,-1 0 0,15 1 0,-4 4 0,1-3 0,-2 6 0,-4-7 0,-4 7 0,-1-3 0,-8 3 0,0 1 0,-4 4 0,0-3 0,-4 3 0,-10 2 0,0-5 0,-14 5 0,10-10 0,-3 4 0,4-8 0,0 3 0,0-4 0,5-3 0,0-1 0,8-4 0,1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42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59 24575,'0'-11'0,"0"0"0,0 4 0,0 0 0,0-1 0,0 0 0,-3 4 0,-2 1 0,-2 3 0,-5 0 0,4 0 0,-13 0 0,7 0 0,-7 0 0,4 7 0,-4 3 0,6 18 0,-11-8 0,14 18 0,-9-19 0,15 13 0,-6-9 0,11-1 0,-3 0 0,4-6 0,0-3 0,0-2 0,0-3 0,0-1 0,0 1 0,8-4 0,-3-1 0,10-3 0,-2 0 0,4 0 0,-1 0 0,1 0 0,-1-7 0,1-2 0,0-8 0,0-5 0,0 4 0,-3-3 0,-3 8 0,1-3 0,-3 8 0,2 0 0,-3 1 0,-1 6 0,-3 7 0,-1 8 0,-3 11 0,0 8 0,0 1 0,0 6 0,0 0 0,0 6 0,0-5 0,-4 5 0,3-12 0,-4-7 0,5-5 0,-3-6 0,2-3 0,-3-1 0,10-8 0,4-13 0,10-2 0,5-17 0,-2 4 0,5 0 0,-10 2 0,9-1 0,-9 5 0,5-1 0,-7 3 0,1 3 0,0-4 0,-5 4 0,-3 5 0,-6 5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43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24575,'3'-4'0,"5"0"0,21 4 0,8 0 0,5 0 0,23 0 0,-31 0 0,54 0 0,-53 0 0,32 0 0,-27 0 0,2 0 0,4 0 0,-12 0 0,-13 0 0,-9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43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24575,'4'4'0,"22"0"0,12-4 0,8 0 0,-8 0 0,-3 0 0,4 0 0,-5 0 0,-6 0 0,-7 0 0,-11 0 0,-3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45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613 288 24575,'4'-7'0,"-1"-5"0,-3-10 0,0 2 0,0-11 0,0 3 0,0 4 0,0-8 0,0 3 0,0 9 0,0-6 0,0 14 0,0-1 0,-3 5 0,-5 5 0,-5 3 0,-10 19 0,-8 0 0,-15 31 0,-6-8 0,4 4 0,-6-2 0,10-11 0,-7 10 0,-4-3 0,11-1 0,0-2 0,14-12 0,3-2 0,13-10 0,-3 3 0,9-7 0,3 7 0,2-8 0,3 4 0,0-5 0,0 1 0,0-1 0,7 1 0,13 1 0,4-1 0,14-2 0,-3-2 0,10-4 0,-3 0 0,4 0 0,-7 0 0,1 0 0,-6 0 0,-6 4 0,-6 0 0,-6 5 0,-3-1 0,-1-1 0,-8 5 0,-1 5 0,-3 6 0,0 4 0,-4 0 0,-10 1 0,-8 7 0,-4 1 0,-10 7 0,8-2 0,-8-4 0,0 5 0,3-5 0,-9 6 0,10-6 0,-4-2 0,12-11 0,1 4 0,2-11 0,11 0 0,-1-6 0,11-3 0,0-1 0,10-3 0,5 0 0,10-4 0,2 0 0,1 0 0,4 0 0,3-5 0,4-1 0,1-4 0,0 5 0,0-4 0,6 8 0,-5-4 0,5 5 0,0 0 0,-5 0 0,6 0 0,-8 0 0,1 0 0,-6 0 0,-1 4 0,-6 1 0,-4 1 0,-2-2 0,-8-1 0,-2-2 0,-3 2 0,-1-3 0,1 0 0,-4-3 0,3-10 0,-6-6 0,3-8 0,-4-6 0,0 4 0,0-10 0,0 10 0,0 1 0,0 2 0,0 12 0,0-2 0,-3 8 0,2 1 0,-6-1 0,4 4 0,-2 1 0,2 3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46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 24575,'-4'9'0,"1"5"0,3 6 0,4 6 0,1 2 0,4 1 0,-3 15 0,2-14 0,-3 10 0,0-13 0,-1 0 0,-4-4 0,0-2 0,0-4 0,0-5 0,0 4 0,0-7 0,0 2 0,-3-7 0,2-10 0,-2-4 0,3-15 0,0 3 0,0-6 0,0-5 0,8 4 0,2-4 0,9 1 0,5 2 0,-4-3 0,8 3 0,-8 2 0,7 4 0,-8 2 0,2 8 0,-12 6 0,-1 4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47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63 24575,'0'-8'0,"0"-3"0,0 2 0,0-2 0,-3 3 0,-1 0 0,-8 4 0,3 1 0,-6 3 0,2 0 0,-8 0 0,7 0 0,-7 0 0,9 0 0,-1 7 0,0 7 0,5 4 0,3 8 0,-7-3 0,10 4 0,-7-5 0,9 4 0,0-12 0,0 7 0,0-13 0,0 4 0,0-5 0,4 1 0,4-4 0,0-1 0,8-3 0,-3 0 0,3 0 0,1-4 0,4-5 0,-7-4 0,13-10 0,-13 4 0,5-3 0,-3 5 0,-7 4 0,2-2 0,-3 6 0,0-3 0,-1 5 0,1-1 0,-4 1 0,3 3 0,-6-3 0,2 9 0,-3 8 0,0 3 0,0 19 0,0-3 0,-4 11 0,2 5 0,-6-3 0,6 10 0,-6-11 0,6 0 0,-2-4 0,4-13 0,0 2 0,0-13 0,0-2 0,0-3 0,0-1 0,0-5 0,4-7 0,9-8 0,1-4 0,7-1 0,1 1 0,-4 0 0,8 3 0,-8-2 0,3 6 0,-4-2 0,-1 4 0,-3-1 0,2 1 0,-6 0 0,2 4 0,-3-3 0,0 6 0,-1-2 0,-3-1 0,0 0 0,-4 0 0,0 1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49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489 8 24575,'-3'-4'0,"-5"1"0,0 3 0,-25 0 0,12 8 0,-20 7 0,12 21 0,-8 2 0,-9 18 0,11-12 0,-10 7 0,18 2 0,-6-2 0,-1 16 0,6-11 0,5 5 0,12-1 0,-3-4 0,11 5 0,-6-7 0,9-1 0,0 1 0,0-7 0,4-1 0,11-11 0,7 6 0,8-10 0,0 4 0,6-4 0,1 0 0,6 1 0,-6-1 0,3-4 0,-10-4 0,3-4 0,-6 0 0,0-5 0,1-1 0,-6-4 0,5 0 0,-10-1 0,5 1 0,-6-5 0,-3 0 0,3 0 0,-8-4 0,4 4 0,-5-4 0,1 0 0,-1 0 0,0 0 0,0 3 0,0 2 0,1-1 0,-1 2 0,5-5 0,-4 6 0,4-6 0,-4 2 0,-1-3 0,0 0 0,-3 0 0,-1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06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24575,'29'-19'0,"-8"3"0,39-9 0,-28 12 0,36-13 0,-26 20 0,5 1 0,-8 5 0,-7 0 0,7 0 0,-16 0 0,8 0 0,-21 0 0,3 0 0,-8 0 0,-1 0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0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10 24575,'-11'0'0,"3"0"0,-13-4 0,11 3 0,-10-3 0,7 4 0,-3 0 0,-1 0 0,-5 0 0,4 4 0,-9 10 0,9 0 0,-6 19 0,0-2 0,-3 10 0,1-5 0,0 4 0,6 1 0,1-5 0,3 8 0,2-9 0,9-1 0,0-1 0,5-6 0,0-4 0,0-2 0,0 1 0,0-9 0,0 8 0,0-13 0,3 4 0,6-4 0,3 0 0,5 0 0,4 1 0,-3-5 0,14 0 0,-8-4 0,9 0 0,-6 0 0,0 0 0,1 0 0,-6 0 0,0 0 0,-6 0 0,6 0 0,-9 0 0,8 0 0,-16 0 0,2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1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24575,'0'15'0,"0"10"0,0-1 0,0 9 0,0-10 0,0 8 0,0-12 0,0 8 0,0-5 0,0-9 0,0 8 0,0-13 0,0 4 0,0-5 0,0-9 0,0-4 0,0-14 0,0-2 0,0-6 0,0 1 0,0 4 0,4-3 0,1 8 0,7-4 0,-2 6 0,1 3 0,1 1 0,-3 4 0,6 0 0,-2 4 0,-1 0 0,4 4 0,-7 0 0,6 0 0,-10 0 0,3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3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51 24575,'4'-7'0,"0"-1"0,-8 1 0,-4-1 0,-5 4 0,-4-4 0,1 7 0,-1-3 0,0 4 0,1 0 0,-1 0 0,4 0 0,-7-4 0,9 11 0,-9-2 0,14 16 0,-8-3 0,7 14 0,-1-8 0,-1 14 0,4-14 0,0 8 0,1-14 0,4 3 0,0-4 0,0-5 0,0 0 0,6-8 0,3-1 0,7-3 0,5-8 0,3-7 0,-1-4 0,0-9 0,-6 11 0,0-5 0,0 5 0,-4 1 0,-1-1 0,-4 4 0,0 1 0,-1 5 0,1-1 0,-1 1 0,0-1 0,-2 1 0,-2 9 0,-3 9 0,0 10 0,0 12 0,0 7 0,0 2 0,0 10 0,0-5 0,0 7 0,0-7 0,0-1 0,0-6 0,0 0 0,0-11 0,0-2 0,0-10 0,0-5 0,0 0 0,0-5 0,3-3 0,5 0 0,9-8 0,1-5 0,8-5 0,-3-4 0,4 0 0,-5 0 0,4 4 0,-8-2 0,4 7 0,-6-3 0,-3 4 0,-2 0 0,-3 3 0,-1 2 0,1 3 0,-4-3 0,-1 2 0,-3-3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3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24575,'6'-5'0,"3"2"0,11 3 0,8 0 0,1 0 0,3 0 0,1 0 0,-9 0 0,8 0 0,-10 0 0,-3 0 0,6 0 0,-15 0 0,6 0 0,-8 0 0,-1 0 0,0 0 0,-3 0 0,0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4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24575,'0'15'0,"0"4"0,0 3 0,0 4 0,0-3 0,0 10 0,0 1 0,0 12 0,0 1 0,0 1 0,0-2 0,0-12 0,0 10 0,0-18 0,0 7 0,0-12 0,0-7 0,0 3 0,0-10 0,0-3 0,0-1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5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24 24575,'4'-12'0,"-4"4"0,-8 5 0,-9 3 0,-1 0 0,-14 0 0,13 0 0,-13 8 0,14 1 0,-9 15 0,12-1 0,-8 5 0,8 5 0,5-4 0,-9 15 0,17-9 0,-8 6 0,10-4 0,0-3 0,0 1 0,0-3 0,0-4 0,8-6 0,1 0 0,8-1 0,0-3 0,5 0 0,-4-2 0,8-6 0,-8 2 0,8-3 0,-8-1 0,3-3 0,-4-1 0,5-4 0,-5 0 0,5 0 0,-10 0 0,4 0 0,-8-3 0,4-2 0,-4-6 0,-4-2 0,0-4 0,-4 8 0,0 1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8 24575,'-3'-4'0,"-1"1"0,-7 3 0,2 0 0,-7 0 0,4 0 0,-5 0 0,0 0 0,-4 0 0,3 7 0,-8 3 0,11 7 0,-10 1 0,18 4 0,-13-4 0,19 9 0,-11-10 0,8 5 0,-1-6 0,1 1 0,4 0 0,0-5 0,0 0 0,0-5 0,0 1 0,4-4 0,4-1 0,9-3 0,6 0 0,4 0 0,-4 0 0,3 0 0,-8-3 0,8-6 0,-8-5 0,-1-3 0,-1 4 0,-3-3 0,0 3 0,-1-3 0,-4-1 0,0 4 0,0-2 0,0 6 0,0-7 0,-4 7 0,3 1 0,-6 1 0,2 3 0,-3 3 0,0 11 0,0 8 0,-4 10 0,-1 4 0,-5 3 0,0 4 0,-4 1 0,3 0 0,1-1 0,1-5 0,8-1 0,-3-6 0,4-4 0,0-2 0,0-8 0,0-1 0,0-5 0,0 1 0,0-1 0,3-3 0,1 0 0,7-4 0,2-4 0,8-1 0,-3-7 0,4-2 0,-6-3 0,1 1 0,0 3 0,-1-3 0,-3 7 0,-2 1 0,-3 1 0,-1 2 0,1 1 0,-4-2 0,-1 5 0,-3-2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8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24575,'0'2'0,"0"4"0,0 10 0,0-3 0,0 3 0,0 1 0,4 1 0,0-1 0,4-1 0,0 1 0,1 1 0,-4 3 0,2-8 0,-6 2 0,2-6 0,-3 2 0,0-3 0,0-1 0,0 1 0,0-1 0,0 1 0,-3-4 0,2-4 0,-2-8 0,3-9 0,0-1 0,0-8 0,0 3 0,0-5 0,0 6 0,0-5 0,0 5 0,0-1 0,4 1 0,0 6 0,5-1 0,3 4 0,-3-3 0,7 10 0,-7-5 0,2 7 0,1 0 0,-4 1 0,4 3 0,-5 0 0,1 0 0,-1 0 0,1 0 0,-1 0 0,1 0 0,-1 0 0,-3 0 0,-1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3:59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24575,'14'0'0,"2"0"0,0 0 0,1 0 0,4 8 0,-3-2 0,4 7 0,-9-1 0,8 6 0,-10 1 0,10 3 0,-11-1 0,6 2 0,-6 4 0,4 6 0,1 7 0,-4 2 0,4 4 0,-5 0 0,0-5 0,1 11 0,-1-11 0,-4 5 0,-2-12 0,-4-1 0,0-10 0,0-2 0,0 1 0,0-5 0,0 10 0,0-10 0,0 10 0,0-5 0,0 5 0,-4 1 0,-2 4 0,1-3 0,-4 4 0,4-6 0,-4 1 0,0-1 0,-1 6 0,1-4 0,-9 16 0,7-9 0,-11 5 0,11-8 0,-2-11 0,1 0 0,3-6 0,-3 1 0,3-1 0,4-3 0,-2-1 0,7-5 0,-7 0 0,3-3 0,-3-1 0,-4-10 0,2-7 0,0 3 0,5-1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0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1 24575,'-7'0'0,"-4"0"0,-7 0 0,4 0 0,-6 0 0,2 8 0,1 1 0,-11 14 0,14-4 0,-14 9 0,17-6 0,-10 2 0,11-3 0,-2-4 0,4-1 0,3 1 0,1-4 0,4-2 0,0-3 0,0-1 0,0 1 0,12 0 0,-1-4 0,15 0 0,-4-4 0,1 0 0,3 0 0,-3 4 0,-1-3 0,0 7 0,-1-3 0,-3 4 0,4-1 0,-10 0 0,4 0 0,-8 0 0,4 4 0,-4 0 0,-3 10 0,-2 0 0,-3 6 0,0-6 0,0 4 0,0-3 0,0 4 0,0-4 0,0 3 0,-3-8 0,-2 3 0,-7-4 0,-1-4 0,-4 3 0,4-7 0,-2 2 0,2-6 0,-4-2 0,5-3 0,-7 0 0,9 0 0,-5 0 0,11 0 0,1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07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24575,'18'0'0,"-2"0"0,15 0 0,-10 0 0,16 0 0,-14 0 0,9 0 0,-7 0 0,-9 0 0,3 0 0,-5 0 0,-4 0 0,3 0 0,-4 0 0,0 0 0,-4 0 0,-1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1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24575,'0'12'0,"0"-4"0,0 22 0,0-13 0,0 10 0,0-5 0,0 6 0,0-6 0,0 0 0,0-6 0,0-3 0,0 2 0,0-6 0,0 6 0,0-6 0,0 2 0,0-13 0,0-4 0,4-9 0,1-2 0,3-4 0,5 3 0,-4-4 0,7 5 0,-7 1 0,3-1 0,0 4 0,1 1 0,-1 4 0,0-4 0,0 6 0,-3-4 0,2 9 0,-3-6 0,-1 6 0,1-2 0,-1 3 0,1 0 0,-1 0 0,-3 0 0,0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1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24575,'11'0'0,"17"0"0,-2 0 0,19 0 0,-11 0 0,12 0 0,-5 0 0,5 0 0,-12 0 0,-5 0 0,-8 0 0,-8 0 0,-2 0 0,-7-6 0,0 4 0,-4-4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3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24575,'0'20'0,"0"1"0,0 7 0,0-1 0,0-4 0,0-2 0,0-8 0,0-2 0,0-3 0,0-14 0,0 4 0,0-16 0,0 1 0,0-1 0,8-8 0,-2 12 0,11-11 0,-9 15 0,9-7 0,-5 13 0,10 0 0,-4 4 0,-1 0 0,-1 0 0,-4 0 0,5 0 0,-5 0 0,0 3 0,-4 5 0,0 10 0,-3 4 0,-1 11 0,-4 1 0,0 6 0,0-1 0,0 7 0,0-5 0,0 11 0,-10-4 0,3 5 0,-12-5 0,2 4 0,-4-5 0,-5 2 0,4-3 0,-4-4 0,7-8 0,0-1 0,1-6 0,-5-4 0,8-1 0,-5-9 0,7-1 0,-4-7 0,4-1 0,-2-4 0,6-4 0,1-4 0,0-9 0,7-6 0,-3-5 0,4 1 0,0 0 0,0 4 0,0 2 0,0 4 0,0 0 0,4 5 0,0 0 0,7 4 0,-2 4 0,7-4 0,-4 7 0,5-3 0,7 4 0,-10 0 0,9 0 0,-6 4 0,2 10 0,2 0 0,-2 12 0,2-7 0,-2 7 0,8-6 0,-4 2 0,0-8 0,3 3 0,-9-8 0,5 0 0,-6-5 0,1-4 0,0 0 0,-5 0 0,0-8 0,-4-6 0,-3 4 0,-1-3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4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523 204 24575,'4'-6'0,"-1"-3"0,-3-11 0,0 2 0,0-8 0,0 4 0,0-6 0,0 6 0,0 4 0,0 7 0,0 3 0,3 4 0,-2-7 0,2 18 0,-22 8 0,6 11 0,-27 11 0,7-3 0,-10 5 0,0-1 0,0 4 0,0-9 0,0 9 0,-1-9 0,7 3 0,-3-9 0,14 0 0,-1-8 0,10-1 0,4-2 0,4-7 0,6 2 0,3-3 0,0-1 0,0 1 0,3-4 0,15-1 0,2-3 0,19 0 0,-5 5 0,0-4 0,5 8 0,-11-4 0,0 4 0,-2 4 0,-8 0 0,4 4 0,-5 5 0,-4-4 0,0-1 0,-5-1 0,-1-8 0,2 8 0,-5-8 0,0 8 0,-4 4 0,-4 3 0,-6 7 0,-9-1 0,-6-1 0,-5 2 0,5-1 0,-3 1 0,8-3 0,-4 2 0,7-7 0,-1 0 0,5-6 0,5-3 0,1-1 0,6-5 0,-3 1 0,4-1 0,0 1 0,0-1 0,3-3 0,6 0 0,3-4 0,9 0 0,7 0 0,1 0 0,4 0 0,0 0 0,1 0 0,6 0 0,6 0 0,-10 0 0,8 0 0,-10 0 0,6 0 0,0 0 0,-6 4 0,-1-3 0,-10 6 0,-2-6 0,-8 3 0,-2-4 0,-3 0 0,-4-3 0,-1-10 0,-3-1 0,0-12 0,0 3 0,0 1 0,-3 0 0,2 9 0,-3 2 0,0 3 0,4 1 0,-7 3 0,6 0 0,-2 4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5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74 24575,'-4'3'0,"0"7"0,4 11 0,0 12 0,5 1 0,0 6 0,1-6 0,7 4 0,-11-9 0,7 3 0,-9-9 0,0-6 0,0-1 0,0-8 0,0-3 0,0-15 0,0-14 0,0-5 0,0-9 0,0 4 0,0-6 0,8 1 0,3-1 0,9 6 0,-2 1 0,5 10 0,-5 1 0,4 5 0,-6 4 0,1 0 0,-1 9 0,-3 0 0,-5 4 0,-5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7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179 131 24575,'0'-8'0,"0"1"0,0-1 0,0 1 0,0-10 0,0 8 0,0-12 0,0 12 0,0-6 0,0 2 0,-4 4 0,0 1 0,-7 8 0,-2 0 0,0 0 0,-3 0 0,8 0 0,-13 0 0,8 0 0,-9 8 0,9 1 0,0 18 0,4-3 0,0 9 0,3 0 0,2-5 0,4 5 0,0-10 0,0 3 0,0-12 0,0 2 0,0-8 0,4-1 0,-4 1 0,11-4 0,-2-1 0,8-3 0,0 0 0,-1 0 0,1 0 0,0-4 0,-1-4 0,-3-5 0,3-4 0,-3 0 0,0 5 0,3-9 0,-7 7 0,4-7 0,-5 8 0,0-3 0,-1 8 0,-2-4 0,-2 5 0,-6 2 0,-1 2 0,-3 7 0,-1 0 0,0 7 0,0 2 0,-1 8 0,4 2 0,-3 4 0,7 0 0,-3 6 0,4-4 0,0 9 0,0-9 0,0 10 0,0-11 0,0 5 0,0-5 0,0 4 0,0-3 0,0-1 0,0-2 0,0-8 0,0 3 0,0-4 0,0-5 0,0-1 0,0-3 0,0-1 0,3-2 0,1-2 0,7-3 0,2-4 0,8-1 0,-3-7 0,8 2 0,-3-7 0,3 7 0,-3-6 0,-1 2 0,-6 1 0,1 1 0,-5 4 0,0 0 0,0 0 0,-4 0 0,4 4 0,-5-3 0,-3-1 0,0-1 0,-4 1 0,0 4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18 24575,'-8'0'0,"-3"-4"0,2 3 0,-6-7 0,6 7 0,-12-2 0,8 3 0,-9 0 0,1 0 0,-2 0 0,-5 0 0,0 13 0,-1 3 0,4 19 0,-4-5 0,8 9 0,1 2 0,5 0 0,5 5 0,0 0 0,4 1 0,2 1 0,4 3 0,0-3 0,0 5 0,0-5 0,0 4 0,0-11 0,8 0 0,2-3 0,8-14 0,0 3 0,-1-11 0,-1-3 0,1-1 0,5-3 0,0-4 0,5-1 0,0-4 0,1 0 0,-6 0 0,4-8 0,-8 2 0,8-7 0,-12 1 0,7 6 0,-12-5 0,2 7 0,-3-1 0,-1 2 0,0 3 0,-2 0 0,-2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09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24575,'0'15'0,"0"-4"0,0 5 0,0 1 0,0 5 0,0 1 0,0 9 0,0-13 0,0 8 0,0-15 0,0 4 0,0-8 0,0 3 0,0-10 0,0-11 0,0-8 0,0-9 0,0-6 0,0 5 0,0-5 0,0 6 0,3 4 0,6 2 0,4 4 0,3 4 0,5 0 0,-3 9 0,8-4 0,-8 7 0,8-4 0,-8 5 0,-1 0 0,-1 0 0,-11 0 0,2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10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204 199 24575,'4'-3'0,"-1"-10"0,-3 0 0,0-9 0,0 1 0,0 3 0,0-8 0,0 8 0,0-9 0,-4 13 0,0-2 0,-3 12 0,-10 0 0,7 4 0,-10 0 0,7 0 0,0 0 0,-2 0 0,6 0 0,-7 13 0,2 2 0,-1 18 0,6 1 0,0 6 0,4 0 0,-1-1 0,-7 1 0,10-6 0,-5-1 0,8-15 0,0 3 0,0-13 0,3 4 0,1-5 0,8-3 0,0 0 0,5-4 0,-1-4 0,1-4 0,7-13 0,-6 3 0,3-7 0,-9 9 0,-4-1 0,0 4 0,0 2 0,-4 3 0,-1 1 0,1 3 0,-3 4 0,2 12 0,-3 12 0,0 10 0,0 6 0,0 6 0,0 2 0,0 6 0,0 0 0,0-1 0,0 1 0,0-1 0,0-5 0,0-8 0,0-7 0,0-10 0,0-6 0,0-5 0,6-8 0,4-13 0,11-7 0,3-8 0,0-4 0,2 9 0,-2-3 0,-2 4 0,-4 1 0,-2 4 0,-7 1 0,2 4 0,-3 0 0,-4-3 0,-1 5 0,-3-1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11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5 24575,'-20'0'0,"4"-4"0,-11 3 0,9 10 0,-14-2 0,7 15 0,-4-4 0,3 1 0,7 3 0,-3 0 0,12-4 0,-2 3 0,11-8 0,-2-2 0,3-3 0,0 0 0,15-4 0,6-1 0,16-3 0,9 5 0,-10-4 0,8 8 0,-20-4 0,8 8 0,-18 0 0,3 5 0,-9 3 0,-3 2 0,-1 4 0,-4 6 0,0-9 0,0 8 0,-7-15 0,-3 5 0,-6-6 0,-1-3 0,0-1 0,-4-3 0,3-1 0,-9-3 0,10-1 0,-5-4 0,5 0 0,0 0 0,5 0 0,0 0 0,8 0 0,0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08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1013 24575,'0'-30'0,"0"-3"0,0-29 0,0-5 0,0-24-908,13-2 908,-8 42 0,0 0 0,15-34 25,-6-4-25,-7 24 0,4 1 0,-10 10 0,9 19 0,-4-2 677,-1 16-677,0 16 206,-5 14-206,0 20 0,-5 9 0,3 2 0,-3 7 0,5-1 0,0-5 0,0-3 0,0-11 0,0 4 0,0-15 0,4 3 0,1-10 0,9-4 0,0-1 0,6-4 0,0 0 0,-6 0 0,5 0 0,-4-5 0,0-10 0,5-14 0,-7-5 0,4-18 0,-6 10 0,1-13 0,0 2 0,-1 10 0,1-2 0,-6 12 0,-2 7 0,-4 1 0,0 10 0,0 9 0,0 17 0,0 24 0,0 7 0,0 12 0,0 0 0,0-5 0,0 5 0,0-7 0,5-7 0,1-7 0,8-8 0,2-10 0,-2-1 0,5-4 0,-9-1 0,8-4 0,-3-1 0,0-4 0,8 0 0,-15 0 0,5 0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12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24575,'4'6'0,"0"-1"0,-4 9 0,0 3 0,0 1 0,0 8 0,0-3 0,0-1 0,0 5 0,0-10 0,0 5 0,0-10 0,0 0 0,0-5 0,0-5 0,0-12 0,0-3 0,0-9 0,0 1 0,0 3 0,0-8 0,0 3 0,0 1 0,3 0 0,6 9 0,0-3 0,7 11 0,-3-7 0,3 8 0,-3-1 0,2 1 0,-6 4 0,2 0 0,-3 0 0,-1 0 0,1 0 0,-1 0 0,-2 0 0,-2 0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13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30 24575,'4'-11'0,"-8"3"0,-5 1 0,-8 3 0,-4 4 0,-8 0 0,5 0 0,-7 0 0,8 4 0,-5 10 0,5 1 0,0 11 0,10-8 0,4 8 0,5-8 0,4 8 0,0-12 0,0 11 0,0-11 0,7 4 0,8 3 0,9-1 0,1 9 0,3 0 0,-7 5 0,3 1 0,-4 5 0,-5-6 0,-1-1 0,-5-6 0,-4 1 0,-1-6 0,-4 4 0,0-8 0,0 3 0,-8-8 0,-1 3 0,-8-3 0,-4 4 0,-2-3 0,-12 6 0,11-9 0,-5 5 0,12-8 0,5-3 0,0-2 0,4-3 0,4 0 0,1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14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93 24575,'0'-12'0,"0"1"0,0 0 0,0 3 0,0-7 0,0 6 0,0-3 0,0 5 0,-3 3 0,-5 0 0,-5 4 0,-4 0 0,5 0 0,-4 0 0,3 0 0,-4 8 0,4 6 0,-4 14 0,10 0 0,-2 1 0,9 2 0,0-12 0,0 8 0,0-10 0,0 0 0,0-5 0,0-1 0,8-7 0,6 0 0,4-4 0,8 0 0,-8-4 0,9-10 0,-8-6 0,3-3 0,-8 1 0,2 6 0,-7-1 0,3 0 0,-4 4 0,0 2 0,-1 3 0,0 1 0,-3 9 0,0 20 0,-4 14 0,0 25 0,-6 1 0,1-5 0,-2 16 0,-2-22 0,8 18 0,-4-15 0,5-12 0,0-3 0,0-16 0,0-6 0,0-6 0,0-3 0,3-4 0,1-1 0,13-11 0,-3-6 0,8-10 0,2-4 0,-5 0 0,5-1 0,-6 2 0,-1 4 0,1 2 0,-9 12 0,-2 1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17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779 234 24575,'0'-11'0,"0"-2"0,0-3 0,0-6 0,0-6 0,0 4 0,0-3 0,0 5 0,0 4 0,0 1 0,0 1 0,0 8 0,-6 0 0,-3 4 0,-11 12 0,-15 9 0,-2 9 0,-16 6 0,2 6 0,-7 9 0,-7 3 0,-4 10 0,-6-3 0,21-9 0,-8 3 0,21-7 0,-3-4 0,7 2 0,13-18 0,5-5 0,7-4 0,8-6 0,0 2 0,18-7 0,7 0 0,28-4 0,-6 0 0,16 0 0,-5 0 0,1 0 0,6 0 0,-14 0 0,-6 0 0,-8 0 0,-11 0 0,-4 0 0,-7 0 0,-7 7 0,0 2 0,-4 24 0,-4-12 0,-11 23 0,-20 2 0,1-11 0,-16 19 0,14-22 0,-2 11 0,1 0 0,5-5 0,7-4 0,1-6 0,6 0 0,4-1 0,1-4 0,8-2 0,-3-4 0,7-5 0,-3 0 0,4-5 0,0 1 0,4-4 0,21-1 0,8-3 0,20 0 0,8 0 0,-12 0 0,17-5 0,-17-1 0,11-5 0,-6 5 0,-1 1 0,1 5 0,6 0 0,-17 0 0,2 0 0,-23 0 0,-4 0 0,-7 0 0,-3 0 0,-1 0 0,1 0 0,-4-6 0,-1-8 0,-3-7 0,-4-7 0,-1 1 0,-4-1 0,0 1 0,0 4 0,0 2 0,4 4 0,2 4 0,-1 2 0,3 6 0,-2 2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18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0 165 24575,'0'9'0,"8"1"0,-6 18 0,11 4 0,-12-13 0,7 13 0,-7-9 0,4-1 0,-5 0 0,0-1 0,0-3 0,0 2 0,0-3 0,0-5 0,0 3 0,0-6 0,0 2 0,0 1 0,0-3 0,0 2 0,0-3 0,0-1 0,0 1 0,0-11 0,0-13 0,0-7 0,0-21 0,0-6 0,0 7 0,4-15 0,12 16 0,2-12 0,13 5 0,-5 7 0,0 7 0,1 11 0,-8 2 0,2 8 0,-4 2 0,-1 7 0,-3 2 0,-5 3 0,-5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21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0 137 24575,'15'0'0,"5"0"0,-2 0 0,4 0 0,-1 0 0,-3 0 0,3 0 0,-8 0 0,2 0 0,-6 0 0,2 3 0,-7 10 0,4 11 0,-7 5 0,4 9 0,-5 3 0,0-6 0,0 16 0,-9-15 0,2 16 0,-7-16 0,-1 9 0,1-22 0,0 4 0,2-10 0,4-5 0,0 0 0,4-5 0,0-6 0,4-10 0,0-15 0,0-24 0,4 11 0,7-21 0,4 22 0,11-16 0,-5 10 0,10-10 0,-4 9 0,-1 2 0,5-1 0,-11 13 0,3-1 0,-5 4 0,-5 8 0,0 1 0,-5 5 0,-1 4 0,1 1 0,-1 3 0,-9 0 0,1 4 0,-14 0 0,7 0 0,-8 8 0,3 1 0,-4 12 0,3-3 0,-4 14 0,8-8 0,-4 14 0,9-10 0,-4 11 0,8-11 0,-8 5 0,8-5 0,-3-1 0,4-5 0,0 0 0,0-10 0,0 4 0,4-7 0,0 2 0,7-3 0,7 0 0,4 1 0,1 0 0,3 0 0,-3-5 0,4 1 0,6-5 0,-9 0 0,8 0 0,-10 0 0,1 0 0,-2 0 0,-4 0 0,-1 0 0,-3 0 0,-2 0 0,-3 0 0,-1 0 0,-2 0 0,-2 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22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24575,'0'5'0,"0"2"0,0 16 0,0-5 0,0 8 0,0-4 0,0 11 0,0-9 0,4 7 0,2-3 0,3 1 0,0-1 0,0-2 0,-4-8 0,2-1 0,-6-1 0,2-8 0,-6-3 0,3-14 0,-4-5 0,4-12 0,0 8 0,0-8 0,0 3 0,0-5 0,0 1 0,0 4 0,0-3 0,4 8 0,1-3 0,3 8 0,0-3 0,-1 8 0,1-4 0,0 4 0,-1 4 0,1-3 0,-1 6 0,1-2 0,-1 3 0,1-3 0,-1 2 0,-3-6 0,0 3 0,-4 0 0,0 1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25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1 24575,'-11'0'0,"-3"0"0,5 0 0,-12 0 0,8 0 0,-14 4 0,3 10 0,1 6 0,-2 14 0,2-5 0,2 10 0,-4-3 0,7-7 0,-1 3 0,6-14 0,0 3 0,8-4 0,1-5 0,4 0 0,0-5 0,0 1 0,0-1 0,0 1 0,0-1 0,4 1 0,0-1 0,3 1 0,5 0 0,0 0 0,5 0 0,0 0 0,-1 0 0,1 1 0,0-1 0,-5 0 0,4 4 0,-4 0 0,2 10 0,-2 0 0,-3 6 0,0-6 0,0 0 0,-5-6 0,0 1 0,-1-4 0,-2-2 0,2-3 0,-3-1 0,0 8 0,0-1 0,-7 2 0,1 0 0,-9-7 0,2 3 0,0-4 0,-3 0 0,3 0 0,-3-3 0,-1-2 0,0-3 0,0 0 0,5 0 0,-4 0 0,7-3 0,-3-1 0,8-4 0,1 0 0,3 1 0,0-1 0,0 1 0,0-1 0,0-4 0,0 7 0,0-2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26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24575,'0'6'0,"5"6"0,0 14 0,0 7 0,7-5 0,-10 0 0,10 4 0,-7-8 0,1 9 0,2-6 0,-7 0 0,7 1 0,-7-6 0,3-1 0,-4-4 0,0-4 0,0-2 0,0-4 0,-3-9 0,-2-8 0,-3-17 0,2-2 0,2-10 0,4 11 0,0-5 0,0 5 0,0 1 0,0-1 0,4 5 0,9 5 0,1 2 0,12 10 0,-3-5 0,-1 10 0,4-3 0,-8 4 0,3 0 0,-8 0 0,3 0 0,-4 3 0,1 2 0,-2 2 0,-3 1 0,-1-1 0,-3-2 0,0-2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27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24575,'2'4'0,"8"-1"0,17-3 0,7 0 0,6 0 0,0 0 0,0 0 0,0 0 0,-6 0 0,-1 0 0,-11 0 0,0 0 0,-10 0 0,0 0 0,-5 0 0,-3 0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23:40:09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107 143 24575,'-27'0'0,"3"0"0,11 0 0,3 0 0,-7 0 0,7 0 0,5 0 0,10 0 0,10 0 0,16 0 0,4-6 0,19 5 0,1-4 0,9-1 0,-1 5 0,0-11 0,8 11 0,-6-5 0,6 1 0,0 3 0,-5-9 0,13 3 0,-5 1 0,7-5 0,-8 11 0,6-11 0,-14 10 0,7-4 0,-9 0 0,-7 5 0,6-5 0,-6 6 0,7 0 0,0-5 0,0 3 0,1-9 0,-2 10 0,1-5 0,-8 6 0,-1 0 0,0 0 0,-6 0 0,6 0 0,-7 0 0,-1 0 0,-6 0 0,-1 0 0,-7 0 0,-6 0 0,0 0 0,-12 0 0,0 0 0,-5 0 0,0 0 0,-5 0 0,0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28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24575,'0'11'0,"0"6"0,0 17 0,0-4 0,0 21 0,0-15 0,0 10 0,0-7 0,0 1 0,0 6 0,0-10 0,0 3 0,0-12 0,0-4 0,0-2 0,0-4 0,0-5 0,-3-4 0,-1-5 0,0-3 0,0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29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24575,'0'11'0,"0"2"0,0 23 0,0-8 0,0 5 0,0 0 0,0-4 0,0 4 0,0-11 0,0 10 0,0-17 0,0 11 0,0-13 0,0 2 0,0-2 0,0-6 0,0-4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29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41 24575,'-7'4'0,"6"-1"0,11-3 0,9 0 0,13 0 0,2 0 0,0-4 0,11 3 0,4-14 0,-6 13 0,9-9 0,-18 11 0,6 0 0,-6 0 0,-1 0 0,-6 0 0,-8 0 0,-3 0 0,-8 0 0,-4-6 0,-1 4 0,-3-4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30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93 24575,'-4'-2'0,"1"-4"0,3-5 0,0-10 0,3 11 0,5-10 0,10 10 0,-1 2 0,10 4 0,-10 4 0,10 0 0,-10 0 0,5 0 0,-6 0 0,-3 0 0,-5 3 0,0 10 0,-7 6 0,7 8 0,-7 6 0,3-4 0,-4 9 0,0-4 0,0 6 0,0 0 0,0 0 0,-9-1 0,-2 1 0,-9 0 0,0 0 0,-4-5 0,-2-1 0,1-5 0,-2-5 0,4-2 0,0-4 0,-3-4 0,8-2 0,-4-7 0,6-1 0,-1-4 0,4-8 0,0-6 0,5-9 0,2-10 0,2 4 0,4-9 0,0 10 0,0-5 0,0 10 0,0 2 0,4 4 0,0 4 0,8 1 0,1 8 0,3 0 0,1 4 0,0 0 0,7 0 0,-1 0 0,2 4 0,1 5 0,-7 9 0,8 6 0,-7 9 0,9-2 0,-8 8 0,8-8 0,-3 9 0,-1-10 0,5 6 0,-6-12 0,4-1 0,-5-9 0,3-1 0,-9-5 0,5-3 0,-5-1 0,-5-4 0,0 0 0,-4-12 0,1-9 0,-4 4 0,-1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32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758 169 24575,'0'-11'0,"0"-6"0,0-1 0,0-9 0,0 9 0,0-3 0,0 8 0,0-3 0,0 8 0,0-4 0,-3 8 0,-1 0 0,-12 4 0,1 13 0,-25 10 0,6 9 0,-22 13 0,-3 2 0,-1 1 0,-12 6 0,20-19 0,-19 12 0,27-14 0,-18 8 0,24-6 0,-2-9 0,11 3 0,6-11 0,4 1 0,11-3 0,1-4 0,6 1 0,-3-2 0,4 1 0,0-4 0,0 4 0,7-4 0,3 0 0,17 1 0,-4 0 0,16 0 0,-5 1 0,6 4 0,0-3 0,-1 4 0,1-1 0,-6-4 0,-2 8 0,-9-4 0,-1 3 0,-10-4 0,0 2 0,-4-2 0,-3 0 0,-2 2 0,-3-2 0,0 3 0,0 1 0,-8 4 0,-2 2 0,-28 25 0,9-9 0,-22 17 0,24-19 0,-8-2 0,16-7 0,-4-5 0,9-5 0,2-3 0,5-6 0,2 3 0,2-5 0,3 0 0,3-2 0,10-2 0,5-3 0,9 0 0,6 0 0,1 0 0,6-5 0,0 4 0,6-8 0,-5 3 0,5 0 0,-6-3 0,0 8 0,-6-3 0,4 4 0,-14 0 0,8 0 0,-14 0 0,3 0 0,-4 0 0,-5 0 0,0 0 0,-5 0 0,1 0 0,-4-3 0,0-2 0,-4-6 0,0-7 0,0 1 0,0-10 0,0 4 0,0-4 0,0 0 0,0 4 0,0 1 0,0 6 0,0 3 0,0 1 0,0 8 0,0 1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33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24575,'0'11'0,"0"2"0,0 17 0,5-2 0,0 4 0,4-3 0,0 3 0,-4-4 0,0-6 0,-2 0 0,-2-10 0,3 0 0,-4-5 0,0 1 0,0-7 0,0-14 0,0-2 0,4-20 0,1 11 0,10-14 0,-1 9 0,6-10 0,-2 10 0,1-4 0,3 10 0,-3 1 0,-1 5 0,-3 4 0,-2 4 0,0 6 0,-2 3 0,1 0 0,-4 0 0,4 0 0,-8 0 0,-1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34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121 124 24575,'0'-20'0,"0"4"0,0-6 0,0 5 0,0 0 0,0 5 0,0 0 0,-6 8 0,-3 0 0,-2 4 0,0 0 0,-1 0 0,3 0 0,-3 8 0,4 1 0,0 8 0,-4-1 0,6 6 0,-1-4 0,3 8 0,3-8 0,-3 3 0,4-4 0,0-5 0,0 0 0,0-5 0,0 1 0,3-4 0,1-1 0,7-3 0,2 0 0,-1 0 0,4-7 0,-7-3 0,3-2 0,-4-4 0,3 3 0,-2 1 0,3 0 0,-5 4 0,-2 1 0,1-1 0,-5 1 0,2 12 0,-3 6 0,0 19 0,0 5 0,0 11 0,0-5 0,0 11 0,0-11 0,0 5 0,0-12 0,0-1 0,0-6 0,0-4 0,0-6 0,0-5 0,0-5 0,3-3 0,1 0 0,4-4 0,3 0 0,2-8 0,9-7 0,-4-3 0,9-5 0,-8 1 0,7 3 0,-7-3 0,2 5 0,-8 4 0,-1-3 0,-5 11 0,1-6 0,0 7 0,-4-4 0,-1-3 0,-3 3 0,0 0 0,0 5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39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67 156 24575,'-3'-4'0,"-1"1"0,-4 7 0,1 0 0,-1 3 0,1 1 0,0-4 0,3 2 0,0-2 0,1 0 0,2 2 0,-5-5 0,5 5 0,-2-11 0,6-1 0,6-14 0,10-4 0,1-4 0,3 0 0,-5 9 0,-1-2 0,-4 12 0,-2 1 0,-3 5 0,-1 3 0,-3 6 0,0 8 0,-4 13 0,0 2 0,0 15 0,0-8 0,-5 10 0,-1 0 0,1-5 0,0 5 0,5-12 0,0 4 0,0-9 0,0-1 0,0-7 0,0-4 0,0 0 0,0-5 0,0 0 0,3-5 0,1 1 0,4-1 0,-1 1 0,1-1 0,-1-3 0,5 0 0,-3-4 0,6 0 0,-6 0 0,6 0 0,-6 0 0,7-12 0,-2-4 0,4-11 0,0-1 0,0 1 0,1-6 0,-5 4 0,4-4 0,-8 6 0,4-1 0,-5 1 0,0 4 0,-4 2 0,-2 4 0,-3 4 0,0 2 0,0 10 0,0 13 0,-4 7 0,3 6 0,-3-4 0,4-4 0,0-1 0,0 1 0,0 0 0,0-1 0,0 1 0,0 0 0,0-5 0,0 4 0,0-4 0,3 1 0,2-1 0,2-1 0,1-2 0,4 3 0,-3-5 0,6 1 0,-6 0 0,6 0 0,-6 0 0,6 0 0,-2 0 0,0 0 0,2 0 0,-2-4 0,-1 3 0,4-6 0,-8 3 0,8-4 0,-3 0 0,-1 0 0,4-4 0,-4-5 0,2-8 0,-2-6 0,1-5 0,2-17 0,-5 13 0,-2-18 0,-8 15 0,0 1 0,0-4 0,0 3 0,0-4 0,0 4 0,0-3 0,0 9 0,-4-4 0,3 10 0,-7 2 0,4 4 0,-4 4 0,3 2 0,-2 3 0,3 4 0,-3 0 0,9 4 0,8 0 0,12 0 0,0 0 0,5 0 0,-5 0 0,1 0 0,-2 0 0,-4 0 0,-1 4 0,-3-3 0,-1 3 0,-5-4 0,0 0 0,-2 0 0,-2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42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24575,'0'5'0,"0"2"0,0 16 0,0-1 0,0 6 0,0-6 0,0 4 0,0-8 0,0 8 0,0-3 0,0 4 0,0-5 0,0 5 0,0-14 0,0 8 0,0-13 0,0 4 0,0-5 0,0 1 0,0-7 0,0-6 0,0-8 0,0-8 0,0-2 0,0-4 0,0-6 0,0 4 0,0-4 0,8 6 0,2-1 0,8 1 0,6-2 0,-1 6 0,1 0 0,2 9 0,-8 5 0,8 5 0,-8 4 0,-4 0 0,-6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3T03:24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96 24575,'4'-3'0,"-1"-5"0,-3-4 0,0-1 0,0-3 0,0 8 0,0-8 0,0 8 0,-7-1 0,2 6 0,-10 3 0,-2 0 0,-1 0 0,-3 0 0,4 0 0,-5 4 0,0 5 0,-1 5 0,-4 9 0,8-5 0,-4 9 0,10-9 0,0 8 0,4-8 0,4 8 0,-3-8 0,8 4 0,-4-6 0,4 1 0,0-4 0,0-2 0,0-3 0,0-1 0,3-3 0,1 0 0,8-4 0,0 0 0,5 0 0,0 0 0,4 0 0,-7 0 0,6-4 0,-7-4 0,-1-1 0,4-7 0,-7 3 0,3-4 0,-4 1 0,0 3 0,0-3 0,0 8 0,0-4 0,-1 4 0,1 1 0,-4 12 0,-1 12 0,-3 8 0,0 14 0,0 1 0,0 2 0,0 4 0,0 0 0,0-5 0,0 5 0,0-12 0,0-1 0,0-5 0,0-6 0,0-4 0,0-7 0,0-3 0,0-1 0,3-3 0,1 0 0,3-4 0,1 0 0,3 0 0,-2-8 0,7 3 0,-7-7 0,3 0 0,-1-1 0,-2 1 0,3 0 0,-5 0 0,1 4 0,0-4 0,-1 4 0,-2-3 0,-2 2 0,-3-7 0,0 11 0,0-3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38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20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66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74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76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C49523-46AA-CE46-80D5-B8EAB4ADED00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65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3400"/>
            <a:ext cx="5028370" cy="4114800"/>
          </a:xfrm>
          <a:noFill/>
          <a:ln/>
        </p:spPr>
        <p:txBody>
          <a:bodyPr lIns="91433" tIns="45717" rIns="91433" bIns="45717"/>
          <a:lstStyle/>
          <a:p>
            <a:pPr eaLnBrk="1" hangingPunct="1">
              <a:spcBef>
                <a:spcPct val="0"/>
              </a:spcBef>
            </a:pPr>
            <a:endParaRPr lang="en-US" sz="1800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9672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audio" Target="../media/media10.m4a"/><Relationship Id="rId7" Type="http://schemas.openxmlformats.org/officeDocument/2006/relationships/image" Target="../media/image227.jpe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710.png"/><Relationship Id="rId21" Type="http://schemas.openxmlformats.org/officeDocument/2006/relationships/image" Target="../media/image16912.png"/><Relationship Id="rId42" Type="http://schemas.openxmlformats.org/officeDocument/2006/relationships/customXml" Target="../ink/ink473.xml"/><Relationship Id="rId63" Type="http://schemas.openxmlformats.org/officeDocument/2006/relationships/image" Target="../media/image1900.png"/><Relationship Id="rId84" Type="http://schemas.openxmlformats.org/officeDocument/2006/relationships/customXml" Target="../ink/ink494.xml"/><Relationship Id="rId138" Type="http://schemas.openxmlformats.org/officeDocument/2006/relationships/customXml" Target="../ink/ink521.xml"/><Relationship Id="rId159" Type="http://schemas.openxmlformats.org/officeDocument/2006/relationships/image" Target="../media/image238.png"/><Relationship Id="rId170" Type="http://schemas.openxmlformats.org/officeDocument/2006/relationships/customXml" Target="../ink/ink537.xml"/><Relationship Id="rId107" Type="http://schemas.openxmlformats.org/officeDocument/2006/relationships/image" Target="../media/image21210.png"/><Relationship Id="rId11" Type="http://schemas.openxmlformats.org/officeDocument/2006/relationships/image" Target="../media/image14.png"/><Relationship Id="rId32" Type="http://schemas.openxmlformats.org/officeDocument/2006/relationships/customXml" Target="../ink/ink468.xml"/><Relationship Id="rId53" Type="http://schemas.openxmlformats.org/officeDocument/2006/relationships/image" Target="../media/image1850.png"/><Relationship Id="rId74" Type="http://schemas.openxmlformats.org/officeDocument/2006/relationships/customXml" Target="../ink/ink489.xml"/><Relationship Id="rId128" Type="http://schemas.openxmlformats.org/officeDocument/2006/relationships/customXml" Target="../ink/ink516.xml"/><Relationship Id="rId149" Type="http://schemas.openxmlformats.org/officeDocument/2006/relationships/image" Target="../media/image233.png"/><Relationship Id="rId5" Type="http://schemas.openxmlformats.org/officeDocument/2006/relationships/image" Target="../media/image16210.png"/><Relationship Id="rId95" Type="http://schemas.openxmlformats.org/officeDocument/2006/relationships/image" Target="../media/image20611.png"/><Relationship Id="rId160" Type="http://schemas.openxmlformats.org/officeDocument/2006/relationships/customXml" Target="../ink/ink532.xml"/><Relationship Id="rId181" Type="http://schemas.openxmlformats.org/officeDocument/2006/relationships/image" Target="../media/image249.png"/><Relationship Id="rId22" Type="http://schemas.openxmlformats.org/officeDocument/2006/relationships/customXml" Target="../ink/ink463.xml"/><Relationship Id="rId43" Type="http://schemas.openxmlformats.org/officeDocument/2006/relationships/image" Target="../media/image18011.png"/><Relationship Id="rId64" Type="http://schemas.openxmlformats.org/officeDocument/2006/relationships/customXml" Target="../ink/ink484.xml"/><Relationship Id="rId118" Type="http://schemas.openxmlformats.org/officeDocument/2006/relationships/customXml" Target="../ink/ink511.xml"/><Relationship Id="rId139" Type="http://schemas.openxmlformats.org/officeDocument/2006/relationships/image" Target="../media/image22810.png"/><Relationship Id="rId85" Type="http://schemas.openxmlformats.org/officeDocument/2006/relationships/image" Target="../media/image20110.png"/><Relationship Id="rId150" Type="http://schemas.openxmlformats.org/officeDocument/2006/relationships/customXml" Target="../ink/ink527.xml"/><Relationship Id="rId171" Type="http://schemas.openxmlformats.org/officeDocument/2006/relationships/image" Target="../media/image244.png"/><Relationship Id="rId12" Type="http://schemas.openxmlformats.org/officeDocument/2006/relationships/customXml" Target="../ink/ink458.xml"/><Relationship Id="rId33" Type="http://schemas.openxmlformats.org/officeDocument/2006/relationships/image" Target="../media/image17511.png"/><Relationship Id="rId108" Type="http://schemas.openxmlformats.org/officeDocument/2006/relationships/customXml" Target="../ink/ink506.xml"/><Relationship Id="rId129" Type="http://schemas.openxmlformats.org/officeDocument/2006/relationships/image" Target="../media/image22310.png"/><Relationship Id="rId54" Type="http://schemas.openxmlformats.org/officeDocument/2006/relationships/customXml" Target="../ink/ink479.xml"/><Relationship Id="rId75" Type="http://schemas.openxmlformats.org/officeDocument/2006/relationships/image" Target="../media/image1960.png"/><Relationship Id="rId96" Type="http://schemas.openxmlformats.org/officeDocument/2006/relationships/customXml" Target="../ink/ink500.xml"/><Relationship Id="rId140" Type="http://schemas.openxmlformats.org/officeDocument/2006/relationships/customXml" Target="../ink/ink522.xml"/><Relationship Id="rId161" Type="http://schemas.openxmlformats.org/officeDocument/2006/relationships/image" Target="../media/image239.png"/><Relationship Id="rId182" Type="http://schemas.openxmlformats.org/officeDocument/2006/relationships/customXml" Target="../ink/ink543.xml"/><Relationship Id="rId6" Type="http://schemas.openxmlformats.org/officeDocument/2006/relationships/customXml" Target="../ink/ink455.xml"/><Relationship Id="rId23" Type="http://schemas.openxmlformats.org/officeDocument/2006/relationships/image" Target="../media/image17012.png"/><Relationship Id="rId119" Type="http://schemas.openxmlformats.org/officeDocument/2006/relationships/image" Target="../media/image21810.png"/><Relationship Id="rId44" Type="http://schemas.openxmlformats.org/officeDocument/2006/relationships/customXml" Target="../ink/ink474.xml"/><Relationship Id="rId65" Type="http://schemas.openxmlformats.org/officeDocument/2006/relationships/image" Target="../media/image1911.png"/><Relationship Id="rId86" Type="http://schemas.openxmlformats.org/officeDocument/2006/relationships/customXml" Target="../ink/ink495.xml"/><Relationship Id="rId130" Type="http://schemas.openxmlformats.org/officeDocument/2006/relationships/customXml" Target="../ink/ink517.xml"/><Relationship Id="rId151" Type="http://schemas.openxmlformats.org/officeDocument/2006/relationships/image" Target="../media/image234.png"/><Relationship Id="rId172" Type="http://schemas.openxmlformats.org/officeDocument/2006/relationships/customXml" Target="../ink/ink538.xml"/><Relationship Id="rId13" Type="http://schemas.openxmlformats.org/officeDocument/2006/relationships/image" Target="../media/image16510.png"/><Relationship Id="rId18" Type="http://schemas.openxmlformats.org/officeDocument/2006/relationships/customXml" Target="../ink/ink461.xml"/><Relationship Id="rId39" Type="http://schemas.openxmlformats.org/officeDocument/2006/relationships/image" Target="../media/image17811.png"/><Relationship Id="rId109" Type="http://schemas.openxmlformats.org/officeDocument/2006/relationships/image" Target="../media/image21310.png"/><Relationship Id="rId34" Type="http://schemas.openxmlformats.org/officeDocument/2006/relationships/customXml" Target="../ink/ink469.xml"/><Relationship Id="rId50" Type="http://schemas.openxmlformats.org/officeDocument/2006/relationships/customXml" Target="../ink/ink477.xml"/><Relationship Id="rId55" Type="http://schemas.openxmlformats.org/officeDocument/2006/relationships/image" Target="../media/image1860.png"/><Relationship Id="rId76" Type="http://schemas.openxmlformats.org/officeDocument/2006/relationships/customXml" Target="../ink/ink490.xml"/><Relationship Id="rId97" Type="http://schemas.openxmlformats.org/officeDocument/2006/relationships/image" Target="../media/image20711.png"/><Relationship Id="rId104" Type="http://schemas.openxmlformats.org/officeDocument/2006/relationships/customXml" Target="../ink/ink504.xml"/><Relationship Id="rId120" Type="http://schemas.openxmlformats.org/officeDocument/2006/relationships/customXml" Target="../ink/ink512.xml"/><Relationship Id="rId125" Type="http://schemas.openxmlformats.org/officeDocument/2006/relationships/image" Target="../media/image22110.png"/><Relationship Id="rId141" Type="http://schemas.openxmlformats.org/officeDocument/2006/relationships/image" Target="../media/image229.png"/><Relationship Id="rId146" Type="http://schemas.openxmlformats.org/officeDocument/2006/relationships/customXml" Target="../ink/ink525.xml"/><Relationship Id="rId167" Type="http://schemas.openxmlformats.org/officeDocument/2006/relationships/image" Target="../media/image242.png"/><Relationship Id="rId188" Type="http://schemas.openxmlformats.org/officeDocument/2006/relationships/image" Target="../media/image1.png"/><Relationship Id="rId7" Type="http://schemas.openxmlformats.org/officeDocument/2006/relationships/image" Target="../media/image16310.png"/><Relationship Id="rId71" Type="http://schemas.openxmlformats.org/officeDocument/2006/relationships/image" Target="../media/image1940.png"/><Relationship Id="rId92" Type="http://schemas.openxmlformats.org/officeDocument/2006/relationships/customXml" Target="../ink/ink498.xml"/><Relationship Id="rId162" Type="http://schemas.openxmlformats.org/officeDocument/2006/relationships/customXml" Target="../ink/ink533.xml"/><Relationship Id="rId183" Type="http://schemas.openxmlformats.org/officeDocument/2006/relationships/image" Target="../media/image250.png"/><Relationship Id="rId2" Type="http://schemas.openxmlformats.org/officeDocument/2006/relationships/audio" Target="../media/media12.m4a"/><Relationship Id="rId29" Type="http://schemas.openxmlformats.org/officeDocument/2006/relationships/image" Target="../media/image17311.png"/><Relationship Id="rId24" Type="http://schemas.openxmlformats.org/officeDocument/2006/relationships/customXml" Target="../ink/ink464.xml"/><Relationship Id="rId40" Type="http://schemas.openxmlformats.org/officeDocument/2006/relationships/customXml" Target="../ink/ink472.xml"/><Relationship Id="rId45" Type="http://schemas.openxmlformats.org/officeDocument/2006/relationships/image" Target="../media/image18111.png"/><Relationship Id="rId66" Type="http://schemas.openxmlformats.org/officeDocument/2006/relationships/customXml" Target="../ink/ink485.xml"/><Relationship Id="rId87" Type="http://schemas.openxmlformats.org/officeDocument/2006/relationships/image" Target="../media/image20210.png"/><Relationship Id="rId110" Type="http://schemas.openxmlformats.org/officeDocument/2006/relationships/customXml" Target="../ink/ink507.xml"/><Relationship Id="rId115" Type="http://schemas.openxmlformats.org/officeDocument/2006/relationships/image" Target="../media/image21610.png"/><Relationship Id="rId131" Type="http://schemas.openxmlformats.org/officeDocument/2006/relationships/image" Target="../media/image22410.png"/><Relationship Id="rId136" Type="http://schemas.openxmlformats.org/officeDocument/2006/relationships/customXml" Target="../ink/ink520.xml"/><Relationship Id="rId157" Type="http://schemas.openxmlformats.org/officeDocument/2006/relationships/image" Target="../media/image237.png"/><Relationship Id="rId178" Type="http://schemas.openxmlformats.org/officeDocument/2006/relationships/customXml" Target="../ink/ink541.xml"/><Relationship Id="rId61" Type="http://schemas.openxmlformats.org/officeDocument/2006/relationships/image" Target="../media/image1890.png"/><Relationship Id="rId82" Type="http://schemas.openxmlformats.org/officeDocument/2006/relationships/customXml" Target="../ink/ink493.xml"/><Relationship Id="rId152" Type="http://schemas.openxmlformats.org/officeDocument/2006/relationships/customXml" Target="../ink/ink528.xml"/><Relationship Id="rId173" Type="http://schemas.openxmlformats.org/officeDocument/2006/relationships/image" Target="../media/image245.png"/><Relationship Id="rId19" Type="http://schemas.openxmlformats.org/officeDocument/2006/relationships/image" Target="../media/image16812.png"/><Relationship Id="rId14" Type="http://schemas.openxmlformats.org/officeDocument/2006/relationships/customXml" Target="../ink/ink459.xml"/><Relationship Id="rId30" Type="http://schemas.openxmlformats.org/officeDocument/2006/relationships/customXml" Target="../ink/ink467.xml"/><Relationship Id="rId35" Type="http://schemas.openxmlformats.org/officeDocument/2006/relationships/image" Target="../media/image17611.png"/><Relationship Id="rId56" Type="http://schemas.openxmlformats.org/officeDocument/2006/relationships/customXml" Target="../ink/ink480.xml"/><Relationship Id="rId77" Type="http://schemas.openxmlformats.org/officeDocument/2006/relationships/image" Target="../media/image1970.png"/><Relationship Id="rId100" Type="http://schemas.openxmlformats.org/officeDocument/2006/relationships/customXml" Target="../ink/ink502.xml"/><Relationship Id="rId105" Type="http://schemas.openxmlformats.org/officeDocument/2006/relationships/image" Target="../media/image21110.png"/><Relationship Id="rId126" Type="http://schemas.openxmlformats.org/officeDocument/2006/relationships/customXml" Target="../ink/ink515.xml"/><Relationship Id="rId147" Type="http://schemas.openxmlformats.org/officeDocument/2006/relationships/image" Target="../media/image232.png"/><Relationship Id="rId168" Type="http://schemas.openxmlformats.org/officeDocument/2006/relationships/customXml" Target="../ink/ink536.xml"/><Relationship Id="rId8" Type="http://schemas.openxmlformats.org/officeDocument/2006/relationships/customXml" Target="../ink/ink456.xml"/><Relationship Id="rId51" Type="http://schemas.openxmlformats.org/officeDocument/2006/relationships/image" Target="../media/image1840.png"/><Relationship Id="rId72" Type="http://schemas.openxmlformats.org/officeDocument/2006/relationships/customXml" Target="../ink/ink488.xml"/><Relationship Id="rId93" Type="http://schemas.openxmlformats.org/officeDocument/2006/relationships/image" Target="../media/image20511.png"/><Relationship Id="rId98" Type="http://schemas.openxmlformats.org/officeDocument/2006/relationships/customXml" Target="../ink/ink501.xml"/><Relationship Id="rId121" Type="http://schemas.openxmlformats.org/officeDocument/2006/relationships/image" Target="../media/image21910.png"/><Relationship Id="rId142" Type="http://schemas.openxmlformats.org/officeDocument/2006/relationships/customXml" Target="../ink/ink523.xml"/><Relationship Id="rId163" Type="http://schemas.openxmlformats.org/officeDocument/2006/relationships/image" Target="../media/image240.png"/><Relationship Id="rId184" Type="http://schemas.openxmlformats.org/officeDocument/2006/relationships/customXml" Target="../ink/ink544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7112.png"/><Relationship Id="rId46" Type="http://schemas.openxmlformats.org/officeDocument/2006/relationships/customXml" Target="../ink/ink475.xml"/><Relationship Id="rId67" Type="http://schemas.openxmlformats.org/officeDocument/2006/relationships/image" Target="../media/image1920.png"/><Relationship Id="rId116" Type="http://schemas.openxmlformats.org/officeDocument/2006/relationships/customXml" Target="../ink/ink510.xml"/><Relationship Id="rId137" Type="http://schemas.openxmlformats.org/officeDocument/2006/relationships/image" Target="../media/image227.png"/><Relationship Id="rId158" Type="http://schemas.openxmlformats.org/officeDocument/2006/relationships/customXml" Target="../ink/ink531.xml"/><Relationship Id="rId20" Type="http://schemas.openxmlformats.org/officeDocument/2006/relationships/customXml" Target="../ink/ink462.xml"/><Relationship Id="rId41" Type="http://schemas.openxmlformats.org/officeDocument/2006/relationships/image" Target="../media/image17911.png"/><Relationship Id="rId62" Type="http://schemas.openxmlformats.org/officeDocument/2006/relationships/customXml" Target="../ink/ink483.xml"/><Relationship Id="rId83" Type="http://schemas.openxmlformats.org/officeDocument/2006/relationships/image" Target="../media/image20010.png"/><Relationship Id="rId88" Type="http://schemas.openxmlformats.org/officeDocument/2006/relationships/customXml" Target="../ink/ink496.xml"/><Relationship Id="rId111" Type="http://schemas.openxmlformats.org/officeDocument/2006/relationships/image" Target="../media/image21410.png"/><Relationship Id="rId132" Type="http://schemas.openxmlformats.org/officeDocument/2006/relationships/customXml" Target="../ink/ink518.xml"/><Relationship Id="rId153" Type="http://schemas.openxmlformats.org/officeDocument/2006/relationships/image" Target="../media/image235.png"/><Relationship Id="rId174" Type="http://schemas.openxmlformats.org/officeDocument/2006/relationships/customXml" Target="../ink/ink539.xml"/><Relationship Id="rId179" Type="http://schemas.openxmlformats.org/officeDocument/2006/relationships/image" Target="../media/image248.png"/><Relationship Id="rId15" Type="http://schemas.openxmlformats.org/officeDocument/2006/relationships/image" Target="../media/image16611.png"/><Relationship Id="rId36" Type="http://schemas.openxmlformats.org/officeDocument/2006/relationships/customXml" Target="../ink/ink470.xml"/><Relationship Id="rId57" Type="http://schemas.openxmlformats.org/officeDocument/2006/relationships/image" Target="../media/image1870.png"/><Relationship Id="rId106" Type="http://schemas.openxmlformats.org/officeDocument/2006/relationships/customXml" Target="../ink/ink505.xml"/><Relationship Id="rId127" Type="http://schemas.openxmlformats.org/officeDocument/2006/relationships/image" Target="../media/image22210.png"/><Relationship Id="rId10" Type="http://schemas.openxmlformats.org/officeDocument/2006/relationships/customXml" Target="../ink/ink457.xml"/><Relationship Id="rId31" Type="http://schemas.openxmlformats.org/officeDocument/2006/relationships/image" Target="../media/image17411.png"/><Relationship Id="rId52" Type="http://schemas.openxmlformats.org/officeDocument/2006/relationships/customXml" Target="../ink/ink478.xml"/><Relationship Id="rId73" Type="http://schemas.openxmlformats.org/officeDocument/2006/relationships/image" Target="../media/image1950.png"/><Relationship Id="rId78" Type="http://schemas.openxmlformats.org/officeDocument/2006/relationships/customXml" Target="../ink/ink491.xml"/><Relationship Id="rId94" Type="http://schemas.openxmlformats.org/officeDocument/2006/relationships/customXml" Target="../ink/ink499.xml"/><Relationship Id="rId99" Type="http://schemas.openxmlformats.org/officeDocument/2006/relationships/image" Target="../media/image20810.png"/><Relationship Id="rId101" Type="http://schemas.openxmlformats.org/officeDocument/2006/relationships/image" Target="../media/image20911.png"/><Relationship Id="rId122" Type="http://schemas.openxmlformats.org/officeDocument/2006/relationships/customXml" Target="../ink/ink513.xml"/><Relationship Id="rId143" Type="http://schemas.openxmlformats.org/officeDocument/2006/relationships/image" Target="../media/image230.png"/><Relationship Id="rId148" Type="http://schemas.openxmlformats.org/officeDocument/2006/relationships/customXml" Target="../ink/ink526.xml"/><Relationship Id="rId164" Type="http://schemas.openxmlformats.org/officeDocument/2006/relationships/customXml" Target="../ink/ink534.xml"/><Relationship Id="rId169" Type="http://schemas.openxmlformats.org/officeDocument/2006/relationships/image" Target="../media/image243.png"/><Relationship Id="rId185" Type="http://schemas.openxmlformats.org/officeDocument/2006/relationships/image" Target="../media/image251.png"/><Relationship Id="rId4" Type="http://schemas.openxmlformats.org/officeDocument/2006/relationships/customXml" Target="../ink/ink454.xml"/><Relationship Id="rId9" Type="http://schemas.openxmlformats.org/officeDocument/2006/relationships/image" Target="../media/image16410.png"/><Relationship Id="rId180" Type="http://schemas.openxmlformats.org/officeDocument/2006/relationships/customXml" Target="../ink/ink542.xml"/><Relationship Id="rId26" Type="http://schemas.openxmlformats.org/officeDocument/2006/relationships/customXml" Target="../ink/ink465.xml"/><Relationship Id="rId47" Type="http://schemas.openxmlformats.org/officeDocument/2006/relationships/image" Target="../media/image1820.png"/><Relationship Id="rId68" Type="http://schemas.openxmlformats.org/officeDocument/2006/relationships/customXml" Target="../ink/ink486.xml"/><Relationship Id="rId89" Type="http://schemas.openxmlformats.org/officeDocument/2006/relationships/image" Target="../media/image20310.png"/><Relationship Id="rId112" Type="http://schemas.openxmlformats.org/officeDocument/2006/relationships/customXml" Target="../ink/ink508.xml"/><Relationship Id="rId133" Type="http://schemas.openxmlformats.org/officeDocument/2006/relationships/image" Target="../media/image22510.png"/><Relationship Id="rId154" Type="http://schemas.openxmlformats.org/officeDocument/2006/relationships/customXml" Target="../ink/ink529.xml"/><Relationship Id="rId175" Type="http://schemas.openxmlformats.org/officeDocument/2006/relationships/image" Target="../media/image246.png"/><Relationship Id="rId16" Type="http://schemas.openxmlformats.org/officeDocument/2006/relationships/customXml" Target="../ink/ink460.xml"/><Relationship Id="rId37" Type="http://schemas.openxmlformats.org/officeDocument/2006/relationships/image" Target="../media/image17711.png"/><Relationship Id="rId58" Type="http://schemas.openxmlformats.org/officeDocument/2006/relationships/customXml" Target="../ink/ink481.xml"/><Relationship Id="rId79" Type="http://schemas.openxmlformats.org/officeDocument/2006/relationships/image" Target="../media/image1980.png"/><Relationship Id="rId102" Type="http://schemas.openxmlformats.org/officeDocument/2006/relationships/customXml" Target="../ink/ink503.xml"/><Relationship Id="rId123" Type="http://schemas.openxmlformats.org/officeDocument/2006/relationships/image" Target="../media/image22010.png"/><Relationship Id="rId144" Type="http://schemas.openxmlformats.org/officeDocument/2006/relationships/customXml" Target="../ink/ink524.xml"/><Relationship Id="rId90" Type="http://schemas.openxmlformats.org/officeDocument/2006/relationships/customXml" Target="../ink/ink497.xml"/><Relationship Id="rId165" Type="http://schemas.openxmlformats.org/officeDocument/2006/relationships/image" Target="../media/image241.png"/><Relationship Id="rId186" Type="http://schemas.openxmlformats.org/officeDocument/2006/relationships/customXml" Target="../ink/ink545.xml"/><Relationship Id="rId27" Type="http://schemas.openxmlformats.org/officeDocument/2006/relationships/image" Target="../media/image17211.png"/><Relationship Id="rId48" Type="http://schemas.openxmlformats.org/officeDocument/2006/relationships/customXml" Target="../ink/ink476.xml"/><Relationship Id="rId69" Type="http://schemas.openxmlformats.org/officeDocument/2006/relationships/image" Target="../media/image1930.png"/><Relationship Id="rId113" Type="http://schemas.openxmlformats.org/officeDocument/2006/relationships/image" Target="../media/image21510.png"/><Relationship Id="rId134" Type="http://schemas.openxmlformats.org/officeDocument/2006/relationships/customXml" Target="../ink/ink519.xml"/><Relationship Id="rId80" Type="http://schemas.openxmlformats.org/officeDocument/2006/relationships/customXml" Target="../ink/ink492.xml"/><Relationship Id="rId155" Type="http://schemas.openxmlformats.org/officeDocument/2006/relationships/image" Target="../media/image236.png"/><Relationship Id="rId176" Type="http://schemas.openxmlformats.org/officeDocument/2006/relationships/customXml" Target="../ink/ink540.xml"/><Relationship Id="rId17" Type="http://schemas.openxmlformats.org/officeDocument/2006/relationships/image" Target="../media/image16712.png"/><Relationship Id="rId38" Type="http://schemas.openxmlformats.org/officeDocument/2006/relationships/customXml" Target="../ink/ink471.xml"/><Relationship Id="rId59" Type="http://schemas.openxmlformats.org/officeDocument/2006/relationships/image" Target="../media/image1880.png"/><Relationship Id="rId103" Type="http://schemas.openxmlformats.org/officeDocument/2006/relationships/image" Target="../media/image21010.png"/><Relationship Id="rId124" Type="http://schemas.openxmlformats.org/officeDocument/2006/relationships/customXml" Target="../ink/ink514.xml"/><Relationship Id="rId70" Type="http://schemas.openxmlformats.org/officeDocument/2006/relationships/customXml" Target="../ink/ink487.xml"/><Relationship Id="rId91" Type="http://schemas.openxmlformats.org/officeDocument/2006/relationships/image" Target="../media/image20410.png"/><Relationship Id="rId145" Type="http://schemas.openxmlformats.org/officeDocument/2006/relationships/image" Target="../media/image231.png"/><Relationship Id="rId166" Type="http://schemas.openxmlformats.org/officeDocument/2006/relationships/customXml" Target="../ink/ink535.xml"/><Relationship Id="rId187" Type="http://schemas.openxmlformats.org/officeDocument/2006/relationships/image" Target="../media/image252.png"/><Relationship Id="rId1" Type="http://schemas.microsoft.com/office/2007/relationships/media" Target="../media/media12.m4a"/><Relationship Id="rId28" Type="http://schemas.openxmlformats.org/officeDocument/2006/relationships/customXml" Target="../ink/ink466.xml"/><Relationship Id="rId49" Type="http://schemas.openxmlformats.org/officeDocument/2006/relationships/image" Target="../media/image18311.png"/><Relationship Id="rId114" Type="http://schemas.openxmlformats.org/officeDocument/2006/relationships/customXml" Target="../ink/ink509.xml"/><Relationship Id="rId60" Type="http://schemas.openxmlformats.org/officeDocument/2006/relationships/customXml" Target="../ink/ink482.xml"/><Relationship Id="rId81" Type="http://schemas.openxmlformats.org/officeDocument/2006/relationships/image" Target="../media/image1990.png"/><Relationship Id="rId135" Type="http://schemas.openxmlformats.org/officeDocument/2006/relationships/image" Target="../media/image22610.png"/><Relationship Id="rId156" Type="http://schemas.openxmlformats.org/officeDocument/2006/relationships/customXml" Target="../ink/ink530.xml"/><Relationship Id="rId177" Type="http://schemas.openxmlformats.org/officeDocument/2006/relationships/image" Target="../media/image247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57.xml"/><Relationship Id="rId117" Type="http://schemas.openxmlformats.org/officeDocument/2006/relationships/image" Target="../media/image280.png"/><Relationship Id="rId21" Type="http://schemas.openxmlformats.org/officeDocument/2006/relationships/image" Target="../media/image1880.png"/><Relationship Id="rId42" Type="http://schemas.openxmlformats.org/officeDocument/2006/relationships/customXml" Target="../ink/ink565.xml"/><Relationship Id="rId47" Type="http://schemas.openxmlformats.org/officeDocument/2006/relationships/image" Target="../media/image255.png"/><Relationship Id="rId63" Type="http://schemas.openxmlformats.org/officeDocument/2006/relationships/customXml" Target="../ink/ink583.xml"/><Relationship Id="rId68" Type="http://schemas.openxmlformats.org/officeDocument/2006/relationships/customXml" Target="../ink/ink588.xml"/><Relationship Id="rId84" Type="http://schemas.openxmlformats.org/officeDocument/2006/relationships/customXml" Target="../ink/ink596.xml"/><Relationship Id="rId89" Type="http://schemas.openxmlformats.org/officeDocument/2006/relationships/image" Target="../media/image266.png"/><Relationship Id="rId112" Type="http://schemas.openxmlformats.org/officeDocument/2006/relationships/customXml" Target="../ink/ink610.xml"/><Relationship Id="rId16" Type="http://schemas.openxmlformats.org/officeDocument/2006/relationships/customXml" Target="../ink/ink552.xml"/><Relationship Id="rId107" Type="http://schemas.openxmlformats.org/officeDocument/2006/relationships/image" Target="../media/image275.png"/><Relationship Id="rId11" Type="http://schemas.openxmlformats.org/officeDocument/2006/relationships/image" Target="../media/image17611.png"/><Relationship Id="rId32" Type="http://schemas.openxmlformats.org/officeDocument/2006/relationships/customXml" Target="../ink/ink560.xml"/><Relationship Id="rId37" Type="http://schemas.openxmlformats.org/officeDocument/2006/relationships/image" Target="../media/image1960.png"/><Relationship Id="rId53" Type="http://schemas.openxmlformats.org/officeDocument/2006/relationships/customXml" Target="../ink/ink573.xml"/><Relationship Id="rId58" Type="http://schemas.openxmlformats.org/officeDocument/2006/relationships/customXml" Target="../ink/ink578.xml"/><Relationship Id="rId74" Type="http://schemas.openxmlformats.org/officeDocument/2006/relationships/customXml" Target="../ink/ink591.xml"/><Relationship Id="rId79" Type="http://schemas.openxmlformats.org/officeDocument/2006/relationships/image" Target="../media/image261.png"/><Relationship Id="rId102" Type="http://schemas.openxmlformats.org/officeDocument/2006/relationships/customXml" Target="../ink/ink605.xml"/><Relationship Id="rId123" Type="http://schemas.openxmlformats.org/officeDocument/2006/relationships/image" Target="../media/image283.png"/><Relationship Id="rId5" Type="http://schemas.openxmlformats.org/officeDocument/2006/relationships/image" Target="../media/image17211.png"/><Relationship Id="rId90" Type="http://schemas.openxmlformats.org/officeDocument/2006/relationships/customXml" Target="../ink/ink599.xml"/><Relationship Id="rId95" Type="http://schemas.openxmlformats.org/officeDocument/2006/relationships/image" Target="../media/image269.png"/><Relationship Id="rId22" Type="http://schemas.openxmlformats.org/officeDocument/2006/relationships/customXml" Target="../ink/ink555.xml"/><Relationship Id="rId27" Type="http://schemas.openxmlformats.org/officeDocument/2006/relationships/image" Target="../media/image1911.png"/><Relationship Id="rId43" Type="http://schemas.openxmlformats.org/officeDocument/2006/relationships/image" Target="../media/image253.png"/><Relationship Id="rId48" Type="http://schemas.openxmlformats.org/officeDocument/2006/relationships/customXml" Target="../ink/ink568.xml"/><Relationship Id="rId64" Type="http://schemas.openxmlformats.org/officeDocument/2006/relationships/customXml" Target="../ink/ink584.xml"/><Relationship Id="rId69" Type="http://schemas.openxmlformats.org/officeDocument/2006/relationships/image" Target="../media/image256.png"/><Relationship Id="rId113" Type="http://schemas.openxmlformats.org/officeDocument/2006/relationships/image" Target="../media/image278.png"/><Relationship Id="rId118" Type="http://schemas.openxmlformats.org/officeDocument/2006/relationships/customXml" Target="../ink/ink613.xml"/><Relationship Id="rId80" Type="http://schemas.openxmlformats.org/officeDocument/2006/relationships/customXml" Target="../ink/ink594.xml"/><Relationship Id="rId85" Type="http://schemas.openxmlformats.org/officeDocument/2006/relationships/image" Target="../media/image264.png"/><Relationship Id="rId12" Type="http://schemas.openxmlformats.org/officeDocument/2006/relationships/customXml" Target="../ink/ink550.xml"/><Relationship Id="rId17" Type="http://schemas.openxmlformats.org/officeDocument/2006/relationships/image" Target="../media/image17911.png"/><Relationship Id="rId33" Type="http://schemas.openxmlformats.org/officeDocument/2006/relationships/image" Target="../media/image1940.png"/><Relationship Id="rId38" Type="http://schemas.openxmlformats.org/officeDocument/2006/relationships/customXml" Target="../ink/ink563.xml"/><Relationship Id="rId59" Type="http://schemas.openxmlformats.org/officeDocument/2006/relationships/customXml" Target="../ink/ink579.xml"/><Relationship Id="rId103" Type="http://schemas.openxmlformats.org/officeDocument/2006/relationships/image" Target="../media/image273.png"/><Relationship Id="rId108" Type="http://schemas.openxmlformats.org/officeDocument/2006/relationships/customXml" Target="../ink/ink608.xml"/><Relationship Id="rId124" Type="http://schemas.openxmlformats.org/officeDocument/2006/relationships/image" Target="../media/image1.png"/><Relationship Id="rId54" Type="http://schemas.openxmlformats.org/officeDocument/2006/relationships/customXml" Target="../ink/ink574.xml"/><Relationship Id="rId70" Type="http://schemas.openxmlformats.org/officeDocument/2006/relationships/customXml" Target="../ink/ink589.xml"/><Relationship Id="rId75" Type="http://schemas.openxmlformats.org/officeDocument/2006/relationships/image" Target="../media/image259.png"/><Relationship Id="rId91" Type="http://schemas.openxmlformats.org/officeDocument/2006/relationships/image" Target="../media/image267.png"/><Relationship Id="rId96" Type="http://schemas.openxmlformats.org/officeDocument/2006/relationships/customXml" Target="../ink/ink602.xml"/><Relationship Id="rId1" Type="http://schemas.microsoft.com/office/2007/relationships/media" Target="../media/media13.m4a"/><Relationship Id="rId6" Type="http://schemas.openxmlformats.org/officeDocument/2006/relationships/customXml" Target="../ink/ink547.xml"/><Relationship Id="rId23" Type="http://schemas.openxmlformats.org/officeDocument/2006/relationships/image" Target="../media/image1890.png"/><Relationship Id="rId28" Type="http://schemas.openxmlformats.org/officeDocument/2006/relationships/customXml" Target="../ink/ink558.xml"/><Relationship Id="rId49" Type="http://schemas.openxmlformats.org/officeDocument/2006/relationships/customXml" Target="../ink/ink569.xml"/><Relationship Id="rId114" Type="http://schemas.openxmlformats.org/officeDocument/2006/relationships/customXml" Target="../ink/ink611.xml"/><Relationship Id="rId119" Type="http://schemas.openxmlformats.org/officeDocument/2006/relationships/image" Target="../media/image281.png"/><Relationship Id="rId44" Type="http://schemas.openxmlformats.org/officeDocument/2006/relationships/customXml" Target="../ink/ink566.xml"/><Relationship Id="rId60" Type="http://schemas.openxmlformats.org/officeDocument/2006/relationships/customXml" Target="../ink/ink580.xml"/><Relationship Id="rId65" Type="http://schemas.openxmlformats.org/officeDocument/2006/relationships/customXml" Target="../ink/ink585.xml"/><Relationship Id="rId81" Type="http://schemas.openxmlformats.org/officeDocument/2006/relationships/image" Target="../media/image262.png"/><Relationship Id="rId86" Type="http://schemas.openxmlformats.org/officeDocument/2006/relationships/customXml" Target="../ink/ink597.xml"/><Relationship Id="rId4" Type="http://schemas.openxmlformats.org/officeDocument/2006/relationships/customXml" Target="../ink/ink546.xml"/><Relationship Id="rId9" Type="http://schemas.openxmlformats.org/officeDocument/2006/relationships/image" Target="../media/image17411.png"/><Relationship Id="rId13" Type="http://schemas.openxmlformats.org/officeDocument/2006/relationships/image" Target="../media/image17711.png"/><Relationship Id="rId18" Type="http://schemas.openxmlformats.org/officeDocument/2006/relationships/customXml" Target="../ink/ink553.xml"/><Relationship Id="rId39" Type="http://schemas.openxmlformats.org/officeDocument/2006/relationships/image" Target="../media/image1970.png"/><Relationship Id="rId109" Type="http://schemas.openxmlformats.org/officeDocument/2006/relationships/image" Target="../media/image276.png"/><Relationship Id="rId34" Type="http://schemas.openxmlformats.org/officeDocument/2006/relationships/customXml" Target="../ink/ink561.xml"/><Relationship Id="rId50" Type="http://schemas.openxmlformats.org/officeDocument/2006/relationships/customXml" Target="../ink/ink570.xml"/><Relationship Id="rId55" Type="http://schemas.openxmlformats.org/officeDocument/2006/relationships/customXml" Target="../ink/ink575.xml"/><Relationship Id="rId76" Type="http://schemas.openxmlformats.org/officeDocument/2006/relationships/customXml" Target="../ink/ink592.xml"/><Relationship Id="rId97" Type="http://schemas.openxmlformats.org/officeDocument/2006/relationships/image" Target="../media/image270.png"/><Relationship Id="rId104" Type="http://schemas.openxmlformats.org/officeDocument/2006/relationships/customXml" Target="../ink/ink606.xml"/><Relationship Id="rId120" Type="http://schemas.openxmlformats.org/officeDocument/2006/relationships/customXml" Target="../ink/ink614.xml"/><Relationship Id="rId7" Type="http://schemas.openxmlformats.org/officeDocument/2006/relationships/image" Target="../media/image17311.png"/><Relationship Id="rId71" Type="http://schemas.openxmlformats.org/officeDocument/2006/relationships/image" Target="../media/image257.png"/><Relationship Id="rId92" Type="http://schemas.openxmlformats.org/officeDocument/2006/relationships/customXml" Target="../ink/ink600.xml"/><Relationship Id="rId2" Type="http://schemas.openxmlformats.org/officeDocument/2006/relationships/audio" Target="../media/media13.m4a"/><Relationship Id="rId29" Type="http://schemas.openxmlformats.org/officeDocument/2006/relationships/image" Target="../media/image1920.png"/><Relationship Id="rId24" Type="http://schemas.openxmlformats.org/officeDocument/2006/relationships/customXml" Target="../ink/ink556.xml"/><Relationship Id="rId40" Type="http://schemas.openxmlformats.org/officeDocument/2006/relationships/customXml" Target="../ink/ink564.xml"/><Relationship Id="rId45" Type="http://schemas.openxmlformats.org/officeDocument/2006/relationships/image" Target="../media/image254.png"/><Relationship Id="rId66" Type="http://schemas.openxmlformats.org/officeDocument/2006/relationships/customXml" Target="../ink/ink586.xml"/><Relationship Id="rId87" Type="http://schemas.openxmlformats.org/officeDocument/2006/relationships/image" Target="../media/image265.png"/><Relationship Id="rId110" Type="http://schemas.openxmlformats.org/officeDocument/2006/relationships/customXml" Target="../ink/ink609.xml"/><Relationship Id="rId115" Type="http://schemas.openxmlformats.org/officeDocument/2006/relationships/image" Target="../media/image279.png"/><Relationship Id="rId61" Type="http://schemas.openxmlformats.org/officeDocument/2006/relationships/customXml" Target="../ink/ink581.xml"/><Relationship Id="rId82" Type="http://schemas.openxmlformats.org/officeDocument/2006/relationships/customXml" Target="../ink/ink595.xml"/><Relationship Id="rId19" Type="http://schemas.openxmlformats.org/officeDocument/2006/relationships/image" Target="../media/image18011.png"/><Relationship Id="rId14" Type="http://schemas.openxmlformats.org/officeDocument/2006/relationships/customXml" Target="../ink/ink551.xml"/><Relationship Id="rId30" Type="http://schemas.openxmlformats.org/officeDocument/2006/relationships/customXml" Target="../ink/ink559.xml"/><Relationship Id="rId35" Type="http://schemas.openxmlformats.org/officeDocument/2006/relationships/image" Target="../media/image1950.png"/><Relationship Id="rId56" Type="http://schemas.openxmlformats.org/officeDocument/2006/relationships/customXml" Target="../ink/ink576.xml"/><Relationship Id="rId77" Type="http://schemas.openxmlformats.org/officeDocument/2006/relationships/image" Target="../media/image260.png"/><Relationship Id="rId100" Type="http://schemas.openxmlformats.org/officeDocument/2006/relationships/customXml" Target="../ink/ink604.xml"/><Relationship Id="rId105" Type="http://schemas.openxmlformats.org/officeDocument/2006/relationships/image" Target="../media/image274.png"/><Relationship Id="rId8" Type="http://schemas.openxmlformats.org/officeDocument/2006/relationships/customXml" Target="../ink/ink548.xml"/><Relationship Id="rId51" Type="http://schemas.openxmlformats.org/officeDocument/2006/relationships/customXml" Target="../ink/ink571.xml"/><Relationship Id="rId72" Type="http://schemas.openxmlformats.org/officeDocument/2006/relationships/customXml" Target="../ink/ink590.xml"/><Relationship Id="rId93" Type="http://schemas.openxmlformats.org/officeDocument/2006/relationships/image" Target="../media/image268.png"/><Relationship Id="rId98" Type="http://schemas.openxmlformats.org/officeDocument/2006/relationships/customXml" Target="../ink/ink603.xml"/><Relationship Id="rId121" Type="http://schemas.openxmlformats.org/officeDocument/2006/relationships/image" Target="../media/image282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900.png"/><Relationship Id="rId46" Type="http://schemas.openxmlformats.org/officeDocument/2006/relationships/customXml" Target="../ink/ink567.xml"/><Relationship Id="rId67" Type="http://schemas.openxmlformats.org/officeDocument/2006/relationships/customXml" Target="../ink/ink587.xml"/><Relationship Id="rId116" Type="http://schemas.openxmlformats.org/officeDocument/2006/relationships/customXml" Target="../ink/ink612.xml"/><Relationship Id="rId20" Type="http://schemas.openxmlformats.org/officeDocument/2006/relationships/customXml" Target="../ink/ink554.xml"/><Relationship Id="rId41" Type="http://schemas.openxmlformats.org/officeDocument/2006/relationships/image" Target="../media/image1980.png"/><Relationship Id="rId62" Type="http://schemas.openxmlformats.org/officeDocument/2006/relationships/customXml" Target="../ink/ink582.xml"/><Relationship Id="rId83" Type="http://schemas.openxmlformats.org/officeDocument/2006/relationships/image" Target="../media/image263.png"/><Relationship Id="rId88" Type="http://schemas.openxmlformats.org/officeDocument/2006/relationships/customXml" Target="../ink/ink598.xml"/><Relationship Id="rId111" Type="http://schemas.openxmlformats.org/officeDocument/2006/relationships/image" Target="../media/image277.png"/><Relationship Id="rId15" Type="http://schemas.openxmlformats.org/officeDocument/2006/relationships/image" Target="../media/image17811.png"/><Relationship Id="rId36" Type="http://schemas.openxmlformats.org/officeDocument/2006/relationships/customXml" Target="../ink/ink562.xml"/><Relationship Id="rId57" Type="http://schemas.openxmlformats.org/officeDocument/2006/relationships/customXml" Target="../ink/ink577.xml"/><Relationship Id="rId106" Type="http://schemas.openxmlformats.org/officeDocument/2006/relationships/customXml" Target="../ink/ink607.xml"/><Relationship Id="rId10" Type="http://schemas.openxmlformats.org/officeDocument/2006/relationships/customXml" Target="../ink/ink549.xml"/><Relationship Id="rId31" Type="http://schemas.openxmlformats.org/officeDocument/2006/relationships/image" Target="../media/image1930.png"/><Relationship Id="rId52" Type="http://schemas.openxmlformats.org/officeDocument/2006/relationships/customXml" Target="../ink/ink572.xml"/><Relationship Id="rId73" Type="http://schemas.openxmlformats.org/officeDocument/2006/relationships/image" Target="../media/image258.png"/><Relationship Id="rId78" Type="http://schemas.openxmlformats.org/officeDocument/2006/relationships/customXml" Target="../ink/ink593.xml"/><Relationship Id="rId94" Type="http://schemas.openxmlformats.org/officeDocument/2006/relationships/customXml" Target="../ink/ink601.xml"/><Relationship Id="rId99" Type="http://schemas.openxmlformats.org/officeDocument/2006/relationships/image" Target="../media/image271.png"/><Relationship Id="rId101" Type="http://schemas.openxmlformats.org/officeDocument/2006/relationships/image" Target="../media/image272.png"/><Relationship Id="rId122" Type="http://schemas.openxmlformats.org/officeDocument/2006/relationships/customXml" Target="../ink/ink615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20.xml"/><Relationship Id="rId18" Type="http://schemas.openxmlformats.org/officeDocument/2006/relationships/image" Target="../media/image291.png"/><Relationship Id="rId26" Type="http://schemas.openxmlformats.org/officeDocument/2006/relationships/image" Target="../media/image295.png"/><Relationship Id="rId39" Type="http://schemas.openxmlformats.org/officeDocument/2006/relationships/customXml" Target="../ink/ink633.xml"/><Relationship Id="rId21" Type="http://schemas.openxmlformats.org/officeDocument/2006/relationships/customXml" Target="../ink/ink624.xml"/><Relationship Id="rId34" Type="http://schemas.openxmlformats.org/officeDocument/2006/relationships/image" Target="../media/image299.png"/><Relationship Id="rId47" Type="http://schemas.openxmlformats.org/officeDocument/2006/relationships/image" Target="../media/image303.png"/><Relationship Id="rId50" Type="http://schemas.openxmlformats.org/officeDocument/2006/relationships/customXml" Target="../ink/ink638.xml"/><Relationship Id="rId7" Type="http://schemas.openxmlformats.org/officeDocument/2006/relationships/customXml" Target="../ink/ink617.xml"/><Relationship Id="rId2" Type="http://schemas.openxmlformats.org/officeDocument/2006/relationships/audio" Target="../media/media14.m4a"/><Relationship Id="rId16" Type="http://schemas.openxmlformats.org/officeDocument/2006/relationships/image" Target="../media/image290.png"/><Relationship Id="rId29" Type="http://schemas.openxmlformats.org/officeDocument/2006/relationships/customXml" Target="../ink/ink628.xml"/><Relationship Id="rId11" Type="http://schemas.openxmlformats.org/officeDocument/2006/relationships/customXml" Target="../ink/ink619.xml"/><Relationship Id="rId24" Type="http://schemas.openxmlformats.org/officeDocument/2006/relationships/image" Target="../media/image294.png"/><Relationship Id="rId32" Type="http://schemas.openxmlformats.org/officeDocument/2006/relationships/image" Target="../media/image298.png"/><Relationship Id="rId37" Type="http://schemas.openxmlformats.org/officeDocument/2006/relationships/customXml" Target="../ink/ink632.xml"/><Relationship Id="rId40" Type="http://schemas.openxmlformats.org/officeDocument/2006/relationships/image" Target="../media/image302.png"/><Relationship Id="rId45" Type="http://schemas.openxmlformats.org/officeDocument/2006/relationships/image" Target="../media/image255.png"/><Relationship Id="rId53" Type="http://schemas.openxmlformats.org/officeDocument/2006/relationships/image" Target="../media/image1.png"/><Relationship Id="rId5" Type="http://schemas.openxmlformats.org/officeDocument/2006/relationships/customXml" Target="../ink/ink616.xml"/><Relationship Id="rId15" Type="http://schemas.openxmlformats.org/officeDocument/2006/relationships/customXml" Target="../ink/ink621.xml"/><Relationship Id="rId23" Type="http://schemas.openxmlformats.org/officeDocument/2006/relationships/customXml" Target="../ink/ink625.xml"/><Relationship Id="rId28" Type="http://schemas.openxmlformats.org/officeDocument/2006/relationships/image" Target="../media/image296.png"/><Relationship Id="rId36" Type="http://schemas.openxmlformats.org/officeDocument/2006/relationships/image" Target="../media/image300.png"/><Relationship Id="rId49" Type="http://schemas.openxmlformats.org/officeDocument/2006/relationships/image" Target="../media/image304.png"/><Relationship Id="rId10" Type="http://schemas.openxmlformats.org/officeDocument/2006/relationships/image" Target="../media/image287.png"/><Relationship Id="rId19" Type="http://schemas.openxmlformats.org/officeDocument/2006/relationships/customXml" Target="../ink/ink623.xml"/><Relationship Id="rId31" Type="http://schemas.openxmlformats.org/officeDocument/2006/relationships/customXml" Target="../ink/ink629.xml"/><Relationship Id="rId44" Type="http://schemas.openxmlformats.org/officeDocument/2006/relationships/customXml" Target="../ink/ink635.xml"/><Relationship Id="rId52" Type="http://schemas.openxmlformats.org/officeDocument/2006/relationships/hyperlink" Target="https://brilliant.org/wiki/max-flow-min-cut-algorithm/" TargetMode="External"/><Relationship Id="rId4" Type="http://schemas.openxmlformats.org/officeDocument/2006/relationships/image" Target="../media/image284.png"/><Relationship Id="rId9" Type="http://schemas.openxmlformats.org/officeDocument/2006/relationships/customXml" Target="../ink/ink618.xml"/><Relationship Id="rId14" Type="http://schemas.openxmlformats.org/officeDocument/2006/relationships/image" Target="../media/image289.png"/><Relationship Id="rId22" Type="http://schemas.openxmlformats.org/officeDocument/2006/relationships/image" Target="../media/image293.png"/><Relationship Id="rId27" Type="http://schemas.openxmlformats.org/officeDocument/2006/relationships/customXml" Target="../ink/ink627.xml"/><Relationship Id="rId30" Type="http://schemas.openxmlformats.org/officeDocument/2006/relationships/image" Target="../media/image297.png"/><Relationship Id="rId35" Type="http://schemas.openxmlformats.org/officeDocument/2006/relationships/customXml" Target="../ink/ink631.xml"/><Relationship Id="rId43" Type="http://schemas.openxmlformats.org/officeDocument/2006/relationships/image" Target="../media/image254.png"/><Relationship Id="rId48" Type="http://schemas.openxmlformats.org/officeDocument/2006/relationships/customXml" Target="../ink/ink637.xml"/><Relationship Id="rId8" Type="http://schemas.openxmlformats.org/officeDocument/2006/relationships/image" Target="../media/image286.png"/><Relationship Id="rId51" Type="http://schemas.openxmlformats.org/officeDocument/2006/relationships/image" Target="../media/image305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288.png"/><Relationship Id="rId17" Type="http://schemas.openxmlformats.org/officeDocument/2006/relationships/customXml" Target="../ink/ink622.xml"/><Relationship Id="rId25" Type="http://schemas.openxmlformats.org/officeDocument/2006/relationships/customXml" Target="../ink/ink626.xml"/><Relationship Id="rId33" Type="http://schemas.openxmlformats.org/officeDocument/2006/relationships/customXml" Target="../ink/ink630.xml"/><Relationship Id="rId38" Type="http://schemas.openxmlformats.org/officeDocument/2006/relationships/image" Target="../media/image301.png"/><Relationship Id="rId46" Type="http://schemas.openxmlformats.org/officeDocument/2006/relationships/customXml" Target="../ink/ink636.xml"/><Relationship Id="rId20" Type="http://schemas.openxmlformats.org/officeDocument/2006/relationships/image" Target="../media/image292.png"/><Relationship Id="rId41" Type="http://schemas.openxmlformats.org/officeDocument/2006/relationships/customXml" Target="../ink/ink634.xml"/><Relationship Id="rId1" Type="http://schemas.microsoft.com/office/2007/relationships/media" Target="../media/media14.m4a"/><Relationship Id="rId6" Type="http://schemas.openxmlformats.org/officeDocument/2006/relationships/image" Target="../media/image285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38.png"/><Relationship Id="rId21" Type="http://schemas.openxmlformats.org/officeDocument/2006/relationships/image" Target="../media/image2921.png"/><Relationship Id="rId63" Type="http://schemas.openxmlformats.org/officeDocument/2006/relationships/image" Target="../media/image313.png"/><Relationship Id="rId159" Type="http://schemas.openxmlformats.org/officeDocument/2006/relationships/image" Target="../media/image359.png"/><Relationship Id="rId170" Type="http://schemas.openxmlformats.org/officeDocument/2006/relationships/customXml" Target="../ink/ink722.xml"/><Relationship Id="rId226" Type="http://schemas.openxmlformats.org/officeDocument/2006/relationships/image" Target="../media/image392.png"/><Relationship Id="rId107" Type="http://schemas.openxmlformats.org/officeDocument/2006/relationships/image" Target="../media/image334.png"/><Relationship Id="rId11" Type="http://schemas.openxmlformats.org/officeDocument/2006/relationships/image" Target="../media/image2871.png"/><Relationship Id="rId32" Type="http://schemas.openxmlformats.org/officeDocument/2006/relationships/customXml" Target="../ink/ink653.xml"/><Relationship Id="rId53" Type="http://schemas.openxmlformats.org/officeDocument/2006/relationships/image" Target="../media/image308.png"/><Relationship Id="rId74" Type="http://schemas.openxmlformats.org/officeDocument/2006/relationships/customXml" Target="../ink/ink674.xml"/><Relationship Id="rId128" Type="http://schemas.openxmlformats.org/officeDocument/2006/relationships/customXml" Target="../ink/ink701.xml"/><Relationship Id="rId149" Type="http://schemas.openxmlformats.org/officeDocument/2006/relationships/image" Target="../media/image354.png"/><Relationship Id="rId5" Type="http://schemas.openxmlformats.org/officeDocument/2006/relationships/image" Target="../media/image2841.png"/><Relationship Id="rId95" Type="http://schemas.openxmlformats.org/officeDocument/2006/relationships/image" Target="../media/image329.png"/><Relationship Id="rId160" Type="http://schemas.openxmlformats.org/officeDocument/2006/relationships/customXml" Target="../ink/ink717.xml"/><Relationship Id="rId181" Type="http://schemas.openxmlformats.org/officeDocument/2006/relationships/image" Target="../media/image370.png"/><Relationship Id="rId216" Type="http://schemas.openxmlformats.org/officeDocument/2006/relationships/customXml" Target="../ink/ink745.xml"/><Relationship Id="rId237" Type="http://schemas.openxmlformats.org/officeDocument/2006/relationships/customXml" Target="../ink/ink756.xml"/><Relationship Id="rId258" Type="http://schemas.openxmlformats.org/officeDocument/2006/relationships/image" Target="../media/image404.png"/><Relationship Id="rId22" Type="http://schemas.openxmlformats.org/officeDocument/2006/relationships/customXml" Target="../ink/ink648.xml"/><Relationship Id="rId43" Type="http://schemas.openxmlformats.org/officeDocument/2006/relationships/image" Target="../media/image3032.png"/><Relationship Id="rId64" Type="http://schemas.openxmlformats.org/officeDocument/2006/relationships/customXml" Target="../ink/ink669.xml"/><Relationship Id="rId118" Type="http://schemas.openxmlformats.org/officeDocument/2006/relationships/customXml" Target="../ink/ink696.xml"/><Relationship Id="rId139" Type="http://schemas.openxmlformats.org/officeDocument/2006/relationships/image" Target="../media/image349.png"/><Relationship Id="rId85" Type="http://schemas.openxmlformats.org/officeDocument/2006/relationships/image" Target="../media/image324.png"/><Relationship Id="rId150" Type="http://schemas.openxmlformats.org/officeDocument/2006/relationships/customXml" Target="../ink/ink712.xml"/><Relationship Id="rId171" Type="http://schemas.openxmlformats.org/officeDocument/2006/relationships/image" Target="../media/image365.png"/><Relationship Id="rId192" Type="http://schemas.openxmlformats.org/officeDocument/2006/relationships/customXml" Target="../ink/ink733.xml"/><Relationship Id="rId206" Type="http://schemas.openxmlformats.org/officeDocument/2006/relationships/customXml" Target="../ink/ink740.xml"/><Relationship Id="rId227" Type="http://schemas.openxmlformats.org/officeDocument/2006/relationships/customXml" Target="../ink/ink751.xml"/><Relationship Id="rId248" Type="http://schemas.openxmlformats.org/officeDocument/2006/relationships/image" Target="../media/image401.png"/><Relationship Id="rId12" Type="http://schemas.openxmlformats.org/officeDocument/2006/relationships/customXml" Target="../ink/ink643.xml"/><Relationship Id="rId33" Type="http://schemas.openxmlformats.org/officeDocument/2006/relationships/image" Target="../media/image2981.png"/><Relationship Id="rId108" Type="http://schemas.openxmlformats.org/officeDocument/2006/relationships/customXml" Target="../ink/ink691.xml"/><Relationship Id="rId129" Type="http://schemas.openxmlformats.org/officeDocument/2006/relationships/image" Target="../media/image344.png"/><Relationship Id="rId54" Type="http://schemas.openxmlformats.org/officeDocument/2006/relationships/customXml" Target="../ink/ink664.xml"/><Relationship Id="rId75" Type="http://schemas.openxmlformats.org/officeDocument/2006/relationships/image" Target="../media/image319.png"/><Relationship Id="rId96" Type="http://schemas.openxmlformats.org/officeDocument/2006/relationships/customXml" Target="../ink/ink685.xml"/><Relationship Id="rId140" Type="http://schemas.openxmlformats.org/officeDocument/2006/relationships/customXml" Target="../ink/ink707.xml"/><Relationship Id="rId161" Type="http://schemas.openxmlformats.org/officeDocument/2006/relationships/image" Target="../media/image360.png"/><Relationship Id="rId182" Type="http://schemas.openxmlformats.org/officeDocument/2006/relationships/customXml" Target="../ink/ink728.xml"/><Relationship Id="rId217" Type="http://schemas.openxmlformats.org/officeDocument/2006/relationships/image" Target="../media/image388.png"/><Relationship Id="rId6" Type="http://schemas.openxmlformats.org/officeDocument/2006/relationships/customXml" Target="../ink/ink640.xml"/><Relationship Id="rId238" Type="http://schemas.openxmlformats.org/officeDocument/2006/relationships/image" Target="../media/image397.png"/><Relationship Id="rId259" Type="http://schemas.openxmlformats.org/officeDocument/2006/relationships/customXml" Target="../ink/ink769.xml"/><Relationship Id="rId23" Type="http://schemas.openxmlformats.org/officeDocument/2006/relationships/image" Target="../media/image2931.png"/><Relationship Id="rId119" Type="http://schemas.openxmlformats.org/officeDocument/2006/relationships/image" Target="../media/image339.png"/><Relationship Id="rId44" Type="http://schemas.openxmlformats.org/officeDocument/2006/relationships/customXml" Target="../ink/ink659.xml"/><Relationship Id="rId65" Type="http://schemas.openxmlformats.org/officeDocument/2006/relationships/image" Target="../media/image314.png"/><Relationship Id="rId86" Type="http://schemas.openxmlformats.org/officeDocument/2006/relationships/customXml" Target="../ink/ink680.xml"/><Relationship Id="rId130" Type="http://schemas.openxmlformats.org/officeDocument/2006/relationships/customXml" Target="../ink/ink702.xml"/><Relationship Id="rId151" Type="http://schemas.openxmlformats.org/officeDocument/2006/relationships/image" Target="../media/image355.png"/><Relationship Id="rId172" Type="http://schemas.openxmlformats.org/officeDocument/2006/relationships/customXml" Target="../ink/ink723.xml"/><Relationship Id="rId193" Type="http://schemas.openxmlformats.org/officeDocument/2006/relationships/image" Target="../media/image376.png"/><Relationship Id="rId207" Type="http://schemas.openxmlformats.org/officeDocument/2006/relationships/image" Target="../media/image383.png"/><Relationship Id="rId228" Type="http://schemas.openxmlformats.org/officeDocument/2006/relationships/image" Target="../media/image393.png"/><Relationship Id="rId249" Type="http://schemas.openxmlformats.org/officeDocument/2006/relationships/customXml" Target="../ink/ink763.xml"/><Relationship Id="rId13" Type="http://schemas.openxmlformats.org/officeDocument/2006/relationships/image" Target="../media/image2881.png"/><Relationship Id="rId109" Type="http://schemas.openxmlformats.org/officeDocument/2006/relationships/image" Target="../media/image264.png"/><Relationship Id="rId260" Type="http://schemas.openxmlformats.org/officeDocument/2006/relationships/customXml" Target="../ink/ink770.xml"/><Relationship Id="rId34" Type="http://schemas.openxmlformats.org/officeDocument/2006/relationships/customXml" Target="../ink/ink654.xml"/><Relationship Id="rId55" Type="http://schemas.openxmlformats.org/officeDocument/2006/relationships/image" Target="../media/image309.png"/><Relationship Id="rId76" Type="http://schemas.openxmlformats.org/officeDocument/2006/relationships/customXml" Target="../ink/ink675.xml"/><Relationship Id="rId97" Type="http://schemas.openxmlformats.org/officeDocument/2006/relationships/image" Target="../media/image330.png"/><Relationship Id="rId120" Type="http://schemas.openxmlformats.org/officeDocument/2006/relationships/customXml" Target="../ink/ink697.xml"/><Relationship Id="rId141" Type="http://schemas.openxmlformats.org/officeDocument/2006/relationships/image" Target="../media/image350.png"/><Relationship Id="rId7" Type="http://schemas.openxmlformats.org/officeDocument/2006/relationships/image" Target="../media/image2851.png"/><Relationship Id="rId162" Type="http://schemas.openxmlformats.org/officeDocument/2006/relationships/customXml" Target="../ink/ink718.xml"/><Relationship Id="rId183" Type="http://schemas.openxmlformats.org/officeDocument/2006/relationships/image" Target="../media/image371.png"/><Relationship Id="rId218" Type="http://schemas.openxmlformats.org/officeDocument/2006/relationships/customXml" Target="../ink/ink746.xml"/><Relationship Id="rId239" Type="http://schemas.openxmlformats.org/officeDocument/2006/relationships/customXml" Target="../ink/ink757.xml"/><Relationship Id="rId250" Type="http://schemas.openxmlformats.org/officeDocument/2006/relationships/image" Target="../media/image402.png"/><Relationship Id="rId24" Type="http://schemas.openxmlformats.org/officeDocument/2006/relationships/customXml" Target="../ink/ink649.xml"/><Relationship Id="rId45" Type="http://schemas.openxmlformats.org/officeDocument/2006/relationships/image" Target="../media/image3040.png"/><Relationship Id="rId66" Type="http://schemas.openxmlformats.org/officeDocument/2006/relationships/customXml" Target="../ink/ink670.xml"/><Relationship Id="rId87" Type="http://schemas.openxmlformats.org/officeDocument/2006/relationships/image" Target="../media/image325.png"/><Relationship Id="rId110" Type="http://schemas.openxmlformats.org/officeDocument/2006/relationships/customXml" Target="../ink/ink692.xml"/><Relationship Id="rId131" Type="http://schemas.openxmlformats.org/officeDocument/2006/relationships/image" Target="../media/image345.png"/><Relationship Id="rId152" Type="http://schemas.openxmlformats.org/officeDocument/2006/relationships/customXml" Target="../ink/ink713.xml"/><Relationship Id="rId173" Type="http://schemas.openxmlformats.org/officeDocument/2006/relationships/image" Target="../media/image366.png"/><Relationship Id="rId194" Type="http://schemas.openxmlformats.org/officeDocument/2006/relationships/customXml" Target="../ink/ink734.xml"/><Relationship Id="rId208" Type="http://schemas.openxmlformats.org/officeDocument/2006/relationships/customXml" Target="../ink/ink741.xml"/><Relationship Id="rId229" Type="http://schemas.openxmlformats.org/officeDocument/2006/relationships/customXml" Target="../ink/ink752.xml"/><Relationship Id="rId240" Type="http://schemas.openxmlformats.org/officeDocument/2006/relationships/image" Target="../media/image398.png"/><Relationship Id="rId261" Type="http://schemas.openxmlformats.org/officeDocument/2006/relationships/image" Target="../media/image405.png"/><Relationship Id="rId14" Type="http://schemas.openxmlformats.org/officeDocument/2006/relationships/customXml" Target="../ink/ink644.xml"/><Relationship Id="rId35" Type="http://schemas.openxmlformats.org/officeDocument/2006/relationships/image" Target="../media/image2991.png"/><Relationship Id="rId56" Type="http://schemas.openxmlformats.org/officeDocument/2006/relationships/customXml" Target="../ink/ink665.xml"/><Relationship Id="rId77" Type="http://schemas.openxmlformats.org/officeDocument/2006/relationships/image" Target="../media/image320.png"/><Relationship Id="rId100" Type="http://schemas.openxmlformats.org/officeDocument/2006/relationships/customXml" Target="../ink/ink687.xml"/><Relationship Id="rId8" Type="http://schemas.openxmlformats.org/officeDocument/2006/relationships/customXml" Target="../ink/ink641.xml"/><Relationship Id="rId98" Type="http://schemas.openxmlformats.org/officeDocument/2006/relationships/customXml" Target="../ink/ink686.xml"/><Relationship Id="rId121" Type="http://schemas.openxmlformats.org/officeDocument/2006/relationships/image" Target="../media/image340.png"/><Relationship Id="rId142" Type="http://schemas.openxmlformats.org/officeDocument/2006/relationships/customXml" Target="../ink/ink708.xml"/><Relationship Id="rId163" Type="http://schemas.openxmlformats.org/officeDocument/2006/relationships/image" Target="../media/image361.png"/><Relationship Id="rId184" Type="http://schemas.openxmlformats.org/officeDocument/2006/relationships/customXml" Target="../ink/ink729.xml"/><Relationship Id="rId219" Type="http://schemas.openxmlformats.org/officeDocument/2006/relationships/image" Target="../media/image389.png"/><Relationship Id="rId230" Type="http://schemas.openxmlformats.org/officeDocument/2006/relationships/image" Target="../media/image394.png"/><Relationship Id="rId251" Type="http://schemas.openxmlformats.org/officeDocument/2006/relationships/customXml" Target="../ink/ink764.xml"/><Relationship Id="rId25" Type="http://schemas.openxmlformats.org/officeDocument/2006/relationships/image" Target="../media/image2941.png"/><Relationship Id="rId46" Type="http://schemas.openxmlformats.org/officeDocument/2006/relationships/customXml" Target="../ink/ink660.xml"/><Relationship Id="rId67" Type="http://schemas.openxmlformats.org/officeDocument/2006/relationships/image" Target="../media/image315.png"/><Relationship Id="rId88" Type="http://schemas.openxmlformats.org/officeDocument/2006/relationships/customXml" Target="../ink/ink681.xml"/><Relationship Id="rId111" Type="http://schemas.openxmlformats.org/officeDocument/2006/relationships/image" Target="../media/image335.png"/><Relationship Id="rId132" Type="http://schemas.openxmlformats.org/officeDocument/2006/relationships/customXml" Target="../ink/ink703.xml"/><Relationship Id="rId153" Type="http://schemas.openxmlformats.org/officeDocument/2006/relationships/image" Target="../media/image356.png"/><Relationship Id="rId174" Type="http://schemas.openxmlformats.org/officeDocument/2006/relationships/customXml" Target="../ink/ink724.xml"/><Relationship Id="rId195" Type="http://schemas.openxmlformats.org/officeDocument/2006/relationships/image" Target="../media/image377.png"/><Relationship Id="rId209" Type="http://schemas.openxmlformats.org/officeDocument/2006/relationships/image" Target="../media/image384.png"/><Relationship Id="rId220" Type="http://schemas.openxmlformats.org/officeDocument/2006/relationships/customXml" Target="../ink/ink747.xml"/><Relationship Id="rId241" Type="http://schemas.openxmlformats.org/officeDocument/2006/relationships/customXml" Target="../ink/ink758.xml"/><Relationship Id="rId15" Type="http://schemas.openxmlformats.org/officeDocument/2006/relationships/image" Target="../media/image2891.png"/><Relationship Id="rId36" Type="http://schemas.openxmlformats.org/officeDocument/2006/relationships/customXml" Target="../ink/ink655.xml"/><Relationship Id="rId57" Type="http://schemas.openxmlformats.org/officeDocument/2006/relationships/image" Target="../media/image310.png"/><Relationship Id="rId262" Type="http://schemas.openxmlformats.org/officeDocument/2006/relationships/customXml" Target="../ink/ink771.xml"/><Relationship Id="rId78" Type="http://schemas.openxmlformats.org/officeDocument/2006/relationships/customXml" Target="../ink/ink676.xml"/><Relationship Id="rId99" Type="http://schemas.openxmlformats.org/officeDocument/2006/relationships/image" Target="../media/image68.png"/><Relationship Id="rId101" Type="http://schemas.openxmlformats.org/officeDocument/2006/relationships/image" Target="../media/image331.png"/><Relationship Id="rId122" Type="http://schemas.openxmlformats.org/officeDocument/2006/relationships/customXml" Target="../ink/ink698.xml"/><Relationship Id="rId143" Type="http://schemas.openxmlformats.org/officeDocument/2006/relationships/image" Target="../media/image351.png"/><Relationship Id="rId164" Type="http://schemas.openxmlformats.org/officeDocument/2006/relationships/customXml" Target="../ink/ink719.xml"/><Relationship Id="rId185" Type="http://schemas.openxmlformats.org/officeDocument/2006/relationships/image" Target="../media/image372.png"/><Relationship Id="rId9" Type="http://schemas.openxmlformats.org/officeDocument/2006/relationships/image" Target="../media/image2861.png"/><Relationship Id="rId210" Type="http://schemas.openxmlformats.org/officeDocument/2006/relationships/customXml" Target="../ink/ink742.xml"/><Relationship Id="rId26" Type="http://schemas.openxmlformats.org/officeDocument/2006/relationships/customXml" Target="../ink/ink650.xml"/><Relationship Id="rId231" Type="http://schemas.openxmlformats.org/officeDocument/2006/relationships/customXml" Target="../ink/ink753.xml"/><Relationship Id="rId252" Type="http://schemas.openxmlformats.org/officeDocument/2006/relationships/image" Target="../media/image403.png"/><Relationship Id="rId47" Type="http://schemas.openxmlformats.org/officeDocument/2006/relationships/image" Target="../media/image3050.png"/><Relationship Id="rId68" Type="http://schemas.openxmlformats.org/officeDocument/2006/relationships/customXml" Target="../ink/ink671.xml"/><Relationship Id="rId89" Type="http://schemas.openxmlformats.org/officeDocument/2006/relationships/image" Target="../media/image326.png"/><Relationship Id="rId112" Type="http://schemas.openxmlformats.org/officeDocument/2006/relationships/customXml" Target="../ink/ink693.xml"/><Relationship Id="rId133" Type="http://schemas.openxmlformats.org/officeDocument/2006/relationships/image" Target="../media/image346.png"/><Relationship Id="rId154" Type="http://schemas.openxmlformats.org/officeDocument/2006/relationships/customXml" Target="../ink/ink714.xml"/><Relationship Id="rId175" Type="http://schemas.openxmlformats.org/officeDocument/2006/relationships/image" Target="../media/image367.png"/><Relationship Id="rId196" Type="http://schemas.openxmlformats.org/officeDocument/2006/relationships/customXml" Target="../ink/ink735.xml"/><Relationship Id="rId200" Type="http://schemas.openxmlformats.org/officeDocument/2006/relationships/customXml" Target="../ink/ink737.xml"/><Relationship Id="rId16" Type="http://schemas.openxmlformats.org/officeDocument/2006/relationships/customXml" Target="../ink/ink645.xml"/><Relationship Id="rId221" Type="http://schemas.openxmlformats.org/officeDocument/2006/relationships/image" Target="../media/image390.png"/><Relationship Id="rId242" Type="http://schemas.openxmlformats.org/officeDocument/2006/relationships/customXml" Target="../ink/ink759.xml"/><Relationship Id="rId263" Type="http://schemas.openxmlformats.org/officeDocument/2006/relationships/image" Target="../media/image406.png"/><Relationship Id="rId37" Type="http://schemas.openxmlformats.org/officeDocument/2006/relationships/image" Target="../media/image3002.png"/><Relationship Id="rId58" Type="http://schemas.openxmlformats.org/officeDocument/2006/relationships/customXml" Target="../ink/ink666.xml"/><Relationship Id="rId79" Type="http://schemas.openxmlformats.org/officeDocument/2006/relationships/image" Target="../media/image321.png"/><Relationship Id="rId102" Type="http://schemas.openxmlformats.org/officeDocument/2006/relationships/customXml" Target="../ink/ink688.xml"/><Relationship Id="rId123" Type="http://schemas.openxmlformats.org/officeDocument/2006/relationships/image" Target="../media/image341.png"/><Relationship Id="rId144" Type="http://schemas.openxmlformats.org/officeDocument/2006/relationships/customXml" Target="../ink/ink709.xml"/><Relationship Id="rId90" Type="http://schemas.openxmlformats.org/officeDocument/2006/relationships/customXml" Target="../ink/ink682.xml"/><Relationship Id="rId165" Type="http://schemas.openxmlformats.org/officeDocument/2006/relationships/image" Target="../media/image362.png"/><Relationship Id="rId186" Type="http://schemas.openxmlformats.org/officeDocument/2006/relationships/customXml" Target="../ink/ink730.xml"/><Relationship Id="rId211" Type="http://schemas.openxmlformats.org/officeDocument/2006/relationships/image" Target="../media/image385.png"/><Relationship Id="rId232" Type="http://schemas.openxmlformats.org/officeDocument/2006/relationships/image" Target="../media/image395.png"/><Relationship Id="rId253" Type="http://schemas.openxmlformats.org/officeDocument/2006/relationships/customXml" Target="../ink/ink765.xml"/><Relationship Id="rId27" Type="http://schemas.openxmlformats.org/officeDocument/2006/relationships/image" Target="../media/image2951.png"/><Relationship Id="rId48" Type="http://schemas.openxmlformats.org/officeDocument/2006/relationships/customXml" Target="../ink/ink661.xml"/><Relationship Id="rId69" Type="http://schemas.openxmlformats.org/officeDocument/2006/relationships/image" Target="../media/image316.png"/><Relationship Id="rId113" Type="http://schemas.openxmlformats.org/officeDocument/2006/relationships/image" Target="../media/image336.png"/><Relationship Id="rId134" Type="http://schemas.openxmlformats.org/officeDocument/2006/relationships/customXml" Target="../ink/ink704.xml"/><Relationship Id="rId80" Type="http://schemas.openxmlformats.org/officeDocument/2006/relationships/customXml" Target="../ink/ink677.xml"/><Relationship Id="rId155" Type="http://schemas.openxmlformats.org/officeDocument/2006/relationships/image" Target="../media/image357.png"/><Relationship Id="rId176" Type="http://schemas.openxmlformats.org/officeDocument/2006/relationships/customXml" Target="../ink/ink725.xml"/><Relationship Id="rId197" Type="http://schemas.openxmlformats.org/officeDocument/2006/relationships/image" Target="../media/image378.png"/><Relationship Id="rId201" Type="http://schemas.openxmlformats.org/officeDocument/2006/relationships/image" Target="../media/image380.png"/><Relationship Id="rId222" Type="http://schemas.openxmlformats.org/officeDocument/2006/relationships/customXml" Target="../ink/ink748.xml"/><Relationship Id="rId243" Type="http://schemas.openxmlformats.org/officeDocument/2006/relationships/customXml" Target="../ink/ink760.xml"/><Relationship Id="rId264" Type="http://schemas.openxmlformats.org/officeDocument/2006/relationships/customXml" Target="../ink/ink772.xml"/><Relationship Id="rId17" Type="http://schemas.openxmlformats.org/officeDocument/2006/relationships/image" Target="../media/image2901.png"/><Relationship Id="rId38" Type="http://schemas.openxmlformats.org/officeDocument/2006/relationships/customXml" Target="../ink/ink656.xml"/><Relationship Id="rId59" Type="http://schemas.openxmlformats.org/officeDocument/2006/relationships/image" Target="../media/image311.png"/><Relationship Id="rId103" Type="http://schemas.openxmlformats.org/officeDocument/2006/relationships/image" Target="../media/image332.png"/><Relationship Id="rId124" Type="http://schemas.openxmlformats.org/officeDocument/2006/relationships/customXml" Target="../ink/ink699.xml"/><Relationship Id="rId70" Type="http://schemas.openxmlformats.org/officeDocument/2006/relationships/customXml" Target="../ink/ink672.xml"/><Relationship Id="rId91" Type="http://schemas.openxmlformats.org/officeDocument/2006/relationships/image" Target="../media/image327.png"/><Relationship Id="rId145" Type="http://schemas.openxmlformats.org/officeDocument/2006/relationships/image" Target="../media/image352.png"/><Relationship Id="rId166" Type="http://schemas.openxmlformats.org/officeDocument/2006/relationships/customXml" Target="../ink/ink720.xml"/><Relationship Id="rId187" Type="http://schemas.openxmlformats.org/officeDocument/2006/relationships/image" Target="../media/image373.png"/><Relationship Id="rId1" Type="http://schemas.microsoft.com/office/2007/relationships/media" Target="../media/media15.m4a"/><Relationship Id="rId212" Type="http://schemas.openxmlformats.org/officeDocument/2006/relationships/customXml" Target="../ink/ink743.xml"/><Relationship Id="rId233" Type="http://schemas.openxmlformats.org/officeDocument/2006/relationships/customXml" Target="../ink/ink754.xml"/><Relationship Id="rId254" Type="http://schemas.openxmlformats.org/officeDocument/2006/relationships/customXml" Target="../ink/ink766.xml"/><Relationship Id="rId28" Type="http://schemas.openxmlformats.org/officeDocument/2006/relationships/customXml" Target="../ink/ink651.xml"/><Relationship Id="rId49" Type="http://schemas.openxmlformats.org/officeDocument/2006/relationships/image" Target="../media/image306.png"/><Relationship Id="rId114" Type="http://schemas.openxmlformats.org/officeDocument/2006/relationships/customXml" Target="../ink/ink694.xml"/><Relationship Id="rId60" Type="http://schemas.openxmlformats.org/officeDocument/2006/relationships/customXml" Target="../ink/ink667.xml"/><Relationship Id="rId81" Type="http://schemas.openxmlformats.org/officeDocument/2006/relationships/image" Target="../media/image322.png"/><Relationship Id="rId135" Type="http://schemas.openxmlformats.org/officeDocument/2006/relationships/image" Target="../media/image347.png"/><Relationship Id="rId156" Type="http://schemas.openxmlformats.org/officeDocument/2006/relationships/customXml" Target="../ink/ink715.xml"/><Relationship Id="rId177" Type="http://schemas.openxmlformats.org/officeDocument/2006/relationships/image" Target="../media/image368.png"/><Relationship Id="rId198" Type="http://schemas.openxmlformats.org/officeDocument/2006/relationships/customXml" Target="../ink/ink736.xml"/><Relationship Id="rId202" Type="http://schemas.openxmlformats.org/officeDocument/2006/relationships/customXml" Target="../ink/ink738.xml"/><Relationship Id="rId223" Type="http://schemas.openxmlformats.org/officeDocument/2006/relationships/image" Target="../media/image391.png"/><Relationship Id="rId244" Type="http://schemas.openxmlformats.org/officeDocument/2006/relationships/image" Target="../media/image399.png"/><Relationship Id="rId18" Type="http://schemas.openxmlformats.org/officeDocument/2006/relationships/customXml" Target="../ink/ink646.xml"/><Relationship Id="rId39" Type="http://schemas.openxmlformats.org/officeDocument/2006/relationships/image" Target="../media/image3011.png"/><Relationship Id="rId265" Type="http://schemas.openxmlformats.org/officeDocument/2006/relationships/image" Target="../media/image407.png"/><Relationship Id="rId50" Type="http://schemas.openxmlformats.org/officeDocument/2006/relationships/customXml" Target="../ink/ink662.xml"/><Relationship Id="rId104" Type="http://schemas.openxmlformats.org/officeDocument/2006/relationships/customXml" Target="../ink/ink689.xml"/><Relationship Id="rId125" Type="http://schemas.openxmlformats.org/officeDocument/2006/relationships/image" Target="../media/image342.png"/><Relationship Id="rId146" Type="http://schemas.openxmlformats.org/officeDocument/2006/relationships/customXml" Target="../ink/ink710.xml"/><Relationship Id="rId167" Type="http://schemas.openxmlformats.org/officeDocument/2006/relationships/image" Target="../media/image363.png"/><Relationship Id="rId188" Type="http://schemas.openxmlformats.org/officeDocument/2006/relationships/customXml" Target="../ink/ink731.xml"/><Relationship Id="rId71" Type="http://schemas.openxmlformats.org/officeDocument/2006/relationships/image" Target="../media/image317.png"/><Relationship Id="rId92" Type="http://schemas.openxmlformats.org/officeDocument/2006/relationships/customXml" Target="../ink/ink683.xml"/><Relationship Id="rId213" Type="http://schemas.openxmlformats.org/officeDocument/2006/relationships/image" Target="../media/image386.png"/><Relationship Id="rId234" Type="http://schemas.openxmlformats.org/officeDocument/2006/relationships/image" Target="../media/image7410.png"/><Relationship Id="rId2" Type="http://schemas.openxmlformats.org/officeDocument/2006/relationships/audio" Target="../media/media15.m4a"/><Relationship Id="rId29" Type="http://schemas.openxmlformats.org/officeDocument/2006/relationships/image" Target="../media/image2961.png"/><Relationship Id="rId255" Type="http://schemas.openxmlformats.org/officeDocument/2006/relationships/customXml" Target="../ink/ink767.xml"/><Relationship Id="rId40" Type="http://schemas.openxmlformats.org/officeDocument/2006/relationships/customXml" Target="../ink/ink657.xml"/><Relationship Id="rId115" Type="http://schemas.openxmlformats.org/officeDocument/2006/relationships/image" Target="../media/image337.png"/><Relationship Id="rId136" Type="http://schemas.openxmlformats.org/officeDocument/2006/relationships/customXml" Target="../ink/ink705.xml"/><Relationship Id="rId157" Type="http://schemas.openxmlformats.org/officeDocument/2006/relationships/image" Target="../media/image358.png"/><Relationship Id="rId178" Type="http://schemas.openxmlformats.org/officeDocument/2006/relationships/customXml" Target="../ink/ink726.xml"/><Relationship Id="rId61" Type="http://schemas.openxmlformats.org/officeDocument/2006/relationships/image" Target="../media/image312.png"/><Relationship Id="rId82" Type="http://schemas.openxmlformats.org/officeDocument/2006/relationships/customXml" Target="../ink/ink678.xml"/><Relationship Id="rId199" Type="http://schemas.openxmlformats.org/officeDocument/2006/relationships/image" Target="../media/image379.png"/><Relationship Id="rId203" Type="http://schemas.openxmlformats.org/officeDocument/2006/relationships/image" Target="../media/image381.png"/><Relationship Id="rId19" Type="http://schemas.openxmlformats.org/officeDocument/2006/relationships/image" Target="../media/image2910.png"/><Relationship Id="rId224" Type="http://schemas.openxmlformats.org/officeDocument/2006/relationships/customXml" Target="../ink/ink749.xml"/><Relationship Id="rId245" Type="http://schemas.openxmlformats.org/officeDocument/2006/relationships/customXml" Target="../ink/ink761.xml"/><Relationship Id="rId266" Type="http://schemas.openxmlformats.org/officeDocument/2006/relationships/image" Target="../media/image1.png"/><Relationship Id="rId30" Type="http://schemas.openxmlformats.org/officeDocument/2006/relationships/customXml" Target="../ink/ink652.xml"/><Relationship Id="rId105" Type="http://schemas.openxmlformats.org/officeDocument/2006/relationships/image" Target="../media/image333.png"/><Relationship Id="rId126" Type="http://schemas.openxmlformats.org/officeDocument/2006/relationships/customXml" Target="../ink/ink700.xml"/><Relationship Id="rId147" Type="http://schemas.openxmlformats.org/officeDocument/2006/relationships/image" Target="../media/image353.png"/><Relationship Id="rId168" Type="http://schemas.openxmlformats.org/officeDocument/2006/relationships/customXml" Target="../ink/ink721.xml"/><Relationship Id="rId51" Type="http://schemas.openxmlformats.org/officeDocument/2006/relationships/image" Target="../media/image307.png"/><Relationship Id="rId72" Type="http://schemas.openxmlformats.org/officeDocument/2006/relationships/customXml" Target="../ink/ink673.xml"/><Relationship Id="rId93" Type="http://schemas.openxmlformats.org/officeDocument/2006/relationships/image" Target="../media/image328.png"/><Relationship Id="rId189" Type="http://schemas.openxmlformats.org/officeDocument/2006/relationships/image" Target="../media/image374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744.xml"/><Relationship Id="rId235" Type="http://schemas.openxmlformats.org/officeDocument/2006/relationships/customXml" Target="../ink/ink755.xml"/><Relationship Id="rId256" Type="http://schemas.openxmlformats.org/officeDocument/2006/relationships/image" Target="../media/image259.png"/><Relationship Id="rId116" Type="http://schemas.openxmlformats.org/officeDocument/2006/relationships/customXml" Target="../ink/ink695.xml"/><Relationship Id="rId137" Type="http://schemas.openxmlformats.org/officeDocument/2006/relationships/image" Target="../media/image348.png"/><Relationship Id="rId158" Type="http://schemas.openxmlformats.org/officeDocument/2006/relationships/customXml" Target="../ink/ink716.xml"/><Relationship Id="rId20" Type="http://schemas.openxmlformats.org/officeDocument/2006/relationships/customXml" Target="../ink/ink647.xml"/><Relationship Id="rId41" Type="http://schemas.openxmlformats.org/officeDocument/2006/relationships/image" Target="../media/image3022.png"/><Relationship Id="rId62" Type="http://schemas.openxmlformats.org/officeDocument/2006/relationships/customXml" Target="../ink/ink668.xml"/><Relationship Id="rId83" Type="http://schemas.openxmlformats.org/officeDocument/2006/relationships/image" Target="../media/image323.png"/><Relationship Id="rId179" Type="http://schemas.openxmlformats.org/officeDocument/2006/relationships/image" Target="../media/image369.png"/><Relationship Id="rId190" Type="http://schemas.openxmlformats.org/officeDocument/2006/relationships/customXml" Target="../ink/ink732.xml"/><Relationship Id="rId204" Type="http://schemas.openxmlformats.org/officeDocument/2006/relationships/customXml" Target="../ink/ink739.xml"/><Relationship Id="rId225" Type="http://schemas.openxmlformats.org/officeDocument/2006/relationships/customXml" Target="../ink/ink750.xml"/><Relationship Id="rId246" Type="http://schemas.openxmlformats.org/officeDocument/2006/relationships/image" Target="../media/image400.png"/><Relationship Id="rId106" Type="http://schemas.openxmlformats.org/officeDocument/2006/relationships/customXml" Target="../ink/ink690.xml"/><Relationship Id="rId127" Type="http://schemas.openxmlformats.org/officeDocument/2006/relationships/image" Target="../media/image343.png"/><Relationship Id="rId10" Type="http://schemas.openxmlformats.org/officeDocument/2006/relationships/customXml" Target="../ink/ink642.xml"/><Relationship Id="rId31" Type="http://schemas.openxmlformats.org/officeDocument/2006/relationships/image" Target="../media/image2971.png"/><Relationship Id="rId52" Type="http://schemas.openxmlformats.org/officeDocument/2006/relationships/customXml" Target="../ink/ink663.xml"/><Relationship Id="rId73" Type="http://schemas.openxmlformats.org/officeDocument/2006/relationships/image" Target="../media/image318.png"/><Relationship Id="rId94" Type="http://schemas.openxmlformats.org/officeDocument/2006/relationships/customXml" Target="../ink/ink684.xml"/><Relationship Id="rId148" Type="http://schemas.openxmlformats.org/officeDocument/2006/relationships/customXml" Target="../ink/ink711.xml"/><Relationship Id="rId169" Type="http://schemas.openxmlformats.org/officeDocument/2006/relationships/image" Target="../media/image364.png"/><Relationship Id="rId4" Type="http://schemas.openxmlformats.org/officeDocument/2006/relationships/customXml" Target="../ink/ink639.xml"/><Relationship Id="rId180" Type="http://schemas.openxmlformats.org/officeDocument/2006/relationships/customXml" Target="../ink/ink727.xml"/><Relationship Id="rId215" Type="http://schemas.openxmlformats.org/officeDocument/2006/relationships/image" Target="../media/image387.png"/><Relationship Id="rId236" Type="http://schemas.openxmlformats.org/officeDocument/2006/relationships/image" Target="../media/image396.png"/><Relationship Id="rId257" Type="http://schemas.openxmlformats.org/officeDocument/2006/relationships/customXml" Target="../ink/ink768.xml"/><Relationship Id="rId42" Type="http://schemas.openxmlformats.org/officeDocument/2006/relationships/customXml" Target="../ink/ink658.xml"/><Relationship Id="rId84" Type="http://schemas.openxmlformats.org/officeDocument/2006/relationships/customXml" Target="../ink/ink679.xml"/><Relationship Id="rId138" Type="http://schemas.openxmlformats.org/officeDocument/2006/relationships/customXml" Target="../ink/ink706.xml"/><Relationship Id="rId191" Type="http://schemas.openxmlformats.org/officeDocument/2006/relationships/image" Target="../media/image375.png"/><Relationship Id="rId205" Type="http://schemas.openxmlformats.org/officeDocument/2006/relationships/image" Target="../media/image382.png"/><Relationship Id="rId247" Type="http://schemas.openxmlformats.org/officeDocument/2006/relationships/customXml" Target="../ink/ink7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29.xml"/><Relationship Id="rId21" Type="http://schemas.openxmlformats.org/officeDocument/2006/relationships/image" Target="../media/image18011.png"/><Relationship Id="rId42" Type="http://schemas.openxmlformats.org/officeDocument/2006/relationships/customXml" Target="../ink/ink792.xml"/><Relationship Id="rId63" Type="http://schemas.openxmlformats.org/officeDocument/2006/relationships/image" Target="../media/image20110.png"/><Relationship Id="rId84" Type="http://schemas.openxmlformats.org/officeDocument/2006/relationships/image" Target="../media/image412.png"/><Relationship Id="rId138" Type="http://schemas.openxmlformats.org/officeDocument/2006/relationships/image" Target="../media/image439.png"/><Relationship Id="rId159" Type="http://schemas.openxmlformats.org/officeDocument/2006/relationships/customXml" Target="../ink/ink850.xml"/><Relationship Id="rId170" Type="http://schemas.openxmlformats.org/officeDocument/2006/relationships/customXml" Target="../ink/ink856.xml"/><Relationship Id="rId191" Type="http://schemas.openxmlformats.org/officeDocument/2006/relationships/customXml" Target="../ink/ink868.xml"/><Relationship Id="rId205" Type="http://schemas.openxmlformats.org/officeDocument/2006/relationships/image" Target="../media/image463.png"/><Relationship Id="rId226" Type="http://schemas.openxmlformats.org/officeDocument/2006/relationships/image" Target="../media/image472.png"/><Relationship Id="rId247" Type="http://schemas.openxmlformats.org/officeDocument/2006/relationships/customXml" Target="../ink/ink898.xml"/><Relationship Id="rId107" Type="http://schemas.openxmlformats.org/officeDocument/2006/relationships/customXml" Target="../ink/ink824.xml"/><Relationship Id="rId11" Type="http://schemas.openxmlformats.org/officeDocument/2006/relationships/image" Target="../media/image17511.png"/><Relationship Id="rId32" Type="http://schemas.openxmlformats.org/officeDocument/2006/relationships/customXml" Target="../ink/ink787.xml"/><Relationship Id="rId53" Type="http://schemas.openxmlformats.org/officeDocument/2006/relationships/image" Target="../media/image1960.png"/><Relationship Id="rId74" Type="http://schemas.openxmlformats.org/officeDocument/2006/relationships/customXml" Target="../ink/ink808.xml"/><Relationship Id="rId128" Type="http://schemas.openxmlformats.org/officeDocument/2006/relationships/image" Target="../media/image434.png"/><Relationship Id="rId149" Type="http://schemas.openxmlformats.org/officeDocument/2006/relationships/customXml" Target="../ink/ink845.xml"/><Relationship Id="rId5" Type="http://schemas.openxmlformats.org/officeDocument/2006/relationships/image" Target="../media/image17211.png"/><Relationship Id="rId95" Type="http://schemas.openxmlformats.org/officeDocument/2006/relationships/customXml" Target="../ink/ink818.xml"/><Relationship Id="rId160" Type="http://schemas.openxmlformats.org/officeDocument/2006/relationships/image" Target="../media/image259.png"/><Relationship Id="rId181" Type="http://schemas.openxmlformats.org/officeDocument/2006/relationships/customXml" Target="../ink/ink863.xml"/><Relationship Id="rId216" Type="http://schemas.openxmlformats.org/officeDocument/2006/relationships/customXml" Target="../ink/ink882.xml"/><Relationship Id="rId237" Type="http://schemas.openxmlformats.org/officeDocument/2006/relationships/customXml" Target="../ink/ink893.xml"/><Relationship Id="rId22" Type="http://schemas.openxmlformats.org/officeDocument/2006/relationships/customXml" Target="../ink/ink782.xml"/><Relationship Id="rId43" Type="http://schemas.openxmlformats.org/officeDocument/2006/relationships/image" Target="../media/image1911.png"/><Relationship Id="rId64" Type="http://schemas.openxmlformats.org/officeDocument/2006/relationships/customXml" Target="../ink/ink803.xml"/><Relationship Id="rId118" Type="http://schemas.openxmlformats.org/officeDocument/2006/relationships/image" Target="../media/image429.png"/><Relationship Id="rId139" Type="http://schemas.openxmlformats.org/officeDocument/2006/relationships/customXml" Target="../ink/ink840.xml"/><Relationship Id="rId85" Type="http://schemas.openxmlformats.org/officeDocument/2006/relationships/customXml" Target="../ink/ink813.xml"/><Relationship Id="rId150" Type="http://schemas.openxmlformats.org/officeDocument/2006/relationships/image" Target="../media/image445.png"/><Relationship Id="rId171" Type="http://schemas.openxmlformats.org/officeDocument/2006/relationships/image" Target="../media/image451.png"/><Relationship Id="rId192" Type="http://schemas.openxmlformats.org/officeDocument/2006/relationships/customXml" Target="../ink/ink869.xml"/><Relationship Id="rId206" Type="http://schemas.openxmlformats.org/officeDocument/2006/relationships/customXml" Target="../ink/ink877.xml"/><Relationship Id="rId227" Type="http://schemas.openxmlformats.org/officeDocument/2006/relationships/customXml" Target="../ink/ink888.xml"/><Relationship Id="rId248" Type="http://schemas.openxmlformats.org/officeDocument/2006/relationships/image" Target="../media/image483.png"/><Relationship Id="rId12" Type="http://schemas.openxmlformats.org/officeDocument/2006/relationships/customXml" Target="../ink/ink777.xml"/><Relationship Id="rId33" Type="http://schemas.openxmlformats.org/officeDocument/2006/relationships/image" Target="../media/image1860.png"/><Relationship Id="rId108" Type="http://schemas.openxmlformats.org/officeDocument/2006/relationships/image" Target="../media/image424.png"/><Relationship Id="rId129" Type="http://schemas.openxmlformats.org/officeDocument/2006/relationships/customXml" Target="../ink/ink835.xml"/><Relationship Id="rId54" Type="http://schemas.openxmlformats.org/officeDocument/2006/relationships/customXml" Target="../ink/ink798.xml"/><Relationship Id="rId75" Type="http://schemas.openxmlformats.org/officeDocument/2006/relationships/image" Target="../media/image20711.png"/><Relationship Id="rId96" Type="http://schemas.openxmlformats.org/officeDocument/2006/relationships/image" Target="../media/image418.png"/><Relationship Id="rId140" Type="http://schemas.openxmlformats.org/officeDocument/2006/relationships/image" Target="../media/image440.png"/><Relationship Id="rId161" Type="http://schemas.openxmlformats.org/officeDocument/2006/relationships/customXml" Target="../ink/ink851.xml"/><Relationship Id="rId182" Type="http://schemas.openxmlformats.org/officeDocument/2006/relationships/image" Target="../media/image455.png"/><Relationship Id="rId217" Type="http://schemas.openxmlformats.org/officeDocument/2006/relationships/image" Target="../media/image468.png"/><Relationship Id="rId6" Type="http://schemas.openxmlformats.org/officeDocument/2006/relationships/customXml" Target="../ink/ink774.xml"/><Relationship Id="rId238" Type="http://schemas.openxmlformats.org/officeDocument/2006/relationships/image" Target="../media/image478.png"/><Relationship Id="rId23" Type="http://schemas.openxmlformats.org/officeDocument/2006/relationships/image" Target="../media/image18111.png"/><Relationship Id="rId119" Type="http://schemas.openxmlformats.org/officeDocument/2006/relationships/customXml" Target="../ink/ink830.xml"/><Relationship Id="rId44" Type="http://schemas.openxmlformats.org/officeDocument/2006/relationships/customXml" Target="../ink/ink793.xml"/><Relationship Id="rId65" Type="http://schemas.openxmlformats.org/officeDocument/2006/relationships/image" Target="../media/image20210.png"/><Relationship Id="rId86" Type="http://schemas.openxmlformats.org/officeDocument/2006/relationships/image" Target="../media/image413.png"/><Relationship Id="rId130" Type="http://schemas.openxmlformats.org/officeDocument/2006/relationships/image" Target="../media/image435.png"/><Relationship Id="rId151" Type="http://schemas.openxmlformats.org/officeDocument/2006/relationships/customXml" Target="../ink/ink846.xml"/><Relationship Id="rId172" Type="http://schemas.openxmlformats.org/officeDocument/2006/relationships/customXml" Target="../ink/ink857.xml"/><Relationship Id="rId193" Type="http://schemas.openxmlformats.org/officeDocument/2006/relationships/image" Target="../media/image459.png"/><Relationship Id="rId207" Type="http://schemas.openxmlformats.org/officeDocument/2006/relationships/image" Target="../media/image464.png"/><Relationship Id="rId228" Type="http://schemas.openxmlformats.org/officeDocument/2006/relationships/image" Target="../media/image473.png"/><Relationship Id="rId249" Type="http://schemas.openxmlformats.org/officeDocument/2006/relationships/customXml" Target="../ink/ink899.xml"/><Relationship Id="rId13" Type="http://schemas.openxmlformats.org/officeDocument/2006/relationships/image" Target="../media/image17611.png"/><Relationship Id="rId109" Type="http://schemas.openxmlformats.org/officeDocument/2006/relationships/customXml" Target="../ink/ink825.xml"/><Relationship Id="rId34" Type="http://schemas.openxmlformats.org/officeDocument/2006/relationships/customXml" Target="../ink/ink788.xml"/><Relationship Id="rId55" Type="http://schemas.openxmlformats.org/officeDocument/2006/relationships/image" Target="../media/image1970.png"/><Relationship Id="rId76" Type="http://schemas.openxmlformats.org/officeDocument/2006/relationships/image" Target="../media/image408.png"/><Relationship Id="rId97" Type="http://schemas.openxmlformats.org/officeDocument/2006/relationships/customXml" Target="../ink/ink819.xml"/><Relationship Id="rId120" Type="http://schemas.openxmlformats.org/officeDocument/2006/relationships/image" Target="../media/image430.png"/><Relationship Id="rId141" Type="http://schemas.openxmlformats.org/officeDocument/2006/relationships/customXml" Target="../ink/ink841.xml"/><Relationship Id="rId7" Type="http://schemas.openxmlformats.org/officeDocument/2006/relationships/image" Target="../media/image17311.png"/><Relationship Id="rId162" Type="http://schemas.openxmlformats.org/officeDocument/2006/relationships/customXml" Target="../ink/ink852.xml"/><Relationship Id="rId183" Type="http://schemas.openxmlformats.org/officeDocument/2006/relationships/customXml" Target="../ink/ink864.xml"/><Relationship Id="rId218" Type="http://schemas.openxmlformats.org/officeDocument/2006/relationships/customXml" Target="../ink/ink883.xml"/><Relationship Id="rId239" Type="http://schemas.openxmlformats.org/officeDocument/2006/relationships/customXml" Target="../ink/ink894.xml"/><Relationship Id="rId250" Type="http://schemas.openxmlformats.org/officeDocument/2006/relationships/image" Target="../media/image484.png"/><Relationship Id="rId24" Type="http://schemas.openxmlformats.org/officeDocument/2006/relationships/customXml" Target="../ink/ink783.xml"/><Relationship Id="rId45" Type="http://schemas.openxmlformats.org/officeDocument/2006/relationships/image" Target="../media/image1920.png"/><Relationship Id="rId66" Type="http://schemas.openxmlformats.org/officeDocument/2006/relationships/customXml" Target="../ink/ink804.xml"/><Relationship Id="rId87" Type="http://schemas.openxmlformats.org/officeDocument/2006/relationships/customXml" Target="../ink/ink814.xml"/><Relationship Id="rId110" Type="http://schemas.openxmlformats.org/officeDocument/2006/relationships/image" Target="../media/image425.png"/><Relationship Id="rId131" Type="http://schemas.openxmlformats.org/officeDocument/2006/relationships/customXml" Target="../ink/ink836.xml"/><Relationship Id="rId152" Type="http://schemas.openxmlformats.org/officeDocument/2006/relationships/image" Target="../media/image446.png"/><Relationship Id="rId173" Type="http://schemas.openxmlformats.org/officeDocument/2006/relationships/image" Target="../media/image452.png"/><Relationship Id="rId194" Type="http://schemas.openxmlformats.org/officeDocument/2006/relationships/customXml" Target="../ink/ink870.xml"/><Relationship Id="rId208" Type="http://schemas.openxmlformats.org/officeDocument/2006/relationships/customXml" Target="../ink/ink878.xml"/><Relationship Id="rId229" Type="http://schemas.openxmlformats.org/officeDocument/2006/relationships/customXml" Target="../ink/ink889.xml"/><Relationship Id="rId240" Type="http://schemas.openxmlformats.org/officeDocument/2006/relationships/image" Target="../media/image479.png"/><Relationship Id="rId14" Type="http://schemas.openxmlformats.org/officeDocument/2006/relationships/customXml" Target="../ink/ink778.xml"/><Relationship Id="rId35" Type="http://schemas.openxmlformats.org/officeDocument/2006/relationships/image" Target="../media/image1870.png"/><Relationship Id="rId56" Type="http://schemas.openxmlformats.org/officeDocument/2006/relationships/customXml" Target="../ink/ink799.xml"/><Relationship Id="rId77" Type="http://schemas.openxmlformats.org/officeDocument/2006/relationships/customXml" Target="../ink/ink809.xml"/><Relationship Id="rId100" Type="http://schemas.openxmlformats.org/officeDocument/2006/relationships/image" Target="../media/image420.png"/><Relationship Id="rId8" Type="http://schemas.openxmlformats.org/officeDocument/2006/relationships/customXml" Target="../ink/ink775.xml"/><Relationship Id="rId98" Type="http://schemas.openxmlformats.org/officeDocument/2006/relationships/image" Target="../media/image419.png"/><Relationship Id="rId121" Type="http://schemas.openxmlformats.org/officeDocument/2006/relationships/customXml" Target="../ink/ink831.xml"/><Relationship Id="rId142" Type="http://schemas.openxmlformats.org/officeDocument/2006/relationships/image" Target="../media/image441.png"/><Relationship Id="rId163" Type="http://schemas.openxmlformats.org/officeDocument/2006/relationships/image" Target="../media/image4472.png"/><Relationship Id="rId184" Type="http://schemas.openxmlformats.org/officeDocument/2006/relationships/image" Target="../media/image456.png"/><Relationship Id="rId219" Type="http://schemas.openxmlformats.org/officeDocument/2006/relationships/image" Target="../media/image469.png"/><Relationship Id="rId230" Type="http://schemas.openxmlformats.org/officeDocument/2006/relationships/image" Target="../media/image474.png"/><Relationship Id="rId251" Type="http://schemas.openxmlformats.org/officeDocument/2006/relationships/customXml" Target="../ink/ink900.xml"/><Relationship Id="rId25" Type="http://schemas.openxmlformats.org/officeDocument/2006/relationships/image" Target="../media/image1820.png"/><Relationship Id="rId46" Type="http://schemas.openxmlformats.org/officeDocument/2006/relationships/customXml" Target="../ink/ink794.xml"/><Relationship Id="rId67" Type="http://schemas.openxmlformats.org/officeDocument/2006/relationships/image" Target="../media/image20310.png"/><Relationship Id="rId88" Type="http://schemas.openxmlformats.org/officeDocument/2006/relationships/image" Target="../media/image414.png"/><Relationship Id="rId111" Type="http://schemas.openxmlformats.org/officeDocument/2006/relationships/customXml" Target="../ink/ink826.xml"/><Relationship Id="rId132" Type="http://schemas.openxmlformats.org/officeDocument/2006/relationships/image" Target="../media/image436.png"/><Relationship Id="rId153" Type="http://schemas.openxmlformats.org/officeDocument/2006/relationships/customXml" Target="../ink/ink847.xml"/><Relationship Id="rId174" Type="http://schemas.openxmlformats.org/officeDocument/2006/relationships/customXml" Target="../ink/ink858.xml"/><Relationship Id="rId195" Type="http://schemas.openxmlformats.org/officeDocument/2006/relationships/image" Target="../media/image460.png"/><Relationship Id="rId209" Type="http://schemas.openxmlformats.org/officeDocument/2006/relationships/image" Target="../media/image465.png"/><Relationship Id="rId220" Type="http://schemas.openxmlformats.org/officeDocument/2006/relationships/customXml" Target="../ink/ink884.xml"/><Relationship Id="rId241" Type="http://schemas.openxmlformats.org/officeDocument/2006/relationships/customXml" Target="../ink/ink895.xml"/><Relationship Id="rId15" Type="http://schemas.openxmlformats.org/officeDocument/2006/relationships/image" Target="../media/image17711.png"/><Relationship Id="rId36" Type="http://schemas.openxmlformats.org/officeDocument/2006/relationships/customXml" Target="../ink/ink789.xml"/><Relationship Id="rId57" Type="http://schemas.openxmlformats.org/officeDocument/2006/relationships/image" Target="../media/image1980.png"/><Relationship Id="rId78" Type="http://schemas.openxmlformats.org/officeDocument/2006/relationships/image" Target="../media/image409.png"/><Relationship Id="rId99" Type="http://schemas.openxmlformats.org/officeDocument/2006/relationships/customXml" Target="../ink/ink820.xml"/><Relationship Id="rId101" Type="http://schemas.openxmlformats.org/officeDocument/2006/relationships/customXml" Target="../ink/ink821.xml"/><Relationship Id="rId122" Type="http://schemas.openxmlformats.org/officeDocument/2006/relationships/image" Target="../media/image431.png"/><Relationship Id="rId143" Type="http://schemas.openxmlformats.org/officeDocument/2006/relationships/customXml" Target="../ink/ink842.xml"/><Relationship Id="rId164" Type="http://schemas.openxmlformats.org/officeDocument/2006/relationships/customXml" Target="../ink/ink853.xml"/><Relationship Id="rId185" Type="http://schemas.openxmlformats.org/officeDocument/2006/relationships/customXml" Target="../ink/ink865.xml"/><Relationship Id="rId9" Type="http://schemas.openxmlformats.org/officeDocument/2006/relationships/image" Target="../media/image17411.png"/><Relationship Id="rId210" Type="http://schemas.openxmlformats.org/officeDocument/2006/relationships/customXml" Target="../ink/ink879.xml"/><Relationship Id="rId26" Type="http://schemas.openxmlformats.org/officeDocument/2006/relationships/customXml" Target="../ink/ink784.xml"/><Relationship Id="rId231" Type="http://schemas.openxmlformats.org/officeDocument/2006/relationships/customXml" Target="../ink/ink890.xml"/><Relationship Id="rId252" Type="http://schemas.openxmlformats.org/officeDocument/2006/relationships/image" Target="../media/image485.png"/><Relationship Id="rId47" Type="http://schemas.openxmlformats.org/officeDocument/2006/relationships/image" Target="../media/image1930.png"/><Relationship Id="rId68" Type="http://schemas.openxmlformats.org/officeDocument/2006/relationships/customXml" Target="../ink/ink805.xml"/><Relationship Id="rId89" Type="http://schemas.openxmlformats.org/officeDocument/2006/relationships/customXml" Target="../ink/ink815.xml"/><Relationship Id="rId112" Type="http://schemas.openxmlformats.org/officeDocument/2006/relationships/image" Target="../media/image426.png"/><Relationship Id="rId133" Type="http://schemas.openxmlformats.org/officeDocument/2006/relationships/customXml" Target="../ink/ink837.xml"/><Relationship Id="rId154" Type="http://schemas.openxmlformats.org/officeDocument/2006/relationships/image" Target="../media/image447.png"/><Relationship Id="rId175" Type="http://schemas.openxmlformats.org/officeDocument/2006/relationships/customXml" Target="../ink/ink859.xml"/><Relationship Id="rId196" Type="http://schemas.openxmlformats.org/officeDocument/2006/relationships/customXml" Target="../ink/ink871.xml"/><Relationship Id="rId200" Type="http://schemas.openxmlformats.org/officeDocument/2006/relationships/customXml" Target="../ink/ink873.xml"/><Relationship Id="rId16" Type="http://schemas.openxmlformats.org/officeDocument/2006/relationships/customXml" Target="../ink/ink779.xml"/><Relationship Id="rId221" Type="http://schemas.openxmlformats.org/officeDocument/2006/relationships/image" Target="../media/image470.png"/><Relationship Id="rId242" Type="http://schemas.openxmlformats.org/officeDocument/2006/relationships/image" Target="../media/image480.png"/><Relationship Id="rId37" Type="http://schemas.openxmlformats.org/officeDocument/2006/relationships/image" Target="../media/image1880.png"/><Relationship Id="rId58" Type="http://schemas.openxmlformats.org/officeDocument/2006/relationships/customXml" Target="../ink/ink800.xml"/><Relationship Id="rId79" Type="http://schemas.openxmlformats.org/officeDocument/2006/relationships/customXml" Target="../ink/ink810.xml"/><Relationship Id="rId102" Type="http://schemas.openxmlformats.org/officeDocument/2006/relationships/image" Target="../media/image421.png"/><Relationship Id="rId123" Type="http://schemas.openxmlformats.org/officeDocument/2006/relationships/customXml" Target="../ink/ink832.xml"/><Relationship Id="rId144" Type="http://schemas.openxmlformats.org/officeDocument/2006/relationships/image" Target="../media/image442.png"/><Relationship Id="rId90" Type="http://schemas.openxmlformats.org/officeDocument/2006/relationships/image" Target="../media/image415.png"/><Relationship Id="rId165" Type="http://schemas.openxmlformats.org/officeDocument/2006/relationships/image" Target="../media/image4482.png"/><Relationship Id="rId186" Type="http://schemas.openxmlformats.org/officeDocument/2006/relationships/image" Target="../media/image2861.png"/><Relationship Id="rId211" Type="http://schemas.openxmlformats.org/officeDocument/2006/relationships/image" Target="../media/image466.png"/><Relationship Id="rId232" Type="http://schemas.openxmlformats.org/officeDocument/2006/relationships/image" Target="../media/image475.png"/><Relationship Id="rId253" Type="http://schemas.openxmlformats.org/officeDocument/2006/relationships/image" Target="../media/image1.png"/><Relationship Id="rId27" Type="http://schemas.openxmlformats.org/officeDocument/2006/relationships/image" Target="../media/image18311.png"/><Relationship Id="rId48" Type="http://schemas.openxmlformats.org/officeDocument/2006/relationships/customXml" Target="../ink/ink795.xml"/><Relationship Id="rId69" Type="http://schemas.openxmlformats.org/officeDocument/2006/relationships/image" Target="../media/image20410.png"/><Relationship Id="rId113" Type="http://schemas.openxmlformats.org/officeDocument/2006/relationships/customXml" Target="../ink/ink827.xml"/><Relationship Id="rId134" Type="http://schemas.openxmlformats.org/officeDocument/2006/relationships/image" Target="../media/image437.png"/><Relationship Id="rId80" Type="http://schemas.openxmlformats.org/officeDocument/2006/relationships/image" Target="../media/image410.png"/><Relationship Id="rId155" Type="http://schemas.openxmlformats.org/officeDocument/2006/relationships/customXml" Target="../ink/ink848.xml"/><Relationship Id="rId176" Type="http://schemas.openxmlformats.org/officeDocument/2006/relationships/image" Target="../media/image453.png"/><Relationship Id="rId197" Type="http://schemas.openxmlformats.org/officeDocument/2006/relationships/image" Target="../media/image4602.png"/><Relationship Id="rId201" Type="http://schemas.openxmlformats.org/officeDocument/2006/relationships/customXml" Target="../ink/ink874.xml"/><Relationship Id="rId222" Type="http://schemas.openxmlformats.org/officeDocument/2006/relationships/customXml" Target="../ink/ink885.xml"/><Relationship Id="rId243" Type="http://schemas.openxmlformats.org/officeDocument/2006/relationships/customXml" Target="../ink/ink896.xml"/><Relationship Id="rId17" Type="http://schemas.openxmlformats.org/officeDocument/2006/relationships/image" Target="../media/image17811.png"/><Relationship Id="rId38" Type="http://schemas.openxmlformats.org/officeDocument/2006/relationships/customXml" Target="../ink/ink790.xml"/><Relationship Id="rId59" Type="http://schemas.openxmlformats.org/officeDocument/2006/relationships/image" Target="../media/image1990.png"/><Relationship Id="rId103" Type="http://schemas.openxmlformats.org/officeDocument/2006/relationships/customXml" Target="../ink/ink822.xml"/><Relationship Id="rId124" Type="http://schemas.openxmlformats.org/officeDocument/2006/relationships/image" Target="../media/image432.png"/><Relationship Id="rId70" Type="http://schemas.openxmlformats.org/officeDocument/2006/relationships/customXml" Target="../ink/ink806.xml"/><Relationship Id="rId91" Type="http://schemas.openxmlformats.org/officeDocument/2006/relationships/customXml" Target="../ink/ink816.xml"/><Relationship Id="rId145" Type="http://schemas.openxmlformats.org/officeDocument/2006/relationships/customXml" Target="../ink/ink843.xml"/><Relationship Id="rId166" Type="http://schemas.openxmlformats.org/officeDocument/2006/relationships/customXml" Target="../ink/ink854.xml"/><Relationship Id="rId187" Type="http://schemas.openxmlformats.org/officeDocument/2006/relationships/customXml" Target="../ink/ink866.xml"/><Relationship Id="rId1" Type="http://schemas.microsoft.com/office/2007/relationships/media" Target="../media/media17.m4a"/><Relationship Id="rId212" Type="http://schemas.openxmlformats.org/officeDocument/2006/relationships/customXml" Target="../ink/ink880.xml"/><Relationship Id="rId233" Type="http://schemas.openxmlformats.org/officeDocument/2006/relationships/customXml" Target="../ink/ink891.xml"/><Relationship Id="rId28" Type="http://schemas.openxmlformats.org/officeDocument/2006/relationships/customXml" Target="../ink/ink785.xml"/><Relationship Id="rId49" Type="http://schemas.openxmlformats.org/officeDocument/2006/relationships/image" Target="../media/image1940.png"/><Relationship Id="rId114" Type="http://schemas.openxmlformats.org/officeDocument/2006/relationships/image" Target="../media/image427.png"/><Relationship Id="rId60" Type="http://schemas.openxmlformats.org/officeDocument/2006/relationships/customXml" Target="../ink/ink801.xml"/><Relationship Id="rId81" Type="http://schemas.openxmlformats.org/officeDocument/2006/relationships/customXml" Target="../ink/ink811.xml"/><Relationship Id="rId135" Type="http://schemas.openxmlformats.org/officeDocument/2006/relationships/customXml" Target="../ink/ink838.xml"/><Relationship Id="rId156" Type="http://schemas.openxmlformats.org/officeDocument/2006/relationships/image" Target="../media/image448.png"/><Relationship Id="rId177" Type="http://schemas.openxmlformats.org/officeDocument/2006/relationships/customXml" Target="../ink/ink860.xml"/><Relationship Id="rId198" Type="http://schemas.openxmlformats.org/officeDocument/2006/relationships/customXml" Target="../ink/ink872.xml"/><Relationship Id="rId202" Type="http://schemas.openxmlformats.org/officeDocument/2006/relationships/customXml" Target="../ink/ink875.xml"/><Relationship Id="rId223" Type="http://schemas.openxmlformats.org/officeDocument/2006/relationships/customXml" Target="../ink/ink886.xml"/><Relationship Id="rId244" Type="http://schemas.openxmlformats.org/officeDocument/2006/relationships/image" Target="../media/image481.png"/><Relationship Id="rId18" Type="http://schemas.openxmlformats.org/officeDocument/2006/relationships/customXml" Target="../ink/ink780.xml"/><Relationship Id="rId39" Type="http://schemas.openxmlformats.org/officeDocument/2006/relationships/image" Target="../media/image1890.png"/><Relationship Id="rId50" Type="http://schemas.openxmlformats.org/officeDocument/2006/relationships/customXml" Target="../ink/ink796.xml"/><Relationship Id="rId104" Type="http://schemas.openxmlformats.org/officeDocument/2006/relationships/image" Target="../media/image422.png"/><Relationship Id="rId125" Type="http://schemas.openxmlformats.org/officeDocument/2006/relationships/customXml" Target="../ink/ink833.xml"/><Relationship Id="rId146" Type="http://schemas.openxmlformats.org/officeDocument/2006/relationships/image" Target="../media/image443.png"/><Relationship Id="rId167" Type="http://schemas.openxmlformats.org/officeDocument/2006/relationships/image" Target="../media/image4492.png"/><Relationship Id="rId188" Type="http://schemas.openxmlformats.org/officeDocument/2006/relationships/image" Target="../media/image457.png"/><Relationship Id="rId71" Type="http://schemas.openxmlformats.org/officeDocument/2006/relationships/image" Target="../media/image20511.png"/><Relationship Id="rId92" Type="http://schemas.openxmlformats.org/officeDocument/2006/relationships/image" Target="../media/image416.png"/><Relationship Id="rId213" Type="http://schemas.openxmlformats.org/officeDocument/2006/relationships/image" Target="../media/image390.png"/><Relationship Id="rId234" Type="http://schemas.openxmlformats.org/officeDocument/2006/relationships/image" Target="../media/image476.png"/><Relationship Id="rId2" Type="http://schemas.openxmlformats.org/officeDocument/2006/relationships/audio" Target="../media/media17.m4a"/><Relationship Id="rId29" Type="http://schemas.openxmlformats.org/officeDocument/2006/relationships/image" Target="../media/image1840.png"/><Relationship Id="rId40" Type="http://schemas.openxmlformats.org/officeDocument/2006/relationships/customXml" Target="../ink/ink791.xml"/><Relationship Id="rId115" Type="http://schemas.openxmlformats.org/officeDocument/2006/relationships/customXml" Target="../ink/ink828.xml"/><Relationship Id="rId136" Type="http://schemas.openxmlformats.org/officeDocument/2006/relationships/image" Target="../media/image438.png"/><Relationship Id="rId157" Type="http://schemas.openxmlformats.org/officeDocument/2006/relationships/customXml" Target="../ink/ink849.xml"/><Relationship Id="rId178" Type="http://schemas.openxmlformats.org/officeDocument/2006/relationships/image" Target="../media/image454.png"/><Relationship Id="rId61" Type="http://schemas.openxmlformats.org/officeDocument/2006/relationships/image" Target="../media/image20010.png"/><Relationship Id="rId82" Type="http://schemas.openxmlformats.org/officeDocument/2006/relationships/image" Target="../media/image411.png"/><Relationship Id="rId199" Type="http://schemas.openxmlformats.org/officeDocument/2006/relationships/image" Target="../media/image461.png"/><Relationship Id="rId203" Type="http://schemas.openxmlformats.org/officeDocument/2006/relationships/image" Target="../media/image462.png"/><Relationship Id="rId19" Type="http://schemas.openxmlformats.org/officeDocument/2006/relationships/image" Target="../media/image17911.png"/><Relationship Id="rId224" Type="http://schemas.openxmlformats.org/officeDocument/2006/relationships/image" Target="../media/image471.png"/><Relationship Id="rId245" Type="http://schemas.openxmlformats.org/officeDocument/2006/relationships/customXml" Target="../ink/ink897.xml"/><Relationship Id="rId30" Type="http://schemas.openxmlformats.org/officeDocument/2006/relationships/customXml" Target="../ink/ink786.xml"/><Relationship Id="rId105" Type="http://schemas.openxmlformats.org/officeDocument/2006/relationships/customXml" Target="../ink/ink823.xml"/><Relationship Id="rId126" Type="http://schemas.openxmlformats.org/officeDocument/2006/relationships/image" Target="../media/image433.png"/><Relationship Id="rId147" Type="http://schemas.openxmlformats.org/officeDocument/2006/relationships/customXml" Target="../ink/ink844.xml"/><Relationship Id="rId168" Type="http://schemas.openxmlformats.org/officeDocument/2006/relationships/customXml" Target="../ink/ink855.xml"/><Relationship Id="rId51" Type="http://schemas.openxmlformats.org/officeDocument/2006/relationships/image" Target="../media/image1950.png"/><Relationship Id="rId72" Type="http://schemas.openxmlformats.org/officeDocument/2006/relationships/customXml" Target="../ink/ink807.xml"/><Relationship Id="rId93" Type="http://schemas.openxmlformats.org/officeDocument/2006/relationships/customXml" Target="../ink/ink817.xml"/><Relationship Id="rId189" Type="http://schemas.openxmlformats.org/officeDocument/2006/relationships/customXml" Target="../ink/ink867.xml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881.xml"/><Relationship Id="rId235" Type="http://schemas.openxmlformats.org/officeDocument/2006/relationships/customXml" Target="../ink/ink892.xml"/><Relationship Id="rId116" Type="http://schemas.openxmlformats.org/officeDocument/2006/relationships/image" Target="../media/image428.png"/><Relationship Id="rId137" Type="http://schemas.openxmlformats.org/officeDocument/2006/relationships/customXml" Target="../ink/ink839.xml"/><Relationship Id="rId158" Type="http://schemas.openxmlformats.org/officeDocument/2006/relationships/image" Target="../media/image449.png"/><Relationship Id="rId20" Type="http://schemas.openxmlformats.org/officeDocument/2006/relationships/customXml" Target="../ink/ink781.xml"/><Relationship Id="rId41" Type="http://schemas.openxmlformats.org/officeDocument/2006/relationships/image" Target="../media/image1900.png"/><Relationship Id="rId62" Type="http://schemas.openxmlformats.org/officeDocument/2006/relationships/customXml" Target="../ink/ink802.xml"/><Relationship Id="rId83" Type="http://schemas.openxmlformats.org/officeDocument/2006/relationships/customXml" Target="../ink/ink812.xml"/><Relationship Id="rId179" Type="http://schemas.openxmlformats.org/officeDocument/2006/relationships/customXml" Target="../ink/ink861.xml"/><Relationship Id="rId190" Type="http://schemas.openxmlformats.org/officeDocument/2006/relationships/image" Target="../media/image458.png"/><Relationship Id="rId204" Type="http://schemas.openxmlformats.org/officeDocument/2006/relationships/customXml" Target="../ink/ink876.xml"/><Relationship Id="rId225" Type="http://schemas.openxmlformats.org/officeDocument/2006/relationships/customXml" Target="../ink/ink887.xml"/><Relationship Id="rId246" Type="http://schemas.openxmlformats.org/officeDocument/2006/relationships/image" Target="../media/image482.png"/><Relationship Id="rId106" Type="http://schemas.openxmlformats.org/officeDocument/2006/relationships/image" Target="../media/image423.png"/><Relationship Id="rId127" Type="http://schemas.openxmlformats.org/officeDocument/2006/relationships/customXml" Target="../ink/ink834.xml"/><Relationship Id="rId10" Type="http://schemas.openxmlformats.org/officeDocument/2006/relationships/customXml" Target="../ink/ink776.xml"/><Relationship Id="rId31" Type="http://schemas.openxmlformats.org/officeDocument/2006/relationships/image" Target="../media/image1850.png"/><Relationship Id="rId52" Type="http://schemas.openxmlformats.org/officeDocument/2006/relationships/customXml" Target="../ink/ink797.xml"/><Relationship Id="rId73" Type="http://schemas.openxmlformats.org/officeDocument/2006/relationships/image" Target="../media/image20611.png"/><Relationship Id="rId94" Type="http://schemas.openxmlformats.org/officeDocument/2006/relationships/image" Target="../media/image417.png"/><Relationship Id="rId148" Type="http://schemas.openxmlformats.org/officeDocument/2006/relationships/image" Target="../media/image444.png"/><Relationship Id="rId169" Type="http://schemas.openxmlformats.org/officeDocument/2006/relationships/image" Target="../media/image450.png"/><Relationship Id="rId4" Type="http://schemas.openxmlformats.org/officeDocument/2006/relationships/customXml" Target="../ink/ink773.xml"/><Relationship Id="rId180" Type="http://schemas.openxmlformats.org/officeDocument/2006/relationships/customXml" Target="../ink/ink862.xml"/><Relationship Id="rId215" Type="http://schemas.openxmlformats.org/officeDocument/2006/relationships/image" Target="../media/image467.png"/><Relationship Id="rId236" Type="http://schemas.openxmlformats.org/officeDocument/2006/relationships/image" Target="../media/image477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58.xml"/><Relationship Id="rId21" Type="http://schemas.openxmlformats.org/officeDocument/2006/relationships/customXml" Target="../ink/ink910.xml"/><Relationship Id="rId42" Type="http://schemas.openxmlformats.org/officeDocument/2006/relationships/image" Target="../media/image494.png"/><Relationship Id="rId63" Type="http://schemas.openxmlformats.org/officeDocument/2006/relationships/customXml" Target="../ink/ink931.xml"/><Relationship Id="rId84" Type="http://schemas.openxmlformats.org/officeDocument/2006/relationships/image" Target="../media/image515.png"/><Relationship Id="rId138" Type="http://schemas.openxmlformats.org/officeDocument/2006/relationships/image" Target="../media/image541.png"/><Relationship Id="rId159" Type="http://schemas.openxmlformats.org/officeDocument/2006/relationships/customXml" Target="../ink/ink979.xml"/><Relationship Id="rId170" Type="http://schemas.openxmlformats.org/officeDocument/2006/relationships/image" Target="../media/image557.png"/><Relationship Id="rId191" Type="http://schemas.openxmlformats.org/officeDocument/2006/relationships/customXml" Target="../ink/ink995.xml"/><Relationship Id="rId205" Type="http://schemas.openxmlformats.org/officeDocument/2006/relationships/customXml" Target="../ink/ink1002.xml"/><Relationship Id="rId107" Type="http://schemas.openxmlformats.org/officeDocument/2006/relationships/customXml" Target="../ink/ink953.xml"/><Relationship Id="rId11" Type="http://schemas.openxmlformats.org/officeDocument/2006/relationships/customXml" Target="../ink/ink905.xml"/><Relationship Id="rId32" Type="http://schemas.openxmlformats.org/officeDocument/2006/relationships/image" Target="../media/image481.png"/><Relationship Id="rId53" Type="http://schemas.openxmlformats.org/officeDocument/2006/relationships/customXml" Target="../ink/ink926.xml"/><Relationship Id="rId74" Type="http://schemas.openxmlformats.org/officeDocument/2006/relationships/image" Target="../media/image510.png"/><Relationship Id="rId128" Type="http://schemas.openxmlformats.org/officeDocument/2006/relationships/image" Target="../media/image536.png"/><Relationship Id="rId149" Type="http://schemas.openxmlformats.org/officeDocument/2006/relationships/customXml" Target="../ink/ink974.xml"/><Relationship Id="rId5" Type="http://schemas.openxmlformats.org/officeDocument/2006/relationships/image" Target="../media/image486.png"/><Relationship Id="rId95" Type="http://schemas.openxmlformats.org/officeDocument/2006/relationships/customXml" Target="../ink/ink947.xml"/><Relationship Id="rId160" Type="http://schemas.openxmlformats.org/officeDocument/2006/relationships/image" Target="../media/image552.png"/><Relationship Id="rId181" Type="http://schemas.openxmlformats.org/officeDocument/2006/relationships/customXml" Target="../ink/ink990.xml"/><Relationship Id="rId216" Type="http://schemas.openxmlformats.org/officeDocument/2006/relationships/image" Target="../media/image580.png"/><Relationship Id="rId22" Type="http://schemas.openxmlformats.org/officeDocument/2006/relationships/image" Target="../media/image492.png"/><Relationship Id="rId43" Type="http://schemas.openxmlformats.org/officeDocument/2006/relationships/customXml" Target="../ink/ink921.xml"/><Relationship Id="rId64" Type="http://schemas.openxmlformats.org/officeDocument/2006/relationships/image" Target="../media/image505.png"/><Relationship Id="rId118" Type="http://schemas.openxmlformats.org/officeDocument/2006/relationships/image" Target="../media/image531.png"/><Relationship Id="rId139" Type="http://schemas.openxmlformats.org/officeDocument/2006/relationships/customXml" Target="../ink/ink969.xml"/><Relationship Id="rId85" Type="http://schemas.openxmlformats.org/officeDocument/2006/relationships/customXml" Target="../ink/ink942.xml"/><Relationship Id="rId150" Type="http://schemas.openxmlformats.org/officeDocument/2006/relationships/image" Target="../media/image547.png"/><Relationship Id="rId171" Type="http://schemas.openxmlformats.org/officeDocument/2006/relationships/customXml" Target="../ink/ink985.xml"/><Relationship Id="rId192" Type="http://schemas.openxmlformats.org/officeDocument/2006/relationships/image" Target="../media/image568.png"/><Relationship Id="rId206" Type="http://schemas.openxmlformats.org/officeDocument/2006/relationships/image" Target="../media/image575.png"/><Relationship Id="rId12" Type="http://schemas.openxmlformats.org/officeDocument/2006/relationships/image" Target="../media/image4121.png"/><Relationship Id="rId33" Type="http://schemas.openxmlformats.org/officeDocument/2006/relationships/customXml" Target="../ink/ink916.xml"/><Relationship Id="rId108" Type="http://schemas.openxmlformats.org/officeDocument/2006/relationships/image" Target="../media/image526.png"/><Relationship Id="rId129" Type="http://schemas.openxmlformats.org/officeDocument/2006/relationships/customXml" Target="../ink/ink964.xml"/><Relationship Id="rId54" Type="http://schemas.openxmlformats.org/officeDocument/2006/relationships/image" Target="../media/image500.png"/><Relationship Id="rId75" Type="http://schemas.openxmlformats.org/officeDocument/2006/relationships/customXml" Target="../ink/ink937.xml"/><Relationship Id="rId96" Type="http://schemas.openxmlformats.org/officeDocument/2006/relationships/image" Target="../media/image521.png"/><Relationship Id="rId140" Type="http://schemas.openxmlformats.org/officeDocument/2006/relationships/image" Target="../media/image542.png"/><Relationship Id="rId161" Type="http://schemas.openxmlformats.org/officeDocument/2006/relationships/customXml" Target="../ink/ink980.xml"/><Relationship Id="rId182" Type="http://schemas.openxmlformats.org/officeDocument/2006/relationships/image" Target="../media/image563.png"/><Relationship Id="rId217" Type="http://schemas.openxmlformats.org/officeDocument/2006/relationships/customXml" Target="../ink/ink1008.xml"/><Relationship Id="rId6" Type="http://schemas.openxmlformats.org/officeDocument/2006/relationships/customXml" Target="../ink/ink902.xml"/><Relationship Id="rId23" Type="http://schemas.openxmlformats.org/officeDocument/2006/relationships/customXml" Target="../ink/ink911.xml"/><Relationship Id="rId119" Type="http://schemas.openxmlformats.org/officeDocument/2006/relationships/customXml" Target="../ink/ink959.xml"/><Relationship Id="rId44" Type="http://schemas.openxmlformats.org/officeDocument/2006/relationships/image" Target="../media/image495.png"/><Relationship Id="rId65" Type="http://schemas.openxmlformats.org/officeDocument/2006/relationships/customXml" Target="../ink/ink932.xml"/><Relationship Id="rId86" Type="http://schemas.openxmlformats.org/officeDocument/2006/relationships/image" Target="../media/image516.png"/><Relationship Id="rId130" Type="http://schemas.openxmlformats.org/officeDocument/2006/relationships/image" Target="../media/image537.png"/><Relationship Id="rId151" Type="http://schemas.openxmlformats.org/officeDocument/2006/relationships/customXml" Target="../ink/ink975.xml"/><Relationship Id="rId172" Type="http://schemas.openxmlformats.org/officeDocument/2006/relationships/image" Target="../media/image558.png"/><Relationship Id="rId193" Type="http://schemas.openxmlformats.org/officeDocument/2006/relationships/customXml" Target="../ink/ink996.xml"/><Relationship Id="rId207" Type="http://schemas.openxmlformats.org/officeDocument/2006/relationships/customXml" Target="../ink/ink1003.xml"/><Relationship Id="rId13" Type="http://schemas.openxmlformats.org/officeDocument/2006/relationships/customXml" Target="../ink/ink906.xml"/><Relationship Id="rId109" Type="http://schemas.openxmlformats.org/officeDocument/2006/relationships/customXml" Target="../ink/ink954.xml"/><Relationship Id="rId34" Type="http://schemas.openxmlformats.org/officeDocument/2006/relationships/image" Target="../media/image482.png"/><Relationship Id="rId55" Type="http://schemas.openxmlformats.org/officeDocument/2006/relationships/customXml" Target="../ink/ink927.xml"/><Relationship Id="rId76" Type="http://schemas.openxmlformats.org/officeDocument/2006/relationships/image" Target="../media/image511.png"/><Relationship Id="rId97" Type="http://schemas.openxmlformats.org/officeDocument/2006/relationships/customXml" Target="../ink/ink948.xml"/><Relationship Id="rId120" Type="http://schemas.openxmlformats.org/officeDocument/2006/relationships/image" Target="../media/image532.png"/><Relationship Id="rId141" Type="http://schemas.openxmlformats.org/officeDocument/2006/relationships/customXml" Target="../ink/ink970.xml"/><Relationship Id="rId7" Type="http://schemas.openxmlformats.org/officeDocument/2006/relationships/image" Target="../media/image410.png"/><Relationship Id="rId162" Type="http://schemas.openxmlformats.org/officeDocument/2006/relationships/image" Target="../media/image553.png"/><Relationship Id="rId183" Type="http://schemas.openxmlformats.org/officeDocument/2006/relationships/customXml" Target="../ink/ink991.xml"/><Relationship Id="rId218" Type="http://schemas.openxmlformats.org/officeDocument/2006/relationships/image" Target="../media/image581.png"/><Relationship Id="rId24" Type="http://schemas.openxmlformats.org/officeDocument/2006/relationships/image" Target="../media/image493.png"/><Relationship Id="rId45" Type="http://schemas.openxmlformats.org/officeDocument/2006/relationships/customXml" Target="../ink/ink922.xml"/><Relationship Id="rId66" Type="http://schemas.openxmlformats.org/officeDocument/2006/relationships/image" Target="../media/image506.png"/><Relationship Id="rId87" Type="http://schemas.openxmlformats.org/officeDocument/2006/relationships/customXml" Target="../ink/ink943.xml"/><Relationship Id="rId110" Type="http://schemas.openxmlformats.org/officeDocument/2006/relationships/image" Target="../media/image527.png"/><Relationship Id="rId131" Type="http://schemas.openxmlformats.org/officeDocument/2006/relationships/customXml" Target="../ink/ink965.xml"/><Relationship Id="rId152" Type="http://schemas.openxmlformats.org/officeDocument/2006/relationships/image" Target="../media/image548.png"/><Relationship Id="rId173" Type="http://schemas.openxmlformats.org/officeDocument/2006/relationships/customXml" Target="../ink/ink986.xml"/><Relationship Id="rId194" Type="http://schemas.openxmlformats.org/officeDocument/2006/relationships/image" Target="../media/image569.png"/><Relationship Id="rId208" Type="http://schemas.openxmlformats.org/officeDocument/2006/relationships/image" Target="../media/image576.png"/><Relationship Id="rId14" Type="http://schemas.openxmlformats.org/officeDocument/2006/relationships/image" Target="../media/image488.png"/><Relationship Id="rId35" Type="http://schemas.openxmlformats.org/officeDocument/2006/relationships/customXml" Target="../ink/ink917.xml"/><Relationship Id="rId56" Type="http://schemas.openxmlformats.org/officeDocument/2006/relationships/image" Target="../media/image501.png"/><Relationship Id="rId77" Type="http://schemas.openxmlformats.org/officeDocument/2006/relationships/customXml" Target="../ink/ink938.xml"/><Relationship Id="rId100" Type="http://schemas.openxmlformats.org/officeDocument/2006/relationships/image" Target="../media/image523.png"/><Relationship Id="rId8" Type="http://schemas.openxmlformats.org/officeDocument/2006/relationships/customXml" Target="../ink/ink903.xml"/><Relationship Id="rId51" Type="http://schemas.openxmlformats.org/officeDocument/2006/relationships/customXml" Target="../ink/ink925.xml"/><Relationship Id="rId72" Type="http://schemas.openxmlformats.org/officeDocument/2006/relationships/image" Target="../media/image509.png"/><Relationship Id="rId93" Type="http://schemas.openxmlformats.org/officeDocument/2006/relationships/customXml" Target="../ink/ink946.xml"/><Relationship Id="rId98" Type="http://schemas.openxmlformats.org/officeDocument/2006/relationships/image" Target="../media/image522.png"/><Relationship Id="rId121" Type="http://schemas.openxmlformats.org/officeDocument/2006/relationships/customXml" Target="../ink/ink960.xml"/><Relationship Id="rId142" Type="http://schemas.openxmlformats.org/officeDocument/2006/relationships/image" Target="../media/image543.png"/><Relationship Id="rId163" Type="http://schemas.openxmlformats.org/officeDocument/2006/relationships/customXml" Target="../ink/ink981.xml"/><Relationship Id="rId184" Type="http://schemas.openxmlformats.org/officeDocument/2006/relationships/image" Target="../media/image564.png"/><Relationship Id="rId189" Type="http://schemas.openxmlformats.org/officeDocument/2006/relationships/customXml" Target="../ink/ink994.xml"/><Relationship Id="rId219" Type="http://schemas.openxmlformats.org/officeDocument/2006/relationships/customXml" Target="../ink/ink1009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579.png"/><Relationship Id="rId25" Type="http://schemas.openxmlformats.org/officeDocument/2006/relationships/customXml" Target="../ink/ink912.xml"/><Relationship Id="rId46" Type="http://schemas.openxmlformats.org/officeDocument/2006/relationships/image" Target="../media/image496.png"/><Relationship Id="rId67" Type="http://schemas.openxmlformats.org/officeDocument/2006/relationships/customXml" Target="../ink/ink933.xml"/><Relationship Id="rId116" Type="http://schemas.openxmlformats.org/officeDocument/2006/relationships/image" Target="../media/image530.png"/><Relationship Id="rId137" Type="http://schemas.openxmlformats.org/officeDocument/2006/relationships/customXml" Target="../ink/ink968.xml"/><Relationship Id="rId158" Type="http://schemas.openxmlformats.org/officeDocument/2006/relationships/image" Target="../media/image551.png"/><Relationship Id="rId20" Type="http://schemas.openxmlformats.org/officeDocument/2006/relationships/image" Target="../media/image491.png"/><Relationship Id="rId41" Type="http://schemas.openxmlformats.org/officeDocument/2006/relationships/customXml" Target="../ink/ink920.xml"/><Relationship Id="rId62" Type="http://schemas.openxmlformats.org/officeDocument/2006/relationships/image" Target="../media/image504.png"/><Relationship Id="rId83" Type="http://schemas.openxmlformats.org/officeDocument/2006/relationships/customXml" Target="../ink/ink941.xml"/><Relationship Id="rId88" Type="http://schemas.openxmlformats.org/officeDocument/2006/relationships/image" Target="../media/image517.png"/><Relationship Id="rId111" Type="http://schemas.openxmlformats.org/officeDocument/2006/relationships/customXml" Target="../ink/ink955.xml"/><Relationship Id="rId132" Type="http://schemas.openxmlformats.org/officeDocument/2006/relationships/image" Target="../media/image538.png"/><Relationship Id="rId153" Type="http://schemas.openxmlformats.org/officeDocument/2006/relationships/customXml" Target="../ink/ink976.xml"/><Relationship Id="rId174" Type="http://schemas.openxmlformats.org/officeDocument/2006/relationships/image" Target="../media/image559.png"/><Relationship Id="rId179" Type="http://schemas.openxmlformats.org/officeDocument/2006/relationships/customXml" Target="../ink/ink989.xml"/><Relationship Id="rId195" Type="http://schemas.openxmlformats.org/officeDocument/2006/relationships/customXml" Target="../ink/ink997.xml"/><Relationship Id="rId209" Type="http://schemas.openxmlformats.org/officeDocument/2006/relationships/customXml" Target="../ink/ink1004.xml"/><Relationship Id="rId190" Type="http://schemas.openxmlformats.org/officeDocument/2006/relationships/image" Target="../media/image567.png"/><Relationship Id="rId204" Type="http://schemas.openxmlformats.org/officeDocument/2006/relationships/image" Target="../media/image574.png"/><Relationship Id="rId220" Type="http://schemas.openxmlformats.org/officeDocument/2006/relationships/image" Target="../media/image582.png"/><Relationship Id="rId15" Type="http://schemas.openxmlformats.org/officeDocument/2006/relationships/customXml" Target="../ink/ink907.xml"/><Relationship Id="rId36" Type="http://schemas.openxmlformats.org/officeDocument/2006/relationships/image" Target="../media/image483.png"/><Relationship Id="rId57" Type="http://schemas.openxmlformats.org/officeDocument/2006/relationships/customXml" Target="../ink/ink928.xml"/><Relationship Id="rId106" Type="http://schemas.openxmlformats.org/officeDocument/2006/relationships/image" Target="../media/image525.png"/><Relationship Id="rId127" Type="http://schemas.openxmlformats.org/officeDocument/2006/relationships/customXml" Target="../ink/ink963.xml"/><Relationship Id="rId10" Type="http://schemas.openxmlformats.org/officeDocument/2006/relationships/customXml" Target="../ink/ink904.xml"/><Relationship Id="rId31" Type="http://schemas.openxmlformats.org/officeDocument/2006/relationships/customXml" Target="../ink/ink915.xml"/><Relationship Id="rId52" Type="http://schemas.openxmlformats.org/officeDocument/2006/relationships/image" Target="../media/image499.png"/><Relationship Id="rId73" Type="http://schemas.openxmlformats.org/officeDocument/2006/relationships/customXml" Target="../ink/ink936.xml"/><Relationship Id="rId78" Type="http://schemas.openxmlformats.org/officeDocument/2006/relationships/image" Target="../media/image512.png"/><Relationship Id="rId94" Type="http://schemas.openxmlformats.org/officeDocument/2006/relationships/image" Target="../media/image520.png"/><Relationship Id="rId99" Type="http://schemas.openxmlformats.org/officeDocument/2006/relationships/customXml" Target="../ink/ink949.xml"/><Relationship Id="rId101" Type="http://schemas.openxmlformats.org/officeDocument/2006/relationships/customXml" Target="../ink/ink950.xml"/><Relationship Id="rId122" Type="http://schemas.openxmlformats.org/officeDocument/2006/relationships/image" Target="../media/image533.png"/><Relationship Id="rId143" Type="http://schemas.openxmlformats.org/officeDocument/2006/relationships/customXml" Target="../ink/ink971.xml"/><Relationship Id="rId148" Type="http://schemas.openxmlformats.org/officeDocument/2006/relationships/image" Target="../media/image546.png"/><Relationship Id="rId164" Type="http://schemas.openxmlformats.org/officeDocument/2006/relationships/image" Target="../media/image554.png"/><Relationship Id="rId169" Type="http://schemas.openxmlformats.org/officeDocument/2006/relationships/customXml" Target="../ink/ink984.xml"/><Relationship Id="rId185" Type="http://schemas.openxmlformats.org/officeDocument/2006/relationships/customXml" Target="../ink/ink992.xml"/><Relationship Id="rId4" Type="http://schemas.openxmlformats.org/officeDocument/2006/relationships/customXml" Target="../ink/ink901.xml"/><Relationship Id="rId9" Type="http://schemas.openxmlformats.org/officeDocument/2006/relationships/image" Target="../media/image487.png"/><Relationship Id="rId180" Type="http://schemas.openxmlformats.org/officeDocument/2006/relationships/image" Target="../media/image562.png"/><Relationship Id="rId210" Type="http://schemas.openxmlformats.org/officeDocument/2006/relationships/image" Target="../media/image577.png"/><Relationship Id="rId215" Type="http://schemas.openxmlformats.org/officeDocument/2006/relationships/customXml" Target="../ink/ink1007.xml"/><Relationship Id="rId26" Type="http://schemas.openxmlformats.org/officeDocument/2006/relationships/image" Target="../media/image478.png"/><Relationship Id="rId47" Type="http://schemas.openxmlformats.org/officeDocument/2006/relationships/customXml" Target="../ink/ink923.xml"/><Relationship Id="rId68" Type="http://schemas.openxmlformats.org/officeDocument/2006/relationships/image" Target="../media/image507.png"/><Relationship Id="rId89" Type="http://schemas.openxmlformats.org/officeDocument/2006/relationships/customXml" Target="../ink/ink944.xml"/><Relationship Id="rId112" Type="http://schemas.openxmlformats.org/officeDocument/2006/relationships/image" Target="../media/image528.png"/><Relationship Id="rId133" Type="http://schemas.openxmlformats.org/officeDocument/2006/relationships/customXml" Target="../ink/ink966.xml"/><Relationship Id="rId154" Type="http://schemas.openxmlformats.org/officeDocument/2006/relationships/image" Target="../media/image549.png"/><Relationship Id="rId175" Type="http://schemas.openxmlformats.org/officeDocument/2006/relationships/customXml" Target="../ink/ink987.xml"/><Relationship Id="rId196" Type="http://schemas.openxmlformats.org/officeDocument/2006/relationships/image" Target="../media/image570.png"/><Relationship Id="rId200" Type="http://schemas.openxmlformats.org/officeDocument/2006/relationships/image" Target="../media/image572.png"/><Relationship Id="rId16" Type="http://schemas.openxmlformats.org/officeDocument/2006/relationships/image" Target="../media/image489.png"/><Relationship Id="rId221" Type="http://schemas.openxmlformats.org/officeDocument/2006/relationships/image" Target="../media/image1.png"/><Relationship Id="rId37" Type="http://schemas.openxmlformats.org/officeDocument/2006/relationships/customXml" Target="../ink/ink918.xml"/><Relationship Id="rId58" Type="http://schemas.openxmlformats.org/officeDocument/2006/relationships/image" Target="../media/image502.png"/><Relationship Id="rId79" Type="http://schemas.openxmlformats.org/officeDocument/2006/relationships/customXml" Target="../ink/ink939.xml"/><Relationship Id="rId102" Type="http://schemas.openxmlformats.org/officeDocument/2006/relationships/image" Target="../media/image14.png"/><Relationship Id="rId123" Type="http://schemas.openxmlformats.org/officeDocument/2006/relationships/customXml" Target="../ink/ink961.xml"/><Relationship Id="rId144" Type="http://schemas.openxmlformats.org/officeDocument/2006/relationships/image" Target="../media/image544.png"/><Relationship Id="rId90" Type="http://schemas.openxmlformats.org/officeDocument/2006/relationships/image" Target="../media/image518.png"/><Relationship Id="rId165" Type="http://schemas.openxmlformats.org/officeDocument/2006/relationships/customXml" Target="../ink/ink982.xml"/><Relationship Id="rId186" Type="http://schemas.openxmlformats.org/officeDocument/2006/relationships/image" Target="../media/image565.png"/><Relationship Id="rId211" Type="http://schemas.openxmlformats.org/officeDocument/2006/relationships/customXml" Target="../ink/ink1005.xml"/><Relationship Id="rId27" Type="http://schemas.openxmlformats.org/officeDocument/2006/relationships/customXml" Target="../ink/ink913.xml"/><Relationship Id="rId48" Type="http://schemas.openxmlformats.org/officeDocument/2006/relationships/image" Target="../media/image497.png"/><Relationship Id="rId69" Type="http://schemas.openxmlformats.org/officeDocument/2006/relationships/customXml" Target="../ink/ink934.xml"/><Relationship Id="rId113" Type="http://schemas.openxmlformats.org/officeDocument/2006/relationships/customXml" Target="../ink/ink956.xml"/><Relationship Id="rId134" Type="http://schemas.openxmlformats.org/officeDocument/2006/relationships/image" Target="../media/image539.png"/><Relationship Id="rId80" Type="http://schemas.openxmlformats.org/officeDocument/2006/relationships/image" Target="../media/image513.png"/><Relationship Id="rId155" Type="http://schemas.openxmlformats.org/officeDocument/2006/relationships/customXml" Target="../ink/ink977.xml"/><Relationship Id="rId176" Type="http://schemas.openxmlformats.org/officeDocument/2006/relationships/image" Target="../media/image560.png"/><Relationship Id="rId197" Type="http://schemas.openxmlformats.org/officeDocument/2006/relationships/customXml" Target="../ink/ink998.xml"/><Relationship Id="rId201" Type="http://schemas.openxmlformats.org/officeDocument/2006/relationships/customXml" Target="../ink/ink1000.xml"/><Relationship Id="rId17" Type="http://schemas.openxmlformats.org/officeDocument/2006/relationships/customXml" Target="../ink/ink908.xml"/><Relationship Id="rId38" Type="http://schemas.openxmlformats.org/officeDocument/2006/relationships/image" Target="../media/image484.png"/><Relationship Id="rId59" Type="http://schemas.openxmlformats.org/officeDocument/2006/relationships/customXml" Target="../ink/ink929.xml"/><Relationship Id="rId103" Type="http://schemas.openxmlformats.org/officeDocument/2006/relationships/customXml" Target="../ink/ink951.xml"/><Relationship Id="rId124" Type="http://schemas.openxmlformats.org/officeDocument/2006/relationships/image" Target="../media/image534.png"/><Relationship Id="rId70" Type="http://schemas.openxmlformats.org/officeDocument/2006/relationships/image" Target="../media/image508.png"/><Relationship Id="rId91" Type="http://schemas.openxmlformats.org/officeDocument/2006/relationships/customXml" Target="../ink/ink945.xml"/><Relationship Id="rId145" Type="http://schemas.openxmlformats.org/officeDocument/2006/relationships/customXml" Target="../ink/ink972.xml"/><Relationship Id="rId166" Type="http://schemas.openxmlformats.org/officeDocument/2006/relationships/image" Target="../media/image555.png"/><Relationship Id="rId187" Type="http://schemas.openxmlformats.org/officeDocument/2006/relationships/customXml" Target="../ink/ink993.xml"/><Relationship Id="rId1" Type="http://schemas.microsoft.com/office/2007/relationships/media" Target="../media/media18.m4a"/><Relationship Id="rId212" Type="http://schemas.openxmlformats.org/officeDocument/2006/relationships/image" Target="../media/image578.png"/><Relationship Id="rId28" Type="http://schemas.openxmlformats.org/officeDocument/2006/relationships/image" Target="../media/image479.png"/><Relationship Id="rId49" Type="http://schemas.openxmlformats.org/officeDocument/2006/relationships/customXml" Target="../ink/ink924.xml"/><Relationship Id="rId114" Type="http://schemas.openxmlformats.org/officeDocument/2006/relationships/image" Target="../media/image529.png"/><Relationship Id="rId60" Type="http://schemas.openxmlformats.org/officeDocument/2006/relationships/image" Target="../media/image503.png"/><Relationship Id="rId81" Type="http://schemas.openxmlformats.org/officeDocument/2006/relationships/customXml" Target="../ink/ink940.xml"/><Relationship Id="rId135" Type="http://schemas.openxmlformats.org/officeDocument/2006/relationships/customXml" Target="../ink/ink967.xml"/><Relationship Id="rId156" Type="http://schemas.openxmlformats.org/officeDocument/2006/relationships/image" Target="../media/image550.png"/><Relationship Id="rId177" Type="http://schemas.openxmlformats.org/officeDocument/2006/relationships/customXml" Target="../ink/ink988.xml"/><Relationship Id="rId198" Type="http://schemas.openxmlformats.org/officeDocument/2006/relationships/image" Target="../media/image571.png"/><Relationship Id="rId202" Type="http://schemas.openxmlformats.org/officeDocument/2006/relationships/image" Target="../media/image573.png"/><Relationship Id="rId18" Type="http://schemas.openxmlformats.org/officeDocument/2006/relationships/image" Target="../media/image490.png"/><Relationship Id="rId39" Type="http://schemas.openxmlformats.org/officeDocument/2006/relationships/customXml" Target="../ink/ink919.xml"/><Relationship Id="rId50" Type="http://schemas.openxmlformats.org/officeDocument/2006/relationships/image" Target="../media/image498.png"/><Relationship Id="rId104" Type="http://schemas.openxmlformats.org/officeDocument/2006/relationships/image" Target="../media/image524.png"/><Relationship Id="rId125" Type="http://schemas.openxmlformats.org/officeDocument/2006/relationships/customXml" Target="../ink/ink962.xml"/><Relationship Id="rId146" Type="http://schemas.openxmlformats.org/officeDocument/2006/relationships/image" Target="../media/image545.png"/><Relationship Id="rId167" Type="http://schemas.openxmlformats.org/officeDocument/2006/relationships/customXml" Target="../ink/ink983.xml"/><Relationship Id="rId188" Type="http://schemas.openxmlformats.org/officeDocument/2006/relationships/image" Target="../media/image566.png"/><Relationship Id="rId71" Type="http://schemas.openxmlformats.org/officeDocument/2006/relationships/customXml" Target="../ink/ink935.xml"/><Relationship Id="rId92" Type="http://schemas.openxmlformats.org/officeDocument/2006/relationships/image" Target="../media/image519.png"/><Relationship Id="rId213" Type="http://schemas.openxmlformats.org/officeDocument/2006/relationships/customXml" Target="../ink/ink1006.xml"/><Relationship Id="rId2" Type="http://schemas.openxmlformats.org/officeDocument/2006/relationships/audio" Target="../media/media18.m4a"/><Relationship Id="rId29" Type="http://schemas.openxmlformats.org/officeDocument/2006/relationships/customXml" Target="../ink/ink914.xml"/><Relationship Id="rId40" Type="http://schemas.openxmlformats.org/officeDocument/2006/relationships/image" Target="../media/image485.png"/><Relationship Id="rId115" Type="http://schemas.openxmlformats.org/officeDocument/2006/relationships/customXml" Target="../ink/ink957.xml"/><Relationship Id="rId136" Type="http://schemas.openxmlformats.org/officeDocument/2006/relationships/image" Target="../media/image540.png"/><Relationship Id="rId157" Type="http://schemas.openxmlformats.org/officeDocument/2006/relationships/customXml" Target="../ink/ink978.xml"/><Relationship Id="rId178" Type="http://schemas.openxmlformats.org/officeDocument/2006/relationships/image" Target="../media/image561.png"/><Relationship Id="rId61" Type="http://schemas.openxmlformats.org/officeDocument/2006/relationships/customXml" Target="../ink/ink930.xml"/><Relationship Id="rId82" Type="http://schemas.openxmlformats.org/officeDocument/2006/relationships/image" Target="../media/image514.png"/><Relationship Id="rId199" Type="http://schemas.openxmlformats.org/officeDocument/2006/relationships/customXml" Target="../ink/ink999.xml"/><Relationship Id="rId203" Type="http://schemas.openxmlformats.org/officeDocument/2006/relationships/customXml" Target="../ink/ink1001.xml"/><Relationship Id="rId19" Type="http://schemas.openxmlformats.org/officeDocument/2006/relationships/customXml" Target="../ink/ink909.xml"/><Relationship Id="rId30" Type="http://schemas.openxmlformats.org/officeDocument/2006/relationships/image" Target="../media/image480.png"/><Relationship Id="rId105" Type="http://schemas.openxmlformats.org/officeDocument/2006/relationships/customXml" Target="../ink/ink952.xml"/><Relationship Id="rId126" Type="http://schemas.openxmlformats.org/officeDocument/2006/relationships/image" Target="../media/image535.png"/><Relationship Id="rId147" Type="http://schemas.openxmlformats.org/officeDocument/2006/relationships/customXml" Target="../ink/ink973.xml"/><Relationship Id="rId168" Type="http://schemas.openxmlformats.org/officeDocument/2006/relationships/image" Target="../media/image556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80.png"/><Relationship Id="rId21" Type="http://schemas.openxmlformats.org/officeDocument/2006/relationships/image" Target="../media/image532.png"/><Relationship Id="rId42" Type="http://schemas.openxmlformats.org/officeDocument/2006/relationships/customXml" Target="../ink/ink1029.xml"/><Relationship Id="rId63" Type="http://schemas.openxmlformats.org/officeDocument/2006/relationships/image" Target="../media/image553.png"/><Relationship Id="rId84" Type="http://schemas.openxmlformats.org/officeDocument/2006/relationships/customXml" Target="../ink/ink1050.xml"/><Relationship Id="rId138" Type="http://schemas.openxmlformats.org/officeDocument/2006/relationships/customXml" Target="../ink/ink1077.xml"/><Relationship Id="rId159" Type="http://schemas.openxmlformats.org/officeDocument/2006/relationships/image" Target="../media/image601.png"/><Relationship Id="rId170" Type="http://schemas.openxmlformats.org/officeDocument/2006/relationships/customXml" Target="../ink/ink1093.xml"/><Relationship Id="rId191" Type="http://schemas.openxmlformats.org/officeDocument/2006/relationships/image" Target="../media/image616.png"/><Relationship Id="rId107" Type="http://schemas.openxmlformats.org/officeDocument/2006/relationships/image" Target="../media/image575.png"/><Relationship Id="rId11" Type="http://schemas.openxmlformats.org/officeDocument/2006/relationships/image" Target="../media/image527.png"/><Relationship Id="rId32" Type="http://schemas.openxmlformats.org/officeDocument/2006/relationships/customXml" Target="../ink/ink1024.xml"/><Relationship Id="rId53" Type="http://schemas.openxmlformats.org/officeDocument/2006/relationships/image" Target="../media/image548.png"/><Relationship Id="rId74" Type="http://schemas.openxmlformats.org/officeDocument/2006/relationships/customXml" Target="../ink/ink1045.xml"/><Relationship Id="rId128" Type="http://schemas.openxmlformats.org/officeDocument/2006/relationships/customXml" Target="../ink/ink1072.xml"/><Relationship Id="rId149" Type="http://schemas.openxmlformats.org/officeDocument/2006/relationships/image" Target="../media/image596.png"/><Relationship Id="rId5" Type="http://schemas.openxmlformats.org/officeDocument/2006/relationships/image" Target="../media/image486.png"/><Relationship Id="rId95" Type="http://schemas.openxmlformats.org/officeDocument/2006/relationships/image" Target="../media/image569.png"/><Relationship Id="rId160" Type="http://schemas.openxmlformats.org/officeDocument/2006/relationships/customXml" Target="../ink/ink1088.xml"/><Relationship Id="rId181" Type="http://schemas.openxmlformats.org/officeDocument/2006/relationships/image" Target="../media/image11010.png"/><Relationship Id="rId22" Type="http://schemas.openxmlformats.org/officeDocument/2006/relationships/customXml" Target="../ink/ink1019.xml"/><Relationship Id="rId43" Type="http://schemas.openxmlformats.org/officeDocument/2006/relationships/image" Target="../media/image543.png"/><Relationship Id="rId64" Type="http://schemas.openxmlformats.org/officeDocument/2006/relationships/customXml" Target="../ink/ink1040.xml"/><Relationship Id="rId118" Type="http://schemas.openxmlformats.org/officeDocument/2006/relationships/customXml" Target="../ink/ink1067.xml"/><Relationship Id="rId139" Type="http://schemas.openxmlformats.org/officeDocument/2006/relationships/image" Target="../media/image591.png"/><Relationship Id="rId85" Type="http://schemas.openxmlformats.org/officeDocument/2006/relationships/image" Target="../media/image564.png"/><Relationship Id="rId150" Type="http://schemas.openxmlformats.org/officeDocument/2006/relationships/customXml" Target="../ink/ink1083.xml"/><Relationship Id="rId171" Type="http://schemas.openxmlformats.org/officeDocument/2006/relationships/image" Target="../media/image607.png"/><Relationship Id="rId192" Type="http://schemas.openxmlformats.org/officeDocument/2006/relationships/customXml" Target="../ink/ink1104.xml"/><Relationship Id="rId12" Type="http://schemas.openxmlformats.org/officeDocument/2006/relationships/customXml" Target="../ink/ink1014.xml"/><Relationship Id="rId33" Type="http://schemas.openxmlformats.org/officeDocument/2006/relationships/image" Target="../media/image538.png"/><Relationship Id="rId108" Type="http://schemas.openxmlformats.org/officeDocument/2006/relationships/customXml" Target="../ink/ink1062.xml"/><Relationship Id="rId129" Type="http://schemas.openxmlformats.org/officeDocument/2006/relationships/image" Target="../media/image586.png"/><Relationship Id="rId54" Type="http://schemas.openxmlformats.org/officeDocument/2006/relationships/customXml" Target="../ink/ink1035.xml"/><Relationship Id="rId75" Type="http://schemas.openxmlformats.org/officeDocument/2006/relationships/image" Target="../media/image559.png"/><Relationship Id="rId96" Type="http://schemas.openxmlformats.org/officeDocument/2006/relationships/customXml" Target="../ink/ink1056.xml"/><Relationship Id="rId140" Type="http://schemas.openxmlformats.org/officeDocument/2006/relationships/customXml" Target="../ink/ink1078.xml"/><Relationship Id="rId161" Type="http://schemas.openxmlformats.org/officeDocument/2006/relationships/image" Target="../media/image602.png"/><Relationship Id="rId182" Type="http://schemas.openxmlformats.org/officeDocument/2006/relationships/customXml" Target="../ink/ink1099.xml"/><Relationship Id="rId6" Type="http://schemas.openxmlformats.org/officeDocument/2006/relationships/customXml" Target="../ink/ink1011.xml"/><Relationship Id="rId23" Type="http://schemas.openxmlformats.org/officeDocument/2006/relationships/image" Target="../media/image533.png"/><Relationship Id="rId119" Type="http://schemas.openxmlformats.org/officeDocument/2006/relationships/image" Target="../media/image581.png"/><Relationship Id="rId44" Type="http://schemas.openxmlformats.org/officeDocument/2006/relationships/customXml" Target="../ink/ink1030.xml"/><Relationship Id="rId65" Type="http://schemas.openxmlformats.org/officeDocument/2006/relationships/image" Target="../media/image554.png"/><Relationship Id="rId86" Type="http://schemas.openxmlformats.org/officeDocument/2006/relationships/customXml" Target="../ink/ink1051.xml"/><Relationship Id="rId130" Type="http://schemas.openxmlformats.org/officeDocument/2006/relationships/customXml" Target="../ink/ink1073.xml"/><Relationship Id="rId151" Type="http://schemas.openxmlformats.org/officeDocument/2006/relationships/image" Target="../media/image597.png"/><Relationship Id="rId172" Type="http://schemas.openxmlformats.org/officeDocument/2006/relationships/customXml" Target="../ink/ink1094.xml"/><Relationship Id="rId193" Type="http://schemas.openxmlformats.org/officeDocument/2006/relationships/image" Target="../media/image617.png"/><Relationship Id="rId13" Type="http://schemas.openxmlformats.org/officeDocument/2006/relationships/image" Target="../media/image528.png"/><Relationship Id="rId109" Type="http://schemas.openxmlformats.org/officeDocument/2006/relationships/image" Target="../media/image576.png"/><Relationship Id="rId34" Type="http://schemas.openxmlformats.org/officeDocument/2006/relationships/customXml" Target="../ink/ink1025.xml"/><Relationship Id="rId55" Type="http://schemas.openxmlformats.org/officeDocument/2006/relationships/image" Target="../media/image549.png"/><Relationship Id="rId76" Type="http://schemas.openxmlformats.org/officeDocument/2006/relationships/customXml" Target="../ink/ink1046.xml"/><Relationship Id="rId97" Type="http://schemas.openxmlformats.org/officeDocument/2006/relationships/image" Target="../media/image570.png"/><Relationship Id="rId120" Type="http://schemas.openxmlformats.org/officeDocument/2006/relationships/customXml" Target="../ink/ink1068.xml"/><Relationship Id="rId141" Type="http://schemas.openxmlformats.org/officeDocument/2006/relationships/image" Target="../media/image592.png"/><Relationship Id="rId7" Type="http://schemas.openxmlformats.org/officeDocument/2006/relationships/image" Target="../media/image410.png"/><Relationship Id="rId71" Type="http://schemas.openxmlformats.org/officeDocument/2006/relationships/image" Target="../media/image557.png"/><Relationship Id="rId92" Type="http://schemas.openxmlformats.org/officeDocument/2006/relationships/customXml" Target="../ink/ink1054.xml"/><Relationship Id="rId162" Type="http://schemas.openxmlformats.org/officeDocument/2006/relationships/customXml" Target="../ink/ink1089.xml"/><Relationship Id="rId183" Type="http://schemas.openxmlformats.org/officeDocument/2006/relationships/image" Target="../media/image612.png"/><Relationship Id="rId2" Type="http://schemas.openxmlformats.org/officeDocument/2006/relationships/audio" Target="../media/media19.m4a"/><Relationship Id="rId29" Type="http://schemas.openxmlformats.org/officeDocument/2006/relationships/image" Target="../media/image536.png"/><Relationship Id="rId24" Type="http://schemas.openxmlformats.org/officeDocument/2006/relationships/customXml" Target="../ink/ink1020.xml"/><Relationship Id="rId40" Type="http://schemas.openxmlformats.org/officeDocument/2006/relationships/customXml" Target="../ink/ink1028.xml"/><Relationship Id="rId45" Type="http://schemas.openxmlformats.org/officeDocument/2006/relationships/image" Target="../media/image544.png"/><Relationship Id="rId66" Type="http://schemas.openxmlformats.org/officeDocument/2006/relationships/customXml" Target="../ink/ink1041.xml"/><Relationship Id="rId87" Type="http://schemas.openxmlformats.org/officeDocument/2006/relationships/image" Target="../media/image565.png"/><Relationship Id="rId110" Type="http://schemas.openxmlformats.org/officeDocument/2006/relationships/customXml" Target="../ink/ink1063.xml"/><Relationship Id="rId115" Type="http://schemas.openxmlformats.org/officeDocument/2006/relationships/image" Target="../media/image579.png"/><Relationship Id="rId131" Type="http://schemas.openxmlformats.org/officeDocument/2006/relationships/image" Target="../media/image587.png"/><Relationship Id="rId136" Type="http://schemas.openxmlformats.org/officeDocument/2006/relationships/customXml" Target="../ink/ink1076.xml"/><Relationship Id="rId157" Type="http://schemas.openxmlformats.org/officeDocument/2006/relationships/image" Target="../media/image600.png"/><Relationship Id="rId178" Type="http://schemas.openxmlformats.org/officeDocument/2006/relationships/customXml" Target="../ink/ink1097.xml"/><Relationship Id="rId61" Type="http://schemas.openxmlformats.org/officeDocument/2006/relationships/image" Target="../media/image552.png"/><Relationship Id="rId82" Type="http://schemas.openxmlformats.org/officeDocument/2006/relationships/customXml" Target="../ink/ink1049.xml"/><Relationship Id="rId152" Type="http://schemas.openxmlformats.org/officeDocument/2006/relationships/customXml" Target="../ink/ink1084.xml"/><Relationship Id="rId173" Type="http://schemas.openxmlformats.org/officeDocument/2006/relationships/image" Target="../media/image608.png"/><Relationship Id="rId194" Type="http://schemas.openxmlformats.org/officeDocument/2006/relationships/customXml" Target="../ink/ink1105.xml"/><Relationship Id="rId199" Type="http://schemas.openxmlformats.org/officeDocument/2006/relationships/image" Target="../media/image620.png"/><Relationship Id="rId19" Type="http://schemas.openxmlformats.org/officeDocument/2006/relationships/image" Target="../media/image531.png"/><Relationship Id="rId14" Type="http://schemas.openxmlformats.org/officeDocument/2006/relationships/customXml" Target="../ink/ink1015.xml"/><Relationship Id="rId30" Type="http://schemas.openxmlformats.org/officeDocument/2006/relationships/customXml" Target="../ink/ink1023.xml"/><Relationship Id="rId35" Type="http://schemas.openxmlformats.org/officeDocument/2006/relationships/image" Target="../media/image539.png"/><Relationship Id="rId56" Type="http://schemas.openxmlformats.org/officeDocument/2006/relationships/customXml" Target="../ink/ink1036.xml"/><Relationship Id="rId77" Type="http://schemas.openxmlformats.org/officeDocument/2006/relationships/image" Target="../media/image560.png"/><Relationship Id="rId100" Type="http://schemas.openxmlformats.org/officeDocument/2006/relationships/customXml" Target="../ink/ink1058.xml"/><Relationship Id="rId105" Type="http://schemas.openxmlformats.org/officeDocument/2006/relationships/image" Target="../media/image574.png"/><Relationship Id="rId126" Type="http://schemas.openxmlformats.org/officeDocument/2006/relationships/customXml" Target="../ink/ink1071.xml"/><Relationship Id="rId147" Type="http://schemas.openxmlformats.org/officeDocument/2006/relationships/image" Target="../media/image595.png"/><Relationship Id="rId168" Type="http://schemas.openxmlformats.org/officeDocument/2006/relationships/customXml" Target="../ink/ink1092.xml"/><Relationship Id="rId8" Type="http://schemas.openxmlformats.org/officeDocument/2006/relationships/customXml" Target="../ink/ink1012.xml"/><Relationship Id="rId51" Type="http://schemas.openxmlformats.org/officeDocument/2006/relationships/image" Target="../media/image547.png"/><Relationship Id="rId72" Type="http://schemas.openxmlformats.org/officeDocument/2006/relationships/customXml" Target="../ink/ink1044.xml"/><Relationship Id="rId93" Type="http://schemas.openxmlformats.org/officeDocument/2006/relationships/image" Target="../media/image568.png"/><Relationship Id="rId98" Type="http://schemas.openxmlformats.org/officeDocument/2006/relationships/customXml" Target="../ink/ink1057.xml"/><Relationship Id="rId121" Type="http://schemas.openxmlformats.org/officeDocument/2006/relationships/image" Target="../media/image582.png"/><Relationship Id="rId142" Type="http://schemas.openxmlformats.org/officeDocument/2006/relationships/customXml" Target="../ink/ink1079.xml"/><Relationship Id="rId163" Type="http://schemas.openxmlformats.org/officeDocument/2006/relationships/image" Target="../media/image603.png"/><Relationship Id="rId184" Type="http://schemas.openxmlformats.org/officeDocument/2006/relationships/customXml" Target="../ink/ink1100.xml"/><Relationship Id="rId189" Type="http://schemas.openxmlformats.org/officeDocument/2006/relationships/image" Target="../media/image615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534.png"/><Relationship Id="rId46" Type="http://schemas.openxmlformats.org/officeDocument/2006/relationships/customXml" Target="../ink/ink1031.xml"/><Relationship Id="rId67" Type="http://schemas.openxmlformats.org/officeDocument/2006/relationships/image" Target="../media/image555.png"/><Relationship Id="rId116" Type="http://schemas.openxmlformats.org/officeDocument/2006/relationships/customXml" Target="../ink/ink1066.xml"/><Relationship Id="rId137" Type="http://schemas.openxmlformats.org/officeDocument/2006/relationships/image" Target="../media/image590.png"/><Relationship Id="rId158" Type="http://schemas.openxmlformats.org/officeDocument/2006/relationships/customXml" Target="../ink/ink1087.xml"/><Relationship Id="rId20" Type="http://schemas.openxmlformats.org/officeDocument/2006/relationships/customXml" Target="../ink/ink1018.xml"/><Relationship Id="rId41" Type="http://schemas.openxmlformats.org/officeDocument/2006/relationships/image" Target="../media/image542.png"/><Relationship Id="rId62" Type="http://schemas.openxmlformats.org/officeDocument/2006/relationships/customXml" Target="../ink/ink1039.xml"/><Relationship Id="rId83" Type="http://schemas.openxmlformats.org/officeDocument/2006/relationships/image" Target="../media/image563.png"/><Relationship Id="rId88" Type="http://schemas.openxmlformats.org/officeDocument/2006/relationships/customXml" Target="../ink/ink1052.xml"/><Relationship Id="rId111" Type="http://schemas.openxmlformats.org/officeDocument/2006/relationships/image" Target="../media/image577.png"/><Relationship Id="rId132" Type="http://schemas.openxmlformats.org/officeDocument/2006/relationships/customXml" Target="../ink/ink1074.xml"/><Relationship Id="rId153" Type="http://schemas.openxmlformats.org/officeDocument/2006/relationships/image" Target="../media/image598.png"/><Relationship Id="rId174" Type="http://schemas.openxmlformats.org/officeDocument/2006/relationships/customXml" Target="../ink/ink1095.xml"/><Relationship Id="rId179" Type="http://schemas.openxmlformats.org/officeDocument/2006/relationships/image" Target="../media/image611.png"/><Relationship Id="rId195" Type="http://schemas.openxmlformats.org/officeDocument/2006/relationships/image" Target="../media/image618.png"/><Relationship Id="rId190" Type="http://schemas.openxmlformats.org/officeDocument/2006/relationships/customXml" Target="../ink/ink1103.xml"/><Relationship Id="rId15" Type="http://schemas.openxmlformats.org/officeDocument/2006/relationships/image" Target="../media/image529.png"/><Relationship Id="rId36" Type="http://schemas.openxmlformats.org/officeDocument/2006/relationships/customXml" Target="../ink/ink1026.xml"/><Relationship Id="rId57" Type="http://schemas.openxmlformats.org/officeDocument/2006/relationships/image" Target="../media/image550.png"/><Relationship Id="rId106" Type="http://schemas.openxmlformats.org/officeDocument/2006/relationships/customXml" Target="../ink/ink1061.xml"/><Relationship Id="rId127" Type="http://schemas.openxmlformats.org/officeDocument/2006/relationships/image" Target="../media/image585.png"/><Relationship Id="rId10" Type="http://schemas.openxmlformats.org/officeDocument/2006/relationships/customXml" Target="../ink/ink1013.xml"/><Relationship Id="rId31" Type="http://schemas.openxmlformats.org/officeDocument/2006/relationships/image" Target="../media/image537.png"/><Relationship Id="rId52" Type="http://schemas.openxmlformats.org/officeDocument/2006/relationships/customXml" Target="../ink/ink1034.xml"/><Relationship Id="rId73" Type="http://schemas.openxmlformats.org/officeDocument/2006/relationships/image" Target="../media/image558.png"/><Relationship Id="rId78" Type="http://schemas.openxmlformats.org/officeDocument/2006/relationships/customXml" Target="../ink/ink1047.xml"/><Relationship Id="rId94" Type="http://schemas.openxmlformats.org/officeDocument/2006/relationships/customXml" Target="../ink/ink1055.xml"/><Relationship Id="rId99" Type="http://schemas.openxmlformats.org/officeDocument/2006/relationships/image" Target="../media/image571.png"/><Relationship Id="rId101" Type="http://schemas.openxmlformats.org/officeDocument/2006/relationships/image" Target="../media/image572.png"/><Relationship Id="rId122" Type="http://schemas.openxmlformats.org/officeDocument/2006/relationships/customXml" Target="../ink/ink1069.xml"/><Relationship Id="rId143" Type="http://schemas.openxmlformats.org/officeDocument/2006/relationships/image" Target="../media/image593.png"/><Relationship Id="rId148" Type="http://schemas.openxmlformats.org/officeDocument/2006/relationships/customXml" Target="../ink/ink1082.xml"/><Relationship Id="rId164" Type="http://schemas.openxmlformats.org/officeDocument/2006/relationships/customXml" Target="../ink/ink1090.xml"/><Relationship Id="rId169" Type="http://schemas.openxmlformats.org/officeDocument/2006/relationships/image" Target="../media/image606.png"/><Relationship Id="rId185" Type="http://schemas.openxmlformats.org/officeDocument/2006/relationships/image" Target="../media/image613.png"/><Relationship Id="rId4" Type="http://schemas.openxmlformats.org/officeDocument/2006/relationships/customXml" Target="../ink/ink1010.xml"/><Relationship Id="rId9" Type="http://schemas.openxmlformats.org/officeDocument/2006/relationships/image" Target="../media/image487.png"/><Relationship Id="rId180" Type="http://schemas.openxmlformats.org/officeDocument/2006/relationships/customXml" Target="../ink/ink1098.xml"/><Relationship Id="rId26" Type="http://schemas.openxmlformats.org/officeDocument/2006/relationships/customXml" Target="../ink/ink1021.xml"/><Relationship Id="rId47" Type="http://schemas.openxmlformats.org/officeDocument/2006/relationships/image" Target="../media/image545.png"/><Relationship Id="rId68" Type="http://schemas.openxmlformats.org/officeDocument/2006/relationships/customXml" Target="../ink/ink1042.xml"/><Relationship Id="rId89" Type="http://schemas.openxmlformats.org/officeDocument/2006/relationships/image" Target="../media/image566.png"/><Relationship Id="rId112" Type="http://schemas.openxmlformats.org/officeDocument/2006/relationships/customXml" Target="../ink/ink1064.xml"/><Relationship Id="rId133" Type="http://schemas.openxmlformats.org/officeDocument/2006/relationships/image" Target="../media/image588.png"/><Relationship Id="rId154" Type="http://schemas.openxmlformats.org/officeDocument/2006/relationships/customXml" Target="../ink/ink1085.xml"/><Relationship Id="rId175" Type="http://schemas.openxmlformats.org/officeDocument/2006/relationships/image" Target="../media/image609.png"/><Relationship Id="rId196" Type="http://schemas.openxmlformats.org/officeDocument/2006/relationships/customXml" Target="../ink/ink1106.xml"/><Relationship Id="rId200" Type="http://schemas.openxmlformats.org/officeDocument/2006/relationships/image" Target="../media/image1.png"/><Relationship Id="rId16" Type="http://schemas.openxmlformats.org/officeDocument/2006/relationships/customXml" Target="../ink/ink1016.xml"/><Relationship Id="rId37" Type="http://schemas.openxmlformats.org/officeDocument/2006/relationships/image" Target="../media/image540.png"/><Relationship Id="rId58" Type="http://schemas.openxmlformats.org/officeDocument/2006/relationships/customXml" Target="../ink/ink1037.xml"/><Relationship Id="rId79" Type="http://schemas.openxmlformats.org/officeDocument/2006/relationships/image" Target="../media/image561.png"/><Relationship Id="rId102" Type="http://schemas.openxmlformats.org/officeDocument/2006/relationships/customXml" Target="../ink/ink1059.xml"/><Relationship Id="rId123" Type="http://schemas.openxmlformats.org/officeDocument/2006/relationships/image" Target="../media/image583.png"/><Relationship Id="rId144" Type="http://schemas.openxmlformats.org/officeDocument/2006/relationships/customXml" Target="../ink/ink1080.xml"/><Relationship Id="rId90" Type="http://schemas.openxmlformats.org/officeDocument/2006/relationships/customXml" Target="../ink/ink1053.xml"/><Relationship Id="rId165" Type="http://schemas.openxmlformats.org/officeDocument/2006/relationships/image" Target="../media/image604.png"/><Relationship Id="rId186" Type="http://schemas.openxmlformats.org/officeDocument/2006/relationships/customXml" Target="../ink/ink1101.xml"/><Relationship Id="rId27" Type="http://schemas.openxmlformats.org/officeDocument/2006/relationships/image" Target="../media/image535.png"/><Relationship Id="rId48" Type="http://schemas.openxmlformats.org/officeDocument/2006/relationships/customXml" Target="../ink/ink1032.xml"/><Relationship Id="rId69" Type="http://schemas.openxmlformats.org/officeDocument/2006/relationships/image" Target="../media/image556.png"/><Relationship Id="rId113" Type="http://schemas.openxmlformats.org/officeDocument/2006/relationships/image" Target="../media/image578.png"/><Relationship Id="rId134" Type="http://schemas.openxmlformats.org/officeDocument/2006/relationships/customXml" Target="../ink/ink1075.xml"/><Relationship Id="rId80" Type="http://schemas.openxmlformats.org/officeDocument/2006/relationships/customXml" Target="../ink/ink1048.xml"/><Relationship Id="rId155" Type="http://schemas.openxmlformats.org/officeDocument/2006/relationships/image" Target="../media/image599.png"/><Relationship Id="rId176" Type="http://schemas.openxmlformats.org/officeDocument/2006/relationships/customXml" Target="../ink/ink1096.xml"/><Relationship Id="rId197" Type="http://schemas.openxmlformats.org/officeDocument/2006/relationships/image" Target="../media/image619.png"/><Relationship Id="rId17" Type="http://schemas.openxmlformats.org/officeDocument/2006/relationships/image" Target="../media/image530.png"/><Relationship Id="rId38" Type="http://schemas.openxmlformats.org/officeDocument/2006/relationships/customXml" Target="../ink/ink1027.xml"/><Relationship Id="rId59" Type="http://schemas.openxmlformats.org/officeDocument/2006/relationships/image" Target="../media/image551.png"/><Relationship Id="rId103" Type="http://schemas.openxmlformats.org/officeDocument/2006/relationships/image" Target="../media/image573.png"/><Relationship Id="rId124" Type="http://schemas.openxmlformats.org/officeDocument/2006/relationships/customXml" Target="../ink/ink1070.xml"/><Relationship Id="rId70" Type="http://schemas.openxmlformats.org/officeDocument/2006/relationships/customXml" Target="../ink/ink1043.xml"/><Relationship Id="rId91" Type="http://schemas.openxmlformats.org/officeDocument/2006/relationships/image" Target="../media/image567.png"/><Relationship Id="rId145" Type="http://schemas.openxmlformats.org/officeDocument/2006/relationships/image" Target="../media/image594.png"/><Relationship Id="rId166" Type="http://schemas.openxmlformats.org/officeDocument/2006/relationships/customXml" Target="../ink/ink1091.xml"/><Relationship Id="rId187" Type="http://schemas.openxmlformats.org/officeDocument/2006/relationships/image" Target="../media/image614.png"/><Relationship Id="rId1" Type="http://schemas.microsoft.com/office/2007/relationships/media" Target="../media/media19.m4a"/><Relationship Id="rId28" Type="http://schemas.openxmlformats.org/officeDocument/2006/relationships/customXml" Target="../ink/ink1022.xml"/><Relationship Id="rId49" Type="http://schemas.openxmlformats.org/officeDocument/2006/relationships/image" Target="../media/image546.png"/><Relationship Id="rId114" Type="http://schemas.openxmlformats.org/officeDocument/2006/relationships/customXml" Target="../ink/ink1065.xml"/><Relationship Id="rId60" Type="http://schemas.openxmlformats.org/officeDocument/2006/relationships/customXml" Target="../ink/ink1038.xml"/><Relationship Id="rId81" Type="http://schemas.openxmlformats.org/officeDocument/2006/relationships/image" Target="../media/image562.png"/><Relationship Id="rId135" Type="http://schemas.openxmlformats.org/officeDocument/2006/relationships/image" Target="../media/image589.png"/><Relationship Id="rId156" Type="http://schemas.openxmlformats.org/officeDocument/2006/relationships/customXml" Target="../ink/ink1086.xml"/><Relationship Id="rId177" Type="http://schemas.openxmlformats.org/officeDocument/2006/relationships/image" Target="../media/image610.png"/><Relationship Id="rId198" Type="http://schemas.openxmlformats.org/officeDocument/2006/relationships/customXml" Target="../ink/ink1107.xml"/><Relationship Id="rId18" Type="http://schemas.openxmlformats.org/officeDocument/2006/relationships/customXml" Target="../ink/ink1017.xml"/><Relationship Id="rId39" Type="http://schemas.openxmlformats.org/officeDocument/2006/relationships/image" Target="../media/image541.png"/><Relationship Id="rId50" Type="http://schemas.openxmlformats.org/officeDocument/2006/relationships/customXml" Target="../ink/ink1033.xml"/><Relationship Id="rId104" Type="http://schemas.openxmlformats.org/officeDocument/2006/relationships/customXml" Target="../ink/ink1060.xml"/><Relationship Id="rId125" Type="http://schemas.openxmlformats.org/officeDocument/2006/relationships/image" Target="../media/image584.png"/><Relationship Id="rId146" Type="http://schemas.openxmlformats.org/officeDocument/2006/relationships/customXml" Target="../ink/ink1081.xml"/><Relationship Id="rId167" Type="http://schemas.openxmlformats.org/officeDocument/2006/relationships/image" Target="../media/image605.png"/><Relationship Id="rId188" Type="http://schemas.openxmlformats.org/officeDocument/2006/relationships/customXml" Target="../ink/ink110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38.png"/><Relationship Id="rId299" Type="http://schemas.openxmlformats.org/officeDocument/2006/relationships/customXml" Target="../ink/ink1261.xml"/><Relationship Id="rId21" Type="http://schemas.openxmlformats.org/officeDocument/2006/relationships/image" Target="../media/image2921.png"/><Relationship Id="rId63" Type="http://schemas.openxmlformats.org/officeDocument/2006/relationships/image" Target="../media/image313.png"/><Relationship Id="rId159" Type="http://schemas.openxmlformats.org/officeDocument/2006/relationships/image" Target="../media/image359.png"/><Relationship Id="rId324" Type="http://schemas.openxmlformats.org/officeDocument/2006/relationships/customXml" Target="../ink/ink1274.xml"/><Relationship Id="rId366" Type="http://schemas.openxmlformats.org/officeDocument/2006/relationships/customXml" Target="../ink/ink1295.xml"/><Relationship Id="rId170" Type="http://schemas.openxmlformats.org/officeDocument/2006/relationships/customXml" Target="../ink/ink1191.xml"/><Relationship Id="rId226" Type="http://schemas.openxmlformats.org/officeDocument/2006/relationships/image" Target="../media/image392.png"/><Relationship Id="rId268" Type="http://schemas.openxmlformats.org/officeDocument/2006/relationships/customXml" Target="../ink/ink1244.xml"/><Relationship Id="rId32" Type="http://schemas.openxmlformats.org/officeDocument/2006/relationships/customXml" Target="../ink/ink1122.xml"/><Relationship Id="rId74" Type="http://schemas.openxmlformats.org/officeDocument/2006/relationships/customXml" Target="../ink/ink1143.xml"/><Relationship Id="rId128" Type="http://schemas.openxmlformats.org/officeDocument/2006/relationships/customXml" Target="../ink/ink1170.xml"/><Relationship Id="rId335" Type="http://schemas.openxmlformats.org/officeDocument/2006/relationships/image" Target="../media/image651.png"/><Relationship Id="rId377" Type="http://schemas.openxmlformats.org/officeDocument/2006/relationships/image" Target="../media/image1.png"/><Relationship Id="rId5" Type="http://schemas.openxmlformats.org/officeDocument/2006/relationships/image" Target="../media/image2841.png"/><Relationship Id="rId181" Type="http://schemas.openxmlformats.org/officeDocument/2006/relationships/image" Target="../media/image370.png"/><Relationship Id="rId237" Type="http://schemas.openxmlformats.org/officeDocument/2006/relationships/customXml" Target="../ink/ink1225.xml"/><Relationship Id="rId279" Type="http://schemas.openxmlformats.org/officeDocument/2006/relationships/image" Target="../media/image624.png"/><Relationship Id="rId43" Type="http://schemas.openxmlformats.org/officeDocument/2006/relationships/image" Target="../media/image3032.png"/><Relationship Id="rId139" Type="http://schemas.openxmlformats.org/officeDocument/2006/relationships/image" Target="../media/image349.png"/><Relationship Id="rId290" Type="http://schemas.openxmlformats.org/officeDocument/2006/relationships/customXml" Target="../ink/ink1256.xml"/><Relationship Id="rId304" Type="http://schemas.openxmlformats.org/officeDocument/2006/relationships/customXml" Target="../ink/ink1264.xml"/><Relationship Id="rId346" Type="http://schemas.openxmlformats.org/officeDocument/2006/relationships/customXml" Target="../ink/ink1285.xml"/><Relationship Id="rId85" Type="http://schemas.openxmlformats.org/officeDocument/2006/relationships/image" Target="../media/image324.png"/><Relationship Id="rId150" Type="http://schemas.openxmlformats.org/officeDocument/2006/relationships/customXml" Target="../ink/ink1181.xml"/><Relationship Id="rId192" Type="http://schemas.openxmlformats.org/officeDocument/2006/relationships/customXml" Target="../ink/ink1202.xml"/><Relationship Id="rId206" Type="http://schemas.openxmlformats.org/officeDocument/2006/relationships/customXml" Target="../ink/ink1209.xml"/><Relationship Id="rId248" Type="http://schemas.openxmlformats.org/officeDocument/2006/relationships/image" Target="../media/image401.png"/><Relationship Id="rId12" Type="http://schemas.openxmlformats.org/officeDocument/2006/relationships/customXml" Target="../ink/ink1112.xml"/><Relationship Id="rId108" Type="http://schemas.openxmlformats.org/officeDocument/2006/relationships/customXml" Target="../ink/ink1160.xml"/><Relationship Id="rId315" Type="http://schemas.openxmlformats.org/officeDocument/2006/relationships/image" Target="../media/image641.png"/><Relationship Id="rId357" Type="http://schemas.openxmlformats.org/officeDocument/2006/relationships/image" Target="../media/image662.png"/><Relationship Id="rId54" Type="http://schemas.openxmlformats.org/officeDocument/2006/relationships/customXml" Target="../ink/ink1133.xml"/><Relationship Id="rId96" Type="http://schemas.openxmlformats.org/officeDocument/2006/relationships/customXml" Target="../ink/ink1154.xml"/><Relationship Id="rId161" Type="http://schemas.openxmlformats.org/officeDocument/2006/relationships/image" Target="../media/image360.png"/><Relationship Id="rId217" Type="http://schemas.openxmlformats.org/officeDocument/2006/relationships/image" Target="../media/image388.png"/><Relationship Id="rId259" Type="http://schemas.openxmlformats.org/officeDocument/2006/relationships/customXml" Target="../ink/ink1238.xml"/><Relationship Id="rId23" Type="http://schemas.openxmlformats.org/officeDocument/2006/relationships/image" Target="../media/image2931.png"/><Relationship Id="rId119" Type="http://schemas.openxmlformats.org/officeDocument/2006/relationships/image" Target="../media/image339.png"/><Relationship Id="rId270" Type="http://schemas.openxmlformats.org/officeDocument/2006/relationships/customXml" Target="../ink/ink1245.xml"/><Relationship Id="rId326" Type="http://schemas.openxmlformats.org/officeDocument/2006/relationships/customXml" Target="../ink/ink1275.xml"/><Relationship Id="rId65" Type="http://schemas.openxmlformats.org/officeDocument/2006/relationships/image" Target="../media/image314.png"/><Relationship Id="rId130" Type="http://schemas.openxmlformats.org/officeDocument/2006/relationships/customXml" Target="../ink/ink1171.xml"/><Relationship Id="rId368" Type="http://schemas.openxmlformats.org/officeDocument/2006/relationships/customXml" Target="../ink/ink1296.xml"/><Relationship Id="rId172" Type="http://schemas.openxmlformats.org/officeDocument/2006/relationships/customXml" Target="../ink/ink1192.xml"/><Relationship Id="rId228" Type="http://schemas.openxmlformats.org/officeDocument/2006/relationships/image" Target="../media/image393.png"/><Relationship Id="rId281" Type="http://schemas.openxmlformats.org/officeDocument/2006/relationships/image" Target="../media/image625.png"/><Relationship Id="rId337" Type="http://schemas.openxmlformats.org/officeDocument/2006/relationships/image" Target="../media/image652.png"/><Relationship Id="rId34" Type="http://schemas.openxmlformats.org/officeDocument/2006/relationships/customXml" Target="../ink/ink1123.xml"/><Relationship Id="rId76" Type="http://schemas.openxmlformats.org/officeDocument/2006/relationships/customXml" Target="../ink/ink1144.xml"/><Relationship Id="rId141" Type="http://schemas.openxmlformats.org/officeDocument/2006/relationships/image" Target="../media/image350.png"/><Relationship Id="rId7" Type="http://schemas.openxmlformats.org/officeDocument/2006/relationships/image" Target="../media/image2851.png"/><Relationship Id="rId183" Type="http://schemas.openxmlformats.org/officeDocument/2006/relationships/image" Target="../media/image371.png"/><Relationship Id="rId239" Type="http://schemas.openxmlformats.org/officeDocument/2006/relationships/customXml" Target="../ink/ink1226.xml"/><Relationship Id="rId250" Type="http://schemas.openxmlformats.org/officeDocument/2006/relationships/image" Target="../media/image402.png"/><Relationship Id="rId292" Type="http://schemas.openxmlformats.org/officeDocument/2006/relationships/customXml" Target="../ink/ink1257.xml"/><Relationship Id="rId306" Type="http://schemas.openxmlformats.org/officeDocument/2006/relationships/customXml" Target="../ink/ink1265.xml"/><Relationship Id="rId45" Type="http://schemas.openxmlformats.org/officeDocument/2006/relationships/image" Target="../media/image3040.png"/><Relationship Id="rId87" Type="http://schemas.openxmlformats.org/officeDocument/2006/relationships/image" Target="../media/image325.png"/><Relationship Id="rId110" Type="http://schemas.openxmlformats.org/officeDocument/2006/relationships/customXml" Target="../ink/ink1161.xml"/><Relationship Id="rId348" Type="http://schemas.openxmlformats.org/officeDocument/2006/relationships/customXml" Target="../ink/ink1286.xml"/><Relationship Id="rId152" Type="http://schemas.openxmlformats.org/officeDocument/2006/relationships/customXml" Target="../ink/ink1182.xml"/><Relationship Id="rId194" Type="http://schemas.openxmlformats.org/officeDocument/2006/relationships/customXml" Target="../ink/ink1203.xml"/><Relationship Id="rId208" Type="http://schemas.openxmlformats.org/officeDocument/2006/relationships/customXml" Target="../ink/ink1210.xml"/><Relationship Id="rId261" Type="http://schemas.openxmlformats.org/officeDocument/2006/relationships/image" Target="../media/image405.png"/><Relationship Id="rId14" Type="http://schemas.openxmlformats.org/officeDocument/2006/relationships/customXml" Target="../ink/ink1113.xml"/><Relationship Id="rId56" Type="http://schemas.openxmlformats.org/officeDocument/2006/relationships/customXml" Target="../ink/ink1134.xml"/><Relationship Id="rId317" Type="http://schemas.openxmlformats.org/officeDocument/2006/relationships/image" Target="../media/image642.png"/><Relationship Id="rId359" Type="http://schemas.openxmlformats.org/officeDocument/2006/relationships/image" Target="../media/image663.png"/><Relationship Id="rId98" Type="http://schemas.openxmlformats.org/officeDocument/2006/relationships/customXml" Target="../ink/ink1155.xml"/><Relationship Id="rId121" Type="http://schemas.openxmlformats.org/officeDocument/2006/relationships/image" Target="../media/image340.png"/><Relationship Id="rId163" Type="http://schemas.openxmlformats.org/officeDocument/2006/relationships/image" Target="../media/image361.png"/><Relationship Id="rId219" Type="http://schemas.openxmlformats.org/officeDocument/2006/relationships/image" Target="../media/image389.png"/><Relationship Id="rId370" Type="http://schemas.openxmlformats.org/officeDocument/2006/relationships/customXml" Target="../ink/ink1297.xml"/><Relationship Id="rId230" Type="http://schemas.openxmlformats.org/officeDocument/2006/relationships/image" Target="../media/image394.png"/><Relationship Id="rId25" Type="http://schemas.openxmlformats.org/officeDocument/2006/relationships/image" Target="../media/image2941.png"/><Relationship Id="rId67" Type="http://schemas.openxmlformats.org/officeDocument/2006/relationships/image" Target="../media/image315.png"/><Relationship Id="rId272" Type="http://schemas.openxmlformats.org/officeDocument/2006/relationships/image" Target="../media/image622.png"/><Relationship Id="rId328" Type="http://schemas.openxmlformats.org/officeDocument/2006/relationships/customXml" Target="../ink/ink1276.xml"/><Relationship Id="rId132" Type="http://schemas.openxmlformats.org/officeDocument/2006/relationships/customXml" Target="../ink/ink1172.xml"/><Relationship Id="rId174" Type="http://schemas.openxmlformats.org/officeDocument/2006/relationships/customXml" Target="../ink/ink1193.xml"/><Relationship Id="rId241" Type="http://schemas.openxmlformats.org/officeDocument/2006/relationships/customXml" Target="../ink/ink1227.xml"/><Relationship Id="rId36" Type="http://schemas.openxmlformats.org/officeDocument/2006/relationships/customXml" Target="../ink/ink1124.xml"/><Relationship Id="rId283" Type="http://schemas.openxmlformats.org/officeDocument/2006/relationships/image" Target="../media/image626.png"/><Relationship Id="rId339" Type="http://schemas.openxmlformats.org/officeDocument/2006/relationships/image" Target="../media/image653.png"/><Relationship Id="rId78" Type="http://schemas.openxmlformats.org/officeDocument/2006/relationships/customXml" Target="../ink/ink1145.xml"/><Relationship Id="rId101" Type="http://schemas.openxmlformats.org/officeDocument/2006/relationships/image" Target="../media/image331.png"/><Relationship Id="rId143" Type="http://schemas.openxmlformats.org/officeDocument/2006/relationships/image" Target="../media/image351.png"/><Relationship Id="rId185" Type="http://schemas.openxmlformats.org/officeDocument/2006/relationships/image" Target="../media/image372.png"/><Relationship Id="rId350" Type="http://schemas.openxmlformats.org/officeDocument/2006/relationships/customXml" Target="../ink/ink1287.xml"/><Relationship Id="rId9" Type="http://schemas.openxmlformats.org/officeDocument/2006/relationships/image" Target="../media/image2861.png"/><Relationship Id="rId210" Type="http://schemas.openxmlformats.org/officeDocument/2006/relationships/customXml" Target="../ink/ink1211.xml"/><Relationship Id="rId26" Type="http://schemas.openxmlformats.org/officeDocument/2006/relationships/customXml" Target="../ink/ink1119.xml"/><Relationship Id="rId231" Type="http://schemas.openxmlformats.org/officeDocument/2006/relationships/customXml" Target="../ink/ink1222.xml"/><Relationship Id="rId252" Type="http://schemas.openxmlformats.org/officeDocument/2006/relationships/image" Target="../media/image403.png"/><Relationship Id="rId273" Type="http://schemas.openxmlformats.org/officeDocument/2006/relationships/customXml" Target="../ink/ink1247.xml"/><Relationship Id="rId294" Type="http://schemas.openxmlformats.org/officeDocument/2006/relationships/customXml" Target="../ink/ink1258.xml"/><Relationship Id="rId308" Type="http://schemas.openxmlformats.org/officeDocument/2006/relationships/customXml" Target="../ink/ink1266.xml"/><Relationship Id="rId329" Type="http://schemas.openxmlformats.org/officeDocument/2006/relationships/image" Target="../media/image648.png"/><Relationship Id="rId47" Type="http://schemas.openxmlformats.org/officeDocument/2006/relationships/image" Target="../media/image3050.png"/><Relationship Id="rId68" Type="http://schemas.openxmlformats.org/officeDocument/2006/relationships/customXml" Target="../ink/ink1140.xml"/><Relationship Id="rId89" Type="http://schemas.openxmlformats.org/officeDocument/2006/relationships/image" Target="../media/image326.png"/><Relationship Id="rId112" Type="http://schemas.openxmlformats.org/officeDocument/2006/relationships/customXml" Target="../ink/ink1162.xml"/><Relationship Id="rId133" Type="http://schemas.openxmlformats.org/officeDocument/2006/relationships/image" Target="../media/image346.png"/><Relationship Id="rId154" Type="http://schemas.openxmlformats.org/officeDocument/2006/relationships/customXml" Target="../ink/ink1183.xml"/><Relationship Id="rId175" Type="http://schemas.openxmlformats.org/officeDocument/2006/relationships/image" Target="../media/image367.png"/><Relationship Id="rId340" Type="http://schemas.openxmlformats.org/officeDocument/2006/relationships/customXml" Target="../ink/ink1282.xml"/><Relationship Id="rId361" Type="http://schemas.openxmlformats.org/officeDocument/2006/relationships/image" Target="../media/image664.png"/><Relationship Id="rId196" Type="http://schemas.openxmlformats.org/officeDocument/2006/relationships/customXml" Target="../ink/ink1204.xml"/><Relationship Id="rId200" Type="http://schemas.openxmlformats.org/officeDocument/2006/relationships/customXml" Target="../ink/ink1206.xml"/><Relationship Id="rId16" Type="http://schemas.openxmlformats.org/officeDocument/2006/relationships/customXml" Target="../ink/ink1114.xml"/><Relationship Id="rId221" Type="http://schemas.openxmlformats.org/officeDocument/2006/relationships/image" Target="../media/image390.png"/><Relationship Id="rId242" Type="http://schemas.openxmlformats.org/officeDocument/2006/relationships/customXml" Target="../ink/ink1228.xml"/><Relationship Id="rId263" Type="http://schemas.openxmlformats.org/officeDocument/2006/relationships/image" Target="../media/image406.png"/><Relationship Id="rId284" Type="http://schemas.openxmlformats.org/officeDocument/2006/relationships/customXml" Target="../ink/ink1253.xml"/><Relationship Id="rId319" Type="http://schemas.openxmlformats.org/officeDocument/2006/relationships/image" Target="../media/image643.png"/><Relationship Id="rId37" Type="http://schemas.openxmlformats.org/officeDocument/2006/relationships/image" Target="../media/image3002.png"/><Relationship Id="rId58" Type="http://schemas.openxmlformats.org/officeDocument/2006/relationships/customXml" Target="../ink/ink1135.xml"/><Relationship Id="rId79" Type="http://schemas.openxmlformats.org/officeDocument/2006/relationships/image" Target="../media/image321.png"/><Relationship Id="rId102" Type="http://schemas.openxmlformats.org/officeDocument/2006/relationships/customXml" Target="../ink/ink1157.xml"/><Relationship Id="rId123" Type="http://schemas.openxmlformats.org/officeDocument/2006/relationships/image" Target="../media/image341.png"/><Relationship Id="rId144" Type="http://schemas.openxmlformats.org/officeDocument/2006/relationships/customXml" Target="../ink/ink1178.xml"/><Relationship Id="rId330" Type="http://schemas.openxmlformats.org/officeDocument/2006/relationships/customXml" Target="../ink/ink1277.xml"/><Relationship Id="rId90" Type="http://schemas.openxmlformats.org/officeDocument/2006/relationships/customXml" Target="../ink/ink1151.xml"/><Relationship Id="rId165" Type="http://schemas.openxmlformats.org/officeDocument/2006/relationships/image" Target="../media/image362.png"/><Relationship Id="rId186" Type="http://schemas.openxmlformats.org/officeDocument/2006/relationships/customXml" Target="../ink/ink1199.xml"/><Relationship Id="rId351" Type="http://schemas.openxmlformats.org/officeDocument/2006/relationships/image" Target="../media/image659.png"/><Relationship Id="rId372" Type="http://schemas.openxmlformats.org/officeDocument/2006/relationships/customXml" Target="../ink/ink1298.xml"/><Relationship Id="rId211" Type="http://schemas.openxmlformats.org/officeDocument/2006/relationships/image" Target="../media/image385.png"/><Relationship Id="rId232" Type="http://schemas.openxmlformats.org/officeDocument/2006/relationships/image" Target="../media/image395.png"/><Relationship Id="rId253" Type="http://schemas.openxmlformats.org/officeDocument/2006/relationships/customXml" Target="../ink/ink1234.xml"/><Relationship Id="rId274" Type="http://schemas.openxmlformats.org/officeDocument/2006/relationships/customXml" Target="../ink/ink1248.xml"/><Relationship Id="rId295" Type="http://schemas.openxmlformats.org/officeDocument/2006/relationships/image" Target="../media/image632.png"/><Relationship Id="rId309" Type="http://schemas.openxmlformats.org/officeDocument/2006/relationships/image" Target="../media/image638.png"/><Relationship Id="rId27" Type="http://schemas.openxmlformats.org/officeDocument/2006/relationships/image" Target="../media/image2951.png"/><Relationship Id="rId48" Type="http://schemas.openxmlformats.org/officeDocument/2006/relationships/customXml" Target="../ink/ink1130.xml"/><Relationship Id="rId69" Type="http://schemas.openxmlformats.org/officeDocument/2006/relationships/image" Target="../media/image316.png"/><Relationship Id="rId113" Type="http://schemas.openxmlformats.org/officeDocument/2006/relationships/image" Target="../media/image336.png"/><Relationship Id="rId134" Type="http://schemas.openxmlformats.org/officeDocument/2006/relationships/customXml" Target="../ink/ink1173.xml"/><Relationship Id="rId320" Type="http://schemas.openxmlformats.org/officeDocument/2006/relationships/customXml" Target="../ink/ink1272.xml"/><Relationship Id="rId80" Type="http://schemas.openxmlformats.org/officeDocument/2006/relationships/customXml" Target="../ink/ink1146.xml"/><Relationship Id="rId155" Type="http://schemas.openxmlformats.org/officeDocument/2006/relationships/image" Target="../media/image357.png"/><Relationship Id="rId176" Type="http://schemas.openxmlformats.org/officeDocument/2006/relationships/customXml" Target="../ink/ink1194.xml"/><Relationship Id="rId197" Type="http://schemas.openxmlformats.org/officeDocument/2006/relationships/image" Target="../media/image378.png"/><Relationship Id="rId341" Type="http://schemas.openxmlformats.org/officeDocument/2006/relationships/image" Target="../media/image654.png"/><Relationship Id="rId362" Type="http://schemas.openxmlformats.org/officeDocument/2006/relationships/customXml" Target="../ink/ink1293.xml"/><Relationship Id="rId201" Type="http://schemas.openxmlformats.org/officeDocument/2006/relationships/image" Target="../media/image380.png"/><Relationship Id="rId222" Type="http://schemas.openxmlformats.org/officeDocument/2006/relationships/customXml" Target="../ink/ink1217.xml"/><Relationship Id="rId243" Type="http://schemas.openxmlformats.org/officeDocument/2006/relationships/customXml" Target="../ink/ink1229.xml"/><Relationship Id="rId264" Type="http://schemas.openxmlformats.org/officeDocument/2006/relationships/customXml" Target="../ink/ink1241.xml"/><Relationship Id="rId285" Type="http://schemas.openxmlformats.org/officeDocument/2006/relationships/image" Target="../media/image627.png"/><Relationship Id="rId17" Type="http://schemas.openxmlformats.org/officeDocument/2006/relationships/image" Target="../media/image2901.png"/><Relationship Id="rId38" Type="http://schemas.openxmlformats.org/officeDocument/2006/relationships/customXml" Target="../ink/ink1125.xml"/><Relationship Id="rId59" Type="http://schemas.openxmlformats.org/officeDocument/2006/relationships/image" Target="../media/image311.png"/><Relationship Id="rId103" Type="http://schemas.openxmlformats.org/officeDocument/2006/relationships/image" Target="../media/image332.png"/><Relationship Id="rId124" Type="http://schemas.openxmlformats.org/officeDocument/2006/relationships/customXml" Target="../ink/ink1168.xml"/><Relationship Id="rId310" Type="http://schemas.openxmlformats.org/officeDocument/2006/relationships/customXml" Target="../ink/ink1267.xml"/><Relationship Id="rId70" Type="http://schemas.openxmlformats.org/officeDocument/2006/relationships/customXml" Target="../ink/ink1141.xml"/><Relationship Id="rId91" Type="http://schemas.openxmlformats.org/officeDocument/2006/relationships/image" Target="../media/image327.png"/><Relationship Id="rId145" Type="http://schemas.openxmlformats.org/officeDocument/2006/relationships/image" Target="../media/image352.png"/><Relationship Id="rId166" Type="http://schemas.openxmlformats.org/officeDocument/2006/relationships/customXml" Target="../ink/ink1189.xml"/><Relationship Id="rId187" Type="http://schemas.openxmlformats.org/officeDocument/2006/relationships/image" Target="../media/image373.png"/><Relationship Id="rId331" Type="http://schemas.openxmlformats.org/officeDocument/2006/relationships/image" Target="../media/image649.png"/><Relationship Id="rId352" Type="http://schemas.openxmlformats.org/officeDocument/2006/relationships/customXml" Target="../ink/ink1288.xml"/><Relationship Id="rId373" Type="http://schemas.openxmlformats.org/officeDocument/2006/relationships/image" Target="../media/image670.png"/><Relationship Id="rId1" Type="http://schemas.microsoft.com/office/2007/relationships/media" Target="../media/media20.m4a"/><Relationship Id="rId212" Type="http://schemas.openxmlformats.org/officeDocument/2006/relationships/customXml" Target="../ink/ink1212.xml"/><Relationship Id="rId233" Type="http://schemas.openxmlformats.org/officeDocument/2006/relationships/customXml" Target="../ink/ink1223.xml"/><Relationship Id="rId254" Type="http://schemas.openxmlformats.org/officeDocument/2006/relationships/customXml" Target="../ink/ink1235.xml"/><Relationship Id="rId28" Type="http://schemas.openxmlformats.org/officeDocument/2006/relationships/customXml" Target="../ink/ink1120.xml"/><Relationship Id="rId49" Type="http://schemas.openxmlformats.org/officeDocument/2006/relationships/image" Target="../media/image306.png"/><Relationship Id="rId114" Type="http://schemas.openxmlformats.org/officeDocument/2006/relationships/customXml" Target="../ink/ink1163.xml"/><Relationship Id="rId275" Type="http://schemas.openxmlformats.org/officeDocument/2006/relationships/image" Target="../media/image623.png"/><Relationship Id="rId296" Type="http://schemas.openxmlformats.org/officeDocument/2006/relationships/customXml" Target="../ink/ink1259.xml"/><Relationship Id="rId300" Type="http://schemas.openxmlformats.org/officeDocument/2006/relationships/image" Target="../media/image634.png"/><Relationship Id="rId60" Type="http://schemas.openxmlformats.org/officeDocument/2006/relationships/customXml" Target="../ink/ink1136.xml"/><Relationship Id="rId81" Type="http://schemas.openxmlformats.org/officeDocument/2006/relationships/image" Target="../media/image322.png"/><Relationship Id="rId135" Type="http://schemas.openxmlformats.org/officeDocument/2006/relationships/image" Target="../media/image347.png"/><Relationship Id="rId156" Type="http://schemas.openxmlformats.org/officeDocument/2006/relationships/customXml" Target="../ink/ink1184.xml"/><Relationship Id="rId177" Type="http://schemas.openxmlformats.org/officeDocument/2006/relationships/image" Target="../media/image368.png"/><Relationship Id="rId198" Type="http://schemas.openxmlformats.org/officeDocument/2006/relationships/customXml" Target="../ink/ink1205.xml"/><Relationship Id="rId321" Type="http://schemas.openxmlformats.org/officeDocument/2006/relationships/image" Target="../media/image644.png"/><Relationship Id="rId342" Type="http://schemas.openxmlformats.org/officeDocument/2006/relationships/customXml" Target="../ink/ink1283.xml"/><Relationship Id="rId363" Type="http://schemas.openxmlformats.org/officeDocument/2006/relationships/image" Target="../media/image665.png"/><Relationship Id="rId202" Type="http://schemas.openxmlformats.org/officeDocument/2006/relationships/customXml" Target="../ink/ink1207.xml"/><Relationship Id="rId223" Type="http://schemas.openxmlformats.org/officeDocument/2006/relationships/image" Target="../media/image391.png"/><Relationship Id="rId244" Type="http://schemas.openxmlformats.org/officeDocument/2006/relationships/image" Target="../media/image399.png"/><Relationship Id="rId18" Type="http://schemas.openxmlformats.org/officeDocument/2006/relationships/customXml" Target="../ink/ink1115.xml"/><Relationship Id="rId39" Type="http://schemas.openxmlformats.org/officeDocument/2006/relationships/image" Target="../media/image3011.png"/><Relationship Id="rId265" Type="http://schemas.openxmlformats.org/officeDocument/2006/relationships/image" Target="../media/image407.png"/><Relationship Id="rId286" Type="http://schemas.openxmlformats.org/officeDocument/2006/relationships/customXml" Target="../ink/ink1254.xml"/><Relationship Id="rId50" Type="http://schemas.openxmlformats.org/officeDocument/2006/relationships/customXml" Target="../ink/ink1131.xml"/><Relationship Id="rId104" Type="http://schemas.openxmlformats.org/officeDocument/2006/relationships/customXml" Target="../ink/ink1158.xml"/><Relationship Id="rId125" Type="http://schemas.openxmlformats.org/officeDocument/2006/relationships/image" Target="../media/image342.png"/><Relationship Id="rId146" Type="http://schemas.openxmlformats.org/officeDocument/2006/relationships/customXml" Target="../ink/ink1179.xml"/><Relationship Id="rId167" Type="http://schemas.openxmlformats.org/officeDocument/2006/relationships/image" Target="../media/image363.png"/><Relationship Id="rId188" Type="http://schemas.openxmlformats.org/officeDocument/2006/relationships/customXml" Target="../ink/ink1200.xml"/><Relationship Id="rId311" Type="http://schemas.openxmlformats.org/officeDocument/2006/relationships/image" Target="../media/image639.png"/><Relationship Id="rId332" Type="http://schemas.openxmlformats.org/officeDocument/2006/relationships/customXml" Target="../ink/ink1278.xml"/><Relationship Id="rId353" Type="http://schemas.openxmlformats.org/officeDocument/2006/relationships/image" Target="../media/image660.png"/><Relationship Id="rId374" Type="http://schemas.openxmlformats.org/officeDocument/2006/relationships/customXml" Target="../ink/ink1299.xml"/><Relationship Id="rId71" Type="http://schemas.openxmlformats.org/officeDocument/2006/relationships/image" Target="../media/image317.png"/><Relationship Id="rId92" Type="http://schemas.openxmlformats.org/officeDocument/2006/relationships/customXml" Target="../ink/ink1152.xml"/><Relationship Id="rId213" Type="http://schemas.openxmlformats.org/officeDocument/2006/relationships/image" Target="../media/image386.png"/><Relationship Id="rId234" Type="http://schemas.openxmlformats.org/officeDocument/2006/relationships/image" Target="../media/image7410.png"/><Relationship Id="rId2" Type="http://schemas.openxmlformats.org/officeDocument/2006/relationships/audio" Target="../media/media20.m4a"/><Relationship Id="rId29" Type="http://schemas.openxmlformats.org/officeDocument/2006/relationships/image" Target="../media/image2961.png"/><Relationship Id="rId255" Type="http://schemas.openxmlformats.org/officeDocument/2006/relationships/customXml" Target="../ink/ink1236.xml"/><Relationship Id="rId276" Type="http://schemas.openxmlformats.org/officeDocument/2006/relationships/customXml" Target="../ink/ink1249.xml"/><Relationship Id="rId297" Type="http://schemas.openxmlformats.org/officeDocument/2006/relationships/customXml" Target="../ink/ink1260.xml"/><Relationship Id="rId40" Type="http://schemas.openxmlformats.org/officeDocument/2006/relationships/customXml" Target="../ink/ink1126.xml"/><Relationship Id="rId115" Type="http://schemas.openxmlformats.org/officeDocument/2006/relationships/image" Target="../media/image337.png"/><Relationship Id="rId136" Type="http://schemas.openxmlformats.org/officeDocument/2006/relationships/customXml" Target="../ink/ink1174.xml"/><Relationship Id="rId157" Type="http://schemas.openxmlformats.org/officeDocument/2006/relationships/image" Target="../media/image358.png"/><Relationship Id="rId178" Type="http://schemas.openxmlformats.org/officeDocument/2006/relationships/customXml" Target="../ink/ink1195.xml"/><Relationship Id="rId301" Type="http://schemas.openxmlformats.org/officeDocument/2006/relationships/customXml" Target="../ink/ink1262.xml"/><Relationship Id="rId322" Type="http://schemas.openxmlformats.org/officeDocument/2006/relationships/customXml" Target="../ink/ink1273.xml"/><Relationship Id="rId343" Type="http://schemas.openxmlformats.org/officeDocument/2006/relationships/image" Target="../media/image655.png"/><Relationship Id="rId364" Type="http://schemas.openxmlformats.org/officeDocument/2006/relationships/customXml" Target="../ink/ink1294.xml"/><Relationship Id="rId61" Type="http://schemas.openxmlformats.org/officeDocument/2006/relationships/image" Target="../media/image312.png"/><Relationship Id="rId82" Type="http://schemas.openxmlformats.org/officeDocument/2006/relationships/customXml" Target="../ink/ink1147.xml"/><Relationship Id="rId199" Type="http://schemas.openxmlformats.org/officeDocument/2006/relationships/image" Target="../media/image379.png"/><Relationship Id="rId203" Type="http://schemas.openxmlformats.org/officeDocument/2006/relationships/image" Target="../media/image381.png"/><Relationship Id="rId19" Type="http://schemas.openxmlformats.org/officeDocument/2006/relationships/image" Target="../media/image2910.png"/><Relationship Id="rId224" Type="http://schemas.openxmlformats.org/officeDocument/2006/relationships/customXml" Target="../ink/ink1218.xml"/><Relationship Id="rId245" Type="http://schemas.openxmlformats.org/officeDocument/2006/relationships/customXml" Target="../ink/ink1230.xml"/><Relationship Id="rId266" Type="http://schemas.openxmlformats.org/officeDocument/2006/relationships/customXml" Target="../ink/ink1242.xml"/><Relationship Id="rId287" Type="http://schemas.openxmlformats.org/officeDocument/2006/relationships/image" Target="../media/image628.png"/><Relationship Id="rId30" Type="http://schemas.openxmlformats.org/officeDocument/2006/relationships/customXml" Target="../ink/ink1121.xml"/><Relationship Id="rId105" Type="http://schemas.openxmlformats.org/officeDocument/2006/relationships/image" Target="../media/image333.png"/><Relationship Id="rId126" Type="http://schemas.openxmlformats.org/officeDocument/2006/relationships/customXml" Target="../ink/ink1169.xml"/><Relationship Id="rId147" Type="http://schemas.openxmlformats.org/officeDocument/2006/relationships/image" Target="../media/image353.png"/><Relationship Id="rId168" Type="http://schemas.openxmlformats.org/officeDocument/2006/relationships/customXml" Target="../ink/ink1190.xml"/><Relationship Id="rId312" Type="http://schemas.openxmlformats.org/officeDocument/2006/relationships/customXml" Target="../ink/ink1268.xml"/><Relationship Id="rId333" Type="http://schemas.openxmlformats.org/officeDocument/2006/relationships/image" Target="../media/image650.png"/><Relationship Id="rId354" Type="http://schemas.openxmlformats.org/officeDocument/2006/relationships/customXml" Target="../ink/ink1289.xml"/><Relationship Id="rId51" Type="http://schemas.openxmlformats.org/officeDocument/2006/relationships/image" Target="../media/image307.png"/><Relationship Id="rId72" Type="http://schemas.openxmlformats.org/officeDocument/2006/relationships/customXml" Target="../ink/ink1142.xml"/><Relationship Id="rId93" Type="http://schemas.openxmlformats.org/officeDocument/2006/relationships/image" Target="../media/image328.png"/><Relationship Id="rId189" Type="http://schemas.openxmlformats.org/officeDocument/2006/relationships/image" Target="../media/image374.png"/><Relationship Id="rId375" Type="http://schemas.openxmlformats.org/officeDocument/2006/relationships/customXml" Target="../ink/ink1300.xml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213.xml"/><Relationship Id="rId235" Type="http://schemas.openxmlformats.org/officeDocument/2006/relationships/customXml" Target="../ink/ink1224.xml"/><Relationship Id="rId256" Type="http://schemas.openxmlformats.org/officeDocument/2006/relationships/image" Target="../media/image259.png"/><Relationship Id="rId277" Type="http://schemas.openxmlformats.org/officeDocument/2006/relationships/image" Target="../media/image4121.png"/><Relationship Id="rId298" Type="http://schemas.openxmlformats.org/officeDocument/2006/relationships/image" Target="../media/image633.png"/><Relationship Id="rId116" Type="http://schemas.openxmlformats.org/officeDocument/2006/relationships/customXml" Target="../ink/ink1164.xml"/><Relationship Id="rId137" Type="http://schemas.openxmlformats.org/officeDocument/2006/relationships/image" Target="../media/image348.png"/><Relationship Id="rId158" Type="http://schemas.openxmlformats.org/officeDocument/2006/relationships/customXml" Target="../ink/ink1185.xml"/><Relationship Id="rId302" Type="http://schemas.openxmlformats.org/officeDocument/2006/relationships/image" Target="../media/image635.png"/><Relationship Id="rId323" Type="http://schemas.openxmlformats.org/officeDocument/2006/relationships/image" Target="../media/image645.png"/><Relationship Id="rId344" Type="http://schemas.openxmlformats.org/officeDocument/2006/relationships/customXml" Target="../ink/ink1284.xml"/><Relationship Id="rId20" Type="http://schemas.openxmlformats.org/officeDocument/2006/relationships/customXml" Target="../ink/ink1116.xml"/><Relationship Id="rId41" Type="http://schemas.openxmlformats.org/officeDocument/2006/relationships/image" Target="../media/image3022.png"/><Relationship Id="rId62" Type="http://schemas.openxmlformats.org/officeDocument/2006/relationships/customXml" Target="../ink/ink1137.xml"/><Relationship Id="rId83" Type="http://schemas.openxmlformats.org/officeDocument/2006/relationships/image" Target="../media/image323.png"/><Relationship Id="rId179" Type="http://schemas.openxmlformats.org/officeDocument/2006/relationships/image" Target="../media/image369.png"/><Relationship Id="rId365" Type="http://schemas.openxmlformats.org/officeDocument/2006/relationships/image" Target="../media/image666.png"/><Relationship Id="rId190" Type="http://schemas.openxmlformats.org/officeDocument/2006/relationships/customXml" Target="../ink/ink1201.xml"/><Relationship Id="rId204" Type="http://schemas.openxmlformats.org/officeDocument/2006/relationships/customXml" Target="../ink/ink1208.xml"/><Relationship Id="rId225" Type="http://schemas.openxmlformats.org/officeDocument/2006/relationships/customXml" Target="../ink/ink1219.xml"/><Relationship Id="rId246" Type="http://schemas.openxmlformats.org/officeDocument/2006/relationships/image" Target="../media/image400.png"/><Relationship Id="rId267" Type="http://schemas.openxmlformats.org/officeDocument/2006/relationships/customXml" Target="../ink/ink1243.xml"/><Relationship Id="rId288" Type="http://schemas.openxmlformats.org/officeDocument/2006/relationships/customXml" Target="../ink/ink1255.xml"/><Relationship Id="rId106" Type="http://schemas.openxmlformats.org/officeDocument/2006/relationships/customXml" Target="../ink/ink1159.xml"/><Relationship Id="rId127" Type="http://schemas.openxmlformats.org/officeDocument/2006/relationships/image" Target="../media/image343.png"/><Relationship Id="rId313" Type="http://schemas.openxmlformats.org/officeDocument/2006/relationships/image" Target="../media/image640.png"/><Relationship Id="rId10" Type="http://schemas.openxmlformats.org/officeDocument/2006/relationships/customXml" Target="../ink/ink1111.xml"/><Relationship Id="rId31" Type="http://schemas.openxmlformats.org/officeDocument/2006/relationships/image" Target="../media/image2971.png"/><Relationship Id="rId52" Type="http://schemas.openxmlformats.org/officeDocument/2006/relationships/customXml" Target="../ink/ink1132.xml"/><Relationship Id="rId73" Type="http://schemas.openxmlformats.org/officeDocument/2006/relationships/image" Target="../media/image318.png"/><Relationship Id="rId94" Type="http://schemas.openxmlformats.org/officeDocument/2006/relationships/customXml" Target="../ink/ink1153.xml"/><Relationship Id="rId148" Type="http://schemas.openxmlformats.org/officeDocument/2006/relationships/customXml" Target="../ink/ink1180.xml"/><Relationship Id="rId169" Type="http://schemas.openxmlformats.org/officeDocument/2006/relationships/image" Target="../media/image364.png"/><Relationship Id="rId334" Type="http://schemas.openxmlformats.org/officeDocument/2006/relationships/customXml" Target="../ink/ink1279.xml"/><Relationship Id="rId355" Type="http://schemas.openxmlformats.org/officeDocument/2006/relationships/image" Target="../media/image661.png"/><Relationship Id="rId376" Type="http://schemas.openxmlformats.org/officeDocument/2006/relationships/image" Target="../media/image671.png"/><Relationship Id="rId4" Type="http://schemas.openxmlformats.org/officeDocument/2006/relationships/customXml" Target="../ink/ink1108.xml"/><Relationship Id="rId180" Type="http://schemas.openxmlformats.org/officeDocument/2006/relationships/customXml" Target="../ink/ink1196.xml"/><Relationship Id="rId215" Type="http://schemas.openxmlformats.org/officeDocument/2006/relationships/image" Target="../media/image387.png"/><Relationship Id="rId236" Type="http://schemas.openxmlformats.org/officeDocument/2006/relationships/image" Target="../media/image396.png"/><Relationship Id="rId257" Type="http://schemas.openxmlformats.org/officeDocument/2006/relationships/customXml" Target="../ink/ink1237.xml"/><Relationship Id="rId278" Type="http://schemas.openxmlformats.org/officeDocument/2006/relationships/customXml" Target="../ink/ink1250.xml"/><Relationship Id="rId303" Type="http://schemas.openxmlformats.org/officeDocument/2006/relationships/customXml" Target="../ink/ink1263.xml"/><Relationship Id="rId42" Type="http://schemas.openxmlformats.org/officeDocument/2006/relationships/customXml" Target="../ink/ink1127.xml"/><Relationship Id="rId84" Type="http://schemas.openxmlformats.org/officeDocument/2006/relationships/customXml" Target="../ink/ink1148.xml"/><Relationship Id="rId138" Type="http://schemas.openxmlformats.org/officeDocument/2006/relationships/customXml" Target="../ink/ink1175.xml"/><Relationship Id="rId345" Type="http://schemas.openxmlformats.org/officeDocument/2006/relationships/image" Target="../media/image656.png"/><Relationship Id="rId191" Type="http://schemas.openxmlformats.org/officeDocument/2006/relationships/image" Target="../media/image375.png"/><Relationship Id="rId205" Type="http://schemas.openxmlformats.org/officeDocument/2006/relationships/image" Target="../media/image382.png"/><Relationship Id="rId247" Type="http://schemas.openxmlformats.org/officeDocument/2006/relationships/customXml" Target="../ink/ink1231.xml"/><Relationship Id="rId107" Type="http://schemas.openxmlformats.org/officeDocument/2006/relationships/image" Target="../media/image334.png"/><Relationship Id="rId289" Type="http://schemas.openxmlformats.org/officeDocument/2006/relationships/image" Target="../media/image629.png"/><Relationship Id="rId11" Type="http://schemas.openxmlformats.org/officeDocument/2006/relationships/image" Target="../media/image2871.png"/><Relationship Id="rId53" Type="http://schemas.openxmlformats.org/officeDocument/2006/relationships/image" Target="../media/image308.png"/><Relationship Id="rId149" Type="http://schemas.openxmlformats.org/officeDocument/2006/relationships/image" Target="../media/image354.png"/><Relationship Id="rId314" Type="http://schemas.openxmlformats.org/officeDocument/2006/relationships/customXml" Target="../ink/ink1269.xml"/><Relationship Id="rId356" Type="http://schemas.openxmlformats.org/officeDocument/2006/relationships/customXml" Target="../ink/ink1290.xml"/><Relationship Id="rId95" Type="http://schemas.openxmlformats.org/officeDocument/2006/relationships/image" Target="../media/image329.png"/><Relationship Id="rId160" Type="http://schemas.openxmlformats.org/officeDocument/2006/relationships/customXml" Target="../ink/ink1186.xml"/><Relationship Id="rId216" Type="http://schemas.openxmlformats.org/officeDocument/2006/relationships/customXml" Target="../ink/ink1214.xml"/><Relationship Id="rId258" Type="http://schemas.openxmlformats.org/officeDocument/2006/relationships/image" Target="../media/image404.png"/><Relationship Id="rId22" Type="http://schemas.openxmlformats.org/officeDocument/2006/relationships/customXml" Target="../ink/ink1117.xml"/><Relationship Id="rId64" Type="http://schemas.openxmlformats.org/officeDocument/2006/relationships/customXml" Target="../ink/ink1138.xml"/><Relationship Id="rId118" Type="http://schemas.openxmlformats.org/officeDocument/2006/relationships/customXml" Target="../ink/ink1165.xml"/><Relationship Id="rId325" Type="http://schemas.openxmlformats.org/officeDocument/2006/relationships/image" Target="../media/image646.png"/><Relationship Id="rId367" Type="http://schemas.openxmlformats.org/officeDocument/2006/relationships/image" Target="../media/image667.png"/><Relationship Id="rId171" Type="http://schemas.openxmlformats.org/officeDocument/2006/relationships/image" Target="../media/image365.png"/><Relationship Id="rId227" Type="http://schemas.openxmlformats.org/officeDocument/2006/relationships/customXml" Target="../ink/ink1220.xml"/><Relationship Id="rId269" Type="http://schemas.openxmlformats.org/officeDocument/2006/relationships/image" Target="../media/image621.png"/><Relationship Id="rId33" Type="http://schemas.openxmlformats.org/officeDocument/2006/relationships/image" Target="../media/image2981.png"/><Relationship Id="rId129" Type="http://schemas.openxmlformats.org/officeDocument/2006/relationships/image" Target="../media/image344.png"/><Relationship Id="rId280" Type="http://schemas.openxmlformats.org/officeDocument/2006/relationships/customXml" Target="../ink/ink1251.xml"/><Relationship Id="rId336" Type="http://schemas.openxmlformats.org/officeDocument/2006/relationships/customXml" Target="../ink/ink1280.xml"/><Relationship Id="rId75" Type="http://schemas.openxmlformats.org/officeDocument/2006/relationships/image" Target="../media/image319.png"/><Relationship Id="rId140" Type="http://schemas.openxmlformats.org/officeDocument/2006/relationships/customXml" Target="../ink/ink1176.xml"/><Relationship Id="rId182" Type="http://schemas.openxmlformats.org/officeDocument/2006/relationships/customXml" Target="../ink/ink1197.xml"/><Relationship Id="rId6" Type="http://schemas.openxmlformats.org/officeDocument/2006/relationships/customXml" Target="../ink/ink1109.xml"/><Relationship Id="rId238" Type="http://schemas.openxmlformats.org/officeDocument/2006/relationships/image" Target="../media/image397.png"/><Relationship Id="rId291" Type="http://schemas.openxmlformats.org/officeDocument/2006/relationships/image" Target="../media/image630.png"/><Relationship Id="rId305" Type="http://schemas.openxmlformats.org/officeDocument/2006/relationships/image" Target="../media/image636.png"/><Relationship Id="rId347" Type="http://schemas.openxmlformats.org/officeDocument/2006/relationships/image" Target="../media/image657.png"/><Relationship Id="rId44" Type="http://schemas.openxmlformats.org/officeDocument/2006/relationships/customXml" Target="../ink/ink1128.xml"/><Relationship Id="rId86" Type="http://schemas.openxmlformats.org/officeDocument/2006/relationships/customXml" Target="../ink/ink1149.xml"/><Relationship Id="rId151" Type="http://schemas.openxmlformats.org/officeDocument/2006/relationships/image" Target="../media/image355.png"/><Relationship Id="rId193" Type="http://schemas.openxmlformats.org/officeDocument/2006/relationships/image" Target="../media/image376.png"/><Relationship Id="rId207" Type="http://schemas.openxmlformats.org/officeDocument/2006/relationships/image" Target="../media/image383.png"/><Relationship Id="rId249" Type="http://schemas.openxmlformats.org/officeDocument/2006/relationships/customXml" Target="../ink/ink1232.xml"/><Relationship Id="rId13" Type="http://schemas.openxmlformats.org/officeDocument/2006/relationships/image" Target="../media/image2881.png"/><Relationship Id="rId109" Type="http://schemas.openxmlformats.org/officeDocument/2006/relationships/image" Target="../media/image264.png"/><Relationship Id="rId260" Type="http://schemas.openxmlformats.org/officeDocument/2006/relationships/customXml" Target="../ink/ink1239.xml"/><Relationship Id="rId316" Type="http://schemas.openxmlformats.org/officeDocument/2006/relationships/customXml" Target="../ink/ink1270.xml"/><Relationship Id="rId55" Type="http://schemas.openxmlformats.org/officeDocument/2006/relationships/image" Target="../media/image309.png"/><Relationship Id="rId97" Type="http://schemas.openxmlformats.org/officeDocument/2006/relationships/image" Target="../media/image330.png"/><Relationship Id="rId120" Type="http://schemas.openxmlformats.org/officeDocument/2006/relationships/customXml" Target="../ink/ink1166.xml"/><Relationship Id="rId358" Type="http://schemas.openxmlformats.org/officeDocument/2006/relationships/customXml" Target="../ink/ink1291.xml"/><Relationship Id="rId162" Type="http://schemas.openxmlformats.org/officeDocument/2006/relationships/customXml" Target="../ink/ink1187.xml"/><Relationship Id="rId218" Type="http://schemas.openxmlformats.org/officeDocument/2006/relationships/customXml" Target="../ink/ink1215.xml"/><Relationship Id="rId271" Type="http://schemas.openxmlformats.org/officeDocument/2006/relationships/customXml" Target="../ink/ink1246.xml"/><Relationship Id="rId24" Type="http://schemas.openxmlformats.org/officeDocument/2006/relationships/customXml" Target="../ink/ink1118.xml"/><Relationship Id="rId66" Type="http://schemas.openxmlformats.org/officeDocument/2006/relationships/customXml" Target="../ink/ink1139.xml"/><Relationship Id="rId131" Type="http://schemas.openxmlformats.org/officeDocument/2006/relationships/image" Target="../media/image345.png"/><Relationship Id="rId327" Type="http://schemas.openxmlformats.org/officeDocument/2006/relationships/image" Target="../media/image647.png"/><Relationship Id="rId369" Type="http://schemas.openxmlformats.org/officeDocument/2006/relationships/image" Target="../media/image668.png"/><Relationship Id="rId173" Type="http://schemas.openxmlformats.org/officeDocument/2006/relationships/image" Target="../media/image366.png"/><Relationship Id="rId229" Type="http://schemas.openxmlformats.org/officeDocument/2006/relationships/customXml" Target="../ink/ink1221.xml"/><Relationship Id="rId240" Type="http://schemas.openxmlformats.org/officeDocument/2006/relationships/image" Target="../media/image398.png"/><Relationship Id="rId35" Type="http://schemas.openxmlformats.org/officeDocument/2006/relationships/image" Target="../media/image2991.png"/><Relationship Id="rId77" Type="http://schemas.openxmlformats.org/officeDocument/2006/relationships/image" Target="../media/image320.png"/><Relationship Id="rId100" Type="http://schemas.openxmlformats.org/officeDocument/2006/relationships/customXml" Target="../ink/ink1156.xml"/><Relationship Id="rId282" Type="http://schemas.openxmlformats.org/officeDocument/2006/relationships/customXml" Target="../ink/ink1252.xml"/><Relationship Id="rId338" Type="http://schemas.openxmlformats.org/officeDocument/2006/relationships/customXml" Target="../ink/ink1281.xml"/><Relationship Id="rId8" Type="http://schemas.openxmlformats.org/officeDocument/2006/relationships/customXml" Target="../ink/ink1110.xml"/><Relationship Id="rId142" Type="http://schemas.openxmlformats.org/officeDocument/2006/relationships/customXml" Target="../ink/ink1177.xml"/><Relationship Id="rId184" Type="http://schemas.openxmlformats.org/officeDocument/2006/relationships/customXml" Target="../ink/ink1198.xml"/><Relationship Id="rId251" Type="http://schemas.openxmlformats.org/officeDocument/2006/relationships/customXml" Target="../ink/ink1233.xml"/><Relationship Id="rId46" Type="http://schemas.openxmlformats.org/officeDocument/2006/relationships/customXml" Target="../ink/ink1129.xml"/><Relationship Id="rId293" Type="http://schemas.openxmlformats.org/officeDocument/2006/relationships/image" Target="../media/image631.png"/><Relationship Id="rId307" Type="http://schemas.openxmlformats.org/officeDocument/2006/relationships/image" Target="../media/image637.png"/><Relationship Id="rId349" Type="http://schemas.openxmlformats.org/officeDocument/2006/relationships/image" Target="../media/image658.png"/><Relationship Id="rId88" Type="http://schemas.openxmlformats.org/officeDocument/2006/relationships/customXml" Target="../ink/ink1150.xml"/><Relationship Id="rId111" Type="http://schemas.openxmlformats.org/officeDocument/2006/relationships/image" Target="../media/image335.png"/><Relationship Id="rId153" Type="http://schemas.openxmlformats.org/officeDocument/2006/relationships/image" Target="../media/image356.png"/><Relationship Id="rId195" Type="http://schemas.openxmlformats.org/officeDocument/2006/relationships/image" Target="../media/image377.png"/><Relationship Id="rId209" Type="http://schemas.openxmlformats.org/officeDocument/2006/relationships/image" Target="../media/image384.png"/><Relationship Id="rId360" Type="http://schemas.openxmlformats.org/officeDocument/2006/relationships/customXml" Target="../ink/ink1292.xml"/><Relationship Id="rId220" Type="http://schemas.openxmlformats.org/officeDocument/2006/relationships/customXml" Target="../ink/ink1216.xml"/><Relationship Id="rId15" Type="http://schemas.openxmlformats.org/officeDocument/2006/relationships/image" Target="../media/image2891.png"/><Relationship Id="rId57" Type="http://schemas.openxmlformats.org/officeDocument/2006/relationships/image" Target="../media/image310.png"/><Relationship Id="rId262" Type="http://schemas.openxmlformats.org/officeDocument/2006/relationships/customXml" Target="../ink/ink1240.xml"/><Relationship Id="rId318" Type="http://schemas.openxmlformats.org/officeDocument/2006/relationships/customXml" Target="../ink/ink1271.xml"/><Relationship Id="rId99" Type="http://schemas.openxmlformats.org/officeDocument/2006/relationships/image" Target="../media/image68.png"/><Relationship Id="rId122" Type="http://schemas.openxmlformats.org/officeDocument/2006/relationships/customXml" Target="../ink/ink1167.xml"/><Relationship Id="rId164" Type="http://schemas.openxmlformats.org/officeDocument/2006/relationships/customXml" Target="../ink/ink1188.xml"/><Relationship Id="rId371" Type="http://schemas.openxmlformats.org/officeDocument/2006/relationships/image" Target="../media/image669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04.xml"/><Relationship Id="rId18" Type="http://schemas.openxmlformats.org/officeDocument/2006/relationships/image" Target="../media/image680.png"/><Relationship Id="rId26" Type="http://schemas.openxmlformats.org/officeDocument/2006/relationships/customXml" Target="../ink/ink1312.xml"/><Relationship Id="rId39" Type="http://schemas.openxmlformats.org/officeDocument/2006/relationships/customXml" Target="../ink/ink1323.xml"/><Relationship Id="rId21" Type="http://schemas.openxmlformats.org/officeDocument/2006/relationships/customXml" Target="../ink/ink1308.xml"/><Relationship Id="rId34" Type="http://schemas.openxmlformats.org/officeDocument/2006/relationships/customXml" Target="../ink/ink1320.xml"/><Relationship Id="rId7" Type="http://schemas.openxmlformats.org/officeDocument/2006/relationships/customXml" Target="../ink/ink1301.xml"/><Relationship Id="rId2" Type="http://schemas.openxmlformats.org/officeDocument/2006/relationships/audio" Target="../media/media21.m4a"/><Relationship Id="rId16" Type="http://schemas.openxmlformats.org/officeDocument/2006/relationships/image" Target="../media/image679.png"/><Relationship Id="rId20" Type="http://schemas.openxmlformats.org/officeDocument/2006/relationships/image" Target="../media/image681.png"/><Relationship Id="rId29" Type="http://schemas.openxmlformats.org/officeDocument/2006/relationships/customXml" Target="../ink/ink1315.xml"/><Relationship Id="rId41" Type="http://schemas.openxmlformats.org/officeDocument/2006/relationships/image" Target="../media/image1.png"/><Relationship Id="rId1" Type="http://schemas.microsoft.com/office/2007/relationships/media" Target="../media/media21.m4a"/><Relationship Id="rId6" Type="http://schemas.openxmlformats.org/officeDocument/2006/relationships/image" Target="../media/image674.png"/><Relationship Id="rId11" Type="http://schemas.openxmlformats.org/officeDocument/2006/relationships/customXml" Target="../ink/ink1303.xml"/><Relationship Id="rId24" Type="http://schemas.openxmlformats.org/officeDocument/2006/relationships/customXml" Target="../ink/ink1310.xml"/><Relationship Id="rId32" Type="http://schemas.openxmlformats.org/officeDocument/2006/relationships/customXml" Target="../ink/ink1318.xml"/><Relationship Id="rId37" Type="http://schemas.openxmlformats.org/officeDocument/2006/relationships/customXml" Target="../ink/ink1322.xml"/><Relationship Id="rId40" Type="http://schemas.openxmlformats.org/officeDocument/2006/relationships/image" Target="../media/image685.png"/><Relationship Id="rId5" Type="http://schemas.openxmlformats.org/officeDocument/2006/relationships/image" Target="../media/image673.png"/><Relationship Id="rId15" Type="http://schemas.openxmlformats.org/officeDocument/2006/relationships/customXml" Target="../ink/ink1305.xml"/><Relationship Id="rId23" Type="http://schemas.openxmlformats.org/officeDocument/2006/relationships/customXml" Target="../ink/ink1309.xml"/><Relationship Id="rId28" Type="http://schemas.openxmlformats.org/officeDocument/2006/relationships/customXml" Target="../ink/ink1314.xml"/><Relationship Id="rId36" Type="http://schemas.openxmlformats.org/officeDocument/2006/relationships/image" Target="../media/image683.png"/><Relationship Id="rId10" Type="http://schemas.openxmlformats.org/officeDocument/2006/relationships/image" Target="../media/image676.png"/><Relationship Id="rId19" Type="http://schemas.openxmlformats.org/officeDocument/2006/relationships/customXml" Target="../ink/ink1307.xml"/><Relationship Id="rId31" Type="http://schemas.openxmlformats.org/officeDocument/2006/relationships/customXml" Target="../ink/ink1317.xml"/><Relationship Id="rId4" Type="http://schemas.openxmlformats.org/officeDocument/2006/relationships/image" Target="../media/image672.png"/><Relationship Id="rId9" Type="http://schemas.openxmlformats.org/officeDocument/2006/relationships/customXml" Target="../ink/ink1302.xml"/><Relationship Id="rId14" Type="http://schemas.openxmlformats.org/officeDocument/2006/relationships/image" Target="../media/image678.png"/><Relationship Id="rId22" Type="http://schemas.openxmlformats.org/officeDocument/2006/relationships/image" Target="../media/image682.png"/><Relationship Id="rId27" Type="http://schemas.openxmlformats.org/officeDocument/2006/relationships/customXml" Target="../ink/ink1313.xml"/><Relationship Id="rId30" Type="http://schemas.openxmlformats.org/officeDocument/2006/relationships/customXml" Target="../ink/ink1316.xml"/><Relationship Id="rId35" Type="http://schemas.openxmlformats.org/officeDocument/2006/relationships/customXml" Target="../ink/ink1321.xml"/><Relationship Id="rId8" Type="http://schemas.openxmlformats.org/officeDocument/2006/relationships/image" Target="../media/image675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677.png"/><Relationship Id="rId17" Type="http://schemas.openxmlformats.org/officeDocument/2006/relationships/customXml" Target="../ink/ink1306.xml"/><Relationship Id="rId25" Type="http://schemas.openxmlformats.org/officeDocument/2006/relationships/customXml" Target="../ink/ink1311.xml"/><Relationship Id="rId33" Type="http://schemas.openxmlformats.org/officeDocument/2006/relationships/customXml" Target="../ink/ink1319.xml"/><Relationship Id="rId38" Type="http://schemas.openxmlformats.org/officeDocument/2006/relationships/image" Target="../media/image684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26.png"/><Relationship Id="rId21" Type="http://schemas.openxmlformats.org/officeDocument/2006/relationships/image" Target="../media/image68010.png"/><Relationship Id="rId42" Type="http://schemas.openxmlformats.org/officeDocument/2006/relationships/customXml" Target="../ink/ink1343.xml"/><Relationship Id="rId63" Type="http://schemas.openxmlformats.org/officeDocument/2006/relationships/image" Target="../media/image699.png"/><Relationship Id="rId84" Type="http://schemas.openxmlformats.org/officeDocument/2006/relationships/customXml" Target="../ink/ink1364.xml"/><Relationship Id="rId138" Type="http://schemas.openxmlformats.org/officeDocument/2006/relationships/customXml" Target="../ink/ink1390.xml"/><Relationship Id="rId159" Type="http://schemas.openxmlformats.org/officeDocument/2006/relationships/image" Target="../media/image747.png"/><Relationship Id="rId170" Type="http://schemas.openxmlformats.org/officeDocument/2006/relationships/customXml" Target="../ink/ink1406.xml"/><Relationship Id="rId191" Type="http://schemas.openxmlformats.org/officeDocument/2006/relationships/image" Target="../media/image763.png"/><Relationship Id="rId205" Type="http://schemas.openxmlformats.org/officeDocument/2006/relationships/image" Target="../media/image770.png"/><Relationship Id="rId226" Type="http://schemas.openxmlformats.org/officeDocument/2006/relationships/customXml" Target="../ink/ink1434.xml"/><Relationship Id="rId107" Type="http://schemas.openxmlformats.org/officeDocument/2006/relationships/image" Target="../media/image721.png"/><Relationship Id="rId11" Type="http://schemas.openxmlformats.org/officeDocument/2006/relationships/image" Target="../media/image6751.png"/><Relationship Id="rId32" Type="http://schemas.openxmlformats.org/officeDocument/2006/relationships/customXml" Target="../ink/ink1338.xml"/><Relationship Id="rId53" Type="http://schemas.openxmlformats.org/officeDocument/2006/relationships/image" Target="../media/image694.png"/><Relationship Id="rId74" Type="http://schemas.openxmlformats.org/officeDocument/2006/relationships/customXml" Target="../ink/ink1359.xml"/><Relationship Id="rId128" Type="http://schemas.openxmlformats.org/officeDocument/2006/relationships/customXml" Target="../ink/ink1385.xml"/><Relationship Id="rId149" Type="http://schemas.openxmlformats.org/officeDocument/2006/relationships/image" Target="../media/image742.png"/><Relationship Id="rId5" Type="http://schemas.openxmlformats.org/officeDocument/2006/relationships/image" Target="../media/image67210.png"/><Relationship Id="rId95" Type="http://schemas.openxmlformats.org/officeDocument/2006/relationships/image" Target="../media/image715.png"/><Relationship Id="rId160" Type="http://schemas.openxmlformats.org/officeDocument/2006/relationships/customXml" Target="../ink/ink1401.xml"/><Relationship Id="rId181" Type="http://schemas.openxmlformats.org/officeDocument/2006/relationships/image" Target="../media/image758.png"/><Relationship Id="rId216" Type="http://schemas.openxmlformats.org/officeDocument/2006/relationships/customXml" Target="../ink/ink1429.xml"/><Relationship Id="rId22" Type="http://schemas.openxmlformats.org/officeDocument/2006/relationships/customXml" Target="../ink/ink1333.xml"/><Relationship Id="rId43" Type="http://schemas.openxmlformats.org/officeDocument/2006/relationships/image" Target="../media/image689.png"/><Relationship Id="rId64" Type="http://schemas.openxmlformats.org/officeDocument/2006/relationships/customXml" Target="../ink/ink1354.xml"/><Relationship Id="rId118" Type="http://schemas.openxmlformats.org/officeDocument/2006/relationships/customXml" Target="../ink/ink1380.xml"/><Relationship Id="rId139" Type="http://schemas.openxmlformats.org/officeDocument/2006/relationships/image" Target="../media/image737.png"/><Relationship Id="rId85" Type="http://schemas.openxmlformats.org/officeDocument/2006/relationships/image" Target="../media/image710.png"/><Relationship Id="rId150" Type="http://schemas.openxmlformats.org/officeDocument/2006/relationships/customXml" Target="../ink/ink1396.xml"/><Relationship Id="rId171" Type="http://schemas.openxmlformats.org/officeDocument/2006/relationships/image" Target="../media/image753.png"/><Relationship Id="rId192" Type="http://schemas.openxmlformats.org/officeDocument/2006/relationships/customXml" Target="../ink/ink1417.xml"/><Relationship Id="rId206" Type="http://schemas.openxmlformats.org/officeDocument/2006/relationships/customXml" Target="../ink/ink1424.xml"/><Relationship Id="rId227" Type="http://schemas.openxmlformats.org/officeDocument/2006/relationships/image" Target="../media/image781.png"/><Relationship Id="rId12" Type="http://schemas.openxmlformats.org/officeDocument/2006/relationships/customXml" Target="../ink/ink1328.xml"/><Relationship Id="rId33" Type="http://schemas.openxmlformats.org/officeDocument/2006/relationships/image" Target="../media/image20511.png"/><Relationship Id="rId108" Type="http://schemas.openxmlformats.org/officeDocument/2006/relationships/customXml" Target="../ink/ink1375.xml"/><Relationship Id="rId129" Type="http://schemas.openxmlformats.org/officeDocument/2006/relationships/image" Target="../media/image732.png"/><Relationship Id="rId54" Type="http://schemas.openxmlformats.org/officeDocument/2006/relationships/customXml" Target="../ink/ink1349.xml"/><Relationship Id="rId75" Type="http://schemas.openxmlformats.org/officeDocument/2006/relationships/image" Target="../media/image705.png"/><Relationship Id="rId96" Type="http://schemas.openxmlformats.org/officeDocument/2006/relationships/customXml" Target="../ink/ink1370.xml"/><Relationship Id="rId140" Type="http://schemas.openxmlformats.org/officeDocument/2006/relationships/customXml" Target="../ink/ink1391.xml"/><Relationship Id="rId161" Type="http://schemas.openxmlformats.org/officeDocument/2006/relationships/image" Target="../media/image748.png"/><Relationship Id="rId182" Type="http://schemas.openxmlformats.org/officeDocument/2006/relationships/customXml" Target="../ink/ink1412.xml"/><Relationship Id="rId217" Type="http://schemas.openxmlformats.org/officeDocument/2006/relationships/image" Target="../media/image776.png"/><Relationship Id="rId6" Type="http://schemas.openxmlformats.org/officeDocument/2006/relationships/customXml" Target="../ink/ink1325.xml"/><Relationship Id="rId23" Type="http://schemas.openxmlformats.org/officeDocument/2006/relationships/image" Target="../media/image68110.png"/><Relationship Id="rId119" Type="http://schemas.openxmlformats.org/officeDocument/2006/relationships/image" Target="../media/image727.png"/><Relationship Id="rId44" Type="http://schemas.openxmlformats.org/officeDocument/2006/relationships/customXml" Target="../ink/ink1344.xml"/><Relationship Id="rId65" Type="http://schemas.openxmlformats.org/officeDocument/2006/relationships/image" Target="../media/image700.png"/><Relationship Id="rId86" Type="http://schemas.openxmlformats.org/officeDocument/2006/relationships/customXml" Target="../ink/ink1365.xml"/><Relationship Id="rId130" Type="http://schemas.openxmlformats.org/officeDocument/2006/relationships/customXml" Target="../ink/ink1386.xml"/><Relationship Id="rId151" Type="http://schemas.openxmlformats.org/officeDocument/2006/relationships/image" Target="../media/image743.png"/><Relationship Id="rId172" Type="http://schemas.openxmlformats.org/officeDocument/2006/relationships/customXml" Target="../ink/ink1407.xml"/><Relationship Id="rId193" Type="http://schemas.openxmlformats.org/officeDocument/2006/relationships/image" Target="../media/image764.png"/><Relationship Id="rId207" Type="http://schemas.openxmlformats.org/officeDocument/2006/relationships/image" Target="../media/image771.png"/><Relationship Id="rId228" Type="http://schemas.openxmlformats.org/officeDocument/2006/relationships/customXml" Target="../ink/ink1435.xml"/><Relationship Id="rId13" Type="http://schemas.openxmlformats.org/officeDocument/2006/relationships/image" Target="../media/image67610.png"/><Relationship Id="rId109" Type="http://schemas.openxmlformats.org/officeDocument/2006/relationships/image" Target="../media/image722.png"/><Relationship Id="rId34" Type="http://schemas.openxmlformats.org/officeDocument/2006/relationships/customXml" Target="../ink/ink1339.xml"/><Relationship Id="rId55" Type="http://schemas.openxmlformats.org/officeDocument/2006/relationships/image" Target="../media/image695.png"/><Relationship Id="rId76" Type="http://schemas.openxmlformats.org/officeDocument/2006/relationships/customXml" Target="../ink/ink1360.xml"/><Relationship Id="rId120" Type="http://schemas.openxmlformats.org/officeDocument/2006/relationships/customXml" Target="../ink/ink1381.xml"/><Relationship Id="rId141" Type="http://schemas.openxmlformats.org/officeDocument/2006/relationships/image" Target="../media/image738.png"/><Relationship Id="rId7" Type="http://schemas.openxmlformats.org/officeDocument/2006/relationships/image" Target="../media/image67310.png"/><Relationship Id="rId162" Type="http://schemas.openxmlformats.org/officeDocument/2006/relationships/customXml" Target="../ink/ink1402.xml"/><Relationship Id="rId183" Type="http://schemas.openxmlformats.org/officeDocument/2006/relationships/image" Target="../media/image759.png"/><Relationship Id="rId218" Type="http://schemas.openxmlformats.org/officeDocument/2006/relationships/customXml" Target="../ink/ink1430.xml"/><Relationship Id="rId24" Type="http://schemas.openxmlformats.org/officeDocument/2006/relationships/customXml" Target="../ink/ink1334.xml"/><Relationship Id="rId45" Type="http://schemas.openxmlformats.org/officeDocument/2006/relationships/image" Target="../media/image690.png"/><Relationship Id="rId66" Type="http://schemas.openxmlformats.org/officeDocument/2006/relationships/customXml" Target="../ink/ink1355.xml"/><Relationship Id="rId87" Type="http://schemas.openxmlformats.org/officeDocument/2006/relationships/image" Target="../media/image711.png"/><Relationship Id="rId110" Type="http://schemas.openxmlformats.org/officeDocument/2006/relationships/customXml" Target="../ink/ink1376.xml"/><Relationship Id="rId131" Type="http://schemas.openxmlformats.org/officeDocument/2006/relationships/image" Target="../media/image733.png"/><Relationship Id="rId152" Type="http://schemas.openxmlformats.org/officeDocument/2006/relationships/customXml" Target="../ink/ink1397.xml"/><Relationship Id="rId173" Type="http://schemas.openxmlformats.org/officeDocument/2006/relationships/image" Target="../media/image754.png"/><Relationship Id="rId194" Type="http://schemas.openxmlformats.org/officeDocument/2006/relationships/customXml" Target="../ink/ink1418.xml"/><Relationship Id="rId208" Type="http://schemas.openxmlformats.org/officeDocument/2006/relationships/customXml" Target="../ink/ink1425.xml"/><Relationship Id="rId229" Type="http://schemas.openxmlformats.org/officeDocument/2006/relationships/image" Target="../media/image782.png"/><Relationship Id="rId14" Type="http://schemas.openxmlformats.org/officeDocument/2006/relationships/customXml" Target="../ink/ink1329.xml"/><Relationship Id="rId35" Type="http://schemas.openxmlformats.org/officeDocument/2006/relationships/image" Target="../media/image511.png"/><Relationship Id="rId56" Type="http://schemas.openxmlformats.org/officeDocument/2006/relationships/customXml" Target="../ink/ink1350.xml"/><Relationship Id="rId77" Type="http://schemas.openxmlformats.org/officeDocument/2006/relationships/image" Target="../media/image706.png"/><Relationship Id="rId100" Type="http://schemas.openxmlformats.org/officeDocument/2006/relationships/customXml" Target="../ink/ink1371.xml"/><Relationship Id="rId8" Type="http://schemas.openxmlformats.org/officeDocument/2006/relationships/customXml" Target="../ink/ink1326.xml"/><Relationship Id="rId121" Type="http://schemas.openxmlformats.org/officeDocument/2006/relationships/image" Target="../media/image728.png"/><Relationship Id="rId142" Type="http://schemas.openxmlformats.org/officeDocument/2006/relationships/customXml" Target="../ink/ink1392.xml"/><Relationship Id="rId163" Type="http://schemas.openxmlformats.org/officeDocument/2006/relationships/image" Target="../media/image749.png"/><Relationship Id="rId184" Type="http://schemas.openxmlformats.org/officeDocument/2006/relationships/customXml" Target="../ink/ink1413.xml"/><Relationship Id="rId219" Type="http://schemas.openxmlformats.org/officeDocument/2006/relationships/image" Target="../media/image777.png"/><Relationship Id="rId230" Type="http://schemas.openxmlformats.org/officeDocument/2006/relationships/customXml" Target="../ink/ink1436.xml"/><Relationship Id="rId25" Type="http://schemas.openxmlformats.org/officeDocument/2006/relationships/image" Target="../media/image68210.png"/><Relationship Id="rId46" Type="http://schemas.openxmlformats.org/officeDocument/2006/relationships/customXml" Target="../ink/ink1345.xml"/><Relationship Id="rId67" Type="http://schemas.openxmlformats.org/officeDocument/2006/relationships/image" Target="../media/image701.png"/><Relationship Id="rId20" Type="http://schemas.openxmlformats.org/officeDocument/2006/relationships/customXml" Target="../ink/ink1332.xml"/><Relationship Id="rId41" Type="http://schemas.openxmlformats.org/officeDocument/2006/relationships/image" Target="../media/image688.png"/><Relationship Id="rId62" Type="http://schemas.openxmlformats.org/officeDocument/2006/relationships/customXml" Target="../ink/ink1353.xml"/><Relationship Id="rId83" Type="http://schemas.openxmlformats.org/officeDocument/2006/relationships/image" Target="../media/image709.png"/><Relationship Id="rId88" Type="http://schemas.openxmlformats.org/officeDocument/2006/relationships/customXml" Target="../ink/ink1366.xml"/><Relationship Id="rId111" Type="http://schemas.openxmlformats.org/officeDocument/2006/relationships/image" Target="../media/image723.png"/><Relationship Id="rId132" Type="http://schemas.openxmlformats.org/officeDocument/2006/relationships/customXml" Target="../ink/ink1387.xml"/><Relationship Id="rId153" Type="http://schemas.openxmlformats.org/officeDocument/2006/relationships/image" Target="../media/image744.png"/><Relationship Id="rId174" Type="http://schemas.openxmlformats.org/officeDocument/2006/relationships/customXml" Target="../ink/ink1408.xml"/><Relationship Id="rId179" Type="http://schemas.openxmlformats.org/officeDocument/2006/relationships/image" Target="../media/image757.png"/><Relationship Id="rId195" Type="http://schemas.openxmlformats.org/officeDocument/2006/relationships/image" Target="../media/image765.png"/><Relationship Id="rId209" Type="http://schemas.openxmlformats.org/officeDocument/2006/relationships/image" Target="../media/image772.png"/><Relationship Id="rId190" Type="http://schemas.openxmlformats.org/officeDocument/2006/relationships/customXml" Target="../ink/ink1416.xml"/><Relationship Id="rId204" Type="http://schemas.openxmlformats.org/officeDocument/2006/relationships/customXml" Target="../ink/ink1423.xml"/><Relationship Id="rId220" Type="http://schemas.openxmlformats.org/officeDocument/2006/relationships/customXml" Target="../ink/ink1431.xml"/><Relationship Id="rId225" Type="http://schemas.openxmlformats.org/officeDocument/2006/relationships/image" Target="../media/image780.png"/><Relationship Id="rId15" Type="http://schemas.openxmlformats.org/officeDocument/2006/relationships/image" Target="../media/image67710.png"/><Relationship Id="rId36" Type="http://schemas.openxmlformats.org/officeDocument/2006/relationships/customXml" Target="../ink/ink1340.xml"/><Relationship Id="rId57" Type="http://schemas.openxmlformats.org/officeDocument/2006/relationships/image" Target="../media/image696.png"/><Relationship Id="rId106" Type="http://schemas.openxmlformats.org/officeDocument/2006/relationships/customXml" Target="../ink/ink1374.xml"/><Relationship Id="rId127" Type="http://schemas.openxmlformats.org/officeDocument/2006/relationships/image" Target="../media/image731.png"/><Relationship Id="rId10" Type="http://schemas.openxmlformats.org/officeDocument/2006/relationships/customXml" Target="../ink/ink1327.xml"/><Relationship Id="rId31" Type="http://schemas.openxmlformats.org/officeDocument/2006/relationships/image" Target="../media/image68510.png"/><Relationship Id="rId52" Type="http://schemas.openxmlformats.org/officeDocument/2006/relationships/customXml" Target="../ink/ink1348.xml"/><Relationship Id="rId73" Type="http://schemas.openxmlformats.org/officeDocument/2006/relationships/image" Target="../media/image704.png"/><Relationship Id="rId78" Type="http://schemas.openxmlformats.org/officeDocument/2006/relationships/customXml" Target="../ink/ink1361.xml"/><Relationship Id="rId94" Type="http://schemas.openxmlformats.org/officeDocument/2006/relationships/customXml" Target="../ink/ink1369.xml"/><Relationship Id="rId99" Type="http://schemas.openxmlformats.org/officeDocument/2006/relationships/image" Target="../media/image718.png"/><Relationship Id="rId101" Type="http://schemas.openxmlformats.org/officeDocument/2006/relationships/image" Target="../media/image719.png"/><Relationship Id="rId122" Type="http://schemas.openxmlformats.org/officeDocument/2006/relationships/customXml" Target="../ink/ink1382.xml"/><Relationship Id="rId143" Type="http://schemas.openxmlformats.org/officeDocument/2006/relationships/image" Target="../media/image739.png"/><Relationship Id="rId148" Type="http://schemas.openxmlformats.org/officeDocument/2006/relationships/customXml" Target="../ink/ink1395.xml"/><Relationship Id="rId164" Type="http://schemas.openxmlformats.org/officeDocument/2006/relationships/customXml" Target="../ink/ink1403.xml"/><Relationship Id="rId169" Type="http://schemas.openxmlformats.org/officeDocument/2006/relationships/image" Target="../media/image752.png"/><Relationship Id="rId185" Type="http://schemas.openxmlformats.org/officeDocument/2006/relationships/image" Target="../media/image760.png"/><Relationship Id="rId4" Type="http://schemas.openxmlformats.org/officeDocument/2006/relationships/customXml" Target="../ink/ink1324.xml"/><Relationship Id="rId9" Type="http://schemas.openxmlformats.org/officeDocument/2006/relationships/image" Target="../media/image67410.png"/><Relationship Id="rId180" Type="http://schemas.openxmlformats.org/officeDocument/2006/relationships/customXml" Target="../ink/ink1411.xml"/><Relationship Id="rId210" Type="http://schemas.openxmlformats.org/officeDocument/2006/relationships/customXml" Target="../ink/ink1426.xml"/><Relationship Id="rId215" Type="http://schemas.openxmlformats.org/officeDocument/2006/relationships/image" Target="../media/image775.png"/><Relationship Id="rId236" Type="http://schemas.openxmlformats.org/officeDocument/2006/relationships/image" Target="../media/image1.png"/><Relationship Id="rId26" Type="http://schemas.openxmlformats.org/officeDocument/2006/relationships/customXml" Target="../ink/ink1335.xml"/><Relationship Id="rId231" Type="http://schemas.openxmlformats.org/officeDocument/2006/relationships/image" Target="../media/image783.png"/><Relationship Id="rId47" Type="http://schemas.openxmlformats.org/officeDocument/2006/relationships/image" Target="../media/image691.png"/><Relationship Id="rId68" Type="http://schemas.openxmlformats.org/officeDocument/2006/relationships/customXml" Target="../ink/ink1356.xml"/><Relationship Id="rId89" Type="http://schemas.openxmlformats.org/officeDocument/2006/relationships/image" Target="../media/image712.png"/><Relationship Id="rId112" Type="http://schemas.openxmlformats.org/officeDocument/2006/relationships/customXml" Target="../ink/ink1377.xml"/><Relationship Id="rId133" Type="http://schemas.openxmlformats.org/officeDocument/2006/relationships/image" Target="../media/image734.png"/><Relationship Id="rId154" Type="http://schemas.openxmlformats.org/officeDocument/2006/relationships/customXml" Target="../ink/ink1398.xml"/><Relationship Id="rId175" Type="http://schemas.openxmlformats.org/officeDocument/2006/relationships/image" Target="../media/image755.png"/><Relationship Id="rId196" Type="http://schemas.openxmlformats.org/officeDocument/2006/relationships/customXml" Target="../ink/ink1419.xml"/><Relationship Id="rId200" Type="http://schemas.openxmlformats.org/officeDocument/2006/relationships/customXml" Target="../ink/ink1421.xml"/><Relationship Id="rId16" Type="http://schemas.openxmlformats.org/officeDocument/2006/relationships/customXml" Target="../ink/ink1330.xml"/><Relationship Id="rId221" Type="http://schemas.openxmlformats.org/officeDocument/2006/relationships/image" Target="../media/image778.png"/><Relationship Id="rId37" Type="http://schemas.openxmlformats.org/officeDocument/2006/relationships/image" Target="../media/image686.png"/><Relationship Id="rId58" Type="http://schemas.openxmlformats.org/officeDocument/2006/relationships/customXml" Target="../ink/ink1351.xml"/><Relationship Id="rId79" Type="http://schemas.openxmlformats.org/officeDocument/2006/relationships/image" Target="../media/image707.png"/><Relationship Id="rId102" Type="http://schemas.openxmlformats.org/officeDocument/2006/relationships/customXml" Target="../ink/ink1372.xml"/><Relationship Id="rId123" Type="http://schemas.openxmlformats.org/officeDocument/2006/relationships/image" Target="../media/image729.png"/><Relationship Id="rId144" Type="http://schemas.openxmlformats.org/officeDocument/2006/relationships/customXml" Target="../ink/ink1393.xml"/><Relationship Id="rId90" Type="http://schemas.openxmlformats.org/officeDocument/2006/relationships/customXml" Target="../ink/ink1367.xml"/><Relationship Id="rId165" Type="http://schemas.openxmlformats.org/officeDocument/2006/relationships/image" Target="../media/image750.png"/><Relationship Id="rId186" Type="http://schemas.openxmlformats.org/officeDocument/2006/relationships/customXml" Target="../ink/ink1414.xml"/><Relationship Id="rId211" Type="http://schemas.openxmlformats.org/officeDocument/2006/relationships/image" Target="../media/image773.png"/><Relationship Id="rId232" Type="http://schemas.openxmlformats.org/officeDocument/2006/relationships/customXml" Target="../ink/ink1437.xml"/><Relationship Id="rId27" Type="http://schemas.openxmlformats.org/officeDocument/2006/relationships/image" Target="../media/image68310.png"/><Relationship Id="rId48" Type="http://schemas.openxmlformats.org/officeDocument/2006/relationships/customXml" Target="../ink/ink1346.xml"/><Relationship Id="rId69" Type="http://schemas.openxmlformats.org/officeDocument/2006/relationships/image" Target="../media/image702.png"/><Relationship Id="rId113" Type="http://schemas.openxmlformats.org/officeDocument/2006/relationships/image" Target="../media/image724.png"/><Relationship Id="rId134" Type="http://schemas.openxmlformats.org/officeDocument/2006/relationships/customXml" Target="../ink/ink1388.xml"/><Relationship Id="rId80" Type="http://schemas.openxmlformats.org/officeDocument/2006/relationships/customXml" Target="../ink/ink1362.xml"/><Relationship Id="rId155" Type="http://schemas.openxmlformats.org/officeDocument/2006/relationships/image" Target="../media/image745.png"/><Relationship Id="rId176" Type="http://schemas.openxmlformats.org/officeDocument/2006/relationships/customXml" Target="../ink/ink1409.xml"/><Relationship Id="rId197" Type="http://schemas.openxmlformats.org/officeDocument/2006/relationships/image" Target="../media/image766.png"/><Relationship Id="rId201" Type="http://schemas.openxmlformats.org/officeDocument/2006/relationships/image" Target="../media/image768.png"/><Relationship Id="rId222" Type="http://schemas.openxmlformats.org/officeDocument/2006/relationships/customXml" Target="../ink/ink1432.xml"/><Relationship Id="rId17" Type="http://schemas.openxmlformats.org/officeDocument/2006/relationships/image" Target="../media/image67810.png"/><Relationship Id="rId38" Type="http://schemas.openxmlformats.org/officeDocument/2006/relationships/customXml" Target="../ink/ink1341.xml"/><Relationship Id="rId59" Type="http://schemas.openxmlformats.org/officeDocument/2006/relationships/image" Target="../media/image697.png"/><Relationship Id="rId103" Type="http://schemas.openxmlformats.org/officeDocument/2006/relationships/image" Target="../media/image720.png"/><Relationship Id="rId124" Type="http://schemas.openxmlformats.org/officeDocument/2006/relationships/customXml" Target="../ink/ink1383.xml"/><Relationship Id="rId70" Type="http://schemas.openxmlformats.org/officeDocument/2006/relationships/customXml" Target="../ink/ink1357.xml"/><Relationship Id="rId91" Type="http://schemas.openxmlformats.org/officeDocument/2006/relationships/image" Target="../media/image713.png"/><Relationship Id="rId145" Type="http://schemas.openxmlformats.org/officeDocument/2006/relationships/image" Target="../media/image740.png"/><Relationship Id="rId166" Type="http://schemas.openxmlformats.org/officeDocument/2006/relationships/customXml" Target="../ink/ink1404.xml"/><Relationship Id="rId187" Type="http://schemas.openxmlformats.org/officeDocument/2006/relationships/image" Target="../media/image761.png"/><Relationship Id="rId1" Type="http://schemas.microsoft.com/office/2007/relationships/media" Target="../media/media22.m4a"/><Relationship Id="rId212" Type="http://schemas.openxmlformats.org/officeDocument/2006/relationships/customXml" Target="../ink/ink1427.xml"/><Relationship Id="rId233" Type="http://schemas.openxmlformats.org/officeDocument/2006/relationships/image" Target="../media/image784.png"/><Relationship Id="rId28" Type="http://schemas.openxmlformats.org/officeDocument/2006/relationships/customXml" Target="../ink/ink1336.xml"/><Relationship Id="rId49" Type="http://schemas.openxmlformats.org/officeDocument/2006/relationships/image" Target="../media/image692.png"/><Relationship Id="rId114" Type="http://schemas.openxmlformats.org/officeDocument/2006/relationships/customXml" Target="../ink/ink1378.xml"/><Relationship Id="rId60" Type="http://schemas.openxmlformats.org/officeDocument/2006/relationships/customXml" Target="../ink/ink1352.xml"/><Relationship Id="rId81" Type="http://schemas.openxmlformats.org/officeDocument/2006/relationships/image" Target="../media/image708.png"/><Relationship Id="rId135" Type="http://schemas.openxmlformats.org/officeDocument/2006/relationships/image" Target="../media/image735.png"/><Relationship Id="rId156" Type="http://schemas.openxmlformats.org/officeDocument/2006/relationships/customXml" Target="../ink/ink1399.xml"/><Relationship Id="rId177" Type="http://schemas.openxmlformats.org/officeDocument/2006/relationships/image" Target="../media/image756.png"/><Relationship Id="rId198" Type="http://schemas.openxmlformats.org/officeDocument/2006/relationships/customXml" Target="../ink/ink1420.xml"/><Relationship Id="rId202" Type="http://schemas.openxmlformats.org/officeDocument/2006/relationships/customXml" Target="../ink/ink1422.xml"/><Relationship Id="rId223" Type="http://schemas.openxmlformats.org/officeDocument/2006/relationships/image" Target="../media/image779.png"/><Relationship Id="rId18" Type="http://schemas.openxmlformats.org/officeDocument/2006/relationships/customXml" Target="../ink/ink1331.xml"/><Relationship Id="rId39" Type="http://schemas.openxmlformats.org/officeDocument/2006/relationships/image" Target="../media/image687.png"/><Relationship Id="rId50" Type="http://schemas.openxmlformats.org/officeDocument/2006/relationships/customXml" Target="../ink/ink1347.xml"/><Relationship Id="rId104" Type="http://schemas.openxmlformats.org/officeDocument/2006/relationships/customXml" Target="../ink/ink1373.xml"/><Relationship Id="rId125" Type="http://schemas.openxmlformats.org/officeDocument/2006/relationships/image" Target="../media/image730.png"/><Relationship Id="rId146" Type="http://schemas.openxmlformats.org/officeDocument/2006/relationships/customXml" Target="../ink/ink1394.xml"/><Relationship Id="rId167" Type="http://schemas.openxmlformats.org/officeDocument/2006/relationships/image" Target="../media/image751.png"/><Relationship Id="rId188" Type="http://schemas.openxmlformats.org/officeDocument/2006/relationships/customXml" Target="../ink/ink1415.xml"/><Relationship Id="rId71" Type="http://schemas.openxmlformats.org/officeDocument/2006/relationships/image" Target="../media/image703.png"/><Relationship Id="rId92" Type="http://schemas.openxmlformats.org/officeDocument/2006/relationships/customXml" Target="../ink/ink1368.xml"/><Relationship Id="rId213" Type="http://schemas.openxmlformats.org/officeDocument/2006/relationships/image" Target="../media/image774.png"/><Relationship Id="rId234" Type="http://schemas.openxmlformats.org/officeDocument/2006/relationships/customXml" Target="../ink/ink1438.xml"/><Relationship Id="rId2" Type="http://schemas.openxmlformats.org/officeDocument/2006/relationships/audio" Target="../media/media22.m4a"/><Relationship Id="rId29" Type="http://schemas.openxmlformats.org/officeDocument/2006/relationships/image" Target="../media/image68410.png"/><Relationship Id="rId40" Type="http://schemas.openxmlformats.org/officeDocument/2006/relationships/customXml" Target="../ink/ink1342.xml"/><Relationship Id="rId115" Type="http://schemas.openxmlformats.org/officeDocument/2006/relationships/image" Target="../media/image725.png"/><Relationship Id="rId136" Type="http://schemas.openxmlformats.org/officeDocument/2006/relationships/customXml" Target="../ink/ink1389.xml"/><Relationship Id="rId157" Type="http://schemas.openxmlformats.org/officeDocument/2006/relationships/image" Target="../media/image746.png"/><Relationship Id="rId178" Type="http://schemas.openxmlformats.org/officeDocument/2006/relationships/customXml" Target="../ink/ink1410.xml"/><Relationship Id="rId61" Type="http://schemas.openxmlformats.org/officeDocument/2006/relationships/image" Target="../media/image698.png"/><Relationship Id="rId82" Type="http://schemas.openxmlformats.org/officeDocument/2006/relationships/customXml" Target="../ink/ink1363.xml"/><Relationship Id="rId199" Type="http://schemas.openxmlformats.org/officeDocument/2006/relationships/image" Target="../media/image767.png"/><Relationship Id="rId203" Type="http://schemas.openxmlformats.org/officeDocument/2006/relationships/image" Target="../media/image769.png"/><Relationship Id="rId19" Type="http://schemas.openxmlformats.org/officeDocument/2006/relationships/image" Target="../media/image67910.png"/><Relationship Id="rId224" Type="http://schemas.openxmlformats.org/officeDocument/2006/relationships/customXml" Target="../ink/ink1433.xml"/><Relationship Id="rId30" Type="http://schemas.openxmlformats.org/officeDocument/2006/relationships/customXml" Target="../ink/ink1337.xml"/><Relationship Id="rId105" Type="http://schemas.openxmlformats.org/officeDocument/2006/relationships/image" Target="../media/image8410.png"/><Relationship Id="rId126" Type="http://schemas.openxmlformats.org/officeDocument/2006/relationships/customXml" Target="../ink/ink1384.xml"/><Relationship Id="rId147" Type="http://schemas.openxmlformats.org/officeDocument/2006/relationships/image" Target="../media/image741.png"/><Relationship Id="rId168" Type="http://schemas.openxmlformats.org/officeDocument/2006/relationships/customXml" Target="../ink/ink1405.xml"/><Relationship Id="rId51" Type="http://schemas.openxmlformats.org/officeDocument/2006/relationships/image" Target="../media/image693.png"/><Relationship Id="rId72" Type="http://schemas.openxmlformats.org/officeDocument/2006/relationships/customXml" Target="../ink/ink1358.xml"/><Relationship Id="rId93" Type="http://schemas.openxmlformats.org/officeDocument/2006/relationships/image" Target="../media/image714.png"/><Relationship Id="rId189" Type="http://schemas.openxmlformats.org/officeDocument/2006/relationships/image" Target="../media/image762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428.xml"/><Relationship Id="rId235" Type="http://schemas.openxmlformats.org/officeDocument/2006/relationships/image" Target="../media/image785.png"/><Relationship Id="rId116" Type="http://schemas.openxmlformats.org/officeDocument/2006/relationships/customXml" Target="../ink/ink1379.xml"/><Relationship Id="rId137" Type="http://schemas.openxmlformats.org/officeDocument/2006/relationships/image" Target="../media/image736.png"/><Relationship Id="rId158" Type="http://schemas.openxmlformats.org/officeDocument/2006/relationships/customXml" Target="../ink/ink1400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80.png"/><Relationship Id="rId21" Type="http://schemas.openxmlformats.org/officeDocument/2006/relationships/image" Target="../media/image725.png"/><Relationship Id="rId42" Type="http://schemas.openxmlformats.org/officeDocument/2006/relationships/customXml" Target="../ink/ink1458.xml"/><Relationship Id="rId63" Type="http://schemas.openxmlformats.org/officeDocument/2006/relationships/image" Target="../media/image746.png"/><Relationship Id="rId84" Type="http://schemas.openxmlformats.org/officeDocument/2006/relationships/customXml" Target="../ink/ink1479.xml"/><Relationship Id="rId138" Type="http://schemas.openxmlformats.org/officeDocument/2006/relationships/customXml" Target="../ink/ink1506.xml"/><Relationship Id="rId159" Type="http://schemas.openxmlformats.org/officeDocument/2006/relationships/image" Target="../media/image803.png"/><Relationship Id="rId170" Type="http://schemas.openxmlformats.org/officeDocument/2006/relationships/customXml" Target="../ink/ink1522.xml"/><Relationship Id="rId191" Type="http://schemas.openxmlformats.org/officeDocument/2006/relationships/image" Target="../media/image819.png"/><Relationship Id="rId205" Type="http://schemas.openxmlformats.org/officeDocument/2006/relationships/image" Target="../media/image825.png"/><Relationship Id="rId226" Type="http://schemas.openxmlformats.org/officeDocument/2006/relationships/customXml" Target="../ink/ink1550.xml"/><Relationship Id="rId107" Type="http://schemas.openxmlformats.org/officeDocument/2006/relationships/image" Target="../media/image775.png"/><Relationship Id="rId11" Type="http://schemas.openxmlformats.org/officeDocument/2006/relationships/image" Target="../media/image8410.png"/><Relationship Id="rId32" Type="http://schemas.openxmlformats.org/officeDocument/2006/relationships/customXml" Target="../ink/ink1453.xml"/><Relationship Id="rId53" Type="http://schemas.openxmlformats.org/officeDocument/2006/relationships/image" Target="../media/image741.png"/><Relationship Id="rId74" Type="http://schemas.openxmlformats.org/officeDocument/2006/relationships/customXml" Target="../ink/ink1474.xml"/><Relationship Id="rId128" Type="http://schemas.openxmlformats.org/officeDocument/2006/relationships/customXml" Target="../ink/ink1501.xml"/><Relationship Id="rId149" Type="http://schemas.openxmlformats.org/officeDocument/2006/relationships/image" Target="../media/image798.png"/><Relationship Id="rId5" Type="http://schemas.openxmlformats.org/officeDocument/2006/relationships/image" Target="../media/image718.png"/><Relationship Id="rId95" Type="http://schemas.openxmlformats.org/officeDocument/2006/relationships/image" Target="../media/image768.png"/><Relationship Id="rId160" Type="http://schemas.openxmlformats.org/officeDocument/2006/relationships/customXml" Target="../ink/ink1517.xml"/><Relationship Id="rId181" Type="http://schemas.openxmlformats.org/officeDocument/2006/relationships/image" Target="../media/image814.png"/><Relationship Id="rId216" Type="http://schemas.openxmlformats.org/officeDocument/2006/relationships/customXml" Target="../ink/ink1545.xml"/><Relationship Id="rId22" Type="http://schemas.openxmlformats.org/officeDocument/2006/relationships/customXml" Target="../ink/ink1448.xml"/><Relationship Id="rId43" Type="http://schemas.openxmlformats.org/officeDocument/2006/relationships/image" Target="../media/image736.png"/><Relationship Id="rId64" Type="http://schemas.openxmlformats.org/officeDocument/2006/relationships/customXml" Target="../ink/ink1469.xml"/><Relationship Id="rId118" Type="http://schemas.openxmlformats.org/officeDocument/2006/relationships/customXml" Target="../ink/ink1496.xml"/><Relationship Id="rId139" Type="http://schemas.openxmlformats.org/officeDocument/2006/relationships/image" Target="../media/image793.png"/><Relationship Id="rId85" Type="http://schemas.openxmlformats.org/officeDocument/2006/relationships/image" Target="../media/image757.png"/><Relationship Id="rId150" Type="http://schemas.openxmlformats.org/officeDocument/2006/relationships/customXml" Target="../ink/ink1512.xml"/><Relationship Id="rId171" Type="http://schemas.openxmlformats.org/officeDocument/2006/relationships/image" Target="../media/image809.png"/><Relationship Id="rId192" Type="http://schemas.openxmlformats.org/officeDocument/2006/relationships/customXml" Target="../ink/ink1533.xml"/><Relationship Id="rId206" Type="http://schemas.openxmlformats.org/officeDocument/2006/relationships/customXml" Target="../ink/ink1540.xml"/><Relationship Id="rId227" Type="http://schemas.openxmlformats.org/officeDocument/2006/relationships/image" Target="../media/image834.png"/><Relationship Id="rId12" Type="http://schemas.openxmlformats.org/officeDocument/2006/relationships/customXml" Target="../ink/ink1443.xml"/><Relationship Id="rId33" Type="http://schemas.openxmlformats.org/officeDocument/2006/relationships/image" Target="../media/image731.png"/><Relationship Id="rId108" Type="http://schemas.openxmlformats.org/officeDocument/2006/relationships/customXml" Target="../ink/ink1491.xml"/><Relationship Id="rId129" Type="http://schemas.openxmlformats.org/officeDocument/2006/relationships/image" Target="../media/image788.png"/><Relationship Id="rId54" Type="http://schemas.openxmlformats.org/officeDocument/2006/relationships/customXml" Target="../ink/ink1464.xml"/><Relationship Id="rId75" Type="http://schemas.openxmlformats.org/officeDocument/2006/relationships/image" Target="../media/image752.png"/><Relationship Id="rId96" Type="http://schemas.openxmlformats.org/officeDocument/2006/relationships/customXml" Target="../ink/ink1485.xml"/><Relationship Id="rId140" Type="http://schemas.openxmlformats.org/officeDocument/2006/relationships/customXml" Target="../ink/ink1507.xml"/><Relationship Id="rId161" Type="http://schemas.openxmlformats.org/officeDocument/2006/relationships/image" Target="../media/image804.png"/><Relationship Id="rId182" Type="http://schemas.openxmlformats.org/officeDocument/2006/relationships/customXml" Target="../ink/ink1528.xml"/><Relationship Id="rId217" Type="http://schemas.openxmlformats.org/officeDocument/2006/relationships/image" Target="../media/image831.png"/><Relationship Id="rId6" Type="http://schemas.openxmlformats.org/officeDocument/2006/relationships/customXml" Target="../ink/ink1440.xml"/><Relationship Id="rId23" Type="http://schemas.openxmlformats.org/officeDocument/2006/relationships/image" Target="../media/image726.png"/><Relationship Id="rId119" Type="http://schemas.openxmlformats.org/officeDocument/2006/relationships/image" Target="../media/image781.png"/><Relationship Id="rId44" Type="http://schemas.openxmlformats.org/officeDocument/2006/relationships/customXml" Target="../ink/ink1459.xml"/><Relationship Id="rId65" Type="http://schemas.openxmlformats.org/officeDocument/2006/relationships/image" Target="../media/image747.png"/><Relationship Id="rId86" Type="http://schemas.openxmlformats.org/officeDocument/2006/relationships/customXml" Target="../ink/ink1480.xml"/><Relationship Id="rId130" Type="http://schemas.openxmlformats.org/officeDocument/2006/relationships/customXml" Target="../ink/ink1502.xml"/><Relationship Id="rId151" Type="http://schemas.openxmlformats.org/officeDocument/2006/relationships/image" Target="../media/image799.png"/><Relationship Id="rId172" Type="http://schemas.openxmlformats.org/officeDocument/2006/relationships/customXml" Target="../ink/ink1523.xml"/><Relationship Id="rId193" Type="http://schemas.openxmlformats.org/officeDocument/2006/relationships/image" Target="../media/image820.png"/><Relationship Id="rId207" Type="http://schemas.openxmlformats.org/officeDocument/2006/relationships/image" Target="../media/image826.png"/><Relationship Id="rId228" Type="http://schemas.openxmlformats.org/officeDocument/2006/relationships/customXml" Target="../ink/ink1551.xml"/><Relationship Id="rId13" Type="http://schemas.openxmlformats.org/officeDocument/2006/relationships/image" Target="../media/image721.png"/><Relationship Id="rId109" Type="http://schemas.openxmlformats.org/officeDocument/2006/relationships/image" Target="../media/image776.png"/><Relationship Id="rId34" Type="http://schemas.openxmlformats.org/officeDocument/2006/relationships/customXml" Target="../ink/ink1454.xml"/><Relationship Id="rId55" Type="http://schemas.openxmlformats.org/officeDocument/2006/relationships/image" Target="../media/image742.png"/><Relationship Id="rId76" Type="http://schemas.openxmlformats.org/officeDocument/2006/relationships/customXml" Target="../ink/ink1475.xml"/><Relationship Id="rId97" Type="http://schemas.openxmlformats.org/officeDocument/2006/relationships/image" Target="../media/image769.png"/><Relationship Id="rId120" Type="http://schemas.openxmlformats.org/officeDocument/2006/relationships/customXml" Target="../ink/ink1497.xml"/><Relationship Id="rId141" Type="http://schemas.openxmlformats.org/officeDocument/2006/relationships/image" Target="../media/image794.png"/><Relationship Id="rId7" Type="http://schemas.openxmlformats.org/officeDocument/2006/relationships/image" Target="../media/image719.png"/><Relationship Id="rId162" Type="http://schemas.openxmlformats.org/officeDocument/2006/relationships/customXml" Target="../ink/ink1518.xml"/><Relationship Id="rId183" Type="http://schemas.openxmlformats.org/officeDocument/2006/relationships/image" Target="../media/image815.png"/><Relationship Id="rId218" Type="http://schemas.openxmlformats.org/officeDocument/2006/relationships/customXml" Target="../ink/ink1546.xml"/><Relationship Id="rId24" Type="http://schemas.openxmlformats.org/officeDocument/2006/relationships/customXml" Target="../ink/ink1449.xml"/><Relationship Id="rId45" Type="http://schemas.openxmlformats.org/officeDocument/2006/relationships/image" Target="../media/image737.png"/><Relationship Id="rId66" Type="http://schemas.openxmlformats.org/officeDocument/2006/relationships/customXml" Target="../ink/ink1470.xml"/><Relationship Id="rId87" Type="http://schemas.openxmlformats.org/officeDocument/2006/relationships/image" Target="../media/image758.png"/><Relationship Id="rId110" Type="http://schemas.openxmlformats.org/officeDocument/2006/relationships/customXml" Target="../ink/ink1492.xml"/><Relationship Id="rId131" Type="http://schemas.openxmlformats.org/officeDocument/2006/relationships/image" Target="../media/image789.png"/><Relationship Id="rId152" Type="http://schemas.openxmlformats.org/officeDocument/2006/relationships/customXml" Target="../ink/ink1513.xml"/><Relationship Id="rId173" Type="http://schemas.openxmlformats.org/officeDocument/2006/relationships/image" Target="../media/image810.png"/><Relationship Id="rId194" Type="http://schemas.openxmlformats.org/officeDocument/2006/relationships/customXml" Target="../ink/ink1534.xml"/><Relationship Id="rId208" Type="http://schemas.openxmlformats.org/officeDocument/2006/relationships/customXml" Target="../ink/ink1541.xml"/><Relationship Id="rId229" Type="http://schemas.openxmlformats.org/officeDocument/2006/relationships/image" Target="../media/image835.png"/><Relationship Id="rId14" Type="http://schemas.openxmlformats.org/officeDocument/2006/relationships/customXml" Target="../ink/ink1444.xml"/><Relationship Id="rId35" Type="http://schemas.openxmlformats.org/officeDocument/2006/relationships/image" Target="../media/image732.png"/><Relationship Id="rId56" Type="http://schemas.openxmlformats.org/officeDocument/2006/relationships/customXml" Target="../ink/ink1465.xml"/><Relationship Id="rId77" Type="http://schemas.openxmlformats.org/officeDocument/2006/relationships/image" Target="../media/image753.png"/><Relationship Id="rId100" Type="http://schemas.openxmlformats.org/officeDocument/2006/relationships/customXml" Target="../ink/ink1487.xml"/><Relationship Id="rId8" Type="http://schemas.openxmlformats.org/officeDocument/2006/relationships/customXml" Target="../ink/ink1441.xml"/><Relationship Id="rId98" Type="http://schemas.openxmlformats.org/officeDocument/2006/relationships/customXml" Target="../ink/ink1486.xml"/><Relationship Id="rId121" Type="http://schemas.openxmlformats.org/officeDocument/2006/relationships/image" Target="../media/image786.png"/><Relationship Id="rId142" Type="http://schemas.openxmlformats.org/officeDocument/2006/relationships/customXml" Target="../ink/ink1508.xml"/><Relationship Id="rId163" Type="http://schemas.openxmlformats.org/officeDocument/2006/relationships/image" Target="../media/image805.png"/><Relationship Id="rId184" Type="http://schemas.openxmlformats.org/officeDocument/2006/relationships/customXml" Target="../ink/ink1529.xml"/><Relationship Id="rId219" Type="http://schemas.openxmlformats.org/officeDocument/2006/relationships/image" Target="../media/image716.png"/><Relationship Id="rId230" Type="http://schemas.openxmlformats.org/officeDocument/2006/relationships/customXml" Target="../ink/ink1552.xml"/><Relationship Id="rId25" Type="http://schemas.openxmlformats.org/officeDocument/2006/relationships/image" Target="../media/image727.png"/><Relationship Id="rId46" Type="http://schemas.openxmlformats.org/officeDocument/2006/relationships/customXml" Target="../ink/ink1460.xml"/><Relationship Id="rId67" Type="http://schemas.openxmlformats.org/officeDocument/2006/relationships/image" Target="../media/image748.png"/><Relationship Id="rId116" Type="http://schemas.openxmlformats.org/officeDocument/2006/relationships/customXml" Target="../ink/ink1495.xml"/><Relationship Id="rId137" Type="http://schemas.openxmlformats.org/officeDocument/2006/relationships/image" Target="../media/image792.png"/><Relationship Id="rId158" Type="http://schemas.openxmlformats.org/officeDocument/2006/relationships/customXml" Target="../ink/ink1516.xml"/><Relationship Id="rId20" Type="http://schemas.openxmlformats.org/officeDocument/2006/relationships/customXml" Target="../ink/ink1447.xml"/><Relationship Id="rId41" Type="http://schemas.openxmlformats.org/officeDocument/2006/relationships/image" Target="../media/image735.png"/><Relationship Id="rId62" Type="http://schemas.openxmlformats.org/officeDocument/2006/relationships/customXml" Target="../ink/ink1468.xml"/><Relationship Id="rId83" Type="http://schemas.openxmlformats.org/officeDocument/2006/relationships/image" Target="../media/image756.png"/><Relationship Id="rId88" Type="http://schemas.openxmlformats.org/officeDocument/2006/relationships/customXml" Target="../ink/ink1481.xml"/><Relationship Id="rId111" Type="http://schemas.openxmlformats.org/officeDocument/2006/relationships/image" Target="../media/image777.png"/><Relationship Id="rId132" Type="http://schemas.openxmlformats.org/officeDocument/2006/relationships/customXml" Target="../ink/ink1503.xml"/><Relationship Id="rId153" Type="http://schemas.openxmlformats.org/officeDocument/2006/relationships/image" Target="../media/image800.png"/><Relationship Id="rId174" Type="http://schemas.openxmlformats.org/officeDocument/2006/relationships/customXml" Target="../ink/ink1524.xml"/><Relationship Id="rId179" Type="http://schemas.openxmlformats.org/officeDocument/2006/relationships/image" Target="../media/image813.png"/><Relationship Id="rId195" Type="http://schemas.openxmlformats.org/officeDocument/2006/relationships/image" Target="../media/image821.png"/><Relationship Id="rId209" Type="http://schemas.openxmlformats.org/officeDocument/2006/relationships/image" Target="../media/image827.png"/><Relationship Id="rId190" Type="http://schemas.openxmlformats.org/officeDocument/2006/relationships/customXml" Target="../ink/ink1532.xml"/><Relationship Id="rId204" Type="http://schemas.openxmlformats.org/officeDocument/2006/relationships/customXml" Target="../ink/ink1539.xml"/><Relationship Id="rId220" Type="http://schemas.openxmlformats.org/officeDocument/2006/relationships/customXml" Target="../ink/ink1547.xml"/><Relationship Id="rId225" Type="http://schemas.openxmlformats.org/officeDocument/2006/relationships/image" Target="../media/image833.png"/><Relationship Id="rId15" Type="http://schemas.openxmlformats.org/officeDocument/2006/relationships/image" Target="../media/image722.png"/><Relationship Id="rId36" Type="http://schemas.openxmlformats.org/officeDocument/2006/relationships/customXml" Target="../ink/ink1455.xml"/><Relationship Id="rId57" Type="http://schemas.openxmlformats.org/officeDocument/2006/relationships/image" Target="../media/image743.png"/><Relationship Id="rId106" Type="http://schemas.openxmlformats.org/officeDocument/2006/relationships/customXml" Target="../ink/ink1490.xml"/><Relationship Id="rId127" Type="http://schemas.openxmlformats.org/officeDocument/2006/relationships/image" Target="../media/image787.png"/><Relationship Id="rId10" Type="http://schemas.openxmlformats.org/officeDocument/2006/relationships/customXml" Target="../ink/ink1442.xml"/><Relationship Id="rId31" Type="http://schemas.openxmlformats.org/officeDocument/2006/relationships/image" Target="../media/image730.png"/><Relationship Id="rId52" Type="http://schemas.openxmlformats.org/officeDocument/2006/relationships/customXml" Target="../ink/ink1463.xml"/><Relationship Id="rId73" Type="http://schemas.openxmlformats.org/officeDocument/2006/relationships/image" Target="../media/image751.png"/><Relationship Id="rId78" Type="http://schemas.openxmlformats.org/officeDocument/2006/relationships/customXml" Target="../ink/ink1476.xml"/><Relationship Id="rId94" Type="http://schemas.openxmlformats.org/officeDocument/2006/relationships/customXml" Target="../ink/ink1484.xml"/><Relationship Id="rId99" Type="http://schemas.openxmlformats.org/officeDocument/2006/relationships/image" Target="../media/image771.png"/><Relationship Id="rId101" Type="http://schemas.openxmlformats.org/officeDocument/2006/relationships/image" Target="../media/image772.png"/><Relationship Id="rId122" Type="http://schemas.openxmlformats.org/officeDocument/2006/relationships/customXml" Target="../ink/ink1498.xml"/><Relationship Id="rId143" Type="http://schemas.openxmlformats.org/officeDocument/2006/relationships/image" Target="../media/image795.png"/><Relationship Id="rId148" Type="http://schemas.openxmlformats.org/officeDocument/2006/relationships/customXml" Target="../ink/ink1511.xml"/><Relationship Id="rId164" Type="http://schemas.openxmlformats.org/officeDocument/2006/relationships/customXml" Target="../ink/ink1519.xml"/><Relationship Id="rId169" Type="http://schemas.openxmlformats.org/officeDocument/2006/relationships/image" Target="../media/image808.png"/><Relationship Id="rId185" Type="http://schemas.openxmlformats.org/officeDocument/2006/relationships/image" Target="../media/image816.png"/><Relationship Id="rId4" Type="http://schemas.openxmlformats.org/officeDocument/2006/relationships/customXml" Target="../ink/ink1439.xml"/><Relationship Id="rId9" Type="http://schemas.openxmlformats.org/officeDocument/2006/relationships/image" Target="../media/image720.png"/><Relationship Id="rId180" Type="http://schemas.openxmlformats.org/officeDocument/2006/relationships/customXml" Target="../ink/ink1527.xml"/><Relationship Id="rId210" Type="http://schemas.openxmlformats.org/officeDocument/2006/relationships/customXml" Target="../ink/ink1542.xml"/><Relationship Id="rId215" Type="http://schemas.openxmlformats.org/officeDocument/2006/relationships/image" Target="../media/image830.png"/><Relationship Id="rId26" Type="http://schemas.openxmlformats.org/officeDocument/2006/relationships/customXml" Target="../ink/ink1450.xml"/><Relationship Id="rId231" Type="http://schemas.openxmlformats.org/officeDocument/2006/relationships/image" Target="../media/image836.png"/><Relationship Id="rId47" Type="http://schemas.openxmlformats.org/officeDocument/2006/relationships/image" Target="../media/image738.png"/><Relationship Id="rId68" Type="http://schemas.openxmlformats.org/officeDocument/2006/relationships/customXml" Target="../ink/ink1471.xml"/><Relationship Id="rId89" Type="http://schemas.openxmlformats.org/officeDocument/2006/relationships/image" Target="../media/image759.png"/><Relationship Id="rId112" Type="http://schemas.openxmlformats.org/officeDocument/2006/relationships/customXml" Target="../ink/ink1493.xml"/><Relationship Id="rId133" Type="http://schemas.openxmlformats.org/officeDocument/2006/relationships/image" Target="../media/image790.png"/><Relationship Id="rId154" Type="http://schemas.openxmlformats.org/officeDocument/2006/relationships/customXml" Target="../ink/ink1514.xml"/><Relationship Id="rId175" Type="http://schemas.openxmlformats.org/officeDocument/2006/relationships/image" Target="../media/image811.png"/><Relationship Id="rId196" Type="http://schemas.openxmlformats.org/officeDocument/2006/relationships/customXml" Target="../ink/ink1535.xml"/><Relationship Id="rId200" Type="http://schemas.openxmlformats.org/officeDocument/2006/relationships/customXml" Target="../ink/ink1537.xml"/><Relationship Id="rId16" Type="http://schemas.openxmlformats.org/officeDocument/2006/relationships/customXml" Target="../ink/ink1445.xml"/><Relationship Id="rId221" Type="http://schemas.openxmlformats.org/officeDocument/2006/relationships/image" Target="../media/image717.png"/><Relationship Id="rId37" Type="http://schemas.openxmlformats.org/officeDocument/2006/relationships/image" Target="../media/image733.png"/><Relationship Id="rId58" Type="http://schemas.openxmlformats.org/officeDocument/2006/relationships/customXml" Target="../ink/ink1466.xml"/><Relationship Id="rId79" Type="http://schemas.openxmlformats.org/officeDocument/2006/relationships/image" Target="../media/image754.png"/><Relationship Id="rId102" Type="http://schemas.openxmlformats.org/officeDocument/2006/relationships/customXml" Target="../ink/ink1488.xml"/><Relationship Id="rId123" Type="http://schemas.openxmlformats.org/officeDocument/2006/relationships/image" Target="../media/image3511.png"/><Relationship Id="rId144" Type="http://schemas.openxmlformats.org/officeDocument/2006/relationships/customXml" Target="../ink/ink1509.xml"/><Relationship Id="rId90" Type="http://schemas.openxmlformats.org/officeDocument/2006/relationships/customXml" Target="../ink/ink1482.xml"/><Relationship Id="rId165" Type="http://schemas.openxmlformats.org/officeDocument/2006/relationships/image" Target="../media/image806.png"/><Relationship Id="rId186" Type="http://schemas.openxmlformats.org/officeDocument/2006/relationships/customXml" Target="../ink/ink1530.xml"/><Relationship Id="rId211" Type="http://schemas.openxmlformats.org/officeDocument/2006/relationships/image" Target="../media/image828.png"/><Relationship Id="rId232" Type="http://schemas.openxmlformats.org/officeDocument/2006/relationships/image" Target="../media/image1.png"/><Relationship Id="rId27" Type="http://schemas.openxmlformats.org/officeDocument/2006/relationships/image" Target="../media/image728.png"/><Relationship Id="rId48" Type="http://schemas.openxmlformats.org/officeDocument/2006/relationships/customXml" Target="../ink/ink1461.xml"/><Relationship Id="rId69" Type="http://schemas.openxmlformats.org/officeDocument/2006/relationships/image" Target="../media/image749.png"/><Relationship Id="rId113" Type="http://schemas.openxmlformats.org/officeDocument/2006/relationships/image" Target="../media/image778.png"/><Relationship Id="rId134" Type="http://schemas.openxmlformats.org/officeDocument/2006/relationships/customXml" Target="../ink/ink1504.xml"/><Relationship Id="rId80" Type="http://schemas.openxmlformats.org/officeDocument/2006/relationships/customXml" Target="../ink/ink1477.xml"/><Relationship Id="rId155" Type="http://schemas.openxmlformats.org/officeDocument/2006/relationships/image" Target="../media/image801.png"/><Relationship Id="rId176" Type="http://schemas.openxmlformats.org/officeDocument/2006/relationships/customXml" Target="../ink/ink1525.xml"/><Relationship Id="rId197" Type="http://schemas.openxmlformats.org/officeDocument/2006/relationships/image" Target="../media/image344.png"/><Relationship Id="rId201" Type="http://schemas.openxmlformats.org/officeDocument/2006/relationships/image" Target="../media/image823.png"/><Relationship Id="rId222" Type="http://schemas.openxmlformats.org/officeDocument/2006/relationships/customXml" Target="../ink/ink1548.xml"/><Relationship Id="rId17" Type="http://schemas.openxmlformats.org/officeDocument/2006/relationships/image" Target="../media/image723.png"/><Relationship Id="rId38" Type="http://schemas.openxmlformats.org/officeDocument/2006/relationships/customXml" Target="../ink/ink1456.xml"/><Relationship Id="rId59" Type="http://schemas.openxmlformats.org/officeDocument/2006/relationships/image" Target="../media/image744.png"/><Relationship Id="rId103" Type="http://schemas.openxmlformats.org/officeDocument/2006/relationships/image" Target="../media/image773.png"/><Relationship Id="rId124" Type="http://schemas.openxmlformats.org/officeDocument/2006/relationships/customXml" Target="../ink/ink1499.xml"/><Relationship Id="rId70" Type="http://schemas.openxmlformats.org/officeDocument/2006/relationships/customXml" Target="../ink/ink1472.xml"/><Relationship Id="rId91" Type="http://schemas.openxmlformats.org/officeDocument/2006/relationships/image" Target="../media/image766.png"/><Relationship Id="rId145" Type="http://schemas.openxmlformats.org/officeDocument/2006/relationships/image" Target="../media/image796.png"/><Relationship Id="rId166" Type="http://schemas.openxmlformats.org/officeDocument/2006/relationships/customXml" Target="../ink/ink1520.xml"/><Relationship Id="rId187" Type="http://schemas.openxmlformats.org/officeDocument/2006/relationships/image" Target="../media/image817.png"/><Relationship Id="rId1" Type="http://schemas.microsoft.com/office/2007/relationships/media" Target="../media/media23.m4a"/><Relationship Id="rId212" Type="http://schemas.openxmlformats.org/officeDocument/2006/relationships/customXml" Target="../ink/ink1543.xml"/><Relationship Id="rId28" Type="http://schemas.openxmlformats.org/officeDocument/2006/relationships/customXml" Target="../ink/ink1451.xml"/><Relationship Id="rId49" Type="http://schemas.openxmlformats.org/officeDocument/2006/relationships/image" Target="../media/image739.png"/><Relationship Id="rId114" Type="http://schemas.openxmlformats.org/officeDocument/2006/relationships/customXml" Target="../ink/ink1494.xml"/><Relationship Id="rId60" Type="http://schemas.openxmlformats.org/officeDocument/2006/relationships/customXml" Target="../ink/ink1467.xml"/><Relationship Id="rId81" Type="http://schemas.openxmlformats.org/officeDocument/2006/relationships/image" Target="../media/image755.png"/><Relationship Id="rId135" Type="http://schemas.openxmlformats.org/officeDocument/2006/relationships/image" Target="../media/image791.png"/><Relationship Id="rId156" Type="http://schemas.openxmlformats.org/officeDocument/2006/relationships/customXml" Target="../ink/ink1515.xml"/><Relationship Id="rId177" Type="http://schemas.openxmlformats.org/officeDocument/2006/relationships/image" Target="../media/image812.png"/><Relationship Id="rId198" Type="http://schemas.openxmlformats.org/officeDocument/2006/relationships/customXml" Target="../ink/ink1536.xml"/><Relationship Id="rId202" Type="http://schemas.openxmlformats.org/officeDocument/2006/relationships/customXml" Target="../ink/ink1538.xml"/><Relationship Id="rId223" Type="http://schemas.openxmlformats.org/officeDocument/2006/relationships/image" Target="../media/image832.png"/><Relationship Id="rId18" Type="http://schemas.openxmlformats.org/officeDocument/2006/relationships/customXml" Target="../ink/ink1446.xml"/><Relationship Id="rId39" Type="http://schemas.openxmlformats.org/officeDocument/2006/relationships/image" Target="../media/image734.png"/><Relationship Id="rId50" Type="http://schemas.openxmlformats.org/officeDocument/2006/relationships/customXml" Target="../ink/ink1462.xml"/><Relationship Id="rId104" Type="http://schemas.openxmlformats.org/officeDocument/2006/relationships/customXml" Target="../ink/ink1489.xml"/><Relationship Id="rId125" Type="http://schemas.openxmlformats.org/officeDocument/2006/relationships/image" Target="../media/image329.png"/><Relationship Id="rId146" Type="http://schemas.openxmlformats.org/officeDocument/2006/relationships/customXml" Target="../ink/ink1510.xml"/><Relationship Id="rId167" Type="http://schemas.openxmlformats.org/officeDocument/2006/relationships/image" Target="../media/image807.png"/><Relationship Id="rId188" Type="http://schemas.openxmlformats.org/officeDocument/2006/relationships/customXml" Target="../ink/ink1531.xml"/><Relationship Id="rId71" Type="http://schemas.openxmlformats.org/officeDocument/2006/relationships/image" Target="../media/image750.png"/><Relationship Id="rId92" Type="http://schemas.openxmlformats.org/officeDocument/2006/relationships/customXml" Target="../ink/ink1483.xml"/><Relationship Id="rId213" Type="http://schemas.openxmlformats.org/officeDocument/2006/relationships/image" Target="../media/image829.png"/><Relationship Id="rId2" Type="http://schemas.openxmlformats.org/officeDocument/2006/relationships/audio" Target="../media/media23.m4a"/><Relationship Id="rId29" Type="http://schemas.openxmlformats.org/officeDocument/2006/relationships/image" Target="../media/image729.png"/><Relationship Id="rId40" Type="http://schemas.openxmlformats.org/officeDocument/2006/relationships/customXml" Target="../ink/ink1457.xml"/><Relationship Id="rId115" Type="http://schemas.openxmlformats.org/officeDocument/2006/relationships/image" Target="../media/image779.png"/><Relationship Id="rId136" Type="http://schemas.openxmlformats.org/officeDocument/2006/relationships/customXml" Target="../ink/ink1505.xml"/><Relationship Id="rId157" Type="http://schemas.openxmlformats.org/officeDocument/2006/relationships/image" Target="../media/image802.png"/><Relationship Id="rId178" Type="http://schemas.openxmlformats.org/officeDocument/2006/relationships/customXml" Target="../ink/ink1526.xml"/><Relationship Id="rId61" Type="http://schemas.openxmlformats.org/officeDocument/2006/relationships/image" Target="../media/image745.png"/><Relationship Id="rId82" Type="http://schemas.openxmlformats.org/officeDocument/2006/relationships/customXml" Target="../ink/ink1478.xml"/><Relationship Id="rId199" Type="http://schemas.openxmlformats.org/officeDocument/2006/relationships/image" Target="../media/image822.png"/><Relationship Id="rId203" Type="http://schemas.openxmlformats.org/officeDocument/2006/relationships/image" Target="../media/image824.png"/><Relationship Id="rId19" Type="http://schemas.openxmlformats.org/officeDocument/2006/relationships/image" Target="../media/image724.png"/><Relationship Id="rId224" Type="http://schemas.openxmlformats.org/officeDocument/2006/relationships/customXml" Target="../ink/ink1549.xml"/><Relationship Id="rId30" Type="http://schemas.openxmlformats.org/officeDocument/2006/relationships/customXml" Target="../ink/ink1452.xml"/><Relationship Id="rId105" Type="http://schemas.openxmlformats.org/officeDocument/2006/relationships/image" Target="../media/image774.png"/><Relationship Id="rId126" Type="http://schemas.openxmlformats.org/officeDocument/2006/relationships/customXml" Target="../ink/ink1500.xml"/><Relationship Id="rId147" Type="http://schemas.openxmlformats.org/officeDocument/2006/relationships/image" Target="../media/image797.png"/><Relationship Id="rId168" Type="http://schemas.openxmlformats.org/officeDocument/2006/relationships/customXml" Target="../ink/ink1521.xml"/><Relationship Id="rId51" Type="http://schemas.openxmlformats.org/officeDocument/2006/relationships/image" Target="../media/image740.png"/><Relationship Id="rId72" Type="http://schemas.openxmlformats.org/officeDocument/2006/relationships/customXml" Target="../ink/ink1473.xml"/><Relationship Id="rId93" Type="http://schemas.openxmlformats.org/officeDocument/2006/relationships/image" Target="../media/image767.png"/><Relationship Id="rId189" Type="http://schemas.openxmlformats.org/officeDocument/2006/relationships/image" Target="../media/image818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544.xml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48.png"/><Relationship Id="rId21" Type="http://schemas.openxmlformats.org/officeDocument/2006/relationships/image" Target="../media/image799.png"/><Relationship Id="rId42" Type="http://schemas.openxmlformats.org/officeDocument/2006/relationships/customXml" Target="../ink/ink1572.xml"/><Relationship Id="rId63" Type="http://schemas.openxmlformats.org/officeDocument/2006/relationships/image" Target="../media/image820.png"/><Relationship Id="rId84" Type="http://schemas.openxmlformats.org/officeDocument/2006/relationships/customXml" Target="../ink/ink1593.xml"/><Relationship Id="rId138" Type="http://schemas.openxmlformats.org/officeDocument/2006/relationships/image" Target="../media/image856.png"/><Relationship Id="rId159" Type="http://schemas.openxmlformats.org/officeDocument/2006/relationships/customXml" Target="../ink/ink1631.xml"/><Relationship Id="rId170" Type="http://schemas.openxmlformats.org/officeDocument/2006/relationships/customXml" Target="../ink/ink1638.xml"/><Relationship Id="rId191" Type="http://schemas.openxmlformats.org/officeDocument/2006/relationships/customXml" Target="../ink/ink1649.xml"/><Relationship Id="rId205" Type="http://schemas.openxmlformats.org/officeDocument/2006/relationships/customXml" Target="../ink/ink1656.xml"/><Relationship Id="rId226" Type="http://schemas.openxmlformats.org/officeDocument/2006/relationships/image" Target="../media/image895.png"/><Relationship Id="rId107" Type="http://schemas.openxmlformats.org/officeDocument/2006/relationships/image" Target="../media/image843.png"/><Relationship Id="rId11" Type="http://schemas.openxmlformats.org/officeDocument/2006/relationships/image" Target="../media/image794.png"/><Relationship Id="rId32" Type="http://schemas.openxmlformats.org/officeDocument/2006/relationships/customXml" Target="../ink/ink1567.xml"/><Relationship Id="rId53" Type="http://schemas.openxmlformats.org/officeDocument/2006/relationships/image" Target="../media/image815.png"/><Relationship Id="rId74" Type="http://schemas.openxmlformats.org/officeDocument/2006/relationships/customXml" Target="../ink/ink1588.xml"/><Relationship Id="rId128" Type="http://schemas.openxmlformats.org/officeDocument/2006/relationships/customXml" Target="../ink/ink1615.xml"/><Relationship Id="rId149" Type="http://schemas.openxmlformats.org/officeDocument/2006/relationships/customXml" Target="../ink/ink1626.xml"/><Relationship Id="rId5" Type="http://schemas.openxmlformats.org/officeDocument/2006/relationships/image" Target="../media/image791.png"/><Relationship Id="rId95" Type="http://schemas.openxmlformats.org/officeDocument/2006/relationships/image" Target="../media/image838.png"/><Relationship Id="rId160" Type="http://schemas.openxmlformats.org/officeDocument/2006/relationships/image" Target="../media/image867.png"/><Relationship Id="rId181" Type="http://schemas.openxmlformats.org/officeDocument/2006/relationships/customXml" Target="../ink/ink1644.xml"/><Relationship Id="rId216" Type="http://schemas.openxmlformats.org/officeDocument/2006/relationships/image" Target="../media/image890.png"/><Relationship Id="rId22" Type="http://schemas.openxmlformats.org/officeDocument/2006/relationships/customXml" Target="../ink/ink1562.xml"/><Relationship Id="rId43" Type="http://schemas.openxmlformats.org/officeDocument/2006/relationships/image" Target="../media/image810.png"/><Relationship Id="rId64" Type="http://schemas.openxmlformats.org/officeDocument/2006/relationships/customXml" Target="../ink/ink1583.xml"/><Relationship Id="rId118" Type="http://schemas.openxmlformats.org/officeDocument/2006/relationships/customXml" Target="../ink/ink1610.xml"/><Relationship Id="rId139" Type="http://schemas.openxmlformats.org/officeDocument/2006/relationships/customXml" Target="../ink/ink1621.xml"/><Relationship Id="rId85" Type="http://schemas.openxmlformats.org/officeDocument/2006/relationships/image" Target="../media/image830.png"/><Relationship Id="rId150" Type="http://schemas.openxmlformats.org/officeDocument/2006/relationships/image" Target="../media/image862.png"/><Relationship Id="rId171" Type="http://schemas.openxmlformats.org/officeDocument/2006/relationships/image" Target="../media/image871.png"/><Relationship Id="rId192" Type="http://schemas.openxmlformats.org/officeDocument/2006/relationships/image" Target="../media/image879.png"/><Relationship Id="rId206" Type="http://schemas.openxmlformats.org/officeDocument/2006/relationships/image" Target="../media/image886.png"/><Relationship Id="rId227" Type="http://schemas.openxmlformats.org/officeDocument/2006/relationships/customXml" Target="../ink/ink1667.xml"/><Relationship Id="rId12" Type="http://schemas.openxmlformats.org/officeDocument/2006/relationships/customXml" Target="../ink/ink1557.xml"/><Relationship Id="rId33" Type="http://schemas.openxmlformats.org/officeDocument/2006/relationships/image" Target="../media/image805.png"/><Relationship Id="rId108" Type="http://schemas.openxmlformats.org/officeDocument/2006/relationships/customXml" Target="../ink/ink1605.xml"/><Relationship Id="rId129" Type="http://schemas.openxmlformats.org/officeDocument/2006/relationships/customXml" Target="../ink/ink1616.xml"/><Relationship Id="rId54" Type="http://schemas.openxmlformats.org/officeDocument/2006/relationships/customXml" Target="../ink/ink1578.xml"/><Relationship Id="rId75" Type="http://schemas.openxmlformats.org/officeDocument/2006/relationships/image" Target="../media/image825.png"/><Relationship Id="rId96" Type="http://schemas.openxmlformats.org/officeDocument/2006/relationships/customXml" Target="../ink/ink1599.xml"/><Relationship Id="rId140" Type="http://schemas.openxmlformats.org/officeDocument/2006/relationships/image" Target="../media/image857.png"/><Relationship Id="rId161" Type="http://schemas.openxmlformats.org/officeDocument/2006/relationships/customXml" Target="../ink/ink1632.xml"/><Relationship Id="rId182" Type="http://schemas.openxmlformats.org/officeDocument/2006/relationships/image" Target="../media/image875.png"/><Relationship Id="rId217" Type="http://schemas.openxmlformats.org/officeDocument/2006/relationships/customXml" Target="../ink/ink1662.xml"/><Relationship Id="rId6" Type="http://schemas.openxmlformats.org/officeDocument/2006/relationships/customXml" Target="../ink/ink1554.xml"/><Relationship Id="rId23" Type="http://schemas.openxmlformats.org/officeDocument/2006/relationships/image" Target="../media/image800.png"/><Relationship Id="rId119" Type="http://schemas.openxmlformats.org/officeDocument/2006/relationships/image" Target="../media/image849.png"/><Relationship Id="rId44" Type="http://schemas.openxmlformats.org/officeDocument/2006/relationships/customXml" Target="../ink/ink1573.xml"/><Relationship Id="rId65" Type="http://schemas.openxmlformats.org/officeDocument/2006/relationships/image" Target="../media/image821.png"/><Relationship Id="rId86" Type="http://schemas.openxmlformats.org/officeDocument/2006/relationships/customXml" Target="../ink/ink1594.xml"/><Relationship Id="rId130" Type="http://schemas.openxmlformats.org/officeDocument/2006/relationships/image" Target="../media/image852.png"/><Relationship Id="rId151" Type="http://schemas.openxmlformats.org/officeDocument/2006/relationships/customXml" Target="../ink/ink1627.xml"/><Relationship Id="rId172" Type="http://schemas.openxmlformats.org/officeDocument/2006/relationships/customXml" Target="../ink/ink1639.xml"/><Relationship Id="rId193" Type="http://schemas.openxmlformats.org/officeDocument/2006/relationships/customXml" Target="../ink/ink1650.xml"/><Relationship Id="rId207" Type="http://schemas.openxmlformats.org/officeDocument/2006/relationships/customXml" Target="../ink/ink1657.xml"/><Relationship Id="rId228" Type="http://schemas.openxmlformats.org/officeDocument/2006/relationships/image" Target="../media/image896.png"/><Relationship Id="rId13" Type="http://schemas.openxmlformats.org/officeDocument/2006/relationships/image" Target="../media/image795.png"/><Relationship Id="rId109" Type="http://schemas.openxmlformats.org/officeDocument/2006/relationships/image" Target="../media/image844.png"/><Relationship Id="rId34" Type="http://schemas.openxmlformats.org/officeDocument/2006/relationships/customXml" Target="../ink/ink1568.xml"/><Relationship Id="rId55" Type="http://schemas.openxmlformats.org/officeDocument/2006/relationships/image" Target="../media/image816.png"/><Relationship Id="rId76" Type="http://schemas.openxmlformats.org/officeDocument/2006/relationships/customXml" Target="../ink/ink1589.xml"/><Relationship Id="rId97" Type="http://schemas.openxmlformats.org/officeDocument/2006/relationships/image" Target="../media/image764.png"/><Relationship Id="rId120" Type="http://schemas.openxmlformats.org/officeDocument/2006/relationships/customXml" Target="../ink/ink1611.xml"/><Relationship Id="rId141" Type="http://schemas.openxmlformats.org/officeDocument/2006/relationships/customXml" Target="../ink/ink1622.xml"/><Relationship Id="rId7" Type="http://schemas.openxmlformats.org/officeDocument/2006/relationships/image" Target="../media/image792.png"/><Relationship Id="rId162" Type="http://schemas.openxmlformats.org/officeDocument/2006/relationships/customXml" Target="../ink/ink1633.xml"/><Relationship Id="rId183" Type="http://schemas.openxmlformats.org/officeDocument/2006/relationships/customXml" Target="../ink/ink1645.xml"/><Relationship Id="rId218" Type="http://schemas.openxmlformats.org/officeDocument/2006/relationships/image" Target="../media/image891.png"/><Relationship Id="rId24" Type="http://schemas.openxmlformats.org/officeDocument/2006/relationships/customXml" Target="../ink/ink1563.xml"/><Relationship Id="rId45" Type="http://schemas.openxmlformats.org/officeDocument/2006/relationships/image" Target="../media/image811.png"/><Relationship Id="rId66" Type="http://schemas.openxmlformats.org/officeDocument/2006/relationships/customXml" Target="../ink/ink1584.xml"/><Relationship Id="rId87" Type="http://schemas.openxmlformats.org/officeDocument/2006/relationships/image" Target="../media/image831.png"/><Relationship Id="rId110" Type="http://schemas.openxmlformats.org/officeDocument/2006/relationships/customXml" Target="../ink/ink1606.xml"/><Relationship Id="rId131" Type="http://schemas.openxmlformats.org/officeDocument/2006/relationships/customXml" Target="../ink/ink1617.xml"/><Relationship Id="rId152" Type="http://schemas.openxmlformats.org/officeDocument/2006/relationships/image" Target="../media/image863.png"/><Relationship Id="rId173" Type="http://schemas.openxmlformats.org/officeDocument/2006/relationships/image" Target="../media/image16210.png"/><Relationship Id="rId194" Type="http://schemas.openxmlformats.org/officeDocument/2006/relationships/image" Target="../media/image880.png"/><Relationship Id="rId208" Type="http://schemas.openxmlformats.org/officeDocument/2006/relationships/image" Target="../media/image887.png"/><Relationship Id="rId229" Type="http://schemas.openxmlformats.org/officeDocument/2006/relationships/customXml" Target="../ink/ink1668.xml"/><Relationship Id="rId14" Type="http://schemas.openxmlformats.org/officeDocument/2006/relationships/customXml" Target="../ink/ink1558.xml"/><Relationship Id="rId35" Type="http://schemas.openxmlformats.org/officeDocument/2006/relationships/image" Target="../media/image806.png"/><Relationship Id="rId56" Type="http://schemas.openxmlformats.org/officeDocument/2006/relationships/customXml" Target="../ink/ink1579.xml"/><Relationship Id="rId77" Type="http://schemas.openxmlformats.org/officeDocument/2006/relationships/image" Target="../media/image826.png"/><Relationship Id="rId100" Type="http://schemas.openxmlformats.org/officeDocument/2006/relationships/customXml" Target="../ink/ink1601.xml"/><Relationship Id="rId8" Type="http://schemas.openxmlformats.org/officeDocument/2006/relationships/customXml" Target="../ink/ink1555.xml"/><Relationship Id="rId98" Type="http://schemas.openxmlformats.org/officeDocument/2006/relationships/customXml" Target="../ink/ink1600.xml"/><Relationship Id="rId121" Type="http://schemas.openxmlformats.org/officeDocument/2006/relationships/image" Target="../media/image850.png"/><Relationship Id="rId142" Type="http://schemas.openxmlformats.org/officeDocument/2006/relationships/image" Target="../media/image858.png"/><Relationship Id="rId163" Type="http://schemas.openxmlformats.org/officeDocument/2006/relationships/image" Target="../media/image868.png"/><Relationship Id="rId184" Type="http://schemas.openxmlformats.org/officeDocument/2006/relationships/image" Target="../media/image876.png"/><Relationship Id="rId219" Type="http://schemas.openxmlformats.org/officeDocument/2006/relationships/customXml" Target="../ink/ink1663.xml"/><Relationship Id="rId230" Type="http://schemas.openxmlformats.org/officeDocument/2006/relationships/image" Target="../media/image897.png"/><Relationship Id="rId25" Type="http://schemas.openxmlformats.org/officeDocument/2006/relationships/image" Target="../media/image801.png"/><Relationship Id="rId46" Type="http://schemas.openxmlformats.org/officeDocument/2006/relationships/customXml" Target="../ink/ink1574.xml"/><Relationship Id="rId67" Type="http://schemas.openxmlformats.org/officeDocument/2006/relationships/image" Target="../media/image344.png"/><Relationship Id="rId20" Type="http://schemas.openxmlformats.org/officeDocument/2006/relationships/customXml" Target="../ink/ink1561.xml"/><Relationship Id="rId41" Type="http://schemas.openxmlformats.org/officeDocument/2006/relationships/image" Target="../media/image809.png"/><Relationship Id="rId62" Type="http://schemas.openxmlformats.org/officeDocument/2006/relationships/customXml" Target="../ink/ink1582.xml"/><Relationship Id="rId83" Type="http://schemas.openxmlformats.org/officeDocument/2006/relationships/image" Target="../media/image829.png"/><Relationship Id="rId88" Type="http://schemas.openxmlformats.org/officeDocument/2006/relationships/customXml" Target="../ink/ink1595.xml"/><Relationship Id="rId111" Type="http://schemas.openxmlformats.org/officeDocument/2006/relationships/image" Target="../media/image845.png"/><Relationship Id="rId132" Type="http://schemas.openxmlformats.org/officeDocument/2006/relationships/image" Target="../media/image853.png"/><Relationship Id="rId153" Type="http://schemas.openxmlformats.org/officeDocument/2006/relationships/customXml" Target="../ink/ink1628.xml"/><Relationship Id="rId174" Type="http://schemas.openxmlformats.org/officeDocument/2006/relationships/customXml" Target="../ink/ink1640.xml"/><Relationship Id="rId179" Type="http://schemas.openxmlformats.org/officeDocument/2006/relationships/customXml" Target="../ink/ink1643.xml"/><Relationship Id="rId195" Type="http://schemas.openxmlformats.org/officeDocument/2006/relationships/customXml" Target="../ink/ink1651.xml"/><Relationship Id="rId209" Type="http://schemas.openxmlformats.org/officeDocument/2006/relationships/customXml" Target="../ink/ink1658.xml"/><Relationship Id="rId190" Type="http://schemas.openxmlformats.org/officeDocument/2006/relationships/image" Target="../media/image4542.png"/><Relationship Id="rId204" Type="http://schemas.openxmlformats.org/officeDocument/2006/relationships/image" Target="../media/image885.png"/><Relationship Id="rId220" Type="http://schemas.openxmlformats.org/officeDocument/2006/relationships/image" Target="../media/image892.png"/><Relationship Id="rId225" Type="http://schemas.openxmlformats.org/officeDocument/2006/relationships/customXml" Target="../ink/ink1666.xml"/><Relationship Id="rId15" Type="http://schemas.openxmlformats.org/officeDocument/2006/relationships/image" Target="../media/image796.png"/><Relationship Id="rId36" Type="http://schemas.openxmlformats.org/officeDocument/2006/relationships/customXml" Target="../ink/ink1569.xml"/><Relationship Id="rId57" Type="http://schemas.openxmlformats.org/officeDocument/2006/relationships/image" Target="../media/image817.png"/><Relationship Id="rId106" Type="http://schemas.openxmlformats.org/officeDocument/2006/relationships/customXml" Target="../ink/ink1604.xml"/><Relationship Id="rId127" Type="http://schemas.openxmlformats.org/officeDocument/2006/relationships/image" Target="../media/image390.png"/><Relationship Id="rId10" Type="http://schemas.openxmlformats.org/officeDocument/2006/relationships/customXml" Target="../ink/ink1556.xml"/><Relationship Id="rId31" Type="http://schemas.openxmlformats.org/officeDocument/2006/relationships/image" Target="../media/image804.png"/><Relationship Id="rId52" Type="http://schemas.openxmlformats.org/officeDocument/2006/relationships/customXml" Target="../ink/ink1577.xml"/><Relationship Id="rId73" Type="http://schemas.openxmlformats.org/officeDocument/2006/relationships/image" Target="../media/image824.png"/><Relationship Id="rId78" Type="http://schemas.openxmlformats.org/officeDocument/2006/relationships/customXml" Target="../ink/ink1590.xml"/><Relationship Id="rId94" Type="http://schemas.openxmlformats.org/officeDocument/2006/relationships/customXml" Target="../ink/ink1598.xml"/><Relationship Id="rId99" Type="http://schemas.openxmlformats.org/officeDocument/2006/relationships/image" Target="../media/image839.png"/><Relationship Id="rId101" Type="http://schemas.openxmlformats.org/officeDocument/2006/relationships/image" Target="../media/image840.png"/><Relationship Id="rId122" Type="http://schemas.openxmlformats.org/officeDocument/2006/relationships/customXml" Target="../ink/ink1612.xml"/><Relationship Id="rId143" Type="http://schemas.openxmlformats.org/officeDocument/2006/relationships/customXml" Target="../ink/ink1623.xml"/><Relationship Id="rId148" Type="http://schemas.openxmlformats.org/officeDocument/2006/relationships/image" Target="../media/image861.png"/><Relationship Id="rId164" Type="http://schemas.openxmlformats.org/officeDocument/2006/relationships/customXml" Target="../ink/ink1634.xml"/><Relationship Id="rId169" Type="http://schemas.openxmlformats.org/officeDocument/2006/relationships/image" Target="../media/image870.png"/><Relationship Id="rId185" Type="http://schemas.openxmlformats.org/officeDocument/2006/relationships/customXml" Target="../ink/ink1646.xml"/><Relationship Id="rId4" Type="http://schemas.openxmlformats.org/officeDocument/2006/relationships/customXml" Target="../ink/ink1553.xml"/><Relationship Id="rId9" Type="http://schemas.openxmlformats.org/officeDocument/2006/relationships/image" Target="../media/image793.png"/><Relationship Id="rId180" Type="http://schemas.openxmlformats.org/officeDocument/2006/relationships/image" Target="../media/image874.png"/><Relationship Id="rId210" Type="http://schemas.openxmlformats.org/officeDocument/2006/relationships/image" Target="../media/image4360.png"/><Relationship Id="rId215" Type="http://schemas.openxmlformats.org/officeDocument/2006/relationships/customXml" Target="../ink/ink1661.xml"/><Relationship Id="rId26" Type="http://schemas.openxmlformats.org/officeDocument/2006/relationships/customXml" Target="../ink/ink1564.xml"/><Relationship Id="rId231" Type="http://schemas.openxmlformats.org/officeDocument/2006/relationships/customXml" Target="../ink/ink1669.xml"/><Relationship Id="rId47" Type="http://schemas.openxmlformats.org/officeDocument/2006/relationships/image" Target="../media/image812.png"/><Relationship Id="rId68" Type="http://schemas.openxmlformats.org/officeDocument/2006/relationships/customXml" Target="../ink/ink1585.xml"/><Relationship Id="rId89" Type="http://schemas.openxmlformats.org/officeDocument/2006/relationships/image" Target="../media/image8350.png"/><Relationship Id="rId112" Type="http://schemas.openxmlformats.org/officeDocument/2006/relationships/customXml" Target="../ink/ink1607.xml"/><Relationship Id="rId133" Type="http://schemas.openxmlformats.org/officeDocument/2006/relationships/customXml" Target="../ink/ink1618.xml"/><Relationship Id="rId154" Type="http://schemas.openxmlformats.org/officeDocument/2006/relationships/image" Target="../media/image864.png"/><Relationship Id="rId175" Type="http://schemas.openxmlformats.org/officeDocument/2006/relationships/customXml" Target="../ink/ink1641.xml"/><Relationship Id="rId196" Type="http://schemas.openxmlformats.org/officeDocument/2006/relationships/image" Target="../media/image881.png"/><Relationship Id="rId200" Type="http://schemas.openxmlformats.org/officeDocument/2006/relationships/image" Target="../media/image883.png"/><Relationship Id="rId16" Type="http://schemas.openxmlformats.org/officeDocument/2006/relationships/customXml" Target="../ink/ink1559.xml"/><Relationship Id="rId221" Type="http://schemas.openxmlformats.org/officeDocument/2006/relationships/customXml" Target="../ink/ink1664.xml"/><Relationship Id="rId37" Type="http://schemas.openxmlformats.org/officeDocument/2006/relationships/image" Target="../media/image807.png"/><Relationship Id="rId58" Type="http://schemas.openxmlformats.org/officeDocument/2006/relationships/customXml" Target="../ink/ink1580.xml"/><Relationship Id="rId79" Type="http://schemas.openxmlformats.org/officeDocument/2006/relationships/image" Target="../media/image827.png"/><Relationship Id="rId102" Type="http://schemas.openxmlformats.org/officeDocument/2006/relationships/customXml" Target="../ink/ink1602.xml"/><Relationship Id="rId123" Type="http://schemas.openxmlformats.org/officeDocument/2006/relationships/image" Target="../media/image851.png"/><Relationship Id="rId144" Type="http://schemas.openxmlformats.org/officeDocument/2006/relationships/image" Target="../media/image859.png"/><Relationship Id="rId90" Type="http://schemas.openxmlformats.org/officeDocument/2006/relationships/customXml" Target="../ink/ink1596.xml"/><Relationship Id="rId165" Type="http://schemas.openxmlformats.org/officeDocument/2006/relationships/customXml" Target="../ink/ink1635.xml"/><Relationship Id="rId186" Type="http://schemas.openxmlformats.org/officeDocument/2006/relationships/image" Target="../media/image877.png"/><Relationship Id="rId211" Type="http://schemas.openxmlformats.org/officeDocument/2006/relationships/customXml" Target="../ink/ink1659.xml"/><Relationship Id="rId232" Type="http://schemas.openxmlformats.org/officeDocument/2006/relationships/image" Target="../media/image898.png"/><Relationship Id="rId27" Type="http://schemas.openxmlformats.org/officeDocument/2006/relationships/image" Target="../media/image802.png"/><Relationship Id="rId48" Type="http://schemas.openxmlformats.org/officeDocument/2006/relationships/customXml" Target="../ink/ink1575.xml"/><Relationship Id="rId69" Type="http://schemas.openxmlformats.org/officeDocument/2006/relationships/image" Target="../media/image822.png"/><Relationship Id="rId113" Type="http://schemas.openxmlformats.org/officeDocument/2006/relationships/image" Target="../media/image846.png"/><Relationship Id="rId134" Type="http://schemas.openxmlformats.org/officeDocument/2006/relationships/image" Target="../media/image854.png"/><Relationship Id="rId80" Type="http://schemas.openxmlformats.org/officeDocument/2006/relationships/customXml" Target="../ink/ink1591.xml"/><Relationship Id="rId155" Type="http://schemas.openxmlformats.org/officeDocument/2006/relationships/customXml" Target="../ink/ink1629.xml"/><Relationship Id="rId176" Type="http://schemas.openxmlformats.org/officeDocument/2006/relationships/image" Target="../media/image872.png"/><Relationship Id="rId197" Type="http://schemas.openxmlformats.org/officeDocument/2006/relationships/customXml" Target="../ink/ink1652.xml"/><Relationship Id="rId201" Type="http://schemas.openxmlformats.org/officeDocument/2006/relationships/customXml" Target="../ink/ink1654.xml"/><Relationship Id="rId222" Type="http://schemas.openxmlformats.org/officeDocument/2006/relationships/image" Target="../media/image893.png"/><Relationship Id="rId17" Type="http://schemas.openxmlformats.org/officeDocument/2006/relationships/image" Target="../media/image797.png"/><Relationship Id="rId38" Type="http://schemas.openxmlformats.org/officeDocument/2006/relationships/customXml" Target="../ink/ink1570.xml"/><Relationship Id="rId59" Type="http://schemas.openxmlformats.org/officeDocument/2006/relationships/image" Target="../media/image818.png"/><Relationship Id="rId103" Type="http://schemas.openxmlformats.org/officeDocument/2006/relationships/image" Target="../media/image841.png"/><Relationship Id="rId124" Type="http://schemas.openxmlformats.org/officeDocument/2006/relationships/customXml" Target="../ink/ink1613.xml"/><Relationship Id="rId70" Type="http://schemas.openxmlformats.org/officeDocument/2006/relationships/customXml" Target="../ink/ink1586.xml"/><Relationship Id="rId91" Type="http://schemas.openxmlformats.org/officeDocument/2006/relationships/image" Target="../media/image8360.png"/><Relationship Id="rId145" Type="http://schemas.openxmlformats.org/officeDocument/2006/relationships/customXml" Target="../ink/ink1624.xml"/><Relationship Id="rId166" Type="http://schemas.openxmlformats.org/officeDocument/2006/relationships/customXml" Target="../ink/ink1636.xml"/><Relationship Id="rId187" Type="http://schemas.openxmlformats.org/officeDocument/2006/relationships/customXml" Target="../ink/ink1647.xml"/><Relationship Id="rId1" Type="http://schemas.microsoft.com/office/2007/relationships/media" Target="../media/media24.m4a"/><Relationship Id="rId212" Type="http://schemas.openxmlformats.org/officeDocument/2006/relationships/image" Target="../media/image888.png"/><Relationship Id="rId233" Type="http://schemas.openxmlformats.org/officeDocument/2006/relationships/image" Target="../media/image1.png"/><Relationship Id="rId28" Type="http://schemas.openxmlformats.org/officeDocument/2006/relationships/customXml" Target="../ink/ink1565.xml"/><Relationship Id="rId49" Type="http://schemas.openxmlformats.org/officeDocument/2006/relationships/image" Target="../media/image813.png"/><Relationship Id="rId114" Type="http://schemas.openxmlformats.org/officeDocument/2006/relationships/customXml" Target="../ink/ink1608.xml"/><Relationship Id="rId60" Type="http://schemas.openxmlformats.org/officeDocument/2006/relationships/customXml" Target="../ink/ink1581.xml"/><Relationship Id="rId81" Type="http://schemas.openxmlformats.org/officeDocument/2006/relationships/image" Target="../media/image828.png"/><Relationship Id="rId135" Type="http://schemas.openxmlformats.org/officeDocument/2006/relationships/customXml" Target="../ink/ink1619.xml"/><Relationship Id="rId156" Type="http://schemas.openxmlformats.org/officeDocument/2006/relationships/image" Target="../media/image865.png"/><Relationship Id="rId177" Type="http://schemas.openxmlformats.org/officeDocument/2006/relationships/customXml" Target="../ink/ink1642.xml"/><Relationship Id="rId198" Type="http://schemas.openxmlformats.org/officeDocument/2006/relationships/image" Target="../media/image882.png"/><Relationship Id="rId202" Type="http://schemas.openxmlformats.org/officeDocument/2006/relationships/image" Target="../media/image884.png"/><Relationship Id="rId223" Type="http://schemas.openxmlformats.org/officeDocument/2006/relationships/customXml" Target="../ink/ink1665.xml"/><Relationship Id="rId18" Type="http://schemas.openxmlformats.org/officeDocument/2006/relationships/customXml" Target="../ink/ink1560.xml"/><Relationship Id="rId39" Type="http://schemas.openxmlformats.org/officeDocument/2006/relationships/image" Target="../media/image808.png"/><Relationship Id="rId50" Type="http://schemas.openxmlformats.org/officeDocument/2006/relationships/customXml" Target="../ink/ink1576.xml"/><Relationship Id="rId104" Type="http://schemas.openxmlformats.org/officeDocument/2006/relationships/customXml" Target="../ink/ink1603.xml"/><Relationship Id="rId125" Type="http://schemas.openxmlformats.org/officeDocument/2006/relationships/image" Target="../media/image259.png"/><Relationship Id="rId146" Type="http://schemas.openxmlformats.org/officeDocument/2006/relationships/image" Target="../media/image860.png"/><Relationship Id="rId167" Type="http://schemas.openxmlformats.org/officeDocument/2006/relationships/image" Target="../media/image869.png"/><Relationship Id="rId188" Type="http://schemas.openxmlformats.org/officeDocument/2006/relationships/image" Target="../media/image878.png"/><Relationship Id="rId71" Type="http://schemas.openxmlformats.org/officeDocument/2006/relationships/image" Target="../media/image823.png"/><Relationship Id="rId92" Type="http://schemas.openxmlformats.org/officeDocument/2006/relationships/customXml" Target="../ink/ink1597.xml"/><Relationship Id="rId213" Type="http://schemas.openxmlformats.org/officeDocument/2006/relationships/customXml" Target="../ink/ink1660.xml"/><Relationship Id="rId2" Type="http://schemas.openxmlformats.org/officeDocument/2006/relationships/audio" Target="../media/media24.m4a"/><Relationship Id="rId29" Type="http://schemas.openxmlformats.org/officeDocument/2006/relationships/image" Target="../media/image803.png"/><Relationship Id="rId40" Type="http://schemas.openxmlformats.org/officeDocument/2006/relationships/customXml" Target="../ink/ink1571.xml"/><Relationship Id="rId115" Type="http://schemas.openxmlformats.org/officeDocument/2006/relationships/image" Target="../media/image847.png"/><Relationship Id="rId136" Type="http://schemas.openxmlformats.org/officeDocument/2006/relationships/image" Target="../media/image855.png"/><Relationship Id="rId157" Type="http://schemas.openxmlformats.org/officeDocument/2006/relationships/customXml" Target="../ink/ink1630.xml"/><Relationship Id="rId178" Type="http://schemas.openxmlformats.org/officeDocument/2006/relationships/image" Target="../media/image873.png"/><Relationship Id="rId61" Type="http://schemas.openxmlformats.org/officeDocument/2006/relationships/image" Target="../media/image819.png"/><Relationship Id="rId82" Type="http://schemas.openxmlformats.org/officeDocument/2006/relationships/customXml" Target="../ink/ink1592.xml"/><Relationship Id="rId199" Type="http://schemas.openxmlformats.org/officeDocument/2006/relationships/customXml" Target="../ink/ink1653.xml"/><Relationship Id="rId203" Type="http://schemas.openxmlformats.org/officeDocument/2006/relationships/customXml" Target="../ink/ink1655.xml"/><Relationship Id="rId19" Type="http://schemas.openxmlformats.org/officeDocument/2006/relationships/image" Target="../media/image798.png"/><Relationship Id="rId224" Type="http://schemas.openxmlformats.org/officeDocument/2006/relationships/image" Target="../media/image894.png"/><Relationship Id="rId30" Type="http://schemas.openxmlformats.org/officeDocument/2006/relationships/customXml" Target="../ink/ink1566.xml"/><Relationship Id="rId105" Type="http://schemas.openxmlformats.org/officeDocument/2006/relationships/image" Target="../media/image842.png"/><Relationship Id="rId126" Type="http://schemas.openxmlformats.org/officeDocument/2006/relationships/customXml" Target="../ink/ink1614.xml"/><Relationship Id="rId147" Type="http://schemas.openxmlformats.org/officeDocument/2006/relationships/customXml" Target="../ink/ink1625.xml"/><Relationship Id="rId168" Type="http://schemas.openxmlformats.org/officeDocument/2006/relationships/customXml" Target="../ink/ink1637.xml"/><Relationship Id="rId51" Type="http://schemas.openxmlformats.org/officeDocument/2006/relationships/image" Target="../media/image814.png"/><Relationship Id="rId72" Type="http://schemas.openxmlformats.org/officeDocument/2006/relationships/customXml" Target="../ink/ink1587.xml"/><Relationship Id="rId93" Type="http://schemas.openxmlformats.org/officeDocument/2006/relationships/image" Target="../media/image837.png"/><Relationship Id="rId189" Type="http://schemas.openxmlformats.org/officeDocument/2006/relationships/customXml" Target="../ink/ink1648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889.png"/><Relationship Id="rId116" Type="http://schemas.openxmlformats.org/officeDocument/2006/relationships/customXml" Target="../ink/ink1609.xml"/><Relationship Id="rId137" Type="http://schemas.openxmlformats.org/officeDocument/2006/relationships/customXml" Target="../ink/ink1620.xml"/><Relationship Id="rId158" Type="http://schemas.openxmlformats.org/officeDocument/2006/relationships/image" Target="../media/image866.png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26.xml"/><Relationship Id="rId299" Type="http://schemas.openxmlformats.org/officeDocument/2006/relationships/image" Target="../media/image4450.png"/><Relationship Id="rId21" Type="http://schemas.openxmlformats.org/officeDocument/2006/relationships/image" Target="../media/image901.png"/><Relationship Id="rId63" Type="http://schemas.openxmlformats.org/officeDocument/2006/relationships/image" Target="../media/image922.png"/><Relationship Id="rId159" Type="http://schemas.openxmlformats.org/officeDocument/2006/relationships/customXml" Target="../ink/ink1747.xml"/><Relationship Id="rId324" Type="http://schemas.openxmlformats.org/officeDocument/2006/relationships/customXml" Target="../ink/ink1830.xml"/><Relationship Id="rId170" Type="http://schemas.openxmlformats.org/officeDocument/2006/relationships/image" Target="../media/image3810.png"/><Relationship Id="rId226" Type="http://schemas.openxmlformats.org/officeDocument/2006/relationships/image" Target="../media/image4090.png"/><Relationship Id="rId268" Type="http://schemas.openxmlformats.org/officeDocument/2006/relationships/image" Target="../media/image4300.png"/><Relationship Id="rId32" Type="http://schemas.openxmlformats.org/officeDocument/2006/relationships/customXml" Target="../ink/ink1684.xml"/><Relationship Id="rId74" Type="http://schemas.openxmlformats.org/officeDocument/2006/relationships/image" Target="../media/image927.png"/><Relationship Id="rId128" Type="http://schemas.openxmlformats.org/officeDocument/2006/relationships/image" Target="../media/image3600.png"/><Relationship Id="rId335" Type="http://schemas.openxmlformats.org/officeDocument/2006/relationships/image" Target="../media/image4630.png"/><Relationship Id="rId5" Type="http://schemas.openxmlformats.org/officeDocument/2006/relationships/image" Target="../media/image3000.png"/><Relationship Id="rId181" Type="http://schemas.openxmlformats.org/officeDocument/2006/relationships/customXml" Target="../ink/ink1758.xml"/><Relationship Id="rId237" Type="http://schemas.openxmlformats.org/officeDocument/2006/relationships/customXml" Target="../ink/ink1786.xml"/><Relationship Id="rId279" Type="http://schemas.openxmlformats.org/officeDocument/2006/relationships/customXml" Target="../ink/ink1807.xml"/><Relationship Id="rId43" Type="http://schemas.openxmlformats.org/officeDocument/2006/relationships/image" Target="../media/image912.png"/><Relationship Id="rId139" Type="http://schemas.openxmlformats.org/officeDocument/2006/relationships/customXml" Target="../ink/ink1737.xml"/><Relationship Id="rId290" Type="http://schemas.openxmlformats.org/officeDocument/2006/relationships/customXml" Target="../ink/ink1813.xml"/><Relationship Id="rId304" Type="http://schemas.openxmlformats.org/officeDocument/2006/relationships/customXml" Target="../ink/ink1820.xml"/><Relationship Id="rId346" Type="http://schemas.openxmlformats.org/officeDocument/2006/relationships/customXml" Target="../ink/ink1841.xml"/><Relationship Id="rId85" Type="http://schemas.openxmlformats.org/officeDocument/2006/relationships/customXml" Target="../ink/ink1711.xml"/><Relationship Id="rId150" Type="http://schemas.openxmlformats.org/officeDocument/2006/relationships/image" Target="../media/image3710.png"/><Relationship Id="rId192" Type="http://schemas.openxmlformats.org/officeDocument/2006/relationships/image" Target="../media/image3920.png"/><Relationship Id="rId206" Type="http://schemas.openxmlformats.org/officeDocument/2006/relationships/image" Target="../media/image3990.png"/><Relationship Id="rId248" Type="http://schemas.openxmlformats.org/officeDocument/2006/relationships/image" Target="../media/image4200.png"/><Relationship Id="rId12" Type="http://schemas.openxmlformats.org/officeDocument/2006/relationships/customXml" Target="../ink/ink1674.xml"/><Relationship Id="rId108" Type="http://schemas.openxmlformats.org/officeDocument/2006/relationships/image" Target="../media/image3510.png"/><Relationship Id="rId315" Type="http://schemas.openxmlformats.org/officeDocument/2006/relationships/image" Target="../media/image4530.png"/><Relationship Id="rId357" Type="http://schemas.openxmlformats.org/officeDocument/2006/relationships/customXml" Target="../ink/ink1846.xml"/><Relationship Id="rId54" Type="http://schemas.openxmlformats.org/officeDocument/2006/relationships/customXml" Target="../ink/ink1695.xml"/><Relationship Id="rId96" Type="http://schemas.openxmlformats.org/officeDocument/2006/relationships/image" Target="../media/image938.png"/><Relationship Id="rId161" Type="http://schemas.openxmlformats.org/officeDocument/2006/relationships/customXml" Target="../ink/ink1748.xml"/><Relationship Id="rId217" Type="http://schemas.openxmlformats.org/officeDocument/2006/relationships/customXml" Target="../ink/ink1776.xml"/><Relationship Id="rId259" Type="http://schemas.openxmlformats.org/officeDocument/2006/relationships/customXml" Target="../ink/ink1797.xml"/><Relationship Id="rId23" Type="http://schemas.openxmlformats.org/officeDocument/2006/relationships/image" Target="../media/image902.png"/><Relationship Id="rId119" Type="http://schemas.openxmlformats.org/officeDocument/2006/relationships/customXml" Target="../ink/ink1727.xml"/><Relationship Id="rId270" Type="http://schemas.openxmlformats.org/officeDocument/2006/relationships/image" Target="../media/image4310.png"/><Relationship Id="rId326" Type="http://schemas.openxmlformats.org/officeDocument/2006/relationships/customXml" Target="../ink/ink1831.xml"/><Relationship Id="rId65" Type="http://schemas.openxmlformats.org/officeDocument/2006/relationships/image" Target="../media/image923.png"/><Relationship Id="rId130" Type="http://schemas.openxmlformats.org/officeDocument/2006/relationships/image" Target="../media/image3610.png"/><Relationship Id="rId172" Type="http://schemas.openxmlformats.org/officeDocument/2006/relationships/image" Target="../media/image3820.png"/><Relationship Id="rId228" Type="http://schemas.openxmlformats.org/officeDocument/2006/relationships/image" Target="../media/image4100.png"/><Relationship Id="rId281" Type="http://schemas.openxmlformats.org/officeDocument/2006/relationships/customXml" Target="../ink/ink1808.xml"/><Relationship Id="rId337" Type="http://schemas.openxmlformats.org/officeDocument/2006/relationships/image" Target="../media/image4640.png"/><Relationship Id="rId34" Type="http://schemas.openxmlformats.org/officeDocument/2006/relationships/customXml" Target="../ink/ink1685.xml"/><Relationship Id="rId76" Type="http://schemas.openxmlformats.org/officeDocument/2006/relationships/image" Target="../media/image928.png"/><Relationship Id="rId141" Type="http://schemas.openxmlformats.org/officeDocument/2006/relationships/customXml" Target="../ink/ink1738.xml"/><Relationship Id="rId7" Type="http://schemas.openxmlformats.org/officeDocument/2006/relationships/image" Target="../media/image3010.png"/><Relationship Id="rId183" Type="http://schemas.openxmlformats.org/officeDocument/2006/relationships/customXml" Target="../ink/ink1759.xml"/><Relationship Id="rId239" Type="http://schemas.openxmlformats.org/officeDocument/2006/relationships/customXml" Target="../ink/ink1787.xml"/><Relationship Id="rId250" Type="http://schemas.openxmlformats.org/officeDocument/2006/relationships/image" Target="../media/image4210.png"/><Relationship Id="rId292" Type="http://schemas.openxmlformats.org/officeDocument/2006/relationships/customXml" Target="../ink/ink1814.xml"/><Relationship Id="rId306" Type="http://schemas.openxmlformats.org/officeDocument/2006/relationships/customXml" Target="../ink/ink1821.xml"/><Relationship Id="rId45" Type="http://schemas.openxmlformats.org/officeDocument/2006/relationships/image" Target="../media/image913.png"/><Relationship Id="rId87" Type="http://schemas.openxmlformats.org/officeDocument/2006/relationships/customXml" Target="../ink/ink1712.xml"/><Relationship Id="rId110" Type="http://schemas.openxmlformats.org/officeDocument/2006/relationships/image" Target="../media/image3520.png"/><Relationship Id="rId348" Type="http://schemas.openxmlformats.org/officeDocument/2006/relationships/customXml" Target="../ink/ink1842.xml"/><Relationship Id="rId152" Type="http://schemas.openxmlformats.org/officeDocument/2006/relationships/image" Target="../media/image3720.png"/><Relationship Id="rId194" Type="http://schemas.openxmlformats.org/officeDocument/2006/relationships/image" Target="../media/image3930.png"/><Relationship Id="rId208" Type="http://schemas.openxmlformats.org/officeDocument/2006/relationships/image" Target="../media/image4000.png"/><Relationship Id="rId261" Type="http://schemas.openxmlformats.org/officeDocument/2006/relationships/customXml" Target="../ink/ink1798.xml"/><Relationship Id="rId14" Type="http://schemas.openxmlformats.org/officeDocument/2006/relationships/customXml" Target="../ink/ink1675.xml"/><Relationship Id="rId56" Type="http://schemas.openxmlformats.org/officeDocument/2006/relationships/customXml" Target="../ink/ink1696.xml"/><Relationship Id="rId317" Type="http://schemas.openxmlformats.org/officeDocument/2006/relationships/image" Target="../media/image4540.png"/><Relationship Id="rId359" Type="http://schemas.openxmlformats.org/officeDocument/2006/relationships/image" Target="../media/image1.png"/><Relationship Id="rId121" Type="http://schemas.openxmlformats.org/officeDocument/2006/relationships/customXml" Target="../ink/ink1728.xml"/><Relationship Id="rId163" Type="http://schemas.openxmlformats.org/officeDocument/2006/relationships/customXml" Target="../ink/ink1749.xml"/><Relationship Id="rId219" Type="http://schemas.openxmlformats.org/officeDocument/2006/relationships/customXml" Target="../ink/ink1777.xml"/><Relationship Id="rId230" Type="http://schemas.openxmlformats.org/officeDocument/2006/relationships/image" Target="../media/image4110.png"/><Relationship Id="rId251" Type="http://schemas.openxmlformats.org/officeDocument/2006/relationships/customXml" Target="../ink/ink1793.xml"/><Relationship Id="rId25" Type="http://schemas.openxmlformats.org/officeDocument/2006/relationships/image" Target="../media/image903.png"/><Relationship Id="rId46" Type="http://schemas.openxmlformats.org/officeDocument/2006/relationships/customXml" Target="../ink/ink1691.xml"/><Relationship Id="rId67" Type="http://schemas.openxmlformats.org/officeDocument/2006/relationships/customXml" Target="../ink/ink1702.xml"/><Relationship Id="rId272" Type="http://schemas.openxmlformats.org/officeDocument/2006/relationships/image" Target="../media/image4320.png"/><Relationship Id="rId293" Type="http://schemas.openxmlformats.org/officeDocument/2006/relationships/image" Target="../media/image4420.png"/><Relationship Id="rId307" Type="http://schemas.openxmlformats.org/officeDocument/2006/relationships/image" Target="../media/image4490.png"/><Relationship Id="rId328" Type="http://schemas.openxmlformats.org/officeDocument/2006/relationships/customXml" Target="../ink/ink1832.xml"/><Relationship Id="rId349" Type="http://schemas.openxmlformats.org/officeDocument/2006/relationships/image" Target="../media/image56500.png"/><Relationship Id="rId88" Type="http://schemas.openxmlformats.org/officeDocument/2006/relationships/image" Target="../media/image934.png"/><Relationship Id="rId111" Type="http://schemas.openxmlformats.org/officeDocument/2006/relationships/customXml" Target="../ink/ink1723.xml"/><Relationship Id="rId132" Type="http://schemas.openxmlformats.org/officeDocument/2006/relationships/image" Target="../media/image3620.png"/><Relationship Id="rId153" Type="http://schemas.openxmlformats.org/officeDocument/2006/relationships/customXml" Target="../ink/ink1744.xml"/><Relationship Id="rId174" Type="http://schemas.openxmlformats.org/officeDocument/2006/relationships/image" Target="../media/image3830.png"/><Relationship Id="rId195" Type="http://schemas.openxmlformats.org/officeDocument/2006/relationships/customXml" Target="../ink/ink1765.xml"/><Relationship Id="rId209" Type="http://schemas.openxmlformats.org/officeDocument/2006/relationships/customXml" Target="../ink/ink1772.xml"/><Relationship Id="rId220" Type="http://schemas.openxmlformats.org/officeDocument/2006/relationships/image" Target="../media/image4060.png"/><Relationship Id="rId241" Type="http://schemas.openxmlformats.org/officeDocument/2006/relationships/customXml" Target="../ink/ink1788.xml"/><Relationship Id="rId15" Type="http://schemas.openxmlformats.org/officeDocument/2006/relationships/image" Target="../media/image71710.png"/><Relationship Id="rId36" Type="http://schemas.openxmlformats.org/officeDocument/2006/relationships/customXml" Target="../ink/ink1686.xml"/><Relationship Id="rId57" Type="http://schemas.openxmlformats.org/officeDocument/2006/relationships/image" Target="../media/image919.png"/><Relationship Id="rId262" Type="http://schemas.openxmlformats.org/officeDocument/2006/relationships/image" Target="../media/image4270.png"/><Relationship Id="rId283" Type="http://schemas.openxmlformats.org/officeDocument/2006/relationships/customXml" Target="../ink/ink1809.xml"/><Relationship Id="rId318" Type="http://schemas.openxmlformats.org/officeDocument/2006/relationships/customXml" Target="../ink/ink1827.xml"/><Relationship Id="rId339" Type="http://schemas.openxmlformats.org/officeDocument/2006/relationships/image" Target="../media/image4650.png"/><Relationship Id="rId78" Type="http://schemas.openxmlformats.org/officeDocument/2006/relationships/image" Target="../media/image929.png"/><Relationship Id="rId101" Type="http://schemas.openxmlformats.org/officeDocument/2006/relationships/customXml" Target="../ink/ink1718.xml"/><Relationship Id="rId122" Type="http://schemas.openxmlformats.org/officeDocument/2006/relationships/image" Target="../media/image3570.png"/><Relationship Id="rId143" Type="http://schemas.openxmlformats.org/officeDocument/2006/relationships/customXml" Target="../ink/ink1739.xml"/><Relationship Id="rId164" Type="http://schemas.openxmlformats.org/officeDocument/2006/relationships/image" Target="../media/image3780.png"/><Relationship Id="rId185" Type="http://schemas.openxmlformats.org/officeDocument/2006/relationships/customXml" Target="../ink/ink1760.xml"/><Relationship Id="rId350" Type="http://schemas.openxmlformats.org/officeDocument/2006/relationships/customXml" Target="../ink/ink1843.xml"/><Relationship Id="rId9" Type="http://schemas.openxmlformats.org/officeDocument/2006/relationships/image" Target="../media/image3020.png"/><Relationship Id="rId210" Type="http://schemas.openxmlformats.org/officeDocument/2006/relationships/image" Target="../media/image4010.png"/><Relationship Id="rId26" Type="http://schemas.openxmlformats.org/officeDocument/2006/relationships/customXml" Target="../ink/ink1681.xml"/><Relationship Id="rId231" Type="http://schemas.openxmlformats.org/officeDocument/2006/relationships/customXml" Target="../ink/ink1783.xml"/><Relationship Id="rId252" Type="http://schemas.openxmlformats.org/officeDocument/2006/relationships/image" Target="../media/image4220.png"/><Relationship Id="rId273" Type="http://schemas.openxmlformats.org/officeDocument/2006/relationships/customXml" Target="../ink/ink1804.xml"/><Relationship Id="rId294" Type="http://schemas.openxmlformats.org/officeDocument/2006/relationships/customXml" Target="../ink/ink1815.xml"/><Relationship Id="rId308" Type="http://schemas.openxmlformats.org/officeDocument/2006/relationships/customXml" Target="../ink/ink1822.xml"/><Relationship Id="rId329" Type="http://schemas.openxmlformats.org/officeDocument/2006/relationships/image" Target="../media/image4600.png"/><Relationship Id="rId47" Type="http://schemas.openxmlformats.org/officeDocument/2006/relationships/image" Target="../media/image914.png"/><Relationship Id="rId68" Type="http://schemas.openxmlformats.org/officeDocument/2006/relationships/image" Target="../media/image924.png"/><Relationship Id="rId89" Type="http://schemas.openxmlformats.org/officeDocument/2006/relationships/customXml" Target="../ink/ink1713.xml"/><Relationship Id="rId112" Type="http://schemas.openxmlformats.org/officeDocument/2006/relationships/image" Target="../media/image6700.png"/><Relationship Id="rId133" Type="http://schemas.openxmlformats.org/officeDocument/2006/relationships/customXml" Target="../ink/ink1734.xml"/><Relationship Id="rId154" Type="http://schemas.openxmlformats.org/officeDocument/2006/relationships/image" Target="../media/image3730.png"/><Relationship Id="rId175" Type="http://schemas.openxmlformats.org/officeDocument/2006/relationships/customXml" Target="../ink/ink1755.xml"/><Relationship Id="rId340" Type="http://schemas.openxmlformats.org/officeDocument/2006/relationships/customXml" Target="../ink/ink1838.xml"/><Relationship Id="rId196" Type="http://schemas.openxmlformats.org/officeDocument/2006/relationships/image" Target="../media/image3940.png"/><Relationship Id="rId200" Type="http://schemas.openxmlformats.org/officeDocument/2006/relationships/image" Target="../media/image3960.png"/><Relationship Id="rId16" Type="http://schemas.openxmlformats.org/officeDocument/2006/relationships/customXml" Target="../ink/ink1676.xml"/><Relationship Id="rId221" Type="http://schemas.openxmlformats.org/officeDocument/2006/relationships/customXml" Target="../ink/ink1778.xml"/><Relationship Id="rId242" Type="http://schemas.openxmlformats.org/officeDocument/2006/relationships/image" Target="../media/image4170.png"/><Relationship Id="rId263" Type="http://schemas.openxmlformats.org/officeDocument/2006/relationships/customXml" Target="../ink/ink1799.xml"/><Relationship Id="rId284" Type="http://schemas.openxmlformats.org/officeDocument/2006/relationships/image" Target="../media/image4380.png"/><Relationship Id="rId319" Type="http://schemas.openxmlformats.org/officeDocument/2006/relationships/image" Target="../media/image4550.png"/><Relationship Id="rId37" Type="http://schemas.openxmlformats.org/officeDocument/2006/relationships/image" Target="../media/image909.png"/><Relationship Id="rId58" Type="http://schemas.openxmlformats.org/officeDocument/2006/relationships/customXml" Target="../ink/ink1697.xml"/><Relationship Id="rId79" Type="http://schemas.openxmlformats.org/officeDocument/2006/relationships/customXml" Target="../ink/ink1708.xml"/><Relationship Id="rId102" Type="http://schemas.openxmlformats.org/officeDocument/2006/relationships/image" Target="../media/image3480.png"/><Relationship Id="rId123" Type="http://schemas.openxmlformats.org/officeDocument/2006/relationships/customXml" Target="../ink/ink1729.xml"/><Relationship Id="rId144" Type="http://schemas.openxmlformats.org/officeDocument/2006/relationships/image" Target="../media/image3680.png"/><Relationship Id="rId330" Type="http://schemas.openxmlformats.org/officeDocument/2006/relationships/customXml" Target="../ink/ink1833.xml"/><Relationship Id="rId90" Type="http://schemas.openxmlformats.org/officeDocument/2006/relationships/image" Target="../media/image935.png"/><Relationship Id="rId165" Type="http://schemas.openxmlformats.org/officeDocument/2006/relationships/customXml" Target="../ink/ink1750.xml"/><Relationship Id="rId186" Type="http://schemas.openxmlformats.org/officeDocument/2006/relationships/image" Target="../media/image3890.png"/><Relationship Id="rId351" Type="http://schemas.openxmlformats.org/officeDocument/2006/relationships/image" Target="../media/image56600.png"/><Relationship Id="rId211" Type="http://schemas.openxmlformats.org/officeDocument/2006/relationships/customXml" Target="../ink/ink1773.xml"/><Relationship Id="rId232" Type="http://schemas.openxmlformats.org/officeDocument/2006/relationships/image" Target="../media/image4120.png"/><Relationship Id="rId253" Type="http://schemas.openxmlformats.org/officeDocument/2006/relationships/customXml" Target="../ink/ink1794.xml"/><Relationship Id="rId274" Type="http://schemas.openxmlformats.org/officeDocument/2006/relationships/image" Target="../media/image4330.png"/><Relationship Id="rId295" Type="http://schemas.openxmlformats.org/officeDocument/2006/relationships/image" Target="../media/image4430.png"/><Relationship Id="rId309" Type="http://schemas.openxmlformats.org/officeDocument/2006/relationships/image" Target="../media/image4500.png"/><Relationship Id="rId27" Type="http://schemas.openxmlformats.org/officeDocument/2006/relationships/image" Target="../media/image904.png"/><Relationship Id="rId48" Type="http://schemas.openxmlformats.org/officeDocument/2006/relationships/customXml" Target="../ink/ink1692.xml"/><Relationship Id="rId69" Type="http://schemas.openxmlformats.org/officeDocument/2006/relationships/customXml" Target="../ink/ink1703.xml"/><Relationship Id="rId113" Type="http://schemas.openxmlformats.org/officeDocument/2006/relationships/customXml" Target="../ink/ink1724.xml"/><Relationship Id="rId134" Type="http://schemas.openxmlformats.org/officeDocument/2006/relationships/image" Target="../media/image3630.png"/><Relationship Id="rId320" Type="http://schemas.openxmlformats.org/officeDocument/2006/relationships/customXml" Target="../ink/ink1828.xml"/><Relationship Id="rId80" Type="http://schemas.openxmlformats.org/officeDocument/2006/relationships/image" Target="../media/image930.png"/><Relationship Id="rId155" Type="http://schemas.openxmlformats.org/officeDocument/2006/relationships/customXml" Target="../ink/ink1745.xml"/><Relationship Id="rId176" Type="http://schemas.openxmlformats.org/officeDocument/2006/relationships/image" Target="../media/image3840.png"/><Relationship Id="rId197" Type="http://schemas.openxmlformats.org/officeDocument/2006/relationships/customXml" Target="../ink/ink1766.xml"/><Relationship Id="rId341" Type="http://schemas.openxmlformats.org/officeDocument/2006/relationships/image" Target="../media/image4660.png"/><Relationship Id="rId201" Type="http://schemas.openxmlformats.org/officeDocument/2006/relationships/customXml" Target="../ink/ink1768.xml"/><Relationship Id="rId222" Type="http://schemas.openxmlformats.org/officeDocument/2006/relationships/image" Target="../media/image4070.png"/><Relationship Id="rId243" Type="http://schemas.openxmlformats.org/officeDocument/2006/relationships/customXml" Target="../ink/ink1789.xml"/><Relationship Id="rId264" Type="http://schemas.openxmlformats.org/officeDocument/2006/relationships/image" Target="../media/image4280.png"/><Relationship Id="rId285" Type="http://schemas.openxmlformats.org/officeDocument/2006/relationships/customXml" Target="../ink/ink1810.xml"/><Relationship Id="rId17" Type="http://schemas.openxmlformats.org/officeDocument/2006/relationships/image" Target="../media/image899.png"/><Relationship Id="rId38" Type="http://schemas.openxmlformats.org/officeDocument/2006/relationships/customXml" Target="../ink/ink1687.xml"/><Relationship Id="rId59" Type="http://schemas.openxmlformats.org/officeDocument/2006/relationships/image" Target="../media/image920.png"/><Relationship Id="rId103" Type="http://schemas.openxmlformats.org/officeDocument/2006/relationships/customXml" Target="../ink/ink1719.xml"/><Relationship Id="rId124" Type="http://schemas.openxmlformats.org/officeDocument/2006/relationships/image" Target="../media/image3580.png"/><Relationship Id="rId310" Type="http://schemas.openxmlformats.org/officeDocument/2006/relationships/customXml" Target="../ink/ink1823.xml"/><Relationship Id="rId70" Type="http://schemas.openxmlformats.org/officeDocument/2006/relationships/image" Target="../media/image925.png"/><Relationship Id="rId91" Type="http://schemas.openxmlformats.org/officeDocument/2006/relationships/customXml" Target="../ink/ink1714.xml"/><Relationship Id="rId145" Type="http://schemas.openxmlformats.org/officeDocument/2006/relationships/customXml" Target="../ink/ink1740.xml"/><Relationship Id="rId166" Type="http://schemas.openxmlformats.org/officeDocument/2006/relationships/image" Target="../media/image3790.png"/><Relationship Id="rId187" Type="http://schemas.openxmlformats.org/officeDocument/2006/relationships/customXml" Target="../ink/ink1761.xml"/><Relationship Id="rId331" Type="http://schemas.openxmlformats.org/officeDocument/2006/relationships/image" Target="../media/image4610.png"/><Relationship Id="rId352" Type="http://schemas.openxmlformats.org/officeDocument/2006/relationships/customXml" Target="../ink/ink1844.xml"/><Relationship Id="rId1" Type="http://schemas.microsoft.com/office/2007/relationships/media" Target="../media/media25.m4a"/><Relationship Id="rId212" Type="http://schemas.openxmlformats.org/officeDocument/2006/relationships/image" Target="../media/image4020.png"/><Relationship Id="rId233" Type="http://schemas.openxmlformats.org/officeDocument/2006/relationships/customXml" Target="../ink/ink1784.xml"/><Relationship Id="rId254" Type="http://schemas.openxmlformats.org/officeDocument/2006/relationships/image" Target="../media/image4230.png"/><Relationship Id="rId28" Type="http://schemas.openxmlformats.org/officeDocument/2006/relationships/customXml" Target="../ink/ink1682.xml"/><Relationship Id="rId49" Type="http://schemas.openxmlformats.org/officeDocument/2006/relationships/image" Target="../media/image915.png"/><Relationship Id="rId114" Type="http://schemas.openxmlformats.org/officeDocument/2006/relationships/image" Target="../media/image3530.png"/><Relationship Id="rId275" Type="http://schemas.openxmlformats.org/officeDocument/2006/relationships/customXml" Target="../ink/ink1805.xml"/><Relationship Id="rId296" Type="http://schemas.openxmlformats.org/officeDocument/2006/relationships/customXml" Target="../ink/ink1816.xml"/><Relationship Id="rId300" Type="http://schemas.openxmlformats.org/officeDocument/2006/relationships/customXml" Target="../ink/ink1818.xml"/><Relationship Id="rId60" Type="http://schemas.openxmlformats.org/officeDocument/2006/relationships/customXml" Target="../ink/ink1698.xml"/><Relationship Id="rId81" Type="http://schemas.openxmlformats.org/officeDocument/2006/relationships/customXml" Target="../ink/ink1709.xml"/><Relationship Id="rId135" Type="http://schemas.openxmlformats.org/officeDocument/2006/relationships/customXml" Target="../ink/ink1735.xml"/><Relationship Id="rId156" Type="http://schemas.openxmlformats.org/officeDocument/2006/relationships/image" Target="../media/image3740.png"/><Relationship Id="rId177" Type="http://schemas.openxmlformats.org/officeDocument/2006/relationships/customXml" Target="../ink/ink1756.xml"/><Relationship Id="rId198" Type="http://schemas.openxmlformats.org/officeDocument/2006/relationships/image" Target="../media/image39501.png"/><Relationship Id="rId321" Type="http://schemas.openxmlformats.org/officeDocument/2006/relationships/image" Target="../media/image4560.png"/><Relationship Id="rId342" Type="http://schemas.openxmlformats.org/officeDocument/2006/relationships/customXml" Target="../ink/ink1839.xml"/><Relationship Id="rId202" Type="http://schemas.openxmlformats.org/officeDocument/2006/relationships/image" Target="../media/image3970.png"/><Relationship Id="rId223" Type="http://schemas.openxmlformats.org/officeDocument/2006/relationships/customXml" Target="../ink/ink1779.xml"/><Relationship Id="rId244" Type="http://schemas.openxmlformats.org/officeDocument/2006/relationships/image" Target="../media/image4180.png"/><Relationship Id="rId18" Type="http://schemas.openxmlformats.org/officeDocument/2006/relationships/customXml" Target="../ink/ink1677.xml"/><Relationship Id="rId39" Type="http://schemas.openxmlformats.org/officeDocument/2006/relationships/image" Target="../media/image910.png"/><Relationship Id="rId265" Type="http://schemas.openxmlformats.org/officeDocument/2006/relationships/customXml" Target="../ink/ink1800.xml"/><Relationship Id="rId286" Type="http://schemas.openxmlformats.org/officeDocument/2006/relationships/image" Target="../media/image4390.png"/><Relationship Id="rId50" Type="http://schemas.openxmlformats.org/officeDocument/2006/relationships/customXml" Target="../ink/ink1693.xml"/><Relationship Id="rId104" Type="http://schemas.openxmlformats.org/officeDocument/2006/relationships/image" Target="../media/image3490.png"/><Relationship Id="rId125" Type="http://schemas.openxmlformats.org/officeDocument/2006/relationships/customXml" Target="../ink/ink1730.xml"/><Relationship Id="rId146" Type="http://schemas.openxmlformats.org/officeDocument/2006/relationships/image" Target="../media/image3690.png"/><Relationship Id="rId167" Type="http://schemas.openxmlformats.org/officeDocument/2006/relationships/customXml" Target="../ink/ink1751.xml"/><Relationship Id="rId188" Type="http://schemas.openxmlformats.org/officeDocument/2006/relationships/image" Target="../media/image3900.png"/><Relationship Id="rId311" Type="http://schemas.openxmlformats.org/officeDocument/2006/relationships/image" Target="../media/image4510.png"/><Relationship Id="rId332" Type="http://schemas.openxmlformats.org/officeDocument/2006/relationships/customXml" Target="../ink/ink1834.xml"/><Relationship Id="rId71" Type="http://schemas.openxmlformats.org/officeDocument/2006/relationships/customXml" Target="../ink/ink1704.xml"/><Relationship Id="rId92" Type="http://schemas.openxmlformats.org/officeDocument/2006/relationships/image" Target="../media/image936.png"/><Relationship Id="rId213" Type="http://schemas.openxmlformats.org/officeDocument/2006/relationships/customXml" Target="../ink/ink1774.xml"/><Relationship Id="rId234" Type="http://schemas.openxmlformats.org/officeDocument/2006/relationships/image" Target="../media/image4130.png"/><Relationship Id="rId2" Type="http://schemas.openxmlformats.org/officeDocument/2006/relationships/audio" Target="../media/media25.m4a"/><Relationship Id="rId29" Type="http://schemas.openxmlformats.org/officeDocument/2006/relationships/image" Target="../media/image905.png"/><Relationship Id="rId255" Type="http://schemas.openxmlformats.org/officeDocument/2006/relationships/customXml" Target="../ink/ink1795.xml"/><Relationship Id="rId276" Type="http://schemas.openxmlformats.org/officeDocument/2006/relationships/image" Target="../media/image4340.png"/><Relationship Id="rId297" Type="http://schemas.openxmlformats.org/officeDocument/2006/relationships/image" Target="../media/image4440.png"/><Relationship Id="rId40" Type="http://schemas.openxmlformats.org/officeDocument/2006/relationships/customXml" Target="../ink/ink1688.xml"/><Relationship Id="rId115" Type="http://schemas.openxmlformats.org/officeDocument/2006/relationships/customXml" Target="../ink/ink1725.xml"/><Relationship Id="rId136" Type="http://schemas.openxmlformats.org/officeDocument/2006/relationships/image" Target="../media/image3640.png"/><Relationship Id="rId157" Type="http://schemas.openxmlformats.org/officeDocument/2006/relationships/customXml" Target="../ink/ink1746.xml"/><Relationship Id="rId178" Type="http://schemas.openxmlformats.org/officeDocument/2006/relationships/image" Target="../media/image3850.png"/><Relationship Id="rId301" Type="http://schemas.openxmlformats.org/officeDocument/2006/relationships/image" Target="../media/image4460.png"/><Relationship Id="rId322" Type="http://schemas.openxmlformats.org/officeDocument/2006/relationships/customXml" Target="../ink/ink1829.xml"/><Relationship Id="rId343" Type="http://schemas.openxmlformats.org/officeDocument/2006/relationships/image" Target="../media/image4670.png"/><Relationship Id="rId61" Type="http://schemas.openxmlformats.org/officeDocument/2006/relationships/image" Target="../media/image921.png"/><Relationship Id="rId82" Type="http://schemas.openxmlformats.org/officeDocument/2006/relationships/image" Target="../media/image931.png"/><Relationship Id="rId199" Type="http://schemas.openxmlformats.org/officeDocument/2006/relationships/customXml" Target="../ink/ink1767.xml"/><Relationship Id="rId203" Type="http://schemas.openxmlformats.org/officeDocument/2006/relationships/customXml" Target="../ink/ink1769.xml"/><Relationship Id="rId19" Type="http://schemas.openxmlformats.org/officeDocument/2006/relationships/image" Target="../media/image900.png"/><Relationship Id="rId224" Type="http://schemas.openxmlformats.org/officeDocument/2006/relationships/image" Target="../media/image4080.png"/><Relationship Id="rId245" Type="http://schemas.openxmlformats.org/officeDocument/2006/relationships/customXml" Target="../ink/ink1790.xml"/><Relationship Id="rId266" Type="http://schemas.openxmlformats.org/officeDocument/2006/relationships/image" Target="../media/image4290.png"/><Relationship Id="rId287" Type="http://schemas.openxmlformats.org/officeDocument/2006/relationships/customXml" Target="../ink/ink1811.xml"/><Relationship Id="rId30" Type="http://schemas.openxmlformats.org/officeDocument/2006/relationships/customXml" Target="../ink/ink1683.xml"/><Relationship Id="rId105" Type="http://schemas.openxmlformats.org/officeDocument/2006/relationships/customXml" Target="../ink/ink1720.xml"/><Relationship Id="rId126" Type="http://schemas.openxmlformats.org/officeDocument/2006/relationships/image" Target="../media/image3590.png"/><Relationship Id="rId147" Type="http://schemas.openxmlformats.org/officeDocument/2006/relationships/customXml" Target="../ink/ink1741.xml"/><Relationship Id="rId168" Type="http://schemas.openxmlformats.org/officeDocument/2006/relationships/image" Target="../media/image3800.png"/><Relationship Id="rId312" Type="http://schemas.openxmlformats.org/officeDocument/2006/relationships/customXml" Target="../ink/ink1824.xml"/><Relationship Id="rId333" Type="http://schemas.openxmlformats.org/officeDocument/2006/relationships/image" Target="../media/image4620.png"/><Relationship Id="rId354" Type="http://schemas.openxmlformats.org/officeDocument/2006/relationships/image" Target="../media/image56800.png"/><Relationship Id="rId51" Type="http://schemas.openxmlformats.org/officeDocument/2006/relationships/image" Target="../media/image916.png"/><Relationship Id="rId72" Type="http://schemas.openxmlformats.org/officeDocument/2006/relationships/image" Target="../media/image926.png"/><Relationship Id="rId93" Type="http://schemas.openxmlformats.org/officeDocument/2006/relationships/customXml" Target="../ink/ink1715.xml"/><Relationship Id="rId189" Type="http://schemas.openxmlformats.org/officeDocument/2006/relationships/customXml" Target="../ink/ink1762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4030.png"/><Relationship Id="rId235" Type="http://schemas.openxmlformats.org/officeDocument/2006/relationships/customXml" Target="../ink/ink1785.xml"/><Relationship Id="rId256" Type="http://schemas.openxmlformats.org/officeDocument/2006/relationships/image" Target="../media/image4240.png"/><Relationship Id="rId277" Type="http://schemas.openxmlformats.org/officeDocument/2006/relationships/customXml" Target="../ink/ink1806.xml"/><Relationship Id="rId298" Type="http://schemas.openxmlformats.org/officeDocument/2006/relationships/customXml" Target="../ink/ink1817.xml"/><Relationship Id="rId116" Type="http://schemas.openxmlformats.org/officeDocument/2006/relationships/image" Target="../media/image3540.png"/><Relationship Id="rId137" Type="http://schemas.openxmlformats.org/officeDocument/2006/relationships/customXml" Target="../ink/ink1736.xml"/><Relationship Id="rId158" Type="http://schemas.openxmlformats.org/officeDocument/2006/relationships/image" Target="../media/image3750.png"/><Relationship Id="rId302" Type="http://schemas.openxmlformats.org/officeDocument/2006/relationships/customXml" Target="../ink/ink1819.xml"/><Relationship Id="rId323" Type="http://schemas.openxmlformats.org/officeDocument/2006/relationships/image" Target="../media/image4570.png"/><Relationship Id="rId344" Type="http://schemas.openxmlformats.org/officeDocument/2006/relationships/customXml" Target="../ink/ink1840.xml"/><Relationship Id="rId20" Type="http://schemas.openxmlformats.org/officeDocument/2006/relationships/customXml" Target="../ink/ink1678.xml"/><Relationship Id="rId41" Type="http://schemas.openxmlformats.org/officeDocument/2006/relationships/image" Target="../media/image911.png"/><Relationship Id="rId62" Type="http://schemas.openxmlformats.org/officeDocument/2006/relationships/customXml" Target="../ink/ink1699.xml"/><Relationship Id="rId83" Type="http://schemas.openxmlformats.org/officeDocument/2006/relationships/customXml" Target="../ink/ink1710.xml"/><Relationship Id="rId179" Type="http://schemas.openxmlformats.org/officeDocument/2006/relationships/customXml" Target="../ink/ink1757.xml"/><Relationship Id="rId190" Type="http://schemas.openxmlformats.org/officeDocument/2006/relationships/image" Target="../media/image3910.png"/><Relationship Id="rId204" Type="http://schemas.openxmlformats.org/officeDocument/2006/relationships/image" Target="../media/image3980.png"/><Relationship Id="rId225" Type="http://schemas.openxmlformats.org/officeDocument/2006/relationships/customXml" Target="../ink/ink1780.xml"/><Relationship Id="rId246" Type="http://schemas.openxmlformats.org/officeDocument/2006/relationships/image" Target="../media/image4190.png"/><Relationship Id="rId267" Type="http://schemas.openxmlformats.org/officeDocument/2006/relationships/customXml" Target="../ink/ink1801.xml"/><Relationship Id="rId288" Type="http://schemas.openxmlformats.org/officeDocument/2006/relationships/customXml" Target="../ink/ink1812.xml"/><Relationship Id="rId106" Type="http://schemas.openxmlformats.org/officeDocument/2006/relationships/image" Target="../media/image3500.png"/><Relationship Id="rId127" Type="http://schemas.openxmlformats.org/officeDocument/2006/relationships/customXml" Target="../ink/ink1731.xml"/><Relationship Id="rId313" Type="http://schemas.openxmlformats.org/officeDocument/2006/relationships/image" Target="../media/image4520.png"/><Relationship Id="rId10" Type="http://schemas.openxmlformats.org/officeDocument/2006/relationships/customXml" Target="../ink/ink1673.xml"/><Relationship Id="rId31" Type="http://schemas.openxmlformats.org/officeDocument/2006/relationships/image" Target="../media/image906.png"/><Relationship Id="rId52" Type="http://schemas.openxmlformats.org/officeDocument/2006/relationships/customXml" Target="../ink/ink1694.xml"/><Relationship Id="rId73" Type="http://schemas.openxmlformats.org/officeDocument/2006/relationships/customXml" Target="../ink/ink1705.xml"/><Relationship Id="rId94" Type="http://schemas.openxmlformats.org/officeDocument/2006/relationships/image" Target="../media/image937.png"/><Relationship Id="rId148" Type="http://schemas.openxmlformats.org/officeDocument/2006/relationships/image" Target="../media/image3700.png"/><Relationship Id="rId169" Type="http://schemas.openxmlformats.org/officeDocument/2006/relationships/customXml" Target="../ink/ink1752.xml"/><Relationship Id="rId334" Type="http://schemas.openxmlformats.org/officeDocument/2006/relationships/customXml" Target="../ink/ink1835.xml"/><Relationship Id="rId355" Type="http://schemas.openxmlformats.org/officeDocument/2006/relationships/customXml" Target="../ink/ink1845.xml"/><Relationship Id="rId4" Type="http://schemas.openxmlformats.org/officeDocument/2006/relationships/customXml" Target="../ink/ink1670.xml"/><Relationship Id="rId180" Type="http://schemas.openxmlformats.org/officeDocument/2006/relationships/image" Target="../media/image3860.png"/><Relationship Id="rId215" Type="http://schemas.openxmlformats.org/officeDocument/2006/relationships/customXml" Target="../ink/ink1775.xml"/><Relationship Id="rId236" Type="http://schemas.openxmlformats.org/officeDocument/2006/relationships/image" Target="../media/image4140.png"/><Relationship Id="rId257" Type="http://schemas.openxmlformats.org/officeDocument/2006/relationships/customXml" Target="../ink/ink1796.xml"/><Relationship Id="rId278" Type="http://schemas.openxmlformats.org/officeDocument/2006/relationships/image" Target="../media/image4350.png"/><Relationship Id="rId303" Type="http://schemas.openxmlformats.org/officeDocument/2006/relationships/image" Target="../media/image4470.png"/><Relationship Id="rId42" Type="http://schemas.openxmlformats.org/officeDocument/2006/relationships/customXml" Target="../ink/ink1689.xml"/><Relationship Id="rId84" Type="http://schemas.openxmlformats.org/officeDocument/2006/relationships/image" Target="../media/image932.png"/><Relationship Id="rId138" Type="http://schemas.openxmlformats.org/officeDocument/2006/relationships/image" Target="../media/image3650.png"/><Relationship Id="rId345" Type="http://schemas.openxmlformats.org/officeDocument/2006/relationships/image" Target="../media/image4680.png"/><Relationship Id="rId191" Type="http://schemas.openxmlformats.org/officeDocument/2006/relationships/customXml" Target="../ink/ink1763.xml"/><Relationship Id="rId205" Type="http://schemas.openxmlformats.org/officeDocument/2006/relationships/customXml" Target="../ink/ink1770.xml"/><Relationship Id="rId247" Type="http://schemas.openxmlformats.org/officeDocument/2006/relationships/customXml" Target="../ink/ink1791.xml"/><Relationship Id="rId107" Type="http://schemas.openxmlformats.org/officeDocument/2006/relationships/customXml" Target="../ink/ink1721.xml"/><Relationship Id="rId289" Type="http://schemas.openxmlformats.org/officeDocument/2006/relationships/image" Target="../media/image4400.png"/><Relationship Id="rId11" Type="http://schemas.openxmlformats.org/officeDocument/2006/relationships/image" Target="../media/image3030.png"/><Relationship Id="rId53" Type="http://schemas.openxmlformats.org/officeDocument/2006/relationships/image" Target="../media/image917.png"/><Relationship Id="rId149" Type="http://schemas.openxmlformats.org/officeDocument/2006/relationships/customXml" Target="../ink/ink1742.xml"/><Relationship Id="rId314" Type="http://schemas.openxmlformats.org/officeDocument/2006/relationships/customXml" Target="../ink/ink1825.xml"/><Relationship Id="rId356" Type="http://schemas.openxmlformats.org/officeDocument/2006/relationships/image" Target="../media/image940.png"/><Relationship Id="rId95" Type="http://schemas.openxmlformats.org/officeDocument/2006/relationships/customXml" Target="../ink/ink1716.xml"/><Relationship Id="rId160" Type="http://schemas.openxmlformats.org/officeDocument/2006/relationships/image" Target="../media/image3760.png"/><Relationship Id="rId216" Type="http://schemas.openxmlformats.org/officeDocument/2006/relationships/image" Target="../media/image4040.png"/><Relationship Id="rId258" Type="http://schemas.openxmlformats.org/officeDocument/2006/relationships/image" Target="../media/image4250.png"/><Relationship Id="rId22" Type="http://schemas.openxmlformats.org/officeDocument/2006/relationships/customXml" Target="../ink/ink1679.xml"/><Relationship Id="rId64" Type="http://schemas.openxmlformats.org/officeDocument/2006/relationships/customXml" Target="../ink/ink1700.xml"/><Relationship Id="rId118" Type="http://schemas.openxmlformats.org/officeDocument/2006/relationships/image" Target="../media/image3550.png"/><Relationship Id="rId325" Type="http://schemas.openxmlformats.org/officeDocument/2006/relationships/image" Target="../media/image4580.png"/><Relationship Id="rId171" Type="http://schemas.openxmlformats.org/officeDocument/2006/relationships/customXml" Target="../ink/ink1753.xml"/><Relationship Id="rId227" Type="http://schemas.openxmlformats.org/officeDocument/2006/relationships/customXml" Target="../ink/ink1781.xml"/><Relationship Id="rId269" Type="http://schemas.openxmlformats.org/officeDocument/2006/relationships/customXml" Target="../ink/ink1802.xml"/><Relationship Id="rId33" Type="http://schemas.openxmlformats.org/officeDocument/2006/relationships/image" Target="../media/image907.png"/><Relationship Id="rId129" Type="http://schemas.openxmlformats.org/officeDocument/2006/relationships/customXml" Target="../ink/ink1732.xml"/><Relationship Id="rId280" Type="http://schemas.openxmlformats.org/officeDocument/2006/relationships/image" Target="../media/image939.png"/><Relationship Id="rId336" Type="http://schemas.openxmlformats.org/officeDocument/2006/relationships/customXml" Target="../ink/ink1836.xml"/><Relationship Id="rId75" Type="http://schemas.openxmlformats.org/officeDocument/2006/relationships/customXml" Target="../ink/ink1706.xml"/><Relationship Id="rId140" Type="http://schemas.openxmlformats.org/officeDocument/2006/relationships/image" Target="../media/image3660.png"/><Relationship Id="rId182" Type="http://schemas.openxmlformats.org/officeDocument/2006/relationships/image" Target="../media/image3870.png"/><Relationship Id="rId6" Type="http://schemas.openxmlformats.org/officeDocument/2006/relationships/customXml" Target="../ink/ink1671.xml"/><Relationship Id="rId238" Type="http://schemas.openxmlformats.org/officeDocument/2006/relationships/image" Target="../media/image4150.png"/><Relationship Id="rId291" Type="http://schemas.openxmlformats.org/officeDocument/2006/relationships/image" Target="../media/image4410.png"/><Relationship Id="rId305" Type="http://schemas.openxmlformats.org/officeDocument/2006/relationships/image" Target="../media/image4480.png"/><Relationship Id="rId347" Type="http://schemas.openxmlformats.org/officeDocument/2006/relationships/image" Target="../media/image56400.png"/><Relationship Id="rId44" Type="http://schemas.openxmlformats.org/officeDocument/2006/relationships/customXml" Target="../ink/ink1690.xml"/><Relationship Id="rId86" Type="http://schemas.openxmlformats.org/officeDocument/2006/relationships/image" Target="../media/image933.png"/><Relationship Id="rId151" Type="http://schemas.openxmlformats.org/officeDocument/2006/relationships/customXml" Target="../ink/ink1743.xml"/><Relationship Id="rId193" Type="http://schemas.openxmlformats.org/officeDocument/2006/relationships/customXml" Target="../ink/ink1764.xml"/><Relationship Id="rId207" Type="http://schemas.openxmlformats.org/officeDocument/2006/relationships/customXml" Target="../ink/ink1771.xml"/><Relationship Id="rId249" Type="http://schemas.openxmlformats.org/officeDocument/2006/relationships/customXml" Target="../ink/ink1792.xml"/><Relationship Id="rId13" Type="http://schemas.openxmlformats.org/officeDocument/2006/relationships/image" Target="../media/image7160.png"/><Relationship Id="rId109" Type="http://schemas.openxmlformats.org/officeDocument/2006/relationships/customXml" Target="../ink/ink1722.xml"/><Relationship Id="rId260" Type="http://schemas.openxmlformats.org/officeDocument/2006/relationships/image" Target="../media/image4260.png"/><Relationship Id="rId316" Type="http://schemas.openxmlformats.org/officeDocument/2006/relationships/customXml" Target="../ink/ink1826.xml"/><Relationship Id="rId55" Type="http://schemas.openxmlformats.org/officeDocument/2006/relationships/image" Target="../media/image918.png"/><Relationship Id="rId97" Type="http://schemas.openxmlformats.org/officeDocument/2006/relationships/customXml" Target="../ink/ink1717.xml"/><Relationship Id="rId120" Type="http://schemas.openxmlformats.org/officeDocument/2006/relationships/image" Target="../media/image3560.png"/><Relationship Id="rId358" Type="http://schemas.openxmlformats.org/officeDocument/2006/relationships/image" Target="../media/image9000.png"/><Relationship Id="rId162" Type="http://schemas.openxmlformats.org/officeDocument/2006/relationships/image" Target="../media/image3770.png"/><Relationship Id="rId218" Type="http://schemas.openxmlformats.org/officeDocument/2006/relationships/image" Target="../media/image4050.png"/><Relationship Id="rId271" Type="http://schemas.openxmlformats.org/officeDocument/2006/relationships/customXml" Target="../ink/ink1803.xml"/><Relationship Id="rId24" Type="http://schemas.openxmlformats.org/officeDocument/2006/relationships/customXml" Target="../ink/ink1680.xml"/><Relationship Id="rId66" Type="http://schemas.openxmlformats.org/officeDocument/2006/relationships/customXml" Target="../ink/ink1701.xml"/><Relationship Id="rId131" Type="http://schemas.openxmlformats.org/officeDocument/2006/relationships/customXml" Target="../ink/ink1733.xml"/><Relationship Id="rId327" Type="http://schemas.openxmlformats.org/officeDocument/2006/relationships/image" Target="../media/image4590.png"/><Relationship Id="rId173" Type="http://schemas.openxmlformats.org/officeDocument/2006/relationships/customXml" Target="../ink/ink1754.xml"/><Relationship Id="rId229" Type="http://schemas.openxmlformats.org/officeDocument/2006/relationships/customXml" Target="../ink/ink1782.xml"/><Relationship Id="rId240" Type="http://schemas.openxmlformats.org/officeDocument/2006/relationships/image" Target="../media/image4160.png"/><Relationship Id="rId35" Type="http://schemas.openxmlformats.org/officeDocument/2006/relationships/image" Target="../media/image908.png"/><Relationship Id="rId77" Type="http://schemas.openxmlformats.org/officeDocument/2006/relationships/customXml" Target="../ink/ink1707.xml"/><Relationship Id="rId100" Type="http://schemas.openxmlformats.org/officeDocument/2006/relationships/image" Target="../media/image3470.png"/><Relationship Id="rId282" Type="http://schemas.openxmlformats.org/officeDocument/2006/relationships/image" Target="../media/image4370.png"/><Relationship Id="rId338" Type="http://schemas.openxmlformats.org/officeDocument/2006/relationships/customXml" Target="../ink/ink1837.xml"/><Relationship Id="rId8" Type="http://schemas.openxmlformats.org/officeDocument/2006/relationships/customXml" Target="../ink/ink1672.xml"/><Relationship Id="rId142" Type="http://schemas.openxmlformats.org/officeDocument/2006/relationships/image" Target="../media/image3670.png"/><Relationship Id="rId184" Type="http://schemas.openxmlformats.org/officeDocument/2006/relationships/image" Target="../media/image3880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130.png"/><Relationship Id="rId21" Type="http://schemas.openxmlformats.org/officeDocument/2006/relationships/customXml" Target="../ink/ink1854.xml"/><Relationship Id="rId42" Type="http://schemas.openxmlformats.org/officeDocument/2006/relationships/image" Target="../media/image9210.png"/><Relationship Id="rId47" Type="http://schemas.openxmlformats.org/officeDocument/2006/relationships/customXml" Target="../ink/ink1867.xml"/><Relationship Id="rId63" Type="http://schemas.openxmlformats.org/officeDocument/2006/relationships/customXml" Target="../ink/ink1875.xml"/><Relationship Id="rId68" Type="http://schemas.openxmlformats.org/officeDocument/2006/relationships/image" Target="../media/image9340.png"/><Relationship Id="rId16" Type="http://schemas.openxmlformats.org/officeDocument/2006/relationships/image" Target="../media/image9080.png"/><Relationship Id="rId11" Type="http://schemas.openxmlformats.org/officeDocument/2006/relationships/customXml" Target="../ink/ink1849.xml"/><Relationship Id="rId24" Type="http://schemas.openxmlformats.org/officeDocument/2006/relationships/image" Target="../media/image9120.png"/><Relationship Id="rId32" Type="http://schemas.openxmlformats.org/officeDocument/2006/relationships/image" Target="../media/image9160.png"/><Relationship Id="rId37" Type="http://schemas.openxmlformats.org/officeDocument/2006/relationships/customXml" Target="../ink/ink1862.xml"/><Relationship Id="rId40" Type="http://schemas.openxmlformats.org/officeDocument/2006/relationships/image" Target="../media/image9200.png"/><Relationship Id="rId45" Type="http://schemas.openxmlformats.org/officeDocument/2006/relationships/customXml" Target="../ink/ink1866.xml"/><Relationship Id="rId53" Type="http://schemas.openxmlformats.org/officeDocument/2006/relationships/customXml" Target="../ink/ink1870.xml"/><Relationship Id="rId58" Type="http://schemas.openxmlformats.org/officeDocument/2006/relationships/image" Target="../media/image9290.png"/><Relationship Id="rId66" Type="http://schemas.openxmlformats.org/officeDocument/2006/relationships/image" Target="../media/image9330.png"/><Relationship Id="rId74" Type="http://schemas.openxmlformats.org/officeDocument/2006/relationships/image" Target="../media/image9350.png"/><Relationship Id="rId79" Type="http://schemas.openxmlformats.org/officeDocument/2006/relationships/image" Target="../media/image1.png"/><Relationship Id="rId5" Type="http://schemas.openxmlformats.org/officeDocument/2006/relationships/image" Target="../media/image942.png"/><Relationship Id="rId61" Type="http://schemas.openxmlformats.org/officeDocument/2006/relationships/customXml" Target="../ink/ink1874.xml"/><Relationship Id="rId19" Type="http://schemas.openxmlformats.org/officeDocument/2006/relationships/customXml" Target="../ink/ink1853.xml"/><Relationship Id="rId14" Type="http://schemas.openxmlformats.org/officeDocument/2006/relationships/image" Target="../media/image9070.png"/><Relationship Id="rId22" Type="http://schemas.openxmlformats.org/officeDocument/2006/relationships/image" Target="../media/image9110.png"/><Relationship Id="rId27" Type="http://schemas.openxmlformats.org/officeDocument/2006/relationships/customXml" Target="../ink/ink1857.xml"/><Relationship Id="rId30" Type="http://schemas.openxmlformats.org/officeDocument/2006/relationships/image" Target="../media/image9150.png"/><Relationship Id="rId35" Type="http://schemas.openxmlformats.org/officeDocument/2006/relationships/customXml" Target="../ink/ink1861.xml"/><Relationship Id="rId43" Type="http://schemas.openxmlformats.org/officeDocument/2006/relationships/customXml" Target="../ink/ink1865.xml"/><Relationship Id="rId48" Type="http://schemas.openxmlformats.org/officeDocument/2006/relationships/image" Target="../media/image9240.png"/><Relationship Id="rId56" Type="http://schemas.openxmlformats.org/officeDocument/2006/relationships/image" Target="../media/image9280.png"/><Relationship Id="rId64" Type="http://schemas.openxmlformats.org/officeDocument/2006/relationships/image" Target="../media/image9320.png"/><Relationship Id="rId69" Type="http://schemas.openxmlformats.org/officeDocument/2006/relationships/customXml" Target="../ink/ink1878.xml"/><Relationship Id="rId77" Type="http://schemas.openxmlformats.org/officeDocument/2006/relationships/customXml" Target="../ink/ink1882.xml"/><Relationship Id="rId8" Type="http://schemas.openxmlformats.org/officeDocument/2006/relationships/image" Target="../media/image9040.png"/><Relationship Id="rId51" Type="http://schemas.openxmlformats.org/officeDocument/2006/relationships/customXml" Target="../ink/ink1869.xml"/><Relationship Id="rId72" Type="http://schemas.openxmlformats.org/officeDocument/2006/relationships/image" Target="../media/image255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9060.png"/><Relationship Id="rId17" Type="http://schemas.openxmlformats.org/officeDocument/2006/relationships/customXml" Target="../ink/ink1852.xml"/><Relationship Id="rId25" Type="http://schemas.openxmlformats.org/officeDocument/2006/relationships/customXml" Target="../ink/ink1856.xml"/><Relationship Id="rId33" Type="http://schemas.openxmlformats.org/officeDocument/2006/relationships/customXml" Target="../ink/ink1860.xml"/><Relationship Id="rId38" Type="http://schemas.openxmlformats.org/officeDocument/2006/relationships/image" Target="../media/image9190.png"/><Relationship Id="rId46" Type="http://schemas.openxmlformats.org/officeDocument/2006/relationships/image" Target="../media/image9230.png"/><Relationship Id="rId59" Type="http://schemas.openxmlformats.org/officeDocument/2006/relationships/customXml" Target="../ink/ink1873.xml"/><Relationship Id="rId67" Type="http://schemas.openxmlformats.org/officeDocument/2006/relationships/customXml" Target="../ink/ink1877.xml"/><Relationship Id="rId20" Type="http://schemas.openxmlformats.org/officeDocument/2006/relationships/image" Target="../media/image9101.png"/><Relationship Id="rId41" Type="http://schemas.openxmlformats.org/officeDocument/2006/relationships/customXml" Target="../ink/ink1864.xml"/><Relationship Id="rId54" Type="http://schemas.openxmlformats.org/officeDocument/2006/relationships/image" Target="../media/image9270.png"/><Relationship Id="rId62" Type="http://schemas.openxmlformats.org/officeDocument/2006/relationships/image" Target="../media/image9310.png"/><Relationship Id="rId70" Type="http://schemas.openxmlformats.org/officeDocument/2006/relationships/image" Target="../media/image254.png"/><Relationship Id="rId75" Type="http://schemas.openxmlformats.org/officeDocument/2006/relationships/customXml" Target="../ink/ink1881.xml"/><Relationship Id="rId1" Type="http://schemas.microsoft.com/office/2007/relationships/media" Target="../media/media26.m4a"/><Relationship Id="rId6" Type="http://schemas.openxmlformats.org/officeDocument/2006/relationships/image" Target="../media/image943.png"/><Relationship Id="rId15" Type="http://schemas.openxmlformats.org/officeDocument/2006/relationships/customXml" Target="../ink/ink1851.xml"/><Relationship Id="rId23" Type="http://schemas.openxmlformats.org/officeDocument/2006/relationships/customXml" Target="../ink/ink1855.xml"/><Relationship Id="rId28" Type="http://schemas.openxmlformats.org/officeDocument/2006/relationships/image" Target="../media/image9140.png"/><Relationship Id="rId36" Type="http://schemas.openxmlformats.org/officeDocument/2006/relationships/image" Target="../media/image9180.png"/><Relationship Id="rId49" Type="http://schemas.openxmlformats.org/officeDocument/2006/relationships/customXml" Target="../ink/ink1868.xml"/><Relationship Id="rId57" Type="http://schemas.openxmlformats.org/officeDocument/2006/relationships/customXml" Target="../ink/ink1872.xml"/><Relationship Id="rId10" Type="http://schemas.openxmlformats.org/officeDocument/2006/relationships/image" Target="../media/image9050.png"/><Relationship Id="rId31" Type="http://schemas.openxmlformats.org/officeDocument/2006/relationships/customXml" Target="../ink/ink1859.xml"/><Relationship Id="rId44" Type="http://schemas.openxmlformats.org/officeDocument/2006/relationships/image" Target="../media/image9220.png"/><Relationship Id="rId52" Type="http://schemas.openxmlformats.org/officeDocument/2006/relationships/image" Target="../media/image9260.png"/><Relationship Id="rId60" Type="http://schemas.openxmlformats.org/officeDocument/2006/relationships/image" Target="../media/image9300.png"/><Relationship Id="rId65" Type="http://schemas.openxmlformats.org/officeDocument/2006/relationships/customXml" Target="../ink/ink1876.xml"/><Relationship Id="rId73" Type="http://schemas.openxmlformats.org/officeDocument/2006/relationships/customXml" Target="../ink/ink1880.xml"/><Relationship Id="rId78" Type="http://schemas.openxmlformats.org/officeDocument/2006/relationships/image" Target="../media/image9370.png"/><Relationship Id="rId4" Type="http://schemas.openxmlformats.org/officeDocument/2006/relationships/image" Target="../media/image941.png"/><Relationship Id="rId9" Type="http://schemas.openxmlformats.org/officeDocument/2006/relationships/customXml" Target="../ink/ink1848.xml"/><Relationship Id="rId13" Type="http://schemas.openxmlformats.org/officeDocument/2006/relationships/customXml" Target="../ink/ink1850.xml"/><Relationship Id="rId18" Type="http://schemas.openxmlformats.org/officeDocument/2006/relationships/image" Target="../media/image9090.png"/><Relationship Id="rId39" Type="http://schemas.openxmlformats.org/officeDocument/2006/relationships/customXml" Target="../ink/ink1863.xml"/><Relationship Id="rId34" Type="http://schemas.openxmlformats.org/officeDocument/2006/relationships/image" Target="../media/image9170.png"/><Relationship Id="rId50" Type="http://schemas.openxmlformats.org/officeDocument/2006/relationships/image" Target="../media/image9250.png"/><Relationship Id="rId55" Type="http://schemas.openxmlformats.org/officeDocument/2006/relationships/customXml" Target="../ink/ink1871.xml"/><Relationship Id="rId76" Type="http://schemas.openxmlformats.org/officeDocument/2006/relationships/image" Target="../media/image9360.png"/><Relationship Id="rId7" Type="http://schemas.openxmlformats.org/officeDocument/2006/relationships/customXml" Target="../ink/ink1847.xml"/><Relationship Id="rId71" Type="http://schemas.openxmlformats.org/officeDocument/2006/relationships/customXml" Target="../ink/ink1879.xml"/><Relationship Id="rId2" Type="http://schemas.openxmlformats.org/officeDocument/2006/relationships/audio" Target="../media/media26.m4a"/><Relationship Id="rId29" Type="http://schemas.openxmlformats.org/officeDocument/2006/relationships/customXml" Target="../ink/ink1858.xml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270.png"/><Relationship Id="rId21" Type="http://schemas.openxmlformats.org/officeDocument/2006/relationships/customXml" Target="../ink/ink1891.xml"/><Relationship Id="rId42" Type="http://schemas.openxmlformats.org/officeDocument/2006/relationships/image" Target="../media/image9390.png"/><Relationship Id="rId47" Type="http://schemas.openxmlformats.org/officeDocument/2006/relationships/image" Target="../media/image408.png"/><Relationship Id="rId63" Type="http://schemas.openxmlformats.org/officeDocument/2006/relationships/customXml" Target="../ink/ink1912.xml"/><Relationship Id="rId68" Type="http://schemas.openxmlformats.org/officeDocument/2006/relationships/image" Target="../media/image954.png"/><Relationship Id="rId84" Type="http://schemas.openxmlformats.org/officeDocument/2006/relationships/image" Target="../media/image962.png"/><Relationship Id="rId89" Type="http://schemas.openxmlformats.org/officeDocument/2006/relationships/customXml" Target="../ink/ink1925.xml"/><Relationship Id="rId16" Type="http://schemas.openxmlformats.org/officeDocument/2006/relationships/image" Target="../media/image9220.png"/><Relationship Id="rId11" Type="http://schemas.openxmlformats.org/officeDocument/2006/relationships/customXml" Target="../ink/ink1886.xml"/><Relationship Id="rId32" Type="http://schemas.openxmlformats.org/officeDocument/2006/relationships/image" Target="../media/image9300.png"/><Relationship Id="rId37" Type="http://schemas.openxmlformats.org/officeDocument/2006/relationships/customXml" Target="../ink/ink1899.xml"/><Relationship Id="rId53" Type="http://schemas.openxmlformats.org/officeDocument/2006/relationships/image" Target="../media/image947.png"/><Relationship Id="rId58" Type="http://schemas.openxmlformats.org/officeDocument/2006/relationships/image" Target="../media/image949.png"/><Relationship Id="rId74" Type="http://schemas.openxmlformats.org/officeDocument/2006/relationships/image" Target="../media/image957.png"/><Relationship Id="rId79" Type="http://schemas.openxmlformats.org/officeDocument/2006/relationships/customXml" Target="../ink/ink1920.xml"/><Relationship Id="rId5" Type="http://schemas.openxmlformats.org/officeDocument/2006/relationships/customXml" Target="../ink/ink1883.xml"/><Relationship Id="rId90" Type="http://schemas.openxmlformats.org/officeDocument/2006/relationships/image" Target="../media/image965.png"/><Relationship Id="rId22" Type="http://schemas.openxmlformats.org/officeDocument/2006/relationships/image" Target="../media/image9250.png"/><Relationship Id="rId27" Type="http://schemas.openxmlformats.org/officeDocument/2006/relationships/customXml" Target="../ink/ink1894.xml"/><Relationship Id="rId43" Type="http://schemas.openxmlformats.org/officeDocument/2006/relationships/customXml" Target="../ink/ink1902.xml"/><Relationship Id="rId48" Type="http://schemas.openxmlformats.org/officeDocument/2006/relationships/customXml" Target="../ink/ink1904.xml"/><Relationship Id="rId64" Type="http://schemas.openxmlformats.org/officeDocument/2006/relationships/image" Target="../media/image952.png"/><Relationship Id="rId69" Type="http://schemas.openxmlformats.org/officeDocument/2006/relationships/customXml" Target="../ink/ink1915.xml"/><Relationship Id="rId8" Type="http://schemas.openxmlformats.org/officeDocument/2006/relationships/image" Target="../media/image9180.png"/><Relationship Id="rId51" Type="http://schemas.openxmlformats.org/officeDocument/2006/relationships/image" Target="../media/image946.png"/><Relationship Id="rId72" Type="http://schemas.openxmlformats.org/officeDocument/2006/relationships/image" Target="../media/image956.png"/><Relationship Id="rId80" Type="http://schemas.openxmlformats.org/officeDocument/2006/relationships/image" Target="../media/image960.png"/><Relationship Id="rId85" Type="http://schemas.openxmlformats.org/officeDocument/2006/relationships/customXml" Target="../ink/ink1923.xml"/><Relationship Id="rId9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9200.png"/><Relationship Id="rId17" Type="http://schemas.openxmlformats.org/officeDocument/2006/relationships/customXml" Target="../ink/ink1889.xml"/><Relationship Id="rId25" Type="http://schemas.openxmlformats.org/officeDocument/2006/relationships/customXml" Target="../ink/ink1893.xml"/><Relationship Id="rId33" Type="http://schemas.openxmlformats.org/officeDocument/2006/relationships/customXml" Target="../ink/ink1897.xml"/><Relationship Id="rId38" Type="http://schemas.openxmlformats.org/officeDocument/2006/relationships/image" Target="../media/image9330.png"/><Relationship Id="rId46" Type="http://schemas.openxmlformats.org/officeDocument/2006/relationships/image" Target="../media/image9410.png"/><Relationship Id="rId59" Type="http://schemas.openxmlformats.org/officeDocument/2006/relationships/customXml" Target="../ink/ink1910.xml"/><Relationship Id="rId67" Type="http://schemas.openxmlformats.org/officeDocument/2006/relationships/customXml" Target="../ink/ink1914.xml"/><Relationship Id="rId20" Type="http://schemas.openxmlformats.org/officeDocument/2006/relationships/image" Target="../media/image9240.png"/><Relationship Id="rId41" Type="http://schemas.openxmlformats.org/officeDocument/2006/relationships/customXml" Target="../ink/ink1901.xml"/><Relationship Id="rId54" Type="http://schemas.openxmlformats.org/officeDocument/2006/relationships/customXml" Target="../ink/ink1907.xml"/><Relationship Id="rId62" Type="http://schemas.openxmlformats.org/officeDocument/2006/relationships/image" Target="../media/image951.png"/><Relationship Id="rId70" Type="http://schemas.openxmlformats.org/officeDocument/2006/relationships/image" Target="../media/image955.png"/><Relationship Id="rId75" Type="http://schemas.openxmlformats.org/officeDocument/2006/relationships/customXml" Target="../ink/ink1918.xml"/><Relationship Id="rId83" Type="http://schemas.openxmlformats.org/officeDocument/2006/relationships/customXml" Target="../ink/ink1922.xml"/><Relationship Id="rId88" Type="http://schemas.openxmlformats.org/officeDocument/2006/relationships/image" Target="../media/image964.png"/><Relationship Id="rId91" Type="http://schemas.openxmlformats.org/officeDocument/2006/relationships/customXml" Target="../ink/ink1926.xml"/><Relationship Id="rId1" Type="http://schemas.microsoft.com/office/2007/relationships/media" Target="../media/media27.m4a"/><Relationship Id="rId6" Type="http://schemas.openxmlformats.org/officeDocument/2006/relationships/image" Target="../media/image9170.png"/><Relationship Id="rId15" Type="http://schemas.openxmlformats.org/officeDocument/2006/relationships/customXml" Target="../ink/ink1888.xml"/><Relationship Id="rId23" Type="http://schemas.openxmlformats.org/officeDocument/2006/relationships/customXml" Target="../ink/ink1892.xml"/><Relationship Id="rId28" Type="http://schemas.openxmlformats.org/officeDocument/2006/relationships/image" Target="../media/image9280.png"/><Relationship Id="rId36" Type="http://schemas.openxmlformats.org/officeDocument/2006/relationships/image" Target="../media/image9320.png"/><Relationship Id="rId49" Type="http://schemas.openxmlformats.org/officeDocument/2006/relationships/image" Target="../media/image945.png"/><Relationship Id="rId57" Type="http://schemas.openxmlformats.org/officeDocument/2006/relationships/customXml" Target="../ink/ink1909.xml"/><Relationship Id="rId10" Type="http://schemas.openxmlformats.org/officeDocument/2006/relationships/image" Target="../media/image9190.png"/><Relationship Id="rId31" Type="http://schemas.openxmlformats.org/officeDocument/2006/relationships/customXml" Target="../ink/ink1896.xml"/><Relationship Id="rId44" Type="http://schemas.openxmlformats.org/officeDocument/2006/relationships/image" Target="../media/image9400.png"/><Relationship Id="rId52" Type="http://schemas.openxmlformats.org/officeDocument/2006/relationships/customXml" Target="../ink/ink1906.xml"/><Relationship Id="rId60" Type="http://schemas.openxmlformats.org/officeDocument/2006/relationships/image" Target="../media/image950.png"/><Relationship Id="rId65" Type="http://schemas.openxmlformats.org/officeDocument/2006/relationships/customXml" Target="../ink/ink1913.xml"/><Relationship Id="rId73" Type="http://schemas.openxmlformats.org/officeDocument/2006/relationships/customXml" Target="../ink/ink1917.xml"/><Relationship Id="rId78" Type="http://schemas.openxmlformats.org/officeDocument/2006/relationships/image" Target="../media/image959.png"/><Relationship Id="rId81" Type="http://schemas.openxmlformats.org/officeDocument/2006/relationships/customXml" Target="../ink/ink1921.xml"/><Relationship Id="rId86" Type="http://schemas.openxmlformats.org/officeDocument/2006/relationships/image" Target="../media/image963.png"/><Relationship Id="rId4" Type="http://schemas.openxmlformats.org/officeDocument/2006/relationships/image" Target="../media/image944.png"/><Relationship Id="rId9" Type="http://schemas.openxmlformats.org/officeDocument/2006/relationships/customXml" Target="../ink/ink1885.xml"/><Relationship Id="rId13" Type="http://schemas.openxmlformats.org/officeDocument/2006/relationships/customXml" Target="../ink/ink1887.xml"/><Relationship Id="rId18" Type="http://schemas.openxmlformats.org/officeDocument/2006/relationships/image" Target="../media/image9230.png"/><Relationship Id="rId39" Type="http://schemas.openxmlformats.org/officeDocument/2006/relationships/customXml" Target="../ink/ink1900.xml"/><Relationship Id="rId34" Type="http://schemas.openxmlformats.org/officeDocument/2006/relationships/image" Target="../media/image9310.png"/><Relationship Id="rId50" Type="http://schemas.openxmlformats.org/officeDocument/2006/relationships/customXml" Target="../ink/ink1905.xml"/><Relationship Id="rId55" Type="http://schemas.openxmlformats.org/officeDocument/2006/relationships/image" Target="../media/image948.png"/><Relationship Id="rId76" Type="http://schemas.openxmlformats.org/officeDocument/2006/relationships/image" Target="../media/image958.png"/><Relationship Id="rId7" Type="http://schemas.openxmlformats.org/officeDocument/2006/relationships/customXml" Target="../ink/ink1884.xml"/><Relationship Id="rId71" Type="http://schemas.openxmlformats.org/officeDocument/2006/relationships/customXml" Target="../ink/ink1916.xml"/><Relationship Id="rId92" Type="http://schemas.openxmlformats.org/officeDocument/2006/relationships/image" Target="../media/image966.png"/><Relationship Id="rId2" Type="http://schemas.openxmlformats.org/officeDocument/2006/relationships/audio" Target="../media/media27.m4a"/><Relationship Id="rId29" Type="http://schemas.openxmlformats.org/officeDocument/2006/relationships/customXml" Target="../ink/ink1895.xml"/><Relationship Id="rId24" Type="http://schemas.openxmlformats.org/officeDocument/2006/relationships/image" Target="../media/image9260.png"/><Relationship Id="rId40" Type="http://schemas.openxmlformats.org/officeDocument/2006/relationships/image" Target="../media/image9340.png"/><Relationship Id="rId45" Type="http://schemas.openxmlformats.org/officeDocument/2006/relationships/customXml" Target="../ink/ink1903.xml"/><Relationship Id="rId66" Type="http://schemas.openxmlformats.org/officeDocument/2006/relationships/image" Target="../media/image953.png"/><Relationship Id="rId87" Type="http://schemas.openxmlformats.org/officeDocument/2006/relationships/customXml" Target="../ink/ink1924.xml"/><Relationship Id="rId61" Type="http://schemas.openxmlformats.org/officeDocument/2006/relationships/customXml" Target="../ink/ink1911.xml"/><Relationship Id="rId82" Type="http://schemas.openxmlformats.org/officeDocument/2006/relationships/image" Target="../media/image961.png"/><Relationship Id="rId19" Type="http://schemas.openxmlformats.org/officeDocument/2006/relationships/customXml" Target="../ink/ink1890.xml"/><Relationship Id="rId14" Type="http://schemas.openxmlformats.org/officeDocument/2006/relationships/image" Target="../media/image9210.png"/><Relationship Id="rId30" Type="http://schemas.openxmlformats.org/officeDocument/2006/relationships/image" Target="../media/image9290.png"/><Relationship Id="rId35" Type="http://schemas.openxmlformats.org/officeDocument/2006/relationships/customXml" Target="../ink/ink1898.xml"/><Relationship Id="rId56" Type="http://schemas.openxmlformats.org/officeDocument/2006/relationships/customXml" Target="../ink/ink1908.xml"/><Relationship Id="rId77" Type="http://schemas.openxmlformats.org/officeDocument/2006/relationships/customXml" Target="../ink/ink19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84.xml"/><Relationship Id="rId21" Type="http://schemas.openxmlformats.org/officeDocument/2006/relationships/customXml" Target="../ink/ink1935.xml"/><Relationship Id="rId42" Type="http://schemas.openxmlformats.org/officeDocument/2006/relationships/image" Target="../media/image985.png"/><Relationship Id="rId63" Type="http://schemas.openxmlformats.org/officeDocument/2006/relationships/customXml" Target="../ink/ink1956.xml"/><Relationship Id="rId84" Type="http://schemas.openxmlformats.org/officeDocument/2006/relationships/image" Target="../media/image1005.png"/><Relationship Id="rId138" Type="http://schemas.openxmlformats.org/officeDocument/2006/relationships/image" Target="../media/image1032.png"/><Relationship Id="rId107" Type="http://schemas.openxmlformats.org/officeDocument/2006/relationships/customXml" Target="../ink/ink1979.xml"/><Relationship Id="rId11" Type="http://schemas.openxmlformats.org/officeDocument/2006/relationships/customXml" Target="../ink/ink1930.xml"/><Relationship Id="rId32" Type="http://schemas.openxmlformats.org/officeDocument/2006/relationships/image" Target="../media/image980.png"/><Relationship Id="rId37" Type="http://schemas.openxmlformats.org/officeDocument/2006/relationships/customXml" Target="../ink/ink1943.xml"/><Relationship Id="rId53" Type="http://schemas.openxmlformats.org/officeDocument/2006/relationships/customXml" Target="../ink/ink1951.xml"/><Relationship Id="rId58" Type="http://schemas.openxmlformats.org/officeDocument/2006/relationships/image" Target="../media/image993.png"/><Relationship Id="rId74" Type="http://schemas.openxmlformats.org/officeDocument/2006/relationships/image" Target="../media/image1000.png"/><Relationship Id="rId79" Type="http://schemas.openxmlformats.org/officeDocument/2006/relationships/customXml" Target="../ink/ink1965.xml"/><Relationship Id="rId102" Type="http://schemas.openxmlformats.org/officeDocument/2006/relationships/image" Target="../media/image1014.png"/><Relationship Id="rId123" Type="http://schemas.openxmlformats.org/officeDocument/2006/relationships/customXml" Target="../ink/ink1987.xml"/><Relationship Id="rId128" Type="http://schemas.openxmlformats.org/officeDocument/2006/relationships/image" Target="../media/image1027.png"/><Relationship Id="rId5" Type="http://schemas.openxmlformats.org/officeDocument/2006/relationships/customXml" Target="../ink/ink1927.xml"/><Relationship Id="rId90" Type="http://schemas.openxmlformats.org/officeDocument/2006/relationships/image" Target="../media/image1008.png"/><Relationship Id="rId95" Type="http://schemas.openxmlformats.org/officeDocument/2006/relationships/customXml" Target="../ink/ink1973.xml"/><Relationship Id="rId22" Type="http://schemas.openxmlformats.org/officeDocument/2006/relationships/image" Target="../media/image975.png"/><Relationship Id="rId27" Type="http://schemas.openxmlformats.org/officeDocument/2006/relationships/customXml" Target="../ink/ink1938.xml"/><Relationship Id="rId43" Type="http://schemas.openxmlformats.org/officeDocument/2006/relationships/customXml" Target="../ink/ink1946.xml"/><Relationship Id="rId48" Type="http://schemas.openxmlformats.org/officeDocument/2006/relationships/image" Target="../media/image988.png"/><Relationship Id="rId64" Type="http://schemas.openxmlformats.org/officeDocument/2006/relationships/image" Target="../media/image996.png"/><Relationship Id="rId69" Type="http://schemas.openxmlformats.org/officeDocument/2006/relationships/customXml" Target="../ink/ink1960.xml"/><Relationship Id="rId113" Type="http://schemas.openxmlformats.org/officeDocument/2006/relationships/customXml" Target="../ink/ink1982.xml"/><Relationship Id="rId118" Type="http://schemas.openxmlformats.org/officeDocument/2006/relationships/image" Target="../media/image1022.png"/><Relationship Id="rId134" Type="http://schemas.openxmlformats.org/officeDocument/2006/relationships/image" Target="../media/image1030.png"/><Relationship Id="rId139" Type="http://schemas.openxmlformats.org/officeDocument/2006/relationships/customXml" Target="../ink/ink1995.xml"/><Relationship Id="rId80" Type="http://schemas.openxmlformats.org/officeDocument/2006/relationships/image" Target="../media/image1003.png"/><Relationship Id="rId85" Type="http://schemas.openxmlformats.org/officeDocument/2006/relationships/customXml" Target="../ink/ink1968.xml"/><Relationship Id="rId12" Type="http://schemas.openxmlformats.org/officeDocument/2006/relationships/image" Target="../media/image970.png"/><Relationship Id="rId17" Type="http://schemas.openxmlformats.org/officeDocument/2006/relationships/customXml" Target="../ink/ink1933.xml"/><Relationship Id="rId33" Type="http://schemas.openxmlformats.org/officeDocument/2006/relationships/customXml" Target="../ink/ink1941.xml"/><Relationship Id="rId38" Type="http://schemas.openxmlformats.org/officeDocument/2006/relationships/image" Target="../media/image983.png"/><Relationship Id="rId59" Type="http://schemas.openxmlformats.org/officeDocument/2006/relationships/customXml" Target="../ink/ink1954.xml"/><Relationship Id="rId103" Type="http://schemas.openxmlformats.org/officeDocument/2006/relationships/customXml" Target="../ink/ink1977.xml"/><Relationship Id="rId108" Type="http://schemas.openxmlformats.org/officeDocument/2006/relationships/image" Target="../media/image1017.png"/><Relationship Id="rId124" Type="http://schemas.openxmlformats.org/officeDocument/2006/relationships/image" Target="../media/image1025.png"/><Relationship Id="rId129" Type="http://schemas.openxmlformats.org/officeDocument/2006/relationships/customXml" Target="../ink/ink1990.xml"/><Relationship Id="rId54" Type="http://schemas.openxmlformats.org/officeDocument/2006/relationships/image" Target="../media/image991.png"/><Relationship Id="rId70" Type="http://schemas.openxmlformats.org/officeDocument/2006/relationships/image" Target="../media/image998.png"/><Relationship Id="rId75" Type="http://schemas.openxmlformats.org/officeDocument/2006/relationships/customXml" Target="../ink/ink1963.xml"/><Relationship Id="rId91" Type="http://schemas.openxmlformats.org/officeDocument/2006/relationships/customXml" Target="../ink/ink1971.xml"/><Relationship Id="rId96" Type="http://schemas.openxmlformats.org/officeDocument/2006/relationships/image" Target="../media/image1011.png"/><Relationship Id="rId140" Type="http://schemas.openxmlformats.org/officeDocument/2006/relationships/image" Target="../media/image1033.png"/><Relationship Id="rId1" Type="http://schemas.openxmlformats.org/officeDocument/2006/relationships/tags" Target="../tags/tag10.xml"/><Relationship Id="rId6" Type="http://schemas.openxmlformats.org/officeDocument/2006/relationships/image" Target="../media/image967.png"/><Relationship Id="rId23" Type="http://schemas.openxmlformats.org/officeDocument/2006/relationships/customXml" Target="../ink/ink1936.xml"/><Relationship Id="rId28" Type="http://schemas.openxmlformats.org/officeDocument/2006/relationships/image" Target="../media/image978.png"/><Relationship Id="rId49" Type="http://schemas.openxmlformats.org/officeDocument/2006/relationships/customXml" Target="../ink/ink1949.xml"/><Relationship Id="rId114" Type="http://schemas.openxmlformats.org/officeDocument/2006/relationships/image" Target="../media/image1020.png"/><Relationship Id="rId119" Type="http://schemas.openxmlformats.org/officeDocument/2006/relationships/customXml" Target="../ink/ink1985.xml"/><Relationship Id="rId44" Type="http://schemas.openxmlformats.org/officeDocument/2006/relationships/image" Target="../media/image986.png"/><Relationship Id="rId60" Type="http://schemas.openxmlformats.org/officeDocument/2006/relationships/image" Target="../media/image994.png"/><Relationship Id="rId65" Type="http://schemas.openxmlformats.org/officeDocument/2006/relationships/customXml" Target="../ink/ink1957.xml"/><Relationship Id="rId81" Type="http://schemas.openxmlformats.org/officeDocument/2006/relationships/customXml" Target="../ink/ink1966.xml"/><Relationship Id="rId86" Type="http://schemas.openxmlformats.org/officeDocument/2006/relationships/image" Target="../media/image1006.png"/><Relationship Id="rId130" Type="http://schemas.openxmlformats.org/officeDocument/2006/relationships/image" Target="../media/image1028.png"/><Relationship Id="rId135" Type="http://schemas.openxmlformats.org/officeDocument/2006/relationships/customXml" Target="../ink/ink1993.xml"/><Relationship Id="rId13" Type="http://schemas.openxmlformats.org/officeDocument/2006/relationships/customXml" Target="../ink/ink1931.xml"/><Relationship Id="rId18" Type="http://schemas.openxmlformats.org/officeDocument/2006/relationships/image" Target="../media/image973.png"/><Relationship Id="rId39" Type="http://schemas.openxmlformats.org/officeDocument/2006/relationships/customXml" Target="../ink/ink1944.xml"/><Relationship Id="rId109" Type="http://schemas.openxmlformats.org/officeDocument/2006/relationships/customXml" Target="../ink/ink1980.xml"/><Relationship Id="rId34" Type="http://schemas.openxmlformats.org/officeDocument/2006/relationships/image" Target="../media/image981.png"/><Relationship Id="rId50" Type="http://schemas.openxmlformats.org/officeDocument/2006/relationships/image" Target="../media/image989.png"/><Relationship Id="rId55" Type="http://schemas.openxmlformats.org/officeDocument/2006/relationships/customXml" Target="../ink/ink1952.xml"/><Relationship Id="rId76" Type="http://schemas.openxmlformats.org/officeDocument/2006/relationships/image" Target="../media/image1001.png"/><Relationship Id="rId97" Type="http://schemas.openxmlformats.org/officeDocument/2006/relationships/customXml" Target="../ink/ink1974.xml"/><Relationship Id="rId104" Type="http://schemas.openxmlformats.org/officeDocument/2006/relationships/image" Target="../media/image1015.png"/><Relationship Id="rId120" Type="http://schemas.openxmlformats.org/officeDocument/2006/relationships/image" Target="../media/image1023.png"/><Relationship Id="rId125" Type="http://schemas.openxmlformats.org/officeDocument/2006/relationships/customXml" Target="../ink/ink1988.xml"/><Relationship Id="rId141" Type="http://schemas.openxmlformats.org/officeDocument/2006/relationships/image" Target="../media/image1.png"/><Relationship Id="rId7" Type="http://schemas.openxmlformats.org/officeDocument/2006/relationships/customXml" Target="../ink/ink1928.xml"/><Relationship Id="rId71" Type="http://schemas.openxmlformats.org/officeDocument/2006/relationships/customXml" Target="../ink/ink1961.xml"/><Relationship Id="rId92" Type="http://schemas.openxmlformats.org/officeDocument/2006/relationships/image" Target="../media/image1009.png"/><Relationship Id="rId2" Type="http://schemas.microsoft.com/office/2007/relationships/media" Target="../media/media29.m4a"/><Relationship Id="rId29" Type="http://schemas.openxmlformats.org/officeDocument/2006/relationships/customXml" Target="../ink/ink1939.xml"/><Relationship Id="rId24" Type="http://schemas.openxmlformats.org/officeDocument/2006/relationships/image" Target="../media/image976.png"/><Relationship Id="rId40" Type="http://schemas.openxmlformats.org/officeDocument/2006/relationships/image" Target="../media/image984.png"/><Relationship Id="rId45" Type="http://schemas.openxmlformats.org/officeDocument/2006/relationships/customXml" Target="../ink/ink1947.xml"/><Relationship Id="rId66" Type="http://schemas.openxmlformats.org/officeDocument/2006/relationships/customXml" Target="../ink/ink1958.xml"/><Relationship Id="rId87" Type="http://schemas.openxmlformats.org/officeDocument/2006/relationships/customXml" Target="../ink/ink1969.xml"/><Relationship Id="rId110" Type="http://schemas.openxmlformats.org/officeDocument/2006/relationships/image" Target="../media/image1018.png"/><Relationship Id="rId115" Type="http://schemas.openxmlformats.org/officeDocument/2006/relationships/customXml" Target="../ink/ink1983.xml"/><Relationship Id="rId131" Type="http://schemas.openxmlformats.org/officeDocument/2006/relationships/customXml" Target="../ink/ink1991.xml"/><Relationship Id="rId136" Type="http://schemas.openxmlformats.org/officeDocument/2006/relationships/image" Target="../media/image1031.png"/><Relationship Id="rId61" Type="http://schemas.openxmlformats.org/officeDocument/2006/relationships/customXml" Target="../ink/ink1955.xml"/><Relationship Id="rId82" Type="http://schemas.openxmlformats.org/officeDocument/2006/relationships/image" Target="../media/image1004.png"/><Relationship Id="rId19" Type="http://schemas.openxmlformats.org/officeDocument/2006/relationships/customXml" Target="../ink/ink1934.xml"/><Relationship Id="rId14" Type="http://schemas.openxmlformats.org/officeDocument/2006/relationships/image" Target="../media/image971.png"/><Relationship Id="rId30" Type="http://schemas.openxmlformats.org/officeDocument/2006/relationships/image" Target="../media/image979.png"/><Relationship Id="rId35" Type="http://schemas.openxmlformats.org/officeDocument/2006/relationships/customXml" Target="../ink/ink1942.xml"/><Relationship Id="rId56" Type="http://schemas.openxmlformats.org/officeDocument/2006/relationships/image" Target="../media/image992.png"/><Relationship Id="rId77" Type="http://schemas.openxmlformats.org/officeDocument/2006/relationships/customXml" Target="../ink/ink1964.xml"/><Relationship Id="rId100" Type="http://schemas.openxmlformats.org/officeDocument/2006/relationships/image" Target="../media/image1013.png"/><Relationship Id="rId105" Type="http://schemas.openxmlformats.org/officeDocument/2006/relationships/customXml" Target="../ink/ink1978.xml"/><Relationship Id="rId126" Type="http://schemas.openxmlformats.org/officeDocument/2006/relationships/image" Target="../media/image1026.png"/><Relationship Id="rId8" Type="http://schemas.openxmlformats.org/officeDocument/2006/relationships/image" Target="../media/image968.png"/><Relationship Id="rId51" Type="http://schemas.openxmlformats.org/officeDocument/2006/relationships/customXml" Target="../ink/ink1950.xml"/><Relationship Id="rId72" Type="http://schemas.openxmlformats.org/officeDocument/2006/relationships/image" Target="../media/image999.png"/><Relationship Id="rId93" Type="http://schemas.openxmlformats.org/officeDocument/2006/relationships/customXml" Target="../ink/ink1972.xml"/><Relationship Id="rId98" Type="http://schemas.openxmlformats.org/officeDocument/2006/relationships/image" Target="../media/image1012.png"/><Relationship Id="rId121" Type="http://schemas.openxmlformats.org/officeDocument/2006/relationships/customXml" Target="../ink/ink1986.xml"/><Relationship Id="rId3" Type="http://schemas.openxmlformats.org/officeDocument/2006/relationships/audio" Target="../media/media29.m4a"/><Relationship Id="rId25" Type="http://schemas.openxmlformats.org/officeDocument/2006/relationships/customXml" Target="../ink/ink1937.xml"/><Relationship Id="rId46" Type="http://schemas.openxmlformats.org/officeDocument/2006/relationships/image" Target="../media/image987.png"/><Relationship Id="rId67" Type="http://schemas.openxmlformats.org/officeDocument/2006/relationships/customXml" Target="../ink/ink1959.xml"/><Relationship Id="rId116" Type="http://schemas.openxmlformats.org/officeDocument/2006/relationships/image" Target="../media/image1021.png"/><Relationship Id="rId137" Type="http://schemas.openxmlformats.org/officeDocument/2006/relationships/customXml" Target="../ink/ink1994.xml"/><Relationship Id="rId20" Type="http://schemas.openxmlformats.org/officeDocument/2006/relationships/image" Target="../media/image974.png"/><Relationship Id="rId41" Type="http://schemas.openxmlformats.org/officeDocument/2006/relationships/customXml" Target="../ink/ink1945.xml"/><Relationship Id="rId62" Type="http://schemas.openxmlformats.org/officeDocument/2006/relationships/image" Target="../media/image995.png"/><Relationship Id="rId83" Type="http://schemas.openxmlformats.org/officeDocument/2006/relationships/customXml" Target="../ink/ink1967.xml"/><Relationship Id="rId88" Type="http://schemas.openxmlformats.org/officeDocument/2006/relationships/image" Target="../media/image1007.png"/><Relationship Id="rId111" Type="http://schemas.openxmlformats.org/officeDocument/2006/relationships/customXml" Target="../ink/ink1981.xml"/><Relationship Id="rId132" Type="http://schemas.openxmlformats.org/officeDocument/2006/relationships/image" Target="../media/image1029.png"/><Relationship Id="rId15" Type="http://schemas.openxmlformats.org/officeDocument/2006/relationships/customXml" Target="../ink/ink1932.xml"/><Relationship Id="rId36" Type="http://schemas.openxmlformats.org/officeDocument/2006/relationships/image" Target="../media/image982.png"/><Relationship Id="rId57" Type="http://schemas.openxmlformats.org/officeDocument/2006/relationships/customXml" Target="../ink/ink1953.xml"/><Relationship Id="rId106" Type="http://schemas.openxmlformats.org/officeDocument/2006/relationships/image" Target="../media/image1016.png"/><Relationship Id="rId127" Type="http://schemas.openxmlformats.org/officeDocument/2006/relationships/customXml" Target="../ink/ink1989.xml"/><Relationship Id="rId10" Type="http://schemas.openxmlformats.org/officeDocument/2006/relationships/image" Target="../media/image969.png"/><Relationship Id="rId31" Type="http://schemas.openxmlformats.org/officeDocument/2006/relationships/customXml" Target="../ink/ink1940.xml"/><Relationship Id="rId52" Type="http://schemas.openxmlformats.org/officeDocument/2006/relationships/image" Target="../media/image990.png"/><Relationship Id="rId73" Type="http://schemas.openxmlformats.org/officeDocument/2006/relationships/customXml" Target="../ink/ink1962.xml"/><Relationship Id="rId78" Type="http://schemas.openxmlformats.org/officeDocument/2006/relationships/image" Target="../media/image1002.png"/><Relationship Id="rId94" Type="http://schemas.openxmlformats.org/officeDocument/2006/relationships/image" Target="../media/image1010.png"/><Relationship Id="rId99" Type="http://schemas.openxmlformats.org/officeDocument/2006/relationships/customXml" Target="../ink/ink1975.xml"/><Relationship Id="rId101" Type="http://schemas.openxmlformats.org/officeDocument/2006/relationships/customXml" Target="../ink/ink1976.xml"/><Relationship Id="rId122" Type="http://schemas.openxmlformats.org/officeDocument/2006/relationships/image" Target="../media/image1024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929.xml"/><Relationship Id="rId26" Type="http://schemas.openxmlformats.org/officeDocument/2006/relationships/image" Target="../media/image977.png"/><Relationship Id="rId47" Type="http://schemas.openxmlformats.org/officeDocument/2006/relationships/customXml" Target="../ink/ink1948.xml"/><Relationship Id="rId68" Type="http://schemas.openxmlformats.org/officeDocument/2006/relationships/image" Target="../media/image997.png"/><Relationship Id="rId89" Type="http://schemas.openxmlformats.org/officeDocument/2006/relationships/customXml" Target="../ink/ink1970.xml"/><Relationship Id="rId112" Type="http://schemas.openxmlformats.org/officeDocument/2006/relationships/image" Target="../media/image1019.png"/><Relationship Id="rId133" Type="http://schemas.openxmlformats.org/officeDocument/2006/relationships/customXml" Target="../ink/ink1992.xml"/><Relationship Id="rId16" Type="http://schemas.openxmlformats.org/officeDocument/2006/relationships/image" Target="../media/image9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052.xml"/><Relationship Id="rId21" Type="http://schemas.openxmlformats.org/officeDocument/2006/relationships/customXml" Target="../ink/ink2004.xml"/><Relationship Id="rId42" Type="http://schemas.openxmlformats.org/officeDocument/2006/relationships/image" Target="../media/image1051.png"/><Relationship Id="rId63" Type="http://schemas.openxmlformats.org/officeDocument/2006/relationships/customXml" Target="../ink/ink2025.xml"/><Relationship Id="rId84" Type="http://schemas.openxmlformats.org/officeDocument/2006/relationships/image" Target="../media/image1072.png"/><Relationship Id="rId138" Type="http://schemas.openxmlformats.org/officeDocument/2006/relationships/customXml" Target="../ink/ink2063.xml"/><Relationship Id="rId159" Type="http://schemas.openxmlformats.org/officeDocument/2006/relationships/customXml" Target="../ink/ink2075.xml"/><Relationship Id="rId170" Type="http://schemas.openxmlformats.org/officeDocument/2006/relationships/image" Target="../media/image1112.png"/><Relationship Id="rId191" Type="http://schemas.openxmlformats.org/officeDocument/2006/relationships/customXml" Target="../ink/ink2091.xml"/><Relationship Id="rId107" Type="http://schemas.openxmlformats.org/officeDocument/2006/relationships/customXml" Target="../ink/ink2047.xml"/><Relationship Id="rId11" Type="http://schemas.openxmlformats.org/officeDocument/2006/relationships/customXml" Target="../ink/ink1999.xml"/><Relationship Id="rId32" Type="http://schemas.openxmlformats.org/officeDocument/2006/relationships/image" Target="../media/image1046.png"/><Relationship Id="rId53" Type="http://schemas.openxmlformats.org/officeDocument/2006/relationships/customXml" Target="../ink/ink2020.xml"/><Relationship Id="rId74" Type="http://schemas.openxmlformats.org/officeDocument/2006/relationships/image" Target="../media/image1067.png"/><Relationship Id="rId128" Type="http://schemas.openxmlformats.org/officeDocument/2006/relationships/customXml" Target="../ink/ink2058.xml"/><Relationship Id="rId149" Type="http://schemas.openxmlformats.org/officeDocument/2006/relationships/customXml" Target="../ink/ink2070.xml"/><Relationship Id="rId5" Type="http://schemas.openxmlformats.org/officeDocument/2006/relationships/customXml" Target="../ink/ink1996.xml"/><Relationship Id="rId95" Type="http://schemas.openxmlformats.org/officeDocument/2006/relationships/customXml" Target="../ink/ink2041.xml"/><Relationship Id="rId160" Type="http://schemas.openxmlformats.org/officeDocument/2006/relationships/image" Target="../media/image1107.png"/><Relationship Id="rId181" Type="http://schemas.openxmlformats.org/officeDocument/2006/relationships/customXml" Target="../ink/ink2086.xml"/><Relationship Id="rId22" Type="http://schemas.openxmlformats.org/officeDocument/2006/relationships/image" Target="../media/image1041.png"/><Relationship Id="rId43" Type="http://schemas.openxmlformats.org/officeDocument/2006/relationships/customXml" Target="../ink/ink2015.xml"/><Relationship Id="rId64" Type="http://schemas.openxmlformats.org/officeDocument/2006/relationships/image" Target="../media/image1062.png"/><Relationship Id="rId118" Type="http://schemas.openxmlformats.org/officeDocument/2006/relationships/image" Target="../media/image1089.png"/><Relationship Id="rId139" Type="http://schemas.openxmlformats.org/officeDocument/2006/relationships/customXml" Target="../ink/ink2064.xml"/><Relationship Id="rId85" Type="http://schemas.openxmlformats.org/officeDocument/2006/relationships/customXml" Target="../ink/ink2036.xml"/><Relationship Id="rId150" Type="http://schemas.openxmlformats.org/officeDocument/2006/relationships/image" Target="../media/image1103.png"/><Relationship Id="rId171" Type="http://schemas.openxmlformats.org/officeDocument/2006/relationships/customXml" Target="../ink/ink2081.xml"/><Relationship Id="rId192" Type="http://schemas.openxmlformats.org/officeDocument/2006/relationships/image" Target="../media/image1123.png"/><Relationship Id="rId12" Type="http://schemas.openxmlformats.org/officeDocument/2006/relationships/image" Target="../media/image1036.png"/><Relationship Id="rId33" Type="http://schemas.openxmlformats.org/officeDocument/2006/relationships/customXml" Target="../ink/ink2010.xml"/><Relationship Id="rId108" Type="http://schemas.openxmlformats.org/officeDocument/2006/relationships/image" Target="../media/image1084.png"/><Relationship Id="rId129" Type="http://schemas.openxmlformats.org/officeDocument/2006/relationships/image" Target="../media/image1094.png"/><Relationship Id="rId54" Type="http://schemas.openxmlformats.org/officeDocument/2006/relationships/image" Target="../media/image1057.png"/><Relationship Id="rId75" Type="http://schemas.openxmlformats.org/officeDocument/2006/relationships/customXml" Target="../ink/ink2031.xml"/><Relationship Id="rId96" Type="http://schemas.openxmlformats.org/officeDocument/2006/relationships/image" Target="../media/image1078.png"/><Relationship Id="rId140" Type="http://schemas.openxmlformats.org/officeDocument/2006/relationships/customXml" Target="../ink/ink2065.xml"/><Relationship Id="rId161" Type="http://schemas.openxmlformats.org/officeDocument/2006/relationships/customXml" Target="../ink/ink2076.xml"/><Relationship Id="rId182" Type="http://schemas.openxmlformats.org/officeDocument/2006/relationships/image" Target="../media/image1118.png"/><Relationship Id="rId6" Type="http://schemas.openxmlformats.org/officeDocument/2006/relationships/image" Target="../media/image17.png"/><Relationship Id="rId23" Type="http://schemas.openxmlformats.org/officeDocument/2006/relationships/customXml" Target="../ink/ink2005.xml"/><Relationship Id="rId119" Type="http://schemas.openxmlformats.org/officeDocument/2006/relationships/customXml" Target="../ink/ink2053.xml"/><Relationship Id="rId44" Type="http://schemas.openxmlformats.org/officeDocument/2006/relationships/image" Target="../media/image1052.png"/><Relationship Id="rId65" Type="http://schemas.openxmlformats.org/officeDocument/2006/relationships/customXml" Target="../ink/ink2026.xml"/><Relationship Id="rId86" Type="http://schemas.openxmlformats.org/officeDocument/2006/relationships/image" Target="../media/image1073.png"/><Relationship Id="rId130" Type="http://schemas.openxmlformats.org/officeDocument/2006/relationships/customXml" Target="../ink/ink2059.xml"/><Relationship Id="rId151" Type="http://schemas.openxmlformats.org/officeDocument/2006/relationships/customXml" Target="../ink/ink2071.xml"/><Relationship Id="rId172" Type="http://schemas.openxmlformats.org/officeDocument/2006/relationships/image" Target="../media/image1113.png"/><Relationship Id="rId193" Type="http://schemas.openxmlformats.org/officeDocument/2006/relationships/customXml" Target="../ink/ink2092.xml"/><Relationship Id="rId13" Type="http://schemas.openxmlformats.org/officeDocument/2006/relationships/customXml" Target="../ink/ink2000.xml"/><Relationship Id="rId109" Type="http://schemas.openxmlformats.org/officeDocument/2006/relationships/customXml" Target="../ink/ink2048.xml"/><Relationship Id="rId34" Type="http://schemas.openxmlformats.org/officeDocument/2006/relationships/image" Target="../media/image1047.png"/><Relationship Id="rId55" Type="http://schemas.openxmlformats.org/officeDocument/2006/relationships/customXml" Target="../ink/ink2021.xml"/><Relationship Id="rId76" Type="http://schemas.openxmlformats.org/officeDocument/2006/relationships/image" Target="../media/image1068.png"/><Relationship Id="rId97" Type="http://schemas.openxmlformats.org/officeDocument/2006/relationships/customXml" Target="../ink/ink2042.xml"/><Relationship Id="rId120" Type="http://schemas.openxmlformats.org/officeDocument/2006/relationships/image" Target="../media/image1090.png"/><Relationship Id="rId141" Type="http://schemas.openxmlformats.org/officeDocument/2006/relationships/customXml" Target="../ink/ink2066.xml"/><Relationship Id="rId7" Type="http://schemas.openxmlformats.org/officeDocument/2006/relationships/customXml" Target="../ink/ink1997.xml"/><Relationship Id="rId71" Type="http://schemas.openxmlformats.org/officeDocument/2006/relationships/customXml" Target="../ink/ink2029.xml"/><Relationship Id="rId92" Type="http://schemas.openxmlformats.org/officeDocument/2006/relationships/image" Target="../media/image1076.png"/><Relationship Id="rId162" Type="http://schemas.openxmlformats.org/officeDocument/2006/relationships/image" Target="../media/image1108.png"/><Relationship Id="rId183" Type="http://schemas.openxmlformats.org/officeDocument/2006/relationships/customXml" Target="../ink/ink2087.xml"/><Relationship Id="rId2" Type="http://schemas.microsoft.com/office/2007/relationships/media" Target="../media/media30.m4a"/><Relationship Id="rId29" Type="http://schemas.openxmlformats.org/officeDocument/2006/relationships/customXml" Target="../ink/ink2008.xml"/><Relationship Id="rId24" Type="http://schemas.openxmlformats.org/officeDocument/2006/relationships/image" Target="../media/image1042.png"/><Relationship Id="rId40" Type="http://schemas.openxmlformats.org/officeDocument/2006/relationships/image" Target="../media/image1050.png"/><Relationship Id="rId45" Type="http://schemas.openxmlformats.org/officeDocument/2006/relationships/customXml" Target="../ink/ink2016.xml"/><Relationship Id="rId66" Type="http://schemas.openxmlformats.org/officeDocument/2006/relationships/image" Target="../media/image1063.png"/><Relationship Id="rId87" Type="http://schemas.openxmlformats.org/officeDocument/2006/relationships/customXml" Target="../ink/ink2037.xml"/><Relationship Id="rId110" Type="http://schemas.openxmlformats.org/officeDocument/2006/relationships/image" Target="../media/image1085.png"/><Relationship Id="rId115" Type="http://schemas.openxmlformats.org/officeDocument/2006/relationships/customXml" Target="../ink/ink2051.xml"/><Relationship Id="rId131" Type="http://schemas.openxmlformats.org/officeDocument/2006/relationships/image" Target="../media/image1095.png"/><Relationship Id="rId136" Type="http://schemas.openxmlformats.org/officeDocument/2006/relationships/customXml" Target="../ink/ink2062.xml"/><Relationship Id="rId157" Type="http://schemas.openxmlformats.org/officeDocument/2006/relationships/customXml" Target="../ink/ink2074.xml"/><Relationship Id="rId178" Type="http://schemas.openxmlformats.org/officeDocument/2006/relationships/image" Target="../media/image1116.png"/><Relationship Id="rId61" Type="http://schemas.openxmlformats.org/officeDocument/2006/relationships/customXml" Target="../ink/ink2024.xml"/><Relationship Id="rId82" Type="http://schemas.openxmlformats.org/officeDocument/2006/relationships/image" Target="../media/image1071.png"/><Relationship Id="rId152" Type="http://schemas.openxmlformats.org/officeDocument/2006/relationships/image" Target="../media/image1104.png"/><Relationship Id="rId173" Type="http://schemas.openxmlformats.org/officeDocument/2006/relationships/customXml" Target="../ink/ink2082.xml"/><Relationship Id="rId194" Type="http://schemas.openxmlformats.org/officeDocument/2006/relationships/image" Target="../media/image995.png"/><Relationship Id="rId199" Type="http://schemas.openxmlformats.org/officeDocument/2006/relationships/image" Target="../media/image1.png"/><Relationship Id="rId19" Type="http://schemas.openxmlformats.org/officeDocument/2006/relationships/customXml" Target="../ink/ink2003.xml"/><Relationship Id="rId14" Type="http://schemas.openxmlformats.org/officeDocument/2006/relationships/image" Target="../media/image1037.png"/><Relationship Id="rId30" Type="http://schemas.openxmlformats.org/officeDocument/2006/relationships/image" Target="../media/image1045.png"/><Relationship Id="rId35" Type="http://schemas.openxmlformats.org/officeDocument/2006/relationships/customXml" Target="../ink/ink2011.xml"/><Relationship Id="rId56" Type="http://schemas.openxmlformats.org/officeDocument/2006/relationships/image" Target="../media/image1058.png"/><Relationship Id="rId77" Type="http://schemas.openxmlformats.org/officeDocument/2006/relationships/customXml" Target="../ink/ink2032.xml"/><Relationship Id="rId100" Type="http://schemas.openxmlformats.org/officeDocument/2006/relationships/image" Target="../media/image1080.png"/><Relationship Id="rId105" Type="http://schemas.openxmlformats.org/officeDocument/2006/relationships/customXml" Target="../ink/ink2046.xml"/><Relationship Id="rId126" Type="http://schemas.openxmlformats.org/officeDocument/2006/relationships/customXml" Target="../ink/ink2057.xml"/><Relationship Id="rId147" Type="http://schemas.openxmlformats.org/officeDocument/2006/relationships/customXml" Target="../ink/ink2069.xml"/><Relationship Id="rId168" Type="http://schemas.openxmlformats.org/officeDocument/2006/relationships/image" Target="../media/image1111.png"/><Relationship Id="rId8" Type="http://schemas.openxmlformats.org/officeDocument/2006/relationships/image" Target="../media/image1034.png"/><Relationship Id="rId51" Type="http://schemas.openxmlformats.org/officeDocument/2006/relationships/customXml" Target="../ink/ink2019.xml"/><Relationship Id="rId72" Type="http://schemas.openxmlformats.org/officeDocument/2006/relationships/image" Target="../media/image1066.png"/><Relationship Id="rId93" Type="http://schemas.openxmlformats.org/officeDocument/2006/relationships/customXml" Target="../ink/ink2040.xml"/><Relationship Id="rId98" Type="http://schemas.openxmlformats.org/officeDocument/2006/relationships/image" Target="../media/image1079.png"/><Relationship Id="rId121" Type="http://schemas.openxmlformats.org/officeDocument/2006/relationships/customXml" Target="../ink/ink2054.xml"/><Relationship Id="rId142" Type="http://schemas.openxmlformats.org/officeDocument/2006/relationships/image" Target="../media/image1099.png"/><Relationship Id="rId163" Type="http://schemas.openxmlformats.org/officeDocument/2006/relationships/customXml" Target="../ink/ink2077.xml"/><Relationship Id="rId184" Type="http://schemas.openxmlformats.org/officeDocument/2006/relationships/image" Target="../media/image1119.png"/><Relationship Id="rId189" Type="http://schemas.openxmlformats.org/officeDocument/2006/relationships/customXml" Target="../ink/ink2090.xml"/><Relationship Id="rId3" Type="http://schemas.openxmlformats.org/officeDocument/2006/relationships/audio" Target="../media/media30.m4a"/><Relationship Id="rId25" Type="http://schemas.openxmlformats.org/officeDocument/2006/relationships/customXml" Target="../ink/ink2006.xml"/><Relationship Id="rId46" Type="http://schemas.openxmlformats.org/officeDocument/2006/relationships/image" Target="../media/image1053.png"/><Relationship Id="rId67" Type="http://schemas.openxmlformats.org/officeDocument/2006/relationships/customXml" Target="../ink/ink2027.xml"/><Relationship Id="rId116" Type="http://schemas.openxmlformats.org/officeDocument/2006/relationships/image" Target="../media/image1088.png"/><Relationship Id="rId137" Type="http://schemas.openxmlformats.org/officeDocument/2006/relationships/image" Target="../media/image1098.png"/><Relationship Id="rId158" Type="http://schemas.openxmlformats.org/officeDocument/2006/relationships/image" Target="../media/image1106.png"/><Relationship Id="rId20" Type="http://schemas.openxmlformats.org/officeDocument/2006/relationships/image" Target="../media/image1040.png"/><Relationship Id="rId41" Type="http://schemas.openxmlformats.org/officeDocument/2006/relationships/customXml" Target="../ink/ink2014.xml"/><Relationship Id="rId62" Type="http://schemas.openxmlformats.org/officeDocument/2006/relationships/image" Target="../media/image1061.png"/><Relationship Id="rId83" Type="http://schemas.openxmlformats.org/officeDocument/2006/relationships/customXml" Target="../ink/ink2035.xml"/><Relationship Id="rId88" Type="http://schemas.openxmlformats.org/officeDocument/2006/relationships/image" Target="../media/image1074.png"/><Relationship Id="rId111" Type="http://schemas.openxmlformats.org/officeDocument/2006/relationships/customXml" Target="../ink/ink2049.xml"/><Relationship Id="rId132" Type="http://schemas.openxmlformats.org/officeDocument/2006/relationships/customXml" Target="../ink/ink2060.xml"/><Relationship Id="rId153" Type="http://schemas.openxmlformats.org/officeDocument/2006/relationships/customXml" Target="../ink/ink2072.xml"/><Relationship Id="rId174" Type="http://schemas.openxmlformats.org/officeDocument/2006/relationships/image" Target="../media/image1114.png"/><Relationship Id="rId179" Type="http://schemas.openxmlformats.org/officeDocument/2006/relationships/customXml" Target="../ink/ink2085.xml"/><Relationship Id="rId195" Type="http://schemas.openxmlformats.org/officeDocument/2006/relationships/customXml" Target="../ink/ink2093.xml"/><Relationship Id="rId190" Type="http://schemas.openxmlformats.org/officeDocument/2006/relationships/image" Target="../media/image1122.png"/><Relationship Id="rId15" Type="http://schemas.openxmlformats.org/officeDocument/2006/relationships/customXml" Target="../ink/ink2001.xml"/><Relationship Id="rId36" Type="http://schemas.openxmlformats.org/officeDocument/2006/relationships/image" Target="../media/image1048.png"/><Relationship Id="rId57" Type="http://schemas.openxmlformats.org/officeDocument/2006/relationships/customXml" Target="../ink/ink2022.xml"/><Relationship Id="rId106" Type="http://schemas.openxmlformats.org/officeDocument/2006/relationships/image" Target="../media/image1083.png"/><Relationship Id="rId127" Type="http://schemas.openxmlformats.org/officeDocument/2006/relationships/image" Target="../media/image1093.png"/><Relationship Id="rId10" Type="http://schemas.openxmlformats.org/officeDocument/2006/relationships/image" Target="../media/image1035.png"/><Relationship Id="rId31" Type="http://schemas.openxmlformats.org/officeDocument/2006/relationships/customXml" Target="../ink/ink2009.xml"/><Relationship Id="rId52" Type="http://schemas.openxmlformats.org/officeDocument/2006/relationships/image" Target="../media/image1056.png"/><Relationship Id="rId73" Type="http://schemas.openxmlformats.org/officeDocument/2006/relationships/customXml" Target="../ink/ink2030.xml"/><Relationship Id="rId78" Type="http://schemas.openxmlformats.org/officeDocument/2006/relationships/image" Target="../media/image1069.png"/><Relationship Id="rId94" Type="http://schemas.openxmlformats.org/officeDocument/2006/relationships/image" Target="../media/image1077.png"/><Relationship Id="rId99" Type="http://schemas.openxmlformats.org/officeDocument/2006/relationships/customXml" Target="../ink/ink2043.xml"/><Relationship Id="rId101" Type="http://schemas.openxmlformats.org/officeDocument/2006/relationships/customXml" Target="../ink/ink2044.xml"/><Relationship Id="rId122" Type="http://schemas.openxmlformats.org/officeDocument/2006/relationships/customXml" Target="../ink/ink2055.xml"/><Relationship Id="rId143" Type="http://schemas.openxmlformats.org/officeDocument/2006/relationships/customXml" Target="../ink/ink2067.xml"/><Relationship Id="rId148" Type="http://schemas.openxmlformats.org/officeDocument/2006/relationships/image" Target="../media/image1102.png"/><Relationship Id="rId164" Type="http://schemas.openxmlformats.org/officeDocument/2006/relationships/image" Target="../media/image1109.png"/><Relationship Id="rId169" Type="http://schemas.openxmlformats.org/officeDocument/2006/relationships/customXml" Target="../ink/ink2080.xml"/><Relationship Id="rId185" Type="http://schemas.openxmlformats.org/officeDocument/2006/relationships/customXml" Target="../ink/ink2088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998.xml"/><Relationship Id="rId180" Type="http://schemas.openxmlformats.org/officeDocument/2006/relationships/image" Target="../media/image1117.png"/><Relationship Id="rId26" Type="http://schemas.openxmlformats.org/officeDocument/2006/relationships/image" Target="../media/image1043.png"/><Relationship Id="rId47" Type="http://schemas.openxmlformats.org/officeDocument/2006/relationships/customXml" Target="../ink/ink2017.xml"/><Relationship Id="rId68" Type="http://schemas.openxmlformats.org/officeDocument/2006/relationships/image" Target="../media/image1064.png"/><Relationship Id="rId89" Type="http://schemas.openxmlformats.org/officeDocument/2006/relationships/customXml" Target="../ink/ink2038.xml"/><Relationship Id="rId112" Type="http://schemas.openxmlformats.org/officeDocument/2006/relationships/image" Target="../media/image1086.png"/><Relationship Id="rId133" Type="http://schemas.openxmlformats.org/officeDocument/2006/relationships/image" Target="../media/image1096.png"/><Relationship Id="rId154" Type="http://schemas.openxmlformats.org/officeDocument/2006/relationships/image" Target="../media/image975.png"/><Relationship Id="rId175" Type="http://schemas.openxmlformats.org/officeDocument/2006/relationships/customXml" Target="../ink/ink2083.xml"/><Relationship Id="rId196" Type="http://schemas.openxmlformats.org/officeDocument/2006/relationships/image" Target="../media/image996.png"/><Relationship Id="rId16" Type="http://schemas.openxmlformats.org/officeDocument/2006/relationships/image" Target="../media/image1038.png"/><Relationship Id="rId37" Type="http://schemas.openxmlformats.org/officeDocument/2006/relationships/customXml" Target="../ink/ink2012.xml"/><Relationship Id="rId58" Type="http://schemas.openxmlformats.org/officeDocument/2006/relationships/image" Target="../media/image1059.png"/><Relationship Id="rId79" Type="http://schemas.openxmlformats.org/officeDocument/2006/relationships/customXml" Target="../ink/ink2033.xml"/><Relationship Id="rId102" Type="http://schemas.openxmlformats.org/officeDocument/2006/relationships/image" Target="../media/image1081.png"/><Relationship Id="rId123" Type="http://schemas.openxmlformats.org/officeDocument/2006/relationships/image" Target="../media/image1091.png"/><Relationship Id="rId144" Type="http://schemas.openxmlformats.org/officeDocument/2006/relationships/image" Target="../media/image1100.png"/><Relationship Id="rId90" Type="http://schemas.openxmlformats.org/officeDocument/2006/relationships/image" Target="../media/image1075.png"/><Relationship Id="rId165" Type="http://schemas.openxmlformats.org/officeDocument/2006/relationships/customXml" Target="../ink/ink2078.xml"/><Relationship Id="rId186" Type="http://schemas.openxmlformats.org/officeDocument/2006/relationships/image" Target="../media/image1120.png"/><Relationship Id="rId27" Type="http://schemas.openxmlformats.org/officeDocument/2006/relationships/customXml" Target="../ink/ink2007.xml"/><Relationship Id="rId48" Type="http://schemas.openxmlformats.org/officeDocument/2006/relationships/image" Target="../media/image1054.png"/><Relationship Id="rId69" Type="http://schemas.openxmlformats.org/officeDocument/2006/relationships/customXml" Target="../ink/ink2028.xml"/><Relationship Id="rId113" Type="http://schemas.openxmlformats.org/officeDocument/2006/relationships/customXml" Target="../ink/ink2050.xml"/><Relationship Id="rId134" Type="http://schemas.openxmlformats.org/officeDocument/2006/relationships/customXml" Target="../ink/ink2061.xml"/><Relationship Id="rId80" Type="http://schemas.openxmlformats.org/officeDocument/2006/relationships/image" Target="../media/image1070.png"/><Relationship Id="rId155" Type="http://schemas.openxmlformats.org/officeDocument/2006/relationships/customXml" Target="../ink/ink2073.xml"/><Relationship Id="rId176" Type="http://schemas.openxmlformats.org/officeDocument/2006/relationships/image" Target="../media/image1115.png"/><Relationship Id="rId197" Type="http://schemas.openxmlformats.org/officeDocument/2006/relationships/customXml" Target="../ink/ink2094.xml"/><Relationship Id="rId17" Type="http://schemas.openxmlformats.org/officeDocument/2006/relationships/customXml" Target="../ink/ink2002.xml"/><Relationship Id="rId38" Type="http://schemas.openxmlformats.org/officeDocument/2006/relationships/image" Target="../media/image1049.png"/><Relationship Id="rId59" Type="http://schemas.openxmlformats.org/officeDocument/2006/relationships/customXml" Target="../ink/ink2023.xml"/><Relationship Id="rId103" Type="http://schemas.openxmlformats.org/officeDocument/2006/relationships/customXml" Target="../ink/ink2045.xml"/><Relationship Id="rId124" Type="http://schemas.openxmlformats.org/officeDocument/2006/relationships/customXml" Target="../ink/ink2056.xml"/><Relationship Id="rId70" Type="http://schemas.openxmlformats.org/officeDocument/2006/relationships/image" Target="../media/image1065.png"/><Relationship Id="rId91" Type="http://schemas.openxmlformats.org/officeDocument/2006/relationships/customXml" Target="../ink/ink2039.xml"/><Relationship Id="rId145" Type="http://schemas.openxmlformats.org/officeDocument/2006/relationships/customXml" Target="../ink/ink2068.xml"/><Relationship Id="rId166" Type="http://schemas.openxmlformats.org/officeDocument/2006/relationships/image" Target="../media/image1110.png"/><Relationship Id="rId187" Type="http://schemas.openxmlformats.org/officeDocument/2006/relationships/customXml" Target="../ink/ink2089.xml"/><Relationship Id="rId1" Type="http://schemas.openxmlformats.org/officeDocument/2006/relationships/tags" Target="../tags/tag11.xml"/><Relationship Id="rId28" Type="http://schemas.openxmlformats.org/officeDocument/2006/relationships/image" Target="../media/image1044.png"/><Relationship Id="rId49" Type="http://schemas.openxmlformats.org/officeDocument/2006/relationships/customXml" Target="../ink/ink2018.xml"/><Relationship Id="rId114" Type="http://schemas.openxmlformats.org/officeDocument/2006/relationships/image" Target="../media/image1087.png"/><Relationship Id="rId60" Type="http://schemas.openxmlformats.org/officeDocument/2006/relationships/image" Target="../media/image1060.png"/><Relationship Id="rId81" Type="http://schemas.openxmlformats.org/officeDocument/2006/relationships/customXml" Target="../ink/ink2034.xml"/><Relationship Id="rId135" Type="http://schemas.openxmlformats.org/officeDocument/2006/relationships/image" Target="../media/image1097.png"/><Relationship Id="rId156" Type="http://schemas.openxmlformats.org/officeDocument/2006/relationships/image" Target="../media/image1105.png"/><Relationship Id="rId177" Type="http://schemas.openxmlformats.org/officeDocument/2006/relationships/customXml" Target="../ink/ink2084.xml"/><Relationship Id="rId198" Type="http://schemas.openxmlformats.org/officeDocument/2006/relationships/customXml" Target="../ink/ink2095.xml"/><Relationship Id="rId18" Type="http://schemas.openxmlformats.org/officeDocument/2006/relationships/image" Target="../media/image1039.png"/><Relationship Id="rId39" Type="http://schemas.openxmlformats.org/officeDocument/2006/relationships/customXml" Target="../ink/ink2013.xml"/><Relationship Id="rId50" Type="http://schemas.openxmlformats.org/officeDocument/2006/relationships/image" Target="../media/image1055.png"/><Relationship Id="rId104" Type="http://schemas.openxmlformats.org/officeDocument/2006/relationships/image" Target="../media/image1082.png"/><Relationship Id="rId125" Type="http://schemas.openxmlformats.org/officeDocument/2006/relationships/image" Target="../media/image1092.png"/><Relationship Id="rId146" Type="http://schemas.openxmlformats.org/officeDocument/2006/relationships/image" Target="../media/image1101.png"/><Relationship Id="rId167" Type="http://schemas.openxmlformats.org/officeDocument/2006/relationships/customXml" Target="../ink/ink2079.xml"/><Relationship Id="rId188" Type="http://schemas.openxmlformats.org/officeDocument/2006/relationships/image" Target="../media/image1121.png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52.xml"/><Relationship Id="rId21" Type="http://schemas.openxmlformats.org/officeDocument/2006/relationships/customXml" Target="../ink/ink2104.xml"/><Relationship Id="rId42" Type="http://schemas.openxmlformats.org/officeDocument/2006/relationships/image" Target="../media/image1144.png"/><Relationship Id="rId63" Type="http://schemas.openxmlformats.org/officeDocument/2006/relationships/customXml" Target="../ink/ink2125.xml"/><Relationship Id="rId84" Type="http://schemas.openxmlformats.org/officeDocument/2006/relationships/image" Target="../media/image1164.png"/><Relationship Id="rId138" Type="http://schemas.openxmlformats.org/officeDocument/2006/relationships/image" Target="../media/image1191.png"/><Relationship Id="rId159" Type="http://schemas.openxmlformats.org/officeDocument/2006/relationships/customXml" Target="../ink/ink2173.xml"/><Relationship Id="rId170" Type="http://schemas.openxmlformats.org/officeDocument/2006/relationships/image" Target="../media/image1204.png"/><Relationship Id="rId191" Type="http://schemas.openxmlformats.org/officeDocument/2006/relationships/customXml" Target="../ink/ink2190.xml"/><Relationship Id="rId205" Type="http://schemas.openxmlformats.org/officeDocument/2006/relationships/customXml" Target="../ink/ink2197.xml"/><Relationship Id="rId107" Type="http://schemas.openxmlformats.org/officeDocument/2006/relationships/customXml" Target="../ink/ink2147.xml"/><Relationship Id="rId11" Type="http://schemas.openxmlformats.org/officeDocument/2006/relationships/customXml" Target="../ink/ink2099.xml"/><Relationship Id="rId32" Type="http://schemas.openxmlformats.org/officeDocument/2006/relationships/image" Target="../media/image1139.png"/><Relationship Id="rId53" Type="http://schemas.openxmlformats.org/officeDocument/2006/relationships/customXml" Target="../ink/ink2120.xml"/><Relationship Id="rId74" Type="http://schemas.openxmlformats.org/officeDocument/2006/relationships/image" Target="../media/image1159.png"/><Relationship Id="rId128" Type="http://schemas.openxmlformats.org/officeDocument/2006/relationships/image" Target="../media/image1186.png"/><Relationship Id="rId149" Type="http://schemas.openxmlformats.org/officeDocument/2006/relationships/customXml" Target="../ink/ink2168.xml"/><Relationship Id="rId5" Type="http://schemas.openxmlformats.org/officeDocument/2006/relationships/customXml" Target="../ink/ink2096.xml"/><Relationship Id="rId95" Type="http://schemas.openxmlformats.org/officeDocument/2006/relationships/customXml" Target="../ink/ink2141.xml"/><Relationship Id="rId160" Type="http://schemas.openxmlformats.org/officeDocument/2006/relationships/image" Target="../media/image1201.png"/><Relationship Id="rId181" Type="http://schemas.openxmlformats.org/officeDocument/2006/relationships/customXml" Target="../ink/ink2185.xml"/><Relationship Id="rId22" Type="http://schemas.openxmlformats.org/officeDocument/2006/relationships/image" Target="../media/image1134.png"/><Relationship Id="rId43" Type="http://schemas.openxmlformats.org/officeDocument/2006/relationships/customXml" Target="../ink/ink2115.xml"/><Relationship Id="rId64" Type="http://schemas.openxmlformats.org/officeDocument/2006/relationships/image" Target="../media/image1154.png"/><Relationship Id="rId118" Type="http://schemas.openxmlformats.org/officeDocument/2006/relationships/image" Target="../media/image1178.png"/><Relationship Id="rId139" Type="http://schemas.openxmlformats.org/officeDocument/2006/relationships/customXml" Target="../ink/ink2163.xml"/><Relationship Id="rId85" Type="http://schemas.openxmlformats.org/officeDocument/2006/relationships/customXml" Target="../ink/ink2136.xml"/><Relationship Id="rId150" Type="http://schemas.openxmlformats.org/officeDocument/2006/relationships/image" Target="../media/image17.png"/><Relationship Id="rId171" Type="http://schemas.openxmlformats.org/officeDocument/2006/relationships/customXml" Target="../ink/ink2179.xml"/><Relationship Id="rId192" Type="http://schemas.openxmlformats.org/officeDocument/2006/relationships/image" Target="../media/image1214.png"/><Relationship Id="rId206" Type="http://schemas.openxmlformats.org/officeDocument/2006/relationships/image" Target="../media/image1221.png"/><Relationship Id="rId12" Type="http://schemas.openxmlformats.org/officeDocument/2006/relationships/image" Target="../media/image1129.png"/><Relationship Id="rId33" Type="http://schemas.openxmlformats.org/officeDocument/2006/relationships/customXml" Target="../ink/ink2110.xml"/><Relationship Id="rId108" Type="http://schemas.openxmlformats.org/officeDocument/2006/relationships/image" Target="../media/image1173.png"/><Relationship Id="rId129" Type="http://schemas.openxmlformats.org/officeDocument/2006/relationships/customXml" Target="../ink/ink2158.xml"/><Relationship Id="rId54" Type="http://schemas.openxmlformats.org/officeDocument/2006/relationships/image" Target="../media/image1149.png"/><Relationship Id="rId75" Type="http://schemas.openxmlformats.org/officeDocument/2006/relationships/customXml" Target="../ink/ink2131.xml"/><Relationship Id="rId96" Type="http://schemas.openxmlformats.org/officeDocument/2006/relationships/image" Target="../media/image1167.png"/><Relationship Id="rId140" Type="http://schemas.openxmlformats.org/officeDocument/2006/relationships/image" Target="../media/image1192.png"/><Relationship Id="rId161" Type="http://schemas.openxmlformats.org/officeDocument/2006/relationships/customXml" Target="../ink/ink2174.xml"/><Relationship Id="rId182" Type="http://schemas.openxmlformats.org/officeDocument/2006/relationships/image" Target="../media/image1209.png"/><Relationship Id="rId6" Type="http://schemas.openxmlformats.org/officeDocument/2006/relationships/image" Target="../media/image104.png"/><Relationship Id="rId23" Type="http://schemas.openxmlformats.org/officeDocument/2006/relationships/customXml" Target="../ink/ink2105.xml"/><Relationship Id="rId119" Type="http://schemas.openxmlformats.org/officeDocument/2006/relationships/customXml" Target="../ink/ink2153.xml"/><Relationship Id="rId44" Type="http://schemas.openxmlformats.org/officeDocument/2006/relationships/image" Target="../media/image1145.png"/><Relationship Id="rId65" Type="http://schemas.openxmlformats.org/officeDocument/2006/relationships/customXml" Target="../ink/ink2126.xml"/><Relationship Id="rId86" Type="http://schemas.openxmlformats.org/officeDocument/2006/relationships/image" Target="../media/image1125.png"/><Relationship Id="rId130" Type="http://schemas.openxmlformats.org/officeDocument/2006/relationships/image" Target="../media/image1187.png"/><Relationship Id="rId151" Type="http://schemas.openxmlformats.org/officeDocument/2006/relationships/customXml" Target="../ink/ink2169.xml"/><Relationship Id="rId172" Type="http://schemas.openxmlformats.org/officeDocument/2006/relationships/image" Target="../media/image1205.png"/><Relationship Id="rId193" Type="http://schemas.openxmlformats.org/officeDocument/2006/relationships/customXml" Target="../ink/ink2191.xml"/><Relationship Id="rId207" Type="http://schemas.openxmlformats.org/officeDocument/2006/relationships/customXml" Target="../ink/ink2198.xml"/><Relationship Id="rId13" Type="http://schemas.openxmlformats.org/officeDocument/2006/relationships/customXml" Target="../ink/ink2100.xml"/><Relationship Id="rId109" Type="http://schemas.openxmlformats.org/officeDocument/2006/relationships/customXml" Target="../ink/ink2148.xml"/><Relationship Id="rId34" Type="http://schemas.openxmlformats.org/officeDocument/2006/relationships/image" Target="../media/image1140.png"/><Relationship Id="rId55" Type="http://schemas.openxmlformats.org/officeDocument/2006/relationships/customXml" Target="../ink/ink2121.xml"/><Relationship Id="rId76" Type="http://schemas.openxmlformats.org/officeDocument/2006/relationships/image" Target="../media/image1160.png"/><Relationship Id="rId97" Type="http://schemas.openxmlformats.org/officeDocument/2006/relationships/customXml" Target="../ink/ink2142.xml"/><Relationship Id="rId120" Type="http://schemas.openxmlformats.org/officeDocument/2006/relationships/image" Target="../media/image1179.png"/><Relationship Id="rId141" Type="http://schemas.openxmlformats.org/officeDocument/2006/relationships/customXml" Target="../ink/ink2164.xml"/><Relationship Id="rId7" Type="http://schemas.openxmlformats.org/officeDocument/2006/relationships/customXml" Target="../ink/ink2097.xml"/><Relationship Id="rId162" Type="http://schemas.openxmlformats.org/officeDocument/2006/relationships/image" Target="../media/image1009.png"/><Relationship Id="rId183" Type="http://schemas.openxmlformats.org/officeDocument/2006/relationships/customXml" Target="../ink/ink2186.xml"/><Relationship Id="rId24" Type="http://schemas.openxmlformats.org/officeDocument/2006/relationships/image" Target="../media/image1135.png"/><Relationship Id="rId45" Type="http://schemas.openxmlformats.org/officeDocument/2006/relationships/customXml" Target="../ink/ink2116.xml"/><Relationship Id="rId66" Type="http://schemas.openxmlformats.org/officeDocument/2006/relationships/image" Target="../media/image1155.png"/><Relationship Id="rId87" Type="http://schemas.openxmlformats.org/officeDocument/2006/relationships/customXml" Target="../ink/ink2137.xml"/><Relationship Id="rId110" Type="http://schemas.openxmlformats.org/officeDocument/2006/relationships/image" Target="../media/image1174.png"/><Relationship Id="rId131" Type="http://schemas.openxmlformats.org/officeDocument/2006/relationships/customXml" Target="../ink/ink2159.xml"/><Relationship Id="rId152" Type="http://schemas.openxmlformats.org/officeDocument/2006/relationships/image" Target="../media/image1197.png"/><Relationship Id="rId173" Type="http://schemas.openxmlformats.org/officeDocument/2006/relationships/customXml" Target="../ink/ink2180.xml"/><Relationship Id="rId194" Type="http://schemas.openxmlformats.org/officeDocument/2006/relationships/image" Target="../media/image1215.png"/><Relationship Id="rId208" Type="http://schemas.openxmlformats.org/officeDocument/2006/relationships/image" Target="../media/image995.png"/><Relationship Id="rId19" Type="http://schemas.openxmlformats.org/officeDocument/2006/relationships/customXml" Target="../ink/ink2103.xml"/><Relationship Id="rId14" Type="http://schemas.openxmlformats.org/officeDocument/2006/relationships/image" Target="../media/image1130.png"/><Relationship Id="rId30" Type="http://schemas.openxmlformats.org/officeDocument/2006/relationships/image" Target="../media/image1138.png"/><Relationship Id="rId35" Type="http://schemas.openxmlformats.org/officeDocument/2006/relationships/customXml" Target="../ink/ink2111.xml"/><Relationship Id="rId56" Type="http://schemas.openxmlformats.org/officeDocument/2006/relationships/image" Target="../media/image1150.png"/><Relationship Id="rId77" Type="http://schemas.openxmlformats.org/officeDocument/2006/relationships/customXml" Target="../ink/ink2132.xml"/><Relationship Id="rId100" Type="http://schemas.openxmlformats.org/officeDocument/2006/relationships/image" Target="../media/image1169.png"/><Relationship Id="rId105" Type="http://schemas.openxmlformats.org/officeDocument/2006/relationships/customXml" Target="../ink/ink2146.xml"/><Relationship Id="rId126" Type="http://schemas.openxmlformats.org/officeDocument/2006/relationships/image" Target="../media/image1182.png"/><Relationship Id="rId147" Type="http://schemas.openxmlformats.org/officeDocument/2006/relationships/customXml" Target="../ink/ink2167.xml"/><Relationship Id="rId168" Type="http://schemas.openxmlformats.org/officeDocument/2006/relationships/image" Target="../media/image1203.png"/><Relationship Id="rId8" Type="http://schemas.openxmlformats.org/officeDocument/2006/relationships/image" Target="../media/image1127.png"/><Relationship Id="rId51" Type="http://schemas.openxmlformats.org/officeDocument/2006/relationships/customXml" Target="../ink/ink2119.xml"/><Relationship Id="rId72" Type="http://schemas.openxmlformats.org/officeDocument/2006/relationships/image" Target="../media/image1158.png"/><Relationship Id="rId93" Type="http://schemas.openxmlformats.org/officeDocument/2006/relationships/customXml" Target="../ink/ink2140.xml"/><Relationship Id="rId98" Type="http://schemas.openxmlformats.org/officeDocument/2006/relationships/image" Target="../media/image1168.png"/><Relationship Id="rId121" Type="http://schemas.openxmlformats.org/officeDocument/2006/relationships/customXml" Target="../ink/ink2154.xml"/><Relationship Id="rId142" Type="http://schemas.openxmlformats.org/officeDocument/2006/relationships/image" Target="../media/image1193.png"/><Relationship Id="rId163" Type="http://schemas.openxmlformats.org/officeDocument/2006/relationships/customXml" Target="../ink/ink2175.xml"/><Relationship Id="rId184" Type="http://schemas.openxmlformats.org/officeDocument/2006/relationships/image" Target="../media/image1210.png"/><Relationship Id="rId189" Type="http://schemas.openxmlformats.org/officeDocument/2006/relationships/customXml" Target="../ink/ink2189.xml"/><Relationship Id="rId3" Type="http://schemas.openxmlformats.org/officeDocument/2006/relationships/audio" Target="../media/media31.m4a"/><Relationship Id="rId214" Type="http://schemas.openxmlformats.org/officeDocument/2006/relationships/image" Target="../media/image1184.png"/><Relationship Id="rId25" Type="http://schemas.openxmlformats.org/officeDocument/2006/relationships/customXml" Target="../ink/ink2106.xml"/><Relationship Id="rId46" Type="http://schemas.openxmlformats.org/officeDocument/2006/relationships/image" Target="../media/image1146.png"/><Relationship Id="rId67" Type="http://schemas.openxmlformats.org/officeDocument/2006/relationships/customXml" Target="../ink/ink2127.xml"/><Relationship Id="rId116" Type="http://schemas.openxmlformats.org/officeDocument/2006/relationships/image" Target="../media/image1177.png"/><Relationship Id="rId137" Type="http://schemas.openxmlformats.org/officeDocument/2006/relationships/customXml" Target="../ink/ink2162.xml"/><Relationship Id="rId158" Type="http://schemas.openxmlformats.org/officeDocument/2006/relationships/image" Target="../media/image1200.png"/><Relationship Id="rId20" Type="http://schemas.openxmlformats.org/officeDocument/2006/relationships/image" Target="../media/image1133.png"/><Relationship Id="rId41" Type="http://schemas.openxmlformats.org/officeDocument/2006/relationships/customXml" Target="../ink/ink2114.xml"/><Relationship Id="rId62" Type="http://schemas.openxmlformats.org/officeDocument/2006/relationships/image" Target="../media/image1153.png"/><Relationship Id="rId83" Type="http://schemas.openxmlformats.org/officeDocument/2006/relationships/customXml" Target="../ink/ink2135.xml"/><Relationship Id="rId88" Type="http://schemas.openxmlformats.org/officeDocument/2006/relationships/image" Target="../media/image1126.png"/><Relationship Id="rId111" Type="http://schemas.openxmlformats.org/officeDocument/2006/relationships/customXml" Target="../ink/ink2149.xml"/><Relationship Id="rId132" Type="http://schemas.openxmlformats.org/officeDocument/2006/relationships/image" Target="../media/image1188.png"/><Relationship Id="rId153" Type="http://schemas.openxmlformats.org/officeDocument/2006/relationships/customXml" Target="../ink/ink2170.xml"/><Relationship Id="rId174" Type="http://schemas.openxmlformats.org/officeDocument/2006/relationships/image" Target="../media/image1206.png"/><Relationship Id="rId179" Type="http://schemas.openxmlformats.org/officeDocument/2006/relationships/image" Target="../media/image1208.png"/><Relationship Id="rId195" Type="http://schemas.openxmlformats.org/officeDocument/2006/relationships/customXml" Target="../ink/ink2192.xml"/><Relationship Id="rId209" Type="http://schemas.openxmlformats.org/officeDocument/2006/relationships/customXml" Target="../ink/ink2199.xml"/><Relationship Id="rId190" Type="http://schemas.openxmlformats.org/officeDocument/2006/relationships/image" Target="../media/image1213.png"/><Relationship Id="rId204" Type="http://schemas.openxmlformats.org/officeDocument/2006/relationships/image" Target="../media/image1220.png"/><Relationship Id="rId15" Type="http://schemas.openxmlformats.org/officeDocument/2006/relationships/customXml" Target="../ink/ink2101.xml"/><Relationship Id="rId36" Type="http://schemas.openxmlformats.org/officeDocument/2006/relationships/image" Target="../media/image1141.png"/><Relationship Id="rId57" Type="http://schemas.openxmlformats.org/officeDocument/2006/relationships/customXml" Target="../ink/ink2122.xml"/><Relationship Id="rId106" Type="http://schemas.openxmlformats.org/officeDocument/2006/relationships/image" Target="../media/image1172.png"/><Relationship Id="rId127" Type="http://schemas.openxmlformats.org/officeDocument/2006/relationships/customXml" Target="../ink/ink2157.xml"/><Relationship Id="rId10" Type="http://schemas.openxmlformats.org/officeDocument/2006/relationships/image" Target="../media/image1128.png"/><Relationship Id="rId31" Type="http://schemas.openxmlformats.org/officeDocument/2006/relationships/customXml" Target="../ink/ink2109.xml"/><Relationship Id="rId52" Type="http://schemas.openxmlformats.org/officeDocument/2006/relationships/image" Target="../media/image121.png"/><Relationship Id="rId73" Type="http://schemas.openxmlformats.org/officeDocument/2006/relationships/customXml" Target="../ink/ink2130.xml"/><Relationship Id="rId78" Type="http://schemas.openxmlformats.org/officeDocument/2006/relationships/image" Target="../media/image1124.png"/><Relationship Id="rId94" Type="http://schemas.openxmlformats.org/officeDocument/2006/relationships/image" Target="../media/image1166.png"/><Relationship Id="rId99" Type="http://schemas.openxmlformats.org/officeDocument/2006/relationships/customXml" Target="../ink/ink2143.xml"/><Relationship Id="rId101" Type="http://schemas.openxmlformats.org/officeDocument/2006/relationships/customXml" Target="../ink/ink2144.xml"/><Relationship Id="rId122" Type="http://schemas.openxmlformats.org/officeDocument/2006/relationships/image" Target="../media/image1180.png"/><Relationship Id="rId143" Type="http://schemas.openxmlformats.org/officeDocument/2006/relationships/customXml" Target="../ink/ink2165.xml"/><Relationship Id="rId148" Type="http://schemas.openxmlformats.org/officeDocument/2006/relationships/image" Target="../media/image1196.png"/><Relationship Id="rId164" Type="http://schemas.openxmlformats.org/officeDocument/2006/relationships/image" Target="../media/image88.png"/><Relationship Id="rId169" Type="http://schemas.openxmlformats.org/officeDocument/2006/relationships/customXml" Target="../ink/ink2178.xml"/><Relationship Id="rId185" Type="http://schemas.openxmlformats.org/officeDocument/2006/relationships/customXml" Target="../ink/ink2187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2098.xml"/><Relationship Id="rId180" Type="http://schemas.openxmlformats.org/officeDocument/2006/relationships/customXml" Target="../ink/ink2184.xml"/><Relationship Id="rId210" Type="http://schemas.openxmlformats.org/officeDocument/2006/relationships/image" Target="../media/image996.png"/><Relationship Id="rId215" Type="http://schemas.openxmlformats.org/officeDocument/2006/relationships/image" Target="../media/image1.png"/><Relationship Id="rId26" Type="http://schemas.openxmlformats.org/officeDocument/2006/relationships/image" Target="../media/image1136.png"/><Relationship Id="rId47" Type="http://schemas.openxmlformats.org/officeDocument/2006/relationships/customXml" Target="../ink/ink2117.xml"/><Relationship Id="rId68" Type="http://schemas.openxmlformats.org/officeDocument/2006/relationships/image" Target="../media/image1156.png"/><Relationship Id="rId89" Type="http://schemas.openxmlformats.org/officeDocument/2006/relationships/customXml" Target="../ink/ink2138.xml"/><Relationship Id="rId112" Type="http://schemas.openxmlformats.org/officeDocument/2006/relationships/image" Target="../media/image1175.png"/><Relationship Id="rId133" Type="http://schemas.openxmlformats.org/officeDocument/2006/relationships/customXml" Target="../ink/ink2160.xml"/><Relationship Id="rId154" Type="http://schemas.openxmlformats.org/officeDocument/2006/relationships/image" Target="../media/image1198.png"/><Relationship Id="rId175" Type="http://schemas.openxmlformats.org/officeDocument/2006/relationships/customXml" Target="../ink/ink2181.xml"/><Relationship Id="rId196" Type="http://schemas.openxmlformats.org/officeDocument/2006/relationships/image" Target="../media/image1216.png"/><Relationship Id="rId200" Type="http://schemas.openxmlformats.org/officeDocument/2006/relationships/image" Target="../media/image1218.png"/><Relationship Id="rId16" Type="http://schemas.openxmlformats.org/officeDocument/2006/relationships/image" Target="../media/image1131.png"/><Relationship Id="rId37" Type="http://schemas.openxmlformats.org/officeDocument/2006/relationships/customXml" Target="../ink/ink2112.xml"/><Relationship Id="rId58" Type="http://schemas.openxmlformats.org/officeDocument/2006/relationships/image" Target="../media/image1151.png"/><Relationship Id="rId79" Type="http://schemas.openxmlformats.org/officeDocument/2006/relationships/customXml" Target="../ink/ink2133.xml"/><Relationship Id="rId102" Type="http://schemas.openxmlformats.org/officeDocument/2006/relationships/image" Target="../media/image1170.png"/><Relationship Id="rId123" Type="http://schemas.openxmlformats.org/officeDocument/2006/relationships/customXml" Target="../ink/ink2155.xml"/><Relationship Id="rId144" Type="http://schemas.openxmlformats.org/officeDocument/2006/relationships/image" Target="../media/image1194.png"/><Relationship Id="rId90" Type="http://schemas.openxmlformats.org/officeDocument/2006/relationships/image" Target="../media/image1161.png"/><Relationship Id="rId165" Type="http://schemas.openxmlformats.org/officeDocument/2006/relationships/customXml" Target="../ink/ink2176.xml"/><Relationship Id="rId186" Type="http://schemas.openxmlformats.org/officeDocument/2006/relationships/image" Target="../media/image1211.png"/><Relationship Id="rId211" Type="http://schemas.openxmlformats.org/officeDocument/2006/relationships/customXml" Target="../ink/ink2200.xml"/><Relationship Id="rId27" Type="http://schemas.openxmlformats.org/officeDocument/2006/relationships/customXml" Target="../ink/ink2107.xml"/><Relationship Id="rId48" Type="http://schemas.openxmlformats.org/officeDocument/2006/relationships/image" Target="../media/image1147.png"/><Relationship Id="rId69" Type="http://schemas.openxmlformats.org/officeDocument/2006/relationships/customXml" Target="../ink/ink2128.xml"/><Relationship Id="rId113" Type="http://schemas.openxmlformats.org/officeDocument/2006/relationships/customXml" Target="../ink/ink2150.xml"/><Relationship Id="rId134" Type="http://schemas.openxmlformats.org/officeDocument/2006/relationships/image" Target="../media/image1183.png"/><Relationship Id="rId80" Type="http://schemas.openxmlformats.org/officeDocument/2006/relationships/image" Target="../media/image1162.png"/><Relationship Id="rId155" Type="http://schemas.openxmlformats.org/officeDocument/2006/relationships/customXml" Target="../ink/ink2171.xml"/><Relationship Id="rId176" Type="http://schemas.openxmlformats.org/officeDocument/2006/relationships/customXml" Target="../ink/ink2182.xml"/><Relationship Id="rId197" Type="http://schemas.openxmlformats.org/officeDocument/2006/relationships/customXml" Target="../ink/ink2193.xml"/><Relationship Id="rId201" Type="http://schemas.openxmlformats.org/officeDocument/2006/relationships/customXml" Target="../ink/ink2195.xml"/><Relationship Id="rId17" Type="http://schemas.openxmlformats.org/officeDocument/2006/relationships/customXml" Target="../ink/ink2102.xml"/><Relationship Id="rId38" Type="http://schemas.openxmlformats.org/officeDocument/2006/relationships/image" Target="../media/image1142.png"/><Relationship Id="rId59" Type="http://schemas.openxmlformats.org/officeDocument/2006/relationships/customXml" Target="../ink/ink2123.xml"/><Relationship Id="rId103" Type="http://schemas.openxmlformats.org/officeDocument/2006/relationships/customXml" Target="../ink/ink2145.xml"/><Relationship Id="rId124" Type="http://schemas.openxmlformats.org/officeDocument/2006/relationships/image" Target="../media/image1181.png"/><Relationship Id="rId70" Type="http://schemas.openxmlformats.org/officeDocument/2006/relationships/image" Target="../media/image1157.png"/><Relationship Id="rId91" Type="http://schemas.openxmlformats.org/officeDocument/2006/relationships/customXml" Target="../ink/ink2139.xml"/><Relationship Id="rId145" Type="http://schemas.openxmlformats.org/officeDocument/2006/relationships/customXml" Target="../ink/ink2166.xml"/><Relationship Id="rId166" Type="http://schemas.openxmlformats.org/officeDocument/2006/relationships/image" Target="../media/image1202.png"/><Relationship Id="rId187" Type="http://schemas.openxmlformats.org/officeDocument/2006/relationships/customXml" Target="../ink/ink2188.xml"/><Relationship Id="rId1" Type="http://schemas.openxmlformats.org/officeDocument/2006/relationships/tags" Target="../tags/tag12.xml"/><Relationship Id="rId212" Type="http://schemas.openxmlformats.org/officeDocument/2006/relationships/customXml" Target="../ink/ink2201.xml"/><Relationship Id="rId28" Type="http://schemas.openxmlformats.org/officeDocument/2006/relationships/image" Target="../media/image1137.png"/><Relationship Id="rId49" Type="http://schemas.openxmlformats.org/officeDocument/2006/relationships/customXml" Target="../ink/ink2118.xml"/><Relationship Id="rId114" Type="http://schemas.openxmlformats.org/officeDocument/2006/relationships/image" Target="../media/image1176.png"/><Relationship Id="rId60" Type="http://schemas.openxmlformats.org/officeDocument/2006/relationships/image" Target="../media/image1152.png"/><Relationship Id="rId81" Type="http://schemas.openxmlformats.org/officeDocument/2006/relationships/customXml" Target="../ink/ink2134.xml"/><Relationship Id="rId135" Type="http://schemas.openxmlformats.org/officeDocument/2006/relationships/customXml" Target="../ink/ink2161.xml"/><Relationship Id="rId156" Type="http://schemas.openxmlformats.org/officeDocument/2006/relationships/image" Target="../media/image1199.png"/><Relationship Id="rId177" Type="http://schemas.openxmlformats.org/officeDocument/2006/relationships/image" Target="../media/image1207.png"/><Relationship Id="rId198" Type="http://schemas.openxmlformats.org/officeDocument/2006/relationships/image" Target="../media/image1217.png"/><Relationship Id="rId202" Type="http://schemas.openxmlformats.org/officeDocument/2006/relationships/image" Target="../media/image1219.png"/><Relationship Id="rId18" Type="http://schemas.openxmlformats.org/officeDocument/2006/relationships/image" Target="../media/image1132.png"/><Relationship Id="rId39" Type="http://schemas.openxmlformats.org/officeDocument/2006/relationships/customXml" Target="../ink/ink2113.xml"/><Relationship Id="rId50" Type="http://schemas.openxmlformats.org/officeDocument/2006/relationships/image" Target="../media/image1148.png"/><Relationship Id="rId104" Type="http://schemas.openxmlformats.org/officeDocument/2006/relationships/image" Target="../media/image1171.png"/><Relationship Id="rId125" Type="http://schemas.openxmlformats.org/officeDocument/2006/relationships/customXml" Target="../ink/ink2156.xml"/><Relationship Id="rId146" Type="http://schemas.openxmlformats.org/officeDocument/2006/relationships/image" Target="../media/image1195.png"/><Relationship Id="rId167" Type="http://schemas.openxmlformats.org/officeDocument/2006/relationships/customXml" Target="../ink/ink2177.xml"/><Relationship Id="rId188" Type="http://schemas.openxmlformats.org/officeDocument/2006/relationships/image" Target="../media/image1212.png"/><Relationship Id="rId71" Type="http://schemas.openxmlformats.org/officeDocument/2006/relationships/customXml" Target="../ink/ink2129.xml"/><Relationship Id="rId92" Type="http://schemas.openxmlformats.org/officeDocument/2006/relationships/image" Target="../media/image1165.png"/><Relationship Id="rId213" Type="http://schemas.openxmlformats.org/officeDocument/2006/relationships/customXml" Target="../ink/ink2202.xml"/><Relationship Id="rId2" Type="http://schemas.microsoft.com/office/2007/relationships/media" Target="../media/media31.m4a"/><Relationship Id="rId29" Type="http://schemas.openxmlformats.org/officeDocument/2006/relationships/customXml" Target="../ink/ink2108.xml"/><Relationship Id="rId40" Type="http://schemas.openxmlformats.org/officeDocument/2006/relationships/image" Target="../media/image1143.png"/><Relationship Id="rId115" Type="http://schemas.openxmlformats.org/officeDocument/2006/relationships/customXml" Target="../ink/ink2151.xml"/><Relationship Id="rId136" Type="http://schemas.openxmlformats.org/officeDocument/2006/relationships/image" Target="../media/image1190.png"/><Relationship Id="rId157" Type="http://schemas.openxmlformats.org/officeDocument/2006/relationships/customXml" Target="../ink/ink2172.xml"/><Relationship Id="rId178" Type="http://schemas.openxmlformats.org/officeDocument/2006/relationships/customXml" Target="../ink/ink2183.xml"/><Relationship Id="rId61" Type="http://schemas.openxmlformats.org/officeDocument/2006/relationships/customXml" Target="../ink/ink2124.xml"/><Relationship Id="rId82" Type="http://schemas.openxmlformats.org/officeDocument/2006/relationships/image" Target="../media/image1163.png"/><Relationship Id="rId199" Type="http://schemas.openxmlformats.org/officeDocument/2006/relationships/customXml" Target="../ink/ink2194.xml"/><Relationship Id="rId203" Type="http://schemas.openxmlformats.org/officeDocument/2006/relationships/customXml" Target="../ink/ink2196.xml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71.png"/><Relationship Id="rId21" Type="http://schemas.openxmlformats.org/officeDocument/2006/relationships/image" Target="../media/image977.png"/><Relationship Id="rId42" Type="http://schemas.openxmlformats.org/officeDocument/2006/relationships/customXml" Target="../ink/ink2223.xml"/><Relationship Id="rId63" Type="http://schemas.openxmlformats.org/officeDocument/2006/relationships/image" Target="../media/image1245.png"/><Relationship Id="rId84" Type="http://schemas.openxmlformats.org/officeDocument/2006/relationships/customXml" Target="../ink/ink2244.xml"/><Relationship Id="rId138" Type="http://schemas.openxmlformats.org/officeDocument/2006/relationships/customXml" Target="../ink/ink2271.xml"/><Relationship Id="rId107" Type="http://schemas.openxmlformats.org/officeDocument/2006/relationships/image" Target="../media/image1266.png"/><Relationship Id="rId11" Type="http://schemas.openxmlformats.org/officeDocument/2006/relationships/customXml" Target="../ink/ink2207.xml"/><Relationship Id="rId32" Type="http://schemas.openxmlformats.org/officeDocument/2006/relationships/customXml" Target="../ink/ink2218.xml"/><Relationship Id="rId37" Type="http://schemas.openxmlformats.org/officeDocument/2006/relationships/image" Target="../media/image1232.png"/><Relationship Id="rId53" Type="http://schemas.openxmlformats.org/officeDocument/2006/relationships/image" Target="../media/image1240.png"/><Relationship Id="rId58" Type="http://schemas.openxmlformats.org/officeDocument/2006/relationships/customXml" Target="../ink/ink2231.xml"/><Relationship Id="rId74" Type="http://schemas.openxmlformats.org/officeDocument/2006/relationships/customXml" Target="../ink/ink2239.xml"/><Relationship Id="rId79" Type="http://schemas.openxmlformats.org/officeDocument/2006/relationships/image" Target="../media/image1252.png"/><Relationship Id="rId102" Type="http://schemas.openxmlformats.org/officeDocument/2006/relationships/customXml" Target="../ink/ink2253.xml"/><Relationship Id="rId123" Type="http://schemas.openxmlformats.org/officeDocument/2006/relationships/image" Target="../media/image1274.png"/><Relationship Id="rId128" Type="http://schemas.openxmlformats.org/officeDocument/2006/relationships/customXml" Target="../ink/ink2266.xml"/><Relationship Id="rId5" Type="http://schemas.openxmlformats.org/officeDocument/2006/relationships/image" Target="../media/image104.png"/><Relationship Id="rId90" Type="http://schemas.openxmlformats.org/officeDocument/2006/relationships/customXml" Target="../ink/ink2247.xml"/><Relationship Id="rId95" Type="http://schemas.openxmlformats.org/officeDocument/2006/relationships/image" Target="../media/image1260.png"/><Relationship Id="rId22" Type="http://schemas.openxmlformats.org/officeDocument/2006/relationships/customXml" Target="../ink/ink2213.xml"/><Relationship Id="rId27" Type="http://schemas.openxmlformats.org/officeDocument/2006/relationships/image" Target="../media/image1228.png"/><Relationship Id="rId43" Type="http://schemas.openxmlformats.org/officeDocument/2006/relationships/image" Target="../media/image1235.png"/><Relationship Id="rId48" Type="http://schemas.openxmlformats.org/officeDocument/2006/relationships/customXml" Target="../ink/ink2226.xml"/><Relationship Id="rId64" Type="http://schemas.openxmlformats.org/officeDocument/2006/relationships/customXml" Target="../ink/ink2234.xml"/><Relationship Id="rId69" Type="http://schemas.openxmlformats.org/officeDocument/2006/relationships/image" Target="../media/image1248.png"/><Relationship Id="rId113" Type="http://schemas.openxmlformats.org/officeDocument/2006/relationships/image" Target="../media/image1269.png"/><Relationship Id="rId118" Type="http://schemas.openxmlformats.org/officeDocument/2006/relationships/customXml" Target="../ink/ink2261.xml"/><Relationship Id="rId134" Type="http://schemas.openxmlformats.org/officeDocument/2006/relationships/customXml" Target="../ink/ink2269.xml"/><Relationship Id="rId139" Type="http://schemas.openxmlformats.org/officeDocument/2006/relationships/image" Target="../media/image1110.png"/><Relationship Id="rId80" Type="http://schemas.openxmlformats.org/officeDocument/2006/relationships/customXml" Target="../ink/ink2242.xml"/><Relationship Id="rId85" Type="http://schemas.openxmlformats.org/officeDocument/2006/relationships/image" Target="../media/image1255.png"/><Relationship Id="rId12" Type="http://schemas.openxmlformats.org/officeDocument/2006/relationships/customXml" Target="../ink/ink2208.xml"/><Relationship Id="rId17" Type="http://schemas.openxmlformats.org/officeDocument/2006/relationships/image" Target="../media/image1224.png"/><Relationship Id="rId33" Type="http://schemas.openxmlformats.org/officeDocument/2006/relationships/image" Target="../media/image1230.png"/><Relationship Id="rId38" Type="http://schemas.openxmlformats.org/officeDocument/2006/relationships/customXml" Target="../ink/ink2221.xml"/><Relationship Id="rId59" Type="http://schemas.openxmlformats.org/officeDocument/2006/relationships/image" Target="../media/image1243.png"/><Relationship Id="rId103" Type="http://schemas.openxmlformats.org/officeDocument/2006/relationships/image" Target="../media/image1264.png"/><Relationship Id="rId108" Type="http://schemas.openxmlformats.org/officeDocument/2006/relationships/customXml" Target="../ink/ink2256.xml"/><Relationship Id="rId124" Type="http://schemas.openxmlformats.org/officeDocument/2006/relationships/customXml" Target="../ink/ink2264.xml"/><Relationship Id="rId129" Type="http://schemas.openxmlformats.org/officeDocument/2006/relationships/image" Target="../media/image1277.png"/><Relationship Id="rId54" Type="http://schemas.openxmlformats.org/officeDocument/2006/relationships/customXml" Target="../ink/ink2229.xml"/><Relationship Id="rId70" Type="http://schemas.openxmlformats.org/officeDocument/2006/relationships/customXml" Target="../ink/ink2237.xml"/><Relationship Id="rId75" Type="http://schemas.openxmlformats.org/officeDocument/2006/relationships/image" Target="../media/image1251.png"/><Relationship Id="rId91" Type="http://schemas.openxmlformats.org/officeDocument/2006/relationships/image" Target="../media/image1258.png"/><Relationship Id="rId96" Type="http://schemas.openxmlformats.org/officeDocument/2006/relationships/customXml" Target="../ink/ink2250.xml"/><Relationship Id="rId140" Type="http://schemas.openxmlformats.org/officeDocument/2006/relationships/customXml" Target="../ink/ink2272.xml"/><Relationship Id="rId1" Type="http://schemas.microsoft.com/office/2007/relationships/media" Target="../media/media32.m4a"/><Relationship Id="rId6" Type="http://schemas.openxmlformats.org/officeDocument/2006/relationships/customXml" Target="../ink/ink2204.xml"/><Relationship Id="rId23" Type="http://schemas.openxmlformats.org/officeDocument/2006/relationships/image" Target="../media/image1226.png"/><Relationship Id="rId28" Type="http://schemas.openxmlformats.org/officeDocument/2006/relationships/customXml" Target="../ink/ink2216.xml"/><Relationship Id="rId49" Type="http://schemas.openxmlformats.org/officeDocument/2006/relationships/image" Target="../media/image1238.png"/><Relationship Id="rId114" Type="http://schemas.openxmlformats.org/officeDocument/2006/relationships/customXml" Target="../ink/ink2259.xml"/><Relationship Id="rId119" Type="http://schemas.openxmlformats.org/officeDocument/2006/relationships/image" Target="../media/image1272.png"/><Relationship Id="rId44" Type="http://schemas.openxmlformats.org/officeDocument/2006/relationships/customXml" Target="../ink/ink2224.xml"/><Relationship Id="rId60" Type="http://schemas.openxmlformats.org/officeDocument/2006/relationships/customXml" Target="../ink/ink2232.xml"/><Relationship Id="rId65" Type="http://schemas.openxmlformats.org/officeDocument/2006/relationships/image" Target="../media/image1246.png"/><Relationship Id="rId81" Type="http://schemas.openxmlformats.org/officeDocument/2006/relationships/image" Target="../media/image1253.png"/><Relationship Id="rId86" Type="http://schemas.openxmlformats.org/officeDocument/2006/relationships/customXml" Target="../ink/ink2245.xml"/><Relationship Id="rId130" Type="http://schemas.openxmlformats.org/officeDocument/2006/relationships/customXml" Target="../ink/ink2267.xml"/><Relationship Id="rId135" Type="http://schemas.openxmlformats.org/officeDocument/2006/relationships/image" Target="../media/image1280.png"/><Relationship Id="rId13" Type="http://schemas.openxmlformats.org/officeDocument/2006/relationships/image" Target="../media/image1222.png"/><Relationship Id="rId18" Type="http://schemas.openxmlformats.org/officeDocument/2006/relationships/customXml" Target="../ink/ink2211.xml"/><Relationship Id="rId39" Type="http://schemas.openxmlformats.org/officeDocument/2006/relationships/image" Target="../media/image1233.png"/><Relationship Id="rId109" Type="http://schemas.openxmlformats.org/officeDocument/2006/relationships/image" Target="../media/image1267.png"/><Relationship Id="rId34" Type="http://schemas.openxmlformats.org/officeDocument/2006/relationships/customXml" Target="../ink/ink2219.xml"/><Relationship Id="rId50" Type="http://schemas.openxmlformats.org/officeDocument/2006/relationships/customXml" Target="../ink/ink2227.xml"/><Relationship Id="rId55" Type="http://schemas.openxmlformats.org/officeDocument/2006/relationships/image" Target="../media/image1241.png"/><Relationship Id="rId76" Type="http://schemas.openxmlformats.org/officeDocument/2006/relationships/customXml" Target="../ink/ink2240.xml"/><Relationship Id="rId97" Type="http://schemas.openxmlformats.org/officeDocument/2006/relationships/image" Target="../media/image1261.png"/><Relationship Id="rId104" Type="http://schemas.openxmlformats.org/officeDocument/2006/relationships/customXml" Target="../ink/ink2254.xml"/><Relationship Id="rId120" Type="http://schemas.openxmlformats.org/officeDocument/2006/relationships/customXml" Target="../ink/ink2262.xml"/><Relationship Id="rId125" Type="http://schemas.openxmlformats.org/officeDocument/2006/relationships/image" Target="../media/image1275.png"/><Relationship Id="rId141" Type="http://schemas.openxmlformats.org/officeDocument/2006/relationships/image" Target="../media/image1282.png"/><Relationship Id="rId7" Type="http://schemas.openxmlformats.org/officeDocument/2006/relationships/image" Target="../media/image995.png"/><Relationship Id="rId71" Type="http://schemas.openxmlformats.org/officeDocument/2006/relationships/image" Target="../media/image1249.png"/><Relationship Id="rId92" Type="http://schemas.openxmlformats.org/officeDocument/2006/relationships/customXml" Target="../ink/ink2248.xml"/><Relationship Id="rId2" Type="http://schemas.openxmlformats.org/officeDocument/2006/relationships/audio" Target="../media/media32.m4a"/><Relationship Id="rId29" Type="http://schemas.openxmlformats.org/officeDocument/2006/relationships/image" Target="../media/image88.png"/><Relationship Id="rId24" Type="http://schemas.openxmlformats.org/officeDocument/2006/relationships/customXml" Target="../ink/ink2214.xml"/><Relationship Id="rId40" Type="http://schemas.openxmlformats.org/officeDocument/2006/relationships/customXml" Target="../ink/ink2222.xml"/><Relationship Id="rId45" Type="http://schemas.openxmlformats.org/officeDocument/2006/relationships/image" Target="../media/image1236.png"/><Relationship Id="rId66" Type="http://schemas.openxmlformats.org/officeDocument/2006/relationships/customXml" Target="../ink/ink2235.xml"/><Relationship Id="rId87" Type="http://schemas.openxmlformats.org/officeDocument/2006/relationships/image" Target="../media/image1256.png"/><Relationship Id="rId110" Type="http://schemas.openxmlformats.org/officeDocument/2006/relationships/customXml" Target="../ink/ink2257.xml"/><Relationship Id="rId115" Type="http://schemas.openxmlformats.org/officeDocument/2006/relationships/image" Target="../media/image1270.png"/><Relationship Id="rId131" Type="http://schemas.openxmlformats.org/officeDocument/2006/relationships/image" Target="../media/image1278.png"/><Relationship Id="rId136" Type="http://schemas.openxmlformats.org/officeDocument/2006/relationships/customXml" Target="../ink/ink2270.xml"/><Relationship Id="rId61" Type="http://schemas.openxmlformats.org/officeDocument/2006/relationships/image" Target="../media/image1244.png"/><Relationship Id="rId82" Type="http://schemas.openxmlformats.org/officeDocument/2006/relationships/customXml" Target="../ink/ink2243.xml"/><Relationship Id="rId19" Type="http://schemas.openxmlformats.org/officeDocument/2006/relationships/image" Target="../media/image1225.png"/><Relationship Id="rId14" Type="http://schemas.openxmlformats.org/officeDocument/2006/relationships/customXml" Target="../ink/ink2209.xml"/><Relationship Id="rId30" Type="http://schemas.openxmlformats.org/officeDocument/2006/relationships/customXml" Target="../ink/ink2217.xml"/><Relationship Id="rId35" Type="http://schemas.openxmlformats.org/officeDocument/2006/relationships/image" Target="../media/image1231.png"/><Relationship Id="rId56" Type="http://schemas.openxmlformats.org/officeDocument/2006/relationships/customXml" Target="../ink/ink2230.xml"/><Relationship Id="rId77" Type="http://schemas.openxmlformats.org/officeDocument/2006/relationships/image" Target="../media/image1118.png"/><Relationship Id="rId100" Type="http://schemas.openxmlformats.org/officeDocument/2006/relationships/customXml" Target="../ink/ink2252.xml"/><Relationship Id="rId105" Type="http://schemas.openxmlformats.org/officeDocument/2006/relationships/image" Target="../media/image1265.png"/><Relationship Id="rId126" Type="http://schemas.openxmlformats.org/officeDocument/2006/relationships/customXml" Target="../ink/ink2265.xml"/><Relationship Id="rId8" Type="http://schemas.openxmlformats.org/officeDocument/2006/relationships/customXml" Target="../ink/ink2205.xml"/><Relationship Id="rId51" Type="http://schemas.openxmlformats.org/officeDocument/2006/relationships/image" Target="../media/image1239.png"/><Relationship Id="rId72" Type="http://schemas.openxmlformats.org/officeDocument/2006/relationships/customXml" Target="../ink/ink2238.xml"/><Relationship Id="rId93" Type="http://schemas.openxmlformats.org/officeDocument/2006/relationships/image" Target="../media/image1259.png"/><Relationship Id="rId98" Type="http://schemas.openxmlformats.org/officeDocument/2006/relationships/customXml" Target="../ink/ink2251.xml"/><Relationship Id="rId121" Type="http://schemas.openxmlformats.org/officeDocument/2006/relationships/image" Target="../media/image1273.png"/><Relationship Id="rId142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227.png"/><Relationship Id="rId46" Type="http://schemas.openxmlformats.org/officeDocument/2006/relationships/customXml" Target="../ink/ink2225.xml"/><Relationship Id="rId67" Type="http://schemas.openxmlformats.org/officeDocument/2006/relationships/image" Target="../media/image1247.png"/><Relationship Id="rId116" Type="http://schemas.openxmlformats.org/officeDocument/2006/relationships/customXml" Target="../ink/ink2260.xml"/><Relationship Id="rId137" Type="http://schemas.openxmlformats.org/officeDocument/2006/relationships/image" Target="../media/image1281.png"/><Relationship Id="rId20" Type="http://schemas.openxmlformats.org/officeDocument/2006/relationships/customXml" Target="../ink/ink2212.xml"/><Relationship Id="rId41" Type="http://schemas.openxmlformats.org/officeDocument/2006/relationships/image" Target="../media/image1234.png"/><Relationship Id="rId62" Type="http://schemas.openxmlformats.org/officeDocument/2006/relationships/customXml" Target="../ink/ink2233.xml"/><Relationship Id="rId83" Type="http://schemas.openxmlformats.org/officeDocument/2006/relationships/image" Target="../media/image1254.png"/><Relationship Id="rId88" Type="http://schemas.openxmlformats.org/officeDocument/2006/relationships/customXml" Target="../ink/ink2246.xml"/><Relationship Id="rId111" Type="http://schemas.openxmlformats.org/officeDocument/2006/relationships/image" Target="../media/image1268.png"/><Relationship Id="rId132" Type="http://schemas.openxmlformats.org/officeDocument/2006/relationships/customXml" Target="../ink/ink2268.xml"/><Relationship Id="rId15" Type="http://schemas.openxmlformats.org/officeDocument/2006/relationships/image" Target="../media/image1223.png"/><Relationship Id="rId36" Type="http://schemas.openxmlformats.org/officeDocument/2006/relationships/customXml" Target="../ink/ink2220.xml"/><Relationship Id="rId57" Type="http://schemas.openxmlformats.org/officeDocument/2006/relationships/image" Target="../media/image1242.png"/><Relationship Id="rId106" Type="http://schemas.openxmlformats.org/officeDocument/2006/relationships/customXml" Target="../ink/ink2255.xml"/><Relationship Id="rId127" Type="http://schemas.openxmlformats.org/officeDocument/2006/relationships/image" Target="../media/image1276.png"/><Relationship Id="rId10" Type="http://schemas.openxmlformats.org/officeDocument/2006/relationships/customXml" Target="../ink/ink2206.xml"/><Relationship Id="rId31" Type="http://schemas.openxmlformats.org/officeDocument/2006/relationships/image" Target="../media/image1229.png"/><Relationship Id="rId52" Type="http://schemas.openxmlformats.org/officeDocument/2006/relationships/customXml" Target="../ink/ink2228.xml"/><Relationship Id="rId73" Type="http://schemas.openxmlformats.org/officeDocument/2006/relationships/image" Target="../media/image1250.png"/><Relationship Id="rId78" Type="http://schemas.openxmlformats.org/officeDocument/2006/relationships/customXml" Target="../ink/ink2241.xml"/><Relationship Id="rId94" Type="http://schemas.openxmlformats.org/officeDocument/2006/relationships/customXml" Target="../ink/ink2249.xml"/><Relationship Id="rId99" Type="http://schemas.openxmlformats.org/officeDocument/2006/relationships/image" Target="../media/image1262.png"/><Relationship Id="rId101" Type="http://schemas.openxmlformats.org/officeDocument/2006/relationships/image" Target="../media/image1263.png"/><Relationship Id="rId122" Type="http://schemas.openxmlformats.org/officeDocument/2006/relationships/customXml" Target="../ink/ink2263.xml"/><Relationship Id="rId4" Type="http://schemas.openxmlformats.org/officeDocument/2006/relationships/customXml" Target="../ink/ink2203.xml"/><Relationship Id="rId9" Type="http://schemas.openxmlformats.org/officeDocument/2006/relationships/image" Target="../media/image996.png"/><Relationship Id="rId26" Type="http://schemas.openxmlformats.org/officeDocument/2006/relationships/customXml" Target="../ink/ink2215.xml"/><Relationship Id="rId47" Type="http://schemas.openxmlformats.org/officeDocument/2006/relationships/image" Target="../media/image1237.png"/><Relationship Id="rId68" Type="http://schemas.openxmlformats.org/officeDocument/2006/relationships/customXml" Target="../ink/ink2236.xml"/><Relationship Id="rId89" Type="http://schemas.openxmlformats.org/officeDocument/2006/relationships/image" Target="../media/image1257.png"/><Relationship Id="rId112" Type="http://schemas.openxmlformats.org/officeDocument/2006/relationships/customXml" Target="../ink/ink2258.xml"/><Relationship Id="rId133" Type="http://schemas.openxmlformats.org/officeDocument/2006/relationships/image" Target="../media/image1279.png"/><Relationship Id="rId16" Type="http://schemas.openxmlformats.org/officeDocument/2006/relationships/customXml" Target="../ink/ink2210.xml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84.xml"/><Relationship Id="rId117" Type="http://schemas.openxmlformats.org/officeDocument/2006/relationships/image" Target="../media/image1336.png"/><Relationship Id="rId21" Type="http://schemas.openxmlformats.org/officeDocument/2006/relationships/image" Target="../media/image1290.png"/><Relationship Id="rId42" Type="http://schemas.openxmlformats.org/officeDocument/2006/relationships/customXml" Target="../ink/ink2292.xml"/><Relationship Id="rId47" Type="http://schemas.openxmlformats.org/officeDocument/2006/relationships/image" Target="../media/image1302.png"/><Relationship Id="rId63" Type="http://schemas.openxmlformats.org/officeDocument/2006/relationships/image" Target="../media/image1310.png"/><Relationship Id="rId68" Type="http://schemas.openxmlformats.org/officeDocument/2006/relationships/customXml" Target="../ink/ink2305.xml"/><Relationship Id="rId84" Type="http://schemas.openxmlformats.org/officeDocument/2006/relationships/customXml" Target="../ink/ink2313.xml"/><Relationship Id="rId89" Type="http://schemas.openxmlformats.org/officeDocument/2006/relationships/image" Target="../media/image1322.png"/><Relationship Id="rId112" Type="http://schemas.openxmlformats.org/officeDocument/2006/relationships/customXml" Target="../ink/ink2327.xml"/><Relationship Id="rId16" Type="http://schemas.openxmlformats.org/officeDocument/2006/relationships/customXml" Target="../ink/ink2279.xml"/><Relationship Id="rId107" Type="http://schemas.openxmlformats.org/officeDocument/2006/relationships/image" Target="../media/image1331.png"/><Relationship Id="rId11" Type="http://schemas.openxmlformats.org/officeDocument/2006/relationships/image" Target="../media/image1285.png"/><Relationship Id="rId32" Type="http://schemas.openxmlformats.org/officeDocument/2006/relationships/customXml" Target="../ink/ink2287.xml"/><Relationship Id="rId37" Type="http://schemas.openxmlformats.org/officeDocument/2006/relationships/image" Target="../media/image1297.png"/><Relationship Id="rId53" Type="http://schemas.openxmlformats.org/officeDocument/2006/relationships/image" Target="../media/image1305.png"/><Relationship Id="rId58" Type="http://schemas.openxmlformats.org/officeDocument/2006/relationships/customXml" Target="../ink/ink2300.xml"/><Relationship Id="rId74" Type="http://schemas.openxmlformats.org/officeDocument/2006/relationships/customXml" Target="../ink/ink2308.xml"/><Relationship Id="rId79" Type="http://schemas.openxmlformats.org/officeDocument/2006/relationships/image" Target="../media/image1318.png"/><Relationship Id="rId102" Type="http://schemas.openxmlformats.org/officeDocument/2006/relationships/customXml" Target="../ink/ink2322.xml"/><Relationship Id="rId123" Type="http://schemas.openxmlformats.org/officeDocument/2006/relationships/image" Target="../media/image1339.png"/><Relationship Id="rId5" Type="http://schemas.openxmlformats.org/officeDocument/2006/relationships/image" Target="../media/image1283.png"/><Relationship Id="rId90" Type="http://schemas.openxmlformats.org/officeDocument/2006/relationships/customXml" Target="../ink/ink2316.xml"/><Relationship Id="rId95" Type="http://schemas.openxmlformats.org/officeDocument/2006/relationships/image" Target="../media/image1325.png"/><Relationship Id="rId22" Type="http://schemas.openxmlformats.org/officeDocument/2006/relationships/customXml" Target="../ink/ink2282.xml"/><Relationship Id="rId27" Type="http://schemas.openxmlformats.org/officeDocument/2006/relationships/image" Target="../media/image1292.png"/><Relationship Id="rId43" Type="http://schemas.openxmlformats.org/officeDocument/2006/relationships/image" Target="../media/image1300.png"/><Relationship Id="rId48" Type="http://schemas.openxmlformats.org/officeDocument/2006/relationships/customXml" Target="../ink/ink2295.xml"/><Relationship Id="rId64" Type="http://schemas.openxmlformats.org/officeDocument/2006/relationships/customXml" Target="../ink/ink2303.xml"/><Relationship Id="rId69" Type="http://schemas.openxmlformats.org/officeDocument/2006/relationships/image" Target="../media/image1313.png"/><Relationship Id="rId113" Type="http://schemas.openxmlformats.org/officeDocument/2006/relationships/image" Target="../media/image1334.png"/><Relationship Id="rId118" Type="http://schemas.openxmlformats.org/officeDocument/2006/relationships/customXml" Target="../ink/ink2330.xml"/><Relationship Id="rId80" Type="http://schemas.openxmlformats.org/officeDocument/2006/relationships/customXml" Target="../ink/ink2311.xml"/><Relationship Id="rId85" Type="http://schemas.openxmlformats.org/officeDocument/2006/relationships/image" Target="../media/image1321.png"/><Relationship Id="rId12" Type="http://schemas.openxmlformats.org/officeDocument/2006/relationships/customXml" Target="../ink/ink2277.xml"/><Relationship Id="rId17" Type="http://schemas.openxmlformats.org/officeDocument/2006/relationships/image" Target="../media/image1288.png"/><Relationship Id="rId33" Type="http://schemas.openxmlformats.org/officeDocument/2006/relationships/image" Target="../media/image1295.png"/><Relationship Id="rId38" Type="http://schemas.openxmlformats.org/officeDocument/2006/relationships/customXml" Target="../ink/ink2290.xml"/><Relationship Id="rId59" Type="http://schemas.openxmlformats.org/officeDocument/2006/relationships/image" Target="../media/image1308.png"/><Relationship Id="rId103" Type="http://schemas.openxmlformats.org/officeDocument/2006/relationships/image" Target="../media/image1329.png"/><Relationship Id="rId108" Type="http://schemas.openxmlformats.org/officeDocument/2006/relationships/customXml" Target="../ink/ink2325.xml"/><Relationship Id="rId124" Type="http://schemas.openxmlformats.org/officeDocument/2006/relationships/image" Target="../media/image1.png"/><Relationship Id="rId54" Type="http://schemas.openxmlformats.org/officeDocument/2006/relationships/customXml" Target="../ink/ink2298.xml"/><Relationship Id="rId70" Type="http://schemas.openxmlformats.org/officeDocument/2006/relationships/customXml" Target="../ink/ink2306.xml"/><Relationship Id="rId75" Type="http://schemas.openxmlformats.org/officeDocument/2006/relationships/image" Target="../media/image1316.png"/><Relationship Id="rId91" Type="http://schemas.openxmlformats.org/officeDocument/2006/relationships/image" Target="../media/image1323.png"/><Relationship Id="rId96" Type="http://schemas.openxmlformats.org/officeDocument/2006/relationships/customXml" Target="../ink/ink2319.xml"/><Relationship Id="rId1" Type="http://schemas.microsoft.com/office/2007/relationships/media" Target="../media/media33.m4a"/><Relationship Id="rId6" Type="http://schemas.openxmlformats.org/officeDocument/2006/relationships/customXml" Target="../ink/ink2274.xml"/><Relationship Id="rId23" Type="http://schemas.openxmlformats.org/officeDocument/2006/relationships/image" Target="../media/image1208.png"/><Relationship Id="rId28" Type="http://schemas.openxmlformats.org/officeDocument/2006/relationships/customXml" Target="../ink/ink2285.xml"/><Relationship Id="rId49" Type="http://schemas.openxmlformats.org/officeDocument/2006/relationships/image" Target="../media/image1303.png"/><Relationship Id="rId114" Type="http://schemas.openxmlformats.org/officeDocument/2006/relationships/customXml" Target="../ink/ink2328.xml"/><Relationship Id="rId119" Type="http://schemas.openxmlformats.org/officeDocument/2006/relationships/image" Target="../media/image1337.png"/><Relationship Id="rId44" Type="http://schemas.openxmlformats.org/officeDocument/2006/relationships/customXml" Target="../ink/ink2293.xml"/><Relationship Id="rId60" Type="http://schemas.openxmlformats.org/officeDocument/2006/relationships/customXml" Target="../ink/ink2301.xml"/><Relationship Id="rId65" Type="http://schemas.openxmlformats.org/officeDocument/2006/relationships/image" Target="../media/image1311.png"/><Relationship Id="rId81" Type="http://schemas.openxmlformats.org/officeDocument/2006/relationships/image" Target="../media/image1319.png"/><Relationship Id="rId86" Type="http://schemas.openxmlformats.org/officeDocument/2006/relationships/customXml" Target="../ink/ink2314.xml"/><Relationship Id="rId4" Type="http://schemas.openxmlformats.org/officeDocument/2006/relationships/customXml" Target="../ink/ink2273.xml"/><Relationship Id="rId9" Type="http://schemas.openxmlformats.org/officeDocument/2006/relationships/image" Target="../media/image1110.png"/><Relationship Id="rId13" Type="http://schemas.openxmlformats.org/officeDocument/2006/relationships/image" Target="../media/image1286.png"/><Relationship Id="rId18" Type="http://schemas.openxmlformats.org/officeDocument/2006/relationships/customXml" Target="../ink/ink2280.xml"/><Relationship Id="rId39" Type="http://schemas.openxmlformats.org/officeDocument/2006/relationships/image" Target="../media/image1298.png"/><Relationship Id="rId109" Type="http://schemas.openxmlformats.org/officeDocument/2006/relationships/image" Target="../media/image1332.png"/><Relationship Id="rId34" Type="http://schemas.openxmlformats.org/officeDocument/2006/relationships/customXml" Target="../ink/ink2288.xml"/><Relationship Id="rId50" Type="http://schemas.openxmlformats.org/officeDocument/2006/relationships/customXml" Target="../ink/ink2296.xml"/><Relationship Id="rId55" Type="http://schemas.openxmlformats.org/officeDocument/2006/relationships/image" Target="../media/image1306.png"/><Relationship Id="rId76" Type="http://schemas.openxmlformats.org/officeDocument/2006/relationships/customXml" Target="../ink/ink2309.xml"/><Relationship Id="rId97" Type="http://schemas.openxmlformats.org/officeDocument/2006/relationships/image" Target="../media/image1326.png"/><Relationship Id="rId104" Type="http://schemas.openxmlformats.org/officeDocument/2006/relationships/customXml" Target="../ink/ink2323.xml"/><Relationship Id="rId120" Type="http://schemas.openxmlformats.org/officeDocument/2006/relationships/customXml" Target="../ink/ink2331.xml"/><Relationship Id="rId7" Type="http://schemas.openxmlformats.org/officeDocument/2006/relationships/image" Target="../media/image1284.png"/><Relationship Id="rId71" Type="http://schemas.openxmlformats.org/officeDocument/2006/relationships/image" Target="../media/image1314.png"/><Relationship Id="rId92" Type="http://schemas.openxmlformats.org/officeDocument/2006/relationships/customXml" Target="../ink/ink2317.xml"/><Relationship Id="rId2" Type="http://schemas.openxmlformats.org/officeDocument/2006/relationships/audio" Target="../media/media33.m4a"/><Relationship Id="rId29" Type="http://schemas.openxmlformats.org/officeDocument/2006/relationships/image" Target="../media/image1293.png"/><Relationship Id="rId24" Type="http://schemas.openxmlformats.org/officeDocument/2006/relationships/customXml" Target="../ink/ink2283.xml"/><Relationship Id="rId40" Type="http://schemas.openxmlformats.org/officeDocument/2006/relationships/customXml" Target="../ink/ink2291.xml"/><Relationship Id="rId45" Type="http://schemas.openxmlformats.org/officeDocument/2006/relationships/image" Target="../media/image1301.png"/><Relationship Id="rId66" Type="http://schemas.openxmlformats.org/officeDocument/2006/relationships/customXml" Target="../ink/ink2304.xml"/><Relationship Id="rId87" Type="http://schemas.openxmlformats.org/officeDocument/2006/relationships/image" Target="../media/image88.png"/><Relationship Id="rId110" Type="http://schemas.openxmlformats.org/officeDocument/2006/relationships/customXml" Target="../ink/ink2326.xml"/><Relationship Id="rId115" Type="http://schemas.openxmlformats.org/officeDocument/2006/relationships/image" Target="../media/image1335.png"/><Relationship Id="rId61" Type="http://schemas.openxmlformats.org/officeDocument/2006/relationships/image" Target="../media/image1309.png"/><Relationship Id="rId82" Type="http://schemas.openxmlformats.org/officeDocument/2006/relationships/customXml" Target="../ink/ink2312.xml"/><Relationship Id="rId19" Type="http://schemas.openxmlformats.org/officeDocument/2006/relationships/image" Target="../media/image1289.png"/><Relationship Id="rId14" Type="http://schemas.openxmlformats.org/officeDocument/2006/relationships/customXml" Target="../ink/ink2278.xml"/><Relationship Id="rId30" Type="http://schemas.openxmlformats.org/officeDocument/2006/relationships/customXml" Target="../ink/ink2286.xml"/><Relationship Id="rId35" Type="http://schemas.openxmlformats.org/officeDocument/2006/relationships/image" Target="../media/image1296.png"/><Relationship Id="rId56" Type="http://schemas.openxmlformats.org/officeDocument/2006/relationships/customXml" Target="../ink/ink2299.xml"/><Relationship Id="rId77" Type="http://schemas.openxmlformats.org/officeDocument/2006/relationships/image" Target="../media/image1317.png"/><Relationship Id="rId100" Type="http://schemas.openxmlformats.org/officeDocument/2006/relationships/customXml" Target="../ink/ink2321.xml"/><Relationship Id="rId105" Type="http://schemas.openxmlformats.org/officeDocument/2006/relationships/image" Target="../media/image1330.png"/><Relationship Id="rId8" Type="http://schemas.openxmlformats.org/officeDocument/2006/relationships/customXml" Target="../ink/ink2275.xml"/><Relationship Id="rId51" Type="http://schemas.openxmlformats.org/officeDocument/2006/relationships/image" Target="../media/image1304.png"/><Relationship Id="rId72" Type="http://schemas.openxmlformats.org/officeDocument/2006/relationships/customXml" Target="../ink/ink2307.xml"/><Relationship Id="rId93" Type="http://schemas.openxmlformats.org/officeDocument/2006/relationships/image" Target="../media/image1324.png"/><Relationship Id="rId98" Type="http://schemas.openxmlformats.org/officeDocument/2006/relationships/customXml" Target="../ink/ink2320.xml"/><Relationship Id="rId121" Type="http://schemas.openxmlformats.org/officeDocument/2006/relationships/image" Target="../media/image1338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291.png"/><Relationship Id="rId46" Type="http://schemas.openxmlformats.org/officeDocument/2006/relationships/customXml" Target="../ink/ink2294.xml"/><Relationship Id="rId67" Type="http://schemas.openxmlformats.org/officeDocument/2006/relationships/image" Target="../media/image1312.png"/><Relationship Id="rId116" Type="http://schemas.openxmlformats.org/officeDocument/2006/relationships/customXml" Target="../ink/ink2329.xml"/><Relationship Id="rId20" Type="http://schemas.openxmlformats.org/officeDocument/2006/relationships/customXml" Target="../ink/ink2281.xml"/><Relationship Id="rId41" Type="http://schemas.openxmlformats.org/officeDocument/2006/relationships/image" Target="../media/image1299.png"/><Relationship Id="rId62" Type="http://schemas.openxmlformats.org/officeDocument/2006/relationships/customXml" Target="../ink/ink2302.xml"/><Relationship Id="rId83" Type="http://schemas.openxmlformats.org/officeDocument/2006/relationships/image" Target="../media/image1320.png"/><Relationship Id="rId88" Type="http://schemas.openxmlformats.org/officeDocument/2006/relationships/customXml" Target="../ink/ink2315.xml"/><Relationship Id="rId111" Type="http://schemas.openxmlformats.org/officeDocument/2006/relationships/image" Target="../media/image1333.png"/><Relationship Id="rId15" Type="http://schemas.openxmlformats.org/officeDocument/2006/relationships/image" Target="../media/image1287.png"/><Relationship Id="rId36" Type="http://schemas.openxmlformats.org/officeDocument/2006/relationships/customXml" Target="../ink/ink2289.xml"/><Relationship Id="rId57" Type="http://schemas.openxmlformats.org/officeDocument/2006/relationships/image" Target="../media/image1307.png"/><Relationship Id="rId106" Type="http://schemas.openxmlformats.org/officeDocument/2006/relationships/customXml" Target="../ink/ink2324.xml"/><Relationship Id="rId10" Type="http://schemas.openxmlformats.org/officeDocument/2006/relationships/customXml" Target="../ink/ink2276.xml"/><Relationship Id="rId31" Type="http://schemas.openxmlformats.org/officeDocument/2006/relationships/image" Target="../media/image1294.png"/><Relationship Id="rId52" Type="http://schemas.openxmlformats.org/officeDocument/2006/relationships/customXml" Target="../ink/ink2297.xml"/><Relationship Id="rId73" Type="http://schemas.openxmlformats.org/officeDocument/2006/relationships/image" Target="../media/image1315.png"/><Relationship Id="rId78" Type="http://schemas.openxmlformats.org/officeDocument/2006/relationships/customXml" Target="../ink/ink2310.xml"/><Relationship Id="rId94" Type="http://schemas.openxmlformats.org/officeDocument/2006/relationships/customXml" Target="../ink/ink2318.xml"/><Relationship Id="rId99" Type="http://schemas.openxmlformats.org/officeDocument/2006/relationships/image" Target="../media/image1327.png"/><Relationship Id="rId101" Type="http://schemas.openxmlformats.org/officeDocument/2006/relationships/image" Target="../media/image1328.png"/><Relationship Id="rId122" Type="http://schemas.openxmlformats.org/officeDocument/2006/relationships/customXml" Target="../ink/ink2332.xml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345.xml"/><Relationship Id="rId21" Type="http://schemas.openxmlformats.org/officeDocument/2006/relationships/image" Target="../media/image1208.png"/><Relationship Id="rId42" Type="http://schemas.openxmlformats.org/officeDocument/2006/relationships/customXml" Target="../ink/ink2353.xml"/><Relationship Id="rId47" Type="http://schemas.openxmlformats.org/officeDocument/2006/relationships/image" Target="../media/image1354.png"/><Relationship Id="rId63" Type="http://schemas.openxmlformats.org/officeDocument/2006/relationships/image" Target="../media/image1362.png"/><Relationship Id="rId68" Type="http://schemas.openxmlformats.org/officeDocument/2006/relationships/customXml" Target="../ink/ink2366.xml"/><Relationship Id="rId16" Type="http://schemas.openxmlformats.org/officeDocument/2006/relationships/customXml" Target="../ink/ink2340.xml"/><Relationship Id="rId11" Type="http://schemas.openxmlformats.org/officeDocument/2006/relationships/customXml" Target="../ink/ink2337.xml"/><Relationship Id="rId24" Type="http://schemas.openxmlformats.org/officeDocument/2006/relationships/customXml" Target="../ink/ink2344.xml"/><Relationship Id="rId32" Type="http://schemas.openxmlformats.org/officeDocument/2006/relationships/customXml" Target="../ink/ink2348.xml"/><Relationship Id="rId37" Type="http://schemas.openxmlformats.org/officeDocument/2006/relationships/image" Target="../media/image1350.png"/><Relationship Id="rId40" Type="http://schemas.openxmlformats.org/officeDocument/2006/relationships/customXml" Target="../ink/ink2352.xml"/><Relationship Id="rId45" Type="http://schemas.openxmlformats.org/officeDocument/2006/relationships/image" Target="../media/image987.png"/><Relationship Id="rId53" Type="http://schemas.openxmlformats.org/officeDocument/2006/relationships/image" Target="../media/image1357.png"/><Relationship Id="rId58" Type="http://schemas.openxmlformats.org/officeDocument/2006/relationships/customXml" Target="../ink/ink2361.xml"/><Relationship Id="rId66" Type="http://schemas.openxmlformats.org/officeDocument/2006/relationships/customXml" Target="../ink/ink2365.xml"/><Relationship Id="rId74" Type="http://schemas.openxmlformats.org/officeDocument/2006/relationships/customXml" Target="../ink/ink2369.xml"/><Relationship Id="rId79" Type="http://schemas.openxmlformats.org/officeDocument/2006/relationships/image" Target="../media/image1370.png"/><Relationship Id="rId5" Type="http://schemas.openxmlformats.org/officeDocument/2006/relationships/image" Target="../media/image104.png"/><Relationship Id="rId61" Type="http://schemas.openxmlformats.org/officeDocument/2006/relationships/image" Target="../media/image1361.png"/><Relationship Id="rId19" Type="http://schemas.openxmlformats.org/officeDocument/2006/relationships/image" Target="../media/image1343.png"/><Relationship Id="rId14" Type="http://schemas.openxmlformats.org/officeDocument/2006/relationships/customXml" Target="../ink/ink2339.xml"/><Relationship Id="rId22" Type="http://schemas.openxmlformats.org/officeDocument/2006/relationships/customXml" Target="../ink/ink2343.xml"/><Relationship Id="rId27" Type="http://schemas.openxmlformats.org/officeDocument/2006/relationships/image" Target="../media/image1346.png"/><Relationship Id="rId30" Type="http://schemas.openxmlformats.org/officeDocument/2006/relationships/customXml" Target="../ink/ink2347.xml"/><Relationship Id="rId35" Type="http://schemas.openxmlformats.org/officeDocument/2006/relationships/image" Target="../media/image1323.png"/><Relationship Id="rId43" Type="http://schemas.openxmlformats.org/officeDocument/2006/relationships/image" Target="../media/image1353.png"/><Relationship Id="rId48" Type="http://schemas.openxmlformats.org/officeDocument/2006/relationships/customXml" Target="../ink/ink2356.xml"/><Relationship Id="rId56" Type="http://schemas.openxmlformats.org/officeDocument/2006/relationships/customXml" Target="../ink/ink2360.xml"/><Relationship Id="rId64" Type="http://schemas.openxmlformats.org/officeDocument/2006/relationships/customXml" Target="../ink/ink2364.xml"/><Relationship Id="rId69" Type="http://schemas.openxmlformats.org/officeDocument/2006/relationships/image" Target="../media/image1365.png"/><Relationship Id="rId77" Type="http://schemas.openxmlformats.org/officeDocument/2006/relationships/image" Target="../media/image1369.png"/><Relationship Id="rId8" Type="http://schemas.openxmlformats.org/officeDocument/2006/relationships/customXml" Target="../ink/ink2335.xml"/><Relationship Id="rId51" Type="http://schemas.openxmlformats.org/officeDocument/2006/relationships/image" Target="../media/image1356.png"/><Relationship Id="rId72" Type="http://schemas.openxmlformats.org/officeDocument/2006/relationships/customXml" Target="../ink/ink2368.xml"/><Relationship Id="rId80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2338.xml"/><Relationship Id="rId17" Type="http://schemas.openxmlformats.org/officeDocument/2006/relationships/image" Target="../media/image1342.png"/><Relationship Id="rId25" Type="http://schemas.openxmlformats.org/officeDocument/2006/relationships/image" Target="../media/image1345.png"/><Relationship Id="rId33" Type="http://schemas.openxmlformats.org/officeDocument/2006/relationships/image" Target="../media/image1349.png"/><Relationship Id="rId38" Type="http://schemas.openxmlformats.org/officeDocument/2006/relationships/customXml" Target="../ink/ink2351.xml"/><Relationship Id="rId46" Type="http://schemas.openxmlformats.org/officeDocument/2006/relationships/customXml" Target="../ink/ink2355.xml"/><Relationship Id="rId59" Type="http://schemas.openxmlformats.org/officeDocument/2006/relationships/image" Target="../media/image1360.png"/><Relationship Id="rId67" Type="http://schemas.openxmlformats.org/officeDocument/2006/relationships/image" Target="../media/image1364.png"/><Relationship Id="rId20" Type="http://schemas.openxmlformats.org/officeDocument/2006/relationships/customXml" Target="../ink/ink2342.xml"/><Relationship Id="rId41" Type="http://schemas.openxmlformats.org/officeDocument/2006/relationships/image" Target="../media/image1352.png"/><Relationship Id="rId54" Type="http://schemas.openxmlformats.org/officeDocument/2006/relationships/customXml" Target="../ink/ink2359.xml"/><Relationship Id="rId62" Type="http://schemas.openxmlformats.org/officeDocument/2006/relationships/customXml" Target="../ink/ink2363.xml"/><Relationship Id="rId70" Type="http://schemas.openxmlformats.org/officeDocument/2006/relationships/customXml" Target="../ink/ink2367.xml"/><Relationship Id="rId75" Type="http://schemas.openxmlformats.org/officeDocument/2006/relationships/image" Target="../media/image1368.png"/><Relationship Id="rId1" Type="http://schemas.microsoft.com/office/2007/relationships/media" Target="../media/media34.m4a"/><Relationship Id="rId6" Type="http://schemas.openxmlformats.org/officeDocument/2006/relationships/customXml" Target="../ink/ink2334.xml"/><Relationship Id="rId15" Type="http://schemas.openxmlformats.org/officeDocument/2006/relationships/image" Target="../media/image1341.png"/><Relationship Id="rId23" Type="http://schemas.openxmlformats.org/officeDocument/2006/relationships/image" Target="../media/image1344.png"/><Relationship Id="rId28" Type="http://schemas.openxmlformats.org/officeDocument/2006/relationships/customXml" Target="../ink/ink2346.xml"/><Relationship Id="rId36" Type="http://schemas.openxmlformats.org/officeDocument/2006/relationships/customXml" Target="../ink/ink2350.xml"/><Relationship Id="rId49" Type="http://schemas.openxmlformats.org/officeDocument/2006/relationships/image" Target="../media/image1355.png"/><Relationship Id="rId57" Type="http://schemas.openxmlformats.org/officeDocument/2006/relationships/image" Target="../media/image1359.png"/><Relationship Id="rId10" Type="http://schemas.openxmlformats.org/officeDocument/2006/relationships/customXml" Target="../ink/ink2336.xml"/><Relationship Id="rId31" Type="http://schemas.openxmlformats.org/officeDocument/2006/relationships/image" Target="../media/image1348.png"/><Relationship Id="rId44" Type="http://schemas.openxmlformats.org/officeDocument/2006/relationships/customXml" Target="../ink/ink2354.xml"/><Relationship Id="rId52" Type="http://schemas.openxmlformats.org/officeDocument/2006/relationships/customXml" Target="../ink/ink2358.xml"/><Relationship Id="rId60" Type="http://schemas.openxmlformats.org/officeDocument/2006/relationships/customXml" Target="../ink/ink2362.xml"/><Relationship Id="rId65" Type="http://schemas.openxmlformats.org/officeDocument/2006/relationships/image" Target="../media/image1363.png"/><Relationship Id="rId73" Type="http://schemas.openxmlformats.org/officeDocument/2006/relationships/image" Target="../media/image1367.png"/><Relationship Id="rId78" Type="http://schemas.openxmlformats.org/officeDocument/2006/relationships/customXml" Target="../ink/ink2371.xml"/><Relationship Id="rId4" Type="http://schemas.openxmlformats.org/officeDocument/2006/relationships/customXml" Target="../ink/ink2333.xml"/><Relationship Id="rId9" Type="http://schemas.openxmlformats.org/officeDocument/2006/relationships/image" Target="../media/image996.png"/><Relationship Id="rId13" Type="http://schemas.openxmlformats.org/officeDocument/2006/relationships/image" Target="../media/image1340.png"/><Relationship Id="rId18" Type="http://schemas.openxmlformats.org/officeDocument/2006/relationships/customXml" Target="../ink/ink2341.xml"/><Relationship Id="rId39" Type="http://schemas.openxmlformats.org/officeDocument/2006/relationships/image" Target="../media/image1351.png"/><Relationship Id="rId34" Type="http://schemas.openxmlformats.org/officeDocument/2006/relationships/customXml" Target="../ink/ink2349.xml"/><Relationship Id="rId50" Type="http://schemas.openxmlformats.org/officeDocument/2006/relationships/customXml" Target="../ink/ink2357.xml"/><Relationship Id="rId55" Type="http://schemas.openxmlformats.org/officeDocument/2006/relationships/image" Target="../media/image1358.png"/><Relationship Id="rId76" Type="http://schemas.openxmlformats.org/officeDocument/2006/relationships/customXml" Target="../ink/ink2370.xml"/><Relationship Id="rId7" Type="http://schemas.openxmlformats.org/officeDocument/2006/relationships/image" Target="../media/image995.png"/><Relationship Id="rId71" Type="http://schemas.openxmlformats.org/officeDocument/2006/relationships/image" Target="../media/image1366.png"/><Relationship Id="rId2" Type="http://schemas.openxmlformats.org/officeDocument/2006/relationships/audio" Target="../media/media34.m4a"/><Relationship Id="rId29" Type="http://schemas.openxmlformats.org/officeDocument/2006/relationships/image" Target="../media/image1347.png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78.png"/><Relationship Id="rId21" Type="http://schemas.openxmlformats.org/officeDocument/2006/relationships/customXml" Target="../ink/ink2381.xml"/><Relationship Id="rId42" Type="http://schemas.openxmlformats.org/officeDocument/2006/relationships/image" Target="../media/image1386.png"/><Relationship Id="rId47" Type="http://schemas.openxmlformats.org/officeDocument/2006/relationships/customXml" Target="../ink/ink2394.xml"/><Relationship Id="rId63" Type="http://schemas.openxmlformats.org/officeDocument/2006/relationships/customXml" Target="../ink/ink2401.xml"/><Relationship Id="rId68" Type="http://schemas.openxmlformats.org/officeDocument/2006/relationships/image" Target="../media/image1400.png"/><Relationship Id="rId84" Type="http://schemas.openxmlformats.org/officeDocument/2006/relationships/image" Target="../media/image1408.png"/><Relationship Id="rId16" Type="http://schemas.openxmlformats.org/officeDocument/2006/relationships/image" Target="../media/image1373.png"/><Relationship Id="rId11" Type="http://schemas.openxmlformats.org/officeDocument/2006/relationships/customXml" Target="../ink/ink2376.xml"/><Relationship Id="rId32" Type="http://schemas.openxmlformats.org/officeDocument/2006/relationships/image" Target="../media/image1381.png"/><Relationship Id="rId37" Type="http://schemas.openxmlformats.org/officeDocument/2006/relationships/customXml" Target="../ink/ink2389.xml"/><Relationship Id="rId53" Type="http://schemas.openxmlformats.org/officeDocument/2006/relationships/customXml" Target="../ink/ink2397.xml"/><Relationship Id="rId58" Type="http://schemas.openxmlformats.org/officeDocument/2006/relationships/image" Target="../media/image1394.png"/><Relationship Id="rId74" Type="http://schemas.openxmlformats.org/officeDocument/2006/relationships/image" Target="../media/image1403.png"/><Relationship Id="rId79" Type="http://schemas.openxmlformats.org/officeDocument/2006/relationships/customXml" Target="../ink/ink2409.xml"/><Relationship Id="rId5" Type="http://schemas.openxmlformats.org/officeDocument/2006/relationships/image" Target="../media/image104.png"/><Relationship Id="rId19" Type="http://schemas.openxmlformats.org/officeDocument/2006/relationships/customXml" Target="../ink/ink2380.xml"/><Relationship Id="rId14" Type="http://schemas.openxmlformats.org/officeDocument/2006/relationships/image" Target="../media/image1372.png"/><Relationship Id="rId22" Type="http://schemas.openxmlformats.org/officeDocument/2006/relationships/image" Target="../media/image1376.png"/><Relationship Id="rId27" Type="http://schemas.openxmlformats.org/officeDocument/2006/relationships/customXml" Target="../ink/ink2384.xml"/><Relationship Id="rId30" Type="http://schemas.openxmlformats.org/officeDocument/2006/relationships/image" Target="../media/image1380.png"/><Relationship Id="rId35" Type="http://schemas.openxmlformats.org/officeDocument/2006/relationships/customXml" Target="../ink/ink2388.xml"/><Relationship Id="rId43" Type="http://schemas.openxmlformats.org/officeDocument/2006/relationships/customXml" Target="../ink/ink2392.xml"/><Relationship Id="rId48" Type="http://schemas.openxmlformats.org/officeDocument/2006/relationships/image" Target="../media/image1389.png"/><Relationship Id="rId56" Type="http://schemas.openxmlformats.org/officeDocument/2006/relationships/image" Target="../media/image1393.png"/><Relationship Id="rId64" Type="http://schemas.openxmlformats.org/officeDocument/2006/relationships/image" Target="../media/image1398.png"/><Relationship Id="rId69" Type="http://schemas.openxmlformats.org/officeDocument/2006/relationships/customXml" Target="../ink/ink2404.xml"/><Relationship Id="rId77" Type="http://schemas.openxmlformats.org/officeDocument/2006/relationships/customXml" Target="../ink/ink2408.xml"/><Relationship Id="rId8" Type="http://schemas.openxmlformats.org/officeDocument/2006/relationships/customXml" Target="../ink/ink2374.xml"/><Relationship Id="rId51" Type="http://schemas.openxmlformats.org/officeDocument/2006/relationships/customXml" Target="../ink/ink2396.xml"/><Relationship Id="rId72" Type="http://schemas.openxmlformats.org/officeDocument/2006/relationships/image" Target="../media/image1402.png"/><Relationship Id="rId80" Type="http://schemas.openxmlformats.org/officeDocument/2006/relationships/image" Target="../media/image1406.png"/><Relationship Id="rId85" Type="http://schemas.openxmlformats.org/officeDocument/2006/relationships/customXml" Target="../ink/ink2412.xml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1185.png"/><Relationship Id="rId17" Type="http://schemas.openxmlformats.org/officeDocument/2006/relationships/customXml" Target="../ink/ink2379.xml"/><Relationship Id="rId25" Type="http://schemas.openxmlformats.org/officeDocument/2006/relationships/customXml" Target="../ink/ink2383.xml"/><Relationship Id="rId33" Type="http://schemas.openxmlformats.org/officeDocument/2006/relationships/customXml" Target="../ink/ink2387.xml"/><Relationship Id="rId38" Type="http://schemas.openxmlformats.org/officeDocument/2006/relationships/image" Target="../media/image1384.png"/><Relationship Id="rId46" Type="http://schemas.openxmlformats.org/officeDocument/2006/relationships/image" Target="../media/image1388.png"/><Relationship Id="rId59" Type="http://schemas.openxmlformats.org/officeDocument/2006/relationships/image" Target="../media/image1189.png"/><Relationship Id="rId67" Type="http://schemas.openxmlformats.org/officeDocument/2006/relationships/customXml" Target="../ink/ink2403.xml"/><Relationship Id="rId20" Type="http://schemas.openxmlformats.org/officeDocument/2006/relationships/image" Target="../media/image1375.png"/><Relationship Id="rId41" Type="http://schemas.openxmlformats.org/officeDocument/2006/relationships/customXml" Target="../ink/ink2391.xml"/><Relationship Id="rId54" Type="http://schemas.openxmlformats.org/officeDocument/2006/relationships/image" Target="../media/image1392.png"/><Relationship Id="rId62" Type="http://schemas.openxmlformats.org/officeDocument/2006/relationships/image" Target="../media/image1397.png"/><Relationship Id="rId70" Type="http://schemas.openxmlformats.org/officeDocument/2006/relationships/image" Target="../media/image1401.png"/><Relationship Id="rId75" Type="http://schemas.openxmlformats.org/officeDocument/2006/relationships/customXml" Target="../ink/ink2407.xml"/><Relationship Id="rId83" Type="http://schemas.openxmlformats.org/officeDocument/2006/relationships/customXml" Target="../ink/ink2411.xml"/><Relationship Id="rId1" Type="http://schemas.microsoft.com/office/2007/relationships/media" Target="../media/media35.m4a"/><Relationship Id="rId6" Type="http://schemas.openxmlformats.org/officeDocument/2006/relationships/customXml" Target="../ink/ink2373.xml"/><Relationship Id="rId15" Type="http://schemas.openxmlformats.org/officeDocument/2006/relationships/customXml" Target="../ink/ink2378.xml"/><Relationship Id="rId23" Type="http://schemas.openxmlformats.org/officeDocument/2006/relationships/customXml" Target="../ink/ink2382.xml"/><Relationship Id="rId28" Type="http://schemas.openxmlformats.org/officeDocument/2006/relationships/image" Target="../media/image1379.png"/><Relationship Id="rId36" Type="http://schemas.openxmlformats.org/officeDocument/2006/relationships/image" Target="../media/image1383.png"/><Relationship Id="rId49" Type="http://schemas.openxmlformats.org/officeDocument/2006/relationships/customXml" Target="../ink/ink2395.xml"/><Relationship Id="rId57" Type="http://schemas.openxmlformats.org/officeDocument/2006/relationships/customXml" Target="../ink/ink2399.xml"/><Relationship Id="rId10" Type="http://schemas.openxmlformats.org/officeDocument/2006/relationships/customXml" Target="../ink/ink2375.xml"/><Relationship Id="rId31" Type="http://schemas.openxmlformats.org/officeDocument/2006/relationships/customXml" Target="../ink/ink2386.xml"/><Relationship Id="rId44" Type="http://schemas.openxmlformats.org/officeDocument/2006/relationships/image" Target="../media/image1387.png"/><Relationship Id="rId52" Type="http://schemas.openxmlformats.org/officeDocument/2006/relationships/image" Target="../media/image1391.png"/><Relationship Id="rId60" Type="http://schemas.openxmlformats.org/officeDocument/2006/relationships/image" Target="../media/image1371.png"/><Relationship Id="rId65" Type="http://schemas.openxmlformats.org/officeDocument/2006/relationships/customXml" Target="../ink/ink2402.xml"/><Relationship Id="rId73" Type="http://schemas.openxmlformats.org/officeDocument/2006/relationships/customXml" Target="../ink/ink2406.xml"/><Relationship Id="rId78" Type="http://schemas.openxmlformats.org/officeDocument/2006/relationships/image" Target="../media/image1405.png"/><Relationship Id="rId81" Type="http://schemas.openxmlformats.org/officeDocument/2006/relationships/customXml" Target="../ink/ink2410.xml"/><Relationship Id="rId86" Type="http://schemas.openxmlformats.org/officeDocument/2006/relationships/image" Target="../media/image1409.png"/><Relationship Id="rId4" Type="http://schemas.openxmlformats.org/officeDocument/2006/relationships/customXml" Target="../ink/ink2372.xml"/><Relationship Id="rId9" Type="http://schemas.openxmlformats.org/officeDocument/2006/relationships/image" Target="../media/image996.png"/><Relationship Id="rId13" Type="http://schemas.openxmlformats.org/officeDocument/2006/relationships/customXml" Target="../ink/ink2377.xml"/><Relationship Id="rId18" Type="http://schemas.openxmlformats.org/officeDocument/2006/relationships/image" Target="../media/image1374.png"/><Relationship Id="rId39" Type="http://schemas.openxmlformats.org/officeDocument/2006/relationships/customXml" Target="../ink/ink2390.xml"/><Relationship Id="rId34" Type="http://schemas.openxmlformats.org/officeDocument/2006/relationships/image" Target="../media/image1382.png"/><Relationship Id="rId50" Type="http://schemas.openxmlformats.org/officeDocument/2006/relationships/image" Target="../media/image1390.png"/><Relationship Id="rId55" Type="http://schemas.openxmlformats.org/officeDocument/2006/relationships/customXml" Target="../ink/ink2398.xml"/><Relationship Id="rId76" Type="http://schemas.openxmlformats.org/officeDocument/2006/relationships/image" Target="../media/image1404.png"/><Relationship Id="rId7" Type="http://schemas.openxmlformats.org/officeDocument/2006/relationships/image" Target="../media/image995.png"/><Relationship Id="rId71" Type="http://schemas.openxmlformats.org/officeDocument/2006/relationships/customXml" Target="../ink/ink2405.xml"/><Relationship Id="rId2" Type="http://schemas.openxmlformats.org/officeDocument/2006/relationships/audio" Target="../media/media35.m4a"/><Relationship Id="rId29" Type="http://schemas.openxmlformats.org/officeDocument/2006/relationships/customXml" Target="../ink/ink2385.xml"/><Relationship Id="rId24" Type="http://schemas.openxmlformats.org/officeDocument/2006/relationships/image" Target="../media/image1377.png"/><Relationship Id="rId40" Type="http://schemas.openxmlformats.org/officeDocument/2006/relationships/image" Target="../media/image1385.png"/><Relationship Id="rId45" Type="http://schemas.openxmlformats.org/officeDocument/2006/relationships/customXml" Target="../ink/ink2393.xml"/><Relationship Id="rId66" Type="http://schemas.openxmlformats.org/officeDocument/2006/relationships/image" Target="../media/image1399.png"/><Relationship Id="rId87" Type="http://schemas.openxmlformats.org/officeDocument/2006/relationships/image" Target="../media/image1.png"/><Relationship Id="rId61" Type="http://schemas.openxmlformats.org/officeDocument/2006/relationships/customXml" Target="../ink/ink2400.xml"/><Relationship Id="rId82" Type="http://schemas.openxmlformats.org/officeDocument/2006/relationships/image" Target="../media/image1407.png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63.png"/><Relationship Id="rId21" Type="http://schemas.openxmlformats.org/officeDocument/2006/relationships/image" Target="../media/image1418.png"/><Relationship Id="rId63" Type="http://schemas.openxmlformats.org/officeDocument/2006/relationships/image" Target="../media/image1439.png"/><Relationship Id="rId159" Type="http://schemas.openxmlformats.org/officeDocument/2006/relationships/image" Target="../media/image1483.png"/><Relationship Id="rId170" Type="http://schemas.openxmlformats.org/officeDocument/2006/relationships/customXml" Target="../ink/ink2496.xml"/><Relationship Id="rId226" Type="http://schemas.openxmlformats.org/officeDocument/2006/relationships/customXml" Target="../ink/ink2524.xml"/><Relationship Id="rId107" Type="http://schemas.openxmlformats.org/officeDocument/2006/relationships/image" Target="../media/image1458.png"/><Relationship Id="rId11" Type="http://schemas.openxmlformats.org/officeDocument/2006/relationships/image" Target="../media/image1396.png"/><Relationship Id="rId32" Type="http://schemas.openxmlformats.org/officeDocument/2006/relationships/customXml" Target="../ink/ink2427.xml"/><Relationship Id="rId53" Type="http://schemas.openxmlformats.org/officeDocument/2006/relationships/image" Target="../media/image1434.png"/><Relationship Id="rId74" Type="http://schemas.openxmlformats.org/officeDocument/2006/relationships/customXml" Target="../ink/ink2448.xml"/><Relationship Id="rId128" Type="http://schemas.openxmlformats.org/officeDocument/2006/relationships/customXml" Target="../ink/ink2475.xml"/><Relationship Id="rId149" Type="http://schemas.openxmlformats.org/officeDocument/2006/relationships/image" Target="../media/image1478.png"/><Relationship Id="rId5" Type="http://schemas.openxmlformats.org/officeDocument/2006/relationships/image" Target="../media/image1410.png"/><Relationship Id="rId95" Type="http://schemas.openxmlformats.org/officeDocument/2006/relationships/image" Target="../media/image1454.png"/><Relationship Id="rId160" Type="http://schemas.openxmlformats.org/officeDocument/2006/relationships/customXml" Target="../ink/ink2491.xml"/><Relationship Id="rId181" Type="http://schemas.openxmlformats.org/officeDocument/2006/relationships/image" Target="../media/image1494.png"/><Relationship Id="rId216" Type="http://schemas.openxmlformats.org/officeDocument/2006/relationships/customXml" Target="../ink/ink2519.xml"/><Relationship Id="rId237" Type="http://schemas.openxmlformats.org/officeDocument/2006/relationships/image" Target="../media/image1521.png"/><Relationship Id="rId258" Type="http://schemas.openxmlformats.org/officeDocument/2006/relationships/customXml" Target="../ink/ink2540.xml"/><Relationship Id="rId22" Type="http://schemas.openxmlformats.org/officeDocument/2006/relationships/customXml" Target="../ink/ink2422.xml"/><Relationship Id="rId43" Type="http://schemas.openxmlformats.org/officeDocument/2006/relationships/image" Target="../media/image1429.png"/><Relationship Id="rId64" Type="http://schemas.openxmlformats.org/officeDocument/2006/relationships/customXml" Target="../ink/ink2443.xml"/><Relationship Id="rId118" Type="http://schemas.openxmlformats.org/officeDocument/2006/relationships/customXml" Target="../ink/ink2470.xml"/><Relationship Id="rId139" Type="http://schemas.openxmlformats.org/officeDocument/2006/relationships/image" Target="../media/image1473.png"/><Relationship Id="rId85" Type="http://schemas.openxmlformats.org/officeDocument/2006/relationships/image" Target="../media/image1450.png"/><Relationship Id="rId150" Type="http://schemas.openxmlformats.org/officeDocument/2006/relationships/customXml" Target="../ink/ink2486.xml"/><Relationship Id="rId171" Type="http://schemas.openxmlformats.org/officeDocument/2006/relationships/image" Target="../media/image1489.png"/><Relationship Id="rId192" Type="http://schemas.openxmlformats.org/officeDocument/2006/relationships/customXml" Target="../ink/ink2507.xml"/><Relationship Id="rId206" Type="http://schemas.openxmlformats.org/officeDocument/2006/relationships/customXml" Target="../ink/ink2514.xml"/><Relationship Id="rId227" Type="http://schemas.openxmlformats.org/officeDocument/2006/relationships/image" Target="../media/image1516.png"/><Relationship Id="rId248" Type="http://schemas.openxmlformats.org/officeDocument/2006/relationships/customXml" Target="../ink/ink2535.xml"/><Relationship Id="rId12" Type="http://schemas.openxmlformats.org/officeDocument/2006/relationships/customXml" Target="../ink/ink2417.xml"/><Relationship Id="rId33" Type="http://schemas.openxmlformats.org/officeDocument/2006/relationships/image" Target="../media/image1424.png"/><Relationship Id="rId108" Type="http://schemas.openxmlformats.org/officeDocument/2006/relationships/customXml" Target="../ink/ink2465.xml"/><Relationship Id="rId129" Type="http://schemas.openxmlformats.org/officeDocument/2006/relationships/image" Target="../media/image1469.png"/><Relationship Id="rId54" Type="http://schemas.openxmlformats.org/officeDocument/2006/relationships/customXml" Target="../ink/ink2438.xml"/><Relationship Id="rId75" Type="http://schemas.openxmlformats.org/officeDocument/2006/relationships/image" Target="../media/image1445.png"/><Relationship Id="rId96" Type="http://schemas.openxmlformats.org/officeDocument/2006/relationships/customXml" Target="../ink/ink2459.xml"/><Relationship Id="rId140" Type="http://schemas.openxmlformats.org/officeDocument/2006/relationships/customXml" Target="../ink/ink2481.xml"/><Relationship Id="rId161" Type="http://schemas.openxmlformats.org/officeDocument/2006/relationships/image" Target="../media/image1484.png"/><Relationship Id="rId182" Type="http://schemas.openxmlformats.org/officeDocument/2006/relationships/customXml" Target="../ink/ink2502.xml"/><Relationship Id="rId217" Type="http://schemas.openxmlformats.org/officeDocument/2006/relationships/image" Target="../media/image1511.png"/><Relationship Id="rId6" Type="http://schemas.openxmlformats.org/officeDocument/2006/relationships/customXml" Target="../ink/ink2414.xml"/><Relationship Id="rId238" Type="http://schemas.openxmlformats.org/officeDocument/2006/relationships/customXml" Target="../ink/ink2530.xml"/><Relationship Id="rId259" Type="http://schemas.openxmlformats.org/officeDocument/2006/relationships/image" Target="../media/image1532.png"/><Relationship Id="rId23" Type="http://schemas.openxmlformats.org/officeDocument/2006/relationships/image" Target="../media/image1419.png"/><Relationship Id="rId119" Type="http://schemas.openxmlformats.org/officeDocument/2006/relationships/image" Target="../media/image1464.png"/><Relationship Id="rId44" Type="http://schemas.openxmlformats.org/officeDocument/2006/relationships/customXml" Target="../ink/ink2433.xml"/><Relationship Id="rId65" Type="http://schemas.openxmlformats.org/officeDocument/2006/relationships/image" Target="../media/image1440.png"/><Relationship Id="rId86" Type="http://schemas.openxmlformats.org/officeDocument/2006/relationships/customXml" Target="../ink/ink2454.xml"/><Relationship Id="rId130" Type="http://schemas.openxmlformats.org/officeDocument/2006/relationships/customXml" Target="../ink/ink2476.xml"/><Relationship Id="rId151" Type="http://schemas.openxmlformats.org/officeDocument/2006/relationships/image" Target="../media/image1479.png"/><Relationship Id="rId172" Type="http://schemas.openxmlformats.org/officeDocument/2006/relationships/customXml" Target="../ink/ink2497.xml"/><Relationship Id="rId193" Type="http://schemas.openxmlformats.org/officeDocument/2006/relationships/image" Target="../media/image1500.png"/><Relationship Id="rId207" Type="http://schemas.openxmlformats.org/officeDocument/2006/relationships/image" Target="../media/image1506.png"/><Relationship Id="rId228" Type="http://schemas.openxmlformats.org/officeDocument/2006/relationships/customXml" Target="../ink/ink2525.xml"/><Relationship Id="rId249" Type="http://schemas.openxmlformats.org/officeDocument/2006/relationships/image" Target="../media/image1527.png"/><Relationship Id="rId13" Type="http://schemas.openxmlformats.org/officeDocument/2006/relationships/image" Target="../media/image1412.png"/><Relationship Id="rId109" Type="http://schemas.openxmlformats.org/officeDocument/2006/relationships/image" Target="../media/image1459.png"/><Relationship Id="rId260" Type="http://schemas.openxmlformats.org/officeDocument/2006/relationships/customXml" Target="../ink/ink2541.xml"/><Relationship Id="rId34" Type="http://schemas.openxmlformats.org/officeDocument/2006/relationships/customXml" Target="../ink/ink2428.xml"/><Relationship Id="rId55" Type="http://schemas.openxmlformats.org/officeDocument/2006/relationships/image" Target="../media/image1435.png"/><Relationship Id="rId76" Type="http://schemas.openxmlformats.org/officeDocument/2006/relationships/customXml" Target="../ink/ink2449.xml"/><Relationship Id="rId97" Type="http://schemas.openxmlformats.org/officeDocument/2006/relationships/image" Target="../media/image17.png"/><Relationship Id="rId120" Type="http://schemas.openxmlformats.org/officeDocument/2006/relationships/customXml" Target="../ink/ink2471.xml"/><Relationship Id="rId141" Type="http://schemas.openxmlformats.org/officeDocument/2006/relationships/image" Target="../media/image1474.png"/><Relationship Id="rId7" Type="http://schemas.openxmlformats.org/officeDocument/2006/relationships/image" Target="../media/image1411.png"/><Relationship Id="rId162" Type="http://schemas.openxmlformats.org/officeDocument/2006/relationships/customXml" Target="../ink/ink2492.xml"/><Relationship Id="rId183" Type="http://schemas.openxmlformats.org/officeDocument/2006/relationships/image" Target="../media/image1495.png"/><Relationship Id="rId218" Type="http://schemas.openxmlformats.org/officeDocument/2006/relationships/customXml" Target="../ink/ink2520.xml"/><Relationship Id="rId239" Type="http://schemas.openxmlformats.org/officeDocument/2006/relationships/image" Target="../media/image1522.png"/><Relationship Id="rId250" Type="http://schemas.openxmlformats.org/officeDocument/2006/relationships/customXml" Target="../ink/ink2536.xml"/><Relationship Id="rId24" Type="http://schemas.openxmlformats.org/officeDocument/2006/relationships/customXml" Target="../ink/ink2423.xml"/><Relationship Id="rId45" Type="http://schemas.openxmlformats.org/officeDocument/2006/relationships/image" Target="../media/image1420.png"/><Relationship Id="rId66" Type="http://schemas.openxmlformats.org/officeDocument/2006/relationships/customXml" Target="../ink/ink2444.xml"/><Relationship Id="rId87" Type="http://schemas.openxmlformats.org/officeDocument/2006/relationships/image" Target="../media/image1451.png"/><Relationship Id="rId110" Type="http://schemas.openxmlformats.org/officeDocument/2006/relationships/customXml" Target="../ink/ink2466.xml"/><Relationship Id="rId131" Type="http://schemas.openxmlformats.org/officeDocument/2006/relationships/image" Target="../media/image1470.png"/><Relationship Id="rId152" Type="http://schemas.openxmlformats.org/officeDocument/2006/relationships/customXml" Target="../ink/ink2487.xml"/><Relationship Id="rId173" Type="http://schemas.openxmlformats.org/officeDocument/2006/relationships/image" Target="../media/image1490.png"/><Relationship Id="rId194" Type="http://schemas.openxmlformats.org/officeDocument/2006/relationships/customXml" Target="../ink/ink2508.xml"/><Relationship Id="rId208" Type="http://schemas.openxmlformats.org/officeDocument/2006/relationships/customXml" Target="../ink/ink2515.xml"/><Relationship Id="rId229" Type="http://schemas.openxmlformats.org/officeDocument/2006/relationships/image" Target="../media/image1517.png"/><Relationship Id="rId240" Type="http://schemas.openxmlformats.org/officeDocument/2006/relationships/customXml" Target="../ink/ink2531.xml"/><Relationship Id="rId261" Type="http://schemas.openxmlformats.org/officeDocument/2006/relationships/image" Target="../media/image1533.png"/><Relationship Id="rId14" Type="http://schemas.openxmlformats.org/officeDocument/2006/relationships/customXml" Target="../ink/ink2418.xml"/><Relationship Id="rId35" Type="http://schemas.openxmlformats.org/officeDocument/2006/relationships/image" Target="../media/image1414.png"/><Relationship Id="rId56" Type="http://schemas.openxmlformats.org/officeDocument/2006/relationships/customXml" Target="../ink/ink2439.xml"/><Relationship Id="rId77" Type="http://schemas.openxmlformats.org/officeDocument/2006/relationships/image" Target="../media/image1446.png"/><Relationship Id="rId100" Type="http://schemas.openxmlformats.org/officeDocument/2006/relationships/customXml" Target="../ink/ink2461.xml"/><Relationship Id="rId8" Type="http://schemas.openxmlformats.org/officeDocument/2006/relationships/customXml" Target="../ink/ink2415.xml"/><Relationship Id="rId98" Type="http://schemas.openxmlformats.org/officeDocument/2006/relationships/customXml" Target="../ink/ink2460.xml"/><Relationship Id="rId121" Type="http://schemas.openxmlformats.org/officeDocument/2006/relationships/image" Target="../media/image1465.png"/><Relationship Id="rId142" Type="http://schemas.openxmlformats.org/officeDocument/2006/relationships/customXml" Target="../ink/ink2482.xml"/><Relationship Id="rId163" Type="http://schemas.openxmlformats.org/officeDocument/2006/relationships/image" Target="../media/image1485.png"/><Relationship Id="rId184" Type="http://schemas.openxmlformats.org/officeDocument/2006/relationships/customXml" Target="../ink/ink2503.xml"/><Relationship Id="rId219" Type="http://schemas.openxmlformats.org/officeDocument/2006/relationships/image" Target="../media/image1512.png"/><Relationship Id="rId230" Type="http://schemas.openxmlformats.org/officeDocument/2006/relationships/customXml" Target="../ink/ink2526.xml"/><Relationship Id="rId251" Type="http://schemas.openxmlformats.org/officeDocument/2006/relationships/image" Target="../media/image1528.png"/><Relationship Id="rId25" Type="http://schemas.openxmlformats.org/officeDocument/2006/relationships/image" Target="../media/image1413.png"/><Relationship Id="rId46" Type="http://schemas.openxmlformats.org/officeDocument/2006/relationships/customXml" Target="../ink/ink2434.xml"/><Relationship Id="rId67" Type="http://schemas.openxmlformats.org/officeDocument/2006/relationships/image" Target="../media/image1430.png"/><Relationship Id="rId88" Type="http://schemas.openxmlformats.org/officeDocument/2006/relationships/customXml" Target="../ink/ink2455.xml"/><Relationship Id="rId111" Type="http://schemas.openxmlformats.org/officeDocument/2006/relationships/image" Target="../media/image1460.png"/><Relationship Id="rId132" Type="http://schemas.openxmlformats.org/officeDocument/2006/relationships/customXml" Target="../ink/ink2477.xml"/><Relationship Id="rId153" Type="http://schemas.openxmlformats.org/officeDocument/2006/relationships/image" Target="../media/image1480.png"/><Relationship Id="rId174" Type="http://schemas.openxmlformats.org/officeDocument/2006/relationships/customXml" Target="../ink/ink2498.xml"/><Relationship Id="rId195" Type="http://schemas.openxmlformats.org/officeDocument/2006/relationships/image" Target="../media/image1501.png"/><Relationship Id="rId209" Type="http://schemas.openxmlformats.org/officeDocument/2006/relationships/image" Target="../media/image1507.png"/><Relationship Id="rId220" Type="http://schemas.openxmlformats.org/officeDocument/2006/relationships/customXml" Target="../ink/ink2521.xml"/><Relationship Id="rId241" Type="http://schemas.openxmlformats.org/officeDocument/2006/relationships/image" Target="../media/image1523.png"/><Relationship Id="rId15" Type="http://schemas.openxmlformats.org/officeDocument/2006/relationships/image" Target="../media/image1415.png"/><Relationship Id="rId36" Type="http://schemas.openxmlformats.org/officeDocument/2006/relationships/customXml" Target="../ink/ink2429.xml"/><Relationship Id="rId57" Type="http://schemas.openxmlformats.org/officeDocument/2006/relationships/image" Target="../media/image1436.png"/><Relationship Id="rId262" Type="http://schemas.openxmlformats.org/officeDocument/2006/relationships/customXml" Target="../ink/ink2542.xml"/><Relationship Id="rId78" Type="http://schemas.openxmlformats.org/officeDocument/2006/relationships/customXml" Target="../ink/ink2450.xml"/><Relationship Id="rId99" Type="http://schemas.openxmlformats.org/officeDocument/2006/relationships/image" Target="../media/image1100.png"/><Relationship Id="rId101" Type="http://schemas.openxmlformats.org/officeDocument/2006/relationships/image" Target="../media/image1455.png"/><Relationship Id="rId122" Type="http://schemas.openxmlformats.org/officeDocument/2006/relationships/customXml" Target="../ink/ink2472.xml"/><Relationship Id="rId143" Type="http://schemas.openxmlformats.org/officeDocument/2006/relationships/image" Target="../media/image1475.png"/><Relationship Id="rId164" Type="http://schemas.openxmlformats.org/officeDocument/2006/relationships/customXml" Target="../ink/ink2493.xml"/><Relationship Id="rId185" Type="http://schemas.openxmlformats.org/officeDocument/2006/relationships/image" Target="../media/image1496.png"/><Relationship Id="rId9" Type="http://schemas.openxmlformats.org/officeDocument/2006/relationships/image" Target="../media/image1395.png"/><Relationship Id="rId210" Type="http://schemas.openxmlformats.org/officeDocument/2006/relationships/customXml" Target="../ink/ink2516.xml"/><Relationship Id="rId26" Type="http://schemas.openxmlformats.org/officeDocument/2006/relationships/customXml" Target="../ink/ink2424.xml"/><Relationship Id="rId231" Type="http://schemas.openxmlformats.org/officeDocument/2006/relationships/image" Target="../media/image1518.png"/><Relationship Id="rId252" Type="http://schemas.openxmlformats.org/officeDocument/2006/relationships/customXml" Target="../ink/ink2537.xml"/><Relationship Id="rId47" Type="http://schemas.openxmlformats.org/officeDocument/2006/relationships/image" Target="../media/image1431.png"/><Relationship Id="rId68" Type="http://schemas.openxmlformats.org/officeDocument/2006/relationships/customXml" Target="../ink/ink2445.xml"/><Relationship Id="rId89" Type="http://schemas.openxmlformats.org/officeDocument/2006/relationships/image" Target="../media/image1452.png"/><Relationship Id="rId112" Type="http://schemas.openxmlformats.org/officeDocument/2006/relationships/customXml" Target="../ink/ink2467.xml"/><Relationship Id="rId133" Type="http://schemas.openxmlformats.org/officeDocument/2006/relationships/image" Target="../media/image1471.png"/><Relationship Id="rId154" Type="http://schemas.openxmlformats.org/officeDocument/2006/relationships/customXml" Target="../ink/ink2488.xml"/><Relationship Id="rId175" Type="http://schemas.openxmlformats.org/officeDocument/2006/relationships/image" Target="../media/image1491.png"/><Relationship Id="rId196" Type="http://schemas.openxmlformats.org/officeDocument/2006/relationships/customXml" Target="../ink/ink2509.xml"/><Relationship Id="rId200" Type="http://schemas.openxmlformats.org/officeDocument/2006/relationships/customXml" Target="../ink/ink2511.xml"/><Relationship Id="rId16" Type="http://schemas.openxmlformats.org/officeDocument/2006/relationships/customXml" Target="../ink/ink2419.xml"/><Relationship Id="rId221" Type="http://schemas.openxmlformats.org/officeDocument/2006/relationships/image" Target="../media/image1513.png"/><Relationship Id="rId242" Type="http://schemas.openxmlformats.org/officeDocument/2006/relationships/customXml" Target="../ink/ink2532.xml"/><Relationship Id="rId263" Type="http://schemas.openxmlformats.org/officeDocument/2006/relationships/image" Target="../media/image1534.png"/><Relationship Id="rId37" Type="http://schemas.openxmlformats.org/officeDocument/2006/relationships/image" Target="../media/image1426.png"/><Relationship Id="rId58" Type="http://schemas.openxmlformats.org/officeDocument/2006/relationships/customXml" Target="../ink/ink2440.xml"/><Relationship Id="rId79" Type="http://schemas.openxmlformats.org/officeDocument/2006/relationships/image" Target="../media/image1447.png"/><Relationship Id="rId102" Type="http://schemas.openxmlformats.org/officeDocument/2006/relationships/customXml" Target="../ink/ink2462.xml"/><Relationship Id="rId123" Type="http://schemas.openxmlformats.org/officeDocument/2006/relationships/image" Target="../media/image1466.png"/><Relationship Id="rId144" Type="http://schemas.openxmlformats.org/officeDocument/2006/relationships/customXml" Target="../ink/ink2483.xml"/><Relationship Id="rId90" Type="http://schemas.openxmlformats.org/officeDocument/2006/relationships/customXml" Target="../ink/ink2456.xml"/><Relationship Id="rId165" Type="http://schemas.openxmlformats.org/officeDocument/2006/relationships/image" Target="../media/image1486.png"/><Relationship Id="rId186" Type="http://schemas.openxmlformats.org/officeDocument/2006/relationships/customXml" Target="../ink/ink2504.xml"/><Relationship Id="rId211" Type="http://schemas.openxmlformats.org/officeDocument/2006/relationships/image" Target="../media/image1508.png"/><Relationship Id="rId232" Type="http://schemas.openxmlformats.org/officeDocument/2006/relationships/customXml" Target="../ink/ink2527.xml"/><Relationship Id="rId253" Type="http://schemas.openxmlformats.org/officeDocument/2006/relationships/image" Target="../media/image1529.png"/><Relationship Id="rId27" Type="http://schemas.openxmlformats.org/officeDocument/2006/relationships/image" Target="../media/image1421.png"/><Relationship Id="rId48" Type="http://schemas.openxmlformats.org/officeDocument/2006/relationships/customXml" Target="../ink/ink2435.xml"/><Relationship Id="rId69" Type="http://schemas.openxmlformats.org/officeDocument/2006/relationships/image" Target="../media/image1437.png"/><Relationship Id="rId113" Type="http://schemas.openxmlformats.org/officeDocument/2006/relationships/image" Target="../media/image1461.png"/><Relationship Id="rId134" Type="http://schemas.openxmlformats.org/officeDocument/2006/relationships/customXml" Target="../ink/ink2478.xml"/><Relationship Id="rId80" Type="http://schemas.openxmlformats.org/officeDocument/2006/relationships/customXml" Target="../ink/ink2451.xml"/><Relationship Id="rId155" Type="http://schemas.openxmlformats.org/officeDocument/2006/relationships/image" Target="../media/image1481.png"/><Relationship Id="rId176" Type="http://schemas.openxmlformats.org/officeDocument/2006/relationships/customXml" Target="../ink/ink2499.xml"/><Relationship Id="rId197" Type="http://schemas.openxmlformats.org/officeDocument/2006/relationships/image" Target="../media/image88.png"/><Relationship Id="rId201" Type="http://schemas.openxmlformats.org/officeDocument/2006/relationships/image" Target="../media/image1441.png"/><Relationship Id="rId222" Type="http://schemas.openxmlformats.org/officeDocument/2006/relationships/customXml" Target="../ink/ink2522.xml"/><Relationship Id="rId243" Type="http://schemas.openxmlformats.org/officeDocument/2006/relationships/image" Target="../media/image1524.png"/><Relationship Id="rId264" Type="http://schemas.openxmlformats.org/officeDocument/2006/relationships/customXml" Target="../ink/ink2543.xml"/><Relationship Id="rId17" Type="http://schemas.openxmlformats.org/officeDocument/2006/relationships/image" Target="../media/image1416.png"/><Relationship Id="rId38" Type="http://schemas.openxmlformats.org/officeDocument/2006/relationships/customXml" Target="../ink/ink2430.xml"/><Relationship Id="rId59" Type="http://schemas.openxmlformats.org/officeDocument/2006/relationships/image" Target="../media/image1425.png"/><Relationship Id="rId103" Type="http://schemas.openxmlformats.org/officeDocument/2006/relationships/image" Target="../media/image1456.png"/><Relationship Id="rId124" Type="http://schemas.openxmlformats.org/officeDocument/2006/relationships/customXml" Target="../ink/ink2473.xml"/><Relationship Id="rId70" Type="http://schemas.openxmlformats.org/officeDocument/2006/relationships/customXml" Target="../ink/ink2446.xml"/><Relationship Id="rId91" Type="http://schemas.openxmlformats.org/officeDocument/2006/relationships/image" Target="../media/image1090.png"/><Relationship Id="rId145" Type="http://schemas.openxmlformats.org/officeDocument/2006/relationships/image" Target="../media/image1476.png"/><Relationship Id="rId166" Type="http://schemas.openxmlformats.org/officeDocument/2006/relationships/customXml" Target="../ink/ink2494.xml"/><Relationship Id="rId187" Type="http://schemas.openxmlformats.org/officeDocument/2006/relationships/image" Target="../media/image1497.png"/><Relationship Id="rId1" Type="http://schemas.microsoft.com/office/2007/relationships/media" Target="../media/media36.m4a"/><Relationship Id="rId212" Type="http://schemas.openxmlformats.org/officeDocument/2006/relationships/customXml" Target="../ink/ink2517.xml"/><Relationship Id="rId233" Type="http://schemas.openxmlformats.org/officeDocument/2006/relationships/image" Target="../media/image1519.png"/><Relationship Id="rId254" Type="http://schemas.openxmlformats.org/officeDocument/2006/relationships/customXml" Target="../ink/ink2538.xml"/><Relationship Id="rId28" Type="http://schemas.openxmlformats.org/officeDocument/2006/relationships/customXml" Target="../ink/ink2425.xml"/><Relationship Id="rId49" Type="http://schemas.openxmlformats.org/officeDocument/2006/relationships/image" Target="../media/image1432.png"/><Relationship Id="rId114" Type="http://schemas.openxmlformats.org/officeDocument/2006/relationships/customXml" Target="../ink/ink2468.xml"/><Relationship Id="rId60" Type="http://schemas.openxmlformats.org/officeDocument/2006/relationships/customXml" Target="../ink/ink2441.xml"/><Relationship Id="rId81" Type="http://schemas.openxmlformats.org/officeDocument/2006/relationships/image" Target="../media/image1448.png"/><Relationship Id="rId135" Type="http://schemas.openxmlformats.org/officeDocument/2006/relationships/image" Target="../media/image1115.png"/><Relationship Id="rId156" Type="http://schemas.openxmlformats.org/officeDocument/2006/relationships/customXml" Target="../ink/ink2489.xml"/><Relationship Id="rId177" Type="http://schemas.openxmlformats.org/officeDocument/2006/relationships/image" Target="../media/image1492.png"/><Relationship Id="rId198" Type="http://schemas.openxmlformats.org/officeDocument/2006/relationships/customXml" Target="../ink/ink2510.xml"/><Relationship Id="rId202" Type="http://schemas.openxmlformats.org/officeDocument/2006/relationships/customXml" Target="../ink/ink2512.xml"/><Relationship Id="rId223" Type="http://schemas.openxmlformats.org/officeDocument/2006/relationships/image" Target="../media/image1514.png"/><Relationship Id="rId244" Type="http://schemas.openxmlformats.org/officeDocument/2006/relationships/customXml" Target="../ink/ink2533.xml"/><Relationship Id="rId18" Type="http://schemas.openxmlformats.org/officeDocument/2006/relationships/customXml" Target="../ink/ink2420.xml"/><Relationship Id="rId39" Type="http://schemas.openxmlformats.org/officeDocument/2006/relationships/image" Target="../media/image1427.png"/><Relationship Id="rId265" Type="http://schemas.openxmlformats.org/officeDocument/2006/relationships/image" Target="../media/image1535.png"/><Relationship Id="rId50" Type="http://schemas.openxmlformats.org/officeDocument/2006/relationships/customXml" Target="../ink/ink2436.xml"/><Relationship Id="rId104" Type="http://schemas.openxmlformats.org/officeDocument/2006/relationships/customXml" Target="../ink/ink2463.xml"/><Relationship Id="rId125" Type="http://schemas.openxmlformats.org/officeDocument/2006/relationships/image" Target="../media/image1467.png"/><Relationship Id="rId146" Type="http://schemas.openxmlformats.org/officeDocument/2006/relationships/customXml" Target="../ink/ink2484.xml"/><Relationship Id="rId167" Type="http://schemas.openxmlformats.org/officeDocument/2006/relationships/image" Target="../media/image1487.png"/><Relationship Id="rId188" Type="http://schemas.openxmlformats.org/officeDocument/2006/relationships/customXml" Target="../ink/ink2505.xml"/><Relationship Id="rId71" Type="http://schemas.openxmlformats.org/officeDocument/2006/relationships/image" Target="../media/image1443.png"/><Relationship Id="rId92" Type="http://schemas.openxmlformats.org/officeDocument/2006/relationships/customXml" Target="../ink/ink2457.xml"/><Relationship Id="rId213" Type="http://schemas.openxmlformats.org/officeDocument/2006/relationships/image" Target="../media/image1509.png"/><Relationship Id="rId234" Type="http://schemas.openxmlformats.org/officeDocument/2006/relationships/customXml" Target="../ink/ink2528.xml"/><Relationship Id="rId2" Type="http://schemas.openxmlformats.org/officeDocument/2006/relationships/audio" Target="../media/media36.m4a"/><Relationship Id="rId29" Type="http://schemas.openxmlformats.org/officeDocument/2006/relationships/image" Target="../media/image1422.png"/><Relationship Id="rId255" Type="http://schemas.openxmlformats.org/officeDocument/2006/relationships/image" Target="../media/image1530.png"/><Relationship Id="rId40" Type="http://schemas.openxmlformats.org/officeDocument/2006/relationships/customXml" Target="../ink/ink2431.xml"/><Relationship Id="rId115" Type="http://schemas.openxmlformats.org/officeDocument/2006/relationships/image" Target="../media/image1462.png"/><Relationship Id="rId136" Type="http://schemas.openxmlformats.org/officeDocument/2006/relationships/customXml" Target="../ink/ink2479.xml"/><Relationship Id="rId157" Type="http://schemas.openxmlformats.org/officeDocument/2006/relationships/image" Target="../media/image1482.png"/><Relationship Id="rId178" Type="http://schemas.openxmlformats.org/officeDocument/2006/relationships/customXml" Target="../ink/ink2500.xml"/><Relationship Id="rId61" Type="http://schemas.openxmlformats.org/officeDocument/2006/relationships/image" Target="../media/image1438.png"/><Relationship Id="rId82" Type="http://schemas.openxmlformats.org/officeDocument/2006/relationships/customXml" Target="../ink/ink2452.xml"/><Relationship Id="rId199" Type="http://schemas.openxmlformats.org/officeDocument/2006/relationships/image" Target="../media/image1502.png"/><Relationship Id="rId203" Type="http://schemas.openxmlformats.org/officeDocument/2006/relationships/image" Target="../media/image1504.png"/><Relationship Id="rId19" Type="http://schemas.openxmlformats.org/officeDocument/2006/relationships/image" Target="../media/image1417.png"/><Relationship Id="rId224" Type="http://schemas.openxmlformats.org/officeDocument/2006/relationships/customXml" Target="../ink/ink2523.xml"/><Relationship Id="rId245" Type="http://schemas.openxmlformats.org/officeDocument/2006/relationships/image" Target="../media/image1525.png"/><Relationship Id="rId266" Type="http://schemas.openxmlformats.org/officeDocument/2006/relationships/image" Target="../media/image1.png"/><Relationship Id="rId30" Type="http://schemas.openxmlformats.org/officeDocument/2006/relationships/customXml" Target="../ink/ink2426.xml"/><Relationship Id="rId105" Type="http://schemas.openxmlformats.org/officeDocument/2006/relationships/image" Target="../media/image1457.png"/><Relationship Id="rId126" Type="http://schemas.openxmlformats.org/officeDocument/2006/relationships/customXml" Target="../ink/ink2474.xml"/><Relationship Id="rId147" Type="http://schemas.openxmlformats.org/officeDocument/2006/relationships/image" Target="../media/image1477.png"/><Relationship Id="rId168" Type="http://schemas.openxmlformats.org/officeDocument/2006/relationships/customXml" Target="../ink/ink2495.xml"/><Relationship Id="rId51" Type="http://schemas.openxmlformats.org/officeDocument/2006/relationships/image" Target="../media/image1433.png"/><Relationship Id="rId72" Type="http://schemas.openxmlformats.org/officeDocument/2006/relationships/customXml" Target="../ink/ink2447.xml"/><Relationship Id="rId93" Type="http://schemas.openxmlformats.org/officeDocument/2006/relationships/image" Target="../media/image1453.png"/><Relationship Id="rId189" Type="http://schemas.openxmlformats.org/officeDocument/2006/relationships/image" Target="../media/image1498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2518.xml"/><Relationship Id="rId235" Type="http://schemas.openxmlformats.org/officeDocument/2006/relationships/image" Target="../media/image1520.png"/><Relationship Id="rId256" Type="http://schemas.openxmlformats.org/officeDocument/2006/relationships/customXml" Target="../ink/ink2539.xml"/><Relationship Id="rId116" Type="http://schemas.openxmlformats.org/officeDocument/2006/relationships/customXml" Target="../ink/ink2469.xml"/><Relationship Id="rId137" Type="http://schemas.openxmlformats.org/officeDocument/2006/relationships/image" Target="../media/image1472.png"/><Relationship Id="rId158" Type="http://schemas.openxmlformats.org/officeDocument/2006/relationships/customXml" Target="../ink/ink2490.xml"/><Relationship Id="rId20" Type="http://schemas.openxmlformats.org/officeDocument/2006/relationships/customXml" Target="../ink/ink2421.xml"/><Relationship Id="rId41" Type="http://schemas.openxmlformats.org/officeDocument/2006/relationships/image" Target="../media/image1428.png"/><Relationship Id="rId62" Type="http://schemas.openxmlformats.org/officeDocument/2006/relationships/customXml" Target="../ink/ink2442.xml"/><Relationship Id="rId83" Type="http://schemas.openxmlformats.org/officeDocument/2006/relationships/image" Target="../media/image1449.png"/><Relationship Id="rId179" Type="http://schemas.openxmlformats.org/officeDocument/2006/relationships/image" Target="../media/image1493.png"/><Relationship Id="rId190" Type="http://schemas.openxmlformats.org/officeDocument/2006/relationships/customXml" Target="../ink/ink2506.xml"/><Relationship Id="rId204" Type="http://schemas.openxmlformats.org/officeDocument/2006/relationships/customXml" Target="../ink/ink2513.xml"/><Relationship Id="rId225" Type="http://schemas.openxmlformats.org/officeDocument/2006/relationships/image" Target="../media/image1515.png"/><Relationship Id="rId246" Type="http://schemas.openxmlformats.org/officeDocument/2006/relationships/customXml" Target="../ink/ink2534.xml"/><Relationship Id="rId106" Type="http://schemas.openxmlformats.org/officeDocument/2006/relationships/customXml" Target="../ink/ink2464.xml"/><Relationship Id="rId127" Type="http://schemas.openxmlformats.org/officeDocument/2006/relationships/image" Target="../media/image1468.png"/><Relationship Id="rId10" Type="http://schemas.openxmlformats.org/officeDocument/2006/relationships/customXml" Target="../ink/ink2416.xml"/><Relationship Id="rId31" Type="http://schemas.openxmlformats.org/officeDocument/2006/relationships/image" Target="../media/image1423.png"/><Relationship Id="rId52" Type="http://schemas.openxmlformats.org/officeDocument/2006/relationships/customXml" Target="../ink/ink2437.xml"/><Relationship Id="rId73" Type="http://schemas.openxmlformats.org/officeDocument/2006/relationships/image" Target="../media/image1444.png"/><Relationship Id="rId94" Type="http://schemas.openxmlformats.org/officeDocument/2006/relationships/customXml" Target="../ink/ink2458.xml"/><Relationship Id="rId148" Type="http://schemas.openxmlformats.org/officeDocument/2006/relationships/customXml" Target="../ink/ink2485.xml"/><Relationship Id="rId169" Type="http://schemas.openxmlformats.org/officeDocument/2006/relationships/image" Target="../media/image1488.png"/><Relationship Id="rId4" Type="http://schemas.openxmlformats.org/officeDocument/2006/relationships/customXml" Target="../ink/ink2413.xml"/><Relationship Id="rId180" Type="http://schemas.openxmlformats.org/officeDocument/2006/relationships/customXml" Target="../ink/ink2501.xml"/><Relationship Id="rId215" Type="http://schemas.openxmlformats.org/officeDocument/2006/relationships/image" Target="../media/image1510.png"/><Relationship Id="rId236" Type="http://schemas.openxmlformats.org/officeDocument/2006/relationships/customXml" Target="../ink/ink2529.xml"/><Relationship Id="rId257" Type="http://schemas.openxmlformats.org/officeDocument/2006/relationships/image" Target="../media/image1531.png"/><Relationship Id="rId42" Type="http://schemas.openxmlformats.org/officeDocument/2006/relationships/customXml" Target="../ink/ink2432.xml"/><Relationship Id="rId84" Type="http://schemas.openxmlformats.org/officeDocument/2006/relationships/customXml" Target="../ink/ink2453.xml"/><Relationship Id="rId138" Type="http://schemas.openxmlformats.org/officeDocument/2006/relationships/customXml" Target="../ink/ink2480.xml"/><Relationship Id="rId191" Type="http://schemas.openxmlformats.org/officeDocument/2006/relationships/image" Target="../media/image1499.png"/><Relationship Id="rId205" Type="http://schemas.openxmlformats.org/officeDocument/2006/relationships/image" Target="../media/image1505.png"/><Relationship Id="rId247" Type="http://schemas.openxmlformats.org/officeDocument/2006/relationships/image" Target="../media/image15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18060.png"/><Relationship Id="rId21" Type="http://schemas.openxmlformats.org/officeDocument/2006/relationships/image" Target="../media/image16690.png"/><Relationship Id="rId159" Type="http://schemas.openxmlformats.org/officeDocument/2006/relationships/image" Target="../media/image17390.png"/><Relationship Id="rId324" Type="http://schemas.openxmlformats.org/officeDocument/2006/relationships/customXml" Target="../ink/ink2662.xml"/><Relationship Id="rId366" Type="http://schemas.openxmlformats.org/officeDocument/2006/relationships/customXml" Target="../ink/ink2683.xml"/><Relationship Id="rId170" Type="http://schemas.openxmlformats.org/officeDocument/2006/relationships/customXml" Target="../ink/ink2584.xml"/><Relationship Id="rId226" Type="http://schemas.openxmlformats.org/officeDocument/2006/relationships/customXml" Target="../ink/ink2613.xml"/><Relationship Id="rId268" Type="http://schemas.openxmlformats.org/officeDocument/2006/relationships/customXml" Target="../ink/ink2634.xml"/><Relationship Id="rId32" Type="http://schemas.openxmlformats.org/officeDocument/2006/relationships/customXml" Target="../ink/ink2558.xml"/><Relationship Id="rId128" Type="http://schemas.openxmlformats.org/officeDocument/2006/relationships/customXml" Target="../ink/ink2563.xml"/><Relationship Id="rId335" Type="http://schemas.openxmlformats.org/officeDocument/2006/relationships/image" Target="../media/image18240.png"/><Relationship Id="rId5" Type="http://schemas.openxmlformats.org/officeDocument/2006/relationships/image" Target="../media/image16610.png"/><Relationship Id="rId181" Type="http://schemas.openxmlformats.org/officeDocument/2006/relationships/image" Target="../media/image17500.png"/><Relationship Id="rId237" Type="http://schemas.openxmlformats.org/officeDocument/2006/relationships/image" Target="../media/image17750.png"/><Relationship Id="rId279" Type="http://schemas.openxmlformats.org/officeDocument/2006/relationships/image" Target="../media/image17960.png"/><Relationship Id="rId22" Type="http://schemas.openxmlformats.org/officeDocument/2006/relationships/customXml" Target="../ink/ink2553.xml"/><Relationship Id="rId139" Type="http://schemas.openxmlformats.org/officeDocument/2006/relationships/image" Target="../media/image17290.png"/><Relationship Id="rId290" Type="http://schemas.openxmlformats.org/officeDocument/2006/relationships/customXml" Target="../ink/ink2645.xml"/><Relationship Id="rId304" Type="http://schemas.openxmlformats.org/officeDocument/2006/relationships/customXml" Target="../ink/ink2652.xml"/><Relationship Id="rId325" Type="http://schemas.openxmlformats.org/officeDocument/2006/relationships/image" Target="../media/image18190.png"/><Relationship Id="rId346" Type="http://schemas.openxmlformats.org/officeDocument/2006/relationships/customXml" Target="../ink/ink2673.xml"/><Relationship Id="rId367" Type="http://schemas.openxmlformats.org/officeDocument/2006/relationships/image" Target="../media/image18400.png"/><Relationship Id="rId150" Type="http://schemas.openxmlformats.org/officeDocument/2006/relationships/customXml" Target="../ink/ink2574.xml"/><Relationship Id="rId171" Type="http://schemas.openxmlformats.org/officeDocument/2006/relationships/image" Target="../media/image17450.png"/><Relationship Id="rId192" Type="http://schemas.openxmlformats.org/officeDocument/2006/relationships/customXml" Target="../ink/ink2595.xml"/><Relationship Id="rId206" Type="http://schemas.openxmlformats.org/officeDocument/2006/relationships/image" Target="../media/image17600.png"/><Relationship Id="rId227" Type="http://schemas.openxmlformats.org/officeDocument/2006/relationships/image" Target="../media/image17700.png"/><Relationship Id="rId248" Type="http://schemas.openxmlformats.org/officeDocument/2006/relationships/customXml" Target="../ink/ink2624.xml"/><Relationship Id="rId269" Type="http://schemas.openxmlformats.org/officeDocument/2006/relationships/image" Target="../media/image17910.png"/><Relationship Id="rId12" Type="http://schemas.openxmlformats.org/officeDocument/2006/relationships/customXml" Target="../ink/ink2548.xml"/><Relationship Id="rId33" Type="http://schemas.openxmlformats.org/officeDocument/2006/relationships/image" Target="../media/image16750.png"/><Relationship Id="rId129" Type="http://schemas.openxmlformats.org/officeDocument/2006/relationships/image" Target="../media/image17240.png"/><Relationship Id="rId280" Type="http://schemas.openxmlformats.org/officeDocument/2006/relationships/customXml" Target="../ink/ink2640.xml"/><Relationship Id="rId315" Type="http://schemas.openxmlformats.org/officeDocument/2006/relationships/image" Target="../media/image18140.png"/><Relationship Id="rId336" Type="http://schemas.openxmlformats.org/officeDocument/2006/relationships/customXml" Target="../ink/ink2668.xml"/><Relationship Id="rId357" Type="http://schemas.openxmlformats.org/officeDocument/2006/relationships/image" Target="../media/image18350.png"/><Relationship Id="rId140" Type="http://schemas.openxmlformats.org/officeDocument/2006/relationships/customXml" Target="../ink/ink2569.xml"/><Relationship Id="rId161" Type="http://schemas.openxmlformats.org/officeDocument/2006/relationships/image" Target="../media/image17400.png"/><Relationship Id="rId182" Type="http://schemas.openxmlformats.org/officeDocument/2006/relationships/customXml" Target="../ink/ink2590.xml"/><Relationship Id="rId217" Type="http://schemas.openxmlformats.org/officeDocument/2006/relationships/image" Target="../media/image17650.png"/><Relationship Id="rId6" Type="http://schemas.openxmlformats.org/officeDocument/2006/relationships/customXml" Target="../ink/ink2545.xml"/><Relationship Id="rId238" Type="http://schemas.openxmlformats.org/officeDocument/2006/relationships/customXml" Target="../ink/ink2619.xml"/><Relationship Id="rId259" Type="http://schemas.openxmlformats.org/officeDocument/2006/relationships/image" Target="../media/image17860.png"/><Relationship Id="rId23" Type="http://schemas.openxmlformats.org/officeDocument/2006/relationships/image" Target="../media/image16700.png"/><Relationship Id="rId270" Type="http://schemas.openxmlformats.org/officeDocument/2006/relationships/customXml" Target="../ink/ink2635.xml"/><Relationship Id="rId291" Type="http://schemas.openxmlformats.org/officeDocument/2006/relationships/image" Target="../media/image18020.png"/><Relationship Id="rId305" Type="http://schemas.openxmlformats.org/officeDocument/2006/relationships/image" Target="../media/image18090.png"/><Relationship Id="rId326" Type="http://schemas.openxmlformats.org/officeDocument/2006/relationships/customXml" Target="../ink/ink2663.xml"/><Relationship Id="rId347" Type="http://schemas.openxmlformats.org/officeDocument/2006/relationships/image" Target="../media/image18300.png"/><Relationship Id="rId130" Type="http://schemas.openxmlformats.org/officeDocument/2006/relationships/customXml" Target="../ink/ink2564.xml"/><Relationship Id="rId151" Type="http://schemas.openxmlformats.org/officeDocument/2006/relationships/image" Target="../media/image17350.png"/><Relationship Id="rId368" Type="http://schemas.openxmlformats.org/officeDocument/2006/relationships/customXml" Target="../ink/ink2684.xml"/><Relationship Id="rId172" Type="http://schemas.openxmlformats.org/officeDocument/2006/relationships/customXml" Target="../ink/ink2585.xml"/><Relationship Id="rId193" Type="http://schemas.openxmlformats.org/officeDocument/2006/relationships/image" Target="../media/image17540.png"/><Relationship Id="rId207" Type="http://schemas.openxmlformats.org/officeDocument/2006/relationships/customXml" Target="../ink/ink2603.xml"/><Relationship Id="rId228" Type="http://schemas.openxmlformats.org/officeDocument/2006/relationships/customXml" Target="../ink/ink2614.xml"/><Relationship Id="rId249" Type="http://schemas.openxmlformats.org/officeDocument/2006/relationships/image" Target="../media/image17810.png"/><Relationship Id="rId13" Type="http://schemas.openxmlformats.org/officeDocument/2006/relationships/image" Target="../media/image16650.png"/><Relationship Id="rId260" Type="http://schemas.openxmlformats.org/officeDocument/2006/relationships/customXml" Target="../ink/ink2630.xml"/><Relationship Id="rId281" Type="http://schemas.openxmlformats.org/officeDocument/2006/relationships/image" Target="../media/image17970.png"/><Relationship Id="rId316" Type="http://schemas.openxmlformats.org/officeDocument/2006/relationships/customXml" Target="../ink/ink2658.xml"/><Relationship Id="rId337" Type="http://schemas.openxmlformats.org/officeDocument/2006/relationships/image" Target="../media/image18250.png"/><Relationship Id="rId34" Type="http://schemas.openxmlformats.org/officeDocument/2006/relationships/customXml" Target="../ink/ink2559.xml"/><Relationship Id="rId141" Type="http://schemas.openxmlformats.org/officeDocument/2006/relationships/image" Target="../media/image17300.png"/><Relationship Id="rId358" Type="http://schemas.openxmlformats.org/officeDocument/2006/relationships/customXml" Target="../ink/ink2679.xml"/><Relationship Id="rId7" Type="http://schemas.openxmlformats.org/officeDocument/2006/relationships/image" Target="../media/image16620.png"/><Relationship Id="rId162" Type="http://schemas.openxmlformats.org/officeDocument/2006/relationships/customXml" Target="../ink/ink2580.xml"/><Relationship Id="rId183" Type="http://schemas.openxmlformats.org/officeDocument/2006/relationships/image" Target="../media/image17510.png"/><Relationship Id="rId218" Type="http://schemas.openxmlformats.org/officeDocument/2006/relationships/customXml" Target="../ink/ink2609.xml"/><Relationship Id="rId239" Type="http://schemas.openxmlformats.org/officeDocument/2006/relationships/image" Target="../media/image17760.png"/><Relationship Id="rId250" Type="http://schemas.openxmlformats.org/officeDocument/2006/relationships/customXml" Target="../ink/ink2625.xml"/><Relationship Id="rId271" Type="http://schemas.openxmlformats.org/officeDocument/2006/relationships/image" Target="../media/image17920.png"/><Relationship Id="rId292" Type="http://schemas.openxmlformats.org/officeDocument/2006/relationships/customXml" Target="../ink/ink2646.xml"/><Relationship Id="rId306" Type="http://schemas.openxmlformats.org/officeDocument/2006/relationships/customXml" Target="../ink/ink2653.xml"/><Relationship Id="rId24" Type="http://schemas.openxmlformats.org/officeDocument/2006/relationships/customXml" Target="../ink/ink2554.xml"/><Relationship Id="rId131" Type="http://schemas.openxmlformats.org/officeDocument/2006/relationships/image" Target="../media/image17250.png"/><Relationship Id="rId327" Type="http://schemas.openxmlformats.org/officeDocument/2006/relationships/image" Target="../media/image18200.png"/><Relationship Id="rId348" Type="http://schemas.openxmlformats.org/officeDocument/2006/relationships/customXml" Target="../ink/ink2674.xml"/><Relationship Id="rId369" Type="http://schemas.openxmlformats.org/officeDocument/2006/relationships/image" Target="../media/image16771.png"/><Relationship Id="rId152" Type="http://schemas.openxmlformats.org/officeDocument/2006/relationships/customXml" Target="../ink/ink2575.xml"/><Relationship Id="rId173" Type="http://schemas.openxmlformats.org/officeDocument/2006/relationships/image" Target="../media/image17460.png"/><Relationship Id="rId194" Type="http://schemas.openxmlformats.org/officeDocument/2006/relationships/customXml" Target="../ink/ink2596.xml"/><Relationship Id="rId208" Type="http://schemas.openxmlformats.org/officeDocument/2006/relationships/image" Target="../media/image17610.png"/><Relationship Id="rId229" Type="http://schemas.openxmlformats.org/officeDocument/2006/relationships/image" Target="../media/image17710.png"/><Relationship Id="rId240" Type="http://schemas.openxmlformats.org/officeDocument/2006/relationships/customXml" Target="../ink/ink2620.xml"/><Relationship Id="rId261" Type="http://schemas.openxmlformats.org/officeDocument/2006/relationships/image" Target="../media/image17870.png"/><Relationship Id="rId14" Type="http://schemas.openxmlformats.org/officeDocument/2006/relationships/customXml" Target="../ink/ink2549.xml"/><Relationship Id="rId35" Type="http://schemas.openxmlformats.org/officeDocument/2006/relationships/image" Target="../media/image16760.png"/><Relationship Id="rId282" Type="http://schemas.openxmlformats.org/officeDocument/2006/relationships/customXml" Target="../ink/ink2641.xml"/><Relationship Id="rId317" Type="http://schemas.openxmlformats.org/officeDocument/2006/relationships/image" Target="../media/image18150.png"/><Relationship Id="rId338" Type="http://schemas.openxmlformats.org/officeDocument/2006/relationships/customXml" Target="../ink/ink2669.xml"/><Relationship Id="rId359" Type="http://schemas.openxmlformats.org/officeDocument/2006/relationships/image" Target="../media/image18360.png"/><Relationship Id="rId8" Type="http://schemas.openxmlformats.org/officeDocument/2006/relationships/customXml" Target="../ink/ink2546.xml"/><Relationship Id="rId142" Type="http://schemas.openxmlformats.org/officeDocument/2006/relationships/customXml" Target="../ink/ink2570.xml"/><Relationship Id="rId163" Type="http://schemas.openxmlformats.org/officeDocument/2006/relationships/image" Target="../media/image17410.png"/><Relationship Id="rId184" Type="http://schemas.openxmlformats.org/officeDocument/2006/relationships/customXml" Target="../ink/ink2591.xml"/><Relationship Id="rId219" Type="http://schemas.openxmlformats.org/officeDocument/2006/relationships/image" Target="../media/image17660.png"/><Relationship Id="rId370" Type="http://schemas.openxmlformats.org/officeDocument/2006/relationships/image" Target="../media/image1.png"/><Relationship Id="rId230" Type="http://schemas.openxmlformats.org/officeDocument/2006/relationships/customXml" Target="../ink/ink2615.xml"/><Relationship Id="rId251" Type="http://schemas.openxmlformats.org/officeDocument/2006/relationships/image" Target="../media/image17820.png"/><Relationship Id="rId25" Type="http://schemas.openxmlformats.org/officeDocument/2006/relationships/image" Target="../media/image16710.png"/><Relationship Id="rId272" Type="http://schemas.openxmlformats.org/officeDocument/2006/relationships/customXml" Target="../ink/ink2636.xml"/><Relationship Id="rId293" Type="http://schemas.openxmlformats.org/officeDocument/2006/relationships/image" Target="../media/image18030.png"/><Relationship Id="rId307" Type="http://schemas.openxmlformats.org/officeDocument/2006/relationships/image" Target="../media/image18100.png"/><Relationship Id="rId328" Type="http://schemas.openxmlformats.org/officeDocument/2006/relationships/customXml" Target="../ink/ink2664.xml"/><Relationship Id="rId349" Type="http://schemas.openxmlformats.org/officeDocument/2006/relationships/image" Target="../media/image18310.png"/><Relationship Id="rId132" Type="http://schemas.openxmlformats.org/officeDocument/2006/relationships/customXml" Target="../ink/ink2565.xml"/><Relationship Id="rId153" Type="http://schemas.openxmlformats.org/officeDocument/2006/relationships/image" Target="../media/image17360.png"/><Relationship Id="rId174" Type="http://schemas.openxmlformats.org/officeDocument/2006/relationships/customXml" Target="../ink/ink2586.xml"/><Relationship Id="rId195" Type="http://schemas.openxmlformats.org/officeDocument/2006/relationships/customXml" Target="../ink/ink2597.xml"/><Relationship Id="rId209" Type="http://schemas.openxmlformats.org/officeDocument/2006/relationships/customXml" Target="../ink/ink2604.xml"/><Relationship Id="rId360" Type="http://schemas.openxmlformats.org/officeDocument/2006/relationships/customXml" Target="../ink/ink2680.xml"/><Relationship Id="rId220" Type="http://schemas.openxmlformats.org/officeDocument/2006/relationships/customXml" Target="../ink/ink2610.xml"/><Relationship Id="rId241" Type="http://schemas.openxmlformats.org/officeDocument/2006/relationships/image" Target="../media/image17770.png"/><Relationship Id="rId15" Type="http://schemas.openxmlformats.org/officeDocument/2006/relationships/image" Target="../media/image16660.png"/><Relationship Id="rId36" Type="http://schemas.openxmlformats.org/officeDocument/2006/relationships/customXml" Target="../ink/ink2560.xml"/><Relationship Id="rId262" Type="http://schemas.openxmlformats.org/officeDocument/2006/relationships/customXml" Target="../ink/ink2631.xml"/><Relationship Id="rId283" Type="http://schemas.openxmlformats.org/officeDocument/2006/relationships/image" Target="../media/image17980.png"/><Relationship Id="rId318" Type="http://schemas.openxmlformats.org/officeDocument/2006/relationships/customXml" Target="../ink/ink2659.xml"/><Relationship Id="rId339" Type="http://schemas.openxmlformats.org/officeDocument/2006/relationships/image" Target="../media/image18260.png"/><Relationship Id="rId143" Type="http://schemas.openxmlformats.org/officeDocument/2006/relationships/image" Target="../media/image17310.png"/><Relationship Id="rId164" Type="http://schemas.openxmlformats.org/officeDocument/2006/relationships/customXml" Target="../ink/ink2581.xml"/><Relationship Id="rId185" Type="http://schemas.openxmlformats.org/officeDocument/2006/relationships/image" Target="../media/image430.png"/><Relationship Id="rId350" Type="http://schemas.openxmlformats.org/officeDocument/2006/relationships/customXml" Target="../ink/ink2675.xml"/><Relationship Id="rId9" Type="http://schemas.openxmlformats.org/officeDocument/2006/relationships/image" Target="../media/image16630.png"/><Relationship Id="rId210" Type="http://schemas.openxmlformats.org/officeDocument/2006/relationships/image" Target="../media/image17620.png"/><Relationship Id="rId26" Type="http://schemas.openxmlformats.org/officeDocument/2006/relationships/customXml" Target="../ink/ink2555.xml"/><Relationship Id="rId231" Type="http://schemas.openxmlformats.org/officeDocument/2006/relationships/image" Target="../media/image17720.png"/><Relationship Id="rId252" Type="http://schemas.openxmlformats.org/officeDocument/2006/relationships/customXml" Target="../ink/ink2626.xml"/><Relationship Id="rId273" Type="http://schemas.openxmlformats.org/officeDocument/2006/relationships/image" Target="../media/image17930.png"/><Relationship Id="rId294" Type="http://schemas.openxmlformats.org/officeDocument/2006/relationships/customXml" Target="../ink/ink2647.xml"/><Relationship Id="rId308" Type="http://schemas.openxmlformats.org/officeDocument/2006/relationships/customXml" Target="../ink/ink2654.xml"/><Relationship Id="rId329" Type="http://schemas.openxmlformats.org/officeDocument/2006/relationships/image" Target="../media/image18210.png"/><Relationship Id="rId133" Type="http://schemas.openxmlformats.org/officeDocument/2006/relationships/image" Target="../media/image17260.png"/><Relationship Id="rId154" Type="http://schemas.openxmlformats.org/officeDocument/2006/relationships/customXml" Target="../ink/ink2576.xml"/><Relationship Id="rId175" Type="http://schemas.openxmlformats.org/officeDocument/2006/relationships/image" Target="../media/image17470.png"/><Relationship Id="rId340" Type="http://schemas.openxmlformats.org/officeDocument/2006/relationships/customXml" Target="../ink/ink2670.xml"/><Relationship Id="rId361" Type="http://schemas.openxmlformats.org/officeDocument/2006/relationships/image" Target="../media/image18370.png"/><Relationship Id="rId196" Type="http://schemas.openxmlformats.org/officeDocument/2006/relationships/image" Target="../media/image17550.png"/><Relationship Id="rId200" Type="http://schemas.openxmlformats.org/officeDocument/2006/relationships/image" Target="../media/image17570.png"/><Relationship Id="rId16" Type="http://schemas.openxmlformats.org/officeDocument/2006/relationships/customXml" Target="../ink/ink2550.xml"/><Relationship Id="rId221" Type="http://schemas.openxmlformats.org/officeDocument/2006/relationships/image" Target="../media/image17670.png"/><Relationship Id="rId242" Type="http://schemas.openxmlformats.org/officeDocument/2006/relationships/customXml" Target="../ink/ink2621.xml"/><Relationship Id="rId263" Type="http://schemas.openxmlformats.org/officeDocument/2006/relationships/image" Target="../media/image17880.png"/><Relationship Id="rId284" Type="http://schemas.openxmlformats.org/officeDocument/2006/relationships/customXml" Target="../ink/ink2642.xml"/><Relationship Id="rId319" Type="http://schemas.openxmlformats.org/officeDocument/2006/relationships/image" Target="../media/image18160.png"/><Relationship Id="rId123" Type="http://schemas.openxmlformats.org/officeDocument/2006/relationships/image" Target="../media/image17210.png"/><Relationship Id="rId144" Type="http://schemas.openxmlformats.org/officeDocument/2006/relationships/customXml" Target="../ink/ink2571.xml"/><Relationship Id="rId330" Type="http://schemas.openxmlformats.org/officeDocument/2006/relationships/customXml" Target="../ink/ink2665.xml"/><Relationship Id="rId165" Type="http://schemas.openxmlformats.org/officeDocument/2006/relationships/image" Target="../media/image17420.png"/><Relationship Id="rId186" Type="http://schemas.openxmlformats.org/officeDocument/2006/relationships/customXml" Target="../ink/ink2592.xml"/><Relationship Id="rId351" Type="http://schemas.openxmlformats.org/officeDocument/2006/relationships/image" Target="../media/image18320.png"/><Relationship Id="rId211" Type="http://schemas.openxmlformats.org/officeDocument/2006/relationships/customXml" Target="../ink/ink2605.xml"/><Relationship Id="rId232" Type="http://schemas.openxmlformats.org/officeDocument/2006/relationships/customXml" Target="../ink/ink2616.xml"/><Relationship Id="rId253" Type="http://schemas.openxmlformats.org/officeDocument/2006/relationships/image" Target="../media/image17830.png"/><Relationship Id="rId274" Type="http://schemas.openxmlformats.org/officeDocument/2006/relationships/customXml" Target="../ink/ink2637.xml"/><Relationship Id="rId295" Type="http://schemas.openxmlformats.org/officeDocument/2006/relationships/image" Target="../media/image18040.png"/><Relationship Id="rId309" Type="http://schemas.openxmlformats.org/officeDocument/2006/relationships/image" Target="../media/image18110.png"/><Relationship Id="rId27" Type="http://schemas.openxmlformats.org/officeDocument/2006/relationships/image" Target="../media/image16720.png"/><Relationship Id="rId134" Type="http://schemas.openxmlformats.org/officeDocument/2006/relationships/customXml" Target="../ink/ink2566.xml"/><Relationship Id="rId320" Type="http://schemas.openxmlformats.org/officeDocument/2006/relationships/customXml" Target="../ink/ink2660.xml"/><Relationship Id="rId155" Type="http://schemas.openxmlformats.org/officeDocument/2006/relationships/image" Target="../media/image17370.png"/><Relationship Id="rId176" Type="http://schemas.openxmlformats.org/officeDocument/2006/relationships/customXml" Target="../ink/ink2587.xml"/><Relationship Id="rId197" Type="http://schemas.openxmlformats.org/officeDocument/2006/relationships/customXml" Target="../ink/ink2598.xml"/><Relationship Id="rId341" Type="http://schemas.openxmlformats.org/officeDocument/2006/relationships/image" Target="../media/image18270.png"/><Relationship Id="rId362" Type="http://schemas.openxmlformats.org/officeDocument/2006/relationships/customXml" Target="../ink/ink2681.xml"/><Relationship Id="rId201" Type="http://schemas.openxmlformats.org/officeDocument/2006/relationships/customXml" Target="../ink/ink2600.xml"/><Relationship Id="rId222" Type="http://schemas.openxmlformats.org/officeDocument/2006/relationships/customXml" Target="../ink/ink2611.xml"/><Relationship Id="rId243" Type="http://schemas.openxmlformats.org/officeDocument/2006/relationships/image" Target="../media/image17780.png"/><Relationship Id="rId264" Type="http://schemas.openxmlformats.org/officeDocument/2006/relationships/customXml" Target="../ink/ink2632.xml"/><Relationship Id="rId285" Type="http://schemas.openxmlformats.org/officeDocument/2006/relationships/image" Target="../media/image17990.png"/><Relationship Id="rId17" Type="http://schemas.openxmlformats.org/officeDocument/2006/relationships/image" Target="../media/image16670.png"/><Relationship Id="rId124" Type="http://schemas.openxmlformats.org/officeDocument/2006/relationships/customXml" Target="../ink/ink2561.xml"/><Relationship Id="rId310" Type="http://schemas.openxmlformats.org/officeDocument/2006/relationships/customXml" Target="../ink/ink2655.xml"/><Relationship Id="rId145" Type="http://schemas.openxmlformats.org/officeDocument/2006/relationships/image" Target="../media/image17320.png"/><Relationship Id="rId166" Type="http://schemas.openxmlformats.org/officeDocument/2006/relationships/customXml" Target="../ink/ink2582.xml"/><Relationship Id="rId187" Type="http://schemas.openxmlformats.org/officeDocument/2006/relationships/image" Target="../media/image17520.png"/><Relationship Id="rId331" Type="http://schemas.openxmlformats.org/officeDocument/2006/relationships/image" Target="../media/image18220.png"/><Relationship Id="rId352" Type="http://schemas.openxmlformats.org/officeDocument/2006/relationships/customXml" Target="../ink/ink2676.xml"/><Relationship Id="rId1" Type="http://schemas.microsoft.com/office/2007/relationships/media" Target="../media/media38.m4a"/><Relationship Id="rId212" Type="http://schemas.openxmlformats.org/officeDocument/2006/relationships/image" Target="../media/image17630.png"/><Relationship Id="rId233" Type="http://schemas.openxmlformats.org/officeDocument/2006/relationships/image" Target="../media/image17730.png"/><Relationship Id="rId254" Type="http://schemas.openxmlformats.org/officeDocument/2006/relationships/customXml" Target="../ink/ink2627.xml"/><Relationship Id="rId28" Type="http://schemas.openxmlformats.org/officeDocument/2006/relationships/customXml" Target="../ink/ink2556.xml"/><Relationship Id="rId275" Type="http://schemas.openxmlformats.org/officeDocument/2006/relationships/image" Target="../media/image17940.png"/><Relationship Id="rId296" Type="http://schemas.openxmlformats.org/officeDocument/2006/relationships/customXml" Target="../ink/ink2648.xml"/><Relationship Id="rId300" Type="http://schemas.openxmlformats.org/officeDocument/2006/relationships/customXml" Target="../ink/ink2650.xml"/><Relationship Id="rId135" Type="http://schemas.openxmlformats.org/officeDocument/2006/relationships/image" Target="../media/image17270.png"/><Relationship Id="rId156" Type="http://schemas.openxmlformats.org/officeDocument/2006/relationships/customXml" Target="../ink/ink2577.xml"/><Relationship Id="rId177" Type="http://schemas.openxmlformats.org/officeDocument/2006/relationships/image" Target="../media/image17480.png"/><Relationship Id="rId198" Type="http://schemas.openxmlformats.org/officeDocument/2006/relationships/image" Target="../media/image17560.png"/><Relationship Id="rId321" Type="http://schemas.openxmlformats.org/officeDocument/2006/relationships/image" Target="../media/image18170.png"/><Relationship Id="rId342" Type="http://schemas.openxmlformats.org/officeDocument/2006/relationships/customXml" Target="../ink/ink2671.xml"/><Relationship Id="rId363" Type="http://schemas.openxmlformats.org/officeDocument/2006/relationships/image" Target="../media/image18380.png"/><Relationship Id="rId202" Type="http://schemas.openxmlformats.org/officeDocument/2006/relationships/image" Target="../media/image17580.png"/><Relationship Id="rId223" Type="http://schemas.openxmlformats.org/officeDocument/2006/relationships/image" Target="../media/image17680.png"/><Relationship Id="rId244" Type="http://schemas.openxmlformats.org/officeDocument/2006/relationships/customXml" Target="../ink/ink2622.xml"/><Relationship Id="rId18" Type="http://schemas.openxmlformats.org/officeDocument/2006/relationships/customXml" Target="../ink/ink2551.xml"/><Relationship Id="rId265" Type="http://schemas.openxmlformats.org/officeDocument/2006/relationships/image" Target="../media/image17890.png"/><Relationship Id="rId286" Type="http://schemas.openxmlformats.org/officeDocument/2006/relationships/customXml" Target="../ink/ink2643.xml"/><Relationship Id="rId125" Type="http://schemas.openxmlformats.org/officeDocument/2006/relationships/image" Target="../media/image17220.png"/><Relationship Id="rId146" Type="http://schemas.openxmlformats.org/officeDocument/2006/relationships/customXml" Target="../ink/ink2572.xml"/><Relationship Id="rId167" Type="http://schemas.openxmlformats.org/officeDocument/2006/relationships/image" Target="../media/image17430.png"/><Relationship Id="rId188" Type="http://schemas.openxmlformats.org/officeDocument/2006/relationships/customXml" Target="../ink/ink2593.xml"/><Relationship Id="rId311" Type="http://schemas.openxmlformats.org/officeDocument/2006/relationships/image" Target="../media/image18120.png"/><Relationship Id="rId332" Type="http://schemas.openxmlformats.org/officeDocument/2006/relationships/customXml" Target="../ink/ink2666.xml"/><Relationship Id="rId353" Type="http://schemas.openxmlformats.org/officeDocument/2006/relationships/image" Target="../media/image18330.png"/><Relationship Id="rId213" Type="http://schemas.openxmlformats.org/officeDocument/2006/relationships/customXml" Target="../ink/ink2606.xml"/><Relationship Id="rId234" Type="http://schemas.openxmlformats.org/officeDocument/2006/relationships/customXml" Target="../ink/ink2617.xml"/><Relationship Id="rId2" Type="http://schemas.openxmlformats.org/officeDocument/2006/relationships/audio" Target="../media/media38.m4a"/><Relationship Id="rId29" Type="http://schemas.openxmlformats.org/officeDocument/2006/relationships/image" Target="../media/image16730.png"/><Relationship Id="rId255" Type="http://schemas.openxmlformats.org/officeDocument/2006/relationships/image" Target="../media/image17840.png"/><Relationship Id="rId276" Type="http://schemas.openxmlformats.org/officeDocument/2006/relationships/customXml" Target="../ink/ink2638.xml"/><Relationship Id="rId297" Type="http://schemas.openxmlformats.org/officeDocument/2006/relationships/image" Target="../media/image18050.png"/><Relationship Id="rId136" Type="http://schemas.openxmlformats.org/officeDocument/2006/relationships/customXml" Target="../ink/ink2567.xml"/><Relationship Id="rId157" Type="http://schemas.openxmlformats.org/officeDocument/2006/relationships/image" Target="../media/image17380.png"/><Relationship Id="rId178" Type="http://schemas.openxmlformats.org/officeDocument/2006/relationships/customXml" Target="../ink/ink2588.xml"/><Relationship Id="rId301" Type="http://schemas.openxmlformats.org/officeDocument/2006/relationships/image" Target="../media/image18070.png"/><Relationship Id="rId322" Type="http://schemas.openxmlformats.org/officeDocument/2006/relationships/customXml" Target="../ink/ink2661.xml"/><Relationship Id="rId343" Type="http://schemas.openxmlformats.org/officeDocument/2006/relationships/image" Target="../media/image18280.png"/><Relationship Id="rId364" Type="http://schemas.openxmlformats.org/officeDocument/2006/relationships/customXml" Target="../ink/ink2682.xml"/><Relationship Id="rId199" Type="http://schemas.openxmlformats.org/officeDocument/2006/relationships/customXml" Target="../ink/ink2599.xml"/><Relationship Id="rId203" Type="http://schemas.openxmlformats.org/officeDocument/2006/relationships/customXml" Target="../ink/ink2601.xml"/><Relationship Id="rId19" Type="http://schemas.openxmlformats.org/officeDocument/2006/relationships/image" Target="../media/image16680.png"/><Relationship Id="rId224" Type="http://schemas.openxmlformats.org/officeDocument/2006/relationships/customXml" Target="../ink/ink2612.xml"/><Relationship Id="rId245" Type="http://schemas.openxmlformats.org/officeDocument/2006/relationships/image" Target="../media/image17790.png"/><Relationship Id="rId266" Type="http://schemas.openxmlformats.org/officeDocument/2006/relationships/customXml" Target="../ink/ink2633.xml"/><Relationship Id="rId287" Type="http://schemas.openxmlformats.org/officeDocument/2006/relationships/image" Target="../media/image18000.png"/><Relationship Id="rId30" Type="http://schemas.openxmlformats.org/officeDocument/2006/relationships/customXml" Target="../ink/ink2557.xml"/><Relationship Id="rId126" Type="http://schemas.openxmlformats.org/officeDocument/2006/relationships/customXml" Target="../ink/ink2562.xml"/><Relationship Id="rId147" Type="http://schemas.openxmlformats.org/officeDocument/2006/relationships/image" Target="../media/image17330.png"/><Relationship Id="rId168" Type="http://schemas.openxmlformats.org/officeDocument/2006/relationships/customXml" Target="../ink/ink2583.xml"/><Relationship Id="rId312" Type="http://schemas.openxmlformats.org/officeDocument/2006/relationships/customXml" Target="../ink/ink2656.xml"/><Relationship Id="rId333" Type="http://schemas.openxmlformats.org/officeDocument/2006/relationships/image" Target="../media/image18230.png"/><Relationship Id="rId354" Type="http://schemas.openxmlformats.org/officeDocument/2006/relationships/customXml" Target="../ink/ink2677.xml"/><Relationship Id="rId189" Type="http://schemas.openxmlformats.org/officeDocument/2006/relationships/image" Target="../media/image17530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7640.png"/><Relationship Id="rId235" Type="http://schemas.openxmlformats.org/officeDocument/2006/relationships/image" Target="../media/image17740.png"/><Relationship Id="rId256" Type="http://schemas.openxmlformats.org/officeDocument/2006/relationships/customXml" Target="../ink/ink2628.xml"/><Relationship Id="rId277" Type="http://schemas.openxmlformats.org/officeDocument/2006/relationships/image" Target="../media/image17950.png"/><Relationship Id="rId298" Type="http://schemas.openxmlformats.org/officeDocument/2006/relationships/customXml" Target="../ink/ink2649.xml"/><Relationship Id="rId137" Type="http://schemas.openxmlformats.org/officeDocument/2006/relationships/image" Target="../media/image17280.png"/><Relationship Id="rId158" Type="http://schemas.openxmlformats.org/officeDocument/2006/relationships/customXml" Target="../ink/ink2578.xml"/><Relationship Id="rId302" Type="http://schemas.openxmlformats.org/officeDocument/2006/relationships/customXml" Target="../ink/ink2651.xml"/><Relationship Id="rId323" Type="http://schemas.openxmlformats.org/officeDocument/2006/relationships/image" Target="../media/image18180.png"/><Relationship Id="rId344" Type="http://schemas.openxmlformats.org/officeDocument/2006/relationships/customXml" Target="../ink/ink2672.xml"/><Relationship Id="rId20" Type="http://schemas.openxmlformats.org/officeDocument/2006/relationships/customXml" Target="../ink/ink2552.xml"/><Relationship Id="rId179" Type="http://schemas.openxmlformats.org/officeDocument/2006/relationships/image" Target="../media/image17490.png"/><Relationship Id="rId365" Type="http://schemas.openxmlformats.org/officeDocument/2006/relationships/image" Target="../media/image18390.png"/><Relationship Id="rId190" Type="http://schemas.openxmlformats.org/officeDocument/2006/relationships/customXml" Target="../ink/ink2594.xml"/><Relationship Id="rId204" Type="http://schemas.openxmlformats.org/officeDocument/2006/relationships/image" Target="../media/image17590.png"/><Relationship Id="rId225" Type="http://schemas.openxmlformats.org/officeDocument/2006/relationships/image" Target="../media/image17690.png"/><Relationship Id="rId246" Type="http://schemas.openxmlformats.org/officeDocument/2006/relationships/customXml" Target="../ink/ink2623.xml"/><Relationship Id="rId267" Type="http://schemas.openxmlformats.org/officeDocument/2006/relationships/image" Target="../media/image17900.png"/><Relationship Id="rId288" Type="http://schemas.openxmlformats.org/officeDocument/2006/relationships/customXml" Target="../ink/ink2644.xml"/><Relationship Id="rId127" Type="http://schemas.openxmlformats.org/officeDocument/2006/relationships/image" Target="../media/image17230.png"/><Relationship Id="rId313" Type="http://schemas.openxmlformats.org/officeDocument/2006/relationships/image" Target="../media/image18130.png"/><Relationship Id="rId10" Type="http://schemas.openxmlformats.org/officeDocument/2006/relationships/customXml" Target="../ink/ink2547.xml"/><Relationship Id="rId31" Type="http://schemas.openxmlformats.org/officeDocument/2006/relationships/image" Target="../media/image16740.png"/><Relationship Id="rId148" Type="http://schemas.openxmlformats.org/officeDocument/2006/relationships/customXml" Target="../ink/ink2573.xml"/><Relationship Id="rId169" Type="http://schemas.openxmlformats.org/officeDocument/2006/relationships/image" Target="../media/image17440.png"/><Relationship Id="rId334" Type="http://schemas.openxmlformats.org/officeDocument/2006/relationships/customXml" Target="../ink/ink2667.xml"/><Relationship Id="rId355" Type="http://schemas.openxmlformats.org/officeDocument/2006/relationships/image" Target="../media/image18340.png"/><Relationship Id="rId4" Type="http://schemas.openxmlformats.org/officeDocument/2006/relationships/customXml" Target="../ink/ink2544.xml"/><Relationship Id="rId180" Type="http://schemas.openxmlformats.org/officeDocument/2006/relationships/customXml" Target="../ink/ink2589.xml"/><Relationship Id="rId215" Type="http://schemas.openxmlformats.org/officeDocument/2006/relationships/customXml" Target="../ink/ink2607.xml"/><Relationship Id="rId236" Type="http://schemas.openxmlformats.org/officeDocument/2006/relationships/customXml" Target="../ink/ink2618.xml"/><Relationship Id="rId257" Type="http://schemas.openxmlformats.org/officeDocument/2006/relationships/image" Target="../media/image17850.png"/><Relationship Id="rId278" Type="http://schemas.openxmlformats.org/officeDocument/2006/relationships/customXml" Target="../ink/ink2639.xml"/><Relationship Id="rId303" Type="http://schemas.openxmlformats.org/officeDocument/2006/relationships/image" Target="../media/image18080.png"/><Relationship Id="rId138" Type="http://schemas.openxmlformats.org/officeDocument/2006/relationships/customXml" Target="../ink/ink2568.xml"/><Relationship Id="rId345" Type="http://schemas.openxmlformats.org/officeDocument/2006/relationships/image" Target="../media/image18290.png"/><Relationship Id="rId191" Type="http://schemas.openxmlformats.org/officeDocument/2006/relationships/image" Target="../media/image427.png"/><Relationship Id="rId205" Type="http://schemas.openxmlformats.org/officeDocument/2006/relationships/customXml" Target="../ink/ink2602.xml"/><Relationship Id="rId247" Type="http://schemas.openxmlformats.org/officeDocument/2006/relationships/image" Target="../media/image17800.png"/><Relationship Id="rId289" Type="http://schemas.openxmlformats.org/officeDocument/2006/relationships/image" Target="../media/image18010.png"/><Relationship Id="rId11" Type="http://schemas.openxmlformats.org/officeDocument/2006/relationships/image" Target="../media/image16640.png"/><Relationship Id="rId149" Type="http://schemas.openxmlformats.org/officeDocument/2006/relationships/image" Target="../media/image17340.png"/><Relationship Id="rId314" Type="http://schemas.openxmlformats.org/officeDocument/2006/relationships/customXml" Target="../ink/ink2657.xml"/><Relationship Id="rId356" Type="http://schemas.openxmlformats.org/officeDocument/2006/relationships/customXml" Target="../ink/ink2678.xml"/><Relationship Id="rId160" Type="http://schemas.openxmlformats.org/officeDocument/2006/relationships/customXml" Target="../ink/ink2579.xml"/><Relationship Id="rId216" Type="http://schemas.openxmlformats.org/officeDocument/2006/relationships/customXml" Target="../ink/ink2608.xml"/><Relationship Id="rId258" Type="http://schemas.openxmlformats.org/officeDocument/2006/relationships/customXml" Target="../ink/ink2629.xml"/></Relationships>
</file>

<file path=ppt/slides/_rels/slide3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510.png"/><Relationship Id="rId21" Type="http://schemas.openxmlformats.org/officeDocument/2006/relationships/image" Target="../media/image16861.png"/><Relationship Id="rId63" Type="http://schemas.openxmlformats.org/officeDocument/2006/relationships/customXml" Target="../ink/ink2716.xml"/><Relationship Id="rId159" Type="http://schemas.openxmlformats.org/officeDocument/2006/relationships/image" Target="../media/image18720.png"/><Relationship Id="rId170" Type="http://schemas.openxmlformats.org/officeDocument/2006/relationships/customXml" Target="../ink/ink2771.xml"/><Relationship Id="rId226" Type="http://schemas.openxmlformats.org/officeDocument/2006/relationships/customXml" Target="../ink/ink2799.xml"/><Relationship Id="rId107" Type="http://schemas.openxmlformats.org/officeDocument/2006/relationships/image" Target="../media/image18460.png"/><Relationship Id="rId11" Type="http://schemas.openxmlformats.org/officeDocument/2006/relationships/customXml" Target="../ink/ink2688.xml"/><Relationship Id="rId32" Type="http://schemas.openxmlformats.org/officeDocument/2006/relationships/customXml" Target="../ink/ink2700.xml"/><Relationship Id="rId53" Type="http://schemas.openxmlformats.org/officeDocument/2006/relationships/customXml" Target="../ink/ink2711.xml"/><Relationship Id="rId74" Type="http://schemas.openxmlformats.org/officeDocument/2006/relationships/image" Target="../media/image17111.png"/><Relationship Id="rId128" Type="http://schemas.openxmlformats.org/officeDocument/2006/relationships/customXml" Target="../ink/ink2750.xml"/><Relationship Id="rId149" Type="http://schemas.openxmlformats.org/officeDocument/2006/relationships/image" Target="../media/image18670.png"/><Relationship Id="rId5" Type="http://schemas.openxmlformats.org/officeDocument/2006/relationships/customXml" Target="../ink/ink2685.xml"/><Relationship Id="rId95" Type="http://schemas.openxmlformats.org/officeDocument/2006/relationships/customXml" Target="../ink/ink2733.xml"/><Relationship Id="rId160" Type="http://schemas.openxmlformats.org/officeDocument/2006/relationships/customXml" Target="../ink/ink2766.xml"/><Relationship Id="rId181" Type="http://schemas.openxmlformats.org/officeDocument/2006/relationships/image" Target="../media/image18830.png"/><Relationship Id="rId216" Type="http://schemas.openxmlformats.org/officeDocument/2006/relationships/customXml" Target="../ink/ink2794.xml"/><Relationship Id="rId237" Type="http://schemas.openxmlformats.org/officeDocument/2006/relationships/image" Target="../media/image19110.png"/><Relationship Id="rId258" Type="http://schemas.openxmlformats.org/officeDocument/2006/relationships/image" Target="../media/image19210.png"/><Relationship Id="rId22" Type="http://schemas.openxmlformats.org/officeDocument/2006/relationships/customXml" Target="../ink/ink2694.xml"/><Relationship Id="rId43" Type="http://schemas.openxmlformats.org/officeDocument/2006/relationships/customXml" Target="../ink/ink2706.xml"/><Relationship Id="rId64" Type="http://schemas.openxmlformats.org/officeDocument/2006/relationships/image" Target="../media/image17061.png"/><Relationship Id="rId118" Type="http://schemas.openxmlformats.org/officeDocument/2006/relationships/customXml" Target="../ink/ink2745.xml"/><Relationship Id="rId139" Type="http://schemas.openxmlformats.org/officeDocument/2006/relationships/image" Target="../media/image18620.png"/><Relationship Id="rId85" Type="http://schemas.openxmlformats.org/officeDocument/2006/relationships/image" Target="../media/image17161.png"/><Relationship Id="rId150" Type="http://schemas.openxmlformats.org/officeDocument/2006/relationships/customXml" Target="../ink/ink2761.xml"/><Relationship Id="rId171" Type="http://schemas.openxmlformats.org/officeDocument/2006/relationships/image" Target="../media/image18780.png"/><Relationship Id="rId192" Type="http://schemas.openxmlformats.org/officeDocument/2006/relationships/customXml" Target="../ink/ink2782.xml"/><Relationship Id="rId206" Type="http://schemas.openxmlformats.org/officeDocument/2006/relationships/customXml" Target="../ink/ink2789.xml"/><Relationship Id="rId227" Type="http://schemas.openxmlformats.org/officeDocument/2006/relationships/image" Target="../media/image19060.png"/><Relationship Id="rId248" Type="http://schemas.openxmlformats.org/officeDocument/2006/relationships/customXml" Target="../ink/ink2810.xml"/><Relationship Id="rId12" Type="http://schemas.openxmlformats.org/officeDocument/2006/relationships/image" Target="../media/image16821.png"/><Relationship Id="rId33" Type="http://schemas.openxmlformats.org/officeDocument/2006/relationships/customXml" Target="../ink/ink2701.xml"/><Relationship Id="rId108" Type="http://schemas.openxmlformats.org/officeDocument/2006/relationships/customXml" Target="../ink/ink2740.xml"/><Relationship Id="rId129" Type="http://schemas.openxmlformats.org/officeDocument/2006/relationships/image" Target="../media/image18570.png"/><Relationship Id="rId54" Type="http://schemas.openxmlformats.org/officeDocument/2006/relationships/image" Target="../media/image17011.png"/><Relationship Id="rId75" Type="http://schemas.openxmlformats.org/officeDocument/2006/relationships/customXml" Target="../ink/ink2722.xml"/><Relationship Id="rId96" Type="http://schemas.openxmlformats.org/officeDocument/2006/relationships/image" Target="../media/image18410.png"/><Relationship Id="rId140" Type="http://schemas.openxmlformats.org/officeDocument/2006/relationships/customXml" Target="../ink/ink2756.xml"/><Relationship Id="rId161" Type="http://schemas.openxmlformats.org/officeDocument/2006/relationships/image" Target="../media/image18730.png"/><Relationship Id="rId182" Type="http://schemas.openxmlformats.org/officeDocument/2006/relationships/customXml" Target="../ink/ink2777.xml"/><Relationship Id="rId217" Type="http://schemas.openxmlformats.org/officeDocument/2006/relationships/image" Target="../media/image19010.png"/><Relationship Id="rId6" Type="http://schemas.openxmlformats.org/officeDocument/2006/relationships/image" Target="../media/image16791.png"/><Relationship Id="rId238" Type="http://schemas.openxmlformats.org/officeDocument/2006/relationships/customXml" Target="../ink/ink2805.xml"/><Relationship Id="rId259" Type="http://schemas.openxmlformats.org/officeDocument/2006/relationships/customXml" Target="../ink/ink2816.xml"/><Relationship Id="rId23" Type="http://schemas.openxmlformats.org/officeDocument/2006/relationships/image" Target="../media/image16871.png"/><Relationship Id="rId119" Type="http://schemas.openxmlformats.org/officeDocument/2006/relationships/image" Target="../media/image18520.png"/><Relationship Id="rId44" Type="http://schemas.openxmlformats.org/officeDocument/2006/relationships/image" Target="../media/image16961.png"/><Relationship Id="rId65" Type="http://schemas.openxmlformats.org/officeDocument/2006/relationships/customXml" Target="../ink/ink2717.xml"/><Relationship Id="rId86" Type="http://schemas.openxmlformats.org/officeDocument/2006/relationships/customXml" Target="../ink/ink2728.xml"/><Relationship Id="rId130" Type="http://schemas.openxmlformats.org/officeDocument/2006/relationships/customXml" Target="../ink/ink2751.xml"/><Relationship Id="rId151" Type="http://schemas.openxmlformats.org/officeDocument/2006/relationships/image" Target="../media/image18680.png"/><Relationship Id="rId172" Type="http://schemas.openxmlformats.org/officeDocument/2006/relationships/customXml" Target="../ink/ink2772.xml"/><Relationship Id="rId193" Type="http://schemas.openxmlformats.org/officeDocument/2006/relationships/image" Target="../media/image18890.png"/><Relationship Id="rId207" Type="http://schemas.openxmlformats.org/officeDocument/2006/relationships/image" Target="../media/image18960.png"/><Relationship Id="rId228" Type="http://schemas.openxmlformats.org/officeDocument/2006/relationships/customXml" Target="../ink/ink2800.xml"/><Relationship Id="rId249" Type="http://schemas.openxmlformats.org/officeDocument/2006/relationships/image" Target="../media/image19170.png"/><Relationship Id="rId13" Type="http://schemas.openxmlformats.org/officeDocument/2006/relationships/customXml" Target="../ink/ink2689.xml"/><Relationship Id="rId109" Type="http://schemas.openxmlformats.org/officeDocument/2006/relationships/image" Target="../media/image18470.png"/><Relationship Id="rId260" Type="http://schemas.openxmlformats.org/officeDocument/2006/relationships/image" Target="../media/image19220.png"/><Relationship Id="rId34" Type="http://schemas.openxmlformats.org/officeDocument/2006/relationships/image" Target="../media/image16911.png"/><Relationship Id="rId55" Type="http://schemas.openxmlformats.org/officeDocument/2006/relationships/customXml" Target="../ink/ink2712.xml"/><Relationship Id="rId76" Type="http://schemas.openxmlformats.org/officeDocument/2006/relationships/image" Target="../media/image17121.png"/><Relationship Id="rId97" Type="http://schemas.openxmlformats.org/officeDocument/2006/relationships/customXml" Target="../ink/ink2734.xml"/><Relationship Id="rId120" Type="http://schemas.openxmlformats.org/officeDocument/2006/relationships/customXml" Target="../ink/ink2746.xml"/><Relationship Id="rId141" Type="http://schemas.openxmlformats.org/officeDocument/2006/relationships/image" Target="../media/image18630.png"/><Relationship Id="rId7" Type="http://schemas.openxmlformats.org/officeDocument/2006/relationships/customXml" Target="../ink/ink2686.xml"/><Relationship Id="rId162" Type="http://schemas.openxmlformats.org/officeDocument/2006/relationships/customXml" Target="../ink/ink2767.xml"/><Relationship Id="rId183" Type="http://schemas.openxmlformats.org/officeDocument/2006/relationships/image" Target="../media/image18840.png"/><Relationship Id="rId218" Type="http://schemas.openxmlformats.org/officeDocument/2006/relationships/customXml" Target="../ink/ink2795.xml"/><Relationship Id="rId239" Type="http://schemas.openxmlformats.org/officeDocument/2006/relationships/image" Target="../media/image19120.png"/><Relationship Id="rId250" Type="http://schemas.openxmlformats.org/officeDocument/2006/relationships/customXml" Target="../ink/ink2811.xml"/><Relationship Id="rId24" Type="http://schemas.openxmlformats.org/officeDocument/2006/relationships/customXml" Target="../ink/ink2695.xml"/><Relationship Id="rId45" Type="http://schemas.openxmlformats.org/officeDocument/2006/relationships/customXml" Target="../ink/ink2707.xml"/><Relationship Id="rId66" Type="http://schemas.openxmlformats.org/officeDocument/2006/relationships/image" Target="../media/image17071.png"/><Relationship Id="rId87" Type="http://schemas.openxmlformats.org/officeDocument/2006/relationships/image" Target="../media/image17171.png"/><Relationship Id="rId110" Type="http://schemas.openxmlformats.org/officeDocument/2006/relationships/customXml" Target="../ink/ink2741.xml"/><Relationship Id="rId131" Type="http://schemas.openxmlformats.org/officeDocument/2006/relationships/image" Target="../media/image18580.png"/><Relationship Id="rId152" Type="http://schemas.openxmlformats.org/officeDocument/2006/relationships/customXml" Target="../ink/ink2762.xml"/><Relationship Id="rId173" Type="http://schemas.openxmlformats.org/officeDocument/2006/relationships/image" Target="../media/image18790.png"/><Relationship Id="rId194" Type="http://schemas.openxmlformats.org/officeDocument/2006/relationships/customXml" Target="../ink/ink2783.xml"/><Relationship Id="rId208" Type="http://schemas.openxmlformats.org/officeDocument/2006/relationships/customXml" Target="../ink/ink2790.xml"/><Relationship Id="rId229" Type="http://schemas.openxmlformats.org/officeDocument/2006/relationships/image" Target="../media/image19070.png"/><Relationship Id="rId240" Type="http://schemas.openxmlformats.org/officeDocument/2006/relationships/customXml" Target="../ink/ink2806.xml"/><Relationship Id="rId261" Type="http://schemas.openxmlformats.org/officeDocument/2006/relationships/customXml" Target="../ink/ink2817.xml"/><Relationship Id="rId14" Type="http://schemas.openxmlformats.org/officeDocument/2006/relationships/image" Target="../media/image16831.png"/><Relationship Id="rId35" Type="http://schemas.openxmlformats.org/officeDocument/2006/relationships/customXml" Target="../ink/ink2702.xml"/><Relationship Id="rId56" Type="http://schemas.openxmlformats.org/officeDocument/2006/relationships/image" Target="../media/image17021.png"/><Relationship Id="rId77" Type="http://schemas.openxmlformats.org/officeDocument/2006/relationships/customXml" Target="../ink/ink2723.xml"/><Relationship Id="rId100" Type="http://schemas.openxmlformats.org/officeDocument/2006/relationships/customXml" Target="../ink/ink2736.xml"/><Relationship Id="rId8" Type="http://schemas.openxmlformats.org/officeDocument/2006/relationships/image" Target="../media/image16801.png"/><Relationship Id="rId98" Type="http://schemas.openxmlformats.org/officeDocument/2006/relationships/image" Target="../media/image18420.png"/><Relationship Id="rId121" Type="http://schemas.openxmlformats.org/officeDocument/2006/relationships/image" Target="../media/image18530.png"/><Relationship Id="rId142" Type="http://schemas.openxmlformats.org/officeDocument/2006/relationships/customXml" Target="../ink/ink2757.xml"/><Relationship Id="rId163" Type="http://schemas.openxmlformats.org/officeDocument/2006/relationships/image" Target="../media/image18740.png"/><Relationship Id="rId184" Type="http://schemas.openxmlformats.org/officeDocument/2006/relationships/customXml" Target="../ink/ink2778.xml"/><Relationship Id="rId219" Type="http://schemas.openxmlformats.org/officeDocument/2006/relationships/image" Target="../media/image19020.png"/><Relationship Id="rId230" Type="http://schemas.openxmlformats.org/officeDocument/2006/relationships/customXml" Target="../ink/ink2801.xml"/><Relationship Id="rId251" Type="http://schemas.openxmlformats.org/officeDocument/2006/relationships/image" Target="../media/image19180.png"/><Relationship Id="rId25" Type="http://schemas.openxmlformats.org/officeDocument/2006/relationships/image" Target="../media/image16881.png"/><Relationship Id="rId46" Type="http://schemas.openxmlformats.org/officeDocument/2006/relationships/image" Target="../media/image16971.png"/><Relationship Id="rId67" Type="http://schemas.openxmlformats.org/officeDocument/2006/relationships/customXml" Target="../ink/ink2718.xml"/><Relationship Id="rId88" Type="http://schemas.openxmlformats.org/officeDocument/2006/relationships/customXml" Target="../ink/ink2729.xml"/><Relationship Id="rId111" Type="http://schemas.openxmlformats.org/officeDocument/2006/relationships/image" Target="../media/image18480.png"/><Relationship Id="rId132" Type="http://schemas.openxmlformats.org/officeDocument/2006/relationships/customXml" Target="../ink/ink2752.xml"/><Relationship Id="rId153" Type="http://schemas.openxmlformats.org/officeDocument/2006/relationships/image" Target="../media/image18690.png"/><Relationship Id="rId174" Type="http://schemas.openxmlformats.org/officeDocument/2006/relationships/customXml" Target="../ink/ink2773.xml"/><Relationship Id="rId195" Type="http://schemas.openxmlformats.org/officeDocument/2006/relationships/image" Target="../media/image18900.png"/><Relationship Id="rId209" Type="http://schemas.openxmlformats.org/officeDocument/2006/relationships/image" Target="../media/image18970.png"/><Relationship Id="rId220" Type="http://schemas.openxmlformats.org/officeDocument/2006/relationships/customXml" Target="../ink/ink2796.xml"/><Relationship Id="rId241" Type="http://schemas.openxmlformats.org/officeDocument/2006/relationships/image" Target="../media/image19130.png"/><Relationship Id="rId15" Type="http://schemas.openxmlformats.org/officeDocument/2006/relationships/customXml" Target="../ink/ink2690.xml"/><Relationship Id="rId36" Type="http://schemas.openxmlformats.org/officeDocument/2006/relationships/image" Target="../media/image16921.png"/><Relationship Id="rId57" Type="http://schemas.openxmlformats.org/officeDocument/2006/relationships/customXml" Target="../ink/ink2713.xml"/><Relationship Id="rId262" Type="http://schemas.openxmlformats.org/officeDocument/2006/relationships/image" Target="../media/image19230.png"/><Relationship Id="rId78" Type="http://schemas.openxmlformats.org/officeDocument/2006/relationships/customXml" Target="../ink/ink2724.xml"/><Relationship Id="rId99" Type="http://schemas.openxmlformats.org/officeDocument/2006/relationships/customXml" Target="../ink/ink2735.xml"/><Relationship Id="rId101" Type="http://schemas.openxmlformats.org/officeDocument/2006/relationships/image" Target="../media/image18430.png"/><Relationship Id="rId122" Type="http://schemas.openxmlformats.org/officeDocument/2006/relationships/customXml" Target="../ink/ink2747.xml"/><Relationship Id="rId143" Type="http://schemas.openxmlformats.org/officeDocument/2006/relationships/image" Target="../media/image18640.png"/><Relationship Id="rId164" Type="http://schemas.openxmlformats.org/officeDocument/2006/relationships/customXml" Target="../ink/ink2768.xml"/><Relationship Id="rId185" Type="http://schemas.openxmlformats.org/officeDocument/2006/relationships/image" Target="../media/image18850.png"/><Relationship Id="rId9" Type="http://schemas.openxmlformats.org/officeDocument/2006/relationships/customXml" Target="../ink/ink2687.xml"/><Relationship Id="rId210" Type="http://schemas.openxmlformats.org/officeDocument/2006/relationships/customXml" Target="../ink/ink2791.xml"/><Relationship Id="rId26" Type="http://schemas.openxmlformats.org/officeDocument/2006/relationships/customXml" Target="../ink/ink2696.xml"/><Relationship Id="rId231" Type="http://schemas.openxmlformats.org/officeDocument/2006/relationships/image" Target="../media/image19080.png"/><Relationship Id="rId252" Type="http://schemas.openxmlformats.org/officeDocument/2006/relationships/customXml" Target="../ink/ink2812.xml"/><Relationship Id="rId47" Type="http://schemas.openxmlformats.org/officeDocument/2006/relationships/customXml" Target="../ink/ink2708.xml"/><Relationship Id="rId68" Type="http://schemas.openxmlformats.org/officeDocument/2006/relationships/image" Target="../media/image17081.png"/><Relationship Id="rId89" Type="http://schemas.openxmlformats.org/officeDocument/2006/relationships/customXml" Target="../ink/ink2730.xml"/><Relationship Id="rId112" Type="http://schemas.openxmlformats.org/officeDocument/2006/relationships/customXml" Target="../ink/ink2742.xml"/><Relationship Id="rId133" Type="http://schemas.openxmlformats.org/officeDocument/2006/relationships/image" Target="../media/image18590.png"/><Relationship Id="rId154" Type="http://schemas.openxmlformats.org/officeDocument/2006/relationships/customXml" Target="../ink/ink2763.xml"/><Relationship Id="rId175" Type="http://schemas.openxmlformats.org/officeDocument/2006/relationships/image" Target="../media/image18800.png"/><Relationship Id="rId196" Type="http://schemas.openxmlformats.org/officeDocument/2006/relationships/customXml" Target="../ink/ink2784.xml"/><Relationship Id="rId200" Type="http://schemas.openxmlformats.org/officeDocument/2006/relationships/customXml" Target="../ink/ink2786.xml"/><Relationship Id="rId16" Type="http://schemas.openxmlformats.org/officeDocument/2006/relationships/image" Target="../media/image16841.png"/><Relationship Id="rId221" Type="http://schemas.openxmlformats.org/officeDocument/2006/relationships/image" Target="../media/image19030.png"/><Relationship Id="rId242" Type="http://schemas.openxmlformats.org/officeDocument/2006/relationships/customXml" Target="../ink/ink2807.xml"/><Relationship Id="rId263" Type="http://schemas.openxmlformats.org/officeDocument/2006/relationships/customXml" Target="../ink/ink2818.xml"/><Relationship Id="rId37" Type="http://schemas.openxmlformats.org/officeDocument/2006/relationships/customXml" Target="../ink/ink2703.xml"/><Relationship Id="rId58" Type="http://schemas.openxmlformats.org/officeDocument/2006/relationships/image" Target="../media/image17031.png"/><Relationship Id="rId79" Type="http://schemas.openxmlformats.org/officeDocument/2006/relationships/image" Target="../media/image17131.png"/><Relationship Id="rId102" Type="http://schemas.openxmlformats.org/officeDocument/2006/relationships/customXml" Target="../ink/ink2737.xml"/><Relationship Id="rId123" Type="http://schemas.openxmlformats.org/officeDocument/2006/relationships/image" Target="../media/image18540.png"/><Relationship Id="rId144" Type="http://schemas.openxmlformats.org/officeDocument/2006/relationships/customXml" Target="../ink/ink2758.xml"/><Relationship Id="rId90" Type="http://schemas.openxmlformats.org/officeDocument/2006/relationships/image" Target="../media/image17181.png"/><Relationship Id="rId165" Type="http://schemas.openxmlformats.org/officeDocument/2006/relationships/image" Target="../media/image18750.png"/><Relationship Id="rId186" Type="http://schemas.openxmlformats.org/officeDocument/2006/relationships/customXml" Target="../ink/ink2779.xml"/><Relationship Id="rId211" Type="http://schemas.openxmlformats.org/officeDocument/2006/relationships/image" Target="../media/image18980.png"/><Relationship Id="rId232" Type="http://schemas.openxmlformats.org/officeDocument/2006/relationships/customXml" Target="../ink/ink2802.xml"/><Relationship Id="rId253" Type="http://schemas.openxmlformats.org/officeDocument/2006/relationships/image" Target="../media/image19190.png"/><Relationship Id="rId27" Type="http://schemas.openxmlformats.org/officeDocument/2006/relationships/image" Target="../media/image16891.png"/><Relationship Id="rId48" Type="http://schemas.openxmlformats.org/officeDocument/2006/relationships/image" Target="../media/image16981.png"/><Relationship Id="rId69" Type="http://schemas.openxmlformats.org/officeDocument/2006/relationships/customXml" Target="../ink/ink2719.xml"/><Relationship Id="rId113" Type="http://schemas.openxmlformats.org/officeDocument/2006/relationships/image" Target="../media/image18490.png"/><Relationship Id="rId134" Type="http://schemas.openxmlformats.org/officeDocument/2006/relationships/customXml" Target="../ink/ink2753.xml"/><Relationship Id="rId80" Type="http://schemas.openxmlformats.org/officeDocument/2006/relationships/customXml" Target="../ink/ink2725.xml"/><Relationship Id="rId155" Type="http://schemas.openxmlformats.org/officeDocument/2006/relationships/image" Target="../media/image18700.png"/><Relationship Id="rId176" Type="http://schemas.openxmlformats.org/officeDocument/2006/relationships/customXml" Target="../ink/ink2774.xml"/><Relationship Id="rId197" Type="http://schemas.openxmlformats.org/officeDocument/2006/relationships/image" Target="../media/image18910.png"/><Relationship Id="rId201" Type="http://schemas.openxmlformats.org/officeDocument/2006/relationships/image" Target="../media/image18930.png"/><Relationship Id="rId222" Type="http://schemas.openxmlformats.org/officeDocument/2006/relationships/customXml" Target="../ink/ink2797.xml"/><Relationship Id="rId243" Type="http://schemas.openxmlformats.org/officeDocument/2006/relationships/image" Target="../media/image19140.png"/><Relationship Id="rId264" Type="http://schemas.openxmlformats.org/officeDocument/2006/relationships/image" Target="../media/image19240.png"/><Relationship Id="rId17" Type="http://schemas.openxmlformats.org/officeDocument/2006/relationships/customXml" Target="../ink/ink2691.xml"/><Relationship Id="rId38" Type="http://schemas.openxmlformats.org/officeDocument/2006/relationships/image" Target="../media/image16931.png"/><Relationship Id="rId59" Type="http://schemas.openxmlformats.org/officeDocument/2006/relationships/customXml" Target="../ink/ink2714.xml"/><Relationship Id="rId103" Type="http://schemas.openxmlformats.org/officeDocument/2006/relationships/image" Target="../media/image18440.png"/><Relationship Id="rId124" Type="http://schemas.openxmlformats.org/officeDocument/2006/relationships/customXml" Target="../ink/ink2748.xml"/><Relationship Id="rId70" Type="http://schemas.openxmlformats.org/officeDocument/2006/relationships/image" Target="../media/image17091.png"/><Relationship Id="rId91" Type="http://schemas.openxmlformats.org/officeDocument/2006/relationships/customXml" Target="../ink/ink2731.xml"/><Relationship Id="rId145" Type="http://schemas.openxmlformats.org/officeDocument/2006/relationships/image" Target="../media/image18650.png"/><Relationship Id="rId166" Type="http://schemas.openxmlformats.org/officeDocument/2006/relationships/customXml" Target="../ink/ink2769.xml"/><Relationship Id="rId187" Type="http://schemas.openxmlformats.org/officeDocument/2006/relationships/image" Target="../media/image18860.png"/><Relationship Id="rId1" Type="http://schemas.microsoft.com/office/2007/relationships/media" Target="../media/media39.m4a"/><Relationship Id="rId212" Type="http://schemas.openxmlformats.org/officeDocument/2006/relationships/customXml" Target="../ink/ink2792.xml"/><Relationship Id="rId233" Type="http://schemas.openxmlformats.org/officeDocument/2006/relationships/image" Target="../media/image19090.png"/><Relationship Id="rId254" Type="http://schemas.openxmlformats.org/officeDocument/2006/relationships/customXml" Target="../ink/ink2813.xml"/><Relationship Id="rId28" Type="http://schemas.openxmlformats.org/officeDocument/2006/relationships/customXml" Target="../ink/ink2697.xml"/><Relationship Id="rId49" Type="http://schemas.openxmlformats.org/officeDocument/2006/relationships/customXml" Target="../ink/ink2709.xml"/><Relationship Id="rId114" Type="http://schemas.openxmlformats.org/officeDocument/2006/relationships/customXml" Target="../ink/ink2743.xml"/><Relationship Id="rId60" Type="http://schemas.openxmlformats.org/officeDocument/2006/relationships/image" Target="../media/image17041.png"/><Relationship Id="rId81" Type="http://schemas.openxmlformats.org/officeDocument/2006/relationships/image" Target="../media/image17141.png"/><Relationship Id="rId135" Type="http://schemas.openxmlformats.org/officeDocument/2006/relationships/image" Target="../media/image18600.png"/><Relationship Id="rId156" Type="http://schemas.openxmlformats.org/officeDocument/2006/relationships/customXml" Target="../ink/ink2764.xml"/><Relationship Id="rId177" Type="http://schemas.openxmlformats.org/officeDocument/2006/relationships/image" Target="../media/image18810.png"/><Relationship Id="rId198" Type="http://schemas.openxmlformats.org/officeDocument/2006/relationships/customXml" Target="../ink/ink2785.xml"/><Relationship Id="rId202" Type="http://schemas.openxmlformats.org/officeDocument/2006/relationships/customXml" Target="../ink/ink2787.xml"/><Relationship Id="rId223" Type="http://schemas.openxmlformats.org/officeDocument/2006/relationships/image" Target="../media/image19040.png"/><Relationship Id="rId244" Type="http://schemas.openxmlformats.org/officeDocument/2006/relationships/customXml" Target="../ink/ink2808.xml"/><Relationship Id="rId18" Type="http://schemas.openxmlformats.org/officeDocument/2006/relationships/image" Target="../media/image16851.png"/><Relationship Id="rId39" Type="http://schemas.openxmlformats.org/officeDocument/2006/relationships/customXml" Target="../ink/ink2704.xml"/><Relationship Id="rId265" Type="http://schemas.openxmlformats.org/officeDocument/2006/relationships/customXml" Target="../ink/ink2819.xml"/><Relationship Id="rId50" Type="http://schemas.openxmlformats.org/officeDocument/2006/relationships/image" Target="../media/image16991.png"/><Relationship Id="rId104" Type="http://schemas.openxmlformats.org/officeDocument/2006/relationships/customXml" Target="../ink/ink2738.xml"/><Relationship Id="rId125" Type="http://schemas.openxmlformats.org/officeDocument/2006/relationships/image" Target="../media/image18550.png"/><Relationship Id="rId146" Type="http://schemas.openxmlformats.org/officeDocument/2006/relationships/customXml" Target="../ink/ink2759.xml"/><Relationship Id="rId167" Type="http://schemas.openxmlformats.org/officeDocument/2006/relationships/image" Target="../media/image18760.png"/><Relationship Id="rId188" Type="http://schemas.openxmlformats.org/officeDocument/2006/relationships/customXml" Target="../ink/ink2780.xml"/><Relationship Id="rId71" Type="http://schemas.openxmlformats.org/officeDocument/2006/relationships/customXml" Target="../ink/ink2720.xml"/><Relationship Id="rId92" Type="http://schemas.openxmlformats.org/officeDocument/2006/relationships/image" Target="../media/image17191.png"/><Relationship Id="rId213" Type="http://schemas.openxmlformats.org/officeDocument/2006/relationships/image" Target="../media/image18990.png"/><Relationship Id="rId234" Type="http://schemas.openxmlformats.org/officeDocument/2006/relationships/customXml" Target="../ink/ink2803.xml"/><Relationship Id="rId2" Type="http://schemas.openxmlformats.org/officeDocument/2006/relationships/audio" Target="../media/media39.m4a"/><Relationship Id="rId29" Type="http://schemas.openxmlformats.org/officeDocument/2006/relationships/customXml" Target="../ink/ink2698.xml"/><Relationship Id="rId255" Type="http://schemas.openxmlformats.org/officeDocument/2006/relationships/customXml" Target="../ink/ink2814.xml"/><Relationship Id="rId40" Type="http://schemas.openxmlformats.org/officeDocument/2006/relationships/image" Target="../media/image16941.png"/><Relationship Id="rId115" Type="http://schemas.openxmlformats.org/officeDocument/2006/relationships/image" Target="../media/image18500.png"/><Relationship Id="rId136" Type="http://schemas.openxmlformats.org/officeDocument/2006/relationships/customXml" Target="../ink/ink2754.xml"/><Relationship Id="rId157" Type="http://schemas.openxmlformats.org/officeDocument/2006/relationships/image" Target="../media/image18710.png"/><Relationship Id="rId178" Type="http://schemas.openxmlformats.org/officeDocument/2006/relationships/customXml" Target="../ink/ink2775.xml"/><Relationship Id="rId61" Type="http://schemas.openxmlformats.org/officeDocument/2006/relationships/customXml" Target="../ink/ink2715.xml"/><Relationship Id="rId82" Type="http://schemas.openxmlformats.org/officeDocument/2006/relationships/customXml" Target="../ink/ink2726.xml"/><Relationship Id="rId199" Type="http://schemas.openxmlformats.org/officeDocument/2006/relationships/image" Target="../media/image18920.png"/><Relationship Id="rId203" Type="http://schemas.openxmlformats.org/officeDocument/2006/relationships/image" Target="../media/image18940.png"/><Relationship Id="rId19" Type="http://schemas.openxmlformats.org/officeDocument/2006/relationships/customXml" Target="../ink/ink2692.xml"/><Relationship Id="rId224" Type="http://schemas.openxmlformats.org/officeDocument/2006/relationships/customXml" Target="../ink/ink2798.xml"/><Relationship Id="rId245" Type="http://schemas.openxmlformats.org/officeDocument/2006/relationships/image" Target="../media/image19150.png"/><Relationship Id="rId266" Type="http://schemas.openxmlformats.org/officeDocument/2006/relationships/image" Target="../media/image19250.png"/><Relationship Id="rId30" Type="http://schemas.openxmlformats.org/officeDocument/2006/relationships/image" Target="../media/image16901.png"/><Relationship Id="rId105" Type="http://schemas.openxmlformats.org/officeDocument/2006/relationships/image" Target="../media/image18450.png"/><Relationship Id="rId126" Type="http://schemas.openxmlformats.org/officeDocument/2006/relationships/customXml" Target="../ink/ink2749.xml"/><Relationship Id="rId147" Type="http://schemas.openxmlformats.org/officeDocument/2006/relationships/image" Target="../media/image18660.png"/><Relationship Id="rId168" Type="http://schemas.openxmlformats.org/officeDocument/2006/relationships/customXml" Target="../ink/ink2770.xml"/><Relationship Id="rId51" Type="http://schemas.openxmlformats.org/officeDocument/2006/relationships/customXml" Target="../ink/ink2710.xml"/><Relationship Id="rId72" Type="http://schemas.openxmlformats.org/officeDocument/2006/relationships/image" Target="../media/image17101.png"/><Relationship Id="rId93" Type="http://schemas.openxmlformats.org/officeDocument/2006/relationships/customXml" Target="../ink/ink2732.xml"/><Relationship Id="rId189" Type="http://schemas.openxmlformats.org/officeDocument/2006/relationships/image" Target="../media/image18870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2793.xml"/><Relationship Id="rId235" Type="http://schemas.openxmlformats.org/officeDocument/2006/relationships/image" Target="../media/image19100.png"/><Relationship Id="rId256" Type="http://schemas.openxmlformats.org/officeDocument/2006/relationships/image" Target="../media/image19200.png"/><Relationship Id="rId116" Type="http://schemas.openxmlformats.org/officeDocument/2006/relationships/customXml" Target="../ink/ink2744.xml"/><Relationship Id="rId137" Type="http://schemas.openxmlformats.org/officeDocument/2006/relationships/image" Target="../media/image18610.png"/><Relationship Id="rId158" Type="http://schemas.openxmlformats.org/officeDocument/2006/relationships/customXml" Target="../ink/ink2765.xml"/><Relationship Id="rId20" Type="http://schemas.openxmlformats.org/officeDocument/2006/relationships/customXml" Target="../ink/ink2693.xml"/><Relationship Id="rId41" Type="http://schemas.openxmlformats.org/officeDocument/2006/relationships/customXml" Target="../ink/ink2705.xml"/><Relationship Id="rId62" Type="http://schemas.openxmlformats.org/officeDocument/2006/relationships/image" Target="../media/image17051.png"/><Relationship Id="rId83" Type="http://schemas.openxmlformats.org/officeDocument/2006/relationships/image" Target="../media/image17151.png"/><Relationship Id="rId179" Type="http://schemas.openxmlformats.org/officeDocument/2006/relationships/image" Target="../media/image18820.png"/><Relationship Id="rId190" Type="http://schemas.openxmlformats.org/officeDocument/2006/relationships/customXml" Target="../ink/ink2781.xml"/><Relationship Id="rId204" Type="http://schemas.openxmlformats.org/officeDocument/2006/relationships/customXml" Target="../ink/ink2788.xml"/><Relationship Id="rId225" Type="http://schemas.openxmlformats.org/officeDocument/2006/relationships/image" Target="../media/image19050.png"/><Relationship Id="rId246" Type="http://schemas.openxmlformats.org/officeDocument/2006/relationships/customXml" Target="../ink/ink2809.xml"/><Relationship Id="rId267" Type="http://schemas.openxmlformats.org/officeDocument/2006/relationships/image" Target="../media/image1.png"/><Relationship Id="rId106" Type="http://schemas.openxmlformats.org/officeDocument/2006/relationships/customXml" Target="../ink/ink2739.xml"/><Relationship Id="rId127" Type="http://schemas.openxmlformats.org/officeDocument/2006/relationships/image" Target="../media/image18560.png"/><Relationship Id="rId10" Type="http://schemas.openxmlformats.org/officeDocument/2006/relationships/image" Target="../media/image16811.png"/><Relationship Id="rId31" Type="http://schemas.openxmlformats.org/officeDocument/2006/relationships/customXml" Target="../ink/ink2699.xml"/><Relationship Id="rId52" Type="http://schemas.openxmlformats.org/officeDocument/2006/relationships/image" Target="../media/image17001.png"/><Relationship Id="rId73" Type="http://schemas.openxmlformats.org/officeDocument/2006/relationships/customXml" Target="../ink/ink2721.xml"/><Relationship Id="rId94" Type="http://schemas.openxmlformats.org/officeDocument/2006/relationships/image" Target="../media/image17201.png"/><Relationship Id="rId148" Type="http://schemas.openxmlformats.org/officeDocument/2006/relationships/customXml" Target="../ink/ink2760.xml"/><Relationship Id="rId169" Type="http://schemas.openxmlformats.org/officeDocument/2006/relationships/image" Target="../media/image18770.png"/><Relationship Id="rId4" Type="http://schemas.openxmlformats.org/officeDocument/2006/relationships/image" Target="../media/image1442.png"/><Relationship Id="rId180" Type="http://schemas.openxmlformats.org/officeDocument/2006/relationships/customXml" Target="../ink/ink2776.xml"/><Relationship Id="rId215" Type="http://schemas.openxmlformats.org/officeDocument/2006/relationships/image" Target="../media/image19000.png"/><Relationship Id="rId236" Type="http://schemas.openxmlformats.org/officeDocument/2006/relationships/customXml" Target="../ink/ink2804.xml"/><Relationship Id="rId257" Type="http://schemas.openxmlformats.org/officeDocument/2006/relationships/customXml" Target="../ink/ink2815.xml"/><Relationship Id="rId42" Type="http://schemas.openxmlformats.org/officeDocument/2006/relationships/image" Target="../media/image16951.png"/><Relationship Id="rId84" Type="http://schemas.openxmlformats.org/officeDocument/2006/relationships/customXml" Target="../ink/ink2727.xml"/><Relationship Id="rId138" Type="http://schemas.openxmlformats.org/officeDocument/2006/relationships/customXml" Target="../ink/ink2755.xml"/><Relationship Id="rId191" Type="http://schemas.openxmlformats.org/officeDocument/2006/relationships/image" Target="../media/image18880.png"/><Relationship Id="rId205" Type="http://schemas.openxmlformats.org/officeDocument/2006/relationships/image" Target="../media/image18950.png"/><Relationship Id="rId247" Type="http://schemas.openxmlformats.org/officeDocument/2006/relationships/image" Target="../media/image191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180.png"/><Relationship Id="rId42" Type="http://schemas.openxmlformats.org/officeDocument/2006/relationships/customXml" Target="../ink/ink2824.xml"/><Relationship Id="rId63" Type="http://schemas.openxmlformats.org/officeDocument/2006/relationships/image" Target="../media/image16910.png"/><Relationship Id="rId84" Type="http://schemas.openxmlformats.org/officeDocument/2006/relationships/customXml" Target="../ink/ink2845.xml"/><Relationship Id="rId138" Type="http://schemas.openxmlformats.org/officeDocument/2006/relationships/customXml" Target="../ink/ink2872.xml"/><Relationship Id="rId159" Type="http://schemas.openxmlformats.org/officeDocument/2006/relationships/image" Target="../media/image19440.png"/><Relationship Id="rId170" Type="http://schemas.openxmlformats.org/officeDocument/2006/relationships/customXml" Target="../ink/ink2888.xml"/><Relationship Id="rId191" Type="http://schemas.openxmlformats.org/officeDocument/2006/relationships/image" Target="../media/image19600.png"/><Relationship Id="rId205" Type="http://schemas.openxmlformats.org/officeDocument/2006/relationships/image" Target="../media/image19670.png"/><Relationship Id="rId226" Type="http://schemas.openxmlformats.org/officeDocument/2006/relationships/image" Target="../media/image1.png"/><Relationship Id="rId107" Type="http://schemas.openxmlformats.org/officeDocument/2006/relationships/image" Target="../media/image17130.png"/><Relationship Id="rId53" Type="http://schemas.openxmlformats.org/officeDocument/2006/relationships/image" Target="../media/image16860.png"/><Relationship Id="rId74" Type="http://schemas.openxmlformats.org/officeDocument/2006/relationships/customXml" Target="../ink/ink2840.xml"/><Relationship Id="rId128" Type="http://schemas.openxmlformats.org/officeDocument/2006/relationships/customXml" Target="../ink/ink2867.xml"/><Relationship Id="rId149" Type="http://schemas.openxmlformats.org/officeDocument/2006/relationships/image" Target="../media/image19390.png"/><Relationship Id="rId95" Type="http://schemas.openxmlformats.org/officeDocument/2006/relationships/image" Target="../media/image17070.png"/><Relationship Id="rId160" Type="http://schemas.openxmlformats.org/officeDocument/2006/relationships/customXml" Target="../ink/ink2883.xml"/><Relationship Id="rId181" Type="http://schemas.openxmlformats.org/officeDocument/2006/relationships/image" Target="../media/image19550.png"/><Relationship Id="rId216" Type="http://schemas.openxmlformats.org/officeDocument/2006/relationships/customXml" Target="../ink/ink2911.xml"/><Relationship Id="rId43" Type="http://schemas.openxmlformats.org/officeDocument/2006/relationships/image" Target="../media/image16810.png"/><Relationship Id="rId64" Type="http://schemas.openxmlformats.org/officeDocument/2006/relationships/customXml" Target="../ink/ink2835.xml"/><Relationship Id="rId118" Type="http://schemas.openxmlformats.org/officeDocument/2006/relationships/customXml" Target="../ink/ink2862.xml"/><Relationship Id="rId139" Type="http://schemas.openxmlformats.org/officeDocument/2006/relationships/image" Target="../media/image19340.png"/><Relationship Id="rId85" Type="http://schemas.openxmlformats.org/officeDocument/2006/relationships/image" Target="../media/image17020.png"/><Relationship Id="rId150" Type="http://schemas.openxmlformats.org/officeDocument/2006/relationships/customXml" Target="../ink/ink2878.xml"/><Relationship Id="rId171" Type="http://schemas.openxmlformats.org/officeDocument/2006/relationships/image" Target="../media/image19500.png"/><Relationship Id="rId192" Type="http://schemas.openxmlformats.org/officeDocument/2006/relationships/customXml" Target="../ink/ink2899.xml"/><Relationship Id="rId206" Type="http://schemas.openxmlformats.org/officeDocument/2006/relationships/customXml" Target="../ink/ink2906.xml"/><Relationship Id="rId108" Type="http://schemas.openxmlformats.org/officeDocument/2006/relationships/customXml" Target="../ink/ink2857.xml"/><Relationship Id="rId129" Type="http://schemas.openxmlformats.org/officeDocument/2006/relationships/image" Target="../media/image19290.png"/><Relationship Id="rId54" Type="http://schemas.openxmlformats.org/officeDocument/2006/relationships/customXml" Target="../ink/ink2830.xml"/><Relationship Id="rId75" Type="http://schemas.openxmlformats.org/officeDocument/2006/relationships/image" Target="../media/image16970.png"/><Relationship Id="rId96" Type="http://schemas.openxmlformats.org/officeDocument/2006/relationships/customXml" Target="../ink/ink2851.xml"/><Relationship Id="rId140" Type="http://schemas.openxmlformats.org/officeDocument/2006/relationships/customXml" Target="../ink/ink2873.xml"/><Relationship Id="rId161" Type="http://schemas.openxmlformats.org/officeDocument/2006/relationships/image" Target="../media/image19450.png"/><Relationship Id="rId182" Type="http://schemas.openxmlformats.org/officeDocument/2006/relationships/customXml" Target="../ink/ink2894.xml"/><Relationship Id="rId217" Type="http://schemas.openxmlformats.org/officeDocument/2006/relationships/image" Target="../media/image19730.png"/><Relationship Id="rId119" Type="http://schemas.openxmlformats.org/officeDocument/2006/relationships/image" Target="../media/image17190.png"/><Relationship Id="rId44" Type="http://schemas.openxmlformats.org/officeDocument/2006/relationships/customXml" Target="../ink/ink2825.xml"/><Relationship Id="rId65" Type="http://schemas.openxmlformats.org/officeDocument/2006/relationships/image" Target="../media/image16920.png"/><Relationship Id="rId86" Type="http://schemas.openxmlformats.org/officeDocument/2006/relationships/customXml" Target="../ink/ink2846.xml"/><Relationship Id="rId130" Type="http://schemas.openxmlformats.org/officeDocument/2006/relationships/customXml" Target="../ink/ink2868.xml"/><Relationship Id="rId151" Type="http://schemas.openxmlformats.org/officeDocument/2006/relationships/image" Target="../media/image19400.png"/><Relationship Id="rId172" Type="http://schemas.openxmlformats.org/officeDocument/2006/relationships/customXml" Target="../ink/ink2889.xml"/><Relationship Id="rId193" Type="http://schemas.openxmlformats.org/officeDocument/2006/relationships/image" Target="../media/image19610.png"/><Relationship Id="rId207" Type="http://schemas.openxmlformats.org/officeDocument/2006/relationships/image" Target="../media/image19680.png"/><Relationship Id="rId109" Type="http://schemas.openxmlformats.org/officeDocument/2006/relationships/image" Target="../media/image17140.png"/><Relationship Id="rId50" Type="http://schemas.openxmlformats.org/officeDocument/2006/relationships/customXml" Target="../ink/ink2828.xml"/><Relationship Id="rId55" Type="http://schemas.openxmlformats.org/officeDocument/2006/relationships/image" Target="../media/image16870.png"/><Relationship Id="rId76" Type="http://schemas.openxmlformats.org/officeDocument/2006/relationships/customXml" Target="../ink/ink2841.xml"/><Relationship Id="rId97" Type="http://schemas.openxmlformats.org/officeDocument/2006/relationships/image" Target="../media/image17080.png"/><Relationship Id="rId104" Type="http://schemas.openxmlformats.org/officeDocument/2006/relationships/customXml" Target="../ink/ink2855.xml"/><Relationship Id="rId120" Type="http://schemas.openxmlformats.org/officeDocument/2006/relationships/customXml" Target="../ink/ink2863.xml"/><Relationship Id="rId125" Type="http://schemas.openxmlformats.org/officeDocument/2006/relationships/image" Target="../media/image19270.png"/><Relationship Id="rId141" Type="http://schemas.openxmlformats.org/officeDocument/2006/relationships/image" Target="../media/image19350.png"/><Relationship Id="rId146" Type="http://schemas.openxmlformats.org/officeDocument/2006/relationships/customXml" Target="../ink/ink2876.xml"/><Relationship Id="rId167" Type="http://schemas.openxmlformats.org/officeDocument/2006/relationships/image" Target="../media/image19480.png"/><Relationship Id="rId188" Type="http://schemas.openxmlformats.org/officeDocument/2006/relationships/customXml" Target="../ink/ink2897.xml"/><Relationship Id="rId71" Type="http://schemas.openxmlformats.org/officeDocument/2006/relationships/image" Target="../media/image16950.png"/><Relationship Id="rId92" Type="http://schemas.openxmlformats.org/officeDocument/2006/relationships/customXml" Target="../ink/ink2849.xml"/><Relationship Id="rId162" Type="http://schemas.openxmlformats.org/officeDocument/2006/relationships/customXml" Target="../ink/ink2884.xml"/><Relationship Id="rId183" Type="http://schemas.openxmlformats.org/officeDocument/2006/relationships/image" Target="../media/image19560.png"/><Relationship Id="rId213" Type="http://schemas.openxmlformats.org/officeDocument/2006/relationships/image" Target="../media/image19710.png"/><Relationship Id="rId218" Type="http://schemas.openxmlformats.org/officeDocument/2006/relationships/customXml" Target="../ink/ink2912.xml"/><Relationship Id="rId2" Type="http://schemas.openxmlformats.org/officeDocument/2006/relationships/audio" Target="../media/media41.m4a"/><Relationship Id="rId40" Type="http://schemas.openxmlformats.org/officeDocument/2006/relationships/customXml" Target="../ink/ink2823.xml"/><Relationship Id="rId45" Type="http://schemas.openxmlformats.org/officeDocument/2006/relationships/image" Target="../media/image16820.png"/><Relationship Id="rId66" Type="http://schemas.openxmlformats.org/officeDocument/2006/relationships/customXml" Target="../ink/ink2836.xml"/><Relationship Id="rId87" Type="http://schemas.openxmlformats.org/officeDocument/2006/relationships/image" Target="../media/image17030.png"/><Relationship Id="rId110" Type="http://schemas.openxmlformats.org/officeDocument/2006/relationships/customXml" Target="../ink/ink2858.xml"/><Relationship Id="rId115" Type="http://schemas.openxmlformats.org/officeDocument/2006/relationships/image" Target="../media/image17170.png"/><Relationship Id="rId131" Type="http://schemas.openxmlformats.org/officeDocument/2006/relationships/image" Target="../media/image19300.png"/><Relationship Id="rId136" Type="http://schemas.openxmlformats.org/officeDocument/2006/relationships/customXml" Target="../ink/ink2871.xml"/><Relationship Id="rId157" Type="http://schemas.openxmlformats.org/officeDocument/2006/relationships/image" Target="../media/image19430.png"/><Relationship Id="rId178" Type="http://schemas.openxmlformats.org/officeDocument/2006/relationships/customXml" Target="../ink/ink2892.xml"/><Relationship Id="rId61" Type="http://schemas.openxmlformats.org/officeDocument/2006/relationships/image" Target="../media/image16900.png"/><Relationship Id="rId82" Type="http://schemas.openxmlformats.org/officeDocument/2006/relationships/customXml" Target="../ink/ink2844.xml"/><Relationship Id="rId152" Type="http://schemas.openxmlformats.org/officeDocument/2006/relationships/customXml" Target="../ink/ink2879.xml"/><Relationship Id="rId173" Type="http://schemas.openxmlformats.org/officeDocument/2006/relationships/image" Target="../media/image19510.png"/><Relationship Id="rId194" Type="http://schemas.openxmlformats.org/officeDocument/2006/relationships/customXml" Target="../ink/ink2900.xml"/><Relationship Id="rId199" Type="http://schemas.openxmlformats.org/officeDocument/2006/relationships/image" Target="../media/image19640.png"/><Relationship Id="rId203" Type="http://schemas.openxmlformats.org/officeDocument/2006/relationships/image" Target="../media/image19660.png"/><Relationship Id="rId208" Type="http://schemas.openxmlformats.org/officeDocument/2006/relationships/customXml" Target="../ink/ink2907.xml"/><Relationship Id="rId224" Type="http://schemas.openxmlformats.org/officeDocument/2006/relationships/customXml" Target="../ink/ink2915.xml"/><Relationship Id="rId35" Type="http://schemas.openxmlformats.org/officeDocument/2006/relationships/image" Target="../media/image16770.png"/><Relationship Id="rId56" Type="http://schemas.openxmlformats.org/officeDocument/2006/relationships/customXml" Target="../ink/ink2831.xml"/><Relationship Id="rId77" Type="http://schemas.openxmlformats.org/officeDocument/2006/relationships/image" Target="../media/image16980.png"/><Relationship Id="rId100" Type="http://schemas.openxmlformats.org/officeDocument/2006/relationships/customXml" Target="../ink/ink2853.xml"/><Relationship Id="rId105" Type="http://schemas.openxmlformats.org/officeDocument/2006/relationships/image" Target="../media/image17120.png"/><Relationship Id="rId126" Type="http://schemas.openxmlformats.org/officeDocument/2006/relationships/customXml" Target="../ink/ink2866.xml"/><Relationship Id="rId147" Type="http://schemas.openxmlformats.org/officeDocument/2006/relationships/image" Target="../media/image19380.png"/><Relationship Id="rId168" Type="http://schemas.openxmlformats.org/officeDocument/2006/relationships/customXml" Target="../ink/ink2887.xml"/><Relationship Id="rId51" Type="http://schemas.openxmlformats.org/officeDocument/2006/relationships/image" Target="../media/image16850.png"/><Relationship Id="rId72" Type="http://schemas.openxmlformats.org/officeDocument/2006/relationships/customXml" Target="../ink/ink2839.xml"/><Relationship Id="rId93" Type="http://schemas.openxmlformats.org/officeDocument/2006/relationships/image" Target="../media/image17060.png"/><Relationship Id="rId98" Type="http://schemas.openxmlformats.org/officeDocument/2006/relationships/customXml" Target="../ink/ink2852.xml"/><Relationship Id="rId121" Type="http://schemas.openxmlformats.org/officeDocument/2006/relationships/image" Target="../media/image17200.png"/><Relationship Id="rId142" Type="http://schemas.openxmlformats.org/officeDocument/2006/relationships/customXml" Target="../ink/ink2874.xml"/><Relationship Id="rId163" Type="http://schemas.openxmlformats.org/officeDocument/2006/relationships/image" Target="../media/image19460.png"/><Relationship Id="rId184" Type="http://schemas.openxmlformats.org/officeDocument/2006/relationships/customXml" Target="../ink/ink2895.xml"/><Relationship Id="rId189" Type="http://schemas.openxmlformats.org/officeDocument/2006/relationships/image" Target="../media/image19590.png"/><Relationship Id="rId219" Type="http://schemas.openxmlformats.org/officeDocument/2006/relationships/image" Target="../media/image19740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2910.xml"/><Relationship Id="rId46" Type="http://schemas.openxmlformats.org/officeDocument/2006/relationships/customXml" Target="../ink/ink2826.xml"/><Relationship Id="rId67" Type="http://schemas.openxmlformats.org/officeDocument/2006/relationships/image" Target="../media/image16930.png"/><Relationship Id="rId116" Type="http://schemas.openxmlformats.org/officeDocument/2006/relationships/customXml" Target="../ink/ink2861.xml"/><Relationship Id="rId137" Type="http://schemas.openxmlformats.org/officeDocument/2006/relationships/image" Target="../media/image19330.png"/><Relationship Id="rId158" Type="http://schemas.openxmlformats.org/officeDocument/2006/relationships/customXml" Target="../ink/ink2882.xml"/><Relationship Id="rId41" Type="http://schemas.openxmlformats.org/officeDocument/2006/relationships/image" Target="../media/image16800.png"/><Relationship Id="rId62" Type="http://schemas.openxmlformats.org/officeDocument/2006/relationships/customXml" Target="../ink/ink2834.xml"/><Relationship Id="rId83" Type="http://schemas.openxmlformats.org/officeDocument/2006/relationships/image" Target="../media/image17010.png"/><Relationship Id="rId88" Type="http://schemas.openxmlformats.org/officeDocument/2006/relationships/customXml" Target="../ink/ink2847.xml"/><Relationship Id="rId111" Type="http://schemas.openxmlformats.org/officeDocument/2006/relationships/image" Target="../media/image17150.png"/><Relationship Id="rId132" Type="http://schemas.openxmlformats.org/officeDocument/2006/relationships/customXml" Target="../ink/ink2869.xml"/><Relationship Id="rId153" Type="http://schemas.openxmlformats.org/officeDocument/2006/relationships/image" Target="../media/image19410.png"/><Relationship Id="rId174" Type="http://schemas.openxmlformats.org/officeDocument/2006/relationships/customXml" Target="../ink/ink2890.xml"/><Relationship Id="rId179" Type="http://schemas.openxmlformats.org/officeDocument/2006/relationships/image" Target="../media/image19540.png"/><Relationship Id="rId195" Type="http://schemas.openxmlformats.org/officeDocument/2006/relationships/image" Target="../media/image19620.png"/><Relationship Id="rId209" Type="http://schemas.openxmlformats.org/officeDocument/2006/relationships/image" Target="../media/image19690.png"/><Relationship Id="rId190" Type="http://schemas.openxmlformats.org/officeDocument/2006/relationships/customXml" Target="../ink/ink2898.xml"/><Relationship Id="rId204" Type="http://schemas.openxmlformats.org/officeDocument/2006/relationships/customXml" Target="../ink/ink2905.xml"/><Relationship Id="rId220" Type="http://schemas.openxmlformats.org/officeDocument/2006/relationships/customXml" Target="../ink/ink2913.xml"/><Relationship Id="rId225" Type="http://schemas.openxmlformats.org/officeDocument/2006/relationships/image" Target="../media/image19770.png"/><Relationship Id="rId36" Type="http://schemas.openxmlformats.org/officeDocument/2006/relationships/customXml" Target="../ink/ink2821.xml"/><Relationship Id="rId57" Type="http://schemas.openxmlformats.org/officeDocument/2006/relationships/image" Target="../media/image16880.png"/><Relationship Id="rId106" Type="http://schemas.openxmlformats.org/officeDocument/2006/relationships/customXml" Target="../ink/ink2856.xml"/><Relationship Id="rId127" Type="http://schemas.openxmlformats.org/officeDocument/2006/relationships/image" Target="../media/image19280.png"/><Relationship Id="rId52" Type="http://schemas.openxmlformats.org/officeDocument/2006/relationships/customXml" Target="../ink/ink2829.xml"/><Relationship Id="rId73" Type="http://schemas.openxmlformats.org/officeDocument/2006/relationships/image" Target="../media/image16960.png"/><Relationship Id="rId78" Type="http://schemas.openxmlformats.org/officeDocument/2006/relationships/customXml" Target="../ink/ink2842.xml"/><Relationship Id="rId94" Type="http://schemas.openxmlformats.org/officeDocument/2006/relationships/customXml" Target="../ink/ink2850.xml"/><Relationship Id="rId99" Type="http://schemas.openxmlformats.org/officeDocument/2006/relationships/image" Target="../media/image17090.png"/><Relationship Id="rId101" Type="http://schemas.openxmlformats.org/officeDocument/2006/relationships/image" Target="../media/image17100.png"/><Relationship Id="rId122" Type="http://schemas.openxmlformats.org/officeDocument/2006/relationships/customXml" Target="../ink/ink2864.xml"/><Relationship Id="rId143" Type="http://schemas.openxmlformats.org/officeDocument/2006/relationships/image" Target="../media/image19360.png"/><Relationship Id="rId148" Type="http://schemas.openxmlformats.org/officeDocument/2006/relationships/customXml" Target="../ink/ink2877.xml"/><Relationship Id="rId164" Type="http://schemas.openxmlformats.org/officeDocument/2006/relationships/customXml" Target="../ink/ink2885.xml"/><Relationship Id="rId169" Type="http://schemas.openxmlformats.org/officeDocument/2006/relationships/image" Target="../media/image19490.png"/><Relationship Id="rId185" Type="http://schemas.openxmlformats.org/officeDocument/2006/relationships/image" Target="../media/image19570.png"/><Relationship Id="rId4" Type="http://schemas.openxmlformats.org/officeDocument/2006/relationships/customXml" Target="../ink/ink2820.xml"/><Relationship Id="rId180" Type="http://schemas.openxmlformats.org/officeDocument/2006/relationships/customXml" Target="../ink/ink2893.xml"/><Relationship Id="rId210" Type="http://schemas.openxmlformats.org/officeDocument/2006/relationships/customXml" Target="../ink/ink2908.xml"/><Relationship Id="rId215" Type="http://schemas.openxmlformats.org/officeDocument/2006/relationships/image" Target="../media/image19720.png"/><Relationship Id="rId47" Type="http://schemas.openxmlformats.org/officeDocument/2006/relationships/image" Target="../media/image16830.png"/><Relationship Id="rId68" Type="http://schemas.openxmlformats.org/officeDocument/2006/relationships/customXml" Target="../ink/ink2837.xml"/><Relationship Id="rId89" Type="http://schemas.openxmlformats.org/officeDocument/2006/relationships/image" Target="../media/image17040.png"/><Relationship Id="rId112" Type="http://schemas.openxmlformats.org/officeDocument/2006/relationships/customXml" Target="../ink/ink2859.xml"/><Relationship Id="rId133" Type="http://schemas.openxmlformats.org/officeDocument/2006/relationships/image" Target="../media/image19310.png"/><Relationship Id="rId154" Type="http://schemas.openxmlformats.org/officeDocument/2006/relationships/customXml" Target="../ink/ink2880.xml"/><Relationship Id="rId175" Type="http://schemas.openxmlformats.org/officeDocument/2006/relationships/image" Target="../media/image19520.png"/><Relationship Id="rId196" Type="http://schemas.openxmlformats.org/officeDocument/2006/relationships/customXml" Target="../ink/ink2901.xml"/><Relationship Id="rId200" Type="http://schemas.openxmlformats.org/officeDocument/2006/relationships/customXml" Target="../ink/ink2903.xml"/><Relationship Id="rId221" Type="http://schemas.openxmlformats.org/officeDocument/2006/relationships/image" Target="../media/image19750.png"/><Relationship Id="rId37" Type="http://schemas.openxmlformats.org/officeDocument/2006/relationships/image" Target="../media/image16780.png"/><Relationship Id="rId58" Type="http://schemas.openxmlformats.org/officeDocument/2006/relationships/customXml" Target="../ink/ink2832.xml"/><Relationship Id="rId79" Type="http://schemas.openxmlformats.org/officeDocument/2006/relationships/image" Target="../media/image16990.png"/><Relationship Id="rId102" Type="http://schemas.openxmlformats.org/officeDocument/2006/relationships/customXml" Target="../ink/ink2854.xml"/><Relationship Id="rId123" Type="http://schemas.openxmlformats.org/officeDocument/2006/relationships/image" Target="../media/image19260.png"/><Relationship Id="rId144" Type="http://schemas.openxmlformats.org/officeDocument/2006/relationships/customXml" Target="../ink/ink2875.xml"/><Relationship Id="rId90" Type="http://schemas.openxmlformats.org/officeDocument/2006/relationships/customXml" Target="../ink/ink2848.xml"/><Relationship Id="rId165" Type="http://schemas.openxmlformats.org/officeDocument/2006/relationships/image" Target="../media/image19470.png"/><Relationship Id="rId186" Type="http://schemas.openxmlformats.org/officeDocument/2006/relationships/customXml" Target="../ink/ink2896.xml"/><Relationship Id="rId211" Type="http://schemas.openxmlformats.org/officeDocument/2006/relationships/image" Target="../media/image19700.png"/><Relationship Id="rId48" Type="http://schemas.openxmlformats.org/officeDocument/2006/relationships/customXml" Target="../ink/ink2827.xml"/><Relationship Id="rId69" Type="http://schemas.openxmlformats.org/officeDocument/2006/relationships/image" Target="../media/image16940.png"/><Relationship Id="rId113" Type="http://schemas.openxmlformats.org/officeDocument/2006/relationships/image" Target="../media/image17160.png"/><Relationship Id="rId134" Type="http://schemas.openxmlformats.org/officeDocument/2006/relationships/customXml" Target="../ink/ink2870.xml"/><Relationship Id="rId80" Type="http://schemas.openxmlformats.org/officeDocument/2006/relationships/customXml" Target="../ink/ink2843.xml"/><Relationship Id="rId155" Type="http://schemas.openxmlformats.org/officeDocument/2006/relationships/image" Target="../media/image19420.png"/><Relationship Id="rId176" Type="http://schemas.openxmlformats.org/officeDocument/2006/relationships/customXml" Target="../ink/ink2891.xml"/><Relationship Id="rId197" Type="http://schemas.openxmlformats.org/officeDocument/2006/relationships/image" Target="../media/image19630.png"/><Relationship Id="rId201" Type="http://schemas.openxmlformats.org/officeDocument/2006/relationships/image" Target="../media/image19650.png"/><Relationship Id="rId222" Type="http://schemas.openxmlformats.org/officeDocument/2006/relationships/customXml" Target="../ink/ink2914.xml"/><Relationship Id="rId38" Type="http://schemas.openxmlformats.org/officeDocument/2006/relationships/customXml" Target="../ink/ink2822.xml"/><Relationship Id="rId59" Type="http://schemas.openxmlformats.org/officeDocument/2006/relationships/image" Target="../media/image16890.png"/><Relationship Id="rId103" Type="http://schemas.openxmlformats.org/officeDocument/2006/relationships/image" Target="../media/image17110.png"/><Relationship Id="rId124" Type="http://schemas.openxmlformats.org/officeDocument/2006/relationships/customXml" Target="../ink/ink2865.xml"/><Relationship Id="rId70" Type="http://schemas.openxmlformats.org/officeDocument/2006/relationships/customXml" Target="../ink/ink2838.xml"/><Relationship Id="rId91" Type="http://schemas.openxmlformats.org/officeDocument/2006/relationships/image" Target="../media/image17050.png"/><Relationship Id="rId145" Type="http://schemas.openxmlformats.org/officeDocument/2006/relationships/image" Target="../media/image19370.png"/><Relationship Id="rId166" Type="http://schemas.openxmlformats.org/officeDocument/2006/relationships/customXml" Target="../ink/ink2886.xml"/><Relationship Id="rId187" Type="http://schemas.openxmlformats.org/officeDocument/2006/relationships/image" Target="../media/image19580.png"/><Relationship Id="rId1" Type="http://schemas.microsoft.com/office/2007/relationships/media" Target="../media/media41.m4a"/><Relationship Id="rId212" Type="http://schemas.openxmlformats.org/officeDocument/2006/relationships/customXml" Target="../ink/ink2909.xml"/><Relationship Id="rId49" Type="http://schemas.openxmlformats.org/officeDocument/2006/relationships/image" Target="../media/image16840.png"/><Relationship Id="rId114" Type="http://schemas.openxmlformats.org/officeDocument/2006/relationships/customXml" Target="../ink/ink2860.xml"/><Relationship Id="rId60" Type="http://schemas.openxmlformats.org/officeDocument/2006/relationships/customXml" Target="../ink/ink2833.xml"/><Relationship Id="rId81" Type="http://schemas.openxmlformats.org/officeDocument/2006/relationships/image" Target="../media/image17000.png"/><Relationship Id="rId135" Type="http://schemas.openxmlformats.org/officeDocument/2006/relationships/image" Target="../media/image19320.png"/><Relationship Id="rId156" Type="http://schemas.openxmlformats.org/officeDocument/2006/relationships/customXml" Target="../ink/ink2881.xml"/><Relationship Id="rId177" Type="http://schemas.openxmlformats.org/officeDocument/2006/relationships/image" Target="../media/image19530.png"/><Relationship Id="rId198" Type="http://schemas.openxmlformats.org/officeDocument/2006/relationships/customXml" Target="../ink/ink2902.xml"/><Relationship Id="rId202" Type="http://schemas.openxmlformats.org/officeDocument/2006/relationships/customXml" Target="../ink/ink2904.xml"/><Relationship Id="rId223" Type="http://schemas.openxmlformats.org/officeDocument/2006/relationships/image" Target="../media/image19760.png"/><Relationship Id="rId39" Type="http://schemas.openxmlformats.org/officeDocument/2006/relationships/image" Target="../media/image16790.png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030.png"/><Relationship Id="rId21" Type="http://schemas.openxmlformats.org/officeDocument/2006/relationships/image" Target="../media/image19860.png"/><Relationship Id="rId42" Type="http://schemas.openxmlformats.org/officeDocument/2006/relationships/image" Target="../media/image19930.png"/><Relationship Id="rId63" Type="http://schemas.openxmlformats.org/officeDocument/2006/relationships/customXml" Target="../ink/ink2947.xml"/><Relationship Id="rId84" Type="http://schemas.openxmlformats.org/officeDocument/2006/relationships/image" Target="../media/image2014.png"/><Relationship Id="rId138" Type="http://schemas.openxmlformats.org/officeDocument/2006/relationships/customXml" Target="../ink/ink2985.xml"/><Relationship Id="rId159" Type="http://schemas.openxmlformats.org/officeDocument/2006/relationships/image" Target="../media/image2049.png"/><Relationship Id="rId170" Type="http://schemas.openxmlformats.org/officeDocument/2006/relationships/customXml" Target="../ink/ink3001.xml"/><Relationship Id="rId191" Type="http://schemas.openxmlformats.org/officeDocument/2006/relationships/customXml" Target="../ink/ink3012.xml"/><Relationship Id="rId205" Type="http://schemas.openxmlformats.org/officeDocument/2006/relationships/customXml" Target="../ink/ink3019.xml"/><Relationship Id="rId226" Type="http://schemas.openxmlformats.org/officeDocument/2006/relationships/image" Target="../media/image2082.png"/><Relationship Id="rId107" Type="http://schemas.openxmlformats.org/officeDocument/2006/relationships/customXml" Target="../ink/ink2969.xml"/><Relationship Id="rId11" Type="http://schemas.openxmlformats.org/officeDocument/2006/relationships/image" Target="../media/image19810.png"/><Relationship Id="rId32" Type="http://schemas.openxmlformats.org/officeDocument/2006/relationships/customXml" Target="../ink/ink2930.xml"/><Relationship Id="rId53" Type="http://schemas.openxmlformats.org/officeDocument/2006/relationships/customXml" Target="../ink/ink2942.xml"/><Relationship Id="rId74" Type="http://schemas.openxmlformats.org/officeDocument/2006/relationships/image" Target="../media/image2009.png"/><Relationship Id="rId128" Type="http://schemas.openxmlformats.org/officeDocument/2006/relationships/customXml" Target="../ink/ink2981.xml"/><Relationship Id="rId149" Type="http://schemas.openxmlformats.org/officeDocument/2006/relationships/image" Target="../media/image2046.png"/><Relationship Id="rId5" Type="http://schemas.openxmlformats.org/officeDocument/2006/relationships/image" Target="../media/image19780.png"/><Relationship Id="rId95" Type="http://schemas.openxmlformats.org/officeDocument/2006/relationships/customXml" Target="../ink/ink2963.xml"/><Relationship Id="rId160" Type="http://schemas.openxmlformats.org/officeDocument/2006/relationships/customXml" Target="../ink/ink2996.xml"/><Relationship Id="rId181" Type="http://schemas.openxmlformats.org/officeDocument/2006/relationships/image" Target="../media/image2060.png"/><Relationship Id="rId216" Type="http://schemas.openxmlformats.org/officeDocument/2006/relationships/image" Target="../media/image2077.png"/><Relationship Id="rId237" Type="http://schemas.openxmlformats.org/officeDocument/2006/relationships/customXml" Target="../ink/ink3035.xml"/><Relationship Id="rId22" Type="http://schemas.openxmlformats.org/officeDocument/2006/relationships/customXml" Target="../ink/ink2925.xml"/><Relationship Id="rId43" Type="http://schemas.openxmlformats.org/officeDocument/2006/relationships/customXml" Target="../ink/ink2937.xml"/><Relationship Id="rId64" Type="http://schemas.openxmlformats.org/officeDocument/2006/relationships/image" Target="../media/image2004.png"/><Relationship Id="rId118" Type="http://schemas.openxmlformats.org/officeDocument/2006/relationships/customXml" Target="../ink/ink2975.xml"/><Relationship Id="rId139" Type="http://schemas.openxmlformats.org/officeDocument/2006/relationships/image" Target="../media/image2041.png"/><Relationship Id="rId85" Type="http://schemas.openxmlformats.org/officeDocument/2006/relationships/customXml" Target="../ink/ink2958.xml"/><Relationship Id="rId150" Type="http://schemas.openxmlformats.org/officeDocument/2006/relationships/customXml" Target="../ink/ink2991.xml"/><Relationship Id="rId171" Type="http://schemas.openxmlformats.org/officeDocument/2006/relationships/image" Target="../media/image2055.png"/><Relationship Id="rId192" Type="http://schemas.openxmlformats.org/officeDocument/2006/relationships/image" Target="../media/image2065.png"/><Relationship Id="rId206" Type="http://schemas.openxmlformats.org/officeDocument/2006/relationships/image" Target="../media/image2072.png"/><Relationship Id="rId227" Type="http://schemas.openxmlformats.org/officeDocument/2006/relationships/customXml" Target="../ink/ink3030.xml"/><Relationship Id="rId12" Type="http://schemas.openxmlformats.org/officeDocument/2006/relationships/customXml" Target="../ink/ink2920.xml"/><Relationship Id="rId33" Type="http://schemas.openxmlformats.org/officeDocument/2006/relationships/image" Target="../media/image16841.png"/><Relationship Id="rId108" Type="http://schemas.openxmlformats.org/officeDocument/2006/relationships/image" Target="../media/image2026.png"/><Relationship Id="rId54" Type="http://schemas.openxmlformats.org/officeDocument/2006/relationships/image" Target="../media/image19990.png"/><Relationship Id="rId75" Type="http://schemas.openxmlformats.org/officeDocument/2006/relationships/customXml" Target="../ink/ink2953.xml"/><Relationship Id="rId96" Type="http://schemas.openxmlformats.org/officeDocument/2006/relationships/image" Target="../media/image2020.png"/><Relationship Id="rId140" Type="http://schemas.openxmlformats.org/officeDocument/2006/relationships/customXml" Target="../ink/ink2986.xml"/><Relationship Id="rId161" Type="http://schemas.openxmlformats.org/officeDocument/2006/relationships/image" Target="../media/image2050.png"/><Relationship Id="rId182" Type="http://schemas.openxmlformats.org/officeDocument/2006/relationships/customXml" Target="../ink/ink3007.xml"/><Relationship Id="rId217" Type="http://schemas.openxmlformats.org/officeDocument/2006/relationships/customXml" Target="../ink/ink3025.xml"/><Relationship Id="rId6" Type="http://schemas.openxmlformats.org/officeDocument/2006/relationships/customXml" Target="../ink/ink2917.xml"/><Relationship Id="rId238" Type="http://schemas.openxmlformats.org/officeDocument/2006/relationships/image" Target="../media/image2088.png"/><Relationship Id="rId23" Type="http://schemas.openxmlformats.org/officeDocument/2006/relationships/image" Target="../media/image19870.png"/><Relationship Id="rId119" Type="http://schemas.openxmlformats.org/officeDocument/2006/relationships/image" Target="../media/image2031.png"/><Relationship Id="rId44" Type="http://schemas.openxmlformats.org/officeDocument/2006/relationships/image" Target="../media/image19940.png"/><Relationship Id="rId65" Type="http://schemas.openxmlformats.org/officeDocument/2006/relationships/customXml" Target="../ink/ink2948.xml"/><Relationship Id="rId86" Type="http://schemas.openxmlformats.org/officeDocument/2006/relationships/image" Target="../media/image2015.png"/><Relationship Id="rId151" Type="http://schemas.openxmlformats.org/officeDocument/2006/relationships/image" Target="../media/image2047.png"/><Relationship Id="rId172" Type="http://schemas.openxmlformats.org/officeDocument/2006/relationships/customXml" Target="../ink/ink3002.xml"/><Relationship Id="rId193" Type="http://schemas.openxmlformats.org/officeDocument/2006/relationships/customXml" Target="../ink/ink3013.xml"/><Relationship Id="rId207" Type="http://schemas.openxmlformats.org/officeDocument/2006/relationships/customXml" Target="../ink/ink3020.xml"/><Relationship Id="rId228" Type="http://schemas.openxmlformats.org/officeDocument/2006/relationships/image" Target="../media/image2083.png"/><Relationship Id="rId13" Type="http://schemas.openxmlformats.org/officeDocument/2006/relationships/image" Target="../media/image19820.png"/><Relationship Id="rId109" Type="http://schemas.openxmlformats.org/officeDocument/2006/relationships/customXml" Target="../ink/ink2970.xml"/><Relationship Id="rId34" Type="http://schemas.openxmlformats.org/officeDocument/2006/relationships/customXml" Target="../ink/ink2931.xml"/><Relationship Id="rId55" Type="http://schemas.openxmlformats.org/officeDocument/2006/relationships/customXml" Target="../ink/ink2943.xml"/><Relationship Id="rId76" Type="http://schemas.openxmlformats.org/officeDocument/2006/relationships/image" Target="../media/image2010.png"/><Relationship Id="rId97" Type="http://schemas.openxmlformats.org/officeDocument/2006/relationships/customXml" Target="../ink/ink2964.xml"/><Relationship Id="rId120" Type="http://schemas.openxmlformats.org/officeDocument/2006/relationships/customXml" Target="../ink/ink2976.xml"/><Relationship Id="rId141" Type="http://schemas.openxmlformats.org/officeDocument/2006/relationships/image" Target="../media/image2042.png"/><Relationship Id="rId7" Type="http://schemas.openxmlformats.org/officeDocument/2006/relationships/image" Target="../media/image19790.png"/><Relationship Id="rId162" Type="http://schemas.openxmlformats.org/officeDocument/2006/relationships/customXml" Target="../ink/ink2997.xml"/><Relationship Id="rId183" Type="http://schemas.openxmlformats.org/officeDocument/2006/relationships/image" Target="../media/image2061.png"/><Relationship Id="rId218" Type="http://schemas.openxmlformats.org/officeDocument/2006/relationships/image" Target="../media/image2078.png"/><Relationship Id="rId239" Type="http://schemas.openxmlformats.org/officeDocument/2006/relationships/customXml" Target="../ink/ink3036.xml"/><Relationship Id="rId24" Type="http://schemas.openxmlformats.org/officeDocument/2006/relationships/customXml" Target="../ink/ink2926.xml"/><Relationship Id="rId45" Type="http://schemas.openxmlformats.org/officeDocument/2006/relationships/customXml" Target="../ink/ink2938.xml"/><Relationship Id="rId66" Type="http://schemas.openxmlformats.org/officeDocument/2006/relationships/image" Target="../media/image2005.png"/><Relationship Id="rId87" Type="http://schemas.openxmlformats.org/officeDocument/2006/relationships/customXml" Target="../ink/ink2959.xml"/><Relationship Id="rId110" Type="http://schemas.openxmlformats.org/officeDocument/2006/relationships/customXml" Target="../ink/ink2971.xml"/><Relationship Id="rId131" Type="http://schemas.openxmlformats.org/officeDocument/2006/relationships/image" Target="../media/image2037.png"/><Relationship Id="rId152" Type="http://schemas.openxmlformats.org/officeDocument/2006/relationships/customXml" Target="../ink/ink2992.xml"/><Relationship Id="rId173" Type="http://schemas.openxmlformats.org/officeDocument/2006/relationships/image" Target="../media/image2056.png"/><Relationship Id="rId194" Type="http://schemas.openxmlformats.org/officeDocument/2006/relationships/image" Target="../media/image2066.png"/><Relationship Id="rId208" Type="http://schemas.openxmlformats.org/officeDocument/2006/relationships/image" Target="../media/image2073.png"/><Relationship Id="rId229" Type="http://schemas.openxmlformats.org/officeDocument/2006/relationships/customXml" Target="../ink/ink3031.xml"/><Relationship Id="rId240" Type="http://schemas.openxmlformats.org/officeDocument/2006/relationships/image" Target="../media/image2089.png"/><Relationship Id="rId14" Type="http://schemas.openxmlformats.org/officeDocument/2006/relationships/customXml" Target="../ink/ink2921.xml"/><Relationship Id="rId35" Type="http://schemas.openxmlformats.org/officeDocument/2006/relationships/customXml" Target="../ink/ink2932.xml"/><Relationship Id="rId56" Type="http://schemas.openxmlformats.org/officeDocument/2006/relationships/image" Target="../media/image2000.png"/><Relationship Id="rId77" Type="http://schemas.openxmlformats.org/officeDocument/2006/relationships/customXml" Target="../ink/ink2954.xml"/><Relationship Id="rId100" Type="http://schemas.openxmlformats.org/officeDocument/2006/relationships/image" Target="../media/image2022.png"/><Relationship Id="rId8" Type="http://schemas.openxmlformats.org/officeDocument/2006/relationships/customXml" Target="../ink/ink2918.xml"/><Relationship Id="rId98" Type="http://schemas.openxmlformats.org/officeDocument/2006/relationships/image" Target="../media/image2021.png"/><Relationship Id="rId121" Type="http://schemas.openxmlformats.org/officeDocument/2006/relationships/customXml" Target="../ink/ink2977.xml"/><Relationship Id="rId142" Type="http://schemas.openxmlformats.org/officeDocument/2006/relationships/customXml" Target="../ink/ink2987.xml"/><Relationship Id="rId163" Type="http://schemas.openxmlformats.org/officeDocument/2006/relationships/image" Target="../media/image2051.png"/><Relationship Id="rId184" Type="http://schemas.openxmlformats.org/officeDocument/2006/relationships/customXml" Target="../ink/ink3008.xml"/><Relationship Id="rId219" Type="http://schemas.openxmlformats.org/officeDocument/2006/relationships/customXml" Target="../ink/ink3026.xml"/><Relationship Id="rId230" Type="http://schemas.openxmlformats.org/officeDocument/2006/relationships/image" Target="../media/image2084.png"/><Relationship Id="rId25" Type="http://schemas.openxmlformats.org/officeDocument/2006/relationships/image" Target="../media/image19880.png"/><Relationship Id="rId46" Type="http://schemas.openxmlformats.org/officeDocument/2006/relationships/image" Target="../media/image19950.png"/><Relationship Id="rId67" Type="http://schemas.openxmlformats.org/officeDocument/2006/relationships/customXml" Target="../ink/ink2949.xml"/><Relationship Id="rId88" Type="http://schemas.openxmlformats.org/officeDocument/2006/relationships/image" Target="../media/image2016.png"/><Relationship Id="rId111" Type="http://schemas.openxmlformats.org/officeDocument/2006/relationships/image" Target="../media/image2027.png"/><Relationship Id="rId132" Type="http://schemas.openxmlformats.org/officeDocument/2006/relationships/customXml" Target="../ink/ink2982.xml"/><Relationship Id="rId153" Type="http://schemas.openxmlformats.org/officeDocument/2006/relationships/image" Target="../media/image2048.png"/><Relationship Id="rId174" Type="http://schemas.openxmlformats.org/officeDocument/2006/relationships/customXml" Target="../ink/ink3003.xml"/><Relationship Id="rId195" Type="http://schemas.openxmlformats.org/officeDocument/2006/relationships/customXml" Target="../ink/ink3014.xml"/><Relationship Id="rId209" Type="http://schemas.openxmlformats.org/officeDocument/2006/relationships/customXml" Target="../ink/ink3021.xml"/><Relationship Id="rId190" Type="http://schemas.openxmlformats.org/officeDocument/2006/relationships/image" Target="../media/image2064.png"/><Relationship Id="rId204" Type="http://schemas.openxmlformats.org/officeDocument/2006/relationships/image" Target="../media/image2071.png"/><Relationship Id="rId220" Type="http://schemas.openxmlformats.org/officeDocument/2006/relationships/image" Target="../media/image2079.png"/><Relationship Id="rId225" Type="http://schemas.openxmlformats.org/officeDocument/2006/relationships/customXml" Target="../ink/ink3029.xml"/><Relationship Id="rId241" Type="http://schemas.openxmlformats.org/officeDocument/2006/relationships/image" Target="../media/image1.png"/><Relationship Id="rId15" Type="http://schemas.openxmlformats.org/officeDocument/2006/relationships/image" Target="../media/image19830.png"/><Relationship Id="rId36" Type="http://schemas.openxmlformats.org/officeDocument/2006/relationships/customXml" Target="../ink/ink2933.xml"/><Relationship Id="rId57" Type="http://schemas.openxmlformats.org/officeDocument/2006/relationships/customXml" Target="../ink/ink2944.xml"/><Relationship Id="rId106" Type="http://schemas.openxmlformats.org/officeDocument/2006/relationships/image" Target="../media/image2025.png"/><Relationship Id="rId127" Type="http://schemas.openxmlformats.org/officeDocument/2006/relationships/customXml" Target="../ink/ink2980.xml"/><Relationship Id="rId10" Type="http://schemas.openxmlformats.org/officeDocument/2006/relationships/customXml" Target="../ink/ink2919.xml"/><Relationship Id="rId31" Type="http://schemas.openxmlformats.org/officeDocument/2006/relationships/image" Target="../media/image19910.png"/><Relationship Id="rId52" Type="http://schemas.openxmlformats.org/officeDocument/2006/relationships/image" Target="../media/image19980.png"/><Relationship Id="rId73" Type="http://schemas.openxmlformats.org/officeDocument/2006/relationships/customXml" Target="../ink/ink2952.xml"/><Relationship Id="rId78" Type="http://schemas.openxmlformats.org/officeDocument/2006/relationships/image" Target="../media/image2011.png"/><Relationship Id="rId94" Type="http://schemas.openxmlformats.org/officeDocument/2006/relationships/image" Target="../media/image2019.png"/><Relationship Id="rId99" Type="http://schemas.openxmlformats.org/officeDocument/2006/relationships/customXml" Target="../ink/ink2965.xml"/><Relationship Id="rId101" Type="http://schemas.openxmlformats.org/officeDocument/2006/relationships/customXml" Target="../ink/ink2966.xml"/><Relationship Id="rId122" Type="http://schemas.openxmlformats.org/officeDocument/2006/relationships/image" Target="../media/image2032.png"/><Relationship Id="rId143" Type="http://schemas.openxmlformats.org/officeDocument/2006/relationships/image" Target="../media/image2043.png"/><Relationship Id="rId148" Type="http://schemas.openxmlformats.org/officeDocument/2006/relationships/customXml" Target="../ink/ink2990.xml"/><Relationship Id="rId164" Type="http://schemas.openxmlformats.org/officeDocument/2006/relationships/customXml" Target="../ink/ink2998.xml"/><Relationship Id="rId169" Type="http://schemas.openxmlformats.org/officeDocument/2006/relationships/image" Target="../media/image2054.png"/><Relationship Id="rId185" Type="http://schemas.openxmlformats.org/officeDocument/2006/relationships/image" Target="../media/image2062.png"/><Relationship Id="rId4" Type="http://schemas.openxmlformats.org/officeDocument/2006/relationships/customXml" Target="../ink/ink2916.xml"/><Relationship Id="rId9" Type="http://schemas.openxmlformats.org/officeDocument/2006/relationships/image" Target="../media/image19800.png"/><Relationship Id="rId180" Type="http://schemas.openxmlformats.org/officeDocument/2006/relationships/customXml" Target="../ink/ink3006.xml"/><Relationship Id="rId210" Type="http://schemas.openxmlformats.org/officeDocument/2006/relationships/image" Target="../media/image2074.png"/><Relationship Id="rId215" Type="http://schemas.openxmlformats.org/officeDocument/2006/relationships/customXml" Target="../ink/ink3024.xml"/><Relationship Id="rId236" Type="http://schemas.openxmlformats.org/officeDocument/2006/relationships/image" Target="../media/image2087.png"/><Relationship Id="rId26" Type="http://schemas.openxmlformats.org/officeDocument/2006/relationships/customXml" Target="../ink/ink2927.xml"/><Relationship Id="rId231" Type="http://schemas.openxmlformats.org/officeDocument/2006/relationships/customXml" Target="../ink/ink3032.xml"/><Relationship Id="rId47" Type="http://schemas.openxmlformats.org/officeDocument/2006/relationships/customXml" Target="../ink/ink2939.xml"/><Relationship Id="rId68" Type="http://schemas.openxmlformats.org/officeDocument/2006/relationships/image" Target="../media/image2006.png"/><Relationship Id="rId89" Type="http://schemas.openxmlformats.org/officeDocument/2006/relationships/customXml" Target="../ink/ink2960.xml"/><Relationship Id="rId112" Type="http://schemas.openxmlformats.org/officeDocument/2006/relationships/customXml" Target="../ink/ink2972.xml"/><Relationship Id="rId133" Type="http://schemas.openxmlformats.org/officeDocument/2006/relationships/image" Target="../media/image2038.png"/><Relationship Id="rId154" Type="http://schemas.openxmlformats.org/officeDocument/2006/relationships/customXml" Target="../ink/ink2993.xml"/><Relationship Id="rId175" Type="http://schemas.openxmlformats.org/officeDocument/2006/relationships/image" Target="../media/image2057.png"/><Relationship Id="rId196" Type="http://schemas.openxmlformats.org/officeDocument/2006/relationships/image" Target="../media/image2067.png"/><Relationship Id="rId200" Type="http://schemas.openxmlformats.org/officeDocument/2006/relationships/image" Target="../media/image2069.png"/><Relationship Id="rId16" Type="http://schemas.openxmlformats.org/officeDocument/2006/relationships/customXml" Target="../ink/ink2922.xml"/><Relationship Id="rId221" Type="http://schemas.openxmlformats.org/officeDocument/2006/relationships/customXml" Target="../ink/ink3027.xml"/><Relationship Id="rId37" Type="http://schemas.openxmlformats.org/officeDocument/2006/relationships/customXml" Target="../ink/ink2934.xml"/><Relationship Id="rId58" Type="http://schemas.openxmlformats.org/officeDocument/2006/relationships/image" Target="../media/image2001.png"/><Relationship Id="rId79" Type="http://schemas.openxmlformats.org/officeDocument/2006/relationships/customXml" Target="../ink/ink2955.xml"/><Relationship Id="rId102" Type="http://schemas.openxmlformats.org/officeDocument/2006/relationships/image" Target="../media/image2023.png"/><Relationship Id="rId123" Type="http://schemas.openxmlformats.org/officeDocument/2006/relationships/customXml" Target="../ink/ink2978.xml"/><Relationship Id="rId144" Type="http://schemas.openxmlformats.org/officeDocument/2006/relationships/customXml" Target="../ink/ink2988.xml"/><Relationship Id="rId90" Type="http://schemas.openxmlformats.org/officeDocument/2006/relationships/image" Target="../media/image2017.png"/><Relationship Id="rId165" Type="http://schemas.openxmlformats.org/officeDocument/2006/relationships/image" Target="../media/image2052.png"/><Relationship Id="rId186" Type="http://schemas.openxmlformats.org/officeDocument/2006/relationships/customXml" Target="../ink/ink3009.xml"/><Relationship Id="rId211" Type="http://schemas.openxmlformats.org/officeDocument/2006/relationships/customXml" Target="../ink/ink3022.xml"/><Relationship Id="rId232" Type="http://schemas.openxmlformats.org/officeDocument/2006/relationships/image" Target="../media/image2085.png"/><Relationship Id="rId27" Type="http://schemas.openxmlformats.org/officeDocument/2006/relationships/image" Target="../media/image19890.png"/><Relationship Id="rId48" Type="http://schemas.openxmlformats.org/officeDocument/2006/relationships/image" Target="../media/image19960.png"/><Relationship Id="rId69" Type="http://schemas.openxmlformats.org/officeDocument/2006/relationships/customXml" Target="../ink/ink2950.xml"/><Relationship Id="rId113" Type="http://schemas.openxmlformats.org/officeDocument/2006/relationships/image" Target="../media/image2028.png"/><Relationship Id="rId134" Type="http://schemas.openxmlformats.org/officeDocument/2006/relationships/customXml" Target="../ink/ink2983.xml"/><Relationship Id="rId80" Type="http://schemas.openxmlformats.org/officeDocument/2006/relationships/image" Target="../media/image2012.png"/><Relationship Id="rId155" Type="http://schemas.openxmlformats.org/officeDocument/2006/relationships/image" Target="../media/image2035.png"/><Relationship Id="rId176" Type="http://schemas.openxmlformats.org/officeDocument/2006/relationships/customXml" Target="../ink/ink3004.xml"/><Relationship Id="rId197" Type="http://schemas.openxmlformats.org/officeDocument/2006/relationships/customXml" Target="../ink/ink3015.xml"/><Relationship Id="rId201" Type="http://schemas.openxmlformats.org/officeDocument/2006/relationships/customXml" Target="../ink/ink3017.xml"/><Relationship Id="rId222" Type="http://schemas.openxmlformats.org/officeDocument/2006/relationships/image" Target="../media/image2080.png"/><Relationship Id="rId17" Type="http://schemas.openxmlformats.org/officeDocument/2006/relationships/image" Target="../media/image19840.png"/><Relationship Id="rId38" Type="http://schemas.openxmlformats.org/officeDocument/2006/relationships/image" Target="../media/image17121.png"/><Relationship Id="rId59" Type="http://schemas.openxmlformats.org/officeDocument/2006/relationships/customXml" Target="../ink/ink2945.xml"/><Relationship Id="rId103" Type="http://schemas.openxmlformats.org/officeDocument/2006/relationships/customXml" Target="../ink/ink2967.xml"/><Relationship Id="rId124" Type="http://schemas.openxmlformats.org/officeDocument/2006/relationships/image" Target="../media/image2033.png"/><Relationship Id="rId70" Type="http://schemas.openxmlformats.org/officeDocument/2006/relationships/image" Target="../media/image2007.png"/><Relationship Id="rId91" Type="http://schemas.openxmlformats.org/officeDocument/2006/relationships/customXml" Target="../ink/ink2961.xml"/><Relationship Id="rId145" Type="http://schemas.openxmlformats.org/officeDocument/2006/relationships/image" Target="../media/image2044.png"/><Relationship Id="rId166" Type="http://schemas.openxmlformats.org/officeDocument/2006/relationships/customXml" Target="../ink/ink2999.xml"/><Relationship Id="rId187" Type="http://schemas.openxmlformats.org/officeDocument/2006/relationships/customXml" Target="../ink/ink3010.xml"/><Relationship Id="rId1" Type="http://schemas.microsoft.com/office/2007/relationships/media" Target="../media/media42.m4a"/><Relationship Id="rId212" Type="http://schemas.openxmlformats.org/officeDocument/2006/relationships/image" Target="../media/image2075.png"/><Relationship Id="rId233" Type="http://schemas.openxmlformats.org/officeDocument/2006/relationships/customXml" Target="../ink/ink3033.xml"/><Relationship Id="rId28" Type="http://schemas.openxmlformats.org/officeDocument/2006/relationships/customXml" Target="../ink/ink2928.xml"/><Relationship Id="rId49" Type="http://schemas.openxmlformats.org/officeDocument/2006/relationships/customXml" Target="../ink/ink2940.xml"/><Relationship Id="rId114" Type="http://schemas.openxmlformats.org/officeDocument/2006/relationships/customXml" Target="../ink/ink2973.xml"/><Relationship Id="rId60" Type="http://schemas.openxmlformats.org/officeDocument/2006/relationships/image" Target="../media/image2002.png"/><Relationship Id="rId81" Type="http://schemas.openxmlformats.org/officeDocument/2006/relationships/customXml" Target="../ink/ink2956.xml"/><Relationship Id="rId135" Type="http://schemas.openxmlformats.org/officeDocument/2006/relationships/image" Target="../media/image2039.png"/><Relationship Id="rId156" Type="http://schemas.openxmlformats.org/officeDocument/2006/relationships/customXml" Target="../ink/ink2994.xml"/><Relationship Id="rId177" Type="http://schemas.openxmlformats.org/officeDocument/2006/relationships/image" Target="../media/image2058.png"/><Relationship Id="rId198" Type="http://schemas.openxmlformats.org/officeDocument/2006/relationships/image" Target="../media/image2068.png"/><Relationship Id="rId202" Type="http://schemas.openxmlformats.org/officeDocument/2006/relationships/image" Target="../media/image2070.png"/><Relationship Id="rId223" Type="http://schemas.openxmlformats.org/officeDocument/2006/relationships/customXml" Target="../ink/ink3028.xml"/><Relationship Id="rId18" Type="http://schemas.openxmlformats.org/officeDocument/2006/relationships/customXml" Target="../ink/ink2923.xml"/><Relationship Id="rId39" Type="http://schemas.openxmlformats.org/officeDocument/2006/relationships/customXml" Target="../ink/ink2935.xml"/><Relationship Id="rId50" Type="http://schemas.openxmlformats.org/officeDocument/2006/relationships/image" Target="../media/image19970.png"/><Relationship Id="rId104" Type="http://schemas.openxmlformats.org/officeDocument/2006/relationships/image" Target="../media/image2024.png"/><Relationship Id="rId125" Type="http://schemas.openxmlformats.org/officeDocument/2006/relationships/customXml" Target="../ink/ink2979.xml"/><Relationship Id="rId146" Type="http://schemas.openxmlformats.org/officeDocument/2006/relationships/customXml" Target="../ink/ink2989.xml"/><Relationship Id="rId167" Type="http://schemas.openxmlformats.org/officeDocument/2006/relationships/image" Target="../media/image2053.png"/><Relationship Id="rId188" Type="http://schemas.openxmlformats.org/officeDocument/2006/relationships/image" Target="../media/image2063.png"/><Relationship Id="rId71" Type="http://schemas.openxmlformats.org/officeDocument/2006/relationships/customXml" Target="../ink/ink2951.xml"/><Relationship Id="rId92" Type="http://schemas.openxmlformats.org/officeDocument/2006/relationships/image" Target="../media/image2018.png"/><Relationship Id="rId213" Type="http://schemas.openxmlformats.org/officeDocument/2006/relationships/customXml" Target="../ink/ink3023.xml"/><Relationship Id="rId234" Type="http://schemas.openxmlformats.org/officeDocument/2006/relationships/image" Target="../media/image2086.png"/><Relationship Id="rId2" Type="http://schemas.openxmlformats.org/officeDocument/2006/relationships/audio" Target="../media/media42.m4a"/><Relationship Id="rId29" Type="http://schemas.openxmlformats.org/officeDocument/2006/relationships/image" Target="../media/image19900.png"/><Relationship Id="rId40" Type="http://schemas.openxmlformats.org/officeDocument/2006/relationships/image" Target="../media/image19920.png"/><Relationship Id="rId115" Type="http://schemas.openxmlformats.org/officeDocument/2006/relationships/image" Target="../media/image2029.png"/><Relationship Id="rId136" Type="http://schemas.openxmlformats.org/officeDocument/2006/relationships/customXml" Target="../ink/ink2984.xml"/><Relationship Id="rId157" Type="http://schemas.openxmlformats.org/officeDocument/2006/relationships/image" Target="../media/image2036.png"/><Relationship Id="rId178" Type="http://schemas.openxmlformats.org/officeDocument/2006/relationships/customXml" Target="../ink/ink3005.xml"/><Relationship Id="rId61" Type="http://schemas.openxmlformats.org/officeDocument/2006/relationships/customXml" Target="../ink/ink2946.xml"/><Relationship Id="rId82" Type="http://schemas.openxmlformats.org/officeDocument/2006/relationships/image" Target="../media/image2013.png"/><Relationship Id="rId199" Type="http://schemas.openxmlformats.org/officeDocument/2006/relationships/customXml" Target="../ink/ink3016.xml"/><Relationship Id="rId203" Type="http://schemas.openxmlformats.org/officeDocument/2006/relationships/customXml" Target="../ink/ink3018.xml"/><Relationship Id="rId19" Type="http://schemas.openxmlformats.org/officeDocument/2006/relationships/image" Target="../media/image19850.png"/><Relationship Id="rId224" Type="http://schemas.openxmlformats.org/officeDocument/2006/relationships/image" Target="../media/image2081.png"/><Relationship Id="rId30" Type="http://schemas.openxmlformats.org/officeDocument/2006/relationships/customXml" Target="../ink/ink2929.xml"/><Relationship Id="rId105" Type="http://schemas.openxmlformats.org/officeDocument/2006/relationships/customXml" Target="../ink/ink2968.xml"/><Relationship Id="rId126" Type="http://schemas.openxmlformats.org/officeDocument/2006/relationships/image" Target="../media/image2034.png"/><Relationship Id="rId147" Type="http://schemas.openxmlformats.org/officeDocument/2006/relationships/image" Target="../media/image2045.png"/><Relationship Id="rId168" Type="http://schemas.openxmlformats.org/officeDocument/2006/relationships/customXml" Target="../ink/ink3000.xml"/><Relationship Id="rId51" Type="http://schemas.openxmlformats.org/officeDocument/2006/relationships/customXml" Target="../ink/ink2941.xml"/><Relationship Id="rId72" Type="http://schemas.openxmlformats.org/officeDocument/2006/relationships/image" Target="../media/image2008.png"/><Relationship Id="rId93" Type="http://schemas.openxmlformats.org/officeDocument/2006/relationships/customXml" Target="../ink/ink2962.xml"/><Relationship Id="rId189" Type="http://schemas.openxmlformats.org/officeDocument/2006/relationships/customXml" Target="../ink/ink3011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2076.png"/><Relationship Id="rId235" Type="http://schemas.openxmlformats.org/officeDocument/2006/relationships/customXml" Target="../ink/ink3034.xml"/><Relationship Id="rId116" Type="http://schemas.openxmlformats.org/officeDocument/2006/relationships/customXml" Target="../ink/ink2974.xml"/><Relationship Id="rId137" Type="http://schemas.openxmlformats.org/officeDocument/2006/relationships/image" Target="../media/image2040.png"/><Relationship Id="rId158" Type="http://schemas.openxmlformats.org/officeDocument/2006/relationships/customXml" Target="../ink/ink2995.xml"/><Relationship Id="rId20" Type="http://schemas.openxmlformats.org/officeDocument/2006/relationships/customXml" Target="../ink/ink2924.xml"/><Relationship Id="rId41" Type="http://schemas.openxmlformats.org/officeDocument/2006/relationships/customXml" Target="../ink/ink2936.xml"/><Relationship Id="rId62" Type="http://schemas.openxmlformats.org/officeDocument/2006/relationships/image" Target="../media/image2003.png"/><Relationship Id="rId83" Type="http://schemas.openxmlformats.org/officeDocument/2006/relationships/customXml" Target="../ink/ink2957.xml"/><Relationship Id="rId179" Type="http://schemas.openxmlformats.org/officeDocument/2006/relationships/image" Target="../media/image2059.png"/></Relationships>
</file>

<file path=ppt/slides/_rels/slide4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096.xml"/><Relationship Id="rId21" Type="http://schemas.openxmlformats.org/officeDocument/2006/relationships/image" Target="../media/image19860.png"/><Relationship Id="rId42" Type="http://schemas.openxmlformats.org/officeDocument/2006/relationships/image" Target="../media/image19930.png"/><Relationship Id="rId63" Type="http://schemas.openxmlformats.org/officeDocument/2006/relationships/customXml" Target="../ink/ink3068.xml"/><Relationship Id="rId84" Type="http://schemas.openxmlformats.org/officeDocument/2006/relationships/image" Target="../media/image2014.png"/><Relationship Id="rId138" Type="http://schemas.openxmlformats.org/officeDocument/2006/relationships/image" Target="../media/image20580.png"/><Relationship Id="rId159" Type="http://schemas.openxmlformats.org/officeDocument/2006/relationships/image" Target="../media/image20680.png"/><Relationship Id="rId170" Type="http://schemas.openxmlformats.org/officeDocument/2006/relationships/customXml" Target="../ink/ink3123.xml"/><Relationship Id="rId107" Type="http://schemas.openxmlformats.org/officeDocument/2006/relationships/image" Target="../media/image2029.png"/><Relationship Id="rId11" Type="http://schemas.openxmlformats.org/officeDocument/2006/relationships/image" Target="../media/image19810.png"/><Relationship Id="rId32" Type="http://schemas.openxmlformats.org/officeDocument/2006/relationships/customXml" Target="../ink/ink3051.xml"/><Relationship Id="rId53" Type="http://schemas.openxmlformats.org/officeDocument/2006/relationships/customXml" Target="../ink/ink3063.xml"/><Relationship Id="rId74" Type="http://schemas.openxmlformats.org/officeDocument/2006/relationships/image" Target="../media/image2009.png"/><Relationship Id="rId128" Type="http://schemas.openxmlformats.org/officeDocument/2006/relationships/image" Target="../media/image20530.png"/><Relationship Id="rId149" Type="http://schemas.openxmlformats.org/officeDocument/2006/relationships/image" Target="../media/image20630.png"/><Relationship Id="rId5" Type="http://schemas.openxmlformats.org/officeDocument/2006/relationships/image" Target="../media/image19780.png"/><Relationship Id="rId95" Type="http://schemas.openxmlformats.org/officeDocument/2006/relationships/customXml" Target="../ink/ink3084.xml"/><Relationship Id="rId160" Type="http://schemas.openxmlformats.org/officeDocument/2006/relationships/customXml" Target="../ink/ink3118.xml"/><Relationship Id="rId22" Type="http://schemas.openxmlformats.org/officeDocument/2006/relationships/customXml" Target="../ink/ink3046.xml"/><Relationship Id="rId43" Type="http://schemas.openxmlformats.org/officeDocument/2006/relationships/customXml" Target="../ink/ink3058.xml"/><Relationship Id="rId64" Type="http://schemas.openxmlformats.org/officeDocument/2006/relationships/image" Target="../media/image2004.png"/><Relationship Id="rId118" Type="http://schemas.openxmlformats.org/officeDocument/2006/relationships/image" Target="../media/image2034.png"/><Relationship Id="rId139" Type="http://schemas.openxmlformats.org/officeDocument/2006/relationships/customXml" Target="../ink/ink3107.xml"/><Relationship Id="rId85" Type="http://schemas.openxmlformats.org/officeDocument/2006/relationships/customXml" Target="../ink/ink3079.xml"/><Relationship Id="rId150" Type="http://schemas.openxmlformats.org/officeDocument/2006/relationships/customXml" Target="../ink/ink3113.xml"/><Relationship Id="rId171" Type="http://schemas.openxmlformats.org/officeDocument/2006/relationships/image" Target="../media/image20740.png"/><Relationship Id="rId12" Type="http://schemas.openxmlformats.org/officeDocument/2006/relationships/customXml" Target="../ink/ink3041.xml"/><Relationship Id="rId33" Type="http://schemas.openxmlformats.org/officeDocument/2006/relationships/image" Target="../media/image16841.png"/><Relationship Id="rId108" Type="http://schemas.openxmlformats.org/officeDocument/2006/relationships/customXml" Target="../ink/ink3091.xml"/><Relationship Id="rId129" Type="http://schemas.openxmlformats.org/officeDocument/2006/relationships/customXml" Target="../ink/ink3102.xml"/><Relationship Id="rId54" Type="http://schemas.openxmlformats.org/officeDocument/2006/relationships/image" Target="../media/image19990.png"/><Relationship Id="rId75" Type="http://schemas.openxmlformats.org/officeDocument/2006/relationships/customXml" Target="../ink/ink3074.xml"/><Relationship Id="rId96" Type="http://schemas.openxmlformats.org/officeDocument/2006/relationships/image" Target="../media/image2024.png"/><Relationship Id="rId140" Type="http://schemas.openxmlformats.org/officeDocument/2006/relationships/image" Target="../media/image20590.png"/><Relationship Id="rId161" Type="http://schemas.openxmlformats.org/officeDocument/2006/relationships/image" Target="../media/image20690.png"/><Relationship Id="rId1" Type="http://schemas.microsoft.com/office/2007/relationships/media" Target="../media/media43.m4a"/><Relationship Id="rId6" Type="http://schemas.openxmlformats.org/officeDocument/2006/relationships/customXml" Target="../ink/ink3038.xml"/><Relationship Id="rId23" Type="http://schemas.openxmlformats.org/officeDocument/2006/relationships/image" Target="../media/image19870.png"/><Relationship Id="rId28" Type="http://schemas.openxmlformats.org/officeDocument/2006/relationships/customXml" Target="../ink/ink3049.xml"/><Relationship Id="rId49" Type="http://schemas.openxmlformats.org/officeDocument/2006/relationships/customXml" Target="../ink/ink3061.xml"/><Relationship Id="rId114" Type="http://schemas.openxmlformats.org/officeDocument/2006/relationships/image" Target="../media/image2032.png"/><Relationship Id="rId119" Type="http://schemas.openxmlformats.org/officeDocument/2006/relationships/customXml" Target="../ink/ink3097.xml"/><Relationship Id="rId44" Type="http://schemas.openxmlformats.org/officeDocument/2006/relationships/image" Target="../media/image19940.png"/><Relationship Id="rId60" Type="http://schemas.openxmlformats.org/officeDocument/2006/relationships/image" Target="../media/image2002.png"/><Relationship Id="rId65" Type="http://schemas.openxmlformats.org/officeDocument/2006/relationships/customXml" Target="../ink/ink3069.xml"/><Relationship Id="rId81" Type="http://schemas.openxmlformats.org/officeDocument/2006/relationships/customXml" Target="../ink/ink3077.xml"/><Relationship Id="rId86" Type="http://schemas.openxmlformats.org/officeDocument/2006/relationships/image" Target="../media/image2019.png"/><Relationship Id="rId130" Type="http://schemas.openxmlformats.org/officeDocument/2006/relationships/image" Target="../media/image20540.png"/><Relationship Id="rId135" Type="http://schemas.openxmlformats.org/officeDocument/2006/relationships/customXml" Target="../ink/ink3105.xml"/><Relationship Id="rId151" Type="http://schemas.openxmlformats.org/officeDocument/2006/relationships/image" Target="../media/image20640.png"/><Relationship Id="rId156" Type="http://schemas.openxmlformats.org/officeDocument/2006/relationships/customXml" Target="../ink/ink3116.xml"/><Relationship Id="rId172" Type="http://schemas.openxmlformats.org/officeDocument/2006/relationships/customXml" Target="../ink/ink3124.xml"/><Relationship Id="rId13" Type="http://schemas.openxmlformats.org/officeDocument/2006/relationships/image" Target="../media/image19820.png"/><Relationship Id="rId18" Type="http://schemas.openxmlformats.org/officeDocument/2006/relationships/customXml" Target="../ink/ink3044.xml"/><Relationship Id="rId39" Type="http://schemas.openxmlformats.org/officeDocument/2006/relationships/customXml" Target="../ink/ink3056.xml"/><Relationship Id="rId109" Type="http://schemas.openxmlformats.org/officeDocument/2006/relationships/image" Target="../media/image2030.png"/><Relationship Id="rId34" Type="http://schemas.openxmlformats.org/officeDocument/2006/relationships/customXml" Target="../ink/ink3052.xml"/><Relationship Id="rId50" Type="http://schemas.openxmlformats.org/officeDocument/2006/relationships/image" Target="../media/image19970.png"/><Relationship Id="rId55" Type="http://schemas.openxmlformats.org/officeDocument/2006/relationships/customXml" Target="../ink/ink3064.xml"/><Relationship Id="rId76" Type="http://schemas.openxmlformats.org/officeDocument/2006/relationships/image" Target="../media/image2010.png"/><Relationship Id="rId97" Type="http://schemas.openxmlformats.org/officeDocument/2006/relationships/customXml" Target="../ink/ink3085.xml"/><Relationship Id="rId104" Type="http://schemas.openxmlformats.org/officeDocument/2006/relationships/customXml" Target="../ink/ink3089.xml"/><Relationship Id="rId120" Type="http://schemas.openxmlformats.org/officeDocument/2006/relationships/image" Target="../media/image20350.png"/><Relationship Id="rId125" Type="http://schemas.openxmlformats.org/officeDocument/2006/relationships/customXml" Target="../ink/ink3100.xml"/><Relationship Id="rId141" Type="http://schemas.openxmlformats.org/officeDocument/2006/relationships/customXml" Target="../ink/ink3108.xml"/><Relationship Id="rId146" Type="http://schemas.openxmlformats.org/officeDocument/2006/relationships/customXml" Target="../ink/ink3111.xml"/><Relationship Id="rId167" Type="http://schemas.openxmlformats.org/officeDocument/2006/relationships/image" Target="../media/image20720.png"/><Relationship Id="rId7" Type="http://schemas.openxmlformats.org/officeDocument/2006/relationships/image" Target="../media/image19790.png"/><Relationship Id="rId71" Type="http://schemas.openxmlformats.org/officeDocument/2006/relationships/customXml" Target="../ink/ink3072.xml"/><Relationship Id="rId92" Type="http://schemas.openxmlformats.org/officeDocument/2006/relationships/image" Target="../media/image2022.png"/><Relationship Id="rId162" Type="http://schemas.openxmlformats.org/officeDocument/2006/relationships/customXml" Target="../ink/ink3119.xml"/><Relationship Id="rId2" Type="http://schemas.openxmlformats.org/officeDocument/2006/relationships/audio" Target="../media/media43.m4a"/><Relationship Id="rId29" Type="http://schemas.openxmlformats.org/officeDocument/2006/relationships/image" Target="../media/image19900.png"/><Relationship Id="rId24" Type="http://schemas.openxmlformats.org/officeDocument/2006/relationships/customXml" Target="../ink/ink3047.xml"/><Relationship Id="rId40" Type="http://schemas.openxmlformats.org/officeDocument/2006/relationships/image" Target="../media/image19920.png"/><Relationship Id="rId45" Type="http://schemas.openxmlformats.org/officeDocument/2006/relationships/customXml" Target="../ink/ink3059.xml"/><Relationship Id="rId66" Type="http://schemas.openxmlformats.org/officeDocument/2006/relationships/image" Target="../media/image2005.png"/><Relationship Id="rId87" Type="http://schemas.openxmlformats.org/officeDocument/2006/relationships/customXml" Target="../ink/ink3080.xml"/><Relationship Id="rId110" Type="http://schemas.openxmlformats.org/officeDocument/2006/relationships/customXml" Target="../ink/ink3092.xml"/><Relationship Id="rId115" Type="http://schemas.openxmlformats.org/officeDocument/2006/relationships/customXml" Target="../ink/ink3095.xml"/><Relationship Id="rId131" Type="http://schemas.openxmlformats.org/officeDocument/2006/relationships/customXml" Target="../ink/ink3103.xml"/><Relationship Id="rId136" Type="http://schemas.openxmlformats.org/officeDocument/2006/relationships/image" Target="../media/image20570.png"/><Relationship Id="rId157" Type="http://schemas.openxmlformats.org/officeDocument/2006/relationships/image" Target="../media/image20670.png"/><Relationship Id="rId61" Type="http://schemas.openxmlformats.org/officeDocument/2006/relationships/customXml" Target="../ink/ink3067.xml"/><Relationship Id="rId82" Type="http://schemas.openxmlformats.org/officeDocument/2006/relationships/image" Target="../media/image2013.png"/><Relationship Id="rId152" Type="http://schemas.openxmlformats.org/officeDocument/2006/relationships/customXml" Target="../ink/ink3114.xml"/><Relationship Id="rId173" Type="http://schemas.openxmlformats.org/officeDocument/2006/relationships/image" Target="../media/image20750.png"/><Relationship Id="rId19" Type="http://schemas.openxmlformats.org/officeDocument/2006/relationships/image" Target="../media/image19850.png"/><Relationship Id="rId14" Type="http://schemas.openxmlformats.org/officeDocument/2006/relationships/customXml" Target="../ink/ink3042.xml"/><Relationship Id="rId30" Type="http://schemas.openxmlformats.org/officeDocument/2006/relationships/customXml" Target="../ink/ink3050.xml"/><Relationship Id="rId35" Type="http://schemas.openxmlformats.org/officeDocument/2006/relationships/customXml" Target="../ink/ink3053.xml"/><Relationship Id="rId56" Type="http://schemas.openxmlformats.org/officeDocument/2006/relationships/image" Target="../media/image2000.png"/><Relationship Id="rId77" Type="http://schemas.openxmlformats.org/officeDocument/2006/relationships/customXml" Target="../ink/ink3075.xml"/><Relationship Id="rId100" Type="http://schemas.openxmlformats.org/officeDocument/2006/relationships/image" Target="../media/image2026.png"/><Relationship Id="rId105" Type="http://schemas.openxmlformats.org/officeDocument/2006/relationships/image" Target="../media/image2028.png"/><Relationship Id="rId126" Type="http://schemas.openxmlformats.org/officeDocument/2006/relationships/image" Target="../media/image20520.png"/><Relationship Id="rId147" Type="http://schemas.openxmlformats.org/officeDocument/2006/relationships/image" Target="../media/image20620.png"/><Relationship Id="rId168" Type="http://schemas.openxmlformats.org/officeDocument/2006/relationships/customXml" Target="../ink/ink3122.xml"/><Relationship Id="rId8" Type="http://schemas.openxmlformats.org/officeDocument/2006/relationships/customXml" Target="../ink/ink3039.xml"/><Relationship Id="rId51" Type="http://schemas.openxmlformats.org/officeDocument/2006/relationships/customXml" Target="../ink/ink3062.xml"/><Relationship Id="rId72" Type="http://schemas.openxmlformats.org/officeDocument/2006/relationships/image" Target="../media/image2008.png"/><Relationship Id="rId93" Type="http://schemas.openxmlformats.org/officeDocument/2006/relationships/customXml" Target="../ink/ink3083.xml"/><Relationship Id="rId98" Type="http://schemas.openxmlformats.org/officeDocument/2006/relationships/image" Target="../media/image2025.png"/><Relationship Id="rId121" Type="http://schemas.openxmlformats.org/officeDocument/2006/relationships/customXml" Target="../ink/ink3098.xml"/><Relationship Id="rId142" Type="http://schemas.openxmlformats.org/officeDocument/2006/relationships/image" Target="../media/image20600.png"/><Relationship Id="rId163" Type="http://schemas.openxmlformats.org/officeDocument/2006/relationships/image" Target="../media/image20700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9880.png"/><Relationship Id="rId46" Type="http://schemas.openxmlformats.org/officeDocument/2006/relationships/image" Target="../media/image19950.png"/><Relationship Id="rId67" Type="http://schemas.openxmlformats.org/officeDocument/2006/relationships/customXml" Target="../ink/ink3070.xml"/><Relationship Id="rId116" Type="http://schemas.openxmlformats.org/officeDocument/2006/relationships/image" Target="../media/image2033.png"/><Relationship Id="rId137" Type="http://schemas.openxmlformats.org/officeDocument/2006/relationships/customXml" Target="../ink/ink3106.xml"/><Relationship Id="rId158" Type="http://schemas.openxmlformats.org/officeDocument/2006/relationships/customXml" Target="../ink/ink3117.xml"/><Relationship Id="rId20" Type="http://schemas.openxmlformats.org/officeDocument/2006/relationships/customXml" Target="../ink/ink3045.xml"/><Relationship Id="rId41" Type="http://schemas.openxmlformats.org/officeDocument/2006/relationships/customXml" Target="../ink/ink3057.xml"/><Relationship Id="rId62" Type="http://schemas.openxmlformats.org/officeDocument/2006/relationships/image" Target="../media/image2003.png"/><Relationship Id="rId83" Type="http://schemas.openxmlformats.org/officeDocument/2006/relationships/customXml" Target="../ink/ink3078.xml"/><Relationship Id="rId88" Type="http://schemas.openxmlformats.org/officeDocument/2006/relationships/image" Target="../media/image2020.png"/><Relationship Id="rId111" Type="http://schemas.openxmlformats.org/officeDocument/2006/relationships/image" Target="../media/image2031.png"/><Relationship Id="rId132" Type="http://schemas.openxmlformats.org/officeDocument/2006/relationships/image" Target="../media/image20550.png"/><Relationship Id="rId153" Type="http://schemas.openxmlformats.org/officeDocument/2006/relationships/image" Target="../media/image20650.png"/><Relationship Id="rId174" Type="http://schemas.openxmlformats.org/officeDocument/2006/relationships/customXml" Target="../ink/ink3125.xml"/><Relationship Id="rId15" Type="http://schemas.openxmlformats.org/officeDocument/2006/relationships/image" Target="../media/image19830.png"/><Relationship Id="rId36" Type="http://schemas.openxmlformats.org/officeDocument/2006/relationships/customXml" Target="../ink/ink3054.xml"/><Relationship Id="rId57" Type="http://schemas.openxmlformats.org/officeDocument/2006/relationships/customXml" Target="../ink/ink3065.xml"/><Relationship Id="rId106" Type="http://schemas.openxmlformats.org/officeDocument/2006/relationships/customXml" Target="../ink/ink3090.xml"/><Relationship Id="rId127" Type="http://schemas.openxmlformats.org/officeDocument/2006/relationships/customXml" Target="../ink/ink3101.xml"/><Relationship Id="rId10" Type="http://schemas.openxmlformats.org/officeDocument/2006/relationships/customXml" Target="../ink/ink3040.xml"/><Relationship Id="rId31" Type="http://schemas.openxmlformats.org/officeDocument/2006/relationships/image" Target="../media/image19910.png"/><Relationship Id="rId52" Type="http://schemas.openxmlformats.org/officeDocument/2006/relationships/image" Target="../media/image19980.png"/><Relationship Id="rId73" Type="http://schemas.openxmlformats.org/officeDocument/2006/relationships/customXml" Target="../ink/ink3073.xml"/><Relationship Id="rId78" Type="http://schemas.openxmlformats.org/officeDocument/2006/relationships/image" Target="../media/image2011.png"/><Relationship Id="rId94" Type="http://schemas.openxmlformats.org/officeDocument/2006/relationships/image" Target="../media/image2023.png"/><Relationship Id="rId99" Type="http://schemas.openxmlformats.org/officeDocument/2006/relationships/customXml" Target="../ink/ink3086.xml"/><Relationship Id="rId101" Type="http://schemas.openxmlformats.org/officeDocument/2006/relationships/customXml" Target="../ink/ink3087.xml"/><Relationship Id="rId122" Type="http://schemas.openxmlformats.org/officeDocument/2006/relationships/image" Target="../media/image20500.png"/><Relationship Id="rId143" Type="http://schemas.openxmlformats.org/officeDocument/2006/relationships/customXml" Target="../ink/ink3109.xml"/><Relationship Id="rId148" Type="http://schemas.openxmlformats.org/officeDocument/2006/relationships/customXml" Target="../ink/ink3112.xml"/><Relationship Id="rId164" Type="http://schemas.openxmlformats.org/officeDocument/2006/relationships/customXml" Target="../ink/ink3120.xml"/><Relationship Id="rId169" Type="http://schemas.openxmlformats.org/officeDocument/2006/relationships/image" Target="../media/image20730.png"/><Relationship Id="rId4" Type="http://schemas.openxmlformats.org/officeDocument/2006/relationships/customXml" Target="../ink/ink3037.xml"/><Relationship Id="rId9" Type="http://schemas.openxmlformats.org/officeDocument/2006/relationships/image" Target="../media/image19800.png"/><Relationship Id="rId26" Type="http://schemas.openxmlformats.org/officeDocument/2006/relationships/customXml" Target="../ink/ink3048.xml"/><Relationship Id="rId47" Type="http://schemas.openxmlformats.org/officeDocument/2006/relationships/customXml" Target="../ink/ink3060.xml"/><Relationship Id="rId68" Type="http://schemas.openxmlformats.org/officeDocument/2006/relationships/image" Target="../media/image2006.png"/><Relationship Id="rId89" Type="http://schemas.openxmlformats.org/officeDocument/2006/relationships/customXml" Target="../ink/ink3081.xml"/><Relationship Id="rId112" Type="http://schemas.openxmlformats.org/officeDocument/2006/relationships/customXml" Target="../ink/ink3093.xml"/><Relationship Id="rId133" Type="http://schemas.openxmlformats.org/officeDocument/2006/relationships/customXml" Target="../ink/ink3104.xml"/><Relationship Id="rId154" Type="http://schemas.openxmlformats.org/officeDocument/2006/relationships/customXml" Target="../ink/ink3115.xml"/><Relationship Id="rId175" Type="http://schemas.openxmlformats.org/officeDocument/2006/relationships/image" Target="../media/image2090.png"/><Relationship Id="rId16" Type="http://schemas.openxmlformats.org/officeDocument/2006/relationships/customXml" Target="../ink/ink3043.xml"/><Relationship Id="rId37" Type="http://schemas.openxmlformats.org/officeDocument/2006/relationships/customXml" Target="../ink/ink3055.xml"/><Relationship Id="rId58" Type="http://schemas.openxmlformats.org/officeDocument/2006/relationships/image" Target="../media/image2001.png"/><Relationship Id="rId79" Type="http://schemas.openxmlformats.org/officeDocument/2006/relationships/customXml" Target="../ink/ink3076.xml"/><Relationship Id="rId102" Type="http://schemas.openxmlformats.org/officeDocument/2006/relationships/customXml" Target="../ink/ink3088.xml"/><Relationship Id="rId123" Type="http://schemas.openxmlformats.org/officeDocument/2006/relationships/customXml" Target="../ink/ink3099.xml"/><Relationship Id="rId144" Type="http://schemas.openxmlformats.org/officeDocument/2006/relationships/image" Target="../media/image20610.png"/><Relationship Id="rId90" Type="http://schemas.openxmlformats.org/officeDocument/2006/relationships/image" Target="../media/image2021.png"/><Relationship Id="rId165" Type="http://schemas.openxmlformats.org/officeDocument/2006/relationships/image" Target="../media/image20710.png"/><Relationship Id="rId27" Type="http://schemas.openxmlformats.org/officeDocument/2006/relationships/image" Target="../media/image19890.png"/><Relationship Id="rId48" Type="http://schemas.openxmlformats.org/officeDocument/2006/relationships/image" Target="../media/image19960.png"/><Relationship Id="rId69" Type="http://schemas.openxmlformats.org/officeDocument/2006/relationships/customXml" Target="../ink/ink3071.xml"/><Relationship Id="rId113" Type="http://schemas.openxmlformats.org/officeDocument/2006/relationships/customXml" Target="../ink/ink3094.xml"/><Relationship Id="rId134" Type="http://schemas.openxmlformats.org/officeDocument/2006/relationships/image" Target="../media/image20560.png"/><Relationship Id="rId80" Type="http://schemas.openxmlformats.org/officeDocument/2006/relationships/image" Target="../media/image2012.png"/><Relationship Id="rId155" Type="http://schemas.openxmlformats.org/officeDocument/2006/relationships/image" Target="../media/image20660.png"/><Relationship Id="rId176" Type="http://schemas.openxmlformats.org/officeDocument/2006/relationships/image" Target="../media/image1.png"/><Relationship Id="rId17" Type="http://schemas.openxmlformats.org/officeDocument/2006/relationships/image" Target="../media/image19840.png"/><Relationship Id="rId38" Type="http://schemas.openxmlformats.org/officeDocument/2006/relationships/image" Target="../media/image17121.png"/><Relationship Id="rId59" Type="http://schemas.openxmlformats.org/officeDocument/2006/relationships/customXml" Target="../ink/ink3066.xml"/><Relationship Id="rId103" Type="http://schemas.openxmlformats.org/officeDocument/2006/relationships/image" Target="../media/image2027.png"/><Relationship Id="rId124" Type="http://schemas.openxmlformats.org/officeDocument/2006/relationships/image" Target="../media/image20510.png"/><Relationship Id="rId70" Type="http://schemas.openxmlformats.org/officeDocument/2006/relationships/image" Target="../media/image2007.png"/><Relationship Id="rId91" Type="http://schemas.openxmlformats.org/officeDocument/2006/relationships/customXml" Target="../ink/ink3082.xml"/><Relationship Id="rId145" Type="http://schemas.openxmlformats.org/officeDocument/2006/relationships/customXml" Target="../ink/ink3110.xml"/><Relationship Id="rId166" Type="http://schemas.openxmlformats.org/officeDocument/2006/relationships/customXml" Target="../ink/ink31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29.png"/><Relationship Id="rId299" Type="http://schemas.openxmlformats.org/officeDocument/2006/relationships/image" Target="../media/image2217.png"/><Relationship Id="rId21" Type="http://schemas.openxmlformats.org/officeDocument/2006/relationships/image" Target="../media/image2095.png"/><Relationship Id="rId63" Type="http://schemas.openxmlformats.org/officeDocument/2006/relationships/customXml" Target="../ink/ink3156.xml"/><Relationship Id="rId159" Type="http://schemas.openxmlformats.org/officeDocument/2006/relationships/image" Target="../media/image2148.png"/><Relationship Id="rId170" Type="http://schemas.openxmlformats.org/officeDocument/2006/relationships/customXml" Target="../ink/ink3210.xml"/><Relationship Id="rId226" Type="http://schemas.openxmlformats.org/officeDocument/2006/relationships/customXml" Target="../ink/ink3238.xml"/><Relationship Id="rId268" Type="http://schemas.openxmlformats.org/officeDocument/2006/relationships/customXml" Target="../ink/ink3259.xml"/><Relationship Id="rId32" Type="http://schemas.openxmlformats.org/officeDocument/2006/relationships/customXml" Target="../ink/ink3140.xml"/><Relationship Id="rId74" Type="http://schemas.openxmlformats.org/officeDocument/2006/relationships/image" Target="../media/image2108.png"/><Relationship Id="rId128" Type="http://schemas.openxmlformats.org/officeDocument/2006/relationships/customXml" Target="../ink/ink3189.xml"/><Relationship Id="rId5" Type="http://schemas.openxmlformats.org/officeDocument/2006/relationships/image" Target="../media/image2091.png"/><Relationship Id="rId181" Type="http://schemas.openxmlformats.org/officeDocument/2006/relationships/image" Target="../media/image2158.png"/><Relationship Id="rId237" Type="http://schemas.openxmlformats.org/officeDocument/2006/relationships/image" Target="../media/image2186.png"/><Relationship Id="rId279" Type="http://schemas.openxmlformats.org/officeDocument/2006/relationships/image" Target="../media/image2207.png"/><Relationship Id="rId43" Type="http://schemas.openxmlformats.org/officeDocument/2006/relationships/image" Target="../media/image16841.png"/><Relationship Id="rId139" Type="http://schemas.openxmlformats.org/officeDocument/2006/relationships/image" Target="../media/image2138.png"/><Relationship Id="rId290" Type="http://schemas.openxmlformats.org/officeDocument/2006/relationships/customXml" Target="../ink/ink3270.xml"/><Relationship Id="rId304" Type="http://schemas.openxmlformats.org/officeDocument/2006/relationships/customXml" Target="../ink/ink3277.xml"/><Relationship Id="rId85" Type="http://schemas.openxmlformats.org/officeDocument/2006/relationships/customXml" Target="../ink/ink3167.xml"/><Relationship Id="rId150" Type="http://schemas.openxmlformats.org/officeDocument/2006/relationships/customXml" Target="../ink/ink3200.xml"/><Relationship Id="rId192" Type="http://schemas.openxmlformats.org/officeDocument/2006/relationships/customXml" Target="../ink/ink3221.xml"/><Relationship Id="rId206" Type="http://schemas.openxmlformats.org/officeDocument/2006/relationships/customXml" Target="../ink/ink3228.xml"/><Relationship Id="rId248" Type="http://schemas.openxmlformats.org/officeDocument/2006/relationships/customXml" Target="../ink/ink3249.xml"/><Relationship Id="rId12" Type="http://schemas.openxmlformats.org/officeDocument/2006/relationships/customXml" Target="../ink/ink3130.xml"/><Relationship Id="rId108" Type="http://schemas.openxmlformats.org/officeDocument/2006/relationships/image" Target="../media/image2125.png"/><Relationship Id="rId315" Type="http://schemas.openxmlformats.org/officeDocument/2006/relationships/image" Target="../media/image2225.png"/><Relationship Id="rId54" Type="http://schemas.openxmlformats.org/officeDocument/2006/relationships/image" Target="../media/image20980.png"/><Relationship Id="rId96" Type="http://schemas.openxmlformats.org/officeDocument/2006/relationships/image" Target="../media/image2119.png"/><Relationship Id="rId161" Type="http://schemas.openxmlformats.org/officeDocument/2006/relationships/image" Target="../media/image2149.png"/><Relationship Id="rId217" Type="http://schemas.openxmlformats.org/officeDocument/2006/relationships/image" Target="../media/image2176.png"/><Relationship Id="rId259" Type="http://schemas.openxmlformats.org/officeDocument/2006/relationships/image" Target="../media/image2197.png"/><Relationship Id="rId23" Type="http://schemas.openxmlformats.org/officeDocument/2006/relationships/image" Target="../media/image2096.png"/><Relationship Id="rId119" Type="http://schemas.openxmlformats.org/officeDocument/2006/relationships/image" Target="../media/image2130.png"/><Relationship Id="rId270" Type="http://schemas.openxmlformats.org/officeDocument/2006/relationships/customXml" Target="../ink/ink3260.xml"/><Relationship Id="rId65" Type="http://schemas.openxmlformats.org/officeDocument/2006/relationships/customXml" Target="../ink/ink3157.xml"/><Relationship Id="rId130" Type="http://schemas.openxmlformats.org/officeDocument/2006/relationships/customXml" Target="../ink/ink3190.xml"/><Relationship Id="rId172" Type="http://schemas.openxmlformats.org/officeDocument/2006/relationships/customXml" Target="../ink/ink3211.xml"/><Relationship Id="rId193" Type="http://schemas.openxmlformats.org/officeDocument/2006/relationships/image" Target="../media/image2164.png"/><Relationship Id="rId207" Type="http://schemas.openxmlformats.org/officeDocument/2006/relationships/image" Target="../media/image2171.png"/><Relationship Id="rId228" Type="http://schemas.openxmlformats.org/officeDocument/2006/relationships/customXml" Target="../ink/ink3239.xml"/><Relationship Id="rId249" Type="http://schemas.openxmlformats.org/officeDocument/2006/relationships/image" Target="../media/image2192.png"/><Relationship Id="rId13" Type="http://schemas.openxmlformats.org/officeDocument/2006/relationships/image" Target="../media/image20800.png"/><Relationship Id="rId109" Type="http://schemas.openxmlformats.org/officeDocument/2006/relationships/customXml" Target="../ink/ink3179.xml"/><Relationship Id="rId260" Type="http://schemas.openxmlformats.org/officeDocument/2006/relationships/customXml" Target="../ink/ink3255.xml"/><Relationship Id="rId281" Type="http://schemas.openxmlformats.org/officeDocument/2006/relationships/image" Target="../media/image2208.png"/><Relationship Id="rId316" Type="http://schemas.openxmlformats.org/officeDocument/2006/relationships/image" Target="../media/image1.png"/><Relationship Id="rId34" Type="http://schemas.openxmlformats.org/officeDocument/2006/relationships/customXml" Target="../ink/ink3141.xml"/><Relationship Id="rId55" Type="http://schemas.openxmlformats.org/officeDocument/2006/relationships/customXml" Target="../ink/ink3152.xml"/><Relationship Id="rId76" Type="http://schemas.openxmlformats.org/officeDocument/2006/relationships/image" Target="../media/image2109.png"/><Relationship Id="rId97" Type="http://schemas.openxmlformats.org/officeDocument/2006/relationships/customXml" Target="../ink/ink3173.xml"/><Relationship Id="rId120" Type="http://schemas.openxmlformats.org/officeDocument/2006/relationships/customXml" Target="../ink/ink3185.xml"/><Relationship Id="rId141" Type="http://schemas.openxmlformats.org/officeDocument/2006/relationships/image" Target="../media/image2139.png"/><Relationship Id="rId7" Type="http://schemas.openxmlformats.org/officeDocument/2006/relationships/image" Target="../media/image20770.png"/><Relationship Id="rId162" Type="http://schemas.openxmlformats.org/officeDocument/2006/relationships/customXml" Target="../ink/ink3206.xml"/><Relationship Id="rId183" Type="http://schemas.openxmlformats.org/officeDocument/2006/relationships/image" Target="../media/image2159.png"/><Relationship Id="rId218" Type="http://schemas.openxmlformats.org/officeDocument/2006/relationships/customXml" Target="../ink/ink3234.xml"/><Relationship Id="rId239" Type="http://schemas.openxmlformats.org/officeDocument/2006/relationships/image" Target="../media/image2187.png"/><Relationship Id="rId250" Type="http://schemas.openxmlformats.org/officeDocument/2006/relationships/customXml" Target="../ink/ink3250.xml"/><Relationship Id="rId271" Type="http://schemas.openxmlformats.org/officeDocument/2006/relationships/image" Target="../media/image2203.png"/><Relationship Id="rId292" Type="http://schemas.openxmlformats.org/officeDocument/2006/relationships/customXml" Target="../ink/ink3271.xml"/><Relationship Id="rId306" Type="http://schemas.openxmlformats.org/officeDocument/2006/relationships/customXml" Target="../ink/ink3278.xml"/><Relationship Id="rId24" Type="http://schemas.openxmlformats.org/officeDocument/2006/relationships/customXml" Target="../ink/ink3136.xml"/><Relationship Id="rId45" Type="http://schemas.openxmlformats.org/officeDocument/2006/relationships/image" Target="../media/image20950.png"/><Relationship Id="rId66" Type="http://schemas.openxmlformats.org/officeDocument/2006/relationships/image" Target="../media/image2104.png"/><Relationship Id="rId87" Type="http://schemas.openxmlformats.org/officeDocument/2006/relationships/customXml" Target="../ink/ink3168.xml"/><Relationship Id="rId110" Type="http://schemas.openxmlformats.org/officeDocument/2006/relationships/image" Target="../media/image2126.png"/><Relationship Id="rId131" Type="http://schemas.openxmlformats.org/officeDocument/2006/relationships/image" Target="../media/image2134.png"/><Relationship Id="rId152" Type="http://schemas.openxmlformats.org/officeDocument/2006/relationships/customXml" Target="../ink/ink3201.xml"/><Relationship Id="rId173" Type="http://schemas.openxmlformats.org/officeDocument/2006/relationships/image" Target="../media/image2154.png"/><Relationship Id="rId194" Type="http://schemas.openxmlformats.org/officeDocument/2006/relationships/customXml" Target="../ink/ink3222.xml"/><Relationship Id="rId208" Type="http://schemas.openxmlformats.org/officeDocument/2006/relationships/customXml" Target="../ink/ink3229.xml"/><Relationship Id="rId229" Type="http://schemas.openxmlformats.org/officeDocument/2006/relationships/image" Target="../media/image2182.png"/><Relationship Id="rId240" Type="http://schemas.openxmlformats.org/officeDocument/2006/relationships/customXml" Target="../ink/ink3245.xml"/><Relationship Id="rId261" Type="http://schemas.openxmlformats.org/officeDocument/2006/relationships/image" Target="../media/image2198.png"/><Relationship Id="rId14" Type="http://schemas.openxmlformats.org/officeDocument/2006/relationships/customXml" Target="../ink/ink3131.xml"/><Relationship Id="rId35" Type="http://schemas.openxmlformats.org/officeDocument/2006/relationships/image" Target="../media/image20920.png"/><Relationship Id="rId56" Type="http://schemas.openxmlformats.org/officeDocument/2006/relationships/image" Target="../media/image20990.png"/><Relationship Id="rId77" Type="http://schemas.openxmlformats.org/officeDocument/2006/relationships/customXml" Target="../ink/ink3163.xml"/><Relationship Id="rId100" Type="http://schemas.openxmlformats.org/officeDocument/2006/relationships/image" Target="../media/image2121.png"/><Relationship Id="rId282" Type="http://schemas.openxmlformats.org/officeDocument/2006/relationships/customXml" Target="../ink/ink3266.xml"/><Relationship Id="rId8" Type="http://schemas.openxmlformats.org/officeDocument/2006/relationships/customXml" Target="../ink/ink3128.xml"/><Relationship Id="rId98" Type="http://schemas.openxmlformats.org/officeDocument/2006/relationships/image" Target="../media/image2120.png"/><Relationship Id="rId121" Type="http://schemas.openxmlformats.org/officeDocument/2006/relationships/image" Target="../media/image2131.png"/><Relationship Id="rId142" Type="http://schemas.openxmlformats.org/officeDocument/2006/relationships/customXml" Target="../ink/ink3196.xml"/><Relationship Id="rId163" Type="http://schemas.openxmlformats.org/officeDocument/2006/relationships/image" Target="../media/image2150.png"/><Relationship Id="rId184" Type="http://schemas.openxmlformats.org/officeDocument/2006/relationships/customXml" Target="../ink/ink3217.xml"/><Relationship Id="rId219" Type="http://schemas.openxmlformats.org/officeDocument/2006/relationships/image" Target="../media/image2177.png"/><Relationship Id="rId230" Type="http://schemas.openxmlformats.org/officeDocument/2006/relationships/customXml" Target="../ink/ink3240.xml"/><Relationship Id="rId251" Type="http://schemas.openxmlformats.org/officeDocument/2006/relationships/image" Target="../media/image2193.png"/><Relationship Id="rId25" Type="http://schemas.openxmlformats.org/officeDocument/2006/relationships/image" Target="../media/image2098.png"/><Relationship Id="rId46" Type="http://schemas.openxmlformats.org/officeDocument/2006/relationships/customXml" Target="../ink/ink3147.xml"/><Relationship Id="rId67" Type="http://schemas.openxmlformats.org/officeDocument/2006/relationships/customXml" Target="../ink/ink3158.xml"/><Relationship Id="rId272" Type="http://schemas.openxmlformats.org/officeDocument/2006/relationships/customXml" Target="../ink/ink3261.xml"/><Relationship Id="rId293" Type="http://schemas.openxmlformats.org/officeDocument/2006/relationships/image" Target="../media/image2214.png"/><Relationship Id="rId307" Type="http://schemas.openxmlformats.org/officeDocument/2006/relationships/image" Target="../media/image2221.png"/><Relationship Id="rId88" Type="http://schemas.openxmlformats.org/officeDocument/2006/relationships/image" Target="../media/image2115.png"/><Relationship Id="rId111" Type="http://schemas.openxmlformats.org/officeDocument/2006/relationships/customXml" Target="../ink/ink3180.xml"/><Relationship Id="rId132" Type="http://schemas.openxmlformats.org/officeDocument/2006/relationships/customXml" Target="../ink/ink3191.xml"/><Relationship Id="rId153" Type="http://schemas.openxmlformats.org/officeDocument/2006/relationships/image" Target="../media/image2145.png"/><Relationship Id="rId174" Type="http://schemas.openxmlformats.org/officeDocument/2006/relationships/customXml" Target="../ink/ink3212.xml"/><Relationship Id="rId195" Type="http://schemas.openxmlformats.org/officeDocument/2006/relationships/image" Target="../media/image2165.png"/><Relationship Id="rId209" Type="http://schemas.openxmlformats.org/officeDocument/2006/relationships/image" Target="../media/image2172.png"/><Relationship Id="rId220" Type="http://schemas.openxmlformats.org/officeDocument/2006/relationships/customXml" Target="../ink/ink3235.xml"/><Relationship Id="rId241" Type="http://schemas.openxmlformats.org/officeDocument/2006/relationships/image" Target="../media/image2188.png"/><Relationship Id="rId15" Type="http://schemas.openxmlformats.org/officeDocument/2006/relationships/image" Target="../media/image2092.png"/><Relationship Id="rId36" Type="http://schemas.openxmlformats.org/officeDocument/2006/relationships/customXml" Target="../ink/ink3142.xml"/><Relationship Id="rId57" Type="http://schemas.openxmlformats.org/officeDocument/2006/relationships/customXml" Target="../ink/ink3153.xml"/><Relationship Id="rId262" Type="http://schemas.openxmlformats.org/officeDocument/2006/relationships/customXml" Target="../ink/ink3256.xml"/><Relationship Id="rId283" Type="http://schemas.openxmlformats.org/officeDocument/2006/relationships/image" Target="../media/image2209.png"/><Relationship Id="rId78" Type="http://schemas.openxmlformats.org/officeDocument/2006/relationships/image" Target="../media/image2110.png"/><Relationship Id="rId99" Type="http://schemas.openxmlformats.org/officeDocument/2006/relationships/customXml" Target="../ink/ink3174.xml"/><Relationship Id="rId101" Type="http://schemas.openxmlformats.org/officeDocument/2006/relationships/customXml" Target="../ink/ink3175.xml"/><Relationship Id="rId122" Type="http://schemas.openxmlformats.org/officeDocument/2006/relationships/customXml" Target="../ink/ink3186.xml"/><Relationship Id="rId143" Type="http://schemas.openxmlformats.org/officeDocument/2006/relationships/image" Target="../media/image2140.png"/><Relationship Id="rId164" Type="http://schemas.openxmlformats.org/officeDocument/2006/relationships/customXml" Target="../ink/ink3207.xml"/><Relationship Id="rId185" Type="http://schemas.openxmlformats.org/officeDocument/2006/relationships/image" Target="../media/image2160.png"/><Relationship Id="rId9" Type="http://schemas.openxmlformats.org/officeDocument/2006/relationships/image" Target="../media/image20780.png"/><Relationship Id="rId210" Type="http://schemas.openxmlformats.org/officeDocument/2006/relationships/customXml" Target="../ink/ink3230.xml"/><Relationship Id="rId26" Type="http://schemas.openxmlformats.org/officeDocument/2006/relationships/customXml" Target="../ink/ink3137.xml"/><Relationship Id="rId231" Type="http://schemas.openxmlformats.org/officeDocument/2006/relationships/image" Target="../media/image2183.png"/><Relationship Id="rId252" Type="http://schemas.openxmlformats.org/officeDocument/2006/relationships/customXml" Target="../ink/ink3251.xml"/><Relationship Id="rId273" Type="http://schemas.openxmlformats.org/officeDocument/2006/relationships/image" Target="../media/image2204.png"/><Relationship Id="rId294" Type="http://schemas.openxmlformats.org/officeDocument/2006/relationships/customXml" Target="../ink/ink3272.xml"/><Relationship Id="rId308" Type="http://schemas.openxmlformats.org/officeDocument/2006/relationships/customXml" Target="../ink/ink3279.xml"/><Relationship Id="rId47" Type="http://schemas.openxmlformats.org/officeDocument/2006/relationships/image" Target="../media/image20960.png"/><Relationship Id="rId68" Type="http://schemas.openxmlformats.org/officeDocument/2006/relationships/image" Target="../media/image2105.png"/><Relationship Id="rId89" Type="http://schemas.openxmlformats.org/officeDocument/2006/relationships/customXml" Target="../ink/ink3169.xml"/><Relationship Id="rId112" Type="http://schemas.openxmlformats.org/officeDocument/2006/relationships/image" Target="../media/image2127.png"/><Relationship Id="rId133" Type="http://schemas.openxmlformats.org/officeDocument/2006/relationships/image" Target="../media/image2135.png"/><Relationship Id="rId154" Type="http://schemas.openxmlformats.org/officeDocument/2006/relationships/customXml" Target="../ink/ink3202.xml"/><Relationship Id="rId175" Type="http://schemas.openxmlformats.org/officeDocument/2006/relationships/image" Target="../media/image2155.png"/><Relationship Id="rId196" Type="http://schemas.openxmlformats.org/officeDocument/2006/relationships/customXml" Target="../ink/ink3223.xml"/><Relationship Id="rId200" Type="http://schemas.openxmlformats.org/officeDocument/2006/relationships/customXml" Target="../ink/ink3225.xml"/><Relationship Id="rId16" Type="http://schemas.openxmlformats.org/officeDocument/2006/relationships/customXml" Target="../ink/ink3132.xml"/><Relationship Id="rId221" Type="http://schemas.openxmlformats.org/officeDocument/2006/relationships/image" Target="../media/image2178.png"/><Relationship Id="rId242" Type="http://schemas.openxmlformats.org/officeDocument/2006/relationships/customXml" Target="../ink/ink3246.xml"/><Relationship Id="rId263" Type="http://schemas.openxmlformats.org/officeDocument/2006/relationships/image" Target="../media/image2199.png"/><Relationship Id="rId284" Type="http://schemas.openxmlformats.org/officeDocument/2006/relationships/customXml" Target="../ink/ink3267.xml"/><Relationship Id="rId37" Type="http://schemas.openxmlformats.org/officeDocument/2006/relationships/image" Target="../media/image20930.png"/><Relationship Id="rId58" Type="http://schemas.openxmlformats.org/officeDocument/2006/relationships/image" Target="../media/image2100.png"/><Relationship Id="rId79" Type="http://schemas.openxmlformats.org/officeDocument/2006/relationships/customXml" Target="../ink/ink3164.xml"/><Relationship Id="rId102" Type="http://schemas.openxmlformats.org/officeDocument/2006/relationships/image" Target="../media/image2122.png"/><Relationship Id="rId123" Type="http://schemas.openxmlformats.org/officeDocument/2006/relationships/image" Target="../media/image16901.png"/><Relationship Id="rId144" Type="http://schemas.openxmlformats.org/officeDocument/2006/relationships/customXml" Target="../ink/ink3197.xml"/><Relationship Id="rId90" Type="http://schemas.openxmlformats.org/officeDocument/2006/relationships/image" Target="../media/image2116.png"/><Relationship Id="rId165" Type="http://schemas.openxmlformats.org/officeDocument/2006/relationships/image" Target="../media/image2151.png"/><Relationship Id="rId186" Type="http://schemas.openxmlformats.org/officeDocument/2006/relationships/customXml" Target="../ink/ink3218.xml"/><Relationship Id="rId211" Type="http://schemas.openxmlformats.org/officeDocument/2006/relationships/image" Target="../media/image2173.png"/><Relationship Id="rId232" Type="http://schemas.openxmlformats.org/officeDocument/2006/relationships/customXml" Target="../ink/ink3241.xml"/><Relationship Id="rId253" Type="http://schemas.openxmlformats.org/officeDocument/2006/relationships/image" Target="../media/image2194.png"/><Relationship Id="rId274" Type="http://schemas.openxmlformats.org/officeDocument/2006/relationships/customXml" Target="../ink/ink3262.xml"/><Relationship Id="rId295" Type="http://schemas.openxmlformats.org/officeDocument/2006/relationships/image" Target="../media/image2215.png"/><Relationship Id="rId309" Type="http://schemas.openxmlformats.org/officeDocument/2006/relationships/image" Target="../media/image2222.png"/><Relationship Id="rId27" Type="http://schemas.openxmlformats.org/officeDocument/2006/relationships/image" Target="../media/image2099.png"/><Relationship Id="rId48" Type="http://schemas.openxmlformats.org/officeDocument/2006/relationships/customXml" Target="../ink/ink3148.xml"/><Relationship Id="rId69" Type="http://schemas.openxmlformats.org/officeDocument/2006/relationships/customXml" Target="../ink/ink3159.xml"/><Relationship Id="rId113" Type="http://schemas.openxmlformats.org/officeDocument/2006/relationships/customXml" Target="../ink/ink3181.xml"/><Relationship Id="rId134" Type="http://schemas.openxmlformats.org/officeDocument/2006/relationships/customXml" Target="../ink/ink3192.xml"/><Relationship Id="rId80" Type="http://schemas.openxmlformats.org/officeDocument/2006/relationships/image" Target="../media/image2111.png"/><Relationship Id="rId155" Type="http://schemas.openxmlformats.org/officeDocument/2006/relationships/image" Target="../media/image2146.png"/><Relationship Id="rId176" Type="http://schemas.openxmlformats.org/officeDocument/2006/relationships/customXml" Target="../ink/ink3213.xml"/><Relationship Id="rId197" Type="http://schemas.openxmlformats.org/officeDocument/2006/relationships/image" Target="../media/image2166.png"/><Relationship Id="rId201" Type="http://schemas.openxmlformats.org/officeDocument/2006/relationships/image" Target="../media/image2168.png"/><Relationship Id="rId222" Type="http://schemas.openxmlformats.org/officeDocument/2006/relationships/customXml" Target="../ink/ink3236.xml"/><Relationship Id="rId243" Type="http://schemas.openxmlformats.org/officeDocument/2006/relationships/image" Target="../media/image2189.png"/><Relationship Id="rId264" Type="http://schemas.openxmlformats.org/officeDocument/2006/relationships/customXml" Target="../ink/ink3257.xml"/><Relationship Id="rId285" Type="http://schemas.openxmlformats.org/officeDocument/2006/relationships/image" Target="../media/image2210.png"/><Relationship Id="rId17" Type="http://schemas.openxmlformats.org/officeDocument/2006/relationships/image" Target="../media/image2093.png"/><Relationship Id="rId38" Type="http://schemas.openxmlformats.org/officeDocument/2006/relationships/customXml" Target="../ink/ink3143.xml"/><Relationship Id="rId59" Type="http://schemas.openxmlformats.org/officeDocument/2006/relationships/customXml" Target="../ink/ink3154.xml"/><Relationship Id="rId103" Type="http://schemas.openxmlformats.org/officeDocument/2006/relationships/customXml" Target="../ink/ink3176.xml"/><Relationship Id="rId124" Type="http://schemas.openxmlformats.org/officeDocument/2006/relationships/customXml" Target="../ink/ink3187.xml"/><Relationship Id="rId310" Type="http://schemas.openxmlformats.org/officeDocument/2006/relationships/customXml" Target="../ink/ink3280.xml"/><Relationship Id="rId70" Type="http://schemas.openxmlformats.org/officeDocument/2006/relationships/image" Target="../media/image2106.png"/><Relationship Id="rId91" Type="http://schemas.openxmlformats.org/officeDocument/2006/relationships/customXml" Target="../ink/ink3170.xml"/><Relationship Id="rId145" Type="http://schemas.openxmlformats.org/officeDocument/2006/relationships/image" Target="../media/image2141.png"/><Relationship Id="rId166" Type="http://schemas.openxmlformats.org/officeDocument/2006/relationships/customXml" Target="../ink/ink3208.xml"/><Relationship Id="rId187" Type="http://schemas.openxmlformats.org/officeDocument/2006/relationships/image" Target="../media/image2161.png"/><Relationship Id="rId1" Type="http://schemas.microsoft.com/office/2007/relationships/media" Target="../media/media46.m4a"/><Relationship Id="rId212" Type="http://schemas.openxmlformats.org/officeDocument/2006/relationships/customXml" Target="../ink/ink3231.xml"/><Relationship Id="rId233" Type="http://schemas.openxmlformats.org/officeDocument/2006/relationships/image" Target="../media/image2184.png"/><Relationship Id="rId254" Type="http://schemas.openxmlformats.org/officeDocument/2006/relationships/customXml" Target="../ink/ink3252.xml"/><Relationship Id="rId28" Type="http://schemas.openxmlformats.org/officeDocument/2006/relationships/customXml" Target="../ink/ink3138.xml"/><Relationship Id="rId49" Type="http://schemas.openxmlformats.org/officeDocument/2006/relationships/image" Target="../media/image20970.png"/><Relationship Id="rId114" Type="http://schemas.openxmlformats.org/officeDocument/2006/relationships/image" Target="../media/image2128.png"/><Relationship Id="rId275" Type="http://schemas.openxmlformats.org/officeDocument/2006/relationships/image" Target="../media/image2205.png"/><Relationship Id="rId296" Type="http://schemas.openxmlformats.org/officeDocument/2006/relationships/customXml" Target="../ink/ink3273.xml"/><Relationship Id="rId300" Type="http://schemas.openxmlformats.org/officeDocument/2006/relationships/customXml" Target="../ink/ink3275.xml"/><Relationship Id="rId60" Type="http://schemas.openxmlformats.org/officeDocument/2006/relationships/image" Target="../media/image2101.png"/><Relationship Id="rId81" Type="http://schemas.openxmlformats.org/officeDocument/2006/relationships/customXml" Target="../ink/ink3165.xml"/><Relationship Id="rId135" Type="http://schemas.openxmlformats.org/officeDocument/2006/relationships/image" Target="../media/image2136.png"/><Relationship Id="rId156" Type="http://schemas.openxmlformats.org/officeDocument/2006/relationships/customXml" Target="../ink/ink3203.xml"/><Relationship Id="rId177" Type="http://schemas.openxmlformats.org/officeDocument/2006/relationships/image" Target="../media/image2156.png"/><Relationship Id="rId198" Type="http://schemas.openxmlformats.org/officeDocument/2006/relationships/customXml" Target="../ink/ink3224.xml"/><Relationship Id="rId202" Type="http://schemas.openxmlformats.org/officeDocument/2006/relationships/customXml" Target="../ink/ink3226.xml"/><Relationship Id="rId223" Type="http://schemas.openxmlformats.org/officeDocument/2006/relationships/image" Target="../media/image2179.png"/><Relationship Id="rId244" Type="http://schemas.openxmlformats.org/officeDocument/2006/relationships/customXml" Target="../ink/ink3247.xml"/><Relationship Id="rId18" Type="http://schemas.openxmlformats.org/officeDocument/2006/relationships/customXml" Target="../ink/ink3133.xml"/><Relationship Id="rId39" Type="http://schemas.openxmlformats.org/officeDocument/2006/relationships/image" Target="../media/image20940.png"/><Relationship Id="rId265" Type="http://schemas.openxmlformats.org/officeDocument/2006/relationships/image" Target="../media/image2200.png"/><Relationship Id="rId286" Type="http://schemas.openxmlformats.org/officeDocument/2006/relationships/customXml" Target="../ink/ink3268.xml"/><Relationship Id="rId50" Type="http://schemas.openxmlformats.org/officeDocument/2006/relationships/customXml" Target="../ink/ink3149.xml"/><Relationship Id="rId104" Type="http://schemas.openxmlformats.org/officeDocument/2006/relationships/image" Target="../media/image2123.png"/><Relationship Id="rId125" Type="http://schemas.openxmlformats.org/officeDocument/2006/relationships/image" Target="../media/image2132.png"/><Relationship Id="rId146" Type="http://schemas.openxmlformats.org/officeDocument/2006/relationships/customXml" Target="../ink/ink3198.xml"/><Relationship Id="rId167" Type="http://schemas.openxmlformats.org/officeDocument/2006/relationships/image" Target="../media/image2152.png"/><Relationship Id="rId188" Type="http://schemas.openxmlformats.org/officeDocument/2006/relationships/customXml" Target="../ink/ink3219.xml"/><Relationship Id="rId311" Type="http://schemas.openxmlformats.org/officeDocument/2006/relationships/image" Target="../media/image2223.png"/><Relationship Id="rId71" Type="http://schemas.openxmlformats.org/officeDocument/2006/relationships/customXml" Target="../ink/ink3160.xml"/><Relationship Id="rId92" Type="http://schemas.openxmlformats.org/officeDocument/2006/relationships/image" Target="../media/image2117.png"/><Relationship Id="rId213" Type="http://schemas.openxmlformats.org/officeDocument/2006/relationships/image" Target="../media/image2174.png"/><Relationship Id="rId234" Type="http://schemas.openxmlformats.org/officeDocument/2006/relationships/customXml" Target="../ink/ink3242.xml"/><Relationship Id="rId2" Type="http://schemas.openxmlformats.org/officeDocument/2006/relationships/audio" Target="../media/media46.m4a"/><Relationship Id="rId29" Type="http://schemas.openxmlformats.org/officeDocument/2006/relationships/image" Target="../media/image20890.png"/><Relationship Id="rId255" Type="http://schemas.openxmlformats.org/officeDocument/2006/relationships/image" Target="../media/image2195.png"/><Relationship Id="rId276" Type="http://schemas.openxmlformats.org/officeDocument/2006/relationships/customXml" Target="../ink/ink3263.xml"/><Relationship Id="rId297" Type="http://schemas.openxmlformats.org/officeDocument/2006/relationships/image" Target="../media/image2216.png"/><Relationship Id="rId40" Type="http://schemas.openxmlformats.org/officeDocument/2006/relationships/customXml" Target="../ink/ink3144.xml"/><Relationship Id="rId115" Type="http://schemas.openxmlformats.org/officeDocument/2006/relationships/customXml" Target="../ink/ink3182.xml"/><Relationship Id="rId136" Type="http://schemas.openxmlformats.org/officeDocument/2006/relationships/customXml" Target="../ink/ink3193.xml"/><Relationship Id="rId157" Type="http://schemas.openxmlformats.org/officeDocument/2006/relationships/image" Target="../media/image2147.png"/><Relationship Id="rId178" Type="http://schemas.openxmlformats.org/officeDocument/2006/relationships/customXml" Target="../ink/ink3214.xml"/><Relationship Id="rId301" Type="http://schemas.openxmlformats.org/officeDocument/2006/relationships/image" Target="../media/image2218.png"/><Relationship Id="rId61" Type="http://schemas.openxmlformats.org/officeDocument/2006/relationships/customXml" Target="../ink/ink3155.xml"/><Relationship Id="rId82" Type="http://schemas.openxmlformats.org/officeDocument/2006/relationships/image" Target="../media/image2112.png"/><Relationship Id="rId199" Type="http://schemas.openxmlformats.org/officeDocument/2006/relationships/image" Target="../media/image2167.png"/><Relationship Id="rId203" Type="http://schemas.openxmlformats.org/officeDocument/2006/relationships/image" Target="../media/image2169.png"/><Relationship Id="rId19" Type="http://schemas.openxmlformats.org/officeDocument/2006/relationships/image" Target="../media/image2094.png"/><Relationship Id="rId224" Type="http://schemas.openxmlformats.org/officeDocument/2006/relationships/customXml" Target="../ink/ink3237.xml"/><Relationship Id="rId245" Type="http://schemas.openxmlformats.org/officeDocument/2006/relationships/image" Target="../media/image2190.png"/><Relationship Id="rId266" Type="http://schemas.openxmlformats.org/officeDocument/2006/relationships/customXml" Target="../ink/ink3258.xml"/><Relationship Id="rId287" Type="http://schemas.openxmlformats.org/officeDocument/2006/relationships/image" Target="../media/image2211.png"/><Relationship Id="rId30" Type="http://schemas.openxmlformats.org/officeDocument/2006/relationships/customXml" Target="../ink/ink3139.xml"/><Relationship Id="rId105" Type="http://schemas.openxmlformats.org/officeDocument/2006/relationships/customXml" Target="../ink/ink3177.xml"/><Relationship Id="rId126" Type="http://schemas.openxmlformats.org/officeDocument/2006/relationships/customXml" Target="../ink/ink3188.xml"/><Relationship Id="rId147" Type="http://schemas.openxmlformats.org/officeDocument/2006/relationships/image" Target="../media/image2142.png"/><Relationship Id="rId168" Type="http://schemas.openxmlformats.org/officeDocument/2006/relationships/customXml" Target="../ink/ink3209.xml"/><Relationship Id="rId312" Type="http://schemas.openxmlformats.org/officeDocument/2006/relationships/customXml" Target="../ink/ink3281.xml"/><Relationship Id="rId51" Type="http://schemas.openxmlformats.org/officeDocument/2006/relationships/image" Target="../media/image17201.png"/><Relationship Id="rId72" Type="http://schemas.openxmlformats.org/officeDocument/2006/relationships/image" Target="../media/image2107.png"/><Relationship Id="rId93" Type="http://schemas.openxmlformats.org/officeDocument/2006/relationships/customXml" Target="../ink/ink3171.xml"/><Relationship Id="rId189" Type="http://schemas.openxmlformats.org/officeDocument/2006/relationships/image" Target="../media/image2162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3232.xml"/><Relationship Id="rId235" Type="http://schemas.openxmlformats.org/officeDocument/2006/relationships/image" Target="../media/image2185.png"/><Relationship Id="rId256" Type="http://schemas.openxmlformats.org/officeDocument/2006/relationships/customXml" Target="../ink/ink3253.xml"/><Relationship Id="rId277" Type="http://schemas.openxmlformats.org/officeDocument/2006/relationships/image" Target="../media/image2206.png"/><Relationship Id="rId298" Type="http://schemas.openxmlformats.org/officeDocument/2006/relationships/customXml" Target="../ink/ink3274.xml"/><Relationship Id="rId116" Type="http://schemas.openxmlformats.org/officeDocument/2006/relationships/customXml" Target="../ink/ink3183.xml"/><Relationship Id="rId137" Type="http://schemas.openxmlformats.org/officeDocument/2006/relationships/image" Target="../media/image2137.png"/><Relationship Id="rId158" Type="http://schemas.openxmlformats.org/officeDocument/2006/relationships/customXml" Target="../ink/ink3204.xml"/><Relationship Id="rId302" Type="http://schemas.openxmlformats.org/officeDocument/2006/relationships/customXml" Target="../ink/ink3276.xml"/><Relationship Id="rId20" Type="http://schemas.openxmlformats.org/officeDocument/2006/relationships/customXml" Target="../ink/ink3134.xml"/><Relationship Id="rId41" Type="http://schemas.openxmlformats.org/officeDocument/2006/relationships/image" Target="../media/image20850.png"/><Relationship Id="rId62" Type="http://schemas.openxmlformats.org/officeDocument/2006/relationships/image" Target="../media/image2102.png"/><Relationship Id="rId83" Type="http://schemas.openxmlformats.org/officeDocument/2006/relationships/customXml" Target="../ink/ink3166.xml"/><Relationship Id="rId179" Type="http://schemas.openxmlformats.org/officeDocument/2006/relationships/image" Target="../media/image2157.png"/><Relationship Id="rId190" Type="http://schemas.openxmlformats.org/officeDocument/2006/relationships/customXml" Target="../ink/ink3220.xml"/><Relationship Id="rId204" Type="http://schemas.openxmlformats.org/officeDocument/2006/relationships/customXml" Target="../ink/ink3227.xml"/><Relationship Id="rId225" Type="http://schemas.openxmlformats.org/officeDocument/2006/relationships/image" Target="../media/image2180.png"/><Relationship Id="rId246" Type="http://schemas.openxmlformats.org/officeDocument/2006/relationships/customXml" Target="../ink/ink3248.xml"/><Relationship Id="rId267" Type="http://schemas.openxmlformats.org/officeDocument/2006/relationships/image" Target="../media/image2201.png"/><Relationship Id="rId288" Type="http://schemas.openxmlformats.org/officeDocument/2006/relationships/customXml" Target="../ink/ink3269.xml"/><Relationship Id="rId106" Type="http://schemas.openxmlformats.org/officeDocument/2006/relationships/image" Target="../media/image2124.png"/><Relationship Id="rId127" Type="http://schemas.openxmlformats.org/officeDocument/2006/relationships/image" Target="../media/image2133.png"/><Relationship Id="rId313" Type="http://schemas.openxmlformats.org/officeDocument/2006/relationships/image" Target="../media/image2224.png"/><Relationship Id="rId10" Type="http://schemas.openxmlformats.org/officeDocument/2006/relationships/customXml" Target="../ink/ink3129.xml"/><Relationship Id="rId31" Type="http://schemas.openxmlformats.org/officeDocument/2006/relationships/image" Target="../media/image20900.png"/><Relationship Id="rId52" Type="http://schemas.openxmlformats.org/officeDocument/2006/relationships/customXml" Target="../ink/ink3150.xml"/><Relationship Id="rId73" Type="http://schemas.openxmlformats.org/officeDocument/2006/relationships/customXml" Target="../ink/ink3161.xml"/><Relationship Id="rId94" Type="http://schemas.openxmlformats.org/officeDocument/2006/relationships/image" Target="../media/image2118.png"/><Relationship Id="rId148" Type="http://schemas.openxmlformats.org/officeDocument/2006/relationships/customXml" Target="../ink/ink3199.xml"/><Relationship Id="rId169" Type="http://schemas.openxmlformats.org/officeDocument/2006/relationships/image" Target="../media/image2153.png"/><Relationship Id="rId4" Type="http://schemas.openxmlformats.org/officeDocument/2006/relationships/customXml" Target="../ink/ink3126.xml"/><Relationship Id="rId180" Type="http://schemas.openxmlformats.org/officeDocument/2006/relationships/customXml" Target="../ink/ink3215.xml"/><Relationship Id="rId215" Type="http://schemas.openxmlformats.org/officeDocument/2006/relationships/image" Target="../media/image2175.png"/><Relationship Id="rId236" Type="http://schemas.openxmlformats.org/officeDocument/2006/relationships/customXml" Target="../ink/ink3243.xml"/><Relationship Id="rId257" Type="http://schemas.openxmlformats.org/officeDocument/2006/relationships/image" Target="../media/image2196.png"/><Relationship Id="rId278" Type="http://schemas.openxmlformats.org/officeDocument/2006/relationships/customXml" Target="../ink/ink3264.xml"/><Relationship Id="rId303" Type="http://schemas.openxmlformats.org/officeDocument/2006/relationships/image" Target="../media/image2219.png"/><Relationship Id="rId42" Type="http://schemas.openxmlformats.org/officeDocument/2006/relationships/customXml" Target="../ink/ink3145.xml"/><Relationship Id="rId84" Type="http://schemas.openxmlformats.org/officeDocument/2006/relationships/image" Target="../media/image2113.png"/><Relationship Id="rId138" Type="http://schemas.openxmlformats.org/officeDocument/2006/relationships/customXml" Target="../ink/ink3194.xml"/><Relationship Id="rId191" Type="http://schemas.openxmlformats.org/officeDocument/2006/relationships/image" Target="../media/image2163.png"/><Relationship Id="rId205" Type="http://schemas.openxmlformats.org/officeDocument/2006/relationships/image" Target="../media/image2170.png"/><Relationship Id="rId247" Type="http://schemas.openxmlformats.org/officeDocument/2006/relationships/image" Target="../media/image2191.png"/><Relationship Id="rId107" Type="http://schemas.openxmlformats.org/officeDocument/2006/relationships/customXml" Target="../ink/ink3178.xml"/><Relationship Id="rId289" Type="http://schemas.openxmlformats.org/officeDocument/2006/relationships/image" Target="../media/image2212.png"/><Relationship Id="rId11" Type="http://schemas.openxmlformats.org/officeDocument/2006/relationships/image" Target="../media/image20790.png"/><Relationship Id="rId53" Type="http://schemas.openxmlformats.org/officeDocument/2006/relationships/customXml" Target="../ink/ink3151.xml"/><Relationship Id="rId149" Type="http://schemas.openxmlformats.org/officeDocument/2006/relationships/image" Target="../media/image2143.png"/><Relationship Id="rId314" Type="http://schemas.openxmlformats.org/officeDocument/2006/relationships/customXml" Target="../ink/ink3282.xml"/><Relationship Id="rId95" Type="http://schemas.openxmlformats.org/officeDocument/2006/relationships/customXml" Target="../ink/ink3172.xml"/><Relationship Id="rId160" Type="http://schemas.openxmlformats.org/officeDocument/2006/relationships/customXml" Target="../ink/ink3205.xml"/><Relationship Id="rId216" Type="http://schemas.openxmlformats.org/officeDocument/2006/relationships/customXml" Target="../ink/ink3233.xml"/><Relationship Id="rId258" Type="http://schemas.openxmlformats.org/officeDocument/2006/relationships/customXml" Target="../ink/ink3254.xml"/><Relationship Id="rId22" Type="http://schemas.openxmlformats.org/officeDocument/2006/relationships/customXml" Target="../ink/ink3135.xml"/><Relationship Id="rId64" Type="http://schemas.openxmlformats.org/officeDocument/2006/relationships/image" Target="../media/image2103.png"/><Relationship Id="rId118" Type="http://schemas.openxmlformats.org/officeDocument/2006/relationships/customXml" Target="../ink/ink3184.xml"/><Relationship Id="rId171" Type="http://schemas.openxmlformats.org/officeDocument/2006/relationships/image" Target="../media/image2026.png"/><Relationship Id="rId227" Type="http://schemas.openxmlformats.org/officeDocument/2006/relationships/image" Target="../media/image2181.png"/><Relationship Id="rId269" Type="http://schemas.openxmlformats.org/officeDocument/2006/relationships/image" Target="../media/image2202.png"/><Relationship Id="rId33" Type="http://schemas.openxmlformats.org/officeDocument/2006/relationships/image" Target="../media/image20910.png"/><Relationship Id="rId129" Type="http://schemas.openxmlformats.org/officeDocument/2006/relationships/image" Target="../media/image19450.png"/><Relationship Id="rId280" Type="http://schemas.openxmlformats.org/officeDocument/2006/relationships/customXml" Target="../ink/ink3265.xml"/><Relationship Id="rId75" Type="http://schemas.openxmlformats.org/officeDocument/2006/relationships/customXml" Target="../ink/ink3162.xml"/><Relationship Id="rId140" Type="http://schemas.openxmlformats.org/officeDocument/2006/relationships/customXml" Target="../ink/ink3195.xml"/><Relationship Id="rId182" Type="http://schemas.openxmlformats.org/officeDocument/2006/relationships/customXml" Target="../ink/ink3216.xml"/><Relationship Id="rId6" Type="http://schemas.openxmlformats.org/officeDocument/2006/relationships/customXml" Target="../ink/ink3127.xml"/><Relationship Id="rId238" Type="http://schemas.openxmlformats.org/officeDocument/2006/relationships/customXml" Target="../ink/ink3244.xml"/><Relationship Id="rId291" Type="http://schemas.openxmlformats.org/officeDocument/2006/relationships/image" Target="../media/image2213.png"/><Relationship Id="rId305" Type="http://schemas.openxmlformats.org/officeDocument/2006/relationships/image" Target="../media/image2220.png"/><Relationship Id="rId44" Type="http://schemas.openxmlformats.org/officeDocument/2006/relationships/customXml" Target="../ink/ink3146.xml"/><Relationship Id="rId86" Type="http://schemas.openxmlformats.org/officeDocument/2006/relationships/image" Target="../media/image2114.png"/><Relationship Id="rId151" Type="http://schemas.openxmlformats.org/officeDocument/2006/relationships/image" Target="../media/image2144.png"/></Relationships>
</file>

<file path=ppt/slides/_rels/slide4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82.png"/><Relationship Id="rId21" Type="http://schemas.openxmlformats.org/officeDocument/2006/relationships/image" Target="../media/image2234.png"/><Relationship Id="rId63" Type="http://schemas.openxmlformats.org/officeDocument/2006/relationships/image" Target="../media/image2255.png"/><Relationship Id="rId159" Type="http://schemas.openxmlformats.org/officeDocument/2006/relationships/customXml" Target="../ink/ink3362.xml"/><Relationship Id="rId170" Type="http://schemas.openxmlformats.org/officeDocument/2006/relationships/image" Target="../media/image2305.png"/><Relationship Id="rId226" Type="http://schemas.openxmlformats.org/officeDocument/2006/relationships/customXml" Target="../ink/ink3399.xml"/><Relationship Id="rId268" Type="http://schemas.openxmlformats.org/officeDocument/2006/relationships/customXml" Target="../ink/ink3419.xml"/><Relationship Id="rId32" Type="http://schemas.openxmlformats.org/officeDocument/2006/relationships/customXml" Target="../ink/ink3297.xml"/><Relationship Id="rId74" Type="http://schemas.openxmlformats.org/officeDocument/2006/relationships/customXml" Target="../ink/ink3318.xml"/><Relationship Id="rId128" Type="http://schemas.openxmlformats.org/officeDocument/2006/relationships/customXml" Target="../ink/ink3345.xml"/><Relationship Id="rId5" Type="http://schemas.openxmlformats.org/officeDocument/2006/relationships/image" Target="../media/image2226.png"/><Relationship Id="rId181" Type="http://schemas.openxmlformats.org/officeDocument/2006/relationships/image" Target="../media/image2310.png"/><Relationship Id="rId237" Type="http://schemas.openxmlformats.org/officeDocument/2006/relationships/image" Target="../media/image2333.png"/><Relationship Id="rId279" Type="http://schemas.openxmlformats.org/officeDocument/2006/relationships/image" Target="../media/image2353.png"/><Relationship Id="rId43" Type="http://schemas.openxmlformats.org/officeDocument/2006/relationships/image" Target="../media/image2245.png"/><Relationship Id="rId139" Type="http://schemas.openxmlformats.org/officeDocument/2006/relationships/customXml" Target="../ink/ink3351.xml"/><Relationship Id="rId85" Type="http://schemas.openxmlformats.org/officeDocument/2006/relationships/image" Target="../media/image2266.png"/><Relationship Id="rId150" Type="http://schemas.openxmlformats.org/officeDocument/2006/relationships/image" Target="../media/image2295.png"/><Relationship Id="rId171" Type="http://schemas.openxmlformats.org/officeDocument/2006/relationships/customXml" Target="../ink/ink3368.xml"/><Relationship Id="rId192" Type="http://schemas.openxmlformats.org/officeDocument/2006/relationships/customXml" Target="../ink/ink3379.xml"/><Relationship Id="rId206" Type="http://schemas.openxmlformats.org/officeDocument/2006/relationships/customXml" Target="../ink/ink3386.xml"/><Relationship Id="rId227" Type="http://schemas.openxmlformats.org/officeDocument/2006/relationships/image" Target="../media/image2328.png"/><Relationship Id="rId248" Type="http://schemas.openxmlformats.org/officeDocument/2006/relationships/customXml" Target="../ink/ink3409.xml"/><Relationship Id="rId269" Type="http://schemas.openxmlformats.org/officeDocument/2006/relationships/image" Target="../media/image2348.png"/><Relationship Id="rId12" Type="http://schemas.openxmlformats.org/officeDocument/2006/relationships/customXml" Target="../ink/ink3287.xml"/><Relationship Id="rId33" Type="http://schemas.openxmlformats.org/officeDocument/2006/relationships/image" Target="../media/image2240.png"/><Relationship Id="rId108" Type="http://schemas.openxmlformats.org/officeDocument/2006/relationships/customXml" Target="../ink/ink3335.xml"/><Relationship Id="rId129" Type="http://schemas.openxmlformats.org/officeDocument/2006/relationships/image" Target="../media/image2288.png"/><Relationship Id="rId280" Type="http://schemas.openxmlformats.org/officeDocument/2006/relationships/customXml" Target="../ink/ink3425.xml"/><Relationship Id="rId54" Type="http://schemas.openxmlformats.org/officeDocument/2006/relationships/customXml" Target="../ink/ink3308.xml"/><Relationship Id="rId75" Type="http://schemas.openxmlformats.org/officeDocument/2006/relationships/image" Target="../media/image2261.png"/><Relationship Id="rId96" Type="http://schemas.openxmlformats.org/officeDocument/2006/relationships/customXml" Target="../ink/ink3329.xml"/><Relationship Id="rId140" Type="http://schemas.openxmlformats.org/officeDocument/2006/relationships/customXml" Target="../ink/ink3352.xml"/><Relationship Id="rId161" Type="http://schemas.openxmlformats.org/officeDocument/2006/relationships/customXml" Target="../ink/ink3363.xml"/><Relationship Id="rId182" Type="http://schemas.openxmlformats.org/officeDocument/2006/relationships/customXml" Target="../ink/ink3374.xml"/><Relationship Id="rId217" Type="http://schemas.openxmlformats.org/officeDocument/2006/relationships/image" Target="../media/image23230.png"/><Relationship Id="rId6" Type="http://schemas.openxmlformats.org/officeDocument/2006/relationships/customXml" Target="../ink/ink3284.xml"/><Relationship Id="rId238" Type="http://schemas.openxmlformats.org/officeDocument/2006/relationships/customXml" Target="../ink/ink3405.xml"/><Relationship Id="rId259" Type="http://schemas.openxmlformats.org/officeDocument/2006/relationships/image" Target="../media/image2343.png"/><Relationship Id="rId23" Type="http://schemas.openxmlformats.org/officeDocument/2006/relationships/image" Target="../media/image2235.png"/><Relationship Id="rId119" Type="http://schemas.openxmlformats.org/officeDocument/2006/relationships/image" Target="../media/image2283.png"/><Relationship Id="rId270" Type="http://schemas.openxmlformats.org/officeDocument/2006/relationships/customXml" Target="../ink/ink3420.xml"/><Relationship Id="rId44" Type="http://schemas.openxmlformats.org/officeDocument/2006/relationships/customXml" Target="../ink/ink3303.xml"/><Relationship Id="rId65" Type="http://schemas.openxmlformats.org/officeDocument/2006/relationships/image" Target="../media/image2256.png"/><Relationship Id="rId86" Type="http://schemas.openxmlformats.org/officeDocument/2006/relationships/customXml" Target="../ink/ink3324.xml"/><Relationship Id="rId130" Type="http://schemas.openxmlformats.org/officeDocument/2006/relationships/customXml" Target="../ink/ink3346.xml"/><Relationship Id="rId151" Type="http://schemas.openxmlformats.org/officeDocument/2006/relationships/customXml" Target="../ink/ink3358.xml"/><Relationship Id="rId172" Type="http://schemas.openxmlformats.org/officeDocument/2006/relationships/image" Target="../media/image2306.png"/><Relationship Id="rId193" Type="http://schemas.openxmlformats.org/officeDocument/2006/relationships/image" Target="../media/image2316.png"/><Relationship Id="rId207" Type="http://schemas.openxmlformats.org/officeDocument/2006/relationships/image" Target="../media/image2323.png"/><Relationship Id="rId228" Type="http://schemas.openxmlformats.org/officeDocument/2006/relationships/customXml" Target="../ink/ink3400.xml"/><Relationship Id="rId249" Type="http://schemas.openxmlformats.org/officeDocument/2006/relationships/image" Target="../media/image2338.png"/><Relationship Id="rId13" Type="http://schemas.openxmlformats.org/officeDocument/2006/relationships/image" Target="../media/image2230.png"/><Relationship Id="rId109" Type="http://schemas.openxmlformats.org/officeDocument/2006/relationships/image" Target="../media/image2278.png"/><Relationship Id="rId260" Type="http://schemas.openxmlformats.org/officeDocument/2006/relationships/customXml" Target="../ink/ink3415.xml"/><Relationship Id="rId281" Type="http://schemas.openxmlformats.org/officeDocument/2006/relationships/image" Target="../media/image2354.png"/><Relationship Id="rId34" Type="http://schemas.openxmlformats.org/officeDocument/2006/relationships/customXml" Target="../ink/ink3298.xml"/><Relationship Id="rId55" Type="http://schemas.openxmlformats.org/officeDocument/2006/relationships/image" Target="../media/image2251.png"/><Relationship Id="rId76" Type="http://schemas.openxmlformats.org/officeDocument/2006/relationships/customXml" Target="../ink/ink3319.xml"/><Relationship Id="rId97" Type="http://schemas.openxmlformats.org/officeDocument/2006/relationships/image" Target="../media/image2272.png"/><Relationship Id="rId120" Type="http://schemas.openxmlformats.org/officeDocument/2006/relationships/customXml" Target="../ink/ink3341.xml"/><Relationship Id="rId141" Type="http://schemas.openxmlformats.org/officeDocument/2006/relationships/image" Target="../media/image2292.png"/><Relationship Id="rId7" Type="http://schemas.openxmlformats.org/officeDocument/2006/relationships/image" Target="../media/image2227.png"/><Relationship Id="rId162" Type="http://schemas.openxmlformats.org/officeDocument/2006/relationships/image" Target="../media/image2301.png"/><Relationship Id="rId183" Type="http://schemas.openxmlformats.org/officeDocument/2006/relationships/image" Target="../media/image2311.png"/><Relationship Id="rId218" Type="http://schemas.openxmlformats.org/officeDocument/2006/relationships/customXml" Target="../ink/ink3395.xml"/><Relationship Id="rId239" Type="http://schemas.openxmlformats.org/officeDocument/2006/relationships/image" Target="../media/image2334.png"/><Relationship Id="rId250" Type="http://schemas.openxmlformats.org/officeDocument/2006/relationships/customXml" Target="../ink/ink3410.xml"/><Relationship Id="rId271" Type="http://schemas.openxmlformats.org/officeDocument/2006/relationships/image" Target="../media/image2349.png"/><Relationship Id="rId24" Type="http://schemas.openxmlformats.org/officeDocument/2006/relationships/customXml" Target="../ink/ink3293.xml"/><Relationship Id="rId45" Type="http://schemas.openxmlformats.org/officeDocument/2006/relationships/image" Target="../media/image2246.png"/><Relationship Id="rId66" Type="http://schemas.openxmlformats.org/officeDocument/2006/relationships/customXml" Target="../ink/ink3314.xml"/><Relationship Id="rId87" Type="http://schemas.openxmlformats.org/officeDocument/2006/relationships/image" Target="../media/image2267.png"/><Relationship Id="rId110" Type="http://schemas.openxmlformats.org/officeDocument/2006/relationships/customXml" Target="../ink/ink3336.xml"/><Relationship Id="rId131" Type="http://schemas.openxmlformats.org/officeDocument/2006/relationships/image" Target="../media/image2289.png"/><Relationship Id="rId152" Type="http://schemas.openxmlformats.org/officeDocument/2006/relationships/image" Target="../media/image2296.png"/><Relationship Id="rId173" Type="http://schemas.openxmlformats.org/officeDocument/2006/relationships/customXml" Target="../ink/ink3369.xml"/><Relationship Id="rId194" Type="http://schemas.openxmlformats.org/officeDocument/2006/relationships/customXml" Target="../ink/ink3380.xml"/><Relationship Id="rId208" Type="http://schemas.openxmlformats.org/officeDocument/2006/relationships/customXml" Target="../ink/ink3387.xml"/><Relationship Id="rId229" Type="http://schemas.openxmlformats.org/officeDocument/2006/relationships/image" Target="../media/image2329.png"/><Relationship Id="rId240" Type="http://schemas.openxmlformats.org/officeDocument/2006/relationships/customXml" Target="../ink/ink3406.xml"/><Relationship Id="rId261" Type="http://schemas.openxmlformats.org/officeDocument/2006/relationships/image" Target="../media/image2344.png"/><Relationship Id="rId14" Type="http://schemas.openxmlformats.org/officeDocument/2006/relationships/customXml" Target="../ink/ink3288.xml"/><Relationship Id="rId35" Type="http://schemas.openxmlformats.org/officeDocument/2006/relationships/image" Target="../media/image2241.png"/><Relationship Id="rId56" Type="http://schemas.openxmlformats.org/officeDocument/2006/relationships/customXml" Target="../ink/ink3309.xml"/><Relationship Id="rId77" Type="http://schemas.openxmlformats.org/officeDocument/2006/relationships/image" Target="../media/image2262.png"/><Relationship Id="rId100" Type="http://schemas.openxmlformats.org/officeDocument/2006/relationships/customXml" Target="../ink/ink3331.xml"/><Relationship Id="rId282" Type="http://schemas.openxmlformats.org/officeDocument/2006/relationships/customXml" Target="../ink/ink3426.xml"/><Relationship Id="rId8" Type="http://schemas.openxmlformats.org/officeDocument/2006/relationships/customXml" Target="../ink/ink3285.xml"/><Relationship Id="rId98" Type="http://schemas.openxmlformats.org/officeDocument/2006/relationships/customXml" Target="../ink/ink3330.xml"/><Relationship Id="rId121" Type="http://schemas.openxmlformats.org/officeDocument/2006/relationships/image" Target="../media/image2284.png"/><Relationship Id="rId142" Type="http://schemas.openxmlformats.org/officeDocument/2006/relationships/customXml" Target="../ink/ink3353.xml"/><Relationship Id="rId163" Type="http://schemas.openxmlformats.org/officeDocument/2006/relationships/customXml" Target="../ink/ink3364.xml"/><Relationship Id="rId184" Type="http://schemas.openxmlformats.org/officeDocument/2006/relationships/customXml" Target="../ink/ink3375.xml"/><Relationship Id="rId219" Type="http://schemas.openxmlformats.org/officeDocument/2006/relationships/image" Target="../media/image23240.png"/><Relationship Id="rId230" Type="http://schemas.openxmlformats.org/officeDocument/2006/relationships/customXml" Target="../ink/ink3401.xml"/><Relationship Id="rId251" Type="http://schemas.openxmlformats.org/officeDocument/2006/relationships/image" Target="../media/image2339.png"/><Relationship Id="rId25" Type="http://schemas.openxmlformats.org/officeDocument/2006/relationships/image" Target="../media/image2236.png"/><Relationship Id="rId46" Type="http://schemas.openxmlformats.org/officeDocument/2006/relationships/customXml" Target="../ink/ink3304.xml"/><Relationship Id="rId67" Type="http://schemas.openxmlformats.org/officeDocument/2006/relationships/image" Target="../media/image2257.png"/><Relationship Id="rId272" Type="http://schemas.openxmlformats.org/officeDocument/2006/relationships/customXml" Target="../ink/ink3421.xml"/><Relationship Id="rId88" Type="http://schemas.openxmlformats.org/officeDocument/2006/relationships/customXml" Target="../ink/ink3325.xml"/><Relationship Id="rId111" Type="http://schemas.openxmlformats.org/officeDocument/2006/relationships/image" Target="../media/image2279.png"/><Relationship Id="rId132" Type="http://schemas.openxmlformats.org/officeDocument/2006/relationships/customXml" Target="../ink/ink3347.xml"/><Relationship Id="rId153" Type="http://schemas.openxmlformats.org/officeDocument/2006/relationships/customXml" Target="../ink/ink3359.xml"/><Relationship Id="rId174" Type="http://schemas.openxmlformats.org/officeDocument/2006/relationships/image" Target="../media/image2307.png"/><Relationship Id="rId195" Type="http://schemas.openxmlformats.org/officeDocument/2006/relationships/image" Target="../media/image2317.png"/><Relationship Id="rId209" Type="http://schemas.openxmlformats.org/officeDocument/2006/relationships/customXml" Target="../ink/ink3388.xml"/><Relationship Id="rId220" Type="http://schemas.openxmlformats.org/officeDocument/2006/relationships/customXml" Target="../ink/ink3396.xml"/><Relationship Id="rId241" Type="http://schemas.openxmlformats.org/officeDocument/2006/relationships/image" Target="../media/image2335.png"/><Relationship Id="rId15" Type="http://schemas.openxmlformats.org/officeDocument/2006/relationships/image" Target="../media/image2231.png"/><Relationship Id="rId36" Type="http://schemas.openxmlformats.org/officeDocument/2006/relationships/customXml" Target="../ink/ink3299.xml"/><Relationship Id="rId57" Type="http://schemas.openxmlformats.org/officeDocument/2006/relationships/image" Target="../media/image2252.png"/><Relationship Id="rId262" Type="http://schemas.openxmlformats.org/officeDocument/2006/relationships/customXml" Target="../ink/ink3416.xml"/><Relationship Id="rId283" Type="http://schemas.openxmlformats.org/officeDocument/2006/relationships/image" Target="../media/image2355.png"/><Relationship Id="rId78" Type="http://schemas.openxmlformats.org/officeDocument/2006/relationships/customXml" Target="../ink/ink3320.xml"/><Relationship Id="rId99" Type="http://schemas.openxmlformats.org/officeDocument/2006/relationships/image" Target="../media/image2273.png"/><Relationship Id="rId101" Type="http://schemas.openxmlformats.org/officeDocument/2006/relationships/image" Target="../media/image2274.png"/><Relationship Id="rId122" Type="http://schemas.openxmlformats.org/officeDocument/2006/relationships/customXml" Target="../ink/ink3342.xml"/><Relationship Id="rId143" Type="http://schemas.openxmlformats.org/officeDocument/2006/relationships/image" Target="../media/image2293.png"/><Relationship Id="rId164" Type="http://schemas.openxmlformats.org/officeDocument/2006/relationships/image" Target="../media/image2302.png"/><Relationship Id="rId185" Type="http://schemas.openxmlformats.org/officeDocument/2006/relationships/image" Target="../media/image2312.png"/><Relationship Id="rId9" Type="http://schemas.openxmlformats.org/officeDocument/2006/relationships/image" Target="../media/image2228.png"/><Relationship Id="rId210" Type="http://schemas.openxmlformats.org/officeDocument/2006/relationships/customXml" Target="../ink/ink3389.xml"/><Relationship Id="rId26" Type="http://schemas.openxmlformats.org/officeDocument/2006/relationships/customXml" Target="../ink/ink3294.xml"/><Relationship Id="rId231" Type="http://schemas.openxmlformats.org/officeDocument/2006/relationships/image" Target="../media/image2330.png"/><Relationship Id="rId252" Type="http://schemas.openxmlformats.org/officeDocument/2006/relationships/customXml" Target="../ink/ink3411.xml"/><Relationship Id="rId273" Type="http://schemas.openxmlformats.org/officeDocument/2006/relationships/image" Target="../media/image2350.png"/><Relationship Id="rId47" Type="http://schemas.openxmlformats.org/officeDocument/2006/relationships/image" Target="../media/image2247.png"/><Relationship Id="rId68" Type="http://schemas.openxmlformats.org/officeDocument/2006/relationships/customXml" Target="../ink/ink3315.xml"/><Relationship Id="rId89" Type="http://schemas.openxmlformats.org/officeDocument/2006/relationships/image" Target="../media/image2268.png"/><Relationship Id="rId112" Type="http://schemas.openxmlformats.org/officeDocument/2006/relationships/customXml" Target="../ink/ink3337.xml"/><Relationship Id="rId133" Type="http://schemas.openxmlformats.org/officeDocument/2006/relationships/image" Target="../media/image2290.png"/><Relationship Id="rId154" Type="http://schemas.openxmlformats.org/officeDocument/2006/relationships/image" Target="../media/image2297.png"/><Relationship Id="rId175" Type="http://schemas.openxmlformats.org/officeDocument/2006/relationships/customXml" Target="../ink/ink3370.xml"/><Relationship Id="rId196" Type="http://schemas.openxmlformats.org/officeDocument/2006/relationships/customXml" Target="../ink/ink3381.xml"/><Relationship Id="rId200" Type="http://schemas.openxmlformats.org/officeDocument/2006/relationships/customXml" Target="../ink/ink3383.xml"/><Relationship Id="rId16" Type="http://schemas.openxmlformats.org/officeDocument/2006/relationships/customXml" Target="../ink/ink3289.xml"/><Relationship Id="rId221" Type="http://schemas.openxmlformats.org/officeDocument/2006/relationships/image" Target="../media/image2325.png"/><Relationship Id="rId242" Type="http://schemas.openxmlformats.org/officeDocument/2006/relationships/image" Target="../media/image1503.png"/><Relationship Id="rId263" Type="http://schemas.openxmlformats.org/officeDocument/2006/relationships/image" Target="../media/image2345.png"/><Relationship Id="rId284" Type="http://schemas.openxmlformats.org/officeDocument/2006/relationships/customXml" Target="../ink/ink3427.xml"/><Relationship Id="rId37" Type="http://schemas.openxmlformats.org/officeDocument/2006/relationships/image" Target="../media/image2242.png"/><Relationship Id="rId58" Type="http://schemas.openxmlformats.org/officeDocument/2006/relationships/customXml" Target="../ink/ink3310.xml"/><Relationship Id="rId79" Type="http://schemas.openxmlformats.org/officeDocument/2006/relationships/image" Target="../media/image2263.png"/><Relationship Id="rId102" Type="http://schemas.openxmlformats.org/officeDocument/2006/relationships/customXml" Target="../ink/ink3332.xml"/><Relationship Id="rId123" Type="http://schemas.openxmlformats.org/officeDocument/2006/relationships/image" Target="../media/image2285.png"/><Relationship Id="rId144" Type="http://schemas.openxmlformats.org/officeDocument/2006/relationships/customXml" Target="../ink/ink3354.xml"/><Relationship Id="rId90" Type="http://schemas.openxmlformats.org/officeDocument/2006/relationships/customXml" Target="../ink/ink3326.xml"/><Relationship Id="rId165" Type="http://schemas.openxmlformats.org/officeDocument/2006/relationships/customXml" Target="../ink/ink3365.xml"/><Relationship Id="rId186" Type="http://schemas.openxmlformats.org/officeDocument/2006/relationships/customXml" Target="../ink/ink3376.xml"/><Relationship Id="rId211" Type="http://schemas.openxmlformats.org/officeDocument/2006/relationships/image" Target="../media/image2324.png"/><Relationship Id="rId232" Type="http://schemas.openxmlformats.org/officeDocument/2006/relationships/customXml" Target="../ink/ink3402.xml"/><Relationship Id="rId253" Type="http://schemas.openxmlformats.org/officeDocument/2006/relationships/image" Target="../media/image2340.png"/><Relationship Id="rId274" Type="http://schemas.openxmlformats.org/officeDocument/2006/relationships/customXml" Target="../ink/ink3422.xml"/><Relationship Id="rId27" Type="http://schemas.openxmlformats.org/officeDocument/2006/relationships/image" Target="../media/image2237.png"/><Relationship Id="rId48" Type="http://schemas.openxmlformats.org/officeDocument/2006/relationships/customXml" Target="../ink/ink3305.xml"/><Relationship Id="rId69" Type="http://schemas.openxmlformats.org/officeDocument/2006/relationships/image" Target="../media/image2258.png"/><Relationship Id="rId113" Type="http://schemas.openxmlformats.org/officeDocument/2006/relationships/image" Target="../media/image2280.png"/><Relationship Id="rId134" Type="http://schemas.openxmlformats.org/officeDocument/2006/relationships/customXml" Target="../ink/ink3348.xml"/><Relationship Id="rId80" Type="http://schemas.openxmlformats.org/officeDocument/2006/relationships/customXml" Target="../ink/ink3321.xml"/><Relationship Id="rId155" Type="http://schemas.openxmlformats.org/officeDocument/2006/relationships/customXml" Target="../ink/ink3360.xml"/><Relationship Id="rId176" Type="http://schemas.openxmlformats.org/officeDocument/2006/relationships/image" Target="../media/image2308.png"/><Relationship Id="rId197" Type="http://schemas.openxmlformats.org/officeDocument/2006/relationships/image" Target="../media/image2318.png"/><Relationship Id="rId201" Type="http://schemas.openxmlformats.org/officeDocument/2006/relationships/image" Target="../media/image2320.png"/><Relationship Id="rId222" Type="http://schemas.openxmlformats.org/officeDocument/2006/relationships/customXml" Target="../ink/ink3397.xml"/><Relationship Id="rId243" Type="http://schemas.openxmlformats.org/officeDocument/2006/relationships/image" Target="../media/image1536.png"/><Relationship Id="rId264" Type="http://schemas.openxmlformats.org/officeDocument/2006/relationships/customXml" Target="../ink/ink3417.xml"/><Relationship Id="rId285" Type="http://schemas.openxmlformats.org/officeDocument/2006/relationships/image" Target="../media/image2356.png"/><Relationship Id="rId17" Type="http://schemas.openxmlformats.org/officeDocument/2006/relationships/image" Target="../media/image2232.png"/><Relationship Id="rId38" Type="http://schemas.openxmlformats.org/officeDocument/2006/relationships/customXml" Target="../ink/ink3300.xml"/><Relationship Id="rId59" Type="http://schemas.openxmlformats.org/officeDocument/2006/relationships/image" Target="../media/image2253.png"/><Relationship Id="rId103" Type="http://schemas.openxmlformats.org/officeDocument/2006/relationships/image" Target="../media/image2275.png"/><Relationship Id="rId124" Type="http://schemas.openxmlformats.org/officeDocument/2006/relationships/customXml" Target="../ink/ink3343.xml"/><Relationship Id="rId70" Type="http://schemas.openxmlformats.org/officeDocument/2006/relationships/customXml" Target="../ink/ink3316.xml"/><Relationship Id="rId91" Type="http://schemas.openxmlformats.org/officeDocument/2006/relationships/image" Target="../media/image2269.png"/><Relationship Id="rId145" Type="http://schemas.openxmlformats.org/officeDocument/2006/relationships/image" Target="../media/image2096.png"/><Relationship Id="rId166" Type="http://schemas.openxmlformats.org/officeDocument/2006/relationships/image" Target="../media/image2303.png"/><Relationship Id="rId187" Type="http://schemas.openxmlformats.org/officeDocument/2006/relationships/image" Target="../media/image2313.png"/><Relationship Id="rId1" Type="http://schemas.microsoft.com/office/2007/relationships/media" Target="../media/media47.m4a"/><Relationship Id="rId212" Type="http://schemas.openxmlformats.org/officeDocument/2006/relationships/customXml" Target="../ink/ink3390.xml"/><Relationship Id="rId233" Type="http://schemas.openxmlformats.org/officeDocument/2006/relationships/image" Target="../media/image2331.png"/><Relationship Id="rId254" Type="http://schemas.openxmlformats.org/officeDocument/2006/relationships/customXml" Target="../ink/ink3412.xml"/><Relationship Id="rId28" Type="http://schemas.openxmlformats.org/officeDocument/2006/relationships/customXml" Target="../ink/ink3295.xml"/><Relationship Id="rId49" Type="http://schemas.openxmlformats.org/officeDocument/2006/relationships/image" Target="../media/image2248.png"/><Relationship Id="rId114" Type="http://schemas.openxmlformats.org/officeDocument/2006/relationships/customXml" Target="../ink/ink3338.xml"/><Relationship Id="rId275" Type="http://schemas.openxmlformats.org/officeDocument/2006/relationships/image" Target="../media/image2351.png"/><Relationship Id="rId60" Type="http://schemas.openxmlformats.org/officeDocument/2006/relationships/customXml" Target="../ink/ink3311.xml"/><Relationship Id="rId81" Type="http://schemas.openxmlformats.org/officeDocument/2006/relationships/image" Target="../media/image2264.png"/><Relationship Id="rId135" Type="http://schemas.openxmlformats.org/officeDocument/2006/relationships/image" Target="../media/image2062.png"/><Relationship Id="rId156" Type="http://schemas.openxmlformats.org/officeDocument/2006/relationships/image" Target="../media/image2298.png"/><Relationship Id="rId177" Type="http://schemas.openxmlformats.org/officeDocument/2006/relationships/customXml" Target="../ink/ink3371.xml"/><Relationship Id="rId198" Type="http://schemas.openxmlformats.org/officeDocument/2006/relationships/customXml" Target="../ink/ink3382.xml"/><Relationship Id="rId202" Type="http://schemas.openxmlformats.org/officeDocument/2006/relationships/customXml" Target="../ink/ink3384.xml"/><Relationship Id="rId223" Type="http://schemas.openxmlformats.org/officeDocument/2006/relationships/image" Target="../media/image2326.png"/><Relationship Id="rId244" Type="http://schemas.openxmlformats.org/officeDocument/2006/relationships/customXml" Target="../ink/ink3407.xml"/><Relationship Id="rId18" Type="http://schemas.openxmlformats.org/officeDocument/2006/relationships/customXml" Target="../ink/ink3290.xml"/><Relationship Id="rId39" Type="http://schemas.openxmlformats.org/officeDocument/2006/relationships/image" Target="../media/image2243.png"/><Relationship Id="rId265" Type="http://schemas.openxmlformats.org/officeDocument/2006/relationships/image" Target="../media/image2346.png"/><Relationship Id="rId286" Type="http://schemas.openxmlformats.org/officeDocument/2006/relationships/image" Target="../media/image1.png"/><Relationship Id="rId50" Type="http://schemas.openxmlformats.org/officeDocument/2006/relationships/customXml" Target="../ink/ink3306.xml"/><Relationship Id="rId104" Type="http://schemas.openxmlformats.org/officeDocument/2006/relationships/customXml" Target="../ink/ink3333.xml"/><Relationship Id="rId125" Type="http://schemas.openxmlformats.org/officeDocument/2006/relationships/image" Target="../media/image2286.png"/><Relationship Id="rId146" Type="http://schemas.openxmlformats.org/officeDocument/2006/relationships/customXml" Target="../ink/ink3355.xml"/><Relationship Id="rId167" Type="http://schemas.openxmlformats.org/officeDocument/2006/relationships/customXml" Target="../ink/ink3366.xml"/><Relationship Id="rId188" Type="http://schemas.openxmlformats.org/officeDocument/2006/relationships/customXml" Target="../ink/ink3377.xml"/><Relationship Id="rId71" Type="http://schemas.openxmlformats.org/officeDocument/2006/relationships/image" Target="../media/image2259.png"/><Relationship Id="rId92" Type="http://schemas.openxmlformats.org/officeDocument/2006/relationships/customXml" Target="../ink/ink3327.xml"/><Relationship Id="rId213" Type="http://schemas.openxmlformats.org/officeDocument/2006/relationships/customXml" Target="../ink/ink3391.xml"/><Relationship Id="rId234" Type="http://schemas.openxmlformats.org/officeDocument/2006/relationships/customXml" Target="../ink/ink3403.xml"/><Relationship Id="rId2" Type="http://schemas.openxmlformats.org/officeDocument/2006/relationships/audio" Target="../media/media47.m4a"/><Relationship Id="rId29" Type="http://schemas.openxmlformats.org/officeDocument/2006/relationships/image" Target="../media/image2238.png"/><Relationship Id="rId255" Type="http://schemas.openxmlformats.org/officeDocument/2006/relationships/image" Target="../media/image2341.png"/><Relationship Id="rId276" Type="http://schemas.openxmlformats.org/officeDocument/2006/relationships/customXml" Target="../ink/ink3423.xml"/><Relationship Id="rId40" Type="http://schemas.openxmlformats.org/officeDocument/2006/relationships/customXml" Target="../ink/ink3301.xml"/><Relationship Id="rId115" Type="http://schemas.openxmlformats.org/officeDocument/2006/relationships/image" Target="../media/image2281.png"/><Relationship Id="rId136" Type="http://schemas.openxmlformats.org/officeDocument/2006/relationships/customXml" Target="../ink/ink3349.xml"/><Relationship Id="rId157" Type="http://schemas.openxmlformats.org/officeDocument/2006/relationships/customXml" Target="../ink/ink3361.xml"/><Relationship Id="rId178" Type="http://schemas.openxmlformats.org/officeDocument/2006/relationships/customXml" Target="../ink/ink3372.xml"/><Relationship Id="rId61" Type="http://schemas.openxmlformats.org/officeDocument/2006/relationships/image" Target="../media/image2254.png"/><Relationship Id="rId82" Type="http://schemas.openxmlformats.org/officeDocument/2006/relationships/customXml" Target="../ink/ink3322.xml"/><Relationship Id="rId199" Type="http://schemas.openxmlformats.org/officeDocument/2006/relationships/image" Target="../media/image2319.png"/><Relationship Id="rId203" Type="http://schemas.openxmlformats.org/officeDocument/2006/relationships/image" Target="../media/image2321.png"/><Relationship Id="rId19" Type="http://schemas.openxmlformats.org/officeDocument/2006/relationships/image" Target="../media/image2233.png"/><Relationship Id="rId224" Type="http://schemas.openxmlformats.org/officeDocument/2006/relationships/customXml" Target="../ink/ink3398.xml"/><Relationship Id="rId245" Type="http://schemas.openxmlformats.org/officeDocument/2006/relationships/image" Target="../media/image2336.png"/><Relationship Id="rId266" Type="http://schemas.openxmlformats.org/officeDocument/2006/relationships/customXml" Target="../ink/ink3418.xml"/><Relationship Id="rId30" Type="http://schemas.openxmlformats.org/officeDocument/2006/relationships/customXml" Target="../ink/ink3296.xml"/><Relationship Id="rId105" Type="http://schemas.openxmlformats.org/officeDocument/2006/relationships/image" Target="../media/image2276.png"/><Relationship Id="rId126" Type="http://schemas.openxmlformats.org/officeDocument/2006/relationships/customXml" Target="../ink/ink3344.xml"/><Relationship Id="rId147" Type="http://schemas.openxmlformats.org/officeDocument/2006/relationships/image" Target="../media/image2294.png"/><Relationship Id="rId168" Type="http://schemas.openxmlformats.org/officeDocument/2006/relationships/image" Target="../media/image2304.png"/><Relationship Id="rId51" Type="http://schemas.openxmlformats.org/officeDocument/2006/relationships/image" Target="../media/image2249.png"/><Relationship Id="rId72" Type="http://schemas.openxmlformats.org/officeDocument/2006/relationships/customXml" Target="../ink/ink3317.xml"/><Relationship Id="rId93" Type="http://schemas.openxmlformats.org/officeDocument/2006/relationships/image" Target="../media/image2270.png"/><Relationship Id="rId189" Type="http://schemas.openxmlformats.org/officeDocument/2006/relationships/image" Target="../media/image2314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3392.xml"/><Relationship Id="rId235" Type="http://schemas.openxmlformats.org/officeDocument/2006/relationships/image" Target="../media/image2332.png"/><Relationship Id="rId256" Type="http://schemas.openxmlformats.org/officeDocument/2006/relationships/customXml" Target="../ink/ink3413.xml"/><Relationship Id="rId277" Type="http://schemas.openxmlformats.org/officeDocument/2006/relationships/image" Target="../media/image2352.png"/><Relationship Id="rId116" Type="http://schemas.openxmlformats.org/officeDocument/2006/relationships/customXml" Target="../ink/ink3339.xml"/><Relationship Id="rId137" Type="http://schemas.openxmlformats.org/officeDocument/2006/relationships/image" Target="../media/image2291.png"/><Relationship Id="rId158" Type="http://schemas.openxmlformats.org/officeDocument/2006/relationships/image" Target="../media/image2299.png"/><Relationship Id="rId20" Type="http://schemas.openxmlformats.org/officeDocument/2006/relationships/customXml" Target="../ink/ink3291.xml"/><Relationship Id="rId41" Type="http://schemas.openxmlformats.org/officeDocument/2006/relationships/image" Target="../media/image2244.png"/><Relationship Id="rId62" Type="http://schemas.openxmlformats.org/officeDocument/2006/relationships/customXml" Target="../ink/ink3312.xml"/><Relationship Id="rId83" Type="http://schemas.openxmlformats.org/officeDocument/2006/relationships/image" Target="../media/image2265.png"/><Relationship Id="rId179" Type="http://schemas.openxmlformats.org/officeDocument/2006/relationships/image" Target="../media/image2309.png"/><Relationship Id="rId190" Type="http://schemas.openxmlformats.org/officeDocument/2006/relationships/customXml" Target="../ink/ink3378.xml"/><Relationship Id="rId204" Type="http://schemas.openxmlformats.org/officeDocument/2006/relationships/customXml" Target="../ink/ink3385.xml"/><Relationship Id="rId225" Type="http://schemas.openxmlformats.org/officeDocument/2006/relationships/image" Target="../media/image2327.png"/><Relationship Id="rId246" Type="http://schemas.openxmlformats.org/officeDocument/2006/relationships/customXml" Target="../ink/ink3408.xml"/><Relationship Id="rId267" Type="http://schemas.openxmlformats.org/officeDocument/2006/relationships/image" Target="../media/image2347.png"/><Relationship Id="rId106" Type="http://schemas.openxmlformats.org/officeDocument/2006/relationships/customXml" Target="../ink/ink3334.xml"/><Relationship Id="rId127" Type="http://schemas.openxmlformats.org/officeDocument/2006/relationships/image" Target="../media/image2287.png"/><Relationship Id="rId10" Type="http://schemas.openxmlformats.org/officeDocument/2006/relationships/customXml" Target="../ink/ink3286.xml"/><Relationship Id="rId31" Type="http://schemas.openxmlformats.org/officeDocument/2006/relationships/image" Target="../media/image2239.png"/><Relationship Id="rId52" Type="http://schemas.openxmlformats.org/officeDocument/2006/relationships/customXml" Target="../ink/ink3307.xml"/><Relationship Id="rId73" Type="http://schemas.openxmlformats.org/officeDocument/2006/relationships/image" Target="../media/image2260.png"/><Relationship Id="rId94" Type="http://schemas.openxmlformats.org/officeDocument/2006/relationships/customXml" Target="../ink/ink3328.xml"/><Relationship Id="rId148" Type="http://schemas.openxmlformats.org/officeDocument/2006/relationships/customXml" Target="../ink/ink3356.xml"/><Relationship Id="rId169" Type="http://schemas.openxmlformats.org/officeDocument/2006/relationships/customXml" Target="../ink/ink3367.xml"/><Relationship Id="rId4" Type="http://schemas.openxmlformats.org/officeDocument/2006/relationships/customXml" Target="../ink/ink3283.xml"/><Relationship Id="rId180" Type="http://schemas.openxmlformats.org/officeDocument/2006/relationships/customXml" Target="../ink/ink3373.xml"/><Relationship Id="rId215" Type="http://schemas.openxmlformats.org/officeDocument/2006/relationships/customXml" Target="../ink/ink3393.xml"/><Relationship Id="rId236" Type="http://schemas.openxmlformats.org/officeDocument/2006/relationships/customXml" Target="../ink/ink3404.xml"/><Relationship Id="rId257" Type="http://schemas.openxmlformats.org/officeDocument/2006/relationships/image" Target="../media/image2342.png"/><Relationship Id="rId278" Type="http://schemas.openxmlformats.org/officeDocument/2006/relationships/customXml" Target="../ink/ink3424.xml"/><Relationship Id="rId42" Type="http://schemas.openxmlformats.org/officeDocument/2006/relationships/customXml" Target="../ink/ink3302.xml"/><Relationship Id="rId84" Type="http://schemas.openxmlformats.org/officeDocument/2006/relationships/customXml" Target="../ink/ink3323.xml"/><Relationship Id="rId138" Type="http://schemas.openxmlformats.org/officeDocument/2006/relationships/customXml" Target="../ink/ink3350.xml"/><Relationship Id="rId191" Type="http://schemas.openxmlformats.org/officeDocument/2006/relationships/image" Target="../media/image2315.png"/><Relationship Id="rId205" Type="http://schemas.openxmlformats.org/officeDocument/2006/relationships/image" Target="../media/image2322.png"/><Relationship Id="rId247" Type="http://schemas.openxmlformats.org/officeDocument/2006/relationships/image" Target="../media/image2337.png"/><Relationship Id="rId107" Type="http://schemas.openxmlformats.org/officeDocument/2006/relationships/image" Target="../media/image2277.png"/><Relationship Id="rId11" Type="http://schemas.openxmlformats.org/officeDocument/2006/relationships/image" Target="../media/image2229.png"/><Relationship Id="rId53" Type="http://schemas.openxmlformats.org/officeDocument/2006/relationships/image" Target="../media/image2250.png"/><Relationship Id="rId149" Type="http://schemas.openxmlformats.org/officeDocument/2006/relationships/customXml" Target="../ink/ink3357.xml"/><Relationship Id="rId95" Type="http://schemas.openxmlformats.org/officeDocument/2006/relationships/image" Target="../media/image2271.png"/><Relationship Id="rId160" Type="http://schemas.openxmlformats.org/officeDocument/2006/relationships/image" Target="../media/image2300.png"/><Relationship Id="rId216" Type="http://schemas.openxmlformats.org/officeDocument/2006/relationships/customXml" Target="../ink/ink3394.xml"/><Relationship Id="rId258" Type="http://schemas.openxmlformats.org/officeDocument/2006/relationships/customXml" Target="../ink/ink3414.xml"/><Relationship Id="rId22" Type="http://schemas.openxmlformats.org/officeDocument/2006/relationships/customXml" Target="../ink/ink3292.xml"/><Relationship Id="rId64" Type="http://schemas.openxmlformats.org/officeDocument/2006/relationships/customXml" Target="../ink/ink3313.xml"/><Relationship Id="rId118" Type="http://schemas.openxmlformats.org/officeDocument/2006/relationships/customXml" Target="../ink/ink3340.xml"/></Relationships>
</file>

<file path=ppt/slides/_rels/slide48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2365.png"/><Relationship Id="rId21" Type="http://schemas.openxmlformats.org/officeDocument/2006/relationships/image" Target="../media/image2234.png"/><Relationship Id="rId324" Type="http://schemas.openxmlformats.org/officeDocument/2006/relationships/customXml" Target="../ink/ink3497.xml"/><Relationship Id="rId366" Type="http://schemas.openxmlformats.org/officeDocument/2006/relationships/customXml" Target="../ink/ink3518.xml"/><Relationship Id="rId531" Type="http://schemas.openxmlformats.org/officeDocument/2006/relationships/customXml" Target="../ink/ink3601.xml"/><Relationship Id="rId433" Type="http://schemas.openxmlformats.org/officeDocument/2006/relationships/image" Target="../media/image2432.png"/><Relationship Id="rId268" Type="http://schemas.openxmlformats.org/officeDocument/2006/relationships/customXml" Target="../ink/ink3469.xml"/><Relationship Id="rId475" Type="http://schemas.openxmlformats.org/officeDocument/2006/relationships/customXml" Target="../ink/ink3573.xml"/><Relationship Id="rId32" Type="http://schemas.openxmlformats.org/officeDocument/2006/relationships/customXml" Target="../ink/ink3442.xml"/><Relationship Id="rId335" Type="http://schemas.openxmlformats.org/officeDocument/2006/relationships/image" Target="../media/image2383.png"/><Relationship Id="rId377" Type="http://schemas.openxmlformats.org/officeDocument/2006/relationships/image" Target="../media/image2404.png"/><Relationship Id="rId500" Type="http://schemas.openxmlformats.org/officeDocument/2006/relationships/image" Target="../media/image2465.png"/><Relationship Id="rId542" Type="http://schemas.openxmlformats.org/officeDocument/2006/relationships/image" Target="../media/image2486.png"/><Relationship Id="rId5" Type="http://schemas.openxmlformats.org/officeDocument/2006/relationships/image" Target="../media/image2226.png"/><Relationship Id="rId402" Type="http://schemas.openxmlformats.org/officeDocument/2006/relationships/customXml" Target="../ink/ink3536.xml"/><Relationship Id="rId279" Type="http://schemas.openxmlformats.org/officeDocument/2006/relationships/image" Target="../media/image2355.png"/><Relationship Id="rId444" Type="http://schemas.openxmlformats.org/officeDocument/2006/relationships/image" Target="../media/image2437.png"/><Relationship Id="rId486" Type="http://schemas.openxmlformats.org/officeDocument/2006/relationships/image" Target="../media/image2458.png"/><Relationship Id="rId43" Type="http://schemas.openxmlformats.org/officeDocument/2006/relationships/image" Target="../media/image2245.png"/><Relationship Id="rId290" Type="http://schemas.openxmlformats.org/officeDocument/2006/relationships/customXml" Target="../ink/ink3480.xml"/><Relationship Id="rId304" Type="http://schemas.openxmlformats.org/officeDocument/2006/relationships/customXml" Target="../ink/ink3487.xml"/><Relationship Id="rId346" Type="http://schemas.openxmlformats.org/officeDocument/2006/relationships/customXml" Target="../ink/ink3508.xml"/><Relationship Id="rId388" Type="http://schemas.openxmlformats.org/officeDocument/2006/relationships/customXml" Target="../ink/ink3529.xml"/><Relationship Id="rId511" Type="http://schemas.openxmlformats.org/officeDocument/2006/relationships/customXml" Target="../ink/ink3591.xml"/><Relationship Id="rId413" Type="http://schemas.openxmlformats.org/officeDocument/2006/relationships/image" Target="../media/image2422.png"/><Relationship Id="rId248" Type="http://schemas.openxmlformats.org/officeDocument/2006/relationships/customXml" Target="../ink/ink3459.xml"/><Relationship Id="rId455" Type="http://schemas.openxmlformats.org/officeDocument/2006/relationships/customXml" Target="../ink/ink3563.xml"/><Relationship Id="rId497" Type="http://schemas.openxmlformats.org/officeDocument/2006/relationships/customXml" Target="../ink/ink3584.xml"/><Relationship Id="rId12" Type="http://schemas.openxmlformats.org/officeDocument/2006/relationships/customXml" Target="../ink/ink3432.xml"/><Relationship Id="rId315" Type="http://schemas.openxmlformats.org/officeDocument/2006/relationships/image" Target="../media/image2373.png"/><Relationship Id="rId357" Type="http://schemas.openxmlformats.org/officeDocument/2006/relationships/image" Target="../media/image2394.png"/><Relationship Id="rId522" Type="http://schemas.openxmlformats.org/officeDocument/2006/relationships/image" Target="../media/image2476.png"/><Relationship Id="rId54" Type="http://schemas.openxmlformats.org/officeDocument/2006/relationships/customXml" Target="../ink/ink3453.xml"/><Relationship Id="rId399" Type="http://schemas.openxmlformats.org/officeDocument/2006/relationships/image" Target="../media/image2415.png"/><Relationship Id="rId259" Type="http://schemas.openxmlformats.org/officeDocument/2006/relationships/image" Target="../media/image2345.png"/><Relationship Id="rId424" Type="http://schemas.openxmlformats.org/officeDocument/2006/relationships/customXml" Target="../ink/ink3547.xml"/><Relationship Id="rId466" Type="http://schemas.openxmlformats.org/officeDocument/2006/relationships/image" Target="../media/image2448.png"/><Relationship Id="rId23" Type="http://schemas.openxmlformats.org/officeDocument/2006/relationships/image" Target="../media/image2235.png"/><Relationship Id="rId270" Type="http://schemas.openxmlformats.org/officeDocument/2006/relationships/customXml" Target="../ink/ink3470.xml"/><Relationship Id="rId326" Type="http://schemas.openxmlformats.org/officeDocument/2006/relationships/customXml" Target="../ink/ink3498.xml"/><Relationship Id="rId533" Type="http://schemas.openxmlformats.org/officeDocument/2006/relationships/customXml" Target="../ink/ink3602.xml"/><Relationship Id="rId368" Type="http://schemas.openxmlformats.org/officeDocument/2006/relationships/customXml" Target="../ink/ink3519.xml"/><Relationship Id="rId435" Type="http://schemas.openxmlformats.org/officeDocument/2006/relationships/image" Target="../media/image2433.png"/><Relationship Id="rId477" Type="http://schemas.openxmlformats.org/officeDocument/2006/relationships/customXml" Target="../ink/ink3574.xml"/><Relationship Id="rId281" Type="http://schemas.openxmlformats.org/officeDocument/2006/relationships/image" Target="../media/image2356.png"/><Relationship Id="rId337" Type="http://schemas.openxmlformats.org/officeDocument/2006/relationships/image" Target="../media/image2384.png"/><Relationship Id="rId502" Type="http://schemas.openxmlformats.org/officeDocument/2006/relationships/image" Target="../media/image2466.png"/><Relationship Id="rId34" Type="http://schemas.openxmlformats.org/officeDocument/2006/relationships/customXml" Target="../ink/ink3443.xml"/><Relationship Id="rId379" Type="http://schemas.openxmlformats.org/officeDocument/2006/relationships/image" Target="../media/image2405.png"/><Relationship Id="rId544" Type="http://schemas.openxmlformats.org/officeDocument/2006/relationships/image" Target="../media/image2487.png"/><Relationship Id="rId7" Type="http://schemas.openxmlformats.org/officeDocument/2006/relationships/image" Target="../media/image2227.png"/><Relationship Id="rId390" Type="http://schemas.openxmlformats.org/officeDocument/2006/relationships/customXml" Target="../ink/ink3530.xml"/><Relationship Id="rId404" Type="http://schemas.openxmlformats.org/officeDocument/2006/relationships/customXml" Target="../ink/ink3537.xml"/><Relationship Id="rId446" Type="http://schemas.openxmlformats.org/officeDocument/2006/relationships/image" Target="../media/image2438.png"/><Relationship Id="rId250" Type="http://schemas.openxmlformats.org/officeDocument/2006/relationships/customXml" Target="../ink/ink3460.xml"/><Relationship Id="rId292" Type="http://schemas.openxmlformats.org/officeDocument/2006/relationships/customXml" Target="../ink/ink3481.xml"/><Relationship Id="rId306" Type="http://schemas.openxmlformats.org/officeDocument/2006/relationships/customXml" Target="../ink/ink3488.xml"/><Relationship Id="rId488" Type="http://schemas.openxmlformats.org/officeDocument/2006/relationships/image" Target="../media/image2459.png"/><Relationship Id="rId45" Type="http://schemas.openxmlformats.org/officeDocument/2006/relationships/image" Target="../media/image2246.png"/><Relationship Id="rId348" Type="http://schemas.openxmlformats.org/officeDocument/2006/relationships/customXml" Target="../ink/ink3509.xml"/><Relationship Id="rId513" Type="http://schemas.openxmlformats.org/officeDocument/2006/relationships/customXml" Target="../ink/ink3592.xml"/><Relationship Id="rId415" Type="http://schemas.openxmlformats.org/officeDocument/2006/relationships/image" Target="../media/image2423.png"/><Relationship Id="rId457" Type="http://schemas.openxmlformats.org/officeDocument/2006/relationships/customXml" Target="../ink/ink3564.xml"/><Relationship Id="rId261" Type="http://schemas.openxmlformats.org/officeDocument/2006/relationships/image" Target="../media/image2346.png"/><Relationship Id="rId499" Type="http://schemas.openxmlformats.org/officeDocument/2006/relationships/customXml" Target="../ink/ink3585.xml"/><Relationship Id="rId14" Type="http://schemas.openxmlformats.org/officeDocument/2006/relationships/customXml" Target="../ink/ink3433.xml"/><Relationship Id="rId56" Type="http://schemas.openxmlformats.org/officeDocument/2006/relationships/customXml" Target="../ink/ink3454.xml"/><Relationship Id="rId317" Type="http://schemas.openxmlformats.org/officeDocument/2006/relationships/image" Target="../media/image2374.png"/><Relationship Id="rId359" Type="http://schemas.openxmlformats.org/officeDocument/2006/relationships/image" Target="../media/image2395.png"/><Relationship Id="rId524" Type="http://schemas.openxmlformats.org/officeDocument/2006/relationships/image" Target="../media/image2477.png"/><Relationship Id="rId370" Type="http://schemas.openxmlformats.org/officeDocument/2006/relationships/customXml" Target="../ink/ink3520.xml"/><Relationship Id="rId426" Type="http://schemas.openxmlformats.org/officeDocument/2006/relationships/customXml" Target="../ink/ink3548.xml"/><Relationship Id="rId468" Type="http://schemas.openxmlformats.org/officeDocument/2006/relationships/image" Target="../media/image2449.png"/><Relationship Id="rId25" Type="http://schemas.openxmlformats.org/officeDocument/2006/relationships/image" Target="../media/image2236.png"/><Relationship Id="rId272" Type="http://schemas.openxmlformats.org/officeDocument/2006/relationships/customXml" Target="../ink/ink3471.xml"/><Relationship Id="rId328" Type="http://schemas.openxmlformats.org/officeDocument/2006/relationships/customXml" Target="../ink/ink3499.xml"/><Relationship Id="rId535" Type="http://schemas.openxmlformats.org/officeDocument/2006/relationships/customXml" Target="../ink/ink3603.xml"/><Relationship Id="rId381" Type="http://schemas.openxmlformats.org/officeDocument/2006/relationships/image" Target="../media/image2406.png"/><Relationship Id="rId241" Type="http://schemas.openxmlformats.org/officeDocument/2006/relationships/image" Target="../media/image2336.png"/><Relationship Id="rId437" Type="http://schemas.openxmlformats.org/officeDocument/2006/relationships/image" Target="../media/image2434.png"/><Relationship Id="rId479" Type="http://schemas.openxmlformats.org/officeDocument/2006/relationships/customXml" Target="../ink/ink3575.xml"/><Relationship Id="rId15" Type="http://schemas.openxmlformats.org/officeDocument/2006/relationships/image" Target="../media/image2231.png"/><Relationship Id="rId36" Type="http://schemas.openxmlformats.org/officeDocument/2006/relationships/customXml" Target="../ink/ink3444.xml"/><Relationship Id="rId57" Type="http://schemas.openxmlformats.org/officeDocument/2006/relationships/image" Target="../media/image2252.png"/><Relationship Id="rId262" Type="http://schemas.openxmlformats.org/officeDocument/2006/relationships/customXml" Target="../ink/ink3466.xml"/><Relationship Id="rId283" Type="http://schemas.openxmlformats.org/officeDocument/2006/relationships/image" Target="../media/image2357.png"/><Relationship Id="rId318" Type="http://schemas.openxmlformats.org/officeDocument/2006/relationships/customXml" Target="../ink/ink3494.xml"/><Relationship Id="rId339" Type="http://schemas.openxmlformats.org/officeDocument/2006/relationships/image" Target="../media/image2385.png"/><Relationship Id="rId490" Type="http://schemas.openxmlformats.org/officeDocument/2006/relationships/image" Target="../media/image2460.png"/><Relationship Id="rId504" Type="http://schemas.openxmlformats.org/officeDocument/2006/relationships/image" Target="../media/image2467.png"/><Relationship Id="rId525" Type="http://schemas.openxmlformats.org/officeDocument/2006/relationships/customXml" Target="../ink/ink3598.xml"/><Relationship Id="rId546" Type="http://schemas.openxmlformats.org/officeDocument/2006/relationships/image" Target="../media/image2488.png"/><Relationship Id="rId350" Type="http://schemas.openxmlformats.org/officeDocument/2006/relationships/customXml" Target="../ink/ink3510.xml"/><Relationship Id="rId371" Type="http://schemas.openxmlformats.org/officeDocument/2006/relationships/image" Target="../media/image2401.png"/><Relationship Id="rId406" Type="http://schemas.openxmlformats.org/officeDocument/2006/relationships/customXml" Target="../ink/ink3538.xml"/><Relationship Id="rId9" Type="http://schemas.openxmlformats.org/officeDocument/2006/relationships/image" Target="../media/image2228.png"/><Relationship Id="rId392" Type="http://schemas.openxmlformats.org/officeDocument/2006/relationships/customXml" Target="../ink/ink3531.xml"/><Relationship Id="rId427" Type="http://schemas.openxmlformats.org/officeDocument/2006/relationships/image" Target="../media/image2429.png"/><Relationship Id="rId448" Type="http://schemas.openxmlformats.org/officeDocument/2006/relationships/image" Target="../media/image2439.png"/><Relationship Id="rId469" Type="http://schemas.openxmlformats.org/officeDocument/2006/relationships/customXml" Target="../ink/ink3570.xml"/><Relationship Id="rId26" Type="http://schemas.openxmlformats.org/officeDocument/2006/relationships/customXml" Target="../ink/ink3439.xml"/><Relationship Id="rId252" Type="http://schemas.openxmlformats.org/officeDocument/2006/relationships/customXml" Target="../ink/ink3461.xml"/><Relationship Id="rId273" Type="http://schemas.openxmlformats.org/officeDocument/2006/relationships/image" Target="../media/image2352.png"/><Relationship Id="rId294" Type="http://schemas.openxmlformats.org/officeDocument/2006/relationships/customXml" Target="../ink/ink3482.xml"/><Relationship Id="rId308" Type="http://schemas.openxmlformats.org/officeDocument/2006/relationships/customXml" Target="../ink/ink3489.xml"/><Relationship Id="rId329" Type="http://schemas.openxmlformats.org/officeDocument/2006/relationships/image" Target="../media/image2380.png"/><Relationship Id="rId480" Type="http://schemas.openxmlformats.org/officeDocument/2006/relationships/image" Target="../media/image2455.png"/><Relationship Id="rId515" Type="http://schemas.openxmlformats.org/officeDocument/2006/relationships/customXml" Target="../ink/ink3593.xml"/><Relationship Id="rId536" Type="http://schemas.openxmlformats.org/officeDocument/2006/relationships/image" Target="../media/image2483.png"/><Relationship Id="rId47" Type="http://schemas.openxmlformats.org/officeDocument/2006/relationships/image" Target="../media/image2247.png"/><Relationship Id="rId340" Type="http://schemas.openxmlformats.org/officeDocument/2006/relationships/customXml" Target="../ink/ink3505.xml"/><Relationship Id="rId361" Type="http://schemas.openxmlformats.org/officeDocument/2006/relationships/image" Target="../media/image2396.png"/><Relationship Id="rId382" Type="http://schemas.openxmlformats.org/officeDocument/2006/relationships/customXml" Target="../ink/ink3526.xml"/><Relationship Id="rId417" Type="http://schemas.openxmlformats.org/officeDocument/2006/relationships/image" Target="../media/image2424.png"/><Relationship Id="rId438" Type="http://schemas.openxmlformats.org/officeDocument/2006/relationships/customXml" Target="../ink/ink3554.xml"/><Relationship Id="rId459" Type="http://schemas.openxmlformats.org/officeDocument/2006/relationships/customXml" Target="../ink/ink3565.xml"/><Relationship Id="rId16" Type="http://schemas.openxmlformats.org/officeDocument/2006/relationships/customXml" Target="../ink/ink3434.xml"/><Relationship Id="rId242" Type="http://schemas.openxmlformats.org/officeDocument/2006/relationships/customXml" Target="../ink/ink3456.xml"/><Relationship Id="rId263" Type="http://schemas.openxmlformats.org/officeDocument/2006/relationships/image" Target="../media/image2347.png"/><Relationship Id="rId284" Type="http://schemas.openxmlformats.org/officeDocument/2006/relationships/customXml" Target="../ink/ink3477.xml"/><Relationship Id="rId319" Type="http://schemas.openxmlformats.org/officeDocument/2006/relationships/image" Target="../media/image2375.png"/><Relationship Id="rId470" Type="http://schemas.openxmlformats.org/officeDocument/2006/relationships/image" Target="../media/image2450.png"/><Relationship Id="rId491" Type="http://schemas.openxmlformats.org/officeDocument/2006/relationships/customXml" Target="../ink/ink3581.xml"/><Relationship Id="rId505" Type="http://schemas.openxmlformats.org/officeDocument/2006/relationships/customXml" Target="../ink/ink3588.xml"/><Relationship Id="rId526" Type="http://schemas.openxmlformats.org/officeDocument/2006/relationships/image" Target="../media/image2478.png"/><Relationship Id="rId37" Type="http://schemas.openxmlformats.org/officeDocument/2006/relationships/image" Target="../media/image2242.png"/><Relationship Id="rId58" Type="http://schemas.openxmlformats.org/officeDocument/2006/relationships/image" Target="../media/image1503.png"/><Relationship Id="rId330" Type="http://schemas.openxmlformats.org/officeDocument/2006/relationships/customXml" Target="../ink/ink3500.xml"/><Relationship Id="rId547" Type="http://schemas.openxmlformats.org/officeDocument/2006/relationships/customXml" Target="../ink/ink3609.xml"/><Relationship Id="rId351" Type="http://schemas.openxmlformats.org/officeDocument/2006/relationships/image" Target="../media/image2391.png"/><Relationship Id="rId372" Type="http://schemas.openxmlformats.org/officeDocument/2006/relationships/customXml" Target="../ink/ink3521.xml"/><Relationship Id="rId393" Type="http://schemas.openxmlformats.org/officeDocument/2006/relationships/image" Target="../media/image2412.png"/><Relationship Id="rId407" Type="http://schemas.openxmlformats.org/officeDocument/2006/relationships/image" Target="../media/image2419.png"/><Relationship Id="rId428" Type="http://schemas.openxmlformats.org/officeDocument/2006/relationships/customXml" Target="../ink/ink3549.xml"/><Relationship Id="rId449" Type="http://schemas.openxmlformats.org/officeDocument/2006/relationships/customXml" Target="../ink/ink3560.xml"/><Relationship Id="rId253" Type="http://schemas.openxmlformats.org/officeDocument/2006/relationships/image" Target="../media/image2342.png"/><Relationship Id="rId274" Type="http://schemas.openxmlformats.org/officeDocument/2006/relationships/customXml" Target="../ink/ink3472.xml"/><Relationship Id="rId295" Type="http://schemas.openxmlformats.org/officeDocument/2006/relationships/image" Target="../media/image2363.png"/><Relationship Id="rId309" Type="http://schemas.openxmlformats.org/officeDocument/2006/relationships/image" Target="../media/image2370.png"/><Relationship Id="rId460" Type="http://schemas.openxmlformats.org/officeDocument/2006/relationships/image" Target="../media/image2445.png"/><Relationship Id="rId481" Type="http://schemas.openxmlformats.org/officeDocument/2006/relationships/customXml" Target="../ink/ink3576.xml"/><Relationship Id="rId516" Type="http://schemas.openxmlformats.org/officeDocument/2006/relationships/image" Target="../media/image2473.png"/><Relationship Id="rId27" Type="http://schemas.openxmlformats.org/officeDocument/2006/relationships/image" Target="../media/image2237.png"/><Relationship Id="rId48" Type="http://schemas.openxmlformats.org/officeDocument/2006/relationships/customXml" Target="../ink/ink3450.xml"/><Relationship Id="rId320" Type="http://schemas.openxmlformats.org/officeDocument/2006/relationships/customXml" Target="../ink/ink3495.xml"/><Relationship Id="rId537" Type="http://schemas.openxmlformats.org/officeDocument/2006/relationships/customXml" Target="../ink/ink3604.xml"/><Relationship Id="rId341" Type="http://schemas.openxmlformats.org/officeDocument/2006/relationships/image" Target="../media/image2386.png"/><Relationship Id="rId362" Type="http://schemas.openxmlformats.org/officeDocument/2006/relationships/customXml" Target="../ink/ink3516.xml"/><Relationship Id="rId383" Type="http://schemas.openxmlformats.org/officeDocument/2006/relationships/image" Target="../media/image2407.png"/><Relationship Id="rId418" Type="http://schemas.openxmlformats.org/officeDocument/2006/relationships/customXml" Target="../ink/ink3544.xml"/><Relationship Id="rId439" Type="http://schemas.openxmlformats.org/officeDocument/2006/relationships/image" Target="../media/image2435.png"/><Relationship Id="rId243" Type="http://schemas.openxmlformats.org/officeDocument/2006/relationships/image" Target="../media/image2337.png"/><Relationship Id="rId264" Type="http://schemas.openxmlformats.org/officeDocument/2006/relationships/customXml" Target="../ink/ink3467.xml"/><Relationship Id="rId285" Type="http://schemas.openxmlformats.org/officeDocument/2006/relationships/image" Target="../media/image2358.png"/><Relationship Id="rId450" Type="http://schemas.openxmlformats.org/officeDocument/2006/relationships/image" Target="../media/image2440.png"/><Relationship Id="rId471" Type="http://schemas.openxmlformats.org/officeDocument/2006/relationships/customXml" Target="../ink/ink3571.xml"/><Relationship Id="rId506" Type="http://schemas.openxmlformats.org/officeDocument/2006/relationships/image" Target="../media/image2468.png"/><Relationship Id="rId17" Type="http://schemas.openxmlformats.org/officeDocument/2006/relationships/image" Target="../media/image2232.png"/><Relationship Id="rId38" Type="http://schemas.openxmlformats.org/officeDocument/2006/relationships/customXml" Target="../ink/ink3445.xml"/><Relationship Id="rId59" Type="http://schemas.openxmlformats.org/officeDocument/2006/relationships/image" Target="../media/image1536.png"/><Relationship Id="rId310" Type="http://schemas.openxmlformats.org/officeDocument/2006/relationships/customXml" Target="../ink/ink3490.xml"/><Relationship Id="rId492" Type="http://schemas.openxmlformats.org/officeDocument/2006/relationships/image" Target="../media/image2461.png"/><Relationship Id="rId527" Type="http://schemas.openxmlformats.org/officeDocument/2006/relationships/customXml" Target="../ink/ink3599.xml"/><Relationship Id="rId548" Type="http://schemas.openxmlformats.org/officeDocument/2006/relationships/image" Target="../media/image2489.png"/><Relationship Id="rId331" Type="http://schemas.openxmlformats.org/officeDocument/2006/relationships/image" Target="../media/image2381.png"/><Relationship Id="rId352" Type="http://schemas.openxmlformats.org/officeDocument/2006/relationships/customXml" Target="../ink/ink3511.xml"/><Relationship Id="rId373" Type="http://schemas.openxmlformats.org/officeDocument/2006/relationships/image" Target="../media/image2402.png"/><Relationship Id="rId394" Type="http://schemas.openxmlformats.org/officeDocument/2006/relationships/customXml" Target="../ink/ink3532.xml"/><Relationship Id="rId408" Type="http://schemas.openxmlformats.org/officeDocument/2006/relationships/customXml" Target="../ink/ink3539.xml"/><Relationship Id="rId429" Type="http://schemas.openxmlformats.org/officeDocument/2006/relationships/image" Target="../media/image2430.png"/><Relationship Id="rId1" Type="http://schemas.microsoft.com/office/2007/relationships/media" Target="../media/media48.m4a"/><Relationship Id="rId254" Type="http://schemas.openxmlformats.org/officeDocument/2006/relationships/customXml" Target="../ink/ink3462.xml"/><Relationship Id="rId440" Type="http://schemas.openxmlformats.org/officeDocument/2006/relationships/customXml" Target="../ink/ink3555.xml"/><Relationship Id="rId28" Type="http://schemas.openxmlformats.org/officeDocument/2006/relationships/customXml" Target="../ink/ink3440.xml"/><Relationship Id="rId49" Type="http://schemas.openxmlformats.org/officeDocument/2006/relationships/image" Target="../media/image2248.png"/><Relationship Id="rId275" Type="http://schemas.openxmlformats.org/officeDocument/2006/relationships/image" Target="../media/image2353.png"/><Relationship Id="rId296" Type="http://schemas.openxmlformats.org/officeDocument/2006/relationships/customXml" Target="../ink/ink3483.xml"/><Relationship Id="rId300" Type="http://schemas.openxmlformats.org/officeDocument/2006/relationships/customXml" Target="../ink/ink3485.xml"/><Relationship Id="rId461" Type="http://schemas.openxmlformats.org/officeDocument/2006/relationships/customXml" Target="../ink/ink3566.xml"/><Relationship Id="rId482" Type="http://schemas.openxmlformats.org/officeDocument/2006/relationships/image" Target="../media/image2456.png"/><Relationship Id="rId517" Type="http://schemas.openxmlformats.org/officeDocument/2006/relationships/customXml" Target="../ink/ink3594.xml"/><Relationship Id="rId538" Type="http://schemas.openxmlformats.org/officeDocument/2006/relationships/image" Target="../media/image2484.png"/><Relationship Id="rId60" Type="http://schemas.openxmlformats.org/officeDocument/2006/relationships/customXml" Target="../ink/ink3455.xml"/><Relationship Id="rId321" Type="http://schemas.openxmlformats.org/officeDocument/2006/relationships/image" Target="../media/image2376.png"/><Relationship Id="rId342" Type="http://schemas.openxmlformats.org/officeDocument/2006/relationships/customXml" Target="../ink/ink3506.xml"/><Relationship Id="rId363" Type="http://schemas.openxmlformats.org/officeDocument/2006/relationships/image" Target="../media/image2397.png"/><Relationship Id="rId384" Type="http://schemas.openxmlformats.org/officeDocument/2006/relationships/customXml" Target="../ink/ink3527.xml"/><Relationship Id="rId419" Type="http://schemas.openxmlformats.org/officeDocument/2006/relationships/image" Target="../media/image2425.png"/><Relationship Id="rId244" Type="http://schemas.openxmlformats.org/officeDocument/2006/relationships/customXml" Target="../ink/ink3457.xml"/><Relationship Id="rId430" Type="http://schemas.openxmlformats.org/officeDocument/2006/relationships/customXml" Target="../ink/ink3550.xml"/><Relationship Id="rId18" Type="http://schemas.openxmlformats.org/officeDocument/2006/relationships/customXml" Target="../ink/ink3435.xml"/><Relationship Id="rId39" Type="http://schemas.openxmlformats.org/officeDocument/2006/relationships/image" Target="../media/image2243.png"/><Relationship Id="rId265" Type="http://schemas.openxmlformats.org/officeDocument/2006/relationships/image" Target="../media/image2348.png"/><Relationship Id="rId286" Type="http://schemas.openxmlformats.org/officeDocument/2006/relationships/customXml" Target="../ink/ink3478.xml"/><Relationship Id="rId451" Type="http://schemas.openxmlformats.org/officeDocument/2006/relationships/customXml" Target="../ink/ink3561.xml"/><Relationship Id="rId472" Type="http://schemas.openxmlformats.org/officeDocument/2006/relationships/image" Target="../media/image2451.png"/><Relationship Id="rId493" Type="http://schemas.openxmlformats.org/officeDocument/2006/relationships/customXml" Target="../ink/ink3582.xml"/><Relationship Id="rId507" Type="http://schemas.openxmlformats.org/officeDocument/2006/relationships/customXml" Target="../ink/ink3589.xml"/><Relationship Id="rId528" Type="http://schemas.openxmlformats.org/officeDocument/2006/relationships/image" Target="../media/image2479.png"/><Relationship Id="rId549" Type="http://schemas.openxmlformats.org/officeDocument/2006/relationships/image" Target="../media/image1.png"/><Relationship Id="rId50" Type="http://schemas.openxmlformats.org/officeDocument/2006/relationships/customXml" Target="../ink/ink3451.xml"/><Relationship Id="rId311" Type="http://schemas.openxmlformats.org/officeDocument/2006/relationships/image" Target="../media/image2371.png"/><Relationship Id="rId332" Type="http://schemas.openxmlformats.org/officeDocument/2006/relationships/customXml" Target="../ink/ink3501.xml"/><Relationship Id="rId353" Type="http://schemas.openxmlformats.org/officeDocument/2006/relationships/image" Target="../media/image2392.png"/><Relationship Id="rId374" Type="http://schemas.openxmlformats.org/officeDocument/2006/relationships/customXml" Target="../ink/ink3522.xml"/><Relationship Id="rId395" Type="http://schemas.openxmlformats.org/officeDocument/2006/relationships/image" Target="../media/image2413.png"/><Relationship Id="rId409" Type="http://schemas.openxmlformats.org/officeDocument/2006/relationships/image" Target="../media/image2420.png"/><Relationship Id="rId420" Type="http://schemas.openxmlformats.org/officeDocument/2006/relationships/customXml" Target="../ink/ink3545.xml"/><Relationship Id="rId2" Type="http://schemas.openxmlformats.org/officeDocument/2006/relationships/audio" Target="../media/media48.m4a"/><Relationship Id="rId29" Type="http://schemas.openxmlformats.org/officeDocument/2006/relationships/image" Target="../media/image2238.png"/><Relationship Id="rId255" Type="http://schemas.openxmlformats.org/officeDocument/2006/relationships/image" Target="../media/image2343.png"/><Relationship Id="rId276" Type="http://schemas.openxmlformats.org/officeDocument/2006/relationships/customXml" Target="../ink/ink3473.xml"/><Relationship Id="rId297" Type="http://schemas.openxmlformats.org/officeDocument/2006/relationships/image" Target="../media/image2364.png"/><Relationship Id="rId441" Type="http://schemas.openxmlformats.org/officeDocument/2006/relationships/customXml" Target="../ink/ink3556.xml"/><Relationship Id="rId462" Type="http://schemas.openxmlformats.org/officeDocument/2006/relationships/image" Target="../media/image2446.png"/><Relationship Id="rId483" Type="http://schemas.openxmlformats.org/officeDocument/2006/relationships/customXml" Target="../ink/ink3577.xml"/><Relationship Id="rId518" Type="http://schemas.openxmlformats.org/officeDocument/2006/relationships/image" Target="../media/image2474.png"/><Relationship Id="rId539" Type="http://schemas.openxmlformats.org/officeDocument/2006/relationships/customXml" Target="../ink/ink3605.xml"/><Relationship Id="rId40" Type="http://schemas.openxmlformats.org/officeDocument/2006/relationships/customXml" Target="../ink/ink3446.xml"/><Relationship Id="rId301" Type="http://schemas.openxmlformats.org/officeDocument/2006/relationships/image" Target="../media/image2366.png"/><Relationship Id="rId322" Type="http://schemas.openxmlformats.org/officeDocument/2006/relationships/customXml" Target="../ink/ink3496.xml"/><Relationship Id="rId343" Type="http://schemas.openxmlformats.org/officeDocument/2006/relationships/image" Target="../media/image2387.png"/><Relationship Id="rId364" Type="http://schemas.openxmlformats.org/officeDocument/2006/relationships/customXml" Target="../ink/ink3517.xml"/><Relationship Id="rId385" Type="http://schemas.openxmlformats.org/officeDocument/2006/relationships/image" Target="../media/image2408.png"/><Relationship Id="rId19" Type="http://schemas.openxmlformats.org/officeDocument/2006/relationships/image" Target="../media/image2233.png"/><Relationship Id="rId245" Type="http://schemas.openxmlformats.org/officeDocument/2006/relationships/image" Target="../media/image2338.png"/><Relationship Id="rId266" Type="http://schemas.openxmlformats.org/officeDocument/2006/relationships/customXml" Target="../ink/ink3468.xml"/><Relationship Id="rId287" Type="http://schemas.openxmlformats.org/officeDocument/2006/relationships/image" Target="../media/image2359.png"/><Relationship Id="rId410" Type="http://schemas.openxmlformats.org/officeDocument/2006/relationships/customXml" Target="../ink/ink3540.xml"/><Relationship Id="rId431" Type="http://schemas.openxmlformats.org/officeDocument/2006/relationships/image" Target="../media/image2431.png"/><Relationship Id="rId452" Type="http://schemas.openxmlformats.org/officeDocument/2006/relationships/image" Target="../media/image2441.png"/><Relationship Id="rId473" Type="http://schemas.openxmlformats.org/officeDocument/2006/relationships/customXml" Target="../ink/ink3572.xml"/><Relationship Id="rId494" Type="http://schemas.openxmlformats.org/officeDocument/2006/relationships/image" Target="../media/image2462.png"/><Relationship Id="rId508" Type="http://schemas.openxmlformats.org/officeDocument/2006/relationships/image" Target="../media/image2469.png"/><Relationship Id="rId529" Type="http://schemas.openxmlformats.org/officeDocument/2006/relationships/customXml" Target="../ink/ink3600.xml"/><Relationship Id="rId30" Type="http://schemas.openxmlformats.org/officeDocument/2006/relationships/customXml" Target="../ink/ink3441.xml"/><Relationship Id="rId312" Type="http://schemas.openxmlformats.org/officeDocument/2006/relationships/customXml" Target="../ink/ink3491.xml"/><Relationship Id="rId333" Type="http://schemas.openxmlformats.org/officeDocument/2006/relationships/image" Target="../media/image2382.png"/><Relationship Id="rId354" Type="http://schemas.openxmlformats.org/officeDocument/2006/relationships/customXml" Target="../ink/ink3512.xml"/><Relationship Id="rId540" Type="http://schemas.openxmlformats.org/officeDocument/2006/relationships/image" Target="../media/image2485.png"/><Relationship Id="rId51" Type="http://schemas.openxmlformats.org/officeDocument/2006/relationships/image" Target="../media/image2249.png"/><Relationship Id="rId375" Type="http://schemas.openxmlformats.org/officeDocument/2006/relationships/image" Target="../media/image2403.png"/><Relationship Id="rId396" Type="http://schemas.openxmlformats.org/officeDocument/2006/relationships/customXml" Target="../ink/ink3533.xml"/><Relationship Id="rId3" Type="http://schemas.openxmlformats.org/officeDocument/2006/relationships/slideLayout" Target="../slideLayouts/slideLayout2.xml"/><Relationship Id="rId256" Type="http://schemas.openxmlformats.org/officeDocument/2006/relationships/customXml" Target="../ink/ink3463.xml"/><Relationship Id="rId277" Type="http://schemas.openxmlformats.org/officeDocument/2006/relationships/image" Target="../media/image2354.png"/><Relationship Id="rId298" Type="http://schemas.openxmlformats.org/officeDocument/2006/relationships/customXml" Target="../ink/ink3484.xml"/><Relationship Id="rId400" Type="http://schemas.openxmlformats.org/officeDocument/2006/relationships/customXml" Target="../ink/ink3535.xml"/><Relationship Id="rId421" Type="http://schemas.openxmlformats.org/officeDocument/2006/relationships/image" Target="../media/image2426.png"/><Relationship Id="rId442" Type="http://schemas.openxmlformats.org/officeDocument/2006/relationships/image" Target="../media/image2436.png"/><Relationship Id="rId463" Type="http://schemas.openxmlformats.org/officeDocument/2006/relationships/customXml" Target="../ink/ink3567.xml"/><Relationship Id="rId484" Type="http://schemas.openxmlformats.org/officeDocument/2006/relationships/image" Target="../media/image2457.png"/><Relationship Id="rId519" Type="http://schemas.openxmlformats.org/officeDocument/2006/relationships/customXml" Target="../ink/ink3595.xml"/><Relationship Id="rId302" Type="http://schemas.openxmlformats.org/officeDocument/2006/relationships/customXml" Target="../ink/ink3486.xml"/><Relationship Id="rId323" Type="http://schemas.openxmlformats.org/officeDocument/2006/relationships/image" Target="../media/image2377.png"/><Relationship Id="rId344" Type="http://schemas.openxmlformats.org/officeDocument/2006/relationships/customXml" Target="../ink/ink3507.xml"/><Relationship Id="rId530" Type="http://schemas.openxmlformats.org/officeDocument/2006/relationships/image" Target="../media/image2480.png"/><Relationship Id="rId20" Type="http://schemas.openxmlformats.org/officeDocument/2006/relationships/customXml" Target="../ink/ink3436.xml"/><Relationship Id="rId41" Type="http://schemas.openxmlformats.org/officeDocument/2006/relationships/image" Target="../media/image2244.png"/><Relationship Id="rId365" Type="http://schemas.openxmlformats.org/officeDocument/2006/relationships/image" Target="../media/image2398.png"/><Relationship Id="rId386" Type="http://schemas.openxmlformats.org/officeDocument/2006/relationships/customXml" Target="../ink/ink3528.xml"/><Relationship Id="rId246" Type="http://schemas.openxmlformats.org/officeDocument/2006/relationships/customXml" Target="../ink/ink3458.xml"/><Relationship Id="rId267" Type="http://schemas.openxmlformats.org/officeDocument/2006/relationships/image" Target="../media/image2349.png"/><Relationship Id="rId288" Type="http://schemas.openxmlformats.org/officeDocument/2006/relationships/customXml" Target="../ink/ink3479.xml"/><Relationship Id="rId411" Type="http://schemas.openxmlformats.org/officeDocument/2006/relationships/image" Target="../media/image2421.png"/><Relationship Id="rId432" Type="http://schemas.openxmlformats.org/officeDocument/2006/relationships/customXml" Target="../ink/ink3551.xml"/><Relationship Id="rId453" Type="http://schemas.openxmlformats.org/officeDocument/2006/relationships/customXml" Target="../ink/ink3562.xml"/><Relationship Id="rId474" Type="http://schemas.openxmlformats.org/officeDocument/2006/relationships/image" Target="../media/image2452.png"/><Relationship Id="rId509" Type="http://schemas.openxmlformats.org/officeDocument/2006/relationships/customXml" Target="../ink/ink3590.xml"/><Relationship Id="rId313" Type="http://schemas.openxmlformats.org/officeDocument/2006/relationships/image" Target="../media/image2372.png"/><Relationship Id="rId495" Type="http://schemas.openxmlformats.org/officeDocument/2006/relationships/customXml" Target="../ink/ink3583.xml"/><Relationship Id="rId10" Type="http://schemas.openxmlformats.org/officeDocument/2006/relationships/customXml" Target="../ink/ink3431.xml"/><Relationship Id="rId31" Type="http://schemas.openxmlformats.org/officeDocument/2006/relationships/image" Target="../media/image2239.png"/><Relationship Id="rId52" Type="http://schemas.openxmlformats.org/officeDocument/2006/relationships/customXml" Target="../ink/ink3452.xml"/><Relationship Id="rId334" Type="http://schemas.openxmlformats.org/officeDocument/2006/relationships/customXml" Target="../ink/ink3502.xml"/><Relationship Id="rId355" Type="http://schemas.openxmlformats.org/officeDocument/2006/relationships/image" Target="../media/image2393.png"/><Relationship Id="rId376" Type="http://schemas.openxmlformats.org/officeDocument/2006/relationships/customXml" Target="../ink/ink3523.xml"/><Relationship Id="rId397" Type="http://schemas.openxmlformats.org/officeDocument/2006/relationships/image" Target="../media/image2414.png"/><Relationship Id="rId520" Type="http://schemas.openxmlformats.org/officeDocument/2006/relationships/image" Target="../media/image2475.png"/><Relationship Id="rId541" Type="http://schemas.openxmlformats.org/officeDocument/2006/relationships/customXml" Target="../ink/ink3606.xml"/><Relationship Id="rId4" Type="http://schemas.openxmlformats.org/officeDocument/2006/relationships/customXml" Target="../ink/ink3428.xml"/><Relationship Id="rId257" Type="http://schemas.openxmlformats.org/officeDocument/2006/relationships/image" Target="../media/image2344.png"/><Relationship Id="rId278" Type="http://schemas.openxmlformats.org/officeDocument/2006/relationships/customXml" Target="../ink/ink3474.xml"/><Relationship Id="rId401" Type="http://schemas.openxmlformats.org/officeDocument/2006/relationships/image" Target="../media/image2416.png"/><Relationship Id="rId422" Type="http://schemas.openxmlformats.org/officeDocument/2006/relationships/customXml" Target="../ink/ink3546.xml"/><Relationship Id="rId443" Type="http://schemas.openxmlformats.org/officeDocument/2006/relationships/customXml" Target="../ink/ink3557.xml"/><Relationship Id="rId464" Type="http://schemas.openxmlformats.org/officeDocument/2006/relationships/image" Target="../media/image2447.png"/><Relationship Id="rId303" Type="http://schemas.openxmlformats.org/officeDocument/2006/relationships/image" Target="../media/image2367.png"/><Relationship Id="rId485" Type="http://schemas.openxmlformats.org/officeDocument/2006/relationships/customXml" Target="../ink/ink3578.xml"/><Relationship Id="rId42" Type="http://schemas.openxmlformats.org/officeDocument/2006/relationships/customXml" Target="../ink/ink3447.xml"/><Relationship Id="rId345" Type="http://schemas.openxmlformats.org/officeDocument/2006/relationships/image" Target="../media/image2388.png"/><Relationship Id="rId387" Type="http://schemas.openxmlformats.org/officeDocument/2006/relationships/image" Target="../media/image2409.png"/><Relationship Id="rId510" Type="http://schemas.openxmlformats.org/officeDocument/2006/relationships/image" Target="../media/image2470.png"/><Relationship Id="rId247" Type="http://schemas.openxmlformats.org/officeDocument/2006/relationships/image" Target="../media/image2339.png"/><Relationship Id="rId412" Type="http://schemas.openxmlformats.org/officeDocument/2006/relationships/customXml" Target="../ink/ink3541.xml"/><Relationship Id="rId289" Type="http://schemas.openxmlformats.org/officeDocument/2006/relationships/image" Target="../media/image2360.png"/><Relationship Id="rId454" Type="http://schemas.openxmlformats.org/officeDocument/2006/relationships/image" Target="../media/image2442.png"/><Relationship Id="rId496" Type="http://schemas.openxmlformats.org/officeDocument/2006/relationships/image" Target="../media/image2463.png"/><Relationship Id="rId11" Type="http://schemas.openxmlformats.org/officeDocument/2006/relationships/image" Target="../media/image2229.png"/><Relationship Id="rId53" Type="http://schemas.openxmlformats.org/officeDocument/2006/relationships/image" Target="../media/image2250.png"/><Relationship Id="rId314" Type="http://schemas.openxmlformats.org/officeDocument/2006/relationships/customXml" Target="../ink/ink3492.xml"/><Relationship Id="rId356" Type="http://schemas.openxmlformats.org/officeDocument/2006/relationships/customXml" Target="../ink/ink3513.xml"/><Relationship Id="rId398" Type="http://schemas.openxmlformats.org/officeDocument/2006/relationships/customXml" Target="../ink/ink3534.xml"/><Relationship Id="rId521" Type="http://schemas.openxmlformats.org/officeDocument/2006/relationships/customXml" Target="../ink/ink3596.xml"/><Relationship Id="rId423" Type="http://schemas.openxmlformats.org/officeDocument/2006/relationships/image" Target="../media/image2427.png"/><Relationship Id="rId258" Type="http://schemas.openxmlformats.org/officeDocument/2006/relationships/customXml" Target="../ink/ink3464.xml"/><Relationship Id="rId465" Type="http://schemas.openxmlformats.org/officeDocument/2006/relationships/customXml" Target="../ink/ink3568.xml"/><Relationship Id="rId22" Type="http://schemas.openxmlformats.org/officeDocument/2006/relationships/customXml" Target="../ink/ink3437.xml"/><Relationship Id="rId325" Type="http://schemas.openxmlformats.org/officeDocument/2006/relationships/image" Target="../media/image2378.png"/><Relationship Id="rId367" Type="http://schemas.openxmlformats.org/officeDocument/2006/relationships/image" Target="../media/image2399.png"/><Relationship Id="rId532" Type="http://schemas.openxmlformats.org/officeDocument/2006/relationships/image" Target="../media/image2481.png"/><Relationship Id="rId269" Type="http://schemas.openxmlformats.org/officeDocument/2006/relationships/image" Target="../media/image2350.png"/><Relationship Id="rId434" Type="http://schemas.openxmlformats.org/officeDocument/2006/relationships/customXml" Target="../ink/ink3552.xml"/><Relationship Id="rId476" Type="http://schemas.openxmlformats.org/officeDocument/2006/relationships/image" Target="../media/image2453.png"/><Relationship Id="rId33" Type="http://schemas.openxmlformats.org/officeDocument/2006/relationships/image" Target="../media/image2240.png"/><Relationship Id="rId280" Type="http://schemas.openxmlformats.org/officeDocument/2006/relationships/customXml" Target="../ink/ink3475.xml"/><Relationship Id="rId336" Type="http://schemas.openxmlformats.org/officeDocument/2006/relationships/customXml" Target="../ink/ink3503.xml"/><Relationship Id="rId501" Type="http://schemas.openxmlformats.org/officeDocument/2006/relationships/customXml" Target="../ink/ink3586.xml"/><Relationship Id="rId543" Type="http://schemas.openxmlformats.org/officeDocument/2006/relationships/customXml" Target="../ink/ink3607.xml"/><Relationship Id="rId378" Type="http://schemas.openxmlformats.org/officeDocument/2006/relationships/customXml" Target="../ink/ink3524.xml"/><Relationship Id="rId403" Type="http://schemas.openxmlformats.org/officeDocument/2006/relationships/image" Target="../media/image2417.png"/><Relationship Id="rId6" Type="http://schemas.openxmlformats.org/officeDocument/2006/relationships/customXml" Target="../ink/ink3429.xml"/><Relationship Id="rId445" Type="http://schemas.openxmlformats.org/officeDocument/2006/relationships/customXml" Target="../ink/ink3558.xml"/><Relationship Id="rId487" Type="http://schemas.openxmlformats.org/officeDocument/2006/relationships/customXml" Target="../ink/ink3579.xml"/><Relationship Id="rId291" Type="http://schemas.openxmlformats.org/officeDocument/2006/relationships/image" Target="../media/image2361.png"/><Relationship Id="rId305" Type="http://schemas.openxmlformats.org/officeDocument/2006/relationships/image" Target="../media/image2368.png"/><Relationship Id="rId347" Type="http://schemas.openxmlformats.org/officeDocument/2006/relationships/image" Target="../media/image2389.png"/><Relationship Id="rId512" Type="http://schemas.openxmlformats.org/officeDocument/2006/relationships/image" Target="../media/image2471.png"/><Relationship Id="rId44" Type="http://schemas.openxmlformats.org/officeDocument/2006/relationships/customXml" Target="../ink/ink3448.xml"/><Relationship Id="rId389" Type="http://schemas.openxmlformats.org/officeDocument/2006/relationships/image" Target="../media/image2410.png"/><Relationship Id="rId249" Type="http://schemas.openxmlformats.org/officeDocument/2006/relationships/image" Target="../media/image2340.png"/><Relationship Id="rId414" Type="http://schemas.openxmlformats.org/officeDocument/2006/relationships/customXml" Target="../ink/ink3542.xml"/><Relationship Id="rId456" Type="http://schemas.openxmlformats.org/officeDocument/2006/relationships/image" Target="../media/image2443.png"/><Relationship Id="rId498" Type="http://schemas.openxmlformats.org/officeDocument/2006/relationships/image" Target="../media/image2464.png"/><Relationship Id="rId13" Type="http://schemas.openxmlformats.org/officeDocument/2006/relationships/image" Target="../media/image2230.png"/><Relationship Id="rId260" Type="http://schemas.openxmlformats.org/officeDocument/2006/relationships/customXml" Target="../ink/ink3465.xml"/><Relationship Id="rId316" Type="http://schemas.openxmlformats.org/officeDocument/2006/relationships/customXml" Target="../ink/ink3493.xml"/><Relationship Id="rId523" Type="http://schemas.openxmlformats.org/officeDocument/2006/relationships/customXml" Target="../ink/ink3597.xml"/><Relationship Id="rId55" Type="http://schemas.openxmlformats.org/officeDocument/2006/relationships/image" Target="../media/image2251.png"/><Relationship Id="rId358" Type="http://schemas.openxmlformats.org/officeDocument/2006/relationships/customXml" Target="../ink/ink3514.xml"/><Relationship Id="rId425" Type="http://schemas.openxmlformats.org/officeDocument/2006/relationships/image" Target="../media/image2428.png"/><Relationship Id="rId467" Type="http://schemas.openxmlformats.org/officeDocument/2006/relationships/customXml" Target="../ink/ink3569.xml"/><Relationship Id="rId271" Type="http://schemas.openxmlformats.org/officeDocument/2006/relationships/image" Target="../media/image2351.png"/><Relationship Id="rId24" Type="http://schemas.openxmlformats.org/officeDocument/2006/relationships/customXml" Target="../ink/ink3438.xml"/><Relationship Id="rId327" Type="http://schemas.openxmlformats.org/officeDocument/2006/relationships/image" Target="../media/image2379.png"/><Relationship Id="rId369" Type="http://schemas.openxmlformats.org/officeDocument/2006/relationships/image" Target="../media/image2400.png"/><Relationship Id="rId534" Type="http://schemas.openxmlformats.org/officeDocument/2006/relationships/image" Target="../media/image2482.png"/><Relationship Id="rId380" Type="http://schemas.openxmlformats.org/officeDocument/2006/relationships/customXml" Target="../ink/ink3525.xml"/><Relationship Id="rId436" Type="http://schemas.openxmlformats.org/officeDocument/2006/relationships/customXml" Target="../ink/ink3553.xml"/><Relationship Id="rId478" Type="http://schemas.openxmlformats.org/officeDocument/2006/relationships/image" Target="../media/image2454.png"/><Relationship Id="rId35" Type="http://schemas.openxmlformats.org/officeDocument/2006/relationships/image" Target="../media/image2241.png"/><Relationship Id="rId282" Type="http://schemas.openxmlformats.org/officeDocument/2006/relationships/customXml" Target="../ink/ink3476.xml"/><Relationship Id="rId338" Type="http://schemas.openxmlformats.org/officeDocument/2006/relationships/customXml" Target="../ink/ink3504.xml"/><Relationship Id="rId503" Type="http://schemas.openxmlformats.org/officeDocument/2006/relationships/customXml" Target="../ink/ink3587.xml"/><Relationship Id="rId545" Type="http://schemas.openxmlformats.org/officeDocument/2006/relationships/customXml" Target="../ink/ink3608.xml"/><Relationship Id="rId8" Type="http://schemas.openxmlformats.org/officeDocument/2006/relationships/customXml" Target="../ink/ink3430.xml"/><Relationship Id="rId391" Type="http://schemas.openxmlformats.org/officeDocument/2006/relationships/image" Target="../media/image2411.png"/><Relationship Id="rId405" Type="http://schemas.openxmlformats.org/officeDocument/2006/relationships/image" Target="../media/image2418.png"/><Relationship Id="rId447" Type="http://schemas.openxmlformats.org/officeDocument/2006/relationships/customXml" Target="../ink/ink3559.xml"/><Relationship Id="rId251" Type="http://schemas.openxmlformats.org/officeDocument/2006/relationships/image" Target="../media/image2341.png"/><Relationship Id="rId489" Type="http://schemas.openxmlformats.org/officeDocument/2006/relationships/customXml" Target="../ink/ink3580.xml"/><Relationship Id="rId46" Type="http://schemas.openxmlformats.org/officeDocument/2006/relationships/customXml" Target="../ink/ink3449.xml"/><Relationship Id="rId293" Type="http://schemas.openxmlformats.org/officeDocument/2006/relationships/image" Target="../media/image2362.png"/><Relationship Id="rId307" Type="http://schemas.openxmlformats.org/officeDocument/2006/relationships/image" Target="../media/image2369.png"/><Relationship Id="rId349" Type="http://schemas.openxmlformats.org/officeDocument/2006/relationships/image" Target="../media/image2390.png"/><Relationship Id="rId514" Type="http://schemas.openxmlformats.org/officeDocument/2006/relationships/image" Target="../media/image2472.png"/><Relationship Id="rId360" Type="http://schemas.openxmlformats.org/officeDocument/2006/relationships/customXml" Target="../ink/ink3515.xml"/><Relationship Id="rId416" Type="http://schemas.openxmlformats.org/officeDocument/2006/relationships/customXml" Target="../ink/ink3543.xml"/><Relationship Id="rId458" Type="http://schemas.openxmlformats.org/officeDocument/2006/relationships/image" Target="../media/image2444.png"/></Relationships>
</file>

<file path=ppt/slides/_rels/slide49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2421.png"/><Relationship Id="rId21" Type="http://schemas.openxmlformats.org/officeDocument/2006/relationships/image" Target="../media/image2234.png"/><Relationship Id="rId324" Type="http://schemas.openxmlformats.org/officeDocument/2006/relationships/customXml" Target="../ink/ink3679.xml"/><Relationship Id="rId366" Type="http://schemas.openxmlformats.org/officeDocument/2006/relationships/customXml" Target="../ink/ink3700.xml"/><Relationship Id="rId531" Type="http://schemas.openxmlformats.org/officeDocument/2006/relationships/image" Target="../media/image2564.png"/><Relationship Id="rId433" Type="http://schemas.openxmlformats.org/officeDocument/2006/relationships/customXml" Target="../ink/ink3734.xml"/><Relationship Id="rId268" Type="http://schemas.openxmlformats.org/officeDocument/2006/relationships/customXml" Target="../ink/ink3651.xml"/><Relationship Id="rId475" Type="http://schemas.openxmlformats.org/officeDocument/2006/relationships/customXml" Target="../ink/ink3755.xml"/><Relationship Id="rId32" Type="http://schemas.openxmlformats.org/officeDocument/2006/relationships/customXml" Target="../ink/ink3624.xml"/><Relationship Id="rId335" Type="http://schemas.openxmlformats.org/officeDocument/2006/relationships/image" Target="../media/image2438.png"/><Relationship Id="rId377" Type="http://schemas.openxmlformats.org/officeDocument/2006/relationships/image" Target="../media/image2490.png"/><Relationship Id="rId500" Type="http://schemas.openxmlformats.org/officeDocument/2006/relationships/image" Target="../media/image2549.png"/><Relationship Id="rId5" Type="http://schemas.openxmlformats.org/officeDocument/2006/relationships/image" Target="../media/image2226.png"/><Relationship Id="rId402" Type="http://schemas.openxmlformats.org/officeDocument/2006/relationships/image" Target="../media/image2501.png"/><Relationship Id="rId279" Type="http://schemas.openxmlformats.org/officeDocument/2006/relationships/image" Target="../media/image2355.png"/><Relationship Id="rId444" Type="http://schemas.openxmlformats.org/officeDocument/2006/relationships/image" Target="../media/image2522.png"/><Relationship Id="rId486" Type="http://schemas.openxmlformats.org/officeDocument/2006/relationships/image" Target="../media/image2542.png"/><Relationship Id="rId43" Type="http://schemas.openxmlformats.org/officeDocument/2006/relationships/image" Target="../media/image2245.png"/><Relationship Id="rId290" Type="http://schemas.openxmlformats.org/officeDocument/2006/relationships/customXml" Target="../ink/ink3662.xml"/><Relationship Id="rId304" Type="http://schemas.openxmlformats.org/officeDocument/2006/relationships/customXml" Target="../ink/ink3669.xml"/><Relationship Id="rId346" Type="http://schemas.openxmlformats.org/officeDocument/2006/relationships/customXml" Target="../ink/ink3690.xml"/><Relationship Id="rId388" Type="http://schemas.openxmlformats.org/officeDocument/2006/relationships/customXml" Target="../ink/ink3711.xml"/><Relationship Id="rId511" Type="http://schemas.openxmlformats.org/officeDocument/2006/relationships/image" Target="../media/image2554.png"/><Relationship Id="rId413" Type="http://schemas.openxmlformats.org/officeDocument/2006/relationships/customXml" Target="../ink/ink3724.xml"/><Relationship Id="rId248" Type="http://schemas.openxmlformats.org/officeDocument/2006/relationships/customXml" Target="../ink/ink3641.xml"/><Relationship Id="rId455" Type="http://schemas.openxmlformats.org/officeDocument/2006/relationships/customXml" Target="../ink/ink3745.xml"/><Relationship Id="rId497" Type="http://schemas.openxmlformats.org/officeDocument/2006/relationships/customXml" Target="../ink/ink3766.xml"/><Relationship Id="rId12" Type="http://schemas.openxmlformats.org/officeDocument/2006/relationships/customXml" Target="../ink/ink3614.xml"/><Relationship Id="rId315" Type="http://schemas.openxmlformats.org/officeDocument/2006/relationships/image" Target="../media/image2429.png"/><Relationship Id="rId357" Type="http://schemas.openxmlformats.org/officeDocument/2006/relationships/image" Target="../media/image2471.png"/><Relationship Id="rId522" Type="http://schemas.openxmlformats.org/officeDocument/2006/relationships/customXml" Target="../ink/ink3779.xml"/><Relationship Id="rId54" Type="http://schemas.openxmlformats.org/officeDocument/2006/relationships/customXml" Target="../ink/ink3635.xml"/><Relationship Id="rId399" Type="http://schemas.openxmlformats.org/officeDocument/2006/relationships/customXml" Target="../ink/ink3717.xml"/><Relationship Id="rId259" Type="http://schemas.openxmlformats.org/officeDocument/2006/relationships/image" Target="../media/image2345.png"/><Relationship Id="rId424" Type="http://schemas.openxmlformats.org/officeDocument/2006/relationships/image" Target="../media/image2512.png"/><Relationship Id="rId466" Type="http://schemas.openxmlformats.org/officeDocument/2006/relationships/image" Target="../media/image2324.png"/><Relationship Id="rId23" Type="http://schemas.openxmlformats.org/officeDocument/2006/relationships/image" Target="../media/image2235.png"/><Relationship Id="rId270" Type="http://schemas.openxmlformats.org/officeDocument/2006/relationships/customXml" Target="../ink/ink3652.xml"/><Relationship Id="rId326" Type="http://schemas.openxmlformats.org/officeDocument/2006/relationships/customXml" Target="../ink/ink3680.xml"/><Relationship Id="rId533" Type="http://schemas.openxmlformats.org/officeDocument/2006/relationships/image" Target="../media/image2565.png"/><Relationship Id="rId368" Type="http://schemas.openxmlformats.org/officeDocument/2006/relationships/customXml" Target="../ink/ink3701.xml"/><Relationship Id="rId435" Type="http://schemas.openxmlformats.org/officeDocument/2006/relationships/customXml" Target="../ink/ink3735.xml"/><Relationship Id="rId477" Type="http://schemas.openxmlformats.org/officeDocument/2006/relationships/customXml" Target="../ink/ink3756.xml"/><Relationship Id="rId281" Type="http://schemas.openxmlformats.org/officeDocument/2006/relationships/image" Target="../media/image2356.png"/><Relationship Id="rId337" Type="http://schemas.openxmlformats.org/officeDocument/2006/relationships/image" Target="../media/image2439.png"/><Relationship Id="rId502" Type="http://schemas.openxmlformats.org/officeDocument/2006/relationships/customXml" Target="../ink/ink3769.xml"/><Relationship Id="rId34" Type="http://schemas.openxmlformats.org/officeDocument/2006/relationships/customXml" Target="../ink/ink3625.xml"/><Relationship Id="rId379" Type="http://schemas.openxmlformats.org/officeDocument/2006/relationships/image" Target="../media/image2446.png"/><Relationship Id="rId7" Type="http://schemas.openxmlformats.org/officeDocument/2006/relationships/image" Target="../media/image2227.png"/><Relationship Id="rId390" Type="http://schemas.openxmlformats.org/officeDocument/2006/relationships/customXml" Target="../ink/ink3712.xml"/><Relationship Id="rId404" Type="http://schemas.openxmlformats.org/officeDocument/2006/relationships/image" Target="../media/image2502.png"/><Relationship Id="rId446" Type="http://schemas.openxmlformats.org/officeDocument/2006/relationships/image" Target="../media/image2523.png"/><Relationship Id="rId250" Type="http://schemas.openxmlformats.org/officeDocument/2006/relationships/customXml" Target="../ink/ink3642.xml"/><Relationship Id="rId292" Type="http://schemas.openxmlformats.org/officeDocument/2006/relationships/customXml" Target="../ink/ink3663.xml"/><Relationship Id="rId306" Type="http://schemas.openxmlformats.org/officeDocument/2006/relationships/customXml" Target="../ink/ink3670.xml"/><Relationship Id="rId488" Type="http://schemas.openxmlformats.org/officeDocument/2006/relationships/image" Target="../media/image2543.png"/><Relationship Id="rId45" Type="http://schemas.openxmlformats.org/officeDocument/2006/relationships/image" Target="../media/image2246.png"/><Relationship Id="rId348" Type="http://schemas.openxmlformats.org/officeDocument/2006/relationships/customXml" Target="../ink/ink3691.xml"/><Relationship Id="rId513" Type="http://schemas.openxmlformats.org/officeDocument/2006/relationships/image" Target="../media/image2555.png"/><Relationship Id="rId415" Type="http://schemas.openxmlformats.org/officeDocument/2006/relationships/customXml" Target="../ink/ink3725.xml"/><Relationship Id="rId457" Type="http://schemas.openxmlformats.org/officeDocument/2006/relationships/customXml" Target="../ink/ink3746.xml"/><Relationship Id="rId261" Type="http://schemas.openxmlformats.org/officeDocument/2006/relationships/image" Target="../media/image2346.png"/><Relationship Id="rId499" Type="http://schemas.openxmlformats.org/officeDocument/2006/relationships/customXml" Target="../ink/ink3767.xml"/><Relationship Id="rId14" Type="http://schemas.openxmlformats.org/officeDocument/2006/relationships/customXml" Target="../ink/ink3615.xml"/><Relationship Id="rId56" Type="http://schemas.openxmlformats.org/officeDocument/2006/relationships/customXml" Target="../ink/ink3636.xml"/><Relationship Id="rId317" Type="http://schemas.openxmlformats.org/officeDocument/2006/relationships/image" Target="../media/image2430.png"/><Relationship Id="rId359" Type="http://schemas.openxmlformats.org/officeDocument/2006/relationships/image" Target="../media/image2472.png"/><Relationship Id="rId524" Type="http://schemas.openxmlformats.org/officeDocument/2006/relationships/customXml" Target="../ink/ink3780.xml"/><Relationship Id="rId370" Type="http://schemas.openxmlformats.org/officeDocument/2006/relationships/customXml" Target="../ink/ink3702.xml"/><Relationship Id="rId426" Type="http://schemas.openxmlformats.org/officeDocument/2006/relationships/image" Target="../media/image2513.png"/><Relationship Id="rId468" Type="http://schemas.openxmlformats.org/officeDocument/2006/relationships/image" Target="../media/image2533.png"/><Relationship Id="rId25" Type="http://schemas.openxmlformats.org/officeDocument/2006/relationships/image" Target="../media/image2236.png"/><Relationship Id="rId46" Type="http://schemas.openxmlformats.org/officeDocument/2006/relationships/customXml" Target="../ink/ink3631.xml"/><Relationship Id="rId272" Type="http://schemas.openxmlformats.org/officeDocument/2006/relationships/customXml" Target="../ink/ink3653.xml"/><Relationship Id="rId293" Type="http://schemas.openxmlformats.org/officeDocument/2006/relationships/image" Target="../media/image2418.png"/><Relationship Id="rId307" Type="http://schemas.openxmlformats.org/officeDocument/2006/relationships/image" Target="../media/image2425.png"/><Relationship Id="rId328" Type="http://schemas.openxmlformats.org/officeDocument/2006/relationships/customXml" Target="../ink/ink3681.xml"/><Relationship Id="rId349" Type="http://schemas.openxmlformats.org/officeDocument/2006/relationships/image" Target="../media/image2445.png"/><Relationship Id="rId514" Type="http://schemas.openxmlformats.org/officeDocument/2006/relationships/customXml" Target="../ink/ink3775.xml"/><Relationship Id="rId535" Type="http://schemas.openxmlformats.org/officeDocument/2006/relationships/image" Target="../media/image2566.png"/><Relationship Id="rId360" Type="http://schemas.openxmlformats.org/officeDocument/2006/relationships/customXml" Target="../ink/ink3697.xml"/><Relationship Id="rId381" Type="http://schemas.openxmlformats.org/officeDocument/2006/relationships/image" Target="../media/image2491.png"/><Relationship Id="rId416" Type="http://schemas.openxmlformats.org/officeDocument/2006/relationships/image" Target="../media/image2508.png"/><Relationship Id="rId241" Type="http://schemas.openxmlformats.org/officeDocument/2006/relationships/image" Target="../media/image2336.png"/><Relationship Id="rId437" Type="http://schemas.openxmlformats.org/officeDocument/2006/relationships/customXml" Target="../ink/ink3736.xml"/><Relationship Id="rId458" Type="http://schemas.openxmlformats.org/officeDocument/2006/relationships/image" Target="../media/image2529.png"/><Relationship Id="rId479" Type="http://schemas.openxmlformats.org/officeDocument/2006/relationships/customXml" Target="../ink/ink3757.xml"/><Relationship Id="rId15" Type="http://schemas.openxmlformats.org/officeDocument/2006/relationships/image" Target="../media/image2231.png"/><Relationship Id="rId36" Type="http://schemas.openxmlformats.org/officeDocument/2006/relationships/customXml" Target="../ink/ink3626.xml"/><Relationship Id="rId57" Type="http://schemas.openxmlformats.org/officeDocument/2006/relationships/image" Target="../media/image2252.png"/><Relationship Id="rId262" Type="http://schemas.openxmlformats.org/officeDocument/2006/relationships/customXml" Target="../ink/ink3648.xml"/><Relationship Id="rId283" Type="http://schemas.openxmlformats.org/officeDocument/2006/relationships/image" Target="../media/image2357.png"/><Relationship Id="rId318" Type="http://schemas.openxmlformats.org/officeDocument/2006/relationships/customXml" Target="../ink/ink3676.xml"/><Relationship Id="rId339" Type="http://schemas.openxmlformats.org/officeDocument/2006/relationships/image" Target="../media/image2440.png"/><Relationship Id="rId490" Type="http://schemas.openxmlformats.org/officeDocument/2006/relationships/image" Target="../media/image2544.png"/><Relationship Id="rId504" Type="http://schemas.openxmlformats.org/officeDocument/2006/relationships/customXml" Target="../ink/ink3770.xml"/><Relationship Id="rId525" Type="http://schemas.openxmlformats.org/officeDocument/2006/relationships/image" Target="../media/image2561.png"/><Relationship Id="rId350" Type="http://schemas.openxmlformats.org/officeDocument/2006/relationships/customXml" Target="../ink/ink3692.xml"/><Relationship Id="rId371" Type="http://schemas.openxmlformats.org/officeDocument/2006/relationships/image" Target="../media/image2478.png"/><Relationship Id="rId406" Type="http://schemas.openxmlformats.org/officeDocument/2006/relationships/image" Target="../media/image2503.png"/><Relationship Id="rId9" Type="http://schemas.openxmlformats.org/officeDocument/2006/relationships/image" Target="../media/image2228.png"/><Relationship Id="rId392" Type="http://schemas.openxmlformats.org/officeDocument/2006/relationships/customXml" Target="../ink/ink3713.xml"/><Relationship Id="rId427" Type="http://schemas.openxmlformats.org/officeDocument/2006/relationships/customXml" Target="../ink/ink3731.xml"/><Relationship Id="rId448" Type="http://schemas.openxmlformats.org/officeDocument/2006/relationships/image" Target="../media/image2524.png"/><Relationship Id="rId469" Type="http://schemas.openxmlformats.org/officeDocument/2006/relationships/customXml" Target="../ink/ink3752.xml"/><Relationship Id="rId26" Type="http://schemas.openxmlformats.org/officeDocument/2006/relationships/customXml" Target="../ink/ink3621.xml"/><Relationship Id="rId252" Type="http://schemas.openxmlformats.org/officeDocument/2006/relationships/customXml" Target="../ink/ink3643.xml"/><Relationship Id="rId273" Type="http://schemas.openxmlformats.org/officeDocument/2006/relationships/image" Target="../media/image2352.png"/><Relationship Id="rId294" Type="http://schemas.openxmlformats.org/officeDocument/2006/relationships/customXml" Target="../ink/ink3664.xml"/><Relationship Id="rId308" Type="http://schemas.openxmlformats.org/officeDocument/2006/relationships/customXml" Target="../ink/ink3671.xml"/><Relationship Id="rId329" Type="http://schemas.openxmlformats.org/officeDocument/2006/relationships/image" Target="../media/image2365.png"/><Relationship Id="rId480" Type="http://schemas.openxmlformats.org/officeDocument/2006/relationships/image" Target="../media/image2539.png"/><Relationship Id="rId515" Type="http://schemas.openxmlformats.org/officeDocument/2006/relationships/image" Target="../media/image2556.png"/><Relationship Id="rId536" Type="http://schemas.openxmlformats.org/officeDocument/2006/relationships/customXml" Target="../ink/ink3786.xml"/><Relationship Id="rId47" Type="http://schemas.openxmlformats.org/officeDocument/2006/relationships/image" Target="../media/image2247.png"/><Relationship Id="rId340" Type="http://schemas.openxmlformats.org/officeDocument/2006/relationships/customXml" Target="../ink/ink3687.xml"/><Relationship Id="rId361" Type="http://schemas.openxmlformats.org/officeDocument/2006/relationships/image" Target="../media/image2473.png"/><Relationship Id="rId382" Type="http://schemas.openxmlformats.org/officeDocument/2006/relationships/customXml" Target="../ink/ink3708.xml"/><Relationship Id="rId417" Type="http://schemas.openxmlformats.org/officeDocument/2006/relationships/customXml" Target="../ink/ink3726.xml"/><Relationship Id="rId438" Type="http://schemas.openxmlformats.org/officeDocument/2006/relationships/image" Target="../media/image2519.png"/><Relationship Id="rId459" Type="http://schemas.openxmlformats.org/officeDocument/2006/relationships/customXml" Target="../ink/ink3747.xml"/><Relationship Id="rId16" Type="http://schemas.openxmlformats.org/officeDocument/2006/relationships/customXml" Target="../ink/ink3616.xml"/><Relationship Id="rId242" Type="http://schemas.openxmlformats.org/officeDocument/2006/relationships/customXml" Target="../ink/ink3638.xml"/><Relationship Id="rId263" Type="http://schemas.openxmlformats.org/officeDocument/2006/relationships/image" Target="../media/image2347.png"/><Relationship Id="rId284" Type="http://schemas.openxmlformats.org/officeDocument/2006/relationships/customXml" Target="../ink/ink3659.xml"/><Relationship Id="rId319" Type="http://schemas.openxmlformats.org/officeDocument/2006/relationships/image" Target="../media/image2431.png"/><Relationship Id="rId470" Type="http://schemas.openxmlformats.org/officeDocument/2006/relationships/image" Target="../media/image2534.png"/><Relationship Id="rId491" Type="http://schemas.openxmlformats.org/officeDocument/2006/relationships/customXml" Target="../ink/ink3763.xml"/><Relationship Id="rId505" Type="http://schemas.openxmlformats.org/officeDocument/2006/relationships/image" Target="../media/image2551.png"/><Relationship Id="rId526" Type="http://schemas.openxmlformats.org/officeDocument/2006/relationships/customXml" Target="../ink/ink3781.xml"/><Relationship Id="rId37" Type="http://schemas.openxmlformats.org/officeDocument/2006/relationships/image" Target="../media/image2242.png"/><Relationship Id="rId58" Type="http://schemas.openxmlformats.org/officeDocument/2006/relationships/image" Target="../media/image1503.png"/><Relationship Id="rId330" Type="http://schemas.openxmlformats.org/officeDocument/2006/relationships/customXml" Target="../ink/ink3682.xml"/><Relationship Id="rId351" Type="http://schemas.openxmlformats.org/officeDocument/2006/relationships/image" Target="../media/image2468.png"/><Relationship Id="rId372" Type="http://schemas.openxmlformats.org/officeDocument/2006/relationships/customXml" Target="../ink/ink3703.xml"/><Relationship Id="rId393" Type="http://schemas.openxmlformats.org/officeDocument/2006/relationships/image" Target="../media/image2497.png"/><Relationship Id="rId407" Type="http://schemas.openxmlformats.org/officeDocument/2006/relationships/customXml" Target="../ink/ink3721.xml"/><Relationship Id="rId428" Type="http://schemas.openxmlformats.org/officeDocument/2006/relationships/image" Target="../media/image2514.png"/><Relationship Id="rId449" Type="http://schemas.openxmlformats.org/officeDocument/2006/relationships/customXml" Target="../ink/ink3742.xml"/><Relationship Id="rId253" Type="http://schemas.openxmlformats.org/officeDocument/2006/relationships/image" Target="../media/image2342.png"/><Relationship Id="rId274" Type="http://schemas.openxmlformats.org/officeDocument/2006/relationships/customXml" Target="../ink/ink3654.xml"/><Relationship Id="rId295" Type="http://schemas.openxmlformats.org/officeDocument/2006/relationships/image" Target="../media/image2419.png"/><Relationship Id="rId309" Type="http://schemas.openxmlformats.org/officeDocument/2006/relationships/image" Target="../media/image2426.png"/><Relationship Id="rId460" Type="http://schemas.openxmlformats.org/officeDocument/2006/relationships/image" Target="../media/image2530.png"/><Relationship Id="rId481" Type="http://schemas.openxmlformats.org/officeDocument/2006/relationships/customXml" Target="../ink/ink3758.xml"/><Relationship Id="rId516" Type="http://schemas.openxmlformats.org/officeDocument/2006/relationships/customXml" Target="../ink/ink3776.xml"/><Relationship Id="rId27" Type="http://schemas.openxmlformats.org/officeDocument/2006/relationships/image" Target="../media/image2237.png"/><Relationship Id="rId48" Type="http://schemas.openxmlformats.org/officeDocument/2006/relationships/customXml" Target="../ink/ink3632.xml"/><Relationship Id="rId320" Type="http://schemas.openxmlformats.org/officeDocument/2006/relationships/customXml" Target="../ink/ink3677.xml"/><Relationship Id="rId537" Type="http://schemas.openxmlformats.org/officeDocument/2006/relationships/image" Target="../media/image2567.png"/><Relationship Id="rId341" Type="http://schemas.openxmlformats.org/officeDocument/2006/relationships/image" Target="../media/image2441.png"/><Relationship Id="rId362" Type="http://schemas.openxmlformats.org/officeDocument/2006/relationships/customXml" Target="../ink/ink3698.xml"/><Relationship Id="rId383" Type="http://schemas.openxmlformats.org/officeDocument/2006/relationships/image" Target="../media/image2492.png"/><Relationship Id="rId418" Type="http://schemas.openxmlformats.org/officeDocument/2006/relationships/image" Target="../media/image2509.png"/><Relationship Id="rId439" Type="http://schemas.openxmlformats.org/officeDocument/2006/relationships/customXml" Target="../ink/ink3737.xml"/><Relationship Id="rId243" Type="http://schemas.openxmlformats.org/officeDocument/2006/relationships/image" Target="../media/image2337.png"/><Relationship Id="rId264" Type="http://schemas.openxmlformats.org/officeDocument/2006/relationships/customXml" Target="../ink/ink3649.xml"/><Relationship Id="rId285" Type="http://schemas.openxmlformats.org/officeDocument/2006/relationships/image" Target="../media/image2358.png"/><Relationship Id="rId450" Type="http://schemas.openxmlformats.org/officeDocument/2006/relationships/image" Target="../media/image2525.png"/><Relationship Id="rId471" Type="http://schemas.openxmlformats.org/officeDocument/2006/relationships/customXml" Target="../ink/ink3753.xml"/><Relationship Id="rId506" Type="http://schemas.openxmlformats.org/officeDocument/2006/relationships/customXml" Target="../ink/ink3771.xml"/><Relationship Id="rId17" Type="http://schemas.openxmlformats.org/officeDocument/2006/relationships/image" Target="../media/image2232.png"/><Relationship Id="rId38" Type="http://schemas.openxmlformats.org/officeDocument/2006/relationships/customXml" Target="../ink/ink3627.xml"/><Relationship Id="rId59" Type="http://schemas.openxmlformats.org/officeDocument/2006/relationships/image" Target="../media/image1536.png"/><Relationship Id="rId310" Type="http://schemas.openxmlformats.org/officeDocument/2006/relationships/customXml" Target="../ink/ink3672.xml"/><Relationship Id="rId492" Type="http://schemas.openxmlformats.org/officeDocument/2006/relationships/image" Target="../media/image2545.png"/><Relationship Id="rId527" Type="http://schemas.openxmlformats.org/officeDocument/2006/relationships/image" Target="../media/image2562.png"/><Relationship Id="rId331" Type="http://schemas.openxmlformats.org/officeDocument/2006/relationships/image" Target="../media/image2436.png"/><Relationship Id="rId352" Type="http://schemas.openxmlformats.org/officeDocument/2006/relationships/customXml" Target="../ink/ink3693.xml"/><Relationship Id="rId373" Type="http://schemas.openxmlformats.org/officeDocument/2006/relationships/image" Target="../media/image2479.png"/><Relationship Id="rId394" Type="http://schemas.openxmlformats.org/officeDocument/2006/relationships/customXml" Target="../ink/ink3714.xml"/><Relationship Id="rId408" Type="http://schemas.openxmlformats.org/officeDocument/2006/relationships/image" Target="../media/image2504.png"/><Relationship Id="rId429" Type="http://schemas.openxmlformats.org/officeDocument/2006/relationships/customXml" Target="../ink/ink3732.xml"/><Relationship Id="rId1" Type="http://schemas.microsoft.com/office/2007/relationships/media" Target="../media/media49.m4a"/><Relationship Id="rId254" Type="http://schemas.openxmlformats.org/officeDocument/2006/relationships/customXml" Target="../ink/ink3644.xml"/><Relationship Id="rId440" Type="http://schemas.openxmlformats.org/officeDocument/2006/relationships/image" Target="../media/image2520.png"/><Relationship Id="rId28" Type="http://schemas.openxmlformats.org/officeDocument/2006/relationships/customXml" Target="../ink/ink3622.xml"/><Relationship Id="rId49" Type="http://schemas.openxmlformats.org/officeDocument/2006/relationships/image" Target="../media/image2248.png"/><Relationship Id="rId275" Type="http://schemas.openxmlformats.org/officeDocument/2006/relationships/image" Target="../media/image2353.png"/><Relationship Id="rId296" Type="http://schemas.openxmlformats.org/officeDocument/2006/relationships/customXml" Target="../ink/ink3665.xml"/><Relationship Id="rId300" Type="http://schemas.openxmlformats.org/officeDocument/2006/relationships/customXml" Target="../ink/ink3667.xml"/><Relationship Id="rId461" Type="http://schemas.openxmlformats.org/officeDocument/2006/relationships/customXml" Target="../ink/ink3748.xml"/><Relationship Id="rId482" Type="http://schemas.openxmlformats.org/officeDocument/2006/relationships/image" Target="../media/image2540.png"/><Relationship Id="rId517" Type="http://schemas.openxmlformats.org/officeDocument/2006/relationships/image" Target="../media/image2557.png"/><Relationship Id="rId538" Type="http://schemas.openxmlformats.org/officeDocument/2006/relationships/customXml" Target="../ink/ink3787.xml"/><Relationship Id="rId60" Type="http://schemas.openxmlformats.org/officeDocument/2006/relationships/customXml" Target="../ink/ink3637.xml"/><Relationship Id="rId321" Type="http://schemas.openxmlformats.org/officeDocument/2006/relationships/image" Target="../media/image2432.png"/><Relationship Id="rId342" Type="http://schemas.openxmlformats.org/officeDocument/2006/relationships/customXml" Target="../ink/ink3688.xml"/><Relationship Id="rId363" Type="http://schemas.openxmlformats.org/officeDocument/2006/relationships/image" Target="../media/image2474.png"/><Relationship Id="rId384" Type="http://schemas.openxmlformats.org/officeDocument/2006/relationships/customXml" Target="../ink/ink3709.xml"/><Relationship Id="rId419" Type="http://schemas.openxmlformats.org/officeDocument/2006/relationships/customXml" Target="../ink/ink3727.xml"/><Relationship Id="rId244" Type="http://schemas.openxmlformats.org/officeDocument/2006/relationships/customXml" Target="../ink/ink3639.xml"/><Relationship Id="rId430" Type="http://schemas.openxmlformats.org/officeDocument/2006/relationships/image" Target="../media/image2515.png"/><Relationship Id="rId18" Type="http://schemas.openxmlformats.org/officeDocument/2006/relationships/customXml" Target="../ink/ink3617.xml"/><Relationship Id="rId39" Type="http://schemas.openxmlformats.org/officeDocument/2006/relationships/image" Target="../media/image2243.png"/><Relationship Id="rId265" Type="http://schemas.openxmlformats.org/officeDocument/2006/relationships/image" Target="../media/image2348.png"/><Relationship Id="rId286" Type="http://schemas.openxmlformats.org/officeDocument/2006/relationships/customXml" Target="../ink/ink3660.xml"/><Relationship Id="rId451" Type="http://schemas.openxmlformats.org/officeDocument/2006/relationships/customXml" Target="../ink/ink3743.xml"/><Relationship Id="rId472" Type="http://schemas.openxmlformats.org/officeDocument/2006/relationships/image" Target="../media/image2535.png"/><Relationship Id="rId493" Type="http://schemas.openxmlformats.org/officeDocument/2006/relationships/customXml" Target="../ink/ink3764.xml"/><Relationship Id="rId507" Type="http://schemas.openxmlformats.org/officeDocument/2006/relationships/image" Target="../media/image2552.png"/><Relationship Id="rId528" Type="http://schemas.openxmlformats.org/officeDocument/2006/relationships/customXml" Target="../ink/ink3782.xml"/><Relationship Id="rId50" Type="http://schemas.openxmlformats.org/officeDocument/2006/relationships/customXml" Target="../ink/ink3633.xml"/><Relationship Id="rId311" Type="http://schemas.openxmlformats.org/officeDocument/2006/relationships/image" Target="../media/image2427.png"/><Relationship Id="rId332" Type="http://schemas.openxmlformats.org/officeDocument/2006/relationships/customXml" Target="../ink/ink3683.xml"/><Relationship Id="rId353" Type="http://schemas.openxmlformats.org/officeDocument/2006/relationships/image" Target="../media/image2469.png"/><Relationship Id="rId374" Type="http://schemas.openxmlformats.org/officeDocument/2006/relationships/customXml" Target="../ink/ink3704.xml"/><Relationship Id="rId395" Type="http://schemas.openxmlformats.org/officeDocument/2006/relationships/image" Target="../media/image2498.png"/><Relationship Id="rId409" Type="http://schemas.openxmlformats.org/officeDocument/2006/relationships/customXml" Target="../ink/ink3722.xml"/><Relationship Id="rId420" Type="http://schemas.openxmlformats.org/officeDocument/2006/relationships/image" Target="../media/image2510.png"/><Relationship Id="rId2" Type="http://schemas.openxmlformats.org/officeDocument/2006/relationships/audio" Target="../media/media49.m4a"/><Relationship Id="rId29" Type="http://schemas.openxmlformats.org/officeDocument/2006/relationships/image" Target="../media/image2238.png"/><Relationship Id="rId255" Type="http://schemas.openxmlformats.org/officeDocument/2006/relationships/image" Target="../media/image2343.png"/><Relationship Id="rId276" Type="http://schemas.openxmlformats.org/officeDocument/2006/relationships/customXml" Target="../ink/ink3655.xml"/><Relationship Id="rId297" Type="http://schemas.openxmlformats.org/officeDocument/2006/relationships/image" Target="../media/image2420.png"/><Relationship Id="rId441" Type="http://schemas.openxmlformats.org/officeDocument/2006/relationships/customXml" Target="../ink/ink3738.xml"/><Relationship Id="rId462" Type="http://schemas.openxmlformats.org/officeDocument/2006/relationships/image" Target="../media/image2531.png"/><Relationship Id="rId483" Type="http://schemas.openxmlformats.org/officeDocument/2006/relationships/customXml" Target="../ink/ink3759.xml"/><Relationship Id="rId518" Type="http://schemas.openxmlformats.org/officeDocument/2006/relationships/customXml" Target="../ink/ink3777.xml"/><Relationship Id="rId539" Type="http://schemas.openxmlformats.org/officeDocument/2006/relationships/image" Target="../media/image2568.png"/><Relationship Id="rId40" Type="http://schemas.openxmlformats.org/officeDocument/2006/relationships/customXml" Target="../ink/ink3628.xml"/><Relationship Id="rId301" Type="http://schemas.openxmlformats.org/officeDocument/2006/relationships/image" Target="../media/image2422.png"/><Relationship Id="rId322" Type="http://schemas.openxmlformats.org/officeDocument/2006/relationships/customXml" Target="../ink/ink3678.xml"/><Relationship Id="rId343" Type="http://schemas.openxmlformats.org/officeDocument/2006/relationships/image" Target="../media/image2442.png"/><Relationship Id="rId364" Type="http://schemas.openxmlformats.org/officeDocument/2006/relationships/customXml" Target="../ink/ink3699.xml"/><Relationship Id="rId385" Type="http://schemas.openxmlformats.org/officeDocument/2006/relationships/image" Target="../media/image2493.png"/><Relationship Id="rId19" Type="http://schemas.openxmlformats.org/officeDocument/2006/relationships/image" Target="../media/image2233.png"/><Relationship Id="rId245" Type="http://schemas.openxmlformats.org/officeDocument/2006/relationships/image" Target="../media/image2338.png"/><Relationship Id="rId266" Type="http://schemas.openxmlformats.org/officeDocument/2006/relationships/customXml" Target="../ink/ink3650.xml"/><Relationship Id="rId287" Type="http://schemas.openxmlformats.org/officeDocument/2006/relationships/image" Target="../media/image2359.png"/><Relationship Id="rId410" Type="http://schemas.openxmlformats.org/officeDocument/2006/relationships/image" Target="../media/image2505.png"/><Relationship Id="rId431" Type="http://schemas.openxmlformats.org/officeDocument/2006/relationships/customXml" Target="../ink/ink3733.xml"/><Relationship Id="rId452" Type="http://schemas.openxmlformats.org/officeDocument/2006/relationships/image" Target="../media/image2526.png"/><Relationship Id="rId473" Type="http://schemas.openxmlformats.org/officeDocument/2006/relationships/customXml" Target="../ink/ink3754.xml"/><Relationship Id="rId494" Type="http://schemas.openxmlformats.org/officeDocument/2006/relationships/image" Target="../media/image2546.png"/><Relationship Id="rId508" Type="http://schemas.openxmlformats.org/officeDocument/2006/relationships/customXml" Target="../ink/ink3772.xml"/><Relationship Id="rId529" Type="http://schemas.openxmlformats.org/officeDocument/2006/relationships/image" Target="../media/image2563.png"/><Relationship Id="rId30" Type="http://schemas.openxmlformats.org/officeDocument/2006/relationships/customXml" Target="../ink/ink3623.xml"/><Relationship Id="rId312" Type="http://schemas.openxmlformats.org/officeDocument/2006/relationships/customXml" Target="../ink/ink3673.xml"/><Relationship Id="rId333" Type="http://schemas.openxmlformats.org/officeDocument/2006/relationships/image" Target="../media/image2437.png"/><Relationship Id="rId354" Type="http://schemas.openxmlformats.org/officeDocument/2006/relationships/customXml" Target="../ink/ink3694.xml"/><Relationship Id="rId540" Type="http://schemas.openxmlformats.org/officeDocument/2006/relationships/image" Target="../media/image1.png"/><Relationship Id="rId51" Type="http://schemas.openxmlformats.org/officeDocument/2006/relationships/image" Target="../media/image2249.png"/><Relationship Id="rId375" Type="http://schemas.openxmlformats.org/officeDocument/2006/relationships/image" Target="../media/image2480.png"/><Relationship Id="rId396" Type="http://schemas.openxmlformats.org/officeDocument/2006/relationships/customXml" Target="../ink/ink3715.xml"/><Relationship Id="rId3" Type="http://schemas.openxmlformats.org/officeDocument/2006/relationships/slideLayout" Target="../slideLayouts/slideLayout2.xml"/><Relationship Id="rId256" Type="http://schemas.openxmlformats.org/officeDocument/2006/relationships/customXml" Target="../ink/ink3645.xml"/><Relationship Id="rId277" Type="http://schemas.openxmlformats.org/officeDocument/2006/relationships/image" Target="../media/image2354.png"/><Relationship Id="rId298" Type="http://schemas.openxmlformats.org/officeDocument/2006/relationships/customXml" Target="../ink/ink3666.xml"/><Relationship Id="rId400" Type="http://schemas.openxmlformats.org/officeDocument/2006/relationships/image" Target="../media/image2500.png"/><Relationship Id="rId421" Type="http://schemas.openxmlformats.org/officeDocument/2006/relationships/customXml" Target="../ink/ink3728.xml"/><Relationship Id="rId442" Type="http://schemas.openxmlformats.org/officeDocument/2006/relationships/image" Target="../media/image2521.png"/><Relationship Id="rId463" Type="http://schemas.openxmlformats.org/officeDocument/2006/relationships/customXml" Target="../ink/ink3749.xml"/><Relationship Id="rId484" Type="http://schemas.openxmlformats.org/officeDocument/2006/relationships/image" Target="../media/image2541.png"/><Relationship Id="rId519" Type="http://schemas.openxmlformats.org/officeDocument/2006/relationships/image" Target="../media/image2558.png"/><Relationship Id="rId302" Type="http://schemas.openxmlformats.org/officeDocument/2006/relationships/customXml" Target="../ink/ink3668.xml"/><Relationship Id="rId323" Type="http://schemas.openxmlformats.org/officeDocument/2006/relationships/image" Target="../media/image2433.png"/><Relationship Id="rId344" Type="http://schemas.openxmlformats.org/officeDocument/2006/relationships/customXml" Target="../ink/ink3689.xml"/><Relationship Id="rId530" Type="http://schemas.openxmlformats.org/officeDocument/2006/relationships/customXml" Target="../ink/ink3783.xml"/><Relationship Id="rId20" Type="http://schemas.openxmlformats.org/officeDocument/2006/relationships/customXml" Target="../ink/ink3618.xml"/><Relationship Id="rId41" Type="http://schemas.openxmlformats.org/officeDocument/2006/relationships/image" Target="../media/image2244.png"/><Relationship Id="rId365" Type="http://schemas.openxmlformats.org/officeDocument/2006/relationships/image" Target="../media/image2475.png"/><Relationship Id="rId386" Type="http://schemas.openxmlformats.org/officeDocument/2006/relationships/customXml" Target="../ink/ink3710.xml"/><Relationship Id="rId246" Type="http://schemas.openxmlformats.org/officeDocument/2006/relationships/customXml" Target="../ink/ink3640.xml"/><Relationship Id="rId267" Type="http://schemas.openxmlformats.org/officeDocument/2006/relationships/image" Target="../media/image2349.png"/><Relationship Id="rId288" Type="http://schemas.openxmlformats.org/officeDocument/2006/relationships/customXml" Target="../ink/ink3661.xml"/><Relationship Id="rId411" Type="http://schemas.openxmlformats.org/officeDocument/2006/relationships/customXml" Target="../ink/ink3723.xml"/><Relationship Id="rId432" Type="http://schemas.openxmlformats.org/officeDocument/2006/relationships/image" Target="../media/image2516.png"/><Relationship Id="rId453" Type="http://schemas.openxmlformats.org/officeDocument/2006/relationships/customXml" Target="../ink/ink3744.xml"/><Relationship Id="rId474" Type="http://schemas.openxmlformats.org/officeDocument/2006/relationships/image" Target="../media/image2536.png"/><Relationship Id="rId509" Type="http://schemas.openxmlformats.org/officeDocument/2006/relationships/image" Target="../media/image2553.png"/><Relationship Id="rId313" Type="http://schemas.openxmlformats.org/officeDocument/2006/relationships/image" Target="../media/image2428.png"/><Relationship Id="rId495" Type="http://schemas.openxmlformats.org/officeDocument/2006/relationships/customXml" Target="../ink/ink3765.xml"/><Relationship Id="rId10" Type="http://schemas.openxmlformats.org/officeDocument/2006/relationships/customXml" Target="../ink/ink3613.xml"/><Relationship Id="rId31" Type="http://schemas.openxmlformats.org/officeDocument/2006/relationships/image" Target="../media/image2239.png"/><Relationship Id="rId52" Type="http://schemas.openxmlformats.org/officeDocument/2006/relationships/customXml" Target="../ink/ink3634.xml"/><Relationship Id="rId334" Type="http://schemas.openxmlformats.org/officeDocument/2006/relationships/customXml" Target="../ink/ink3684.xml"/><Relationship Id="rId355" Type="http://schemas.openxmlformats.org/officeDocument/2006/relationships/image" Target="../media/image2470.png"/><Relationship Id="rId376" Type="http://schemas.openxmlformats.org/officeDocument/2006/relationships/customXml" Target="../ink/ink3705.xml"/><Relationship Id="rId397" Type="http://schemas.openxmlformats.org/officeDocument/2006/relationships/customXml" Target="../ink/ink3716.xml"/><Relationship Id="rId520" Type="http://schemas.openxmlformats.org/officeDocument/2006/relationships/customXml" Target="../ink/ink3778.xml"/><Relationship Id="rId4" Type="http://schemas.openxmlformats.org/officeDocument/2006/relationships/customXml" Target="../ink/ink3610.xml"/><Relationship Id="rId257" Type="http://schemas.openxmlformats.org/officeDocument/2006/relationships/image" Target="../media/image2344.png"/><Relationship Id="rId278" Type="http://schemas.openxmlformats.org/officeDocument/2006/relationships/customXml" Target="../ink/ink3656.xml"/><Relationship Id="rId401" Type="http://schemas.openxmlformats.org/officeDocument/2006/relationships/customXml" Target="../ink/ink3718.xml"/><Relationship Id="rId422" Type="http://schemas.openxmlformats.org/officeDocument/2006/relationships/image" Target="../media/image2511.png"/><Relationship Id="rId443" Type="http://schemas.openxmlformats.org/officeDocument/2006/relationships/customXml" Target="../ink/ink3739.xml"/><Relationship Id="rId464" Type="http://schemas.openxmlformats.org/officeDocument/2006/relationships/image" Target="../media/image2532.png"/><Relationship Id="rId303" Type="http://schemas.openxmlformats.org/officeDocument/2006/relationships/image" Target="../media/image2423.png"/><Relationship Id="rId485" Type="http://schemas.openxmlformats.org/officeDocument/2006/relationships/customXml" Target="../ink/ink3760.xml"/><Relationship Id="rId42" Type="http://schemas.openxmlformats.org/officeDocument/2006/relationships/customXml" Target="../ink/ink3629.xml"/><Relationship Id="rId345" Type="http://schemas.openxmlformats.org/officeDocument/2006/relationships/image" Target="../media/image2443.png"/><Relationship Id="rId387" Type="http://schemas.openxmlformats.org/officeDocument/2006/relationships/image" Target="../media/image2494.png"/><Relationship Id="rId510" Type="http://schemas.openxmlformats.org/officeDocument/2006/relationships/customXml" Target="../ink/ink3773.xml"/><Relationship Id="rId247" Type="http://schemas.openxmlformats.org/officeDocument/2006/relationships/image" Target="../media/image2339.png"/><Relationship Id="rId412" Type="http://schemas.openxmlformats.org/officeDocument/2006/relationships/image" Target="../media/image2506.png"/><Relationship Id="rId289" Type="http://schemas.openxmlformats.org/officeDocument/2006/relationships/image" Target="../media/image2360.png"/><Relationship Id="rId454" Type="http://schemas.openxmlformats.org/officeDocument/2006/relationships/image" Target="../media/image2527.png"/><Relationship Id="rId496" Type="http://schemas.openxmlformats.org/officeDocument/2006/relationships/image" Target="../media/image2547.png"/><Relationship Id="rId11" Type="http://schemas.openxmlformats.org/officeDocument/2006/relationships/image" Target="../media/image2229.png"/><Relationship Id="rId53" Type="http://schemas.openxmlformats.org/officeDocument/2006/relationships/image" Target="../media/image2250.png"/><Relationship Id="rId314" Type="http://schemas.openxmlformats.org/officeDocument/2006/relationships/customXml" Target="../ink/ink3674.xml"/><Relationship Id="rId356" Type="http://schemas.openxmlformats.org/officeDocument/2006/relationships/customXml" Target="../ink/ink3695.xml"/><Relationship Id="rId398" Type="http://schemas.openxmlformats.org/officeDocument/2006/relationships/image" Target="../media/image2499.png"/><Relationship Id="rId521" Type="http://schemas.openxmlformats.org/officeDocument/2006/relationships/image" Target="../media/image2559.png"/><Relationship Id="rId423" Type="http://schemas.openxmlformats.org/officeDocument/2006/relationships/customXml" Target="../ink/ink3729.xml"/><Relationship Id="rId258" Type="http://schemas.openxmlformats.org/officeDocument/2006/relationships/customXml" Target="../ink/ink3646.xml"/><Relationship Id="rId465" Type="http://schemas.openxmlformats.org/officeDocument/2006/relationships/customXml" Target="../ink/ink3750.xml"/><Relationship Id="rId22" Type="http://schemas.openxmlformats.org/officeDocument/2006/relationships/customXml" Target="../ink/ink3619.xml"/><Relationship Id="rId325" Type="http://schemas.openxmlformats.org/officeDocument/2006/relationships/image" Target="../media/image2434.png"/><Relationship Id="rId367" Type="http://schemas.openxmlformats.org/officeDocument/2006/relationships/image" Target="../media/image2476.png"/><Relationship Id="rId532" Type="http://schemas.openxmlformats.org/officeDocument/2006/relationships/customXml" Target="../ink/ink3784.xml"/><Relationship Id="rId269" Type="http://schemas.openxmlformats.org/officeDocument/2006/relationships/image" Target="../media/image2350.png"/><Relationship Id="rId434" Type="http://schemas.openxmlformats.org/officeDocument/2006/relationships/image" Target="../media/image2517.png"/><Relationship Id="rId476" Type="http://schemas.openxmlformats.org/officeDocument/2006/relationships/image" Target="../media/image2537.png"/><Relationship Id="rId33" Type="http://schemas.openxmlformats.org/officeDocument/2006/relationships/image" Target="../media/image2240.png"/><Relationship Id="rId280" Type="http://schemas.openxmlformats.org/officeDocument/2006/relationships/customXml" Target="../ink/ink3657.xml"/><Relationship Id="rId336" Type="http://schemas.openxmlformats.org/officeDocument/2006/relationships/customXml" Target="../ink/ink3685.xml"/><Relationship Id="rId501" Type="http://schemas.openxmlformats.org/officeDocument/2006/relationships/customXml" Target="../ink/ink3768.xml"/><Relationship Id="rId378" Type="http://schemas.openxmlformats.org/officeDocument/2006/relationships/customXml" Target="../ink/ink3706.xml"/><Relationship Id="rId403" Type="http://schemas.openxmlformats.org/officeDocument/2006/relationships/customXml" Target="../ink/ink3719.xml"/><Relationship Id="rId6" Type="http://schemas.openxmlformats.org/officeDocument/2006/relationships/customXml" Target="../ink/ink3611.xml"/><Relationship Id="rId445" Type="http://schemas.openxmlformats.org/officeDocument/2006/relationships/customXml" Target="../ink/ink3740.xml"/><Relationship Id="rId487" Type="http://schemas.openxmlformats.org/officeDocument/2006/relationships/customXml" Target="../ink/ink3761.xml"/><Relationship Id="rId291" Type="http://schemas.openxmlformats.org/officeDocument/2006/relationships/image" Target="../media/image2361.png"/><Relationship Id="rId305" Type="http://schemas.openxmlformats.org/officeDocument/2006/relationships/image" Target="../media/image2424.png"/><Relationship Id="rId347" Type="http://schemas.openxmlformats.org/officeDocument/2006/relationships/image" Target="../media/image2444.png"/><Relationship Id="rId512" Type="http://schemas.openxmlformats.org/officeDocument/2006/relationships/customXml" Target="../ink/ink3774.xml"/><Relationship Id="rId44" Type="http://schemas.openxmlformats.org/officeDocument/2006/relationships/customXml" Target="../ink/ink3630.xml"/><Relationship Id="rId389" Type="http://schemas.openxmlformats.org/officeDocument/2006/relationships/image" Target="../media/image2495.png"/><Relationship Id="rId249" Type="http://schemas.openxmlformats.org/officeDocument/2006/relationships/image" Target="../media/image2340.png"/><Relationship Id="rId414" Type="http://schemas.openxmlformats.org/officeDocument/2006/relationships/image" Target="../media/image2507.png"/><Relationship Id="rId456" Type="http://schemas.openxmlformats.org/officeDocument/2006/relationships/image" Target="../media/image2528.png"/><Relationship Id="rId498" Type="http://schemas.openxmlformats.org/officeDocument/2006/relationships/image" Target="../media/image2548.png"/><Relationship Id="rId13" Type="http://schemas.openxmlformats.org/officeDocument/2006/relationships/image" Target="../media/image2230.png"/><Relationship Id="rId260" Type="http://schemas.openxmlformats.org/officeDocument/2006/relationships/customXml" Target="../ink/ink3647.xml"/><Relationship Id="rId316" Type="http://schemas.openxmlformats.org/officeDocument/2006/relationships/customXml" Target="../ink/ink3675.xml"/><Relationship Id="rId523" Type="http://schemas.openxmlformats.org/officeDocument/2006/relationships/image" Target="../media/image2560.png"/><Relationship Id="rId55" Type="http://schemas.openxmlformats.org/officeDocument/2006/relationships/image" Target="../media/image2251.png"/><Relationship Id="rId358" Type="http://schemas.openxmlformats.org/officeDocument/2006/relationships/customXml" Target="../ink/ink3696.xml"/><Relationship Id="rId425" Type="http://schemas.openxmlformats.org/officeDocument/2006/relationships/customXml" Target="../ink/ink3730.xml"/><Relationship Id="rId467" Type="http://schemas.openxmlformats.org/officeDocument/2006/relationships/customXml" Target="../ink/ink3751.xml"/><Relationship Id="rId271" Type="http://schemas.openxmlformats.org/officeDocument/2006/relationships/image" Target="../media/image2351.png"/><Relationship Id="rId24" Type="http://schemas.openxmlformats.org/officeDocument/2006/relationships/customXml" Target="../ink/ink3620.xml"/><Relationship Id="rId327" Type="http://schemas.openxmlformats.org/officeDocument/2006/relationships/image" Target="../media/image2435.png"/><Relationship Id="rId369" Type="http://schemas.openxmlformats.org/officeDocument/2006/relationships/image" Target="../media/image2477.png"/><Relationship Id="rId534" Type="http://schemas.openxmlformats.org/officeDocument/2006/relationships/customXml" Target="../ink/ink3785.xml"/><Relationship Id="rId380" Type="http://schemas.openxmlformats.org/officeDocument/2006/relationships/customXml" Target="../ink/ink3707.xml"/><Relationship Id="rId436" Type="http://schemas.openxmlformats.org/officeDocument/2006/relationships/image" Target="../media/image2518.png"/><Relationship Id="rId478" Type="http://schemas.openxmlformats.org/officeDocument/2006/relationships/image" Target="../media/image2538.png"/><Relationship Id="rId35" Type="http://schemas.openxmlformats.org/officeDocument/2006/relationships/image" Target="../media/image2241.png"/><Relationship Id="rId282" Type="http://schemas.openxmlformats.org/officeDocument/2006/relationships/customXml" Target="../ink/ink3658.xml"/><Relationship Id="rId338" Type="http://schemas.openxmlformats.org/officeDocument/2006/relationships/customXml" Target="../ink/ink3686.xml"/><Relationship Id="rId503" Type="http://schemas.openxmlformats.org/officeDocument/2006/relationships/image" Target="../media/image2550.png"/><Relationship Id="rId8" Type="http://schemas.openxmlformats.org/officeDocument/2006/relationships/customXml" Target="../ink/ink3612.xml"/><Relationship Id="rId391" Type="http://schemas.openxmlformats.org/officeDocument/2006/relationships/image" Target="../media/image2496.png"/><Relationship Id="rId405" Type="http://schemas.openxmlformats.org/officeDocument/2006/relationships/customXml" Target="../ink/ink3720.xml"/><Relationship Id="rId447" Type="http://schemas.openxmlformats.org/officeDocument/2006/relationships/customXml" Target="../ink/ink3741.xml"/><Relationship Id="rId251" Type="http://schemas.openxmlformats.org/officeDocument/2006/relationships/image" Target="../media/image2341.png"/><Relationship Id="rId489" Type="http://schemas.openxmlformats.org/officeDocument/2006/relationships/customXml" Target="../ink/ink37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2544.png"/><Relationship Id="rId21" Type="http://schemas.openxmlformats.org/officeDocument/2006/relationships/image" Target="../media/image2234.png"/><Relationship Id="rId324" Type="http://schemas.openxmlformats.org/officeDocument/2006/relationships/customXml" Target="../ink/ink3857.xml"/><Relationship Id="rId366" Type="http://schemas.openxmlformats.org/officeDocument/2006/relationships/customXml" Target="../ink/ink3878.xml"/><Relationship Id="rId433" Type="http://schemas.openxmlformats.org/officeDocument/2006/relationships/image" Target="../media/image2612.png"/><Relationship Id="rId268" Type="http://schemas.openxmlformats.org/officeDocument/2006/relationships/customXml" Target="../ink/ink3829.xml"/><Relationship Id="rId475" Type="http://schemas.openxmlformats.org/officeDocument/2006/relationships/image" Target="../media/image2633.png"/><Relationship Id="rId32" Type="http://schemas.openxmlformats.org/officeDocument/2006/relationships/customXml" Target="../ink/ink3802.xml"/><Relationship Id="rId335" Type="http://schemas.openxmlformats.org/officeDocument/2006/relationships/image" Target="../media/image2561.png"/><Relationship Id="rId377" Type="http://schemas.openxmlformats.org/officeDocument/2006/relationships/image" Target="../media/image2584.png"/><Relationship Id="rId5" Type="http://schemas.openxmlformats.org/officeDocument/2006/relationships/image" Target="../media/image2226.png"/><Relationship Id="rId402" Type="http://schemas.openxmlformats.org/officeDocument/2006/relationships/customXml" Target="../ink/ink3896.xml"/><Relationship Id="rId279" Type="http://schemas.openxmlformats.org/officeDocument/2006/relationships/image" Target="../media/image2355.png"/><Relationship Id="rId444" Type="http://schemas.openxmlformats.org/officeDocument/2006/relationships/customXml" Target="../ink/ink3917.xml"/><Relationship Id="rId486" Type="http://schemas.openxmlformats.org/officeDocument/2006/relationships/customXml" Target="../ink/ink3939.xml"/><Relationship Id="rId43" Type="http://schemas.openxmlformats.org/officeDocument/2006/relationships/image" Target="../media/image2245.png"/><Relationship Id="rId290" Type="http://schemas.openxmlformats.org/officeDocument/2006/relationships/customXml" Target="../ink/ink3840.xml"/><Relationship Id="rId304" Type="http://schemas.openxmlformats.org/officeDocument/2006/relationships/customXml" Target="../ink/ink3847.xml"/><Relationship Id="rId346" Type="http://schemas.openxmlformats.org/officeDocument/2006/relationships/customXml" Target="../ink/ink3868.xml"/><Relationship Id="rId388" Type="http://schemas.openxmlformats.org/officeDocument/2006/relationships/customXml" Target="../ink/ink3889.xml"/><Relationship Id="rId413" Type="http://schemas.openxmlformats.org/officeDocument/2006/relationships/image" Target="../media/image2602.png"/><Relationship Id="rId248" Type="http://schemas.openxmlformats.org/officeDocument/2006/relationships/customXml" Target="../ink/ink3819.xml"/><Relationship Id="rId455" Type="http://schemas.openxmlformats.org/officeDocument/2006/relationships/image" Target="../media/image2623.png"/><Relationship Id="rId12" Type="http://schemas.openxmlformats.org/officeDocument/2006/relationships/customXml" Target="../ink/ink3792.xml"/><Relationship Id="rId315" Type="http://schemas.openxmlformats.org/officeDocument/2006/relationships/image" Target="../media/image2551.png"/><Relationship Id="rId357" Type="http://schemas.openxmlformats.org/officeDocument/2006/relationships/image" Target="../media/image2574.png"/><Relationship Id="rId54" Type="http://schemas.openxmlformats.org/officeDocument/2006/relationships/customXml" Target="../ink/ink3813.xml"/><Relationship Id="rId399" Type="http://schemas.openxmlformats.org/officeDocument/2006/relationships/image" Target="../media/image2595.png"/><Relationship Id="rId259" Type="http://schemas.openxmlformats.org/officeDocument/2006/relationships/image" Target="../media/image2345.png"/><Relationship Id="rId424" Type="http://schemas.openxmlformats.org/officeDocument/2006/relationships/customXml" Target="../ink/ink3907.xml"/><Relationship Id="rId466" Type="http://schemas.openxmlformats.org/officeDocument/2006/relationships/customXml" Target="../ink/ink3928.xml"/><Relationship Id="rId23" Type="http://schemas.openxmlformats.org/officeDocument/2006/relationships/image" Target="../media/image2235.png"/><Relationship Id="rId270" Type="http://schemas.openxmlformats.org/officeDocument/2006/relationships/customXml" Target="../ink/ink3830.xml"/><Relationship Id="rId326" Type="http://schemas.openxmlformats.org/officeDocument/2006/relationships/customXml" Target="../ink/ink3858.xml"/><Relationship Id="rId44" Type="http://schemas.openxmlformats.org/officeDocument/2006/relationships/customXml" Target="../ink/ink3808.xml"/><Relationship Id="rId368" Type="http://schemas.openxmlformats.org/officeDocument/2006/relationships/customXml" Target="../ink/ink3879.xml"/><Relationship Id="rId389" Type="http://schemas.openxmlformats.org/officeDocument/2006/relationships/image" Target="../media/image2590.png"/><Relationship Id="rId249" Type="http://schemas.openxmlformats.org/officeDocument/2006/relationships/image" Target="../media/image2340.png"/><Relationship Id="rId414" Type="http://schemas.openxmlformats.org/officeDocument/2006/relationships/customXml" Target="../ink/ink3902.xml"/><Relationship Id="rId435" Type="http://schemas.openxmlformats.org/officeDocument/2006/relationships/image" Target="../media/image2613.png"/><Relationship Id="rId456" Type="http://schemas.openxmlformats.org/officeDocument/2006/relationships/customXml" Target="../ink/ink3923.xml"/><Relationship Id="rId477" Type="http://schemas.openxmlformats.org/officeDocument/2006/relationships/image" Target="../media/image2634.png"/><Relationship Id="rId13" Type="http://schemas.openxmlformats.org/officeDocument/2006/relationships/image" Target="../media/image2230.png"/><Relationship Id="rId260" Type="http://schemas.openxmlformats.org/officeDocument/2006/relationships/customXml" Target="../ink/ink3825.xml"/><Relationship Id="rId281" Type="http://schemas.openxmlformats.org/officeDocument/2006/relationships/image" Target="../media/image2356.png"/><Relationship Id="rId316" Type="http://schemas.openxmlformats.org/officeDocument/2006/relationships/customXml" Target="../ink/ink3853.xml"/><Relationship Id="rId337" Type="http://schemas.openxmlformats.org/officeDocument/2006/relationships/image" Target="../media/image2562.png"/><Relationship Id="rId34" Type="http://schemas.openxmlformats.org/officeDocument/2006/relationships/customXml" Target="../ink/ink3803.xml"/><Relationship Id="rId55" Type="http://schemas.openxmlformats.org/officeDocument/2006/relationships/image" Target="../media/image2251.png"/><Relationship Id="rId358" Type="http://schemas.openxmlformats.org/officeDocument/2006/relationships/customXml" Target="../ink/ink3874.xml"/><Relationship Id="rId379" Type="http://schemas.openxmlformats.org/officeDocument/2006/relationships/image" Target="../media/image2585.png"/><Relationship Id="rId7" Type="http://schemas.openxmlformats.org/officeDocument/2006/relationships/image" Target="../media/image2227.png"/><Relationship Id="rId390" Type="http://schemas.openxmlformats.org/officeDocument/2006/relationships/customXml" Target="../ink/ink3890.xml"/><Relationship Id="rId404" Type="http://schemas.openxmlformats.org/officeDocument/2006/relationships/customXml" Target="../ink/ink3897.xml"/><Relationship Id="rId425" Type="http://schemas.openxmlformats.org/officeDocument/2006/relationships/image" Target="../media/image2608.png"/><Relationship Id="rId446" Type="http://schemas.openxmlformats.org/officeDocument/2006/relationships/customXml" Target="../ink/ink3918.xml"/><Relationship Id="rId467" Type="http://schemas.openxmlformats.org/officeDocument/2006/relationships/image" Target="../media/image2629.png"/><Relationship Id="rId250" Type="http://schemas.openxmlformats.org/officeDocument/2006/relationships/customXml" Target="../ink/ink3820.xml"/><Relationship Id="rId271" Type="http://schemas.openxmlformats.org/officeDocument/2006/relationships/image" Target="../media/image2351.png"/><Relationship Id="rId292" Type="http://schemas.openxmlformats.org/officeDocument/2006/relationships/customXml" Target="../ink/ink3841.xml"/><Relationship Id="rId306" Type="http://schemas.openxmlformats.org/officeDocument/2006/relationships/customXml" Target="../ink/ink3848.xml"/><Relationship Id="rId488" Type="http://schemas.openxmlformats.org/officeDocument/2006/relationships/customXml" Target="../ink/ink3940.xml"/><Relationship Id="rId24" Type="http://schemas.openxmlformats.org/officeDocument/2006/relationships/customXml" Target="../ink/ink3798.xml"/><Relationship Id="rId45" Type="http://schemas.openxmlformats.org/officeDocument/2006/relationships/image" Target="../media/image2246.png"/><Relationship Id="rId327" Type="http://schemas.openxmlformats.org/officeDocument/2006/relationships/image" Target="../media/image2557.png"/><Relationship Id="rId348" Type="http://schemas.openxmlformats.org/officeDocument/2006/relationships/customXml" Target="../ink/ink3869.xml"/><Relationship Id="rId369" Type="http://schemas.openxmlformats.org/officeDocument/2006/relationships/image" Target="../media/image2580.png"/><Relationship Id="rId380" Type="http://schemas.openxmlformats.org/officeDocument/2006/relationships/customXml" Target="../ink/ink3885.xml"/><Relationship Id="rId415" Type="http://schemas.openxmlformats.org/officeDocument/2006/relationships/image" Target="../media/image2603.png"/><Relationship Id="rId436" Type="http://schemas.openxmlformats.org/officeDocument/2006/relationships/customXml" Target="../ink/ink3913.xml"/><Relationship Id="rId457" Type="http://schemas.openxmlformats.org/officeDocument/2006/relationships/image" Target="../media/image2624.png"/><Relationship Id="rId261" Type="http://schemas.openxmlformats.org/officeDocument/2006/relationships/image" Target="../media/image2346.png"/><Relationship Id="rId478" Type="http://schemas.openxmlformats.org/officeDocument/2006/relationships/customXml" Target="../ink/ink3934.xml"/><Relationship Id="rId14" Type="http://schemas.openxmlformats.org/officeDocument/2006/relationships/customXml" Target="../ink/ink3793.xml"/><Relationship Id="rId35" Type="http://schemas.openxmlformats.org/officeDocument/2006/relationships/image" Target="../media/image2241.png"/><Relationship Id="rId56" Type="http://schemas.openxmlformats.org/officeDocument/2006/relationships/customXml" Target="../ink/ink3814.xml"/><Relationship Id="rId282" Type="http://schemas.openxmlformats.org/officeDocument/2006/relationships/customXml" Target="../ink/ink3836.xml"/><Relationship Id="rId317" Type="http://schemas.openxmlformats.org/officeDocument/2006/relationships/image" Target="../media/image2552.png"/><Relationship Id="rId338" Type="http://schemas.openxmlformats.org/officeDocument/2006/relationships/customXml" Target="../ink/ink3864.xml"/><Relationship Id="rId359" Type="http://schemas.openxmlformats.org/officeDocument/2006/relationships/image" Target="../media/image2575.png"/><Relationship Id="rId8" Type="http://schemas.openxmlformats.org/officeDocument/2006/relationships/customXml" Target="../ink/ink3790.xml"/><Relationship Id="rId370" Type="http://schemas.openxmlformats.org/officeDocument/2006/relationships/customXml" Target="../ink/ink3880.xml"/><Relationship Id="rId391" Type="http://schemas.openxmlformats.org/officeDocument/2006/relationships/image" Target="../media/image2591.png"/><Relationship Id="rId405" Type="http://schemas.openxmlformats.org/officeDocument/2006/relationships/image" Target="../media/image2598.png"/><Relationship Id="rId426" Type="http://schemas.openxmlformats.org/officeDocument/2006/relationships/customXml" Target="../ink/ink3908.xml"/><Relationship Id="rId447" Type="http://schemas.openxmlformats.org/officeDocument/2006/relationships/image" Target="../media/image2619.png"/><Relationship Id="rId251" Type="http://schemas.openxmlformats.org/officeDocument/2006/relationships/image" Target="../media/image2341.png"/><Relationship Id="rId468" Type="http://schemas.openxmlformats.org/officeDocument/2006/relationships/customXml" Target="../ink/ink3929.xml"/><Relationship Id="rId489" Type="http://schemas.openxmlformats.org/officeDocument/2006/relationships/image" Target="../media/image2638.png"/><Relationship Id="rId25" Type="http://schemas.openxmlformats.org/officeDocument/2006/relationships/image" Target="../media/image2236.png"/><Relationship Id="rId46" Type="http://schemas.openxmlformats.org/officeDocument/2006/relationships/customXml" Target="../ink/ink3809.xml"/><Relationship Id="rId272" Type="http://schemas.openxmlformats.org/officeDocument/2006/relationships/customXml" Target="../ink/ink3831.xml"/><Relationship Id="rId293" Type="http://schemas.openxmlformats.org/officeDocument/2006/relationships/image" Target="../media/image2510.png"/><Relationship Id="rId307" Type="http://schemas.openxmlformats.org/officeDocument/2006/relationships/image" Target="../media/image2548.png"/><Relationship Id="rId328" Type="http://schemas.openxmlformats.org/officeDocument/2006/relationships/customXml" Target="../ink/ink3859.xml"/><Relationship Id="rId349" Type="http://schemas.openxmlformats.org/officeDocument/2006/relationships/image" Target="../media/image2570.png"/><Relationship Id="rId360" Type="http://schemas.openxmlformats.org/officeDocument/2006/relationships/customXml" Target="../ink/ink3875.xml"/><Relationship Id="rId381" Type="http://schemas.openxmlformats.org/officeDocument/2006/relationships/image" Target="../media/image2586.png"/><Relationship Id="rId416" Type="http://schemas.openxmlformats.org/officeDocument/2006/relationships/customXml" Target="../ink/ink3903.xml"/><Relationship Id="rId241" Type="http://schemas.openxmlformats.org/officeDocument/2006/relationships/image" Target="../media/image2336.png"/><Relationship Id="rId437" Type="http://schemas.openxmlformats.org/officeDocument/2006/relationships/image" Target="../media/image2614.png"/><Relationship Id="rId458" Type="http://schemas.openxmlformats.org/officeDocument/2006/relationships/customXml" Target="../ink/ink3924.xml"/><Relationship Id="rId479" Type="http://schemas.openxmlformats.org/officeDocument/2006/relationships/image" Target="../media/image2635.png"/><Relationship Id="rId15" Type="http://schemas.openxmlformats.org/officeDocument/2006/relationships/image" Target="../media/image2231.png"/><Relationship Id="rId36" Type="http://schemas.openxmlformats.org/officeDocument/2006/relationships/customXml" Target="../ink/ink3804.xml"/><Relationship Id="rId57" Type="http://schemas.openxmlformats.org/officeDocument/2006/relationships/image" Target="../media/image2252.png"/><Relationship Id="rId262" Type="http://schemas.openxmlformats.org/officeDocument/2006/relationships/customXml" Target="../ink/ink3826.xml"/><Relationship Id="rId283" Type="http://schemas.openxmlformats.org/officeDocument/2006/relationships/image" Target="../media/image2494.png"/><Relationship Id="rId318" Type="http://schemas.openxmlformats.org/officeDocument/2006/relationships/customXml" Target="../ink/ink3854.xml"/><Relationship Id="rId339" Type="http://schemas.openxmlformats.org/officeDocument/2006/relationships/image" Target="../media/image2563.png"/><Relationship Id="rId490" Type="http://schemas.openxmlformats.org/officeDocument/2006/relationships/customXml" Target="../ink/ink3941.xml"/><Relationship Id="rId350" Type="http://schemas.openxmlformats.org/officeDocument/2006/relationships/customXml" Target="../ink/ink3870.xml"/><Relationship Id="rId371" Type="http://schemas.openxmlformats.org/officeDocument/2006/relationships/image" Target="../media/image2581.png"/><Relationship Id="rId406" Type="http://schemas.openxmlformats.org/officeDocument/2006/relationships/customXml" Target="../ink/ink3898.xml"/><Relationship Id="rId9" Type="http://schemas.openxmlformats.org/officeDocument/2006/relationships/image" Target="../media/image2228.png"/><Relationship Id="rId392" Type="http://schemas.openxmlformats.org/officeDocument/2006/relationships/customXml" Target="../ink/ink3891.xml"/><Relationship Id="rId427" Type="http://schemas.openxmlformats.org/officeDocument/2006/relationships/image" Target="../media/image2609.png"/><Relationship Id="rId448" Type="http://schemas.openxmlformats.org/officeDocument/2006/relationships/customXml" Target="../ink/ink3919.xml"/><Relationship Id="rId469" Type="http://schemas.openxmlformats.org/officeDocument/2006/relationships/image" Target="../media/image2630.png"/><Relationship Id="rId26" Type="http://schemas.openxmlformats.org/officeDocument/2006/relationships/customXml" Target="../ink/ink3799.xml"/><Relationship Id="rId252" Type="http://schemas.openxmlformats.org/officeDocument/2006/relationships/customXml" Target="../ink/ink3821.xml"/><Relationship Id="rId273" Type="http://schemas.openxmlformats.org/officeDocument/2006/relationships/image" Target="../media/image2352.png"/><Relationship Id="rId294" Type="http://schemas.openxmlformats.org/officeDocument/2006/relationships/customXml" Target="../ink/ink3842.xml"/><Relationship Id="rId308" Type="http://schemas.openxmlformats.org/officeDocument/2006/relationships/customXml" Target="../ink/ink3849.xml"/><Relationship Id="rId329" Type="http://schemas.openxmlformats.org/officeDocument/2006/relationships/image" Target="../media/image2558.png"/><Relationship Id="rId480" Type="http://schemas.openxmlformats.org/officeDocument/2006/relationships/customXml" Target="../ink/ink3935.xml"/><Relationship Id="rId47" Type="http://schemas.openxmlformats.org/officeDocument/2006/relationships/image" Target="../media/image2247.png"/><Relationship Id="rId340" Type="http://schemas.openxmlformats.org/officeDocument/2006/relationships/customXml" Target="../ink/ink3865.xml"/><Relationship Id="rId361" Type="http://schemas.openxmlformats.org/officeDocument/2006/relationships/image" Target="../media/image2576.png"/><Relationship Id="rId382" Type="http://schemas.openxmlformats.org/officeDocument/2006/relationships/customXml" Target="../ink/ink3886.xml"/><Relationship Id="rId417" Type="http://schemas.openxmlformats.org/officeDocument/2006/relationships/image" Target="../media/image2604.png"/><Relationship Id="rId438" Type="http://schemas.openxmlformats.org/officeDocument/2006/relationships/customXml" Target="../ink/ink3914.xml"/><Relationship Id="rId459" Type="http://schemas.openxmlformats.org/officeDocument/2006/relationships/image" Target="../media/image2625.png"/><Relationship Id="rId16" Type="http://schemas.openxmlformats.org/officeDocument/2006/relationships/customXml" Target="../ink/ink3794.xml"/><Relationship Id="rId242" Type="http://schemas.openxmlformats.org/officeDocument/2006/relationships/customXml" Target="../ink/ink3816.xml"/><Relationship Id="rId263" Type="http://schemas.openxmlformats.org/officeDocument/2006/relationships/image" Target="../media/image2347.png"/><Relationship Id="rId284" Type="http://schemas.openxmlformats.org/officeDocument/2006/relationships/customXml" Target="../ink/ink3837.xml"/><Relationship Id="rId319" Type="http://schemas.openxmlformats.org/officeDocument/2006/relationships/image" Target="../media/image2553.png"/><Relationship Id="rId470" Type="http://schemas.openxmlformats.org/officeDocument/2006/relationships/customXml" Target="../ink/ink3930.xml"/><Relationship Id="rId491" Type="http://schemas.openxmlformats.org/officeDocument/2006/relationships/image" Target="../media/image2639.png"/><Relationship Id="rId37" Type="http://schemas.openxmlformats.org/officeDocument/2006/relationships/image" Target="../media/image2242.png"/><Relationship Id="rId58" Type="http://schemas.openxmlformats.org/officeDocument/2006/relationships/image" Target="../media/image1503.png"/><Relationship Id="rId330" Type="http://schemas.openxmlformats.org/officeDocument/2006/relationships/customXml" Target="../ink/ink3860.xml"/><Relationship Id="rId351" Type="http://schemas.openxmlformats.org/officeDocument/2006/relationships/image" Target="../media/image2571.png"/><Relationship Id="rId372" Type="http://schemas.openxmlformats.org/officeDocument/2006/relationships/customXml" Target="../ink/ink3881.xml"/><Relationship Id="rId393" Type="http://schemas.openxmlformats.org/officeDocument/2006/relationships/image" Target="../media/image2592.png"/><Relationship Id="rId407" Type="http://schemas.openxmlformats.org/officeDocument/2006/relationships/image" Target="../media/image2599.png"/><Relationship Id="rId428" Type="http://schemas.openxmlformats.org/officeDocument/2006/relationships/customXml" Target="../ink/ink3909.xml"/><Relationship Id="rId449" Type="http://schemas.openxmlformats.org/officeDocument/2006/relationships/image" Target="../media/image2620.png"/><Relationship Id="rId253" Type="http://schemas.openxmlformats.org/officeDocument/2006/relationships/image" Target="../media/image2342.png"/><Relationship Id="rId274" Type="http://schemas.openxmlformats.org/officeDocument/2006/relationships/customXml" Target="../ink/ink3832.xml"/><Relationship Id="rId295" Type="http://schemas.openxmlformats.org/officeDocument/2006/relationships/image" Target="../media/image2324.png"/><Relationship Id="rId309" Type="http://schemas.openxmlformats.org/officeDocument/2006/relationships/image" Target="../media/image2549.png"/><Relationship Id="rId460" Type="http://schemas.openxmlformats.org/officeDocument/2006/relationships/customXml" Target="../ink/ink3925.xml"/><Relationship Id="rId481" Type="http://schemas.openxmlformats.org/officeDocument/2006/relationships/image" Target="../media/image2483.png"/><Relationship Id="rId27" Type="http://schemas.openxmlformats.org/officeDocument/2006/relationships/image" Target="../media/image2237.png"/><Relationship Id="rId48" Type="http://schemas.openxmlformats.org/officeDocument/2006/relationships/customXml" Target="../ink/ink3810.xml"/><Relationship Id="rId320" Type="http://schemas.openxmlformats.org/officeDocument/2006/relationships/customXml" Target="../ink/ink3855.xml"/><Relationship Id="rId341" Type="http://schemas.openxmlformats.org/officeDocument/2006/relationships/image" Target="../media/image2564.png"/><Relationship Id="rId362" Type="http://schemas.openxmlformats.org/officeDocument/2006/relationships/customXml" Target="../ink/ink3876.xml"/><Relationship Id="rId383" Type="http://schemas.openxmlformats.org/officeDocument/2006/relationships/image" Target="../media/image2587.png"/><Relationship Id="rId418" Type="http://schemas.openxmlformats.org/officeDocument/2006/relationships/customXml" Target="../ink/ink3904.xml"/><Relationship Id="rId439" Type="http://schemas.openxmlformats.org/officeDocument/2006/relationships/image" Target="../media/image2615.png"/><Relationship Id="rId243" Type="http://schemas.openxmlformats.org/officeDocument/2006/relationships/image" Target="../media/image2337.png"/><Relationship Id="rId264" Type="http://schemas.openxmlformats.org/officeDocument/2006/relationships/customXml" Target="../ink/ink3827.xml"/><Relationship Id="rId285" Type="http://schemas.openxmlformats.org/officeDocument/2006/relationships/image" Target="../media/image2495.png"/><Relationship Id="rId450" Type="http://schemas.openxmlformats.org/officeDocument/2006/relationships/customXml" Target="../ink/ink3920.xml"/><Relationship Id="rId471" Type="http://schemas.openxmlformats.org/officeDocument/2006/relationships/image" Target="../media/image2631.png"/><Relationship Id="rId17" Type="http://schemas.openxmlformats.org/officeDocument/2006/relationships/image" Target="../media/image2232.png"/><Relationship Id="rId38" Type="http://schemas.openxmlformats.org/officeDocument/2006/relationships/customXml" Target="../ink/ink3805.xml"/><Relationship Id="rId59" Type="http://schemas.openxmlformats.org/officeDocument/2006/relationships/image" Target="../media/image1536.png"/><Relationship Id="rId310" Type="http://schemas.openxmlformats.org/officeDocument/2006/relationships/customXml" Target="../ink/ink3850.xml"/><Relationship Id="rId492" Type="http://schemas.openxmlformats.org/officeDocument/2006/relationships/image" Target="../media/image1.png"/><Relationship Id="rId331" Type="http://schemas.openxmlformats.org/officeDocument/2006/relationships/image" Target="../media/image2559.png"/><Relationship Id="rId352" Type="http://schemas.openxmlformats.org/officeDocument/2006/relationships/customXml" Target="../ink/ink3871.xml"/><Relationship Id="rId373" Type="http://schemas.openxmlformats.org/officeDocument/2006/relationships/image" Target="../media/image2582.png"/><Relationship Id="rId394" Type="http://schemas.openxmlformats.org/officeDocument/2006/relationships/customXml" Target="../ink/ink3892.xml"/><Relationship Id="rId408" Type="http://schemas.openxmlformats.org/officeDocument/2006/relationships/customXml" Target="../ink/ink3899.xml"/><Relationship Id="rId429" Type="http://schemas.openxmlformats.org/officeDocument/2006/relationships/image" Target="../media/image2610.png"/><Relationship Id="rId1" Type="http://schemas.microsoft.com/office/2007/relationships/media" Target="../media/media50.m4a"/><Relationship Id="rId254" Type="http://schemas.openxmlformats.org/officeDocument/2006/relationships/customXml" Target="../ink/ink3822.xml"/><Relationship Id="rId440" Type="http://schemas.openxmlformats.org/officeDocument/2006/relationships/customXml" Target="../ink/ink3915.xml"/><Relationship Id="rId28" Type="http://schemas.openxmlformats.org/officeDocument/2006/relationships/customXml" Target="../ink/ink3800.xml"/><Relationship Id="rId49" Type="http://schemas.openxmlformats.org/officeDocument/2006/relationships/image" Target="../media/image2248.png"/><Relationship Id="rId275" Type="http://schemas.openxmlformats.org/officeDocument/2006/relationships/image" Target="../media/image2353.png"/><Relationship Id="rId296" Type="http://schemas.openxmlformats.org/officeDocument/2006/relationships/customXml" Target="../ink/ink3843.xml"/><Relationship Id="rId300" Type="http://schemas.openxmlformats.org/officeDocument/2006/relationships/customXml" Target="../ink/ink3845.xml"/><Relationship Id="rId461" Type="http://schemas.openxmlformats.org/officeDocument/2006/relationships/image" Target="../media/image2626.png"/><Relationship Id="rId482" Type="http://schemas.openxmlformats.org/officeDocument/2006/relationships/customXml" Target="../ink/ink3936.xml"/><Relationship Id="rId60" Type="http://schemas.openxmlformats.org/officeDocument/2006/relationships/customXml" Target="../ink/ink3815.xml"/><Relationship Id="rId321" Type="http://schemas.openxmlformats.org/officeDocument/2006/relationships/image" Target="../media/image2554.png"/><Relationship Id="rId342" Type="http://schemas.openxmlformats.org/officeDocument/2006/relationships/customXml" Target="../ink/ink3866.xml"/><Relationship Id="rId363" Type="http://schemas.openxmlformats.org/officeDocument/2006/relationships/image" Target="../media/image2577.png"/><Relationship Id="rId384" Type="http://schemas.openxmlformats.org/officeDocument/2006/relationships/customXml" Target="../ink/ink3887.xml"/><Relationship Id="rId419" Type="http://schemas.openxmlformats.org/officeDocument/2006/relationships/image" Target="../media/image2605.png"/><Relationship Id="rId244" Type="http://schemas.openxmlformats.org/officeDocument/2006/relationships/customXml" Target="../ink/ink3817.xml"/><Relationship Id="rId430" Type="http://schemas.openxmlformats.org/officeDocument/2006/relationships/customXml" Target="../ink/ink3910.xml"/><Relationship Id="rId18" Type="http://schemas.openxmlformats.org/officeDocument/2006/relationships/customXml" Target="../ink/ink3795.xml"/><Relationship Id="rId39" Type="http://schemas.openxmlformats.org/officeDocument/2006/relationships/image" Target="../media/image2243.png"/><Relationship Id="rId265" Type="http://schemas.openxmlformats.org/officeDocument/2006/relationships/image" Target="../media/image2348.png"/><Relationship Id="rId286" Type="http://schemas.openxmlformats.org/officeDocument/2006/relationships/customXml" Target="../ink/ink3838.xml"/><Relationship Id="rId451" Type="http://schemas.openxmlformats.org/officeDocument/2006/relationships/image" Target="../media/image2621.png"/><Relationship Id="rId472" Type="http://schemas.openxmlformats.org/officeDocument/2006/relationships/customXml" Target="../ink/ink3931.xml"/><Relationship Id="rId50" Type="http://schemas.openxmlformats.org/officeDocument/2006/relationships/customXml" Target="../ink/ink3811.xml"/><Relationship Id="rId311" Type="http://schemas.openxmlformats.org/officeDocument/2006/relationships/image" Target="../media/image2540.png"/><Relationship Id="rId332" Type="http://schemas.openxmlformats.org/officeDocument/2006/relationships/customXml" Target="../ink/ink3861.xml"/><Relationship Id="rId353" Type="http://schemas.openxmlformats.org/officeDocument/2006/relationships/image" Target="../media/image2572.png"/><Relationship Id="rId374" Type="http://schemas.openxmlformats.org/officeDocument/2006/relationships/customXml" Target="../ink/ink3882.xml"/><Relationship Id="rId395" Type="http://schemas.openxmlformats.org/officeDocument/2006/relationships/image" Target="../media/image2593.png"/><Relationship Id="rId409" Type="http://schemas.openxmlformats.org/officeDocument/2006/relationships/image" Target="../media/image2600.png"/><Relationship Id="rId420" Type="http://schemas.openxmlformats.org/officeDocument/2006/relationships/customXml" Target="../ink/ink3905.xml"/><Relationship Id="rId2" Type="http://schemas.openxmlformats.org/officeDocument/2006/relationships/audio" Target="../media/media50.m4a"/><Relationship Id="rId29" Type="http://schemas.openxmlformats.org/officeDocument/2006/relationships/image" Target="../media/image2238.png"/><Relationship Id="rId255" Type="http://schemas.openxmlformats.org/officeDocument/2006/relationships/image" Target="../media/image2343.png"/><Relationship Id="rId276" Type="http://schemas.openxmlformats.org/officeDocument/2006/relationships/customXml" Target="../ink/ink3833.xml"/><Relationship Id="rId297" Type="http://schemas.openxmlformats.org/officeDocument/2006/relationships/image" Target="../media/image2543.png"/><Relationship Id="rId441" Type="http://schemas.openxmlformats.org/officeDocument/2006/relationships/image" Target="../media/image2616.png"/><Relationship Id="rId462" Type="http://schemas.openxmlformats.org/officeDocument/2006/relationships/customXml" Target="../ink/ink3926.xml"/><Relationship Id="rId483" Type="http://schemas.openxmlformats.org/officeDocument/2006/relationships/customXml" Target="../ink/ink3937.xml"/><Relationship Id="rId40" Type="http://schemas.openxmlformats.org/officeDocument/2006/relationships/customXml" Target="../ink/ink3806.xml"/><Relationship Id="rId301" Type="http://schemas.openxmlformats.org/officeDocument/2006/relationships/image" Target="../media/image2545.png"/><Relationship Id="rId322" Type="http://schemas.openxmlformats.org/officeDocument/2006/relationships/customXml" Target="../ink/ink3856.xml"/><Relationship Id="rId343" Type="http://schemas.openxmlformats.org/officeDocument/2006/relationships/image" Target="../media/image2565.png"/><Relationship Id="rId364" Type="http://schemas.openxmlformats.org/officeDocument/2006/relationships/customXml" Target="../ink/ink3877.xml"/><Relationship Id="rId385" Type="http://schemas.openxmlformats.org/officeDocument/2006/relationships/image" Target="../media/image2588.png"/><Relationship Id="rId19" Type="http://schemas.openxmlformats.org/officeDocument/2006/relationships/image" Target="../media/image2233.png"/><Relationship Id="rId245" Type="http://schemas.openxmlformats.org/officeDocument/2006/relationships/image" Target="../media/image2338.png"/><Relationship Id="rId266" Type="http://schemas.openxmlformats.org/officeDocument/2006/relationships/customXml" Target="../ink/ink3828.xml"/><Relationship Id="rId287" Type="http://schemas.openxmlformats.org/officeDocument/2006/relationships/image" Target="../media/image2507.png"/><Relationship Id="rId410" Type="http://schemas.openxmlformats.org/officeDocument/2006/relationships/customXml" Target="../ink/ink3900.xml"/><Relationship Id="rId431" Type="http://schemas.openxmlformats.org/officeDocument/2006/relationships/image" Target="../media/image2611.png"/><Relationship Id="rId452" Type="http://schemas.openxmlformats.org/officeDocument/2006/relationships/customXml" Target="../ink/ink3921.xml"/><Relationship Id="rId473" Type="http://schemas.openxmlformats.org/officeDocument/2006/relationships/image" Target="../media/image2632.png"/><Relationship Id="rId30" Type="http://schemas.openxmlformats.org/officeDocument/2006/relationships/customXml" Target="../ink/ink3801.xml"/><Relationship Id="rId312" Type="http://schemas.openxmlformats.org/officeDocument/2006/relationships/customXml" Target="../ink/ink3851.xml"/><Relationship Id="rId333" Type="http://schemas.openxmlformats.org/officeDocument/2006/relationships/image" Target="../media/image2560.png"/><Relationship Id="rId354" Type="http://schemas.openxmlformats.org/officeDocument/2006/relationships/customXml" Target="../ink/ink3872.xml"/><Relationship Id="rId51" Type="http://schemas.openxmlformats.org/officeDocument/2006/relationships/image" Target="../media/image2249.png"/><Relationship Id="rId375" Type="http://schemas.openxmlformats.org/officeDocument/2006/relationships/image" Target="../media/image2583.png"/><Relationship Id="rId396" Type="http://schemas.openxmlformats.org/officeDocument/2006/relationships/customXml" Target="../ink/ink3893.xml"/><Relationship Id="rId3" Type="http://schemas.openxmlformats.org/officeDocument/2006/relationships/slideLayout" Target="../slideLayouts/slideLayout2.xml"/><Relationship Id="rId256" Type="http://schemas.openxmlformats.org/officeDocument/2006/relationships/customXml" Target="../ink/ink3823.xml"/><Relationship Id="rId277" Type="http://schemas.openxmlformats.org/officeDocument/2006/relationships/image" Target="../media/image2354.png"/><Relationship Id="rId298" Type="http://schemas.openxmlformats.org/officeDocument/2006/relationships/customXml" Target="../ink/ink3844.xml"/><Relationship Id="rId400" Type="http://schemas.openxmlformats.org/officeDocument/2006/relationships/customXml" Target="../ink/ink3895.xml"/><Relationship Id="rId421" Type="http://schemas.openxmlformats.org/officeDocument/2006/relationships/image" Target="../media/image2606.png"/><Relationship Id="rId442" Type="http://schemas.openxmlformats.org/officeDocument/2006/relationships/customXml" Target="../ink/ink3916.xml"/><Relationship Id="rId463" Type="http://schemas.openxmlformats.org/officeDocument/2006/relationships/image" Target="../media/image2627.png"/><Relationship Id="rId484" Type="http://schemas.openxmlformats.org/officeDocument/2006/relationships/customXml" Target="../ink/ink3938.xml"/><Relationship Id="rId302" Type="http://schemas.openxmlformats.org/officeDocument/2006/relationships/customXml" Target="../ink/ink3846.xml"/><Relationship Id="rId323" Type="http://schemas.openxmlformats.org/officeDocument/2006/relationships/image" Target="../media/image2555.png"/><Relationship Id="rId344" Type="http://schemas.openxmlformats.org/officeDocument/2006/relationships/customXml" Target="../ink/ink3867.xml"/><Relationship Id="rId20" Type="http://schemas.openxmlformats.org/officeDocument/2006/relationships/customXml" Target="../ink/ink3796.xml"/><Relationship Id="rId41" Type="http://schemas.openxmlformats.org/officeDocument/2006/relationships/image" Target="../media/image2244.png"/><Relationship Id="rId365" Type="http://schemas.openxmlformats.org/officeDocument/2006/relationships/image" Target="../media/image2578.png"/><Relationship Id="rId386" Type="http://schemas.openxmlformats.org/officeDocument/2006/relationships/customXml" Target="../ink/ink3888.xml"/><Relationship Id="rId246" Type="http://schemas.openxmlformats.org/officeDocument/2006/relationships/customXml" Target="../ink/ink3818.xml"/><Relationship Id="rId267" Type="http://schemas.openxmlformats.org/officeDocument/2006/relationships/image" Target="../media/image2349.png"/><Relationship Id="rId288" Type="http://schemas.openxmlformats.org/officeDocument/2006/relationships/customXml" Target="../ink/ink3839.xml"/><Relationship Id="rId411" Type="http://schemas.openxmlformats.org/officeDocument/2006/relationships/image" Target="../media/image2601.png"/><Relationship Id="rId432" Type="http://schemas.openxmlformats.org/officeDocument/2006/relationships/customXml" Target="../ink/ink3911.xml"/><Relationship Id="rId453" Type="http://schemas.openxmlformats.org/officeDocument/2006/relationships/image" Target="../media/image2622.png"/><Relationship Id="rId474" Type="http://schemas.openxmlformats.org/officeDocument/2006/relationships/customXml" Target="../ink/ink3932.xml"/><Relationship Id="rId313" Type="http://schemas.openxmlformats.org/officeDocument/2006/relationships/image" Target="../media/image2550.png"/><Relationship Id="rId10" Type="http://schemas.openxmlformats.org/officeDocument/2006/relationships/customXml" Target="../ink/ink3791.xml"/><Relationship Id="rId31" Type="http://schemas.openxmlformats.org/officeDocument/2006/relationships/image" Target="../media/image2239.png"/><Relationship Id="rId52" Type="http://schemas.openxmlformats.org/officeDocument/2006/relationships/customXml" Target="../ink/ink3812.xml"/><Relationship Id="rId334" Type="http://schemas.openxmlformats.org/officeDocument/2006/relationships/customXml" Target="../ink/ink3862.xml"/><Relationship Id="rId355" Type="http://schemas.openxmlformats.org/officeDocument/2006/relationships/image" Target="../media/image2573.png"/><Relationship Id="rId376" Type="http://schemas.openxmlformats.org/officeDocument/2006/relationships/customXml" Target="../ink/ink3883.xml"/><Relationship Id="rId397" Type="http://schemas.openxmlformats.org/officeDocument/2006/relationships/image" Target="../media/image2594.png"/><Relationship Id="rId4" Type="http://schemas.openxmlformats.org/officeDocument/2006/relationships/customXml" Target="../ink/ink3788.xml"/><Relationship Id="rId257" Type="http://schemas.openxmlformats.org/officeDocument/2006/relationships/image" Target="../media/image2344.png"/><Relationship Id="rId278" Type="http://schemas.openxmlformats.org/officeDocument/2006/relationships/customXml" Target="../ink/ink3834.xml"/><Relationship Id="rId401" Type="http://schemas.openxmlformats.org/officeDocument/2006/relationships/image" Target="../media/image2596.png"/><Relationship Id="rId422" Type="http://schemas.openxmlformats.org/officeDocument/2006/relationships/customXml" Target="../ink/ink3906.xml"/><Relationship Id="rId443" Type="http://schemas.openxmlformats.org/officeDocument/2006/relationships/image" Target="../media/image2617.png"/><Relationship Id="rId464" Type="http://schemas.openxmlformats.org/officeDocument/2006/relationships/customXml" Target="../ink/ink3927.xml"/><Relationship Id="rId303" Type="http://schemas.openxmlformats.org/officeDocument/2006/relationships/image" Target="../media/image2546.png"/><Relationship Id="rId485" Type="http://schemas.openxmlformats.org/officeDocument/2006/relationships/image" Target="../media/image2636.png"/><Relationship Id="rId42" Type="http://schemas.openxmlformats.org/officeDocument/2006/relationships/customXml" Target="../ink/ink3807.xml"/><Relationship Id="rId345" Type="http://schemas.openxmlformats.org/officeDocument/2006/relationships/image" Target="../media/image2566.png"/><Relationship Id="rId387" Type="http://schemas.openxmlformats.org/officeDocument/2006/relationships/image" Target="../media/image2589.png"/><Relationship Id="rId247" Type="http://schemas.openxmlformats.org/officeDocument/2006/relationships/image" Target="../media/image2339.png"/><Relationship Id="rId412" Type="http://schemas.openxmlformats.org/officeDocument/2006/relationships/customXml" Target="../ink/ink3901.xml"/><Relationship Id="rId289" Type="http://schemas.openxmlformats.org/officeDocument/2006/relationships/image" Target="../media/image2508.png"/><Relationship Id="rId454" Type="http://schemas.openxmlformats.org/officeDocument/2006/relationships/customXml" Target="../ink/ink3922.xml"/><Relationship Id="rId11" Type="http://schemas.openxmlformats.org/officeDocument/2006/relationships/image" Target="../media/image2229.png"/><Relationship Id="rId53" Type="http://schemas.openxmlformats.org/officeDocument/2006/relationships/image" Target="../media/image2250.png"/><Relationship Id="rId314" Type="http://schemas.openxmlformats.org/officeDocument/2006/relationships/customXml" Target="../ink/ink3852.xml"/><Relationship Id="rId356" Type="http://schemas.openxmlformats.org/officeDocument/2006/relationships/customXml" Target="../ink/ink3873.xml"/><Relationship Id="rId398" Type="http://schemas.openxmlformats.org/officeDocument/2006/relationships/customXml" Target="../ink/ink3894.xml"/><Relationship Id="rId423" Type="http://schemas.openxmlformats.org/officeDocument/2006/relationships/image" Target="../media/image2607.png"/><Relationship Id="rId258" Type="http://schemas.openxmlformats.org/officeDocument/2006/relationships/customXml" Target="../ink/ink3824.xml"/><Relationship Id="rId465" Type="http://schemas.openxmlformats.org/officeDocument/2006/relationships/image" Target="../media/image2628.png"/><Relationship Id="rId22" Type="http://schemas.openxmlformats.org/officeDocument/2006/relationships/customXml" Target="../ink/ink3797.xml"/><Relationship Id="rId325" Type="http://schemas.openxmlformats.org/officeDocument/2006/relationships/image" Target="../media/image2556.png"/><Relationship Id="rId367" Type="http://schemas.openxmlformats.org/officeDocument/2006/relationships/image" Target="../media/image2579.png"/><Relationship Id="rId269" Type="http://schemas.openxmlformats.org/officeDocument/2006/relationships/image" Target="../media/image2350.png"/><Relationship Id="rId434" Type="http://schemas.openxmlformats.org/officeDocument/2006/relationships/customXml" Target="../ink/ink3912.xml"/><Relationship Id="rId476" Type="http://schemas.openxmlformats.org/officeDocument/2006/relationships/customXml" Target="../ink/ink3933.xml"/><Relationship Id="rId33" Type="http://schemas.openxmlformats.org/officeDocument/2006/relationships/image" Target="../media/image2240.png"/><Relationship Id="rId280" Type="http://schemas.openxmlformats.org/officeDocument/2006/relationships/customXml" Target="../ink/ink3835.xml"/><Relationship Id="rId336" Type="http://schemas.openxmlformats.org/officeDocument/2006/relationships/customXml" Target="../ink/ink3863.xml"/><Relationship Id="rId378" Type="http://schemas.openxmlformats.org/officeDocument/2006/relationships/customXml" Target="../ink/ink3884.xml"/><Relationship Id="rId403" Type="http://schemas.openxmlformats.org/officeDocument/2006/relationships/image" Target="../media/image2597.png"/><Relationship Id="rId6" Type="http://schemas.openxmlformats.org/officeDocument/2006/relationships/customXml" Target="../ink/ink3789.xml"/><Relationship Id="rId445" Type="http://schemas.openxmlformats.org/officeDocument/2006/relationships/image" Target="../media/image2618.png"/><Relationship Id="rId487" Type="http://schemas.openxmlformats.org/officeDocument/2006/relationships/image" Target="../media/image2637.png"/><Relationship Id="rId291" Type="http://schemas.openxmlformats.org/officeDocument/2006/relationships/image" Target="../media/image2509.png"/><Relationship Id="rId305" Type="http://schemas.openxmlformats.org/officeDocument/2006/relationships/image" Target="../media/image2547.png"/><Relationship Id="rId347" Type="http://schemas.openxmlformats.org/officeDocument/2006/relationships/image" Target="../media/image2569.png"/></Relationships>
</file>

<file path=ppt/slides/_rels/slide51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2521.png"/><Relationship Id="rId303" Type="http://schemas.openxmlformats.org/officeDocument/2006/relationships/image" Target="../media/image2523.png"/><Relationship Id="rId21" Type="http://schemas.openxmlformats.org/officeDocument/2006/relationships/image" Target="../media/image2234.png"/><Relationship Id="rId42" Type="http://schemas.openxmlformats.org/officeDocument/2006/relationships/customXml" Target="../ink/ink3961.xml"/><Relationship Id="rId324" Type="http://schemas.openxmlformats.org/officeDocument/2006/relationships/customXml" Target="../ink/ink4011.xml"/><Relationship Id="rId345" Type="http://schemas.openxmlformats.org/officeDocument/2006/relationships/image" Target="../media/image2641.png"/><Relationship Id="rId366" Type="http://schemas.openxmlformats.org/officeDocument/2006/relationships/customXml" Target="../ink/ink4032.xml"/><Relationship Id="rId387" Type="http://schemas.openxmlformats.org/officeDocument/2006/relationships/image" Target="../media/image2662.png"/><Relationship Id="rId247" Type="http://schemas.openxmlformats.org/officeDocument/2006/relationships/image" Target="../media/image2339.png"/><Relationship Id="rId268" Type="http://schemas.openxmlformats.org/officeDocument/2006/relationships/customXml" Target="../ink/ink3983.xml"/><Relationship Id="rId289" Type="http://schemas.openxmlformats.org/officeDocument/2006/relationships/image" Target="../media/image2516.png"/><Relationship Id="rId11" Type="http://schemas.openxmlformats.org/officeDocument/2006/relationships/image" Target="../media/image2229.png"/><Relationship Id="rId32" Type="http://schemas.openxmlformats.org/officeDocument/2006/relationships/customXml" Target="../ink/ink3956.xml"/><Relationship Id="rId53" Type="http://schemas.openxmlformats.org/officeDocument/2006/relationships/image" Target="../media/image2250.png"/><Relationship Id="rId314" Type="http://schemas.openxmlformats.org/officeDocument/2006/relationships/customXml" Target="../ink/ink4006.xml"/><Relationship Id="rId335" Type="http://schemas.openxmlformats.org/officeDocument/2006/relationships/image" Target="../media/image2538.png"/><Relationship Id="rId356" Type="http://schemas.openxmlformats.org/officeDocument/2006/relationships/customXml" Target="../ink/ink4027.xml"/><Relationship Id="rId377" Type="http://schemas.openxmlformats.org/officeDocument/2006/relationships/image" Target="../media/image2657.png"/><Relationship Id="rId398" Type="http://schemas.openxmlformats.org/officeDocument/2006/relationships/customXml" Target="../ink/ink4048.xml"/><Relationship Id="rId5" Type="http://schemas.openxmlformats.org/officeDocument/2006/relationships/image" Target="../media/image2226.png"/><Relationship Id="rId402" Type="http://schemas.openxmlformats.org/officeDocument/2006/relationships/image" Target="../media/image1.png"/><Relationship Id="rId258" Type="http://schemas.openxmlformats.org/officeDocument/2006/relationships/customXml" Target="../ink/ink3978.xml"/><Relationship Id="rId279" Type="http://schemas.openxmlformats.org/officeDocument/2006/relationships/image" Target="../media/image2355.png"/><Relationship Id="rId22" Type="http://schemas.openxmlformats.org/officeDocument/2006/relationships/customXml" Target="../ink/ink3951.xml"/><Relationship Id="rId43" Type="http://schemas.openxmlformats.org/officeDocument/2006/relationships/image" Target="../media/image2245.png"/><Relationship Id="rId290" Type="http://schemas.openxmlformats.org/officeDocument/2006/relationships/customXml" Target="../ink/ink3994.xml"/><Relationship Id="rId304" Type="http://schemas.openxmlformats.org/officeDocument/2006/relationships/customXml" Target="../ink/ink4001.xml"/><Relationship Id="rId325" Type="http://schemas.openxmlformats.org/officeDocument/2006/relationships/image" Target="../media/image2533.png"/><Relationship Id="rId346" Type="http://schemas.openxmlformats.org/officeDocument/2006/relationships/customXml" Target="../ink/ink4022.xml"/><Relationship Id="rId367" Type="http://schemas.openxmlformats.org/officeDocument/2006/relationships/image" Target="../media/image2652.png"/><Relationship Id="rId388" Type="http://schemas.openxmlformats.org/officeDocument/2006/relationships/customXml" Target="../ink/ink4043.xml"/><Relationship Id="rId248" Type="http://schemas.openxmlformats.org/officeDocument/2006/relationships/customXml" Target="../ink/ink3973.xml"/><Relationship Id="rId269" Type="http://schemas.openxmlformats.org/officeDocument/2006/relationships/image" Target="../media/image2350.png"/><Relationship Id="rId12" Type="http://schemas.openxmlformats.org/officeDocument/2006/relationships/customXml" Target="../ink/ink3946.xml"/><Relationship Id="rId33" Type="http://schemas.openxmlformats.org/officeDocument/2006/relationships/image" Target="../media/image2240.png"/><Relationship Id="rId280" Type="http://schemas.openxmlformats.org/officeDocument/2006/relationships/customXml" Target="../ink/ink3989.xml"/><Relationship Id="rId315" Type="http://schemas.openxmlformats.org/officeDocument/2006/relationships/image" Target="../media/image2529.png"/><Relationship Id="rId336" Type="http://schemas.openxmlformats.org/officeDocument/2006/relationships/customXml" Target="../ink/ink4017.xml"/><Relationship Id="rId357" Type="http://schemas.openxmlformats.org/officeDocument/2006/relationships/image" Target="../media/image2647.png"/><Relationship Id="rId54" Type="http://schemas.openxmlformats.org/officeDocument/2006/relationships/customXml" Target="../ink/ink3967.xml"/><Relationship Id="rId378" Type="http://schemas.openxmlformats.org/officeDocument/2006/relationships/customXml" Target="../ink/ink4038.xml"/><Relationship Id="rId399" Type="http://schemas.openxmlformats.org/officeDocument/2006/relationships/image" Target="../media/image2668.png"/><Relationship Id="rId6" Type="http://schemas.openxmlformats.org/officeDocument/2006/relationships/customXml" Target="../ink/ink3943.xml"/><Relationship Id="rId259" Type="http://schemas.openxmlformats.org/officeDocument/2006/relationships/image" Target="../media/image2345.png"/><Relationship Id="rId23" Type="http://schemas.openxmlformats.org/officeDocument/2006/relationships/image" Target="../media/image2235.png"/><Relationship Id="rId270" Type="http://schemas.openxmlformats.org/officeDocument/2006/relationships/customXml" Target="../ink/ink3984.xml"/><Relationship Id="rId291" Type="http://schemas.openxmlformats.org/officeDocument/2006/relationships/image" Target="../media/image2517.png"/><Relationship Id="rId305" Type="http://schemas.openxmlformats.org/officeDocument/2006/relationships/image" Target="../media/image2524.png"/><Relationship Id="rId326" Type="http://schemas.openxmlformats.org/officeDocument/2006/relationships/customXml" Target="../ink/ink4012.xml"/><Relationship Id="rId347" Type="http://schemas.openxmlformats.org/officeDocument/2006/relationships/image" Target="../media/image2642.png"/><Relationship Id="rId44" Type="http://schemas.openxmlformats.org/officeDocument/2006/relationships/customXml" Target="../ink/ink3962.xml"/><Relationship Id="rId368" Type="http://schemas.openxmlformats.org/officeDocument/2006/relationships/customXml" Target="../ink/ink4033.xml"/><Relationship Id="rId389" Type="http://schemas.openxmlformats.org/officeDocument/2006/relationships/image" Target="../media/image2663.png"/><Relationship Id="rId249" Type="http://schemas.openxmlformats.org/officeDocument/2006/relationships/image" Target="../media/image2340.png"/><Relationship Id="rId13" Type="http://schemas.openxmlformats.org/officeDocument/2006/relationships/image" Target="../media/image2230.png"/><Relationship Id="rId260" Type="http://schemas.openxmlformats.org/officeDocument/2006/relationships/customXml" Target="../ink/ink3979.xml"/><Relationship Id="rId281" Type="http://schemas.openxmlformats.org/officeDocument/2006/relationships/image" Target="../media/image2356.png"/><Relationship Id="rId316" Type="http://schemas.openxmlformats.org/officeDocument/2006/relationships/customXml" Target="../ink/ink4007.xml"/><Relationship Id="rId337" Type="http://schemas.openxmlformats.org/officeDocument/2006/relationships/image" Target="../media/image2539.png"/><Relationship Id="rId34" Type="http://schemas.openxmlformats.org/officeDocument/2006/relationships/customXml" Target="../ink/ink3957.xml"/><Relationship Id="rId55" Type="http://schemas.openxmlformats.org/officeDocument/2006/relationships/image" Target="../media/image2251.png"/><Relationship Id="rId358" Type="http://schemas.openxmlformats.org/officeDocument/2006/relationships/customXml" Target="../ink/ink4028.xml"/><Relationship Id="rId379" Type="http://schemas.openxmlformats.org/officeDocument/2006/relationships/image" Target="../media/image2658.png"/><Relationship Id="rId7" Type="http://schemas.openxmlformats.org/officeDocument/2006/relationships/image" Target="../media/image2227.png"/><Relationship Id="rId390" Type="http://schemas.openxmlformats.org/officeDocument/2006/relationships/customXml" Target="../ink/ink4044.xml"/><Relationship Id="rId250" Type="http://schemas.openxmlformats.org/officeDocument/2006/relationships/customXml" Target="../ink/ink3974.xml"/><Relationship Id="rId271" Type="http://schemas.openxmlformats.org/officeDocument/2006/relationships/image" Target="../media/image2351.png"/><Relationship Id="rId292" Type="http://schemas.openxmlformats.org/officeDocument/2006/relationships/customXml" Target="../ink/ink3995.xml"/><Relationship Id="rId306" Type="http://schemas.openxmlformats.org/officeDocument/2006/relationships/customXml" Target="../ink/ink4002.xml"/><Relationship Id="rId24" Type="http://schemas.openxmlformats.org/officeDocument/2006/relationships/customXml" Target="../ink/ink3952.xml"/><Relationship Id="rId45" Type="http://schemas.openxmlformats.org/officeDocument/2006/relationships/image" Target="../media/image2246.png"/><Relationship Id="rId327" Type="http://schemas.openxmlformats.org/officeDocument/2006/relationships/image" Target="../media/image2534.png"/><Relationship Id="rId348" Type="http://schemas.openxmlformats.org/officeDocument/2006/relationships/customXml" Target="../ink/ink4023.xml"/><Relationship Id="rId369" Type="http://schemas.openxmlformats.org/officeDocument/2006/relationships/image" Target="../media/image2653.png"/><Relationship Id="rId380" Type="http://schemas.openxmlformats.org/officeDocument/2006/relationships/customXml" Target="../ink/ink4039.xml"/><Relationship Id="rId261" Type="http://schemas.openxmlformats.org/officeDocument/2006/relationships/image" Target="../media/image2346.png"/><Relationship Id="rId14" Type="http://schemas.openxmlformats.org/officeDocument/2006/relationships/customXml" Target="../ink/ink3947.xml"/><Relationship Id="rId35" Type="http://schemas.openxmlformats.org/officeDocument/2006/relationships/image" Target="../media/image2241.png"/><Relationship Id="rId56" Type="http://schemas.openxmlformats.org/officeDocument/2006/relationships/customXml" Target="../ink/ink3968.xml"/><Relationship Id="rId282" Type="http://schemas.openxmlformats.org/officeDocument/2006/relationships/customXml" Target="../ink/ink3990.xml"/><Relationship Id="rId317" Type="http://schemas.openxmlformats.org/officeDocument/2006/relationships/image" Target="../media/image2530.png"/><Relationship Id="rId338" Type="http://schemas.openxmlformats.org/officeDocument/2006/relationships/customXml" Target="../ink/ink4018.xml"/><Relationship Id="rId359" Type="http://schemas.openxmlformats.org/officeDocument/2006/relationships/image" Target="../media/image2648.png"/><Relationship Id="rId8" Type="http://schemas.openxmlformats.org/officeDocument/2006/relationships/customXml" Target="../ink/ink3944.xml"/><Relationship Id="rId51" Type="http://schemas.openxmlformats.org/officeDocument/2006/relationships/image" Target="../media/image2249.png"/><Relationship Id="rId370" Type="http://schemas.openxmlformats.org/officeDocument/2006/relationships/customXml" Target="../ink/ink4034.xml"/><Relationship Id="rId375" Type="http://schemas.openxmlformats.org/officeDocument/2006/relationships/image" Target="../media/image2656.png"/><Relationship Id="rId391" Type="http://schemas.openxmlformats.org/officeDocument/2006/relationships/image" Target="../media/image2664.png"/><Relationship Id="rId396" Type="http://schemas.openxmlformats.org/officeDocument/2006/relationships/customXml" Target="../ink/ink4047.xml"/><Relationship Id="rId3" Type="http://schemas.openxmlformats.org/officeDocument/2006/relationships/slideLayout" Target="../slideLayouts/slideLayout2.xml"/><Relationship Id="rId251" Type="http://schemas.openxmlformats.org/officeDocument/2006/relationships/image" Target="../media/image2341.png"/><Relationship Id="rId256" Type="http://schemas.openxmlformats.org/officeDocument/2006/relationships/customXml" Target="../ink/ink3977.xml"/><Relationship Id="rId277" Type="http://schemas.openxmlformats.org/officeDocument/2006/relationships/image" Target="../media/image2354.png"/><Relationship Id="rId298" Type="http://schemas.openxmlformats.org/officeDocument/2006/relationships/customXml" Target="../ink/ink3998.xml"/><Relationship Id="rId400" Type="http://schemas.openxmlformats.org/officeDocument/2006/relationships/customXml" Target="../ink/ink4049.xml"/><Relationship Id="rId25" Type="http://schemas.openxmlformats.org/officeDocument/2006/relationships/image" Target="../media/image2236.png"/><Relationship Id="rId46" Type="http://schemas.openxmlformats.org/officeDocument/2006/relationships/customXml" Target="../ink/ink3963.xml"/><Relationship Id="rId272" Type="http://schemas.openxmlformats.org/officeDocument/2006/relationships/customXml" Target="../ink/ink3985.xml"/><Relationship Id="rId293" Type="http://schemas.openxmlformats.org/officeDocument/2006/relationships/image" Target="../media/image2518.png"/><Relationship Id="rId302" Type="http://schemas.openxmlformats.org/officeDocument/2006/relationships/customXml" Target="../ink/ink4000.xml"/><Relationship Id="rId307" Type="http://schemas.openxmlformats.org/officeDocument/2006/relationships/image" Target="../media/image2525.png"/><Relationship Id="rId323" Type="http://schemas.openxmlformats.org/officeDocument/2006/relationships/image" Target="../media/image2640.png"/><Relationship Id="rId328" Type="http://schemas.openxmlformats.org/officeDocument/2006/relationships/customXml" Target="../ink/ink4013.xml"/><Relationship Id="rId344" Type="http://schemas.openxmlformats.org/officeDocument/2006/relationships/customXml" Target="../ink/ink4021.xml"/><Relationship Id="rId349" Type="http://schemas.openxmlformats.org/officeDocument/2006/relationships/image" Target="../media/image2643.png"/><Relationship Id="rId20" Type="http://schemas.openxmlformats.org/officeDocument/2006/relationships/customXml" Target="../ink/ink3950.xml"/><Relationship Id="rId41" Type="http://schemas.openxmlformats.org/officeDocument/2006/relationships/image" Target="../media/image2244.png"/><Relationship Id="rId360" Type="http://schemas.openxmlformats.org/officeDocument/2006/relationships/customXml" Target="../ink/ink4029.xml"/><Relationship Id="rId365" Type="http://schemas.openxmlformats.org/officeDocument/2006/relationships/image" Target="../media/image2651.png"/><Relationship Id="rId381" Type="http://schemas.openxmlformats.org/officeDocument/2006/relationships/image" Target="../media/image2659.png"/><Relationship Id="rId386" Type="http://schemas.openxmlformats.org/officeDocument/2006/relationships/customXml" Target="../ink/ink4042.xml"/><Relationship Id="rId241" Type="http://schemas.openxmlformats.org/officeDocument/2006/relationships/image" Target="../media/image2336.png"/><Relationship Id="rId246" Type="http://schemas.openxmlformats.org/officeDocument/2006/relationships/customXml" Target="../ink/ink3972.xml"/><Relationship Id="rId267" Type="http://schemas.openxmlformats.org/officeDocument/2006/relationships/image" Target="../media/image2349.png"/><Relationship Id="rId288" Type="http://schemas.openxmlformats.org/officeDocument/2006/relationships/customXml" Target="../ink/ink3993.xml"/><Relationship Id="rId15" Type="http://schemas.openxmlformats.org/officeDocument/2006/relationships/image" Target="../media/image2231.png"/><Relationship Id="rId36" Type="http://schemas.openxmlformats.org/officeDocument/2006/relationships/customXml" Target="../ink/ink3958.xml"/><Relationship Id="rId57" Type="http://schemas.openxmlformats.org/officeDocument/2006/relationships/image" Target="../media/image2252.png"/><Relationship Id="rId262" Type="http://schemas.openxmlformats.org/officeDocument/2006/relationships/customXml" Target="../ink/ink3980.xml"/><Relationship Id="rId283" Type="http://schemas.openxmlformats.org/officeDocument/2006/relationships/image" Target="../media/image2513.png"/><Relationship Id="rId313" Type="http://schemas.openxmlformats.org/officeDocument/2006/relationships/image" Target="../media/image2528.png"/><Relationship Id="rId318" Type="http://schemas.openxmlformats.org/officeDocument/2006/relationships/customXml" Target="../ink/ink4008.xml"/><Relationship Id="rId339" Type="http://schemas.openxmlformats.org/officeDocument/2006/relationships/image" Target="../media/image2540.png"/><Relationship Id="rId10" Type="http://schemas.openxmlformats.org/officeDocument/2006/relationships/customXml" Target="../ink/ink3945.xml"/><Relationship Id="rId31" Type="http://schemas.openxmlformats.org/officeDocument/2006/relationships/image" Target="../media/image2239.png"/><Relationship Id="rId52" Type="http://schemas.openxmlformats.org/officeDocument/2006/relationships/customXml" Target="../ink/ink3966.xml"/><Relationship Id="rId334" Type="http://schemas.openxmlformats.org/officeDocument/2006/relationships/customXml" Target="../ink/ink4016.xml"/><Relationship Id="rId350" Type="http://schemas.openxmlformats.org/officeDocument/2006/relationships/customXml" Target="../ink/ink4024.xml"/><Relationship Id="rId355" Type="http://schemas.openxmlformats.org/officeDocument/2006/relationships/image" Target="../media/image2646.png"/><Relationship Id="rId371" Type="http://schemas.openxmlformats.org/officeDocument/2006/relationships/image" Target="../media/image2654.png"/><Relationship Id="rId376" Type="http://schemas.openxmlformats.org/officeDocument/2006/relationships/customXml" Target="../ink/ink4037.xml"/><Relationship Id="rId397" Type="http://schemas.openxmlformats.org/officeDocument/2006/relationships/image" Target="../media/image2667.png"/><Relationship Id="rId4" Type="http://schemas.openxmlformats.org/officeDocument/2006/relationships/customXml" Target="../ink/ink3942.xml"/><Relationship Id="rId9" Type="http://schemas.openxmlformats.org/officeDocument/2006/relationships/image" Target="../media/image2228.png"/><Relationship Id="rId257" Type="http://schemas.openxmlformats.org/officeDocument/2006/relationships/image" Target="../media/image2344.png"/><Relationship Id="rId278" Type="http://schemas.openxmlformats.org/officeDocument/2006/relationships/customXml" Target="../ink/ink3988.xml"/><Relationship Id="rId392" Type="http://schemas.openxmlformats.org/officeDocument/2006/relationships/customXml" Target="../ink/ink4045.xml"/><Relationship Id="rId401" Type="http://schemas.openxmlformats.org/officeDocument/2006/relationships/image" Target="../media/image2669.png"/><Relationship Id="rId26" Type="http://schemas.openxmlformats.org/officeDocument/2006/relationships/customXml" Target="../ink/ink3953.xml"/><Relationship Id="rId252" Type="http://schemas.openxmlformats.org/officeDocument/2006/relationships/customXml" Target="../ink/ink3975.xml"/><Relationship Id="rId273" Type="http://schemas.openxmlformats.org/officeDocument/2006/relationships/image" Target="../media/image2352.png"/><Relationship Id="rId294" Type="http://schemas.openxmlformats.org/officeDocument/2006/relationships/customXml" Target="../ink/ink3996.xml"/><Relationship Id="rId308" Type="http://schemas.openxmlformats.org/officeDocument/2006/relationships/customXml" Target="../ink/ink4003.xml"/><Relationship Id="rId329" Type="http://schemas.openxmlformats.org/officeDocument/2006/relationships/image" Target="../media/image2535.png"/><Relationship Id="rId47" Type="http://schemas.openxmlformats.org/officeDocument/2006/relationships/image" Target="../media/image2247.png"/><Relationship Id="rId340" Type="http://schemas.openxmlformats.org/officeDocument/2006/relationships/customXml" Target="../ink/ink4019.xml"/><Relationship Id="rId361" Type="http://schemas.openxmlformats.org/officeDocument/2006/relationships/image" Target="../media/image2649.png"/><Relationship Id="rId382" Type="http://schemas.openxmlformats.org/officeDocument/2006/relationships/customXml" Target="../ink/ink4040.xml"/><Relationship Id="rId16" Type="http://schemas.openxmlformats.org/officeDocument/2006/relationships/customXml" Target="../ink/ink3948.xml"/><Relationship Id="rId242" Type="http://schemas.openxmlformats.org/officeDocument/2006/relationships/customXml" Target="../ink/ink3970.xml"/><Relationship Id="rId263" Type="http://schemas.openxmlformats.org/officeDocument/2006/relationships/image" Target="../media/image2347.png"/><Relationship Id="rId284" Type="http://schemas.openxmlformats.org/officeDocument/2006/relationships/customXml" Target="../ink/ink3991.xml"/><Relationship Id="rId319" Type="http://schemas.openxmlformats.org/officeDocument/2006/relationships/image" Target="../media/image2531.png"/><Relationship Id="rId37" Type="http://schemas.openxmlformats.org/officeDocument/2006/relationships/image" Target="../media/image2242.png"/><Relationship Id="rId58" Type="http://schemas.openxmlformats.org/officeDocument/2006/relationships/image" Target="../media/image1503.png"/><Relationship Id="rId330" Type="http://schemas.openxmlformats.org/officeDocument/2006/relationships/customXml" Target="../ink/ink4014.xml"/><Relationship Id="rId351" Type="http://schemas.openxmlformats.org/officeDocument/2006/relationships/image" Target="../media/image2644.png"/><Relationship Id="rId372" Type="http://schemas.openxmlformats.org/officeDocument/2006/relationships/customXml" Target="../ink/ink4035.xml"/><Relationship Id="rId393" Type="http://schemas.openxmlformats.org/officeDocument/2006/relationships/image" Target="../media/image2665.png"/><Relationship Id="rId253" Type="http://schemas.openxmlformats.org/officeDocument/2006/relationships/image" Target="../media/image2342.png"/><Relationship Id="rId274" Type="http://schemas.openxmlformats.org/officeDocument/2006/relationships/customXml" Target="../ink/ink3986.xml"/><Relationship Id="rId295" Type="http://schemas.openxmlformats.org/officeDocument/2006/relationships/image" Target="../media/image2519.png"/><Relationship Id="rId309" Type="http://schemas.openxmlformats.org/officeDocument/2006/relationships/image" Target="../media/image2526.png"/><Relationship Id="rId27" Type="http://schemas.openxmlformats.org/officeDocument/2006/relationships/image" Target="../media/image2237.png"/><Relationship Id="rId48" Type="http://schemas.openxmlformats.org/officeDocument/2006/relationships/customXml" Target="../ink/ink3964.xml"/><Relationship Id="rId320" Type="http://schemas.openxmlformats.org/officeDocument/2006/relationships/customXml" Target="../ink/ink4009.xml"/><Relationship Id="rId341" Type="http://schemas.openxmlformats.org/officeDocument/2006/relationships/image" Target="../media/image2541.png"/><Relationship Id="rId362" Type="http://schemas.openxmlformats.org/officeDocument/2006/relationships/customXml" Target="../ink/ink4030.xml"/><Relationship Id="rId383" Type="http://schemas.openxmlformats.org/officeDocument/2006/relationships/image" Target="../media/image2660.png"/><Relationship Id="rId243" Type="http://schemas.openxmlformats.org/officeDocument/2006/relationships/image" Target="../media/image2337.png"/><Relationship Id="rId264" Type="http://schemas.openxmlformats.org/officeDocument/2006/relationships/customXml" Target="../ink/ink3981.xml"/><Relationship Id="rId285" Type="http://schemas.openxmlformats.org/officeDocument/2006/relationships/image" Target="../media/image2514.png"/><Relationship Id="rId17" Type="http://schemas.openxmlformats.org/officeDocument/2006/relationships/image" Target="../media/image2232.png"/><Relationship Id="rId38" Type="http://schemas.openxmlformats.org/officeDocument/2006/relationships/customXml" Target="../ink/ink3959.xml"/><Relationship Id="rId59" Type="http://schemas.openxmlformats.org/officeDocument/2006/relationships/image" Target="../media/image1536.png"/><Relationship Id="rId310" Type="http://schemas.openxmlformats.org/officeDocument/2006/relationships/customXml" Target="../ink/ink4004.xml"/><Relationship Id="rId331" Type="http://schemas.openxmlformats.org/officeDocument/2006/relationships/image" Target="../media/image2536.png"/><Relationship Id="rId352" Type="http://schemas.openxmlformats.org/officeDocument/2006/relationships/customXml" Target="../ink/ink4025.xml"/><Relationship Id="rId373" Type="http://schemas.openxmlformats.org/officeDocument/2006/relationships/image" Target="../media/image2655.png"/><Relationship Id="rId394" Type="http://schemas.openxmlformats.org/officeDocument/2006/relationships/customXml" Target="../ink/ink4046.xml"/><Relationship Id="rId1" Type="http://schemas.microsoft.com/office/2007/relationships/media" Target="../media/media51.m4a"/><Relationship Id="rId254" Type="http://schemas.openxmlformats.org/officeDocument/2006/relationships/customXml" Target="../ink/ink3976.xml"/><Relationship Id="rId28" Type="http://schemas.openxmlformats.org/officeDocument/2006/relationships/customXml" Target="../ink/ink3954.xml"/><Relationship Id="rId49" Type="http://schemas.openxmlformats.org/officeDocument/2006/relationships/image" Target="../media/image2248.png"/><Relationship Id="rId275" Type="http://schemas.openxmlformats.org/officeDocument/2006/relationships/image" Target="../media/image2353.png"/><Relationship Id="rId296" Type="http://schemas.openxmlformats.org/officeDocument/2006/relationships/customXml" Target="../ink/ink3997.xml"/><Relationship Id="rId300" Type="http://schemas.openxmlformats.org/officeDocument/2006/relationships/customXml" Target="../ink/ink3999.xml"/><Relationship Id="rId60" Type="http://schemas.openxmlformats.org/officeDocument/2006/relationships/customXml" Target="../ink/ink3969.xml"/><Relationship Id="rId321" Type="http://schemas.openxmlformats.org/officeDocument/2006/relationships/image" Target="../media/image2532.png"/><Relationship Id="rId342" Type="http://schemas.openxmlformats.org/officeDocument/2006/relationships/customXml" Target="../ink/ink4020.xml"/><Relationship Id="rId363" Type="http://schemas.openxmlformats.org/officeDocument/2006/relationships/image" Target="../media/image2650.png"/><Relationship Id="rId384" Type="http://schemas.openxmlformats.org/officeDocument/2006/relationships/customXml" Target="../ink/ink4041.xml"/><Relationship Id="rId244" Type="http://schemas.openxmlformats.org/officeDocument/2006/relationships/customXml" Target="../ink/ink3971.xml"/><Relationship Id="rId18" Type="http://schemas.openxmlformats.org/officeDocument/2006/relationships/customXml" Target="../ink/ink3949.xml"/><Relationship Id="rId39" Type="http://schemas.openxmlformats.org/officeDocument/2006/relationships/image" Target="../media/image2243.png"/><Relationship Id="rId265" Type="http://schemas.openxmlformats.org/officeDocument/2006/relationships/image" Target="../media/image2348.png"/><Relationship Id="rId286" Type="http://schemas.openxmlformats.org/officeDocument/2006/relationships/customXml" Target="../ink/ink3992.xml"/><Relationship Id="rId50" Type="http://schemas.openxmlformats.org/officeDocument/2006/relationships/customXml" Target="../ink/ink3965.xml"/><Relationship Id="rId311" Type="http://schemas.openxmlformats.org/officeDocument/2006/relationships/image" Target="../media/image2527.png"/><Relationship Id="rId332" Type="http://schemas.openxmlformats.org/officeDocument/2006/relationships/customXml" Target="../ink/ink4015.xml"/><Relationship Id="rId353" Type="http://schemas.openxmlformats.org/officeDocument/2006/relationships/image" Target="../media/image2645.png"/><Relationship Id="rId374" Type="http://schemas.openxmlformats.org/officeDocument/2006/relationships/customXml" Target="../ink/ink4036.xml"/><Relationship Id="rId395" Type="http://schemas.openxmlformats.org/officeDocument/2006/relationships/image" Target="../media/image2666.png"/><Relationship Id="rId2" Type="http://schemas.openxmlformats.org/officeDocument/2006/relationships/audio" Target="../media/media51.m4a"/><Relationship Id="rId29" Type="http://schemas.openxmlformats.org/officeDocument/2006/relationships/image" Target="../media/image2238.png"/><Relationship Id="rId255" Type="http://schemas.openxmlformats.org/officeDocument/2006/relationships/image" Target="../media/image2343.png"/><Relationship Id="rId276" Type="http://schemas.openxmlformats.org/officeDocument/2006/relationships/customXml" Target="../ink/ink3987.xml"/><Relationship Id="rId297" Type="http://schemas.openxmlformats.org/officeDocument/2006/relationships/image" Target="../media/image2520.png"/><Relationship Id="rId40" Type="http://schemas.openxmlformats.org/officeDocument/2006/relationships/customXml" Target="../ink/ink3960.xml"/><Relationship Id="rId301" Type="http://schemas.openxmlformats.org/officeDocument/2006/relationships/image" Target="../media/image2522.png"/><Relationship Id="rId322" Type="http://schemas.openxmlformats.org/officeDocument/2006/relationships/customXml" Target="../ink/ink4010.xml"/><Relationship Id="rId343" Type="http://schemas.openxmlformats.org/officeDocument/2006/relationships/image" Target="../media/image2542.png"/><Relationship Id="rId364" Type="http://schemas.openxmlformats.org/officeDocument/2006/relationships/customXml" Target="../ink/ink4031.xml"/><Relationship Id="rId385" Type="http://schemas.openxmlformats.org/officeDocument/2006/relationships/image" Target="../media/image2661.png"/><Relationship Id="rId19" Type="http://schemas.openxmlformats.org/officeDocument/2006/relationships/image" Target="../media/image2233.png"/><Relationship Id="rId245" Type="http://schemas.openxmlformats.org/officeDocument/2006/relationships/image" Target="../media/image2338.png"/><Relationship Id="rId266" Type="http://schemas.openxmlformats.org/officeDocument/2006/relationships/customXml" Target="../ink/ink3982.xml"/><Relationship Id="rId287" Type="http://schemas.openxmlformats.org/officeDocument/2006/relationships/image" Target="../media/image2515.png"/><Relationship Id="rId30" Type="http://schemas.openxmlformats.org/officeDocument/2006/relationships/customXml" Target="../ink/ink3955.xml"/><Relationship Id="rId312" Type="http://schemas.openxmlformats.org/officeDocument/2006/relationships/customXml" Target="../ink/ink4005.xml"/><Relationship Id="rId333" Type="http://schemas.openxmlformats.org/officeDocument/2006/relationships/image" Target="../media/image2537.png"/><Relationship Id="rId354" Type="http://schemas.openxmlformats.org/officeDocument/2006/relationships/customXml" Target="../ink/ink4026.xml"/></Relationships>
</file>

<file path=ppt/slides/_rels/slide5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130.png"/><Relationship Id="rId21" Type="http://schemas.openxmlformats.org/officeDocument/2006/relationships/image" Target="../media/image23650.png"/><Relationship Id="rId42" Type="http://schemas.openxmlformats.org/officeDocument/2006/relationships/customXml" Target="../ink/ink4069.xml"/><Relationship Id="rId63" Type="http://schemas.openxmlformats.org/officeDocument/2006/relationships/image" Target="../media/image23860.png"/><Relationship Id="rId84" Type="http://schemas.openxmlformats.org/officeDocument/2006/relationships/customXml" Target="../ink/ink4090.xml"/><Relationship Id="rId138" Type="http://schemas.openxmlformats.org/officeDocument/2006/relationships/customXml" Target="../ink/ink4117.xml"/><Relationship Id="rId159" Type="http://schemas.openxmlformats.org/officeDocument/2006/relationships/image" Target="../media/image24340.png"/><Relationship Id="rId170" Type="http://schemas.openxmlformats.org/officeDocument/2006/relationships/customXml" Target="../ink/ink4133.xml"/><Relationship Id="rId191" Type="http://schemas.openxmlformats.org/officeDocument/2006/relationships/image" Target="../media/image24490.png"/><Relationship Id="rId107" Type="http://schemas.openxmlformats.org/officeDocument/2006/relationships/image" Target="../media/image24080.png"/><Relationship Id="rId11" Type="http://schemas.openxmlformats.org/officeDocument/2006/relationships/image" Target="../media/image23600.png"/><Relationship Id="rId32" Type="http://schemas.openxmlformats.org/officeDocument/2006/relationships/customXml" Target="../ink/ink4064.xml"/><Relationship Id="rId53" Type="http://schemas.openxmlformats.org/officeDocument/2006/relationships/image" Target="../media/image23810.png"/><Relationship Id="rId74" Type="http://schemas.openxmlformats.org/officeDocument/2006/relationships/customXml" Target="../ink/ink4085.xml"/><Relationship Id="rId128" Type="http://schemas.openxmlformats.org/officeDocument/2006/relationships/customXml" Target="../ink/ink4112.xml"/><Relationship Id="rId149" Type="http://schemas.openxmlformats.org/officeDocument/2006/relationships/image" Target="../media/image24290.png"/><Relationship Id="rId5" Type="http://schemas.openxmlformats.org/officeDocument/2006/relationships/image" Target="../media/image23570.png"/><Relationship Id="rId95" Type="http://schemas.openxmlformats.org/officeDocument/2006/relationships/image" Target="../media/image24020.png"/><Relationship Id="rId160" Type="http://schemas.openxmlformats.org/officeDocument/2006/relationships/customXml" Target="../ink/ink4128.xml"/><Relationship Id="rId181" Type="http://schemas.openxmlformats.org/officeDocument/2006/relationships/image" Target="../media/image24440.png"/><Relationship Id="rId22" Type="http://schemas.openxmlformats.org/officeDocument/2006/relationships/customXml" Target="../ink/ink4059.xml"/><Relationship Id="rId43" Type="http://schemas.openxmlformats.org/officeDocument/2006/relationships/image" Target="../media/image23760.png"/><Relationship Id="rId64" Type="http://schemas.openxmlformats.org/officeDocument/2006/relationships/customXml" Target="../ink/ink4080.xml"/><Relationship Id="rId118" Type="http://schemas.openxmlformats.org/officeDocument/2006/relationships/customXml" Target="../ink/ink4107.xml"/><Relationship Id="rId139" Type="http://schemas.openxmlformats.org/officeDocument/2006/relationships/image" Target="../media/image24240.png"/><Relationship Id="rId85" Type="http://schemas.openxmlformats.org/officeDocument/2006/relationships/image" Target="../media/image23970.png"/><Relationship Id="rId150" Type="http://schemas.openxmlformats.org/officeDocument/2006/relationships/customXml" Target="../ink/ink4123.xml"/><Relationship Id="rId171" Type="http://schemas.openxmlformats.org/officeDocument/2006/relationships/image" Target="../media/image24400.png"/><Relationship Id="rId192" Type="http://schemas.openxmlformats.org/officeDocument/2006/relationships/image" Target="../media/image1.png"/><Relationship Id="rId12" Type="http://schemas.openxmlformats.org/officeDocument/2006/relationships/customXml" Target="../ink/ink4054.xml"/><Relationship Id="rId33" Type="http://schemas.openxmlformats.org/officeDocument/2006/relationships/image" Target="../media/image23710.png"/><Relationship Id="rId108" Type="http://schemas.openxmlformats.org/officeDocument/2006/relationships/customXml" Target="../ink/ink4102.xml"/><Relationship Id="rId129" Type="http://schemas.openxmlformats.org/officeDocument/2006/relationships/image" Target="../media/image24190.png"/><Relationship Id="rId54" Type="http://schemas.openxmlformats.org/officeDocument/2006/relationships/customXml" Target="../ink/ink4075.xml"/><Relationship Id="rId75" Type="http://schemas.openxmlformats.org/officeDocument/2006/relationships/image" Target="../media/image23920.png"/><Relationship Id="rId96" Type="http://schemas.openxmlformats.org/officeDocument/2006/relationships/customXml" Target="../ink/ink4096.xml"/><Relationship Id="rId140" Type="http://schemas.openxmlformats.org/officeDocument/2006/relationships/customXml" Target="../ink/ink4118.xml"/><Relationship Id="rId161" Type="http://schemas.openxmlformats.org/officeDocument/2006/relationships/image" Target="../media/image24350.png"/><Relationship Id="rId182" Type="http://schemas.openxmlformats.org/officeDocument/2006/relationships/customXml" Target="../ink/ink4139.xml"/><Relationship Id="rId6" Type="http://schemas.openxmlformats.org/officeDocument/2006/relationships/customXml" Target="../ink/ink4051.xml"/><Relationship Id="rId23" Type="http://schemas.openxmlformats.org/officeDocument/2006/relationships/image" Target="../media/image23660.png"/><Relationship Id="rId119" Type="http://schemas.openxmlformats.org/officeDocument/2006/relationships/image" Target="../media/image24140.png"/><Relationship Id="rId44" Type="http://schemas.openxmlformats.org/officeDocument/2006/relationships/customXml" Target="../ink/ink4070.xml"/><Relationship Id="rId65" Type="http://schemas.openxmlformats.org/officeDocument/2006/relationships/image" Target="../media/image23870.png"/><Relationship Id="rId86" Type="http://schemas.openxmlformats.org/officeDocument/2006/relationships/customXml" Target="../ink/ink4091.xml"/><Relationship Id="rId130" Type="http://schemas.openxmlformats.org/officeDocument/2006/relationships/customXml" Target="../ink/ink4113.xml"/><Relationship Id="rId151" Type="http://schemas.openxmlformats.org/officeDocument/2006/relationships/image" Target="../media/image24300.png"/><Relationship Id="rId172" Type="http://schemas.openxmlformats.org/officeDocument/2006/relationships/customXml" Target="../ink/ink4134.xml"/><Relationship Id="rId13" Type="http://schemas.openxmlformats.org/officeDocument/2006/relationships/image" Target="../media/image23610.png"/><Relationship Id="rId18" Type="http://schemas.openxmlformats.org/officeDocument/2006/relationships/customXml" Target="../ink/ink4057.xml"/><Relationship Id="rId39" Type="http://schemas.openxmlformats.org/officeDocument/2006/relationships/image" Target="../media/image23740.png"/><Relationship Id="rId109" Type="http://schemas.openxmlformats.org/officeDocument/2006/relationships/image" Target="../media/image24090.png"/><Relationship Id="rId34" Type="http://schemas.openxmlformats.org/officeDocument/2006/relationships/customXml" Target="../ink/ink4065.xml"/><Relationship Id="rId50" Type="http://schemas.openxmlformats.org/officeDocument/2006/relationships/customXml" Target="../ink/ink4073.xml"/><Relationship Id="rId55" Type="http://schemas.openxmlformats.org/officeDocument/2006/relationships/image" Target="../media/image23820.png"/><Relationship Id="rId76" Type="http://schemas.openxmlformats.org/officeDocument/2006/relationships/customXml" Target="../ink/ink4086.xml"/><Relationship Id="rId97" Type="http://schemas.openxmlformats.org/officeDocument/2006/relationships/image" Target="../media/image24030.png"/><Relationship Id="rId104" Type="http://schemas.openxmlformats.org/officeDocument/2006/relationships/customXml" Target="../ink/ink4100.xml"/><Relationship Id="rId120" Type="http://schemas.openxmlformats.org/officeDocument/2006/relationships/customXml" Target="../ink/ink4108.xml"/><Relationship Id="rId125" Type="http://schemas.openxmlformats.org/officeDocument/2006/relationships/image" Target="../media/image24170.png"/><Relationship Id="rId141" Type="http://schemas.openxmlformats.org/officeDocument/2006/relationships/image" Target="../media/image24250.png"/><Relationship Id="rId146" Type="http://schemas.openxmlformats.org/officeDocument/2006/relationships/customXml" Target="../ink/ink4121.xml"/><Relationship Id="rId167" Type="http://schemas.openxmlformats.org/officeDocument/2006/relationships/image" Target="../media/image24380.png"/><Relationship Id="rId188" Type="http://schemas.openxmlformats.org/officeDocument/2006/relationships/customXml" Target="../ink/ink4142.xml"/><Relationship Id="rId7" Type="http://schemas.openxmlformats.org/officeDocument/2006/relationships/image" Target="../media/image23580.png"/><Relationship Id="rId71" Type="http://schemas.openxmlformats.org/officeDocument/2006/relationships/image" Target="../media/image23900.png"/><Relationship Id="rId92" Type="http://schemas.openxmlformats.org/officeDocument/2006/relationships/customXml" Target="../ink/ink4094.xml"/><Relationship Id="rId162" Type="http://schemas.openxmlformats.org/officeDocument/2006/relationships/customXml" Target="../ink/ink4129.xml"/><Relationship Id="rId183" Type="http://schemas.openxmlformats.org/officeDocument/2006/relationships/image" Target="../media/image24450.png"/><Relationship Id="rId2" Type="http://schemas.openxmlformats.org/officeDocument/2006/relationships/audio" Target="../media/media52.m4a"/><Relationship Id="rId29" Type="http://schemas.openxmlformats.org/officeDocument/2006/relationships/image" Target="../media/image23690.png"/><Relationship Id="rId24" Type="http://schemas.openxmlformats.org/officeDocument/2006/relationships/customXml" Target="../ink/ink4060.xml"/><Relationship Id="rId40" Type="http://schemas.openxmlformats.org/officeDocument/2006/relationships/customXml" Target="../ink/ink4068.xml"/><Relationship Id="rId45" Type="http://schemas.openxmlformats.org/officeDocument/2006/relationships/image" Target="../media/image23770.png"/><Relationship Id="rId66" Type="http://schemas.openxmlformats.org/officeDocument/2006/relationships/customXml" Target="../ink/ink4081.xml"/><Relationship Id="rId87" Type="http://schemas.openxmlformats.org/officeDocument/2006/relationships/image" Target="../media/image23980.png"/><Relationship Id="rId110" Type="http://schemas.openxmlformats.org/officeDocument/2006/relationships/customXml" Target="../ink/ink4103.xml"/><Relationship Id="rId115" Type="http://schemas.openxmlformats.org/officeDocument/2006/relationships/image" Target="../media/image24120.png"/><Relationship Id="rId131" Type="http://schemas.openxmlformats.org/officeDocument/2006/relationships/image" Target="../media/image24200.png"/><Relationship Id="rId136" Type="http://schemas.openxmlformats.org/officeDocument/2006/relationships/customXml" Target="../ink/ink4116.xml"/><Relationship Id="rId157" Type="http://schemas.openxmlformats.org/officeDocument/2006/relationships/image" Target="../media/image24330.png"/><Relationship Id="rId178" Type="http://schemas.openxmlformats.org/officeDocument/2006/relationships/customXml" Target="../ink/ink4137.xml"/><Relationship Id="rId61" Type="http://schemas.openxmlformats.org/officeDocument/2006/relationships/image" Target="../media/image23850.png"/><Relationship Id="rId82" Type="http://schemas.openxmlformats.org/officeDocument/2006/relationships/customXml" Target="../ink/ink4089.xml"/><Relationship Id="rId152" Type="http://schemas.openxmlformats.org/officeDocument/2006/relationships/customXml" Target="../ink/ink4124.xml"/><Relationship Id="rId173" Type="http://schemas.openxmlformats.org/officeDocument/2006/relationships/image" Target="../media/image24410.png"/><Relationship Id="rId19" Type="http://schemas.openxmlformats.org/officeDocument/2006/relationships/image" Target="../media/image23640.png"/><Relationship Id="rId14" Type="http://schemas.openxmlformats.org/officeDocument/2006/relationships/customXml" Target="../ink/ink4055.xml"/><Relationship Id="rId30" Type="http://schemas.openxmlformats.org/officeDocument/2006/relationships/customXml" Target="../ink/ink4063.xml"/><Relationship Id="rId35" Type="http://schemas.openxmlformats.org/officeDocument/2006/relationships/image" Target="../media/image23720.png"/><Relationship Id="rId56" Type="http://schemas.openxmlformats.org/officeDocument/2006/relationships/customXml" Target="../ink/ink4076.xml"/><Relationship Id="rId77" Type="http://schemas.openxmlformats.org/officeDocument/2006/relationships/image" Target="../media/image23930.png"/><Relationship Id="rId100" Type="http://schemas.openxmlformats.org/officeDocument/2006/relationships/customXml" Target="../ink/ink4098.xml"/><Relationship Id="rId105" Type="http://schemas.openxmlformats.org/officeDocument/2006/relationships/image" Target="../media/image24070.png"/><Relationship Id="rId126" Type="http://schemas.openxmlformats.org/officeDocument/2006/relationships/customXml" Target="../ink/ink4111.xml"/><Relationship Id="rId147" Type="http://schemas.openxmlformats.org/officeDocument/2006/relationships/image" Target="../media/image24280.png"/><Relationship Id="rId168" Type="http://schemas.openxmlformats.org/officeDocument/2006/relationships/customXml" Target="../ink/ink4132.xml"/><Relationship Id="rId8" Type="http://schemas.openxmlformats.org/officeDocument/2006/relationships/customXml" Target="../ink/ink4052.xml"/><Relationship Id="rId51" Type="http://schemas.openxmlformats.org/officeDocument/2006/relationships/image" Target="../media/image23800.png"/><Relationship Id="rId72" Type="http://schemas.openxmlformats.org/officeDocument/2006/relationships/customXml" Target="../ink/ink4084.xml"/><Relationship Id="rId93" Type="http://schemas.openxmlformats.org/officeDocument/2006/relationships/image" Target="../media/image24010.png"/><Relationship Id="rId98" Type="http://schemas.openxmlformats.org/officeDocument/2006/relationships/customXml" Target="../ink/ink4097.xml"/><Relationship Id="rId121" Type="http://schemas.openxmlformats.org/officeDocument/2006/relationships/image" Target="../media/image24150.png"/><Relationship Id="rId142" Type="http://schemas.openxmlformats.org/officeDocument/2006/relationships/customXml" Target="../ink/ink4119.xml"/><Relationship Id="rId163" Type="http://schemas.openxmlformats.org/officeDocument/2006/relationships/image" Target="../media/image24360.png"/><Relationship Id="rId184" Type="http://schemas.openxmlformats.org/officeDocument/2006/relationships/customXml" Target="../ink/ink4140.xml"/><Relationship Id="rId189" Type="http://schemas.openxmlformats.org/officeDocument/2006/relationships/image" Target="../media/image24480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3670.png"/><Relationship Id="rId46" Type="http://schemas.openxmlformats.org/officeDocument/2006/relationships/customXml" Target="../ink/ink4071.xml"/><Relationship Id="rId67" Type="http://schemas.openxmlformats.org/officeDocument/2006/relationships/image" Target="../media/image23880.png"/><Relationship Id="rId116" Type="http://schemas.openxmlformats.org/officeDocument/2006/relationships/customXml" Target="../ink/ink4106.xml"/><Relationship Id="rId137" Type="http://schemas.openxmlformats.org/officeDocument/2006/relationships/image" Target="../media/image24230.png"/><Relationship Id="rId158" Type="http://schemas.openxmlformats.org/officeDocument/2006/relationships/customXml" Target="../ink/ink4127.xml"/><Relationship Id="rId20" Type="http://schemas.openxmlformats.org/officeDocument/2006/relationships/customXml" Target="../ink/ink4058.xml"/><Relationship Id="rId41" Type="http://schemas.openxmlformats.org/officeDocument/2006/relationships/image" Target="../media/image23750.png"/><Relationship Id="rId62" Type="http://schemas.openxmlformats.org/officeDocument/2006/relationships/customXml" Target="../ink/ink4079.xml"/><Relationship Id="rId83" Type="http://schemas.openxmlformats.org/officeDocument/2006/relationships/image" Target="../media/image23960.png"/><Relationship Id="rId88" Type="http://schemas.openxmlformats.org/officeDocument/2006/relationships/customXml" Target="../ink/ink4092.xml"/><Relationship Id="rId111" Type="http://schemas.openxmlformats.org/officeDocument/2006/relationships/image" Target="../media/image24100.png"/><Relationship Id="rId132" Type="http://schemas.openxmlformats.org/officeDocument/2006/relationships/customXml" Target="../ink/ink4114.xml"/><Relationship Id="rId153" Type="http://schemas.openxmlformats.org/officeDocument/2006/relationships/image" Target="../media/image24310.png"/><Relationship Id="rId174" Type="http://schemas.openxmlformats.org/officeDocument/2006/relationships/customXml" Target="../ink/ink4135.xml"/><Relationship Id="rId179" Type="http://schemas.openxmlformats.org/officeDocument/2006/relationships/image" Target="../media/image2062.png"/><Relationship Id="rId190" Type="http://schemas.openxmlformats.org/officeDocument/2006/relationships/customXml" Target="../ink/ink4143.xml"/><Relationship Id="rId15" Type="http://schemas.openxmlformats.org/officeDocument/2006/relationships/image" Target="../media/image23620.png"/><Relationship Id="rId36" Type="http://schemas.openxmlformats.org/officeDocument/2006/relationships/customXml" Target="../ink/ink4066.xml"/><Relationship Id="rId57" Type="http://schemas.openxmlformats.org/officeDocument/2006/relationships/image" Target="../media/image23830.png"/><Relationship Id="rId106" Type="http://schemas.openxmlformats.org/officeDocument/2006/relationships/customXml" Target="../ink/ink4101.xml"/><Relationship Id="rId127" Type="http://schemas.openxmlformats.org/officeDocument/2006/relationships/image" Target="../media/image24180.png"/><Relationship Id="rId10" Type="http://schemas.openxmlformats.org/officeDocument/2006/relationships/customXml" Target="../ink/ink4053.xml"/><Relationship Id="rId31" Type="http://schemas.openxmlformats.org/officeDocument/2006/relationships/image" Target="../media/image23700.png"/><Relationship Id="rId52" Type="http://schemas.openxmlformats.org/officeDocument/2006/relationships/customXml" Target="../ink/ink4074.xml"/><Relationship Id="rId73" Type="http://schemas.openxmlformats.org/officeDocument/2006/relationships/image" Target="../media/image23910.png"/><Relationship Id="rId78" Type="http://schemas.openxmlformats.org/officeDocument/2006/relationships/customXml" Target="../ink/ink4087.xml"/><Relationship Id="rId94" Type="http://schemas.openxmlformats.org/officeDocument/2006/relationships/customXml" Target="../ink/ink4095.xml"/><Relationship Id="rId99" Type="http://schemas.openxmlformats.org/officeDocument/2006/relationships/image" Target="../media/image24040.png"/><Relationship Id="rId101" Type="http://schemas.openxmlformats.org/officeDocument/2006/relationships/image" Target="../media/image24050.png"/><Relationship Id="rId122" Type="http://schemas.openxmlformats.org/officeDocument/2006/relationships/customXml" Target="../ink/ink4109.xml"/><Relationship Id="rId143" Type="http://schemas.openxmlformats.org/officeDocument/2006/relationships/image" Target="../media/image24260.png"/><Relationship Id="rId148" Type="http://schemas.openxmlformats.org/officeDocument/2006/relationships/customXml" Target="../ink/ink4122.xml"/><Relationship Id="rId164" Type="http://schemas.openxmlformats.org/officeDocument/2006/relationships/customXml" Target="../ink/ink4130.xml"/><Relationship Id="rId169" Type="http://schemas.openxmlformats.org/officeDocument/2006/relationships/image" Target="../media/image24390.png"/><Relationship Id="rId185" Type="http://schemas.openxmlformats.org/officeDocument/2006/relationships/image" Target="../media/image24460.png"/><Relationship Id="rId4" Type="http://schemas.openxmlformats.org/officeDocument/2006/relationships/customXml" Target="../ink/ink4050.xml"/><Relationship Id="rId9" Type="http://schemas.openxmlformats.org/officeDocument/2006/relationships/image" Target="../media/image23590.png"/><Relationship Id="rId180" Type="http://schemas.openxmlformats.org/officeDocument/2006/relationships/customXml" Target="../ink/ink4138.xml"/><Relationship Id="rId26" Type="http://schemas.openxmlformats.org/officeDocument/2006/relationships/customXml" Target="../ink/ink4061.xml"/><Relationship Id="rId47" Type="http://schemas.openxmlformats.org/officeDocument/2006/relationships/image" Target="../media/image23780.png"/><Relationship Id="rId68" Type="http://schemas.openxmlformats.org/officeDocument/2006/relationships/customXml" Target="../ink/ink4082.xml"/><Relationship Id="rId89" Type="http://schemas.openxmlformats.org/officeDocument/2006/relationships/image" Target="../media/image23990.png"/><Relationship Id="rId112" Type="http://schemas.openxmlformats.org/officeDocument/2006/relationships/customXml" Target="../ink/ink4104.xml"/><Relationship Id="rId133" Type="http://schemas.openxmlformats.org/officeDocument/2006/relationships/image" Target="../media/image24210.png"/><Relationship Id="rId154" Type="http://schemas.openxmlformats.org/officeDocument/2006/relationships/customXml" Target="../ink/ink4125.xml"/><Relationship Id="rId175" Type="http://schemas.openxmlformats.org/officeDocument/2006/relationships/image" Target="../media/image24420.png"/><Relationship Id="rId16" Type="http://schemas.openxmlformats.org/officeDocument/2006/relationships/customXml" Target="../ink/ink4056.xml"/><Relationship Id="rId37" Type="http://schemas.openxmlformats.org/officeDocument/2006/relationships/image" Target="../media/image23730.png"/><Relationship Id="rId58" Type="http://schemas.openxmlformats.org/officeDocument/2006/relationships/customXml" Target="../ink/ink4077.xml"/><Relationship Id="rId79" Type="http://schemas.openxmlformats.org/officeDocument/2006/relationships/image" Target="../media/image23940.png"/><Relationship Id="rId102" Type="http://schemas.openxmlformats.org/officeDocument/2006/relationships/customXml" Target="../ink/ink4099.xml"/><Relationship Id="rId123" Type="http://schemas.openxmlformats.org/officeDocument/2006/relationships/image" Target="../media/image24160.png"/><Relationship Id="rId144" Type="http://schemas.openxmlformats.org/officeDocument/2006/relationships/customXml" Target="../ink/ink4120.xml"/><Relationship Id="rId90" Type="http://schemas.openxmlformats.org/officeDocument/2006/relationships/customXml" Target="../ink/ink4093.xml"/><Relationship Id="rId165" Type="http://schemas.openxmlformats.org/officeDocument/2006/relationships/image" Target="../media/image24370.png"/><Relationship Id="rId186" Type="http://schemas.openxmlformats.org/officeDocument/2006/relationships/customXml" Target="../ink/ink4141.xml"/><Relationship Id="rId27" Type="http://schemas.openxmlformats.org/officeDocument/2006/relationships/image" Target="../media/image23680.png"/><Relationship Id="rId48" Type="http://schemas.openxmlformats.org/officeDocument/2006/relationships/customXml" Target="../ink/ink4072.xml"/><Relationship Id="rId69" Type="http://schemas.openxmlformats.org/officeDocument/2006/relationships/image" Target="../media/image23890.png"/><Relationship Id="rId113" Type="http://schemas.openxmlformats.org/officeDocument/2006/relationships/image" Target="../media/image24110.png"/><Relationship Id="rId134" Type="http://schemas.openxmlformats.org/officeDocument/2006/relationships/customXml" Target="../ink/ink4115.xml"/><Relationship Id="rId80" Type="http://schemas.openxmlformats.org/officeDocument/2006/relationships/customXml" Target="../ink/ink4088.xml"/><Relationship Id="rId155" Type="http://schemas.openxmlformats.org/officeDocument/2006/relationships/image" Target="../media/image24320.png"/><Relationship Id="rId176" Type="http://schemas.openxmlformats.org/officeDocument/2006/relationships/customXml" Target="../ink/ink4136.xml"/><Relationship Id="rId17" Type="http://schemas.openxmlformats.org/officeDocument/2006/relationships/image" Target="../media/image23630.png"/><Relationship Id="rId38" Type="http://schemas.openxmlformats.org/officeDocument/2006/relationships/customXml" Target="../ink/ink4067.xml"/><Relationship Id="rId59" Type="http://schemas.openxmlformats.org/officeDocument/2006/relationships/image" Target="../media/image23840.png"/><Relationship Id="rId103" Type="http://schemas.openxmlformats.org/officeDocument/2006/relationships/image" Target="../media/image24060.png"/><Relationship Id="rId124" Type="http://schemas.openxmlformats.org/officeDocument/2006/relationships/customXml" Target="../ink/ink4110.xml"/><Relationship Id="rId70" Type="http://schemas.openxmlformats.org/officeDocument/2006/relationships/customXml" Target="../ink/ink4083.xml"/><Relationship Id="rId91" Type="http://schemas.openxmlformats.org/officeDocument/2006/relationships/image" Target="../media/image24000.png"/><Relationship Id="rId145" Type="http://schemas.openxmlformats.org/officeDocument/2006/relationships/image" Target="../media/image24270.png"/><Relationship Id="rId166" Type="http://schemas.openxmlformats.org/officeDocument/2006/relationships/customXml" Target="../ink/ink4131.xml"/><Relationship Id="rId187" Type="http://schemas.openxmlformats.org/officeDocument/2006/relationships/image" Target="../media/image24470.png"/><Relationship Id="rId1" Type="http://schemas.microsoft.com/office/2007/relationships/media" Target="../media/media52.m4a"/><Relationship Id="rId28" Type="http://schemas.openxmlformats.org/officeDocument/2006/relationships/customXml" Target="../ink/ink4062.xml"/><Relationship Id="rId49" Type="http://schemas.openxmlformats.org/officeDocument/2006/relationships/image" Target="../media/image23790.png"/><Relationship Id="rId114" Type="http://schemas.openxmlformats.org/officeDocument/2006/relationships/customXml" Target="../ink/ink4105.xml"/><Relationship Id="rId60" Type="http://schemas.openxmlformats.org/officeDocument/2006/relationships/customXml" Target="../ink/ink4078.xml"/><Relationship Id="rId81" Type="http://schemas.openxmlformats.org/officeDocument/2006/relationships/image" Target="../media/image23950.png"/><Relationship Id="rId135" Type="http://schemas.openxmlformats.org/officeDocument/2006/relationships/image" Target="../media/image24220.png"/><Relationship Id="rId156" Type="http://schemas.openxmlformats.org/officeDocument/2006/relationships/customXml" Target="../ink/ink4126.xml"/><Relationship Id="rId177" Type="http://schemas.openxmlformats.org/officeDocument/2006/relationships/image" Target="../media/image24430.png"/></Relationships>
</file>

<file path=ppt/slides/_rels/slide5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140.png"/><Relationship Id="rId84" Type="http://schemas.openxmlformats.org/officeDocument/2006/relationships/customXml" Target="../ink/ink4146.xml"/><Relationship Id="rId89" Type="http://schemas.openxmlformats.org/officeDocument/2006/relationships/image" Target="../media/image24000.png"/><Relationship Id="rId112" Type="http://schemas.openxmlformats.org/officeDocument/2006/relationships/customXml" Target="../ink/ink4160.xml"/><Relationship Id="rId133" Type="http://schemas.openxmlformats.org/officeDocument/2006/relationships/image" Target="../media/image24220.png"/><Relationship Id="rId138" Type="http://schemas.openxmlformats.org/officeDocument/2006/relationships/customXml" Target="../ink/ink4173.xml"/><Relationship Id="rId154" Type="http://schemas.openxmlformats.org/officeDocument/2006/relationships/customXml" Target="../ink/ink4181.xml"/><Relationship Id="rId159" Type="http://schemas.openxmlformats.org/officeDocument/2006/relationships/image" Target="../media/image24350.png"/><Relationship Id="rId175" Type="http://schemas.openxmlformats.org/officeDocument/2006/relationships/image" Target="../media/image2680.png"/><Relationship Id="rId170" Type="http://schemas.openxmlformats.org/officeDocument/2006/relationships/customXml" Target="../ink/ink4189.xml"/><Relationship Id="rId107" Type="http://schemas.openxmlformats.org/officeDocument/2006/relationships/image" Target="../media/image2672.png"/><Relationship Id="rId102" Type="http://schemas.openxmlformats.org/officeDocument/2006/relationships/customXml" Target="../ink/ink4155.xml"/><Relationship Id="rId123" Type="http://schemas.openxmlformats.org/officeDocument/2006/relationships/image" Target="../media/image2676.png"/><Relationship Id="rId128" Type="http://schemas.openxmlformats.org/officeDocument/2006/relationships/customXml" Target="../ink/ink4168.xml"/><Relationship Id="rId144" Type="http://schemas.openxmlformats.org/officeDocument/2006/relationships/customXml" Target="../ink/ink4176.xml"/><Relationship Id="rId149" Type="http://schemas.openxmlformats.org/officeDocument/2006/relationships/image" Target="../media/image24300.png"/><Relationship Id="rId90" Type="http://schemas.openxmlformats.org/officeDocument/2006/relationships/customXml" Target="../ink/ink4149.xml"/><Relationship Id="rId95" Type="http://schemas.openxmlformats.org/officeDocument/2006/relationships/image" Target="../media/image24030.png"/><Relationship Id="rId160" Type="http://schemas.openxmlformats.org/officeDocument/2006/relationships/customXml" Target="../ink/ink4184.xml"/><Relationship Id="rId165" Type="http://schemas.openxmlformats.org/officeDocument/2006/relationships/image" Target="../media/image24380.png"/><Relationship Id="rId181" Type="http://schemas.openxmlformats.org/officeDocument/2006/relationships/image" Target="../media/image2683.png"/><Relationship Id="rId186" Type="http://schemas.openxmlformats.org/officeDocument/2006/relationships/customXml" Target="../ink/ink4197.xml"/><Relationship Id="rId113" Type="http://schemas.openxmlformats.org/officeDocument/2006/relationships/image" Target="../media/image2675.png"/><Relationship Id="rId118" Type="http://schemas.openxmlformats.org/officeDocument/2006/relationships/customXml" Target="../ink/ink4163.xml"/><Relationship Id="rId134" Type="http://schemas.openxmlformats.org/officeDocument/2006/relationships/customXml" Target="../ink/ink4171.xml"/><Relationship Id="rId139" Type="http://schemas.openxmlformats.org/officeDocument/2006/relationships/image" Target="../media/image24250.png"/><Relationship Id="rId85" Type="http://schemas.openxmlformats.org/officeDocument/2006/relationships/image" Target="../media/image23980.png"/><Relationship Id="rId150" Type="http://schemas.openxmlformats.org/officeDocument/2006/relationships/customXml" Target="../ink/ink4179.xml"/><Relationship Id="rId155" Type="http://schemas.openxmlformats.org/officeDocument/2006/relationships/image" Target="../media/image24330.png"/><Relationship Id="rId171" Type="http://schemas.openxmlformats.org/officeDocument/2006/relationships/image" Target="../media/image2678.png"/><Relationship Id="rId176" Type="http://schemas.openxmlformats.org/officeDocument/2006/relationships/customXml" Target="../ink/ink4192.xml"/><Relationship Id="rId103" Type="http://schemas.openxmlformats.org/officeDocument/2006/relationships/image" Target="../media/image2670.png"/><Relationship Id="rId108" Type="http://schemas.openxmlformats.org/officeDocument/2006/relationships/customXml" Target="../ink/ink4158.xml"/><Relationship Id="rId124" Type="http://schemas.openxmlformats.org/officeDocument/2006/relationships/customXml" Target="../ink/ink4166.xml"/><Relationship Id="rId129" Type="http://schemas.openxmlformats.org/officeDocument/2006/relationships/image" Target="../media/image24200.png"/><Relationship Id="rId91" Type="http://schemas.openxmlformats.org/officeDocument/2006/relationships/image" Target="../media/image24010.png"/><Relationship Id="rId96" Type="http://schemas.openxmlformats.org/officeDocument/2006/relationships/customXml" Target="../ink/ink4152.xml"/><Relationship Id="rId140" Type="http://schemas.openxmlformats.org/officeDocument/2006/relationships/customXml" Target="../ink/ink4174.xml"/><Relationship Id="rId145" Type="http://schemas.openxmlformats.org/officeDocument/2006/relationships/image" Target="../media/image24280.png"/><Relationship Id="rId161" Type="http://schemas.openxmlformats.org/officeDocument/2006/relationships/image" Target="../media/image24360.png"/><Relationship Id="rId166" Type="http://schemas.openxmlformats.org/officeDocument/2006/relationships/customXml" Target="../ink/ink4187.xml"/><Relationship Id="rId182" Type="http://schemas.openxmlformats.org/officeDocument/2006/relationships/customXml" Target="../ink/ink4195.xml"/><Relationship Id="rId187" Type="http://schemas.openxmlformats.org/officeDocument/2006/relationships/image" Target="../media/image2685.png"/><Relationship Id="rId1" Type="http://schemas.microsoft.com/office/2007/relationships/media" Target="../media/media53.m4a"/><Relationship Id="rId106" Type="http://schemas.openxmlformats.org/officeDocument/2006/relationships/customXml" Target="../ink/ink4157.xml"/><Relationship Id="rId114" Type="http://schemas.openxmlformats.org/officeDocument/2006/relationships/customXml" Target="../ink/ink4161.xml"/><Relationship Id="rId119" Type="http://schemas.openxmlformats.org/officeDocument/2006/relationships/image" Target="../media/image24150.png"/><Relationship Id="rId127" Type="http://schemas.openxmlformats.org/officeDocument/2006/relationships/image" Target="../media/image24190.png"/><Relationship Id="rId81" Type="http://schemas.openxmlformats.org/officeDocument/2006/relationships/image" Target="../media/image23960.png"/><Relationship Id="rId86" Type="http://schemas.openxmlformats.org/officeDocument/2006/relationships/customXml" Target="../ink/ink4147.xml"/><Relationship Id="rId94" Type="http://schemas.openxmlformats.org/officeDocument/2006/relationships/customXml" Target="../ink/ink4151.xml"/><Relationship Id="rId99" Type="http://schemas.openxmlformats.org/officeDocument/2006/relationships/image" Target="../media/image24050.png"/><Relationship Id="rId101" Type="http://schemas.openxmlformats.org/officeDocument/2006/relationships/image" Target="../media/image24060.png"/><Relationship Id="rId122" Type="http://schemas.openxmlformats.org/officeDocument/2006/relationships/customXml" Target="../ink/ink4165.xml"/><Relationship Id="rId130" Type="http://schemas.openxmlformats.org/officeDocument/2006/relationships/customXml" Target="../ink/ink4169.xml"/><Relationship Id="rId135" Type="http://schemas.openxmlformats.org/officeDocument/2006/relationships/image" Target="../media/image24230.png"/><Relationship Id="rId143" Type="http://schemas.openxmlformats.org/officeDocument/2006/relationships/image" Target="../media/image24270.png"/><Relationship Id="rId148" Type="http://schemas.openxmlformats.org/officeDocument/2006/relationships/customXml" Target="../ink/ink4178.xml"/><Relationship Id="rId151" Type="http://schemas.openxmlformats.org/officeDocument/2006/relationships/image" Target="../media/image24310.png"/><Relationship Id="rId156" Type="http://schemas.openxmlformats.org/officeDocument/2006/relationships/customXml" Target="../ink/ink4182.xml"/><Relationship Id="rId164" Type="http://schemas.openxmlformats.org/officeDocument/2006/relationships/customXml" Target="../ink/ink4186.xml"/><Relationship Id="rId169" Type="http://schemas.openxmlformats.org/officeDocument/2006/relationships/image" Target="../media/image24400.png"/><Relationship Id="rId177" Type="http://schemas.openxmlformats.org/officeDocument/2006/relationships/image" Target="../media/image2681.png"/><Relationship Id="rId185" Type="http://schemas.openxmlformats.org/officeDocument/2006/relationships/image" Target="../media/image2684.png"/><Relationship Id="rId4" Type="http://schemas.openxmlformats.org/officeDocument/2006/relationships/customXml" Target="../ink/ink4144.xml"/><Relationship Id="rId172" Type="http://schemas.openxmlformats.org/officeDocument/2006/relationships/customXml" Target="../ink/ink4190.xml"/><Relationship Id="rId180" Type="http://schemas.openxmlformats.org/officeDocument/2006/relationships/customXml" Target="../ink/ink4194.xml"/><Relationship Id="rId109" Type="http://schemas.openxmlformats.org/officeDocument/2006/relationships/image" Target="../media/image2673.png"/><Relationship Id="rId97" Type="http://schemas.openxmlformats.org/officeDocument/2006/relationships/image" Target="../media/image24040.png"/><Relationship Id="rId104" Type="http://schemas.openxmlformats.org/officeDocument/2006/relationships/customXml" Target="../ink/ink4156.xml"/><Relationship Id="rId120" Type="http://schemas.openxmlformats.org/officeDocument/2006/relationships/customXml" Target="../ink/ink4164.xml"/><Relationship Id="rId125" Type="http://schemas.openxmlformats.org/officeDocument/2006/relationships/image" Target="../media/image2677.png"/><Relationship Id="rId141" Type="http://schemas.openxmlformats.org/officeDocument/2006/relationships/image" Target="../media/image24260.png"/><Relationship Id="rId146" Type="http://schemas.openxmlformats.org/officeDocument/2006/relationships/customXml" Target="../ink/ink4177.xml"/><Relationship Id="rId167" Type="http://schemas.openxmlformats.org/officeDocument/2006/relationships/image" Target="../media/image24390.png"/><Relationship Id="rId188" Type="http://schemas.openxmlformats.org/officeDocument/2006/relationships/customXml" Target="../ink/ink4198.xml"/><Relationship Id="rId92" Type="http://schemas.openxmlformats.org/officeDocument/2006/relationships/customXml" Target="../ink/ink4150.xml"/><Relationship Id="rId162" Type="http://schemas.openxmlformats.org/officeDocument/2006/relationships/customXml" Target="../ink/ink4185.xml"/><Relationship Id="rId183" Type="http://schemas.openxmlformats.org/officeDocument/2006/relationships/image" Target="../media/image2324.png"/><Relationship Id="rId2" Type="http://schemas.openxmlformats.org/officeDocument/2006/relationships/audio" Target="../media/media53.m4a"/><Relationship Id="rId87" Type="http://schemas.openxmlformats.org/officeDocument/2006/relationships/image" Target="../media/image23990.png"/><Relationship Id="rId110" Type="http://schemas.openxmlformats.org/officeDocument/2006/relationships/customXml" Target="../ink/ink4159.xml"/><Relationship Id="rId115" Type="http://schemas.openxmlformats.org/officeDocument/2006/relationships/image" Target="../media/image24130.png"/><Relationship Id="rId131" Type="http://schemas.openxmlformats.org/officeDocument/2006/relationships/image" Target="../media/image24210.png"/><Relationship Id="rId136" Type="http://schemas.openxmlformats.org/officeDocument/2006/relationships/customXml" Target="../ink/ink4172.xml"/><Relationship Id="rId157" Type="http://schemas.openxmlformats.org/officeDocument/2006/relationships/image" Target="../media/image24340.png"/><Relationship Id="rId178" Type="http://schemas.openxmlformats.org/officeDocument/2006/relationships/customXml" Target="../ink/ink4193.xml"/><Relationship Id="rId82" Type="http://schemas.openxmlformats.org/officeDocument/2006/relationships/customXml" Target="../ink/ink4145.xml"/><Relationship Id="rId152" Type="http://schemas.openxmlformats.org/officeDocument/2006/relationships/customXml" Target="../ink/ink4180.xml"/><Relationship Id="rId173" Type="http://schemas.openxmlformats.org/officeDocument/2006/relationships/image" Target="../media/image2679.png"/><Relationship Id="rId100" Type="http://schemas.openxmlformats.org/officeDocument/2006/relationships/customXml" Target="../ink/ink4154.xml"/><Relationship Id="rId105" Type="http://schemas.openxmlformats.org/officeDocument/2006/relationships/image" Target="../media/image2671.png"/><Relationship Id="rId126" Type="http://schemas.openxmlformats.org/officeDocument/2006/relationships/customXml" Target="../ink/ink4167.xml"/><Relationship Id="rId147" Type="http://schemas.openxmlformats.org/officeDocument/2006/relationships/image" Target="../media/image24290.png"/><Relationship Id="rId168" Type="http://schemas.openxmlformats.org/officeDocument/2006/relationships/customXml" Target="../ink/ink4188.xml"/><Relationship Id="rId93" Type="http://schemas.openxmlformats.org/officeDocument/2006/relationships/image" Target="../media/image24020.png"/><Relationship Id="rId98" Type="http://schemas.openxmlformats.org/officeDocument/2006/relationships/customXml" Target="../ink/ink4153.xml"/><Relationship Id="rId121" Type="http://schemas.openxmlformats.org/officeDocument/2006/relationships/image" Target="../media/image24160.png"/><Relationship Id="rId142" Type="http://schemas.openxmlformats.org/officeDocument/2006/relationships/customXml" Target="../ink/ink4175.xml"/><Relationship Id="rId163" Type="http://schemas.openxmlformats.org/officeDocument/2006/relationships/image" Target="../media/image24370.png"/><Relationship Id="rId184" Type="http://schemas.openxmlformats.org/officeDocument/2006/relationships/customXml" Target="../ink/ink4196.xml"/><Relationship Id="rId189" Type="http://schemas.openxmlformats.org/officeDocument/2006/relationships/image" Target="../media/image2686.png"/><Relationship Id="rId3" Type="http://schemas.openxmlformats.org/officeDocument/2006/relationships/slideLayout" Target="../slideLayouts/slideLayout2.xml"/><Relationship Id="rId116" Type="http://schemas.openxmlformats.org/officeDocument/2006/relationships/customXml" Target="../ink/ink4162.xml"/><Relationship Id="rId137" Type="http://schemas.openxmlformats.org/officeDocument/2006/relationships/image" Target="../media/image24240.png"/><Relationship Id="rId158" Type="http://schemas.openxmlformats.org/officeDocument/2006/relationships/customXml" Target="../ink/ink4183.xml"/><Relationship Id="rId83" Type="http://schemas.openxmlformats.org/officeDocument/2006/relationships/image" Target="../media/image23970.png"/><Relationship Id="rId88" Type="http://schemas.openxmlformats.org/officeDocument/2006/relationships/customXml" Target="../ink/ink4148.xml"/><Relationship Id="rId111" Type="http://schemas.openxmlformats.org/officeDocument/2006/relationships/image" Target="../media/image2674.png"/><Relationship Id="rId132" Type="http://schemas.openxmlformats.org/officeDocument/2006/relationships/customXml" Target="../ink/ink4170.xml"/><Relationship Id="rId153" Type="http://schemas.openxmlformats.org/officeDocument/2006/relationships/image" Target="../media/image24320.png"/><Relationship Id="rId174" Type="http://schemas.openxmlformats.org/officeDocument/2006/relationships/customXml" Target="../ink/ink4191.xml"/><Relationship Id="rId179" Type="http://schemas.openxmlformats.org/officeDocument/2006/relationships/image" Target="../media/image2682.png"/><Relationship Id="rId190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743.png"/><Relationship Id="rId21" Type="http://schemas.openxmlformats.org/officeDocument/2006/relationships/image" Target="../media/image2695.png"/><Relationship Id="rId63" Type="http://schemas.openxmlformats.org/officeDocument/2006/relationships/image" Target="../media/image2716.png"/><Relationship Id="rId159" Type="http://schemas.openxmlformats.org/officeDocument/2006/relationships/customXml" Target="../ink/ink4276.xml"/><Relationship Id="rId170" Type="http://schemas.openxmlformats.org/officeDocument/2006/relationships/image" Target="../media/image2767.png"/><Relationship Id="rId191" Type="http://schemas.openxmlformats.org/officeDocument/2006/relationships/customXml" Target="../ink/ink4292.xml"/><Relationship Id="rId205" Type="http://schemas.openxmlformats.org/officeDocument/2006/relationships/customXml" Target="../ink/ink4300.xml"/><Relationship Id="rId226" Type="http://schemas.openxmlformats.org/officeDocument/2006/relationships/image" Target="../media/image2792.png"/><Relationship Id="rId247" Type="http://schemas.openxmlformats.org/officeDocument/2006/relationships/customXml" Target="../ink/ink4322.xml"/><Relationship Id="rId107" Type="http://schemas.openxmlformats.org/officeDocument/2006/relationships/image" Target="../media/image2737.png"/><Relationship Id="rId11" Type="http://schemas.openxmlformats.org/officeDocument/2006/relationships/image" Target="../media/image2690.png"/><Relationship Id="rId32" Type="http://schemas.openxmlformats.org/officeDocument/2006/relationships/customXml" Target="../ink/ink4213.xml"/><Relationship Id="rId53" Type="http://schemas.openxmlformats.org/officeDocument/2006/relationships/image" Target="../media/image2711.png"/><Relationship Id="rId74" Type="http://schemas.openxmlformats.org/officeDocument/2006/relationships/customXml" Target="../ink/ink4234.xml"/><Relationship Id="rId128" Type="http://schemas.openxmlformats.org/officeDocument/2006/relationships/customXml" Target="../ink/ink4260.xml"/><Relationship Id="rId149" Type="http://schemas.openxmlformats.org/officeDocument/2006/relationships/customXml" Target="../ink/ink4271.xml"/><Relationship Id="rId5" Type="http://schemas.openxmlformats.org/officeDocument/2006/relationships/image" Target="../media/image2687.png"/><Relationship Id="rId95" Type="http://schemas.openxmlformats.org/officeDocument/2006/relationships/image" Target="../media/image2731.png"/><Relationship Id="rId160" Type="http://schemas.openxmlformats.org/officeDocument/2006/relationships/image" Target="../media/image2762.png"/><Relationship Id="rId181" Type="http://schemas.openxmlformats.org/officeDocument/2006/relationships/customXml" Target="../ink/ink4287.xml"/><Relationship Id="rId216" Type="http://schemas.openxmlformats.org/officeDocument/2006/relationships/customXml" Target="../ink/ink4306.xml"/><Relationship Id="rId237" Type="http://schemas.openxmlformats.org/officeDocument/2006/relationships/customXml" Target="../ink/ink4317.xml"/><Relationship Id="rId258" Type="http://schemas.openxmlformats.org/officeDocument/2006/relationships/image" Target="../media/image2807.png"/><Relationship Id="rId22" Type="http://schemas.openxmlformats.org/officeDocument/2006/relationships/customXml" Target="../ink/ink4208.xml"/><Relationship Id="rId43" Type="http://schemas.openxmlformats.org/officeDocument/2006/relationships/image" Target="../media/image2706.png"/><Relationship Id="rId64" Type="http://schemas.openxmlformats.org/officeDocument/2006/relationships/customXml" Target="../ink/ink4229.xml"/><Relationship Id="rId118" Type="http://schemas.openxmlformats.org/officeDocument/2006/relationships/customXml" Target="../ink/ink4255.xml"/><Relationship Id="rId139" Type="http://schemas.openxmlformats.org/officeDocument/2006/relationships/image" Target="../media/image2753.png"/><Relationship Id="rId85" Type="http://schemas.openxmlformats.org/officeDocument/2006/relationships/image" Target="../media/image2726.png"/><Relationship Id="rId150" Type="http://schemas.openxmlformats.org/officeDocument/2006/relationships/image" Target="../media/image2757.png"/><Relationship Id="rId171" Type="http://schemas.openxmlformats.org/officeDocument/2006/relationships/customXml" Target="../ink/ink4282.xml"/><Relationship Id="rId192" Type="http://schemas.openxmlformats.org/officeDocument/2006/relationships/image" Target="../media/image2778.png"/><Relationship Id="rId206" Type="http://schemas.openxmlformats.org/officeDocument/2006/relationships/image" Target="../media/image2783.png"/><Relationship Id="rId227" Type="http://schemas.openxmlformats.org/officeDocument/2006/relationships/customXml" Target="../ink/ink4312.xml"/><Relationship Id="rId248" Type="http://schemas.openxmlformats.org/officeDocument/2006/relationships/image" Target="../media/image2803.png"/><Relationship Id="rId12" Type="http://schemas.openxmlformats.org/officeDocument/2006/relationships/customXml" Target="../ink/ink4203.xml"/><Relationship Id="rId33" Type="http://schemas.openxmlformats.org/officeDocument/2006/relationships/image" Target="../media/image2701.png"/><Relationship Id="rId108" Type="http://schemas.openxmlformats.org/officeDocument/2006/relationships/customXml" Target="../ink/ink4251.xml"/><Relationship Id="rId129" Type="http://schemas.openxmlformats.org/officeDocument/2006/relationships/image" Target="../media/image2749.png"/><Relationship Id="rId54" Type="http://schemas.openxmlformats.org/officeDocument/2006/relationships/customXml" Target="../ink/ink4224.xml"/><Relationship Id="rId75" Type="http://schemas.openxmlformats.org/officeDocument/2006/relationships/image" Target="../media/image2722.png"/><Relationship Id="rId96" Type="http://schemas.openxmlformats.org/officeDocument/2006/relationships/customXml" Target="../ink/ink4245.xml"/><Relationship Id="rId140" Type="http://schemas.openxmlformats.org/officeDocument/2006/relationships/customXml" Target="../ink/ink4266.xml"/><Relationship Id="rId161" Type="http://schemas.openxmlformats.org/officeDocument/2006/relationships/customXml" Target="../ink/ink4277.xml"/><Relationship Id="rId182" Type="http://schemas.openxmlformats.org/officeDocument/2006/relationships/image" Target="../media/image2773.png"/><Relationship Id="rId217" Type="http://schemas.openxmlformats.org/officeDocument/2006/relationships/customXml" Target="../ink/ink4307.xml"/><Relationship Id="rId6" Type="http://schemas.openxmlformats.org/officeDocument/2006/relationships/customXml" Target="../ink/ink4200.xml"/><Relationship Id="rId238" Type="http://schemas.openxmlformats.org/officeDocument/2006/relationships/image" Target="../media/image2798.png"/><Relationship Id="rId259" Type="http://schemas.openxmlformats.org/officeDocument/2006/relationships/customXml" Target="../ink/ink4329.xml"/><Relationship Id="rId23" Type="http://schemas.openxmlformats.org/officeDocument/2006/relationships/image" Target="../media/image2696.png"/><Relationship Id="rId119" Type="http://schemas.openxmlformats.org/officeDocument/2006/relationships/image" Target="../media/image2744.png"/><Relationship Id="rId44" Type="http://schemas.openxmlformats.org/officeDocument/2006/relationships/customXml" Target="../ink/ink4219.xml"/><Relationship Id="rId65" Type="http://schemas.openxmlformats.org/officeDocument/2006/relationships/image" Target="../media/image2717.png"/><Relationship Id="rId86" Type="http://schemas.openxmlformats.org/officeDocument/2006/relationships/customXml" Target="../ink/ink4240.xml"/><Relationship Id="rId130" Type="http://schemas.openxmlformats.org/officeDocument/2006/relationships/customXml" Target="../ink/ink4261.xml"/><Relationship Id="rId151" Type="http://schemas.openxmlformats.org/officeDocument/2006/relationships/customXml" Target="../ink/ink4272.xml"/><Relationship Id="rId172" Type="http://schemas.openxmlformats.org/officeDocument/2006/relationships/image" Target="../media/image2768.png"/><Relationship Id="rId193" Type="http://schemas.openxmlformats.org/officeDocument/2006/relationships/customXml" Target="../ink/ink4293.xml"/><Relationship Id="rId207" Type="http://schemas.openxmlformats.org/officeDocument/2006/relationships/customXml" Target="../ink/ink4301.xml"/><Relationship Id="rId228" Type="http://schemas.openxmlformats.org/officeDocument/2006/relationships/image" Target="../media/image2793.png"/><Relationship Id="rId249" Type="http://schemas.openxmlformats.org/officeDocument/2006/relationships/customXml" Target="../ink/ink4323.xml"/><Relationship Id="rId13" Type="http://schemas.openxmlformats.org/officeDocument/2006/relationships/image" Target="../media/image2691.png"/><Relationship Id="rId109" Type="http://schemas.openxmlformats.org/officeDocument/2006/relationships/image" Target="../media/image2738.png"/><Relationship Id="rId260" Type="http://schemas.openxmlformats.org/officeDocument/2006/relationships/image" Target="../media/image2808.png"/><Relationship Id="rId34" Type="http://schemas.openxmlformats.org/officeDocument/2006/relationships/customXml" Target="../ink/ink4214.xml"/><Relationship Id="rId55" Type="http://schemas.openxmlformats.org/officeDocument/2006/relationships/image" Target="../media/image2712.png"/><Relationship Id="rId76" Type="http://schemas.openxmlformats.org/officeDocument/2006/relationships/customXml" Target="../ink/ink4235.xml"/><Relationship Id="rId97" Type="http://schemas.openxmlformats.org/officeDocument/2006/relationships/image" Target="../media/image2732.png"/><Relationship Id="rId120" Type="http://schemas.openxmlformats.org/officeDocument/2006/relationships/customXml" Target="../ink/ink4256.xml"/><Relationship Id="rId141" Type="http://schemas.openxmlformats.org/officeDocument/2006/relationships/image" Target="../media/image2324.png"/><Relationship Id="rId7" Type="http://schemas.openxmlformats.org/officeDocument/2006/relationships/image" Target="../media/image2688.png"/><Relationship Id="rId162" Type="http://schemas.openxmlformats.org/officeDocument/2006/relationships/image" Target="../media/image2763.png"/><Relationship Id="rId183" Type="http://schemas.openxmlformats.org/officeDocument/2006/relationships/customXml" Target="../ink/ink4288.xml"/><Relationship Id="rId218" Type="http://schemas.openxmlformats.org/officeDocument/2006/relationships/image" Target="../media/image2788.png"/><Relationship Id="rId239" Type="http://schemas.openxmlformats.org/officeDocument/2006/relationships/customXml" Target="../ink/ink4318.xml"/><Relationship Id="rId250" Type="http://schemas.openxmlformats.org/officeDocument/2006/relationships/image" Target="../media/image2804.png"/><Relationship Id="rId24" Type="http://schemas.openxmlformats.org/officeDocument/2006/relationships/customXml" Target="../ink/ink4209.xml"/><Relationship Id="rId45" Type="http://schemas.openxmlformats.org/officeDocument/2006/relationships/image" Target="../media/image2707.png"/><Relationship Id="rId66" Type="http://schemas.openxmlformats.org/officeDocument/2006/relationships/customXml" Target="../ink/ink4230.xml"/><Relationship Id="rId87" Type="http://schemas.openxmlformats.org/officeDocument/2006/relationships/image" Target="../media/image2727.png"/><Relationship Id="rId110" Type="http://schemas.openxmlformats.org/officeDocument/2006/relationships/customXml" Target="../ink/ink4252.xml"/><Relationship Id="rId131" Type="http://schemas.openxmlformats.org/officeDocument/2006/relationships/image" Target="../media/image2750.png"/><Relationship Id="rId152" Type="http://schemas.openxmlformats.org/officeDocument/2006/relationships/image" Target="../media/image2758.png"/><Relationship Id="rId173" Type="http://schemas.openxmlformats.org/officeDocument/2006/relationships/customXml" Target="../ink/ink4283.xml"/><Relationship Id="rId194" Type="http://schemas.openxmlformats.org/officeDocument/2006/relationships/image" Target="../media/image2779.png"/><Relationship Id="rId208" Type="http://schemas.openxmlformats.org/officeDocument/2006/relationships/image" Target="../media/image2784.png"/><Relationship Id="rId229" Type="http://schemas.openxmlformats.org/officeDocument/2006/relationships/customXml" Target="../ink/ink4313.xml"/><Relationship Id="rId240" Type="http://schemas.openxmlformats.org/officeDocument/2006/relationships/image" Target="../media/image2799.png"/><Relationship Id="rId261" Type="http://schemas.openxmlformats.org/officeDocument/2006/relationships/customXml" Target="../ink/ink4330.xml"/><Relationship Id="rId14" Type="http://schemas.openxmlformats.org/officeDocument/2006/relationships/customXml" Target="../ink/ink4204.xml"/><Relationship Id="rId35" Type="http://schemas.openxmlformats.org/officeDocument/2006/relationships/image" Target="../media/image2702.png"/><Relationship Id="rId56" Type="http://schemas.openxmlformats.org/officeDocument/2006/relationships/customXml" Target="../ink/ink4225.xml"/><Relationship Id="rId77" Type="http://schemas.openxmlformats.org/officeDocument/2006/relationships/image" Target="../media/image2666.png"/><Relationship Id="rId100" Type="http://schemas.openxmlformats.org/officeDocument/2006/relationships/customXml" Target="../ink/ink4247.xml"/><Relationship Id="rId8" Type="http://schemas.openxmlformats.org/officeDocument/2006/relationships/customXml" Target="../ink/ink4201.xml"/><Relationship Id="rId98" Type="http://schemas.openxmlformats.org/officeDocument/2006/relationships/customXml" Target="../ink/ink4246.xml"/><Relationship Id="rId121" Type="http://schemas.openxmlformats.org/officeDocument/2006/relationships/image" Target="../media/image2745.png"/><Relationship Id="rId142" Type="http://schemas.openxmlformats.org/officeDocument/2006/relationships/customXml" Target="../ink/ink4267.xml"/><Relationship Id="rId163" Type="http://schemas.openxmlformats.org/officeDocument/2006/relationships/customXml" Target="../ink/ink4278.xml"/><Relationship Id="rId184" Type="http://schemas.openxmlformats.org/officeDocument/2006/relationships/image" Target="../media/image2774.png"/><Relationship Id="rId219" Type="http://schemas.openxmlformats.org/officeDocument/2006/relationships/customXml" Target="../ink/ink4308.xml"/><Relationship Id="rId230" Type="http://schemas.openxmlformats.org/officeDocument/2006/relationships/image" Target="../media/image2794.png"/><Relationship Id="rId251" Type="http://schemas.openxmlformats.org/officeDocument/2006/relationships/customXml" Target="../ink/ink4324.xml"/><Relationship Id="rId25" Type="http://schemas.openxmlformats.org/officeDocument/2006/relationships/image" Target="../media/image2697.png"/><Relationship Id="rId46" Type="http://schemas.openxmlformats.org/officeDocument/2006/relationships/customXml" Target="../ink/ink4220.xml"/><Relationship Id="rId67" Type="http://schemas.openxmlformats.org/officeDocument/2006/relationships/image" Target="../media/image2718.png"/><Relationship Id="rId88" Type="http://schemas.openxmlformats.org/officeDocument/2006/relationships/customXml" Target="../ink/ink4241.xml"/><Relationship Id="rId111" Type="http://schemas.openxmlformats.org/officeDocument/2006/relationships/image" Target="../media/image1537.png"/><Relationship Id="rId132" Type="http://schemas.openxmlformats.org/officeDocument/2006/relationships/customXml" Target="../ink/ink4262.xml"/><Relationship Id="rId153" Type="http://schemas.openxmlformats.org/officeDocument/2006/relationships/customXml" Target="../ink/ink4273.xml"/><Relationship Id="rId174" Type="http://schemas.openxmlformats.org/officeDocument/2006/relationships/image" Target="../media/image2769.png"/><Relationship Id="rId195" Type="http://schemas.openxmlformats.org/officeDocument/2006/relationships/customXml" Target="../ink/ink4294.xml"/><Relationship Id="rId209" Type="http://schemas.openxmlformats.org/officeDocument/2006/relationships/customXml" Target="../ink/ink4302.xml"/><Relationship Id="rId220" Type="http://schemas.openxmlformats.org/officeDocument/2006/relationships/image" Target="../media/image2789.png"/><Relationship Id="rId241" Type="http://schemas.openxmlformats.org/officeDocument/2006/relationships/customXml" Target="../ink/ink4319.xml"/><Relationship Id="rId15" Type="http://schemas.openxmlformats.org/officeDocument/2006/relationships/image" Target="../media/image2692.png"/><Relationship Id="rId36" Type="http://schemas.openxmlformats.org/officeDocument/2006/relationships/customXml" Target="../ink/ink4215.xml"/><Relationship Id="rId57" Type="http://schemas.openxmlformats.org/officeDocument/2006/relationships/image" Target="../media/image2713.png"/><Relationship Id="rId262" Type="http://schemas.openxmlformats.org/officeDocument/2006/relationships/image" Target="../media/image2809.png"/><Relationship Id="rId78" Type="http://schemas.openxmlformats.org/officeDocument/2006/relationships/customXml" Target="../ink/ink4236.xml"/><Relationship Id="rId99" Type="http://schemas.openxmlformats.org/officeDocument/2006/relationships/image" Target="../media/image2733.png"/><Relationship Id="rId101" Type="http://schemas.openxmlformats.org/officeDocument/2006/relationships/image" Target="../media/image2734.png"/><Relationship Id="rId122" Type="http://schemas.openxmlformats.org/officeDocument/2006/relationships/customXml" Target="../ink/ink4257.xml"/><Relationship Id="rId143" Type="http://schemas.openxmlformats.org/officeDocument/2006/relationships/image" Target="../media/image2754.png"/><Relationship Id="rId164" Type="http://schemas.openxmlformats.org/officeDocument/2006/relationships/image" Target="../media/image2764.png"/><Relationship Id="rId185" Type="http://schemas.openxmlformats.org/officeDocument/2006/relationships/customXml" Target="../ink/ink4289.xml"/><Relationship Id="rId9" Type="http://schemas.openxmlformats.org/officeDocument/2006/relationships/image" Target="../media/image2689.png"/><Relationship Id="rId210" Type="http://schemas.openxmlformats.org/officeDocument/2006/relationships/image" Target="../media/image2785.png"/><Relationship Id="rId26" Type="http://schemas.openxmlformats.org/officeDocument/2006/relationships/customXml" Target="../ink/ink4210.xml"/><Relationship Id="rId231" Type="http://schemas.openxmlformats.org/officeDocument/2006/relationships/customXml" Target="../ink/ink4314.xml"/><Relationship Id="rId252" Type="http://schemas.openxmlformats.org/officeDocument/2006/relationships/customXml" Target="../ink/ink4325.xml"/><Relationship Id="rId47" Type="http://schemas.openxmlformats.org/officeDocument/2006/relationships/image" Target="../media/image2708.png"/><Relationship Id="rId68" Type="http://schemas.openxmlformats.org/officeDocument/2006/relationships/customXml" Target="../ink/ink4231.xml"/><Relationship Id="rId89" Type="http://schemas.openxmlformats.org/officeDocument/2006/relationships/image" Target="../media/image2728.png"/><Relationship Id="rId112" Type="http://schemas.openxmlformats.org/officeDocument/2006/relationships/customXml" Target="../ink/ink4253.xml"/><Relationship Id="rId133" Type="http://schemas.openxmlformats.org/officeDocument/2006/relationships/image" Target="../media/image2751.png"/><Relationship Id="rId154" Type="http://schemas.openxmlformats.org/officeDocument/2006/relationships/image" Target="../media/image2759.png"/><Relationship Id="rId175" Type="http://schemas.openxmlformats.org/officeDocument/2006/relationships/customXml" Target="../ink/ink4284.xml"/><Relationship Id="rId196" Type="http://schemas.openxmlformats.org/officeDocument/2006/relationships/image" Target="../media/image2780.png"/><Relationship Id="rId200" Type="http://schemas.openxmlformats.org/officeDocument/2006/relationships/image" Target="../media/image2322.png"/><Relationship Id="rId16" Type="http://schemas.openxmlformats.org/officeDocument/2006/relationships/customXml" Target="../ink/ink4205.xml"/><Relationship Id="rId221" Type="http://schemas.openxmlformats.org/officeDocument/2006/relationships/customXml" Target="../ink/ink4309.xml"/><Relationship Id="rId242" Type="http://schemas.openxmlformats.org/officeDocument/2006/relationships/image" Target="../media/image2800.png"/><Relationship Id="rId263" Type="http://schemas.openxmlformats.org/officeDocument/2006/relationships/customXml" Target="../ink/ink4331.xml"/><Relationship Id="rId37" Type="http://schemas.openxmlformats.org/officeDocument/2006/relationships/image" Target="../media/image2703.png"/><Relationship Id="rId58" Type="http://schemas.openxmlformats.org/officeDocument/2006/relationships/customXml" Target="../ink/ink4226.xml"/><Relationship Id="rId79" Type="http://schemas.openxmlformats.org/officeDocument/2006/relationships/image" Target="../media/image2723.png"/><Relationship Id="rId102" Type="http://schemas.openxmlformats.org/officeDocument/2006/relationships/customXml" Target="../ink/ink4248.xml"/><Relationship Id="rId123" Type="http://schemas.openxmlformats.org/officeDocument/2006/relationships/image" Target="../media/image2746.png"/><Relationship Id="rId144" Type="http://schemas.openxmlformats.org/officeDocument/2006/relationships/customXml" Target="../ink/ink4268.xml"/><Relationship Id="rId90" Type="http://schemas.openxmlformats.org/officeDocument/2006/relationships/customXml" Target="../ink/ink4242.xml"/><Relationship Id="rId165" Type="http://schemas.openxmlformats.org/officeDocument/2006/relationships/customXml" Target="../ink/ink4279.xml"/><Relationship Id="rId186" Type="http://schemas.openxmlformats.org/officeDocument/2006/relationships/image" Target="../media/image2775.png"/><Relationship Id="rId211" Type="http://schemas.openxmlformats.org/officeDocument/2006/relationships/customXml" Target="../ink/ink4303.xml"/><Relationship Id="rId232" Type="http://schemas.openxmlformats.org/officeDocument/2006/relationships/image" Target="../media/image2795.png"/><Relationship Id="rId253" Type="http://schemas.openxmlformats.org/officeDocument/2006/relationships/image" Target="../media/image2805.png"/><Relationship Id="rId27" Type="http://schemas.openxmlformats.org/officeDocument/2006/relationships/image" Target="../media/image2698.png"/><Relationship Id="rId48" Type="http://schemas.openxmlformats.org/officeDocument/2006/relationships/customXml" Target="../ink/ink4221.xml"/><Relationship Id="rId69" Type="http://schemas.openxmlformats.org/officeDocument/2006/relationships/image" Target="../media/image2719.png"/><Relationship Id="rId134" Type="http://schemas.openxmlformats.org/officeDocument/2006/relationships/customXml" Target="../ink/ink4263.xml"/><Relationship Id="rId80" Type="http://schemas.openxmlformats.org/officeDocument/2006/relationships/customXml" Target="../ink/ink4237.xml"/><Relationship Id="rId155" Type="http://schemas.openxmlformats.org/officeDocument/2006/relationships/customXml" Target="../ink/ink4274.xml"/><Relationship Id="rId176" Type="http://schemas.openxmlformats.org/officeDocument/2006/relationships/image" Target="../media/image2770.png"/><Relationship Id="rId197" Type="http://schemas.openxmlformats.org/officeDocument/2006/relationships/customXml" Target="../ink/ink4295.xml"/><Relationship Id="rId201" Type="http://schemas.openxmlformats.org/officeDocument/2006/relationships/customXml" Target="../ink/ink4298.xml"/><Relationship Id="rId222" Type="http://schemas.openxmlformats.org/officeDocument/2006/relationships/image" Target="../media/image2790.png"/><Relationship Id="rId243" Type="http://schemas.openxmlformats.org/officeDocument/2006/relationships/customXml" Target="../ink/ink4320.xml"/><Relationship Id="rId264" Type="http://schemas.openxmlformats.org/officeDocument/2006/relationships/image" Target="../media/image2810.png"/><Relationship Id="rId17" Type="http://schemas.openxmlformats.org/officeDocument/2006/relationships/image" Target="../media/image2693.png"/><Relationship Id="rId38" Type="http://schemas.openxmlformats.org/officeDocument/2006/relationships/customXml" Target="../ink/ink4216.xml"/><Relationship Id="rId59" Type="http://schemas.openxmlformats.org/officeDocument/2006/relationships/image" Target="../media/image2714.png"/><Relationship Id="rId103" Type="http://schemas.openxmlformats.org/officeDocument/2006/relationships/image" Target="../media/image2735.png"/><Relationship Id="rId124" Type="http://schemas.openxmlformats.org/officeDocument/2006/relationships/customXml" Target="../ink/ink4258.xml"/><Relationship Id="rId70" Type="http://schemas.openxmlformats.org/officeDocument/2006/relationships/customXml" Target="../ink/ink4232.xml"/><Relationship Id="rId91" Type="http://schemas.openxmlformats.org/officeDocument/2006/relationships/image" Target="../media/image2729.png"/><Relationship Id="rId145" Type="http://schemas.openxmlformats.org/officeDocument/2006/relationships/customXml" Target="../ink/ink4269.xml"/><Relationship Id="rId166" Type="http://schemas.openxmlformats.org/officeDocument/2006/relationships/image" Target="../media/image2765.png"/><Relationship Id="rId187" Type="http://schemas.openxmlformats.org/officeDocument/2006/relationships/customXml" Target="../ink/ink4290.xml"/><Relationship Id="rId1" Type="http://schemas.microsoft.com/office/2007/relationships/media" Target="../media/media55.m4a"/><Relationship Id="rId212" Type="http://schemas.openxmlformats.org/officeDocument/2006/relationships/image" Target="../media/image2786.png"/><Relationship Id="rId233" Type="http://schemas.openxmlformats.org/officeDocument/2006/relationships/customXml" Target="../ink/ink4315.xml"/><Relationship Id="rId254" Type="http://schemas.openxmlformats.org/officeDocument/2006/relationships/customXml" Target="../ink/ink4326.xml"/><Relationship Id="rId28" Type="http://schemas.openxmlformats.org/officeDocument/2006/relationships/customXml" Target="../ink/ink4211.xml"/><Relationship Id="rId49" Type="http://schemas.openxmlformats.org/officeDocument/2006/relationships/image" Target="../media/image2709.png"/><Relationship Id="rId60" Type="http://schemas.openxmlformats.org/officeDocument/2006/relationships/customXml" Target="../ink/ink4227.xml"/><Relationship Id="rId81" Type="http://schemas.openxmlformats.org/officeDocument/2006/relationships/image" Target="../media/image2724.png"/><Relationship Id="rId135" Type="http://schemas.openxmlformats.org/officeDocument/2006/relationships/image" Target="../media/image2446.png"/><Relationship Id="rId156" Type="http://schemas.openxmlformats.org/officeDocument/2006/relationships/image" Target="../media/image2760.png"/><Relationship Id="rId177" Type="http://schemas.openxmlformats.org/officeDocument/2006/relationships/customXml" Target="../ink/ink4285.xml"/><Relationship Id="rId198" Type="http://schemas.openxmlformats.org/officeDocument/2006/relationships/customXml" Target="../ink/ink4296.xml"/><Relationship Id="rId202" Type="http://schemas.openxmlformats.org/officeDocument/2006/relationships/image" Target="../media/image2781.png"/><Relationship Id="rId223" Type="http://schemas.openxmlformats.org/officeDocument/2006/relationships/customXml" Target="../ink/ink4310.xml"/><Relationship Id="rId244" Type="http://schemas.openxmlformats.org/officeDocument/2006/relationships/image" Target="../media/image2801.png"/><Relationship Id="rId18" Type="http://schemas.openxmlformats.org/officeDocument/2006/relationships/customXml" Target="../ink/ink4206.xml"/><Relationship Id="rId39" Type="http://schemas.openxmlformats.org/officeDocument/2006/relationships/image" Target="../media/image2704.png"/><Relationship Id="rId265" Type="http://schemas.openxmlformats.org/officeDocument/2006/relationships/image" Target="../media/image1.png"/><Relationship Id="rId50" Type="http://schemas.openxmlformats.org/officeDocument/2006/relationships/customXml" Target="../ink/ink4222.xml"/><Relationship Id="rId104" Type="http://schemas.openxmlformats.org/officeDocument/2006/relationships/customXml" Target="../ink/ink4249.xml"/><Relationship Id="rId125" Type="http://schemas.openxmlformats.org/officeDocument/2006/relationships/image" Target="../media/image2747.png"/><Relationship Id="rId146" Type="http://schemas.openxmlformats.org/officeDocument/2006/relationships/image" Target="../media/image2755.png"/><Relationship Id="rId167" Type="http://schemas.openxmlformats.org/officeDocument/2006/relationships/customXml" Target="../ink/ink4280.xml"/><Relationship Id="rId188" Type="http://schemas.openxmlformats.org/officeDocument/2006/relationships/image" Target="../media/image2776.png"/><Relationship Id="rId71" Type="http://schemas.openxmlformats.org/officeDocument/2006/relationships/image" Target="../media/image2720.png"/><Relationship Id="rId92" Type="http://schemas.openxmlformats.org/officeDocument/2006/relationships/customXml" Target="../ink/ink4243.xml"/><Relationship Id="rId213" Type="http://schemas.openxmlformats.org/officeDocument/2006/relationships/customXml" Target="../ink/ink4304.xml"/><Relationship Id="rId234" Type="http://schemas.openxmlformats.org/officeDocument/2006/relationships/image" Target="../media/image2796.png"/><Relationship Id="rId2" Type="http://schemas.openxmlformats.org/officeDocument/2006/relationships/audio" Target="../media/media55.m4a"/><Relationship Id="rId29" Type="http://schemas.openxmlformats.org/officeDocument/2006/relationships/image" Target="../media/image2699.png"/><Relationship Id="rId255" Type="http://schemas.openxmlformats.org/officeDocument/2006/relationships/customXml" Target="../ink/ink4327.xml"/><Relationship Id="rId40" Type="http://schemas.openxmlformats.org/officeDocument/2006/relationships/customXml" Target="../ink/ink4217.xml"/><Relationship Id="rId115" Type="http://schemas.openxmlformats.org/officeDocument/2006/relationships/image" Target="../media/image2742.png"/><Relationship Id="rId136" Type="http://schemas.openxmlformats.org/officeDocument/2006/relationships/customXml" Target="../ink/ink4264.xml"/><Relationship Id="rId157" Type="http://schemas.openxmlformats.org/officeDocument/2006/relationships/customXml" Target="../ink/ink4275.xml"/><Relationship Id="rId178" Type="http://schemas.openxmlformats.org/officeDocument/2006/relationships/image" Target="../media/image2771.png"/><Relationship Id="rId61" Type="http://schemas.openxmlformats.org/officeDocument/2006/relationships/image" Target="../media/image2715.png"/><Relationship Id="rId82" Type="http://schemas.openxmlformats.org/officeDocument/2006/relationships/customXml" Target="../ink/ink4238.xml"/><Relationship Id="rId199" Type="http://schemas.openxmlformats.org/officeDocument/2006/relationships/customXml" Target="../ink/ink4297.xml"/><Relationship Id="rId203" Type="http://schemas.openxmlformats.org/officeDocument/2006/relationships/customXml" Target="../ink/ink4299.xml"/><Relationship Id="rId19" Type="http://schemas.openxmlformats.org/officeDocument/2006/relationships/image" Target="../media/image2694.png"/><Relationship Id="rId224" Type="http://schemas.openxmlformats.org/officeDocument/2006/relationships/image" Target="../media/image2791.png"/><Relationship Id="rId245" Type="http://schemas.openxmlformats.org/officeDocument/2006/relationships/customXml" Target="../ink/ink4321.xml"/><Relationship Id="rId30" Type="http://schemas.openxmlformats.org/officeDocument/2006/relationships/customXml" Target="../ink/ink4212.xml"/><Relationship Id="rId105" Type="http://schemas.openxmlformats.org/officeDocument/2006/relationships/image" Target="../media/image2736.png"/><Relationship Id="rId126" Type="http://schemas.openxmlformats.org/officeDocument/2006/relationships/customXml" Target="../ink/ink4259.xml"/><Relationship Id="rId147" Type="http://schemas.openxmlformats.org/officeDocument/2006/relationships/customXml" Target="../ink/ink4270.xml"/><Relationship Id="rId168" Type="http://schemas.openxmlformats.org/officeDocument/2006/relationships/image" Target="../media/image2766.png"/><Relationship Id="rId51" Type="http://schemas.openxmlformats.org/officeDocument/2006/relationships/image" Target="../media/image2710.png"/><Relationship Id="rId72" Type="http://schemas.openxmlformats.org/officeDocument/2006/relationships/customXml" Target="../ink/ink4233.xml"/><Relationship Id="rId93" Type="http://schemas.openxmlformats.org/officeDocument/2006/relationships/image" Target="../media/image2730.png"/><Relationship Id="rId189" Type="http://schemas.openxmlformats.org/officeDocument/2006/relationships/customXml" Target="../ink/ink4291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2787.png"/><Relationship Id="rId235" Type="http://schemas.openxmlformats.org/officeDocument/2006/relationships/customXml" Target="../ink/ink4316.xml"/><Relationship Id="rId256" Type="http://schemas.openxmlformats.org/officeDocument/2006/relationships/image" Target="../media/image2806.png"/><Relationship Id="rId116" Type="http://schemas.openxmlformats.org/officeDocument/2006/relationships/customXml" Target="../ink/ink4254.xml"/><Relationship Id="rId137" Type="http://schemas.openxmlformats.org/officeDocument/2006/relationships/image" Target="../media/image2752.png"/><Relationship Id="rId158" Type="http://schemas.openxmlformats.org/officeDocument/2006/relationships/image" Target="../media/image2761.png"/><Relationship Id="rId20" Type="http://schemas.openxmlformats.org/officeDocument/2006/relationships/customXml" Target="../ink/ink4207.xml"/><Relationship Id="rId41" Type="http://schemas.openxmlformats.org/officeDocument/2006/relationships/image" Target="../media/image2705.png"/><Relationship Id="rId62" Type="http://schemas.openxmlformats.org/officeDocument/2006/relationships/customXml" Target="../ink/ink4228.xml"/><Relationship Id="rId83" Type="http://schemas.openxmlformats.org/officeDocument/2006/relationships/image" Target="../media/image2725.png"/><Relationship Id="rId179" Type="http://schemas.openxmlformats.org/officeDocument/2006/relationships/customXml" Target="../ink/ink4286.xml"/><Relationship Id="rId190" Type="http://schemas.openxmlformats.org/officeDocument/2006/relationships/image" Target="../media/image2777.png"/><Relationship Id="rId204" Type="http://schemas.openxmlformats.org/officeDocument/2006/relationships/image" Target="../media/image2782.png"/><Relationship Id="rId225" Type="http://schemas.openxmlformats.org/officeDocument/2006/relationships/customXml" Target="../ink/ink4311.xml"/><Relationship Id="rId246" Type="http://schemas.openxmlformats.org/officeDocument/2006/relationships/image" Target="../media/image2802.png"/><Relationship Id="rId106" Type="http://schemas.openxmlformats.org/officeDocument/2006/relationships/customXml" Target="../ink/ink4250.xml"/><Relationship Id="rId127" Type="http://schemas.openxmlformats.org/officeDocument/2006/relationships/image" Target="../media/image2748.png"/><Relationship Id="rId10" Type="http://schemas.openxmlformats.org/officeDocument/2006/relationships/customXml" Target="../ink/ink4202.xml"/><Relationship Id="rId31" Type="http://schemas.openxmlformats.org/officeDocument/2006/relationships/image" Target="../media/image2700.png"/><Relationship Id="rId52" Type="http://schemas.openxmlformats.org/officeDocument/2006/relationships/customXml" Target="../ink/ink4223.xml"/><Relationship Id="rId73" Type="http://schemas.openxmlformats.org/officeDocument/2006/relationships/image" Target="../media/image2721.png"/><Relationship Id="rId94" Type="http://schemas.openxmlformats.org/officeDocument/2006/relationships/customXml" Target="../ink/ink4244.xml"/><Relationship Id="rId148" Type="http://schemas.openxmlformats.org/officeDocument/2006/relationships/image" Target="../media/image2756.png"/><Relationship Id="rId169" Type="http://schemas.openxmlformats.org/officeDocument/2006/relationships/customXml" Target="../ink/ink4281.xml"/><Relationship Id="rId4" Type="http://schemas.openxmlformats.org/officeDocument/2006/relationships/customXml" Target="../ink/ink4199.xml"/><Relationship Id="rId180" Type="http://schemas.openxmlformats.org/officeDocument/2006/relationships/image" Target="../media/image2772.png"/><Relationship Id="rId215" Type="http://schemas.openxmlformats.org/officeDocument/2006/relationships/customXml" Target="../ink/ink4305.xml"/><Relationship Id="rId236" Type="http://schemas.openxmlformats.org/officeDocument/2006/relationships/image" Target="../media/image2797.png"/><Relationship Id="rId257" Type="http://schemas.openxmlformats.org/officeDocument/2006/relationships/customXml" Target="../ink/ink4328.xml"/><Relationship Id="rId42" Type="http://schemas.openxmlformats.org/officeDocument/2006/relationships/customXml" Target="../ink/ink4218.xml"/><Relationship Id="rId84" Type="http://schemas.openxmlformats.org/officeDocument/2006/relationships/customXml" Target="../ink/ink4239.xml"/><Relationship Id="rId138" Type="http://schemas.openxmlformats.org/officeDocument/2006/relationships/customXml" Target="../ink/ink4265.xml"/></Relationships>
</file>

<file path=ppt/slides/_rels/slide5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65.png"/><Relationship Id="rId21" Type="http://schemas.openxmlformats.org/officeDocument/2006/relationships/image" Target="../media/image2814.png"/><Relationship Id="rId42" Type="http://schemas.openxmlformats.org/officeDocument/2006/relationships/customXml" Target="../ink/ink4351.xml"/><Relationship Id="rId63" Type="http://schemas.openxmlformats.org/officeDocument/2006/relationships/image" Target="../media/image2835.png"/><Relationship Id="rId84" Type="http://schemas.openxmlformats.org/officeDocument/2006/relationships/customXml" Target="../ink/ink4372.xml"/><Relationship Id="rId138" Type="http://schemas.openxmlformats.org/officeDocument/2006/relationships/customXml" Target="../ink/ink4399.xml"/><Relationship Id="rId159" Type="http://schemas.openxmlformats.org/officeDocument/2006/relationships/image" Target="../media/image2888.png"/><Relationship Id="rId170" Type="http://schemas.openxmlformats.org/officeDocument/2006/relationships/customXml" Target="../ink/ink4415.xml"/><Relationship Id="rId191" Type="http://schemas.openxmlformats.org/officeDocument/2006/relationships/image" Target="../media/image2906.png"/><Relationship Id="rId205" Type="http://schemas.openxmlformats.org/officeDocument/2006/relationships/image" Target="../media/image2914.png"/><Relationship Id="rId107" Type="http://schemas.openxmlformats.org/officeDocument/2006/relationships/image" Target="../media/image2859.png"/><Relationship Id="rId11" Type="http://schemas.openxmlformats.org/officeDocument/2006/relationships/image" Target="../media/image28090.png"/><Relationship Id="rId32" Type="http://schemas.openxmlformats.org/officeDocument/2006/relationships/customXml" Target="../ink/ink4346.xml"/><Relationship Id="rId53" Type="http://schemas.openxmlformats.org/officeDocument/2006/relationships/image" Target="../media/image2830.png"/><Relationship Id="rId74" Type="http://schemas.openxmlformats.org/officeDocument/2006/relationships/customXml" Target="../ink/ink4367.xml"/><Relationship Id="rId128" Type="http://schemas.openxmlformats.org/officeDocument/2006/relationships/customXml" Target="../ink/ink4394.xml"/><Relationship Id="rId149" Type="http://schemas.openxmlformats.org/officeDocument/2006/relationships/image" Target="../media/image2883.png"/><Relationship Id="rId5" Type="http://schemas.openxmlformats.org/officeDocument/2006/relationships/image" Target="../media/image28060.png"/><Relationship Id="rId95" Type="http://schemas.openxmlformats.org/officeDocument/2006/relationships/image" Target="../media/image2853.png"/><Relationship Id="rId160" Type="http://schemas.openxmlformats.org/officeDocument/2006/relationships/customXml" Target="../ink/ink4410.xml"/><Relationship Id="rId181" Type="http://schemas.openxmlformats.org/officeDocument/2006/relationships/image" Target="../media/image2900.png"/><Relationship Id="rId22" Type="http://schemas.openxmlformats.org/officeDocument/2006/relationships/customXml" Target="../ink/ink4341.xml"/><Relationship Id="rId43" Type="http://schemas.openxmlformats.org/officeDocument/2006/relationships/image" Target="../media/image2825.png"/><Relationship Id="rId64" Type="http://schemas.openxmlformats.org/officeDocument/2006/relationships/customXml" Target="../ink/ink4362.xml"/><Relationship Id="rId118" Type="http://schemas.openxmlformats.org/officeDocument/2006/relationships/customXml" Target="../ink/ink4389.xml"/><Relationship Id="rId139" Type="http://schemas.openxmlformats.org/officeDocument/2006/relationships/image" Target="../media/image2877.png"/><Relationship Id="rId85" Type="http://schemas.openxmlformats.org/officeDocument/2006/relationships/image" Target="../media/image2847.png"/><Relationship Id="rId150" Type="http://schemas.openxmlformats.org/officeDocument/2006/relationships/customXml" Target="../ink/ink4405.xml"/><Relationship Id="rId171" Type="http://schemas.openxmlformats.org/officeDocument/2006/relationships/image" Target="../media/image2895.png"/><Relationship Id="rId192" Type="http://schemas.openxmlformats.org/officeDocument/2006/relationships/customXml" Target="../ink/ink4426.xml"/><Relationship Id="rId206" Type="http://schemas.openxmlformats.org/officeDocument/2006/relationships/customXml" Target="../ink/ink4433.xml"/><Relationship Id="rId12" Type="http://schemas.openxmlformats.org/officeDocument/2006/relationships/customXml" Target="../ink/ink4336.xml"/><Relationship Id="rId33" Type="http://schemas.openxmlformats.org/officeDocument/2006/relationships/image" Target="../media/image2820.png"/><Relationship Id="rId108" Type="http://schemas.openxmlformats.org/officeDocument/2006/relationships/customXml" Target="../ink/ink4384.xml"/><Relationship Id="rId129" Type="http://schemas.openxmlformats.org/officeDocument/2006/relationships/image" Target="../media/image2872.png"/><Relationship Id="rId54" Type="http://schemas.openxmlformats.org/officeDocument/2006/relationships/customXml" Target="../ink/ink4357.xml"/><Relationship Id="rId75" Type="http://schemas.openxmlformats.org/officeDocument/2006/relationships/image" Target="../media/image2842.png"/><Relationship Id="rId96" Type="http://schemas.openxmlformats.org/officeDocument/2006/relationships/customXml" Target="../ink/ink4378.xml"/><Relationship Id="rId140" Type="http://schemas.openxmlformats.org/officeDocument/2006/relationships/customXml" Target="../ink/ink4400.xml"/><Relationship Id="rId161" Type="http://schemas.openxmlformats.org/officeDocument/2006/relationships/image" Target="../media/image2889.png"/><Relationship Id="rId182" Type="http://schemas.openxmlformats.org/officeDocument/2006/relationships/customXml" Target="../ink/ink4421.xml"/><Relationship Id="rId6" Type="http://schemas.openxmlformats.org/officeDocument/2006/relationships/customXml" Target="../ink/ink4333.xml"/><Relationship Id="rId23" Type="http://schemas.openxmlformats.org/officeDocument/2006/relationships/image" Target="../media/image2815.png"/><Relationship Id="rId119" Type="http://schemas.openxmlformats.org/officeDocument/2006/relationships/image" Target="../media/image2866.png"/><Relationship Id="rId44" Type="http://schemas.openxmlformats.org/officeDocument/2006/relationships/customXml" Target="../ink/ink4352.xml"/><Relationship Id="rId65" Type="http://schemas.openxmlformats.org/officeDocument/2006/relationships/image" Target="../media/image2836.png"/><Relationship Id="rId86" Type="http://schemas.openxmlformats.org/officeDocument/2006/relationships/customXml" Target="../ink/ink4373.xml"/><Relationship Id="rId130" Type="http://schemas.openxmlformats.org/officeDocument/2006/relationships/customXml" Target="../ink/ink4395.xml"/><Relationship Id="rId151" Type="http://schemas.openxmlformats.org/officeDocument/2006/relationships/image" Target="../media/image2884.png"/><Relationship Id="rId172" Type="http://schemas.openxmlformats.org/officeDocument/2006/relationships/customXml" Target="../ink/ink4416.xml"/><Relationship Id="rId193" Type="http://schemas.openxmlformats.org/officeDocument/2006/relationships/image" Target="../media/image2907.png"/><Relationship Id="rId207" Type="http://schemas.openxmlformats.org/officeDocument/2006/relationships/image" Target="../media/image2915.png"/><Relationship Id="rId13" Type="http://schemas.openxmlformats.org/officeDocument/2006/relationships/image" Target="../media/image28100.png"/><Relationship Id="rId109" Type="http://schemas.openxmlformats.org/officeDocument/2006/relationships/image" Target="../media/image2860.png"/><Relationship Id="rId34" Type="http://schemas.openxmlformats.org/officeDocument/2006/relationships/customXml" Target="../ink/ink4347.xml"/><Relationship Id="rId55" Type="http://schemas.openxmlformats.org/officeDocument/2006/relationships/image" Target="../media/image2831.png"/><Relationship Id="rId76" Type="http://schemas.openxmlformats.org/officeDocument/2006/relationships/customXml" Target="../ink/ink4368.xml"/><Relationship Id="rId97" Type="http://schemas.openxmlformats.org/officeDocument/2006/relationships/image" Target="../media/image2854.png"/><Relationship Id="rId120" Type="http://schemas.openxmlformats.org/officeDocument/2006/relationships/customXml" Target="../ink/ink4390.xml"/><Relationship Id="rId141" Type="http://schemas.openxmlformats.org/officeDocument/2006/relationships/image" Target="../media/image2878.png"/><Relationship Id="rId7" Type="http://schemas.openxmlformats.org/officeDocument/2006/relationships/image" Target="../media/image28070.png"/><Relationship Id="rId162" Type="http://schemas.openxmlformats.org/officeDocument/2006/relationships/customXml" Target="../ink/ink4411.xml"/><Relationship Id="rId183" Type="http://schemas.openxmlformats.org/officeDocument/2006/relationships/image" Target="../media/image2902.png"/><Relationship Id="rId24" Type="http://schemas.openxmlformats.org/officeDocument/2006/relationships/customXml" Target="../ink/ink4342.xml"/><Relationship Id="rId45" Type="http://schemas.openxmlformats.org/officeDocument/2006/relationships/image" Target="../media/image2826.png"/><Relationship Id="rId66" Type="http://schemas.openxmlformats.org/officeDocument/2006/relationships/customXml" Target="../ink/ink4363.xml"/><Relationship Id="rId87" Type="http://schemas.openxmlformats.org/officeDocument/2006/relationships/image" Target="../media/image2848.png"/><Relationship Id="rId110" Type="http://schemas.openxmlformats.org/officeDocument/2006/relationships/customXml" Target="../ink/ink4385.xml"/><Relationship Id="rId131" Type="http://schemas.openxmlformats.org/officeDocument/2006/relationships/image" Target="../media/image2873.png"/><Relationship Id="rId152" Type="http://schemas.openxmlformats.org/officeDocument/2006/relationships/customXml" Target="../ink/ink4406.xml"/><Relationship Id="rId173" Type="http://schemas.openxmlformats.org/officeDocument/2006/relationships/image" Target="../media/image2896.png"/><Relationship Id="rId194" Type="http://schemas.openxmlformats.org/officeDocument/2006/relationships/customXml" Target="../ink/ink4427.xml"/><Relationship Id="rId208" Type="http://schemas.openxmlformats.org/officeDocument/2006/relationships/customXml" Target="../ink/ink4434.xml"/><Relationship Id="rId19" Type="http://schemas.openxmlformats.org/officeDocument/2006/relationships/image" Target="../media/image2813.png"/><Relationship Id="rId14" Type="http://schemas.openxmlformats.org/officeDocument/2006/relationships/customXml" Target="../ink/ink4337.xml"/><Relationship Id="rId30" Type="http://schemas.openxmlformats.org/officeDocument/2006/relationships/customXml" Target="../ink/ink4345.xml"/><Relationship Id="rId35" Type="http://schemas.openxmlformats.org/officeDocument/2006/relationships/image" Target="../media/image2821.png"/><Relationship Id="rId56" Type="http://schemas.openxmlformats.org/officeDocument/2006/relationships/customXml" Target="../ink/ink4358.xml"/><Relationship Id="rId77" Type="http://schemas.openxmlformats.org/officeDocument/2006/relationships/image" Target="../media/image2843.png"/><Relationship Id="rId100" Type="http://schemas.openxmlformats.org/officeDocument/2006/relationships/customXml" Target="../ink/ink4380.xml"/><Relationship Id="rId105" Type="http://schemas.openxmlformats.org/officeDocument/2006/relationships/image" Target="../media/image2858.png"/><Relationship Id="rId126" Type="http://schemas.openxmlformats.org/officeDocument/2006/relationships/customXml" Target="../ink/ink4393.xml"/><Relationship Id="rId147" Type="http://schemas.openxmlformats.org/officeDocument/2006/relationships/image" Target="../media/image2882.png"/><Relationship Id="rId168" Type="http://schemas.openxmlformats.org/officeDocument/2006/relationships/customXml" Target="../ink/ink4414.xml"/><Relationship Id="rId8" Type="http://schemas.openxmlformats.org/officeDocument/2006/relationships/customXml" Target="../ink/ink4334.xml"/><Relationship Id="rId51" Type="http://schemas.openxmlformats.org/officeDocument/2006/relationships/image" Target="../media/image2829.png"/><Relationship Id="rId72" Type="http://schemas.openxmlformats.org/officeDocument/2006/relationships/customXml" Target="../ink/ink4366.xml"/><Relationship Id="rId93" Type="http://schemas.openxmlformats.org/officeDocument/2006/relationships/image" Target="../media/image2852.png"/><Relationship Id="rId98" Type="http://schemas.openxmlformats.org/officeDocument/2006/relationships/customXml" Target="../ink/ink4379.xml"/><Relationship Id="rId121" Type="http://schemas.openxmlformats.org/officeDocument/2006/relationships/image" Target="../media/image2867.png"/><Relationship Id="rId142" Type="http://schemas.openxmlformats.org/officeDocument/2006/relationships/customXml" Target="../ink/ink4401.xml"/><Relationship Id="rId163" Type="http://schemas.openxmlformats.org/officeDocument/2006/relationships/image" Target="../media/image2890.png"/><Relationship Id="rId184" Type="http://schemas.openxmlformats.org/officeDocument/2006/relationships/customXml" Target="../ink/ink4422.xml"/><Relationship Id="rId189" Type="http://schemas.openxmlformats.org/officeDocument/2006/relationships/image" Target="../media/image2905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.png"/><Relationship Id="rId25" Type="http://schemas.openxmlformats.org/officeDocument/2006/relationships/image" Target="../media/image2816.png"/><Relationship Id="rId46" Type="http://schemas.openxmlformats.org/officeDocument/2006/relationships/customXml" Target="../ink/ink4353.xml"/><Relationship Id="rId67" Type="http://schemas.openxmlformats.org/officeDocument/2006/relationships/image" Target="../media/image2837.png"/><Relationship Id="rId116" Type="http://schemas.openxmlformats.org/officeDocument/2006/relationships/customXml" Target="../ink/ink4388.xml"/><Relationship Id="rId137" Type="http://schemas.openxmlformats.org/officeDocument/2006/relationships/image" Target="../media/image2876.png"/><Relationship Id="rId158" Type="http://schemas.openxmlformats.org/officeDocument/2006/relationships/customXml" Target="../ink/ink4409.xml"/><Relationship Id="rId20" Type="http://schemas.openxmlformats.org/officeDocument/2006/relationships/customXml" Target="../ink/ink4340.xml"/><Relationship Id="rId41" Type="http://schemas.openxmlformats.org/officeDocument/2006/relationships/image" Target="../media/image2824.png"/><Relationship Id="rId62" Type="http://schemas.openxmlformats.org/officeDocument/2006/relationships/customXml" Target="../ink/ink4361.xml"/><Relationship Id="rId83" Type="http://schemas.openxmlformats.org/officeDocument/2006/relationships/image" Target="../media/image2846.png"/><Relationship Id="rId88" Type="http://schemas.openxmlformats.org/officeDocument/2006/relationships/customXml" Target="../ink/ink4374.xml"/><Relationship Id="rId111" Type="http://schemas.openxmlformats.org/officeDocument/2006/relationships/image" Target="../media/image2862.png"/><Relationship Id="rId132" Type="http://schemas.openxmlformats.org/officeDocument/2006/relationships/customXml" Target="../ink/ink4396.xml"/><Relationship Id="rId153" Type="http://schemas.openxmlformats.org/officeDocument/2006/relationships/image" Target="../media/image2885.png"/><Relationship Id="rId174" Type="http://schemas.openxmlformats.org/officeDocument/2006/relationships/customXml" Target="../ink/ink4417.xml"/><Relationship Id="rId179" Type="http://schemas.openxmlformats.org/officeDocument/2006/relationships/image" Target="../media/image2899.png"/><Relationship Id="rId195" Type="http://schemas.openxmlformats.org/officeDocument/2006/relationships/image" Target="../media/image2908.png"/><Relationship Id="rId209" Type="http://schemas.openxmlformats.org/officeDocument/2006/relationships/image" Target="../media/image2916.png"/><Relationship Id="rId190" Type="http://schemas.openxmlformats.org/officeDocument/2006/relationships/customXml" Target="../ink/ink4425.xml"/><Relationship Id="rId204" Type="http://schemas.openxmlformats.org/officeDocument/2006/relationships/customXml" Target="../ink/ink4432.xml"/><Relationship Id="rId15" Type="http://schemas.openxmlformats.org/officeDocument/2006/relationships/image" Target="../media/image2811.png"/><Relationship Id="rId36" Type="http://schemas.openxmlformats.org/officeDocument/2006/relationships/customXml" Target="../ink/ink4348.xml"/><Relationship Id="rId57" Type="http://schemas.openxmlformats.org/officeDocument/2006/relationships/image" Target="../media/image2832.png"/><Relationship Id="rId106" Type="http://schemas.openxmlformats.org/officeDocument/2006/relationships/customXml" Target="../ink/ink4383.xml"/><Relationship Id="rId127" Type="http://schemas.openxmlformats.org/officeDocument/2006/relationships/image" Target="../media/image2870.png"/><Relationship Id="rId10" Type="http://schemas.openxmlformats.org/officeDocument/2006/relationships/customXml" Target="../ink/ink4335.xml"/><Relationship Id="rId31" Type="http://schemas.openxmlformats.org/officeDocument/2006/relationships/image" Target="../media/image2819.png"/><Relationship Id="rId52" Type="http://schemas.openxmlformats.org/officeDocument/2006/relationships/customXml" Target="../ink/ink4356.xml"/><Relationship Id="rId73" Type="http://schemas.openxmlformats.org/officeDocument/2006/relationships/image" Target="../media/image2840.png"/><Relationship Id="rId78" Type="http://schemas.openxmlformats.org/officeDocument/2006/relationships/customXml" Target="../ink/ink4369.xml"/><Relationship Id="rId94" Type="http://schemas.openxmlformats.org/officeDocument/2006/relationships/customXml" Target="../ink/ink4377.xml"/><Relationship Id="rId99" Type="http://schemas.openxmlformats.org/officeDocument/2006/relationships/image" Target="../media/image2855.png"/><Relationship Id="rId101" Type="http://schemas.openxmlformats.org/officeDocument/2006/relationships/image" Target="../media/image2856.png"/><Relationship Id="rId122" Type="http://schemas.openxmlformats.org/officeDocument/2006/relationships/customXml" Target="../ink/ink4391.xml"/><Relationship Id="rId143" Type="http://schemas.openxmlformats.org/officeDocument/2006/relationships/image" Target="../media/image2879.png"/><Relationship Id="rId148" Type="http://schemas.openxmlformats.org/officeDocument/2006/relationships/customXml" Target="../ink/ink4404.xml"/><Relationship Id="rId164" Type="http://schemas.openxmlformats.org/officeDocument/2006/relationships/customXml" Target="../ink/ink4412.xml"/><Relationship Id="rId169" Type="http://schemas.openxmlformats.org/officeDocument/2006/relationships/image" Target="../media/image2894.png"/><Relationship Id="rId185" Type="http://schemas.openxmlformats.org/officeDocument/2006/relationships/image" Target="../media/image2903.png"/><Relationship Id="rId4" Type="http://schemas.openxmlformats.org/officeDocument/2006/relationships/customXml" Target="../ink/ink4332.xml"/><Relationship Id="rId9" Type="http://schemas.openxmlformats.org/officeDocument/2006/relationships/image" Target="../media/image28080.png"/><Relationship Id="rId180" Type="http://schemas.openxmlformats.org/officeDocument/2006/relationships/customXml" Target="../ink/ink4420.xml"/><Relationship Id="rId210" Type="http://schemas.openxmlformats.org/officeDocument/2006/relationships/customXml" Target="../ink/ink4435.xml"/><Relationship Id="rId26" Type="http://schemas.openxmlformats.org/officeDocument/2006/relationships/customXml" Target="../ink/ink4343.xml"/><Relationship Id="rId47" Type="http://schemas.openxmlformats.org/officeDocument/2006/relationships/image" Target="../media/image2827.png"/><Relationship Id="rId68" Type="http://schemas.openxmlformats.org/officeDocument/2006/relationships/customXml" Target="../ink/ink4364.xml"/><Relationship Id="rId89" Type="http://schemas.openxmlformats.org/officeDocument/2006/relationships/image" Target="../media/image2849.png"/><Relationship Id="rId112" Type="http://schemas.openxmlformats.org/officeDocument/2006/relationships/customXml" Target="../ink/ink4386.xml"/><Relationship Id="rId133" Type="http://schemas.openxmlformats.org/officeDocument/2006/relationships/image" Target="../media/image2874.png"/><Relationship Id="rId154" Type="http://schemas.openxmlformats.org/officeDocument/2006/relationships/customXml" Target="../ink/ink4407.xml"/><Relationship Id="rId175" Type="http://schemas.openxmlformats.org/officeDocument/2006/relationships/image" Target="../media/image2897.png"/><Relationship Id="rId196" Type="http://schemas.openxmlformats.org/officeDocument/2006/relationships/customXml" Target="../ink/ink4428.xml"/><Relationship Id="rId200" Type="http://schemas.openxmlformats.org/officeDocument/2006/relationships/customXml" Target="../ink/ink4430.xml"/><Relationship Id="rId16" Type="http://schemas.openxmlformats.org/officeDocument/2006/relationships/customXml" Target="../ink/ink4338.xml"/><Relationship Id="rId37" Type="http://schemas.openxmlformats.org/officeDocument/2006/relationships/image" Target="../media/image2822.png"/><Relationship Id="rId58" Type="http://schemas.openxmlformats.org/officeDocument/2006/relationships/customXml" Target="../ink/ink4359.xml"/><Relationship Id="rId79" Type="http://schemas.openxmlformats.org/officeDocument/2006/relationships/image" Target="../media/image2844.png"/><Relationship Id="rId102" Type="http://schemas.openxmlformats.org/officeDocument/2006/relationships/customXml" Target="../ink/ink4381.xml"/><Relationship Id="rId123" Type="http://schemas.openxmlformats.org/officeDocument/2006/relationships/image" Target="../media/image2868.png"/><Relationship Id="rId144" Type="http://schemas.openxmlformats.org/officeDocument/2006/relationships/customXml" Target="../ink/ink4402.xml"/><Relationship Id="rId90" Type="http://schemas.openxmlformats.org/officeDocument/2006/relationships/customXml" Target="../ink/ink4375.xml"/><Relationship Id="rId165" Type="http://schemas.openxmlformats.org/officeDocument/2006/relationships/image" Target="../media/image2892.png"/><Relationship Id="rId186" Type="http://schemas.openxmlformats.org/officeDocument/2006/relationships/customXml" Target="../ink/ink4423.xml"/><Relationship Id="rId211" Type="http://schemas.openxmlformats.org/officeDocument/2006/relationships/image" Target="../media/image2917.png"/><Relationship Id="rId27" Type="http://schemas.openxmlformats.org/officeDocument/2006/relationships/image" Target="../media/image2817.png"/><Relationship Id="rId48" Type="http://schemas.openxmlformats.org/officeDocument/2006/relationships/customXml" Target="../ink/ink4354.xml"/><Relationship Id="rId69" Type="http://schemas.openxmlformats.org/officeDocument/2006/relationships/image" Target="../media/image2838.png"/><Relationship Id="rId113" Type="http://schemas.openxmlformats.org/officeDocument/2006/relationships/image" Target="../media/image2863.png"/><Relationship Id="rId134" Type="http://schemas.openxmlformats.org/officeDocument/2006/relationships/customXml" Target="../ink/ink4397.xml"/><Relationship Id="rId80" Type="http://schemas.openxmlformats.org/officeDocument/2006/relationships/customXml" Target="../ink/ink4370.xml"/><Relationship Id="rId155" Type="http://schemas.openxmlformats.org/officeDocument/2006/relationships/image" Target="../media/image2886.png"/><Relationship Id="rId176" Type="http://schemas.openxmlformats.org/officeDocument/2006/relationships/customXml" Target="../ink/ink4418.xml"/><Relationship Id="rId197" Type="http://schemas.openxmlformats.org/officeDocument/2006/relationships/image" Target="../media/image2909.png"/><Relationship Id="rId201" Type="http://schemas.openxmlformats.org/officeDocument/2006/relationships/image" Target="../media/image2912.png"/><Relationship Id="rId17" Type="http://schemas.openxmlformats.org/officeDocument/2006/relationships/image" Target="../media/image2812.png"/><Relationship Id="rId38" Type="http://schemas.openxmlformats.org/officeDocument/2006/relationships/customXml" Target="../ink/ink4349.xml"/><Relationship Id="rId59" Type="http://schemas.openxmlformats.org/officeDocument/2006/relationships/image" Target="../media/image2833.png"/><Relationship Id="rId103" Type="http://schemas.openxmlformats.org/officeDocument/2006/relationships/image" Target="../media/image2857.png"/><Relationship Id="rId124" Type="http://schemas.openxmlformats.org/officeDocument/2006/relationships/customXml" Target="../ink/ink4392.xml"/><Relationship Id="rId70" Type="http://schemas.openxmlformats.org/officeDocument/2006/relationships/customXml" Target="../ink/ink4365.xml"/><Relationship Id="rId91" Type="http://schemas.openxmlformats.org/officeDocument/2006/relationships/image" Target="../media/image2850.png"/><Relationship Id="rId145" Type="http://schemas.openxmlformats.org/officeDocument/2006/relationships/image" Target="../media/image2880.png"/><Relationship Id="rId166" Type="http://schemas.openxmlformats.org/officeDocument/2006/relationships/customXml" Target="../ink/ink4413.xml"/><Relationship Id="rId187" Type="http://schemas.openxmlformats.org/officeDocument/2006/relationships/image" Target="../media/image2904.png"/><Relationship Id="rId1" Type="http://schemas.microsoft.com/office/2007/relationships/media" Target="../media/media56.m4a"/><Relationship Id="rId212" Type="http://schemas.openxmlformats.org/officeDocument/2006/relationships/customXml" Target="../ink/ink4436.xml"/><Relationship Id="rId28" Type="http://schemas.openxmlformats.org/officeDocument/2006/relationships/customXml" Target="../ink/ink4344.xml"/><Relationship Id="rId49" Type="http://schemas.openxmlformats.org/officeDocument/2006/relationships/image" Target="../media/image2828.png"/><Relationship Id="rId114" Type="http://schemas.openxmlformats.org/officeDocument/2006/relationships/customXml" Target="../ink/ink4387.xml"/><Relationship Id="rId60" Type="http://schemas.openxmlformats.org/officeDocument/2006/relationships/customXml" Target="../ink/ink4360.xml"/><Relationship Id="rId81" Type="http://schemas.openxmlformats.org/officeDocument/2006/relationships/image" Target="../media/image2845.png"/><Relationship Id="rId135" Type="http://schemas.openxmlformats.org/officeDocument/2006/relationships/image" Target="../media/image2875.png"/><Relationship Id="rId156" Type="http://schemas.openxmlformats.org/officeDocument/2006/relationships/customXml" Target="../ink/ink4408.xml"/><Relationship Id="rId177" Type="http://schemas.openxmlformats.org/officeDocument/2006/relationships/image" Target="../media/image2898.png"/><Relationship Id="rId198" Type="http://schemas.openxmlformats.org/officeDocument/2006/relationships/customXml" Target="../ink/ink4429.xml"/><Relationship Id="rId202" Type="http://schemas.openxmlformats.org/officeDocument/2006/relationships/customXml" Target="../ink/ink4431.xml"/><Relationship Id="rId18" Type="http://schemas.openxmlformats.org/officeDocument/2006/relationships/customXml" Target="../ink/ink4339.xml"/><Relationship Id="rId39" Type="http://schemas.openxmlformats.org/officeDocument/2006/relationships/image" Target="../media/image2823.png"/><Relationship Id="rId50" Type="http://schemas.openxmlformats.org/officeDocument/2006/relationships/customXml" Target="../ink/ink4355.xml"/><Relationship Id="rId104" Type="http://schemas.openxmlformats.org/officeDocument/2006/relationships/customXml" Target="../ink/ink4382.xml"/><Relationship Id="rId125" Type="http://schemas.openxmlformats.org/officeDocument/2006/relationships/image" Target="../media/image2869.png"/><Relationship Id="rId146" Type="http://schemas.openxmlformats.org/officeDocument/2006/relationships/customXml" Target="../ink/ink4403.xml"/><Relationship Id="rId167" Type="http://schemas.openxmlformats.org/officeDocument/2006/relationships/image" Target="../media/image2893.png"/><Relationship Id="rId188" Type="http://schemas.openxmlformats.org/officeDocument/2006/relationships/customXml" Target="../ink/ink4424.xml"/><Relationship Id="rId71" Type="http://schemas.openxmlformats.org/officeDocument/2006/relationships/image" Target="../media/image2839.png"/><Relationship Id="rId92" Type="http://schemas.openxmlformats.org/officeDocument/2006/relationships/customXml" Target="../ink/ink4376.xml"/><Relationship Id="rId213" Type="http://schemas.openxmlformats.org/officeDocument/2006/relationships/image" Target="../media/image2918.png"/><Relationship Id="rId2" Type="http://schemas.openxmlformats.org/officeDocument/2006/relationships/audio" Target="../media/media56.m4a"/><Relationship Id="rId29" Type="http://schemas.openxmlformats.org/officeDocument/2006/relationships/image" Target="../media/image2818.png"/><Relationship Id="rId40" Type="http://schemas.openxmlformats.org/officeDocument/2006/relationships/customXml" Target="../ink/ink4350.xml"/><Relationship Id="rId115" Type="http://schemas.openxmlformats.org/officeDocument/2006/relationships/image" Target="../media/image2864.png"/><Relationship Id="rId136" Type="http://schemas.openxmlformats.org/officeDocument/2006/relationships/customXml" Target="../ink/ink4398.xml"/><Relationship Id="rId157" Type="http://schemas.openxmlformats.org/officeDocument/2006/relationships/image" Target="../media/image2887.png"/><Relationship Id="rId178" Type="http://schemas.openxmlformats.org/officeDocument/2006/relationships/customXml" Target="../ink/ink4419.xml"/><Relationship Id="rId61" Type="http://schemas.openxmlformats.org/officeDocument/2006/relationships/image" Target="../media/image2834.png"/><Relationship Id="rId82" Type="http://schemas.openxmlformats.org/officeDocument/2006/relationships/customXml" Target="../ink/ink4371.xml"/><Relationship Id="rId199" Type="http://schemas.openxmlformats.org/officeDocument/2006/relationships/image" Target="../media/image2911.png"/><Relationship Id="rId203" Type="http://schemas.openxmlformats.org/officeDocument/2006/relationships/image" Target="../media/image2913.png"/></Relationships>
</file>

<file path=ppt/slides/_rels/slide5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870.png"/><Relationship Id="rId21" Type="http://schemas.openxmlformats.org/officeDocument/2006/relationships/image" Target="../media/image2835.png"/><Relationship Id="rId42" Type="http://schemas.openxmlformats.org/officeDocument/2006/relationships/customXml" Target="../ink/ink4456.xml"/><Relationship Id="rId63" Type="http://schemas.openxmlformats.org/officeDocument/2006/relationships/image" Target="../media/image2858.png"/><Relationship Id="rId84" Type="http://schemas.openxmlformats.org/officeDocument/2006/relationships/customXml" Target="../ink/ink4477.xml"/><Relationship Id="rId138" Type="http://schemas.openxmlformats.org/officeDocument/2006/relationships/image" Target="../media/image28950.png"/><Relationship Id="rId159" Type="http://schemas.openxmlformats.org/officeDocument/2006/relationships/customXml" Target="../ink/ink4524.xml"/><Relationship Id="rId170" Type="http://schemas.openxmlformats.org/officeDocument/2006/relationships/image" Target="../media/image2923.png"/><Relationship Id="rId107" Type="http://schemas.openxmlformats.org/officeDocument/2006/relationships/image" Target="../media/image2883.png"/><Relationship Id="rId11" Type="http://schemas.openxmlformats.org/officeDocument/2006/relationships/image" Target="../media/image29040.png"/><Relationship Id="rId32" Type="http://schemas.openxmlformats.org/officeDocument/2006/relationships/customXml" Target="../ink/ink4451.xml"/><Relationship Id="rId53" Type="http://schemas.openxmlformats.org/officeDocument/2006/relationships/image" Target="../media/image2853.png"/><Relationship Id="rId74" Type="http://schemas.openxmlformats.org/officeDocument/2006/relationships/customXml" Target="../ink/ink4472.xml"/><Relationship Id="rId128" Type="http://schemas.openxmlformats.org/officeDocument/2006/relationships/customXml" Target="../ink/ink4502.xml"/><Relationship Id="rId149" Type="http://schemas.openxmlformats.org/officeDocument/2006/relationships/customXml" Target="../ink/ink4514.xml"/><Relationship Id="rId5" Type="http://schemas.openxmlformats.org/officeDocument/2006/relationships/image" Target="../media/image29000.png"/><Relationship Id="rId95" Type="http://schemas.openxmlformats.org/officeDocument/2006/relationships/image" Target="../media/image2876.png"/><Relationship Id="rId160" Type="http://schemas.openxmlformats.org/officeDocument/2006/relationships/customXml" Target="../ink/ink4525.xml"/><Relationship Id="rId22" Type="http://schemas.openxmlformats.org/officeDocument/2006/relationships/customXml" Target="../ink/ink4446.xml"/><Relationship Id="rId43" Type="http://schemas.openxmlformats.org/officeDocument/2006/relationships/image" Target="../media/image2847.png"/><Relationship Id="rId64" Type="http://schemas.openxmlformats.org/officeDocument/2006/relationships/customXml" Target="../ink/ink4467.xml"/><Relationship Id="rId118" Type="http://schemas.openxmlformats.org/officeDocument/2006/relationships/customXml" Target="../ink/ink4494.xml"/><Relationship Id="rId139" Type="http://schemas.openxmlformats.org/officeDocument/2006/relationships/customXml" Target="../ink/ink4508.xml"/><Relationship Id="rId85" Type="http://schemas.openxmlformats.org/officeDocument/2006/relationships/image" Target="../media/image2870.png"/><Relationship Id="rId150" Type="http://schemas.openxmlformats.org/officeDocument/2006/relationships/customXml" Target="../ink/ink4515.xml"/><Relationship Id="rId171" Type="http://schemas.openxmlformats.org/officeDocument/2006/relationships/image" Target="../media/image1.png"/><Relationship Id="rId12" Type="http://schemas.openxmlformats.org/officeDocument/2006/relationships/customXml" Target="../ink/ink4441.xml"/><Relationship Id="rId33" Type="http://schemas.openxmlformats.org/officeDocument/2006/relationships/image" Target="../media/image2842.png"/><Relationship Id="rId108" Type="http://schemas.openxmlformats.org/officeDocument/2006/relationships/customXml" Target="../ink/ink4489.xml"/><Relationship Id="rId129" Type="http://schemas.openxmlformats.org/officeDocument/2006/relationships/customXml" Target="../ink/ink4503.xml"/><Relationship Id="rId54" Type="http://schemas.openxmlformats.org/officeDocument/2006/relationships/customXml" Target="../ink/ink4462.xml"/><Relationship Id="rId70" Type="http://schemas.openxmlformats.org/officeDocument/2006/relationships/customXml" Target="../ink/ink4470.xml"/><Relationship Id="rId75" Type="http://schemas.openxmlformats.org/officeDocument/2006/relationships/image" Target="../media/image2865.png"/><Relationship Id="rId91" Type="http://schemas.openxmlformats.org/officeDocument/2006/relationships/image" Target="../media/image2874.png"/><Relationship Id="rId96" Type="http://schemas.openxmlformats.org/officeDocument/2006/relationships/customXml" Target="../ink/ink4483.xml"/><Relationship Id="rId140" Type="http://schemas.openxmlformats.org/officeDocument/2006/relationships/image" Target="../media/image28960.png"/><Relationship Id="rId145" Type="http://schemas.openxmlformats.org/officeDocument/2006/relationships/customXml" Target="../ink/ink4511.xml"/><Relationship Id="rId161" Type="http://schemas.openxmlformats.org/officeDocument/2006/relationships/customXml" Target="../ink/ink4526.xml"/><Relationship Id="rId166" Type="http://schemas.openxmlformats.org/officeDocument/2006/relationships/image" Target="../media/image2920.png"/><Relationship Id="rId1" Type="http://schemas.microsoft.com/office/2007/relationships/media" Target="../media/media57.m4a"/><Relationship Id="rId6" Type="http://schemas.openxmlformats.org/officeDocument/2006/relationships/customXml" Target="../ink/ink4438.xml"/><Relationship Id="rId23" Type="http://schemas.openxmlformats.org/officeDocument/2006/relationships/image" Target="../media/image2836.png"/><Relationship Id="rId28" Type="http://schemas.openxmlformats.org/officeDocument/2006/relationships/customXml" Target="../ink/ink4449.xml"/><Relationship Id="rId49" Type="http://schemas.openxmlformats.org/officeDocument/2006/relationships/image" Target="../media/image2850.png"/><Relationship Id="rId114" Type="http://schemas.openxmlformats.org/officeDocument/2006/relationships/customXml" Target="../ink/ink4492.xml"/><Relationship Id="rId119" Type="http://schemas.openxmlformats.org/officeDocument/2006/relationships/image" Target="../media/image28880.png"/><Relationship Id="rId44" Type="http://schemas.openxmlformats.org/officeDocument/2006/relationships/customXml" Target="../ink/ink4457.xml"/><Relationship Id="rId60" Type="http://schemas.openxmlformats.org/officeDocument/2006/relationships/customXml" Target="../ink/ink4465.xml"/><Relationship Id="rId65" Type="http://schemas.openxmlformats.org/officeDocument/2006/relationships/image" Target="../media/image2859.png"/><Relationship Id="rId81" Type="http://schemas.openxmlformats.org/officeDocument/2006/relationships/image" Target="../media/image2868.png"/><Relationship Id="rId86" Type="http://schemas.openxmlformats.org/officeDocument/2006/relationships/customXml" Target="../ink/ink4478.xml"/><Relationship Id="rId130" Type="http://schemas.openxmlformats.org/officeDocument/2006/relationships/image" Target="../media/image28900.png"/><Relationship Id="rId135" Type="http://schemas.openxmlformats.org/officeDocument/2006/relationships/customXml" Target="../ink/ink4506.xml"/><Relationship Id="rId151" Type="http://schemas.openxmlformats.org/officeDocument/2006/relationships/customXml" Target="../ink/ink4516.xml"/><Relationship Id="rId156" Type="http://schemas.openxmlformats.org/officeDocument/2006/relationships/customXml" Target="../ink/ink4521.xml"/><Relationship Id="rId13" Type="http://schemas.openxmlformats.org/officeDocument/2006/relationships/image" Target="../media/image29050.png"/><Relationship Id="rId18" Type="http://schemas.openxmlformats.org/officeDocument/2006/relationships/customXml" Target="../ink/ink4444.xml"/><Relationship Id="rId39" Type="http://schemas.openxmlformats.org/officeDocument/2006/relationships/image" Target="../media/image2845.png"/><Relationship Id="rId109" Type="http://schemas.openxmlformats.org/officeDocument/2006/relationships/image" Target="../media/image29070.png"/><Relationship Id="rId34" Type="http://schemas.openxmlformats.org/officeDocument/2006/relationships/customXml" Target="../ink/ink4452.xml"/><Relationship Id="rId50" Type="http://schemas.openxmlformats.org/officeDocument/2006/relationships/customXml" Target="../ink/ink4460.xml"/><Relationship Id="rId55" Type="http://schemas.openxmlformats.org/officeDocument/2006/relationships/image" Target="../media/image2854.png"/><Relationship Id="rId76" Type="http://schemas.openxmlformats.org/officeDocument/2006/relationships/customXml" Target="../ink/ink4473.xml"/><Relationship Id="rId97" Type="http://schemas.openxmlformats.org/officeDocument/2006/relationships/image" Target="../media/image2877.png"/><Relationship Id="rId104" Type="http://schemas.openxmlformats.org/officeDocument/2006/relationships/customXml" Target="../ink/ink4487.xml"/><Relationship Id="rId120" Type="http://schemas.openxmlformats.org/officeDocument/2006/relationships/customXml" Target="../ink/ink4495.xml"/><Relationship Id="rId125" Type="http://schemas.openxmlformats.org/officeDocument/2006/relationships/customXml" Target="../ink/ink4499.xml"/><Relationship Id="rId141" Type="http://schemas.openxmlformats.org/officeDocument/2006/relationships/customXml" Target="../ink/ink4509.xml"/><Relationship Id="rId146" Type="http://schemas.openxmlformats.org/officeDocument/2006/relationships/image" Target="../media/image28990.png"/><Relationship Id="rId167" Type="http://schemas.openxmlformats.org/officeDocument/2006/relationships/customXml" Target="../ink/ink4530.xml"/><Relationship Id="rId7" Type="http://schemas.openxmlformats.org/officeDocument/2006/relationships/image" Target="../media/image29020.png"/><Relationship Id="rId71" Type="http://schemas.openxmlformats.org/officeDocument/2006/relationships/image" Target="../media/image2863.png"/><Relationship Id="rId92" Type="http://schemas.openxmlformats.org/officeDocument/2006/relationships/customXml" Target="../ink/ink4481.xml"/><Relationship Id="rId162" Type="http://schemas.openxmlformats.org/officeDocument/2006/relationships/customXml" Target="../ink/ink4527.xml"/><Relationship Id="rId2" Type="http://schemas.openxmlformats.org/officeDocument/2006/relationships/audio" Target="../media/media57.m4a"/><Relationship Id="rId29" Type="http://schemas.openxmlformats.org/officeDocument/2006/relationships/image" Target="../media/image2839.png"/><Relationship Id="rId24" Type="http://schemas.openxmlformats.org/officeDocument/2006/relationships/customXml" Target="../ink/ink4447.xml"/><Relationship Id="rId40" Type="http://schemas.openxmlformats.org/officeDocument/2006/relationships/customXml" Target="../ink/ink4455.xml"/><Relationship Id="rId45" Type="http://schemas.openxmlformats.org/officeDocument/2006/relationships/image" Target="../media/image2848.png"/><Relationship Id="rId66" Type="http://schemas.openxmlformats.org/officeDocument/2006/relationships/customXml" Target="../ink/ink4468.xml"/><Relationship Id="rId87" Type="http://schemas.openxmlformats.org/officeDocument/2006/relationships/image" Target="../media/image2872.png"/><Relationship Id="rId110" Type="http://schemas.openxmlformats.org/officeDocument/2006/relationships/customXml" Target="../ink/ink4490.xml"/><Relationship Id="rId115" Type="http://schemas.openxmlformats.org/officeDocument/2006/relationships/image" Target="../media/image28860.png"/><Relationship Id="rId131" Type="http://schemas.openxmlformats.org/officeDocument/2006/relationships/customXml" Target="../ink/ink4504.xml"/><Relationship Id="rId136" Type="http://schemas.openxmlformats.org/officeDocument/2006/relationships/image" Target="../media/image28940.png"/><Relationship Id="rId157" Type="http://schemas.openxmlformats.org/officeDocument/2006/relationships/customXml" Target="../ink/ink4522.xml"/><Relationship Id="rId61" Type="http://schemas.openxmlformats.org/officeDocument/2006/relationships/image" Target="../media/image2857.png"/><Relationship Id="rId82" Type="http://schemas.openxmlformats.org/officeDocument/2006/relationships/customXml" Target="../ink/ink4476.xml"/><Relationship Id="rId152" Type="http://schemas.openxmlformats.org/officeDocument/2006/relationships/customXml" Target="../ink/ink4517.xml"/><Relationship Id="rId19" Type="http://schemas.openxmlformats.org/officeDocument/2006/relationships/image" Target="../media/image2834.png"/><Relationship Id="rId14" Type="http://schemas.openxmlformats.org/officeDocument/2006/relationships/customXml" Target="../ink/ink4442.xml"/><Relationship Id="rId30" Type="http://schemas.openxmlformats.org/officeDocument/2006/relationships/customXml" Target="../ink/ink4450.xml"/><Relationship Id="rId35" Type="http://schemas.openxmlformats.org/officeDocument/2006/relationships/image" Target="../media/image2843.png"/><Relationship Id="rId56" Type="http://schemas.openxmlformats.org/officeDocument/2006/relationships/customXml" Target="../ink/ink4463.xml"/><Relationship Id="rId77" Type="http://schemas.openxmlformats.org/officeDocument/2006/relationships/image" Target="../media/image2866.png"/><Relationship Id="rId100" Type="http://schemas.openxmlformats.org/officeDocument/2006/relationships/customXml" Target="../ink/ink4485.xml"/><Relationship Id="rId105" Type="http://schemas.openxmlformats.org/officeDocument/2006/relationships/image" Target="../media/image2882.png"/><Relationship Id="rId126" Type="http://schemas.openxmlformats.org/officeDocument/2006/relationships/customXml" Target="../ink/ink4500.xml"/><Relationship Id="rId147" Type="http://schemas.openxmlformats.org/officeDocument/2006/relationships/customXml" Target="../ink/ink4512.xml"/><Relationship Id="rId168" Type="http://schemas.openxmlformats.org/officeDocument/2006/relationships/image" Target="../media/image2922.png"/><Relationship Id="rId8" Type="http://schemas.openxmlformats.org/officeDocument/2006/relationships/customXml" Target="../ink/ink4439.xml"/><Relationship Id="rId51" Type="http://schemas.openxmlformats.org/officeDocument/2006/relationships/image" Target="../media/image2852.png"/><Relationship Id="rId72" Type="http://schemas.openxmlformats.org/officeDocument/2006/relationships/customXml" Target="../ink/ink4471.xml"/><Relationship Id="rId93" Type="http://schemas.openxmlformats.org/officeDocument/2006/relationships/image" Target="../media/image2875.png"/><Relationship Id="rId98" Type="http://schemas.openxmlformats.org/officeDocument/2006/relationships/customXml" Target="../ink/ink4484.xml"/><Relationship Id="rId121" Type="http://schemas.openxmlformats.org/officeDocument/2006/relationships/image" Target="../media/image28890.png"/><Relationship Id="rId142" Type="http://schemas.openxmlformats.org/officeDocument/2006/relationships/image" Target="../media/image28970.png"/><Relationship Id="rId163" Type="http://schemas.openxmlformats.org/officeDocument/2006/relationships/customXml" Target="../ink/ink4528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837.png"/><Relationship Id="rId46" Type="http://schemas.openxmlformats.org/officeDocument/2006/relationships/customXml" Target="../ink/ink4458.xml"/><Relationship Id="rId67" Type="http://schemas.openxmlformats.org/officeDocument/2006/relationships/image" Target="../media/image2860.png"/><Relationship Id="rId116" Type="http://schemas.openxmlformats.org/officeDocument/2006/relationships/customXml" Target="../ink/ink4493.xml"/><Relationship Id="rId137" Type="http://schemas.openxmlformats.org/officeDocument/2006/relationships/customXml" Target="../ink/ink4507.xml"/><Relationship Id="rId158" Type="http://schemas.openxmlformats.org/officeDocument/2006/relationships/customXml" Target="../ink/ink4523.xml"/><Relationship Id="rId20" Type="http://schemas.openxmlformats.org/officeDocument/2006/relationships/customXml" Target="../ink/ink4445.xml"/><Relationship Id="rId41" Type="http://schemas.openxmlformats.org/officeDocument/2006/relationships/image" Target="../media/image2846.png"/><Relationship Id="rId62" Type="http://schemas.openxmlformats.org/officeDocument/2006/relationships/customXml" Target="../ink/ink4466.xml"/><Relationship Id="rId83" Type="http://schemas.openxmlformats.org/officeDocument/2006/relationships/image" Target="../media/image2869.png"/><Relationship Id="rId88" Type="http://schemas.openxmlformats.org/officeDocument/2006/relationships/customXml" Target="../ink/ink4479.xml"/><Relationship Id="rId111" Type="http://schemas.openxmlformats.org/officeDocument/2006/relationships/image" Target="../media/image28840.png"/><Relationship Id="rId132" Type="http://schemas.openxmlformats.org/officeDocument/2006/relationships/image" Target="../media/image28920.png"/><Relationship Id="rId153" Type="http://schemas.openxmlformats.org/officeDocument/2006/relationships/customXml" Target="../ink/ink4518.xml"/><Relationship Id="rId15" Type="http://schemas.openxmlformats.org/officeDocument/2006/relationships/image" Target="../media/image29060.png"/><Relationship Id="rId36" Type="http://schemas.openxmlformats.org/officeDocument/2006/relationships/customXml" Target="../ink/ink4453.xml"/><Relationship Id="rId57" Type="http://schemas.openxmlformats.org/officeDocument/2006/relationships/image" Target="../media/image2855.png"/><Relationship Id="rId106" Type="http://schemas.openxmlformats.org/officeDocument/2006/relationships/customXml" Target="../ink/ink4488.xml"/><Relationship Id="rId127" Type="http://schemas.openxmlformats.org/officeDocument/2006/relationships/customXml" Target="../ink/ink4501.xml"/><Relationship Id="rId10" Type="http://schemas.openxmlformats.org/officeDocument/2006/relationships/customXml" Target="../ink/ink4440.xml"/><Relationship Id="rId31" Type="http://schemas.openxmlformats.org/officeDocument/2006/relationships/image" Target="../media/image2840.png"/><Relationship Id="rId52" Type="http://schemas.openxmlformats.org/officeDocument/2006/relationships/customXml" Target="../ink/ink4461.xml"/><Relationship Id="rId73" Type="http://schemas.openxmlformats.org/officeDocument/2006/relationships/image" Target="../media/image2864.png"/><Relationship Id="rId78" Type="http://schemas.openxmlformats.org/officeDocument/2006/relationships/customXml" Target="../ink/ink4474.xml"/><Relationship Id="rId94" Type="http://schemas.openxmlformats.org/officeDocument/2006/relationships/customXml" Target="../ink/ink4482.xml"/><Relationship Id="rId99" Type="http://schemas.openxmlformats.org/officeDocument/2006/relationships/image" Target="../media/image2878.png"/><Relationship Id="rId101" Type="http://schemas.openxmlformats.org/officeDocument/2006/relationships/image" Target="../media/image2879.png"/><Relationship Id="rId122" Type="http://schemas.openxmlformats.org/officeDocument/2006/relationships/customXml" Target="../ink/ink4496.xml"/><Relationship Id="rId143" Type="http://schemas.openxmlformats.org/officeDocument/2006/relationships/customXml" Target="../ink/ink4510.xml"/><Relationship Id="rId148" Type="http://schemas.openxmlformats.org/officeDocument/2006/relationships/customXml" Target="../ink/ink4513.xml"/><Relationship Id="rId164" Type="http://schemas.openxmlformats.org/officeDocument/2006/relationships/image" Target="../media/image2919.png"/><Relationship Id="rId169" Type="http://schemas.openxmlformats.org/officeDocument/2006/relationships/customXml" Target="../ink/ink4531.xml"/><Relationship Id="rId4" Type="http://schemas.openxmlformats.org/officeDocument/2006/relationships/customXml" Target="../ink/ink4437.xml"/><Relationship Id="rId9" Type="http://schemas.openxmlformats.org/officeDocument/2006/relationships/image" Target="../media/image29030.png"/><Relationship Id="rId26" Type="http://schemas.openxmlformats.org/officeDocument/2006/relationships/customXml" Target="../ink/ink4448.xml"/><Relationship Id="rId47" Type="http://schemas.openxmlformats.org/officeDocument/2006/relationships/image" Target="../media/image2849.png"/><Relationship Id="rId68" Type="http://schemas.openxmlformats.org/officeDocument/2006/relationships/customXml" Target="../ink/ink4469.xml"/><Relationship Id="rId89" Type="http://schemas.openxmlformats.org/officeDocument/2006/relationships/image" Target="../media/image2873.png"/><Relationship Id="rId112" Type="http://schemas.openxmlformats.org/officeDocument/2006/relationships/customXml" Target="../ink/ink4491.xml"/><Relationship Id="rId133" Type="http://schemas.openxmlformats.org/officeDocument/2006/relationships/customXml" Target="../ink/ink4505.xml"/><Relationship Id="rId154" Type="http://schemas.openxmlformats.org/officeDocument/2006/relationships/customXml" Target="../ink/ink4519.xml"/><Relationship Id="rId16" Type="http://schemas.openxmlformats.org/officeDocument/2006/relationships/customXml" Target="../ink/ink4443.xml"/><Relationship Id="rId37" Type="http://schemas.openxmlformats.org/officeDocument/2006/relationships/image" Target="../media/image2844.png"/><Relationship Id="rId58" Type="http://schemas.openxmlformats.org/officeDocument/2006/relationships/customXml" Target="../ink/ink4464.xml"/><Relationship Id="rId79" Type="http://schemas.openxmlformats.org/officeDocument/2006/relationships/image" Target="../media/image2867.png"/><Relationship Id="rId102" Type="http://schemas.openxmlformats.org/officeDocument/2006/relationships/customXml" Target="../ink/ink4486.xml"/><Relationship Id="rId123" Type="http://schemas.openxmlformats.org/officeDocument/2006/relationships/customXml" Target="../ink/ink4497.xml"/><Relationship Id="rId144" Type="http://schemas.openxmlformats.org/officeDocument/2006/relationships/image" Target="../media/image28980.png"/><Relationship Id="rId90" Type="http://schemas.openxmlformats.org/officeDocument/2006/relationships/customXml" Target="../ink/ink4480.xml"/><Relationship Id="rId165" Type="http://schemas.openxmlformats.org/officeDocument/2006/relationships/customXml" Target="../ink/ink4529.xml"/><Relationship Id="rId27" Type="http://schemas.openxmlformats.org/officeDocument/2006/relationships/image" Target="../media/image2838.png"/><Relationship Id="rId48" Type="http://schemas.openxmlformats.org/officeDocument/2006/relationships/customXml" Target="../ink/ink4459.xml"/><Relationship Id="rId69" Type="http://schemas.openxmlformats.org/officeDocument/2006/relationships/image" Target="../media/image2862.png"/><Relationship Id="rId113" Type="http://schemas.openxmlformats.org/officeDocument/2006/relationships/image" Target="../media/image28850.png"/><Relationship Id="rId134" Type="http://schemas.openxmlformats.org/officeDocument/2006/relationships/image" Target="../media/image28930.png"/><Relationship Id="rId80" Type="http://schemas.openxmlformats.org/officeDocument/2006/relationships/customXml" Target="../ink/ink4475.xml"/><Relationship Id="rId155" Type="http://schemas.openxmlformats.org/officeDocument/2006/relationships/customXml" Target="../ink/ink4520.xml"/><Relationship Id="rId17" Type="http://schemas.openxmlformats.org/officeDocument/2006/relationships/image" Target="../media/image2833.png"/><Relationship Id="rId38" Type="http://schemas.openxmlformats.org/officeDocument/2006/relationships/customXml" Target="../ink/ink4454.xml"/><Relationship Id="rId59" Type="http://schemas.openxmlformats.org/officeDocument/2006/relationships/image" Target="../media/image2856.png"/><Relationship Id="rId103" Type="http://schemas.openxmlformats.org/officeDocument/2006/relationships/image" Target="../media/image2880.png"/><Relationship Id="rId124" Type="http://schemas.openxmlformats.org/officeDocument/2006/relationships/customXml" Target="../ink/ink4498.xml"/></Relationships>
</file>

<file path=ppt/slides/_rels/slide5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589.xml"/><Relationship Id="rId21" Type="http://schemas.openxmlformats.org/officeDocument/2006/relationships/image" Target="../media/image2835.png"/><Relationship Id="rId42" Type="http://schemas.openxmlformats.org/officeDocument/2006/relationships/customXml" Target="../ink/ink4551.xml"/><Relationship Id="rId63" Type="http://schemas.openxmlformats.org/officeDocument/2006/relationships/image" Target="../media/image2858.png"/><Relationship Id="rId84" Type="http://schemas.openxmlformats.org/officeDocument/2006/relationships/customXml" Target="../ink/ink4572.xml"/><Relationship Id="rId138" Type="http://schemas.openxmlformats.org/officeDocument/2006/relationships/image" Target="../media/image2934.png"/><Relationship Id="rId159" Type="http://schemas.openxmlformats.org/officeDocument/2006/relationships/customXml" Target="../ink/ink4610.xml"/><Relationship Id="rId170" Type="http://schemas.openxmlformats.org/officeDocument/2006/relationships/image" Target="../media/image2952.png"/><Relationship Id="rId191" Type="http://schemas.openxmlformats.org/officeDocument/2006/relationships/customXml" Target="../ink/ink4626.xml"/><Relationship Id="rId107" Type="http://schemas.openxmlformats.org/officeDocument/2006/relationships/image" Target="../media/image2883.png"/><Relationship Id="rId11" Type="http://schemas.openxmlformats.org/officeDocument/2006/relationships/image" Target="../media/image29040.png"/><Relationship Id="rId32" Type="http://schemas.openxmlformats.org/officeDocument/2006/relationships/customXml" Target="../ink/ink4546.xml"/><Relationship Id="rId53" Type="http://schemas.openxmlformats.org/officeDocument/2006/relationships/image" Target="../media/image2853.png"/><Relationship Id="rId74" Type="http://schemas.openxmlformats.org/officeDocument/2006/relationships/customXml" Target="../ink/ink4567.xml"/><Relationship Id="rId128" Type="http://schemas.openxmlformats.org/officeDocument/2006/relationships/image" Target="../media/image2928.png"/><Relationship Id="rId149" Type="http://schemas.openxmlformats.org/officeDocument/2006/relationships/customXml" Target="../ink/ink4605.xml"/><Relationship Id="rId5" Type="http://schemas.openxmlformats.org/officeDocument/2006/relationships/image" Target="../media/image29000.png"/><Relationship Id="rId95" Type="http://schemas.openxmlformats.org/officeDocument/2006/relationships/image" Target="../media/image2876.png"/><Relationship Id="rId160" Type="http://schemas.openxmlformats.org/officeDocument/2006/relationships/image" Target="../media/image2946.png"/><Relationship Id="rId181" Type="http://schemas.openxmlformats.org/officeDocument/2006/relationships/customXml" Target="../ink/ink4621.xml"/><Relationship Id="rId22" Type="http://schemas.openxmlformats.org/officeDocument/2006/relationships/customXml" Target="../ink/ink4541.xml"/><Relationship Id="rId43" Type="http://schemas.openxmlformats.org/officeDocument/2006/relationships/image" Target="../media/image2847.png"/><Relationship Id="rId64" Type="http://schemas.openxmlformats.org/officeDocument/2006/relationships/customXml" Target="../ink/ink4562.xml"/><Relationship Id="rId118" Type="http://schemas.openxmlformats.org/officeDocument/2006/relationships/image" Target="../media/image2923.png"/><Relationship Id="rId139" Type="http://schemas.openxmlformats.org/officeDocument/2006/relationships/customXml" Target="../ink/ink4600.xml"/><Relationship Id="rId85" Type="http://schemas.openxmlformats.org/officeDocument/2006/relationships/image" Target="../media/image2870.png"/><Relationship Id="rId150" Type="http://schemas.openxmlformats.org/officeDocument/2006/relationships/image" Target="../media/image2940.png"/><Relationship Id="rId171" Type="http://schemas.openxmlformats.org/officeDocument/2006/relationships/customXml" Target="../ink/ink4616.xml"/><Relationship Id="rId192" Type="http://schemas.openxmlformats.org/officeDocument/2006/relationships/image" Target="../media/image2964.png"/><Relationship Id="rId12" Type="http://schemas.openxmlformats.org/officeDocument/2006/relationships/customXml" Target="../ink/ink4536.xml"/><Relationship Id="rId33" Type="http://schemas.openxmlformats.org/officeDocument/2006/relationships/image" Target="../media/image2842.png"/><Relationship Id="rId108" Type="http://schemas.openxmlformats.org/officeDocument/2006/relationships/customXml" Target="../ink/ink4584.xml"/><Relationship Id="rId129" Type="http://schemas.openxmlformats.org/officeDocument/2006/relationships/customXml" Target="../ink/ink4595.xml"/><Relationship Id="rId54" Type="http://schemas.openxmlformats.org/officeDocument/2006/relationships/customXml" Target="../ink/ink4557.xml"/><Relationship Id="rId75" Type="http://schemas.openxmlformats.org/officeDocument/2006/relationships/image" Target="../media/image2865.png"/><Relationship Id="rId96" Type="http://schemas.openxmlformats.org/officeDocument/2006/relationships/customXml" Target="../ink/ink4578.xml"/><Relationship Id="rId140" Type="http://schemas.openxmlformats.org/officeDocument/2006/relationships/image" Target="../media/image2935.png"/><Relationship Id="rId161" Type="http://schemas.openxmlformats.org/officeDocument/2006/relationships/customXml" Target="../ink/ink4611.xml"/><Relationship Id="rId182" Type="http://schemas.openxmlformats.org/officeDocument/2006/relationships/image" Target="../media/image2958.png"/><Relationship Id="rId6" Type="http://schemas.openxmlformats.org/officeDocument/2006/relationships/customXml" Target="../ink/ink4533.xml"/><Relationship Id="rId23" Type="http://schemas.openxmlformats.org/officeDocument/2006/relationships/image" Target="../media/image2836.png"/><Relationship Id="rId119" Type="http://schemas.openxmlformats.org/officeDocument/2006/relationships/customXml" Target="../ink/ink4590.xml"/><Relationship Id="rId44" Type="http://schemas.openxmlformats.org/officeDocument/2006/relationships/customXml" Target="../ink/ink4552.xml"/><Relationship Id="rId65" Type="http://schemas.openxmlformats.org/officeDocument/2006/relationships/image" Target="../media/image2859.png"/><Relationship Id="rId86" Type="http://schemas.openxmlformats.org/officeDocument/2006/relationships/customXml" Target="../ink/ink4573.xml"/><Relationship Id="rId130" Type="http://schemas.openxmlformats.org/officeDocument/2006/relationships/image" Target="../media/image2929.png"/><Relationship Id="rId151" Type="http://schemas.openxmlformats.org/officeDocument/2006/relationships/customXml" Target="../ink/ink4606.xml"/><Relationship Id="rId172" Type="http://schemas.openxmlformats.org/officeDocument/2006/relationships/image" Target="../media/image2953.png"/><Relationship Id="rId193" Type="http://schemas.openxmlformats.org/officeDocument/2006/relationships/customXml" Target="../ink/ink4627.xml"/><Relationship Id="rId13" Type="http://schemas.openxmlformats.org/officeDocument/2006/relationships/image" Target="../media/image29050.png"/><Relationship Id="rId109" Type="http://schemas.openxmlformats.org/officeDocument/2006/relationships/image" Target="../media/image29070.png"/><Relationship Id="rId34" Type="http://schemas.openxmlformats.org/officeDocument/2006/relationships/customXml" Target="../ink/ink4547.xml"/><Relationship Id="rId55" Type="http://schemas.openxmlformats.org/officeDocument/2006/relationships/image" Target="../media/image2854.png"/><Relationship Id="rId76" Type="http://schemas.openxmlformats.org/officeDocument/2006/relationships/customXml" Target="../ink/ink4568.xml"/><Relationship Id="rId97" Type="http://schemas.openxmlformats.org/officeDocument/2006/relationships/image" Target="../media/image2877.png"/><Relationship Id="rId120" Type="http://schemas.openxmlformats.org/officeDocument/2006/relationships/image" Target="../media/image2924.png"/><Relationship Id="rId141" Type="http://schemas.openxmlformats.org/officeDocument/2006/relationships/customXml" Target="../ink/ink4601.xml"/><Relationship Id="rId7" Type="http://schemas.openxmlformats.org/officeDocument/2006/relationships/image" Target="../media/image29020.png"/><Relationship Id="rId71" Type="http://schemas.openxmlformats.org/officeDocument/2006/relationships/image" Target="../media/image2863.png"/><Relationship Id="rId92" Type="http://schemas.openxmlformats.org/officeDocument/2006/relationships/customXml" Target="../ink/ink4576.xml"/><Relationship Id="rId162" Type="http://schemas.openxmlformats.org/officeDocument/2006/relationships/image" Target="../media/image2947.png"/><Relationship Id="rId183" Type="http://schemas.openxmlformats.org/officeDocument/2006/relationships/customXml" Target="../ink/ink4622.xml"/><Relationship Id="rId2" Type="http://schemas.openxmlformats.org/officeDocument/2006/relationships/audio" Target="../media/media58.m4a"/><Relationship Id="rId29" Type="http://schemas.openxmlformats.org/officeDocument/2006/relationships/image" Target="../media/image2839.png"/><Relationship Id="rId24" Type="http://schemas.openxmlformats.org/officeDocument/2006/relationships/customXml" Target="../ink/ink4542.xml"/><Relationship Id="rId40" Type="http://schemas.openxmlformats.org/officeDocument/2006/relationships/customXml" Target="../ink/ink4550.xml"/><Relationship Id="rId45" Type="http://schemas.openxmlformats.org/officeDocument/2006/relationships/image" Target="../media/image2848.png"/><Relationship Id="rId66" Type="http://schemas.openxmlformats.org/officeDocument/2006/relationships/customXml" Target="../ink/ink4563.xml"/><Relationship Id="rId87" Type="http://schemas.openxmlformats.org/officeDocument/2006/relationships/image" Target="../media/image2872.png"/><Relationship Id="rId110" Type="http://schemas.openxmlformats.org/officeDocument/2006/relationships/customXml" Target="../ink/ink4585.xml"/><Relationship Id="rId115" Type="http://schemas.openxmlformats.org/officeDocument/2006/relationships/customXml" Target="../ink/ink4588.xml"/><Relationship Id="rId131" Type="http://schemas.openxmlformats.org/officeDocument/2006/relationships/customXml" Target="../ink/ink4596.xml"/><Relationship Id="rId136" Type="http://schemas.openxmlformats.org/officeDocument/2006/relationships/image" Target="../media/image2933.png"/><Relationship Id="rId157" Type="http://schemas.openxmlformats.org/officeDocument/2006/relationships/customXml" Target="../ink/ink4609.xml"/><Relationship Id="rId178" Type="http://schemas.openxmlformats.org/officeDocument/2006/relationships/image" Target="../media/image2956.png"/><Relationship Id="rId61" Type="http://schemas.openxmlformats.org/officeDocument/2006/relationships/image" Target="../media/image2857.png"/><Relationship Id="rId82" Type="http://schemas.openxmlformats.org/officeDocument/2006/relationships/customXml" Target="../ink/ink4571.xml"/><Relationship Id="rId152" Type="http://schemas.openxmlformats.org/officeDocument/2006/relationships/image" Target="../media/image2942.png"/><Relationship Id="rId173" Type="http://schemas.openxmlformats.org/officeDocument/2006/relationships/customXml" Target="../ink/ink4617.xml"/><Relationship Id="rId194" Type="http://schemas.openxmlformats.org/officeDocument/2006/relationships/image" Target="../media/image2965.png"/><Relationship Id="rId199" Type="http://schemas.openxmlformats.org/officeDocument/2006/relationships/image" Target="../media/image1.png"/><Relationship Id="rId19" Type="http://schemas.openxmlformats.org/officeDocument/2006/relationships/image" Target="../media/image2834.png"/><Relationship Id="rId14" Type="http://schemas.openxmlformats.org/officeDocument/2006/relationships/customXml" Target="../ink/ink4537.xml"/><Relationship Id="rId30" Type="http://schemas.openxmlformats.org/officeDocument/2006/relationships/customXml" Target="../ink/ink4545.xml"/><Relationship Id="rId35" Type="http://schemas.openxmlformats.org/officeDocument/2006/relationships/image" Target="../media/image2843.png"/><Relationship Id="rId56" Type="http://schemas.openxmlformats.org/officeDocument/2006/relationships/customXml" Target="../ink/ink4558.xml"/><Relationship Id="rId77" Type="http://schemas.openxmlformats.org/officeDocument/2006/relationships/image" Target="../media/image2866.png"/><Relationship Id="rId100" Type="http://schemas.openxmlformats.org/officeDocument/2006/relationships/customXml" Target="../ink/ink4580.xml"/><Relationship Id="rId105" Type="http://schemas.openxmlformats.org/officeDocument/2006/relationships/image" Target="../media/image2882.png"/><Relationship Id="rId126" Type="http://schemas.openxmlformats.org/officeDocument/2006/relationships/image" Target="../media/image2927.png"/><Relationship Id="rId147" Type="http://schemas.openxmlformats.org/officeDocument/2006/relationships/customXml" Target="../ink/ink4604.xml"/><Relationship Id="rId168" Type="http://schemas.openxmlformats.org/officeDocument/2006/relationships/image" Target="../media/image2950.png"/><Relationship Id="rId8" Type="http://schemas.openxmlformats.org/officeDocument/2006/relationships/customXml" Target="../ink/ink4534.xml"/><Relationship Id="rId51" Type="http://schemas.openxmlformats.org/officeDocument/2006/relationships/image" Target="../media/image2852.png"/><Relationship Id="rId72" Type="http://schemas.openxmlformats.org/officeDocument/2006/relationships/customXml" Target="../ink/ink4566.xml"/><Relationship Id="rId93" Type="http://schemas.openxmlformats.org/officeDocument/2006/relationships/image" Target="../media/image2875.png"/><Relationship Id="rId98" Type="http://schemas.openxmlformats.org/officeDocument/2006/relationships/customXml" Target="../ink/ink4579.xml"/><Relationship Id="rId121" Type="http://schemas.openxmlformats.org/officeDocument/2006/relationships/customXml" Target="../ink/ink4591.xml"/><Relationship Id="rId142" Type="http://schemas.openxmlformats.org/officeDocument/2006/relationships/image" Target="../media/image2936.png"/><Relationship Id="rId163" Type="http://schemas.openxmlformats.org/officeDocument/2006/relationships/customXml" Target="../ink/ink4612.xml"/><Relationship Id="rId184" Type="http://schemas.openxmlformats.org/officeDocument/2006/relationships/image" Target="../media/image2959.png"/><Relationship Id="rId189" Type="http://schemas.openxmlformats.org/officeDocument/2006/relationships/customXml" Target="../ink/ink4625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837.png"/><Relationship Id="rId46" Type="http://schemas.openxmlformats.org/officeDocument/2006/relationships/customXml" Target="../ink/ink4553.xml"/><Relationship Id="rId67" Type="http://schemas.openxmlformats.org/officeDocument/2006/relationships/image" Target="../media/image2860.png"/><Relationship Id="rId116" Type="http://schemas.openxmlformats.org/officeDocument/2006/relationships/image" Target="../media/image2922.png"/><Relationship Id="rId137" Type="http://schemas.openxmlformats.org/officeDocument/2006/relationships/customXml" Target="../ink/ink4599.xml"/><Relationship Id="rId158" Type="http://schemas.openxmlformats.org/officeDocument/2006/relationships/image" Target="../media/image2945.png"/><Relationship Id="rId20" Type="http://schemas.openxmlformats.org/officeDocument/2006/relationships/customXml" Target="../ink/ink4540.xml"/><Relationship Id="rId41" Type="http://schemas.openxmlformats.org/officeDocument/2006/relationships/image" Target="../media/image2846.png"/><Relationship Id="rId62" Type="http://schemas.openxmlformats.org/officeDocument/2006/relationships/customXml" Target="../ink/ink4561.xml"/><Relationship Id="rId83" Type="http://schemas.openxmlformats.org/officeDocument/2006/relationships/image" Target="../media/image2869.png"/><Relationship Id="rId88" Type="http://schemas.openxmlformats.org/officeDocument/2006/relationships/customXml" Target="../ink/ink4574.xml"/><Relationship Id="rId111" Type="http://schemas.openxmlformats.org/officeDocument/2006/relationships/customXml" Target="../ink/ink4586.xml"/><Relationship Id="rId132" Type="http://schemas.openxmlformats.org/officeDocument/2006/relationships/image" Target="../media/image2930.png"/><Relationship Id="rId153" Type="http://schemas.openxmlformats.org/officeDocument/2006/relationships/customXml" Target="../ink/ink4607.xml"/><Relationship Id="rId174" Type="http://schemas.openxmlformats.org/officeDocument/2006/relationships/image" Target="../media/image2954.png"/><Relationship Id="rId179" Type="http://schemas.openxmlformats.org/officeDocument/2006/relationships/customXml" Target="../ink/ink4620.xml"/><Relationship Id="rId195" Type="http://schemas.openxmlformats.org/officeDocument/2006/relationships/customXml" Target="../ink/ink4628.xml"/><Relationship Id="rId190" Type="http://schemas.openxmlformats.org/officeDocument/2006/relationships/image" Target="../media/image2963.png"/><Relationship Id="rId15" Type="http://schemas.openxmlformats.org/officeDocument/2006/relationships/image" Target="../media/image29060.png"/><Relationship Id="rId36" Type="http://schemas.openxmlformats.org/officeDocument/2006/relationships/customXml" Target="../ink/ink4548.xml"/><Relationship Id="rId57" Type="http://schemas.openxmlformats.org/officeDocument/2006/relationships/image" Target="../media/image2855.png"/><Relationship Id="rId106" Type="http://schemas.openxmlformats.org/officeDocument/2006/relationships/customXml" Target="../ink/ink4583.xml"/><Relationship Id="rId127" Type="http://schemas.openxmlformats.org/officeDocument/2006/relationships/customXml" Target="../ink/ink4594.xml"/><Relationship Id="rId10" Type="http://schemas.openxmlformats.org/officeDocument/2006/relationships/customXml" Target="../ink/ink4535.xml"/><Relationship Id="rId31" Type="http://schemas.openxmlformats.org/officeDocument/2006/relationships/image" Target="../media/image2840.png"/><Relationship Id="rId52" Type="http://schemas.openxmlformats.org/officeDocument/2006/relationships/customXml" Target="../ink/ink4556.xml"/><Relationship Id="rId73" Type="http://schemas.openxmlformats.org/officeDocument/2006/relationships/image" Target="../media/image2864.png"/><Relationship Id="rId78" Type="http://schemas.openxmlformats.org/officeDocument/2006/relationships/customXml" Target="../ink/ink4569.xml"/><Relationship Id="rId94" Type="http://schemas.openxmlformats.org/officeDocument/2006/relationships/customXml" Target="../ink/ink4577.xml"/><Relationship Id="rId99" Type="http://schemas.openxmlformats.org/officeDocument/2006/relationships/image" Target="../media/image2878.png"/><Relationship Id="rId101" Type="http://schemas.openxmlformats.org/officeDocument/2006/relationships/image" Target="../media/image2879.png"/><Relationship Id="rId122" Type="http://schemas.openxmlformats.org/officeDocument/2006/relationships/image" Target="../media/image2925.png"/><Relationship Id="rId143" Type="http://schemas.openxmlformats.org/officeDocument/2006/relationships/customXml" Target="../ink/ink4602.xml"/><Relationship Id="rId148" Type="http://schemas.openxmlformats.org/officeDocument/2006/relationships/image" Target="../media/image2939.png"/><Relationship Id="rId164" Type="http://schemas.openxmlformats.org/officeDocument/2006/relationships/image" Target="../media/image2948.png"/><Relationship Id="rId169" Type="http://schemas.openxmlformats.org/officeDocument/2006/relationships/customXml" Target="../ink/ink4615.xml"/><Relationship Id="rId185" Type="http://schemas.openxmlformats.org/officeDocument/2006/relationships/customXml" Target="../ink/ink4623.xml"/><Relationship Id="rId4" Type="http://schemas.openxmlformats.org/officeDocument/2006/relationships/customXml" Target="../ink/ink4532.xml"/><Relationship Id="rId9" Type="http://schemas.openxmlformats.org/officeDocument/2006/relationships/image" Target="../media/image29030.png"/><Relationship Id="rId180" Type="http://schemas.openxmlformats.org/officeDocument/2006/relationships/image" Target="../media/image2957.png"/><Relationship Id="rId26" Type="http://schemas.openxmlformats.org/officeDocument/2006/relationships/customXml" Target="../ink/ink4543.xml"/><Relationship Id="rId47" Type="http://schemas.openxmlformats.org/officeDocument/2006/relationships/image" Target="../media/image2849.png"/><Relationship Id="rId68" Type="http://schemas.openxmlformats.org/officeDocument/2006/relationships/customXml" Target="../ink/ink4564.xml"/><Relationship Id="rId89" Type="http://schemas.openxmlformats.org/officeDocument/2006/relationships/image" Target="../media/image2873.png"/><Relationship Id="rId112" Type="http://schemas.openxmlformats.org/officeDocument/2006/relationships/image" Target="../media/image2919.png"/><Relationship Id="rId133" Type="http://schemas.openxmlformats.org/officeDocument/2006/relationships/customXml" Target="../ink/ink4597.xml"/><Relationship Id="rId154" Type="http://schemas.openxmlformats.org/officeDocument/2006/relationships/image" Target="../media/image2943.png"/><Relationship Id="rId175" Type="http://schemas.openxmlformats.org/officeDocument/2006/relationships/customXml" Target="../ink/ink4618.xml"/><Relationship Id="rId196" Type="http://schemas.openxmlformats.org/officeDocument/2006/relationships/image" Target="../media/image2966.png"/><Relationship Id="rId16" Type="http://schemas.openxmlformats.org/officeDocument/2006/relationships/customXml" Target="../ink/ink4538.xml"/><Relationship Id="rId37" Type="http://schemas.openxmlformats.org/officeDocument/2006/relationships/image" Target="../media/image2844.png"/><Relationship Id="rId58" Type="http://schemas.openxmlformats.org/officeDocument/2006/relationships/customXml" Target="../ink/ink4559.xml"/><Relationship Id="rId79" Type="http://schemas.openxmlformats.org/officeDocument/2006/relationships/image" Target="../media/image2867.png"/><Relationship Id="rId102" Type="http://schemas.openxmlformats.org/officeDocument/2006/relationships/customXml" Target="../ink/ink4581.xml"/><Relationship Id="rId123" Type="http://schemas.openxmlformats.org/officeDocument/2006/relationships/customXml" Target="../ink/ink4592.xml"/><Relationship Id="rId144" Type="http://schemas.openxmlformats.org/officeDocument/2006/relationships/image" Target="../media/image2937.png"/><Relationship Id="rId90" Type="http://schemas.openxmlformats.org/officeDocument/2006/relationships/customXml" Target="../ink/ink4575.xml"/><Relationship Id="rId165" Type="http://schemas.openxmlformats.org/officeDocument/2006/relationships/customXml" Target="../ink/ink4613.xml"/><Relationship Id="rId186" Type="http://schemas.openxmlformats.org/officeDocument/2006/relationships/image" Target="../media/image2960.png"/><Relationship Id="rId27" Type="http://schemas.openxmlformats.org/officeDocument/2006/relationships/image" Target="../media/image2838.png"/><Relationship Id="rId48" Type="http://schemas.openxmlformats.org/officeDocument/2006/relationships/customXml" Target="../ink/ink4554.xml"/><Relationship Id="rId69" Type="http://schemas.openxmlformats.org/officeDocument/2006/relationships/image" Target="../media/image2862.png"/><Relationship Id="rId113" Type="http://schemas.openxmlformats.org/officeDocument/2006/relationships/customXml" Target="../ink/ink4587.xml"/><Relationship Id="rId134" Type="http://schemas.openxmlformats.org/officeDocument/2006/relationships/image" Target="../media/image2932.png"/><Relationship Id="rId80" Type="http://schemas.openxmlformats.org/officeDocument/2006/relationships/customXml" Target="../ink/ink4570.xml"/><Relationship Id="rId155" Type="http://schemas.openxmlformats.org/officeDocument/2006/relationships/customXml" Target="../ink/ink4608.xml"/><Relationship Id="rId176" Type="http://schemas.openxmlformats.org/officeDocument/2006/relationships/image" Target="../media/image2955.png"/><Relationship Id="rId197" Type="http://schemas.openxmlformats.org/officeDocument/2006/relationships/customXml" Target="../ink/ink4629.xml"/><Relationship Id="rId17" Type="http://schemas.openxmlformats.org/officeDocument/2006/relationships/image" Target="../media/image2833.png"/><Relationship Id="rId38" Type="http://schemas.openxmlformats.org/officeDocument/2006/relationships/customXml" Target="../ink/ink4549.xml"/><Relationship Id="rId59" Type="http://schemas.openxmlformats.org/officeDocument/2006/relationships/image" Target="../media/image2856.png"/><Relationship Id="rId103" Type="http://schemas.openxmlformats.org/officeDocument/2006/relationships/image" Target="../media/image2880.png"/><Relationship Id="rId124" Type="http://schemas.openxmlformats.org/officeDocument/2006/relationships/image" Target="../media/image2926.png"/><Relationship Id="rId70" Type="http://schemas.openxmlformats.org/officeDocument/2006/relationships/customXml" Target="../ink/ink4565.xml"/><Relationship Id="rId91" Type="http://schemas.openxmlformats.org/officeDocument/2006/relationships/image" Target="../media/image2874.png"/><Relationship Id="rId145" Type="http://schemas.openxmlformats.org/officeDocument/2006/relationships/customXml" Target="../ink/ink4603.xml"/><Relationship Id="rId166" Type="http://schemas.openxmlformats.org/officeDocument/2006/relationships/image" Target="../media/image2949.png"/><Relationship Id="rId187" Type="http://schemas.openxmlformats.org/officeDocument/2006/relationships/customXml" Target="../ink/ink4624.xml"/><Relationship Id="rId1" Type="http://schemas.microsoft.com/office/2007/relationships/media" Target="../media/media58.m4a"/><Relationship Id="rId28" Type="http://schemas.openxmlformats.org/officeDocument/2006/relationships/customXml" Target="../ink/ink4544.xml"/><Relationship Id="rId49" Type="http://schemas.openxmlformats.org/officeDocument/2006/relationships/image" Target="../media/image2850.png"/><Relationship Id="rId114" Type="http://schemas.openxmlformats.org/officeDocument/2006/relationships/image" Target="../media/image2920.png"/><Relationship Id="rId60" Type="http://schemas.openxmlformats.org/officeDocument/2006/relationships/customXml" Target="../ink/ink4560.xml"/><Relationship Id="rId81" Type="http://schemas.openxmlformats.org/officeDocument/2006/relationships/image" Target="../media/image2868.png"/><Relationship Id="rId135" Type="http://schemas.openxmlformats.org/officeDocument/2006/relationships/customXml" Target="../ink/ink4598.xml"/><Relationship Id="rId156" Type="http://schemas.openxmlformats.org/officeDocument/2006/relationships/image" Target="../media/image2944.png"/><Relationship Id="rId177" Type="http://schemas.openxmlformats.org/officeDocument/2006/relationships/customXml" Target="../ink/ink4619.xml"/><Relationship Id="rId198" Type="http://schemas.openxmlformats.org/officeDocument/2006/relationships/image" Target="../media/image2967.png"/><Relationship Id="rId18" Type="http://schemas.openxmlformats.org/officeDocument/2006/relationships/customXml" Target="../ink/ink4539.xml"/><Relationship Id="rId39" Type="http://schemas.openxmlformats.org/officeDocument/2006/relationships/image" Target="../media/image2845.png"/><Relationship Id="rId50" Type="http://schemas.openxmlformats.org/officeDocument/2006/relationships/customXml" Target="../ink/ink4555.xml"/><Relationship Id="rId104" Type="http://schemas.openxmlformats.org/officeDocument/2006/relationships/customXml" Target="../ink/ink4582.xml"/><Relationship Id="rId125" Type="http://schemas.openxmlformats.org/officeDocument/2006/relationships/customXml" Target="../ink/ink4593.xml"/><Relationship Id="rId146" Type="http://schemas.openxmlformats.org/officeDocument/2006/relationships/image" Target="../media/image2938.png"/><Relationship Id="rId167" Type="http://schemas.openxmlformats.org/officeDocument/2006/relationships/customXml" Target="../ink/ink4614.xml"/><Relationship Id="rId188" Type="http://schemas.openxmlformats.org/officeDocument/2006/relationships/image" Target="../media/image2962.png"/></Relationships>
</file>

<file path=ppt/slides/_rels/slide5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641.xml"/><Relationship Id="rId21" Type="http://schemas.openxmlformats.org/officeDocument/2006/relationships/image" Target="../media/image29170.png"/><Relationship Id="rId42" Type="http://schemas.openxmlformats.org/officeDocument/2006/relationships/customXml" Target="../ink/ink4649.xml"/><Relationship Id="rId47" Type="http://schemas.openxmlformats.org/officeDocument/2006/relationships/image" Target="../media/image29320.png"/><Relationship Id="rId63" Type="http://schemas.openxmlformats.org/officeDocument/2006/relationships/image" Target="../media/image29400.png"/><Relationship Id="rId68" Type="http://schemas.openxmlformats.org/officeDocument/2006/relationships/customXml" Target="../ink/ink4662.xml"/><Relationship Id="rId84" Type="http://schemas.openxmlformats.org/officeDocument/2006/relationships/customXml" Target="../ink/ink4670.xml"/><Relationship Id="rId89" Type="http://schemas.openxmlformats.org/officeDocument/2006/relationships/image" Target="../media/image29550.png"/><Relationship Id="rId16" Type="http://schemas.openxmlformats.org/officeDocument/2006/relationships/customXml" Target="../ink/ink4636.xml"/><Relationship Id="rId11" Type="http://schemas.openxmlformats.org/officeDocument/2006/relationships/image" Target="../media/image29120.png"/><Relationship Id="rId32" Type="http://schemas.openxmlformats.org/officeDocument/2006/relationships/customXml" Target="../ink/ink4644.xml"/><Relationship Id="rId37" Type="http://schemas.openxmlformats.org/officeDocument/2006/relationships/image" Target="../media/image29260.png"/><Relationship Id="rId53" Type="http://schemas.openxmlformats.org/officeDocument/2006/relationships/image" Target="../media/image29350.png"/><Relationship Id="rId58" Type="http://schemas.openxmlformats.org/officeDocument/2006/relationships/customXml" Target="../ink/ink4657.xml"/><Relationship Id="rId74" Type="http://schemas.openxmlformats.org/officeDocument/2006/relationships/customXml" Target="../ink/ink4665.xml"/><Relationship Id="rId79" Type="http://schemas.openxmlformats.org/officeDocument/2006/relationships/image" Target="../media/image29490.png"/><Relationship Id="rId102" Type="http://schemas.openxmlformats.org/officeDocument/2006/relationships/customXml" Target="../ink/ink4679.xml"/><Relationship Id="rId5" Type="http://schemas.openxmlformats.org/officeDocument/2006/relationships/image" Target="../media/image29080.png"/><Relationship Id="rId90" Type="http://schemas.openxmlformats.org/officeDocument/2006/relationships/customXml" Target="../ink/ink4673.xml"/><Relationship Id="rId95" Type="http://schemas.openxmlformats.org/officeDocument/2006/relationships/image" Target="../media/image29580.png"/><Relationship Id="rId22" Type="http://schemas.openxmlformats.org/officeDocument/2006/relationships/customXml" Target="../ink/ink4639.xml"/><Relationship Id="rId27" Type="http://schemas.openxmlformats.org/officeDocument/2006/relationships/image" Target="../media/image29200.png"/><Relationship Id="rId43" Type="http://schemas.openxmlformats.org/officeDocument/2006/relationships/image" Target="../media/image29290.png"/><Relationship Id="rId48" Type="http://schemas.openxmlformats.org/officeDocument/2006/relationships/customXml" Target="../ink/ink4652.xml"/><Relationship Id="rId64" Type="http://schemas.openxmlformats.org/officeDocument/2006/relationships/customXml" Target="../ink/ink4660.xml"/><Relationship Id="rId69" Type="http://schemas.openxmlformats.org/officeDocument/2006/relationships/image" Target="../media/image29440.png"/><Relationship Id="rId80" Type="http://schemas.openxmlformats.org/officeDocument/2006/relationships/customXml" Target="../ink/ink4668.xml"/><Relationship Id="rId85" Type="http://schemas.openxmlformats.org/officeDocument/2006/relationships/image" Target="../media/image29530.png"/><Relationship Id="rId12" Type="http://schemas.openxmlformats.org/officeDocument/2006/relationships/customXml" Target="../ink/ink4634.xml"/><Relationship Id="rId17" Type="http://schemas.openxmlformats.org/officeDocument/2006/relationships/image" Target="../media/image29150.png"/><Relationship Id="rId33" Type="http://schemas.openxmlformats.org/officeDocument/2006/relationships/image" Target="../media/image29240.png"/><Relationship Id="rId38" Type="http://schemas.openxmlformats.org/officeDocument/2006/relationships/customXml" Target="../ink/ink4647.xml"/><Relationship Id="rId59" Type="http://schemas.openxmlformats.org/officeDocument/2006/relationships/image" Target="../media/image29380.png"/><Relationship Id="rId103" Type="http://schemas.openxmlformats.org/officeDocument/2006/relationships/image" Target="../media/image29630.png"/><Relationship Id="rId20" Type="http://schemas.openxmlformats.org/officeDocument/2006/relationships/customXml" Target="../ink/ink4638.xml"/><Relationship Id="rId41" Type="http://schemas.openxmlformats.org/officeDocument/2006/relationships/image" Target="../media/image29280.png"/><Relationship Id="rId54" Type="http://schemas.openxmlformats.org/officeDocument/2006/relationships/customXml" Target="../ink/ink4655.xml"/><Relationship Id="rId62" Type="http://schemas.openxmlformats.org/officeDocument/2006/relationships/customXml" Target="../ink/ink4659.xml"/><Relationship Id="rId70" Type="http://schemas.openxmlformats.org/officeDocument/2006/relationships/customXml" Target="../ink/ink4663.xml"/><Relationship Id="rId75" Type="http://schemas.openxmlformats.org/officeDocument/2006/relationships/image" Target="../media/image29470.png"/><Relationship Id="rId83" Type="http://schemas.openxmlformats.org/officeDocument/2006/relationships/image" Target="../media/image29520.png"/><Relationship Id="rId88" Type="http://schemas.openxmlformats.org/officeDocument/2006/relationships/customXml" Target="../ink/ink4672.xml"/><Relationship Id="rId91" Type="http://schemas.openxmlformats.org/officeDocument/2006/relationships/image" Target="../media/image29560.png"/><Relationship Id="rId96" Type="http://schemas.openxmlformats.org/officeDocument/2006/relationships/customXml" Target="../ink/ink4676.xml"/><Relationship Id="rId1" Type="http://schemas.microsoft.com/office/2007/relationships/media" Target="../media/media59.m4a"/><Relationship Id="rId6" Type="http://schemas.openxmlformats.org/officeDocument/2006/relationships/customXml" Target="../ink/ink4631.xml"/><Relationship Id="rId15" Type="http://schemas.openxmlformats.org/officeDocument/2006/relationships/image" Target="../media/image29140.png"/><Relationship Id="rId23" Type="http://schemas.openxmlformats.org/officeDocument/2006/relationships/image" Target="../media/image29180.png"/><Relationship Id="rId28" Type="http://schemas.openxmlformats.org/officeDocument/2006/relationships/customXml" Target="../ink/ink4642.xml"/><Relationship Id="rId36" Type="http://schemas.openxmlformats.org/officeDocument/2006/relationships/customXml" Target="../ink/ink4646.xml"/><Relationship Id="rId49" Type="http://schemas.openxmlformats.org/officeDocument/2006/relationships/image" Target="../media/image29330.png"/><Relationship Id="rId57" Type="http://schemas.openxmlformats.org/officeDocument/2006/relationships/image" Target="../media/image29370.png"/><Relationship Id="rId106" Type="http://schemas.openxmlformats.org/officeDocument/2006/relationships/image" Target="../media/image1.png"/><Relationship Id="rId10" Type="http://schemas.openxmlformats.org/officeDocument/2006/relationships/customXml" Target="../ink/ink4633.xml"/><Relationship Id="rId31" Type="http://schemas.openxmlformats.org/officeDocument/2006/relationships/image" Target="../media/image29230.png"/><Relationship Id="rId44" Type="http://schemas.openxmlformats.org/officeDocument/2006/relationships/customXml" Target="../ink/ink4650.xml"/><Relationship Id="rId52" Type="http://schemas.openxmlformats.org/officeDocument/2006/relationships/customXml" Target="../ink/ink4654.xml"/><Relationship Id="rId60" Type="http://schemas.openxmlformats.org/officeDocument/2006/relationships/customXml" Target="../ink/ink4658.xml"/><Relationship Id="rId65" Type="http://schemas.openxmlformats.org/officeDocument/2006/relationships/image" Target="../media/image29420.png"/><Relationship Id="rId73" Type="http://schemas.openxmlformats.org/officeDocument/2006/relationships/image" Target="../media/image29460.png"/><Relationship Id="rId78" Type="http://schemas.openxmlformats.org/officeDocument/2006/relationships/customXml" Target="../ink/ink4667.xml"/><Relationship Id="rId81" Type="http://schemas.openxmlformats.org/officeDocument/2006/relationships/image" Target="../media/image29500.png"/><Relationship Id="rId86" Type="http://schemas.openxmlformats.org/officeDocument/2006/relationships/customXml" Target="../ink/ink4671.xml"/><Relationship Id="rId94" Type="http://schemas.openxmlformats.org/officeDocument/2006/relationships/customXml" Target="../ink/ink4675.xml"/><Relationship Id="rId99" Type="http://schemas.openxmlformats.org/officeDocument/2006/relationships/image" Target="../media/image29600.png"/><Relationship Id="rId101" Type="http://schemas.openxmlformats.org/officeDocument/2006/relationships/image" Target="../media/image29620.png"/><Relationship Id="rId4" Type="http://schemas.openxmlformats.org/officeDocument/2006/relationships/customXml" Target="../ink/ink4630.xml"/><Relationship Id="rId9" Type="http://schemas.openxmlformats.org/officeDocument/2006/relationships/image" Target="../media/image29110.png"/><Relationship Id="rId13" Type="http://schemas.openxmlformats.org/officeDocument/2006/relationships/image" Target="../media/image29130.png"/><Relationship Id="rId18" Type="http://schemas.openxmlformats.org/officeDocument/2006/relationships/customXml" Target="../ink/ink4637.xml"/><Relationship Id="rId39" Type="http://schemas.openxmlformats.org/officeDocument/2006/relationships/image" Target="../media/image29270.png"/><Relationship Id="rId34" Type="http://schemas.openxmlformats.org/officeDocument/2006/relationships/customXml" Target="../ink/ink4645.xml"/><Relationship Id="rId50" Type="http://schemas.openxmlformats.org/officeDocument/2006/relationships/customXml" Target="../ink/ink4653.xml"/><Relationship Id="rId55" Type="http://schemas.openxmlformats.org/officeDocument/2006/relationships/image" Target="../media/image29360.png"/><Relationship Id="rId76" Type="http://schemas.openxmlformats.org/officeDocument/2006/relationships/customXml" Target="../ink/ink4666.xml"/><Relationship Id="rId97" Type="http://schemas.openxmlformats.org/officeDocument/2006/relationships/image" Target="../media/image29590.png"/><Relationship Id="rId104" Type="http://schemas.openxmlformats.org/officeDocument/2006/relationships/customXml" Target="../ink/ink4680.xml"/><Relationship Id="rId7" Type="http://schemas.openxmlformats.org/officeDocument/2006/relationships/image" Target="../media/image29090.png"/><Relationship Id="rId71" Type="http://schemas.openxmlformats.org/officeDocument/2006/relationships/image" Target="../media/image29450.png"/><Relationship Id="rId92" Type="http://schemas.openxmlformats.org/officeDocument/2006/relationships/customXml" Target="../ink/ink4674.xml"/><Relationship Id="rId2" Type="http://schemas.openxmlformats.org/officeDocument/2006/relationships/audio" Target="../media/media59.m4a"/><Relationship Id="rId29" Type="http://schemas.openxmlformats.org/officeDocument/2006/relationships/image" Target="../media/image29220.png"/><Relationship Id="rId24" Type="http://schemas.openxmlformats.org/officeDocument/2006/relationships/customXml" Target="../ink/ink4640.xml"/><Relationship Id="rId40" Type="http://schemas.openxmlformats.org/officeDocument/2006/relationships/customXml" Target="../ink/ink4648.xml"/><Relationship Id="rId45" Type="http://schemas.openxmlformats.org/officeDocument/2006/relationships/image" Target="../media/image29300.png"/><Relationship Id="rId66" Type="http://schemas.openxmlformats.org/officeDocument/2006/relationships/customXml" Target="../ink/ink4661.xml"/><Relationship Id="rId87" Type="http://schemas.openxmlformats.org/officeDocument/2006/relationships/image" Target="../media/image29540.png"/><Relationship Id="rId61" Type="http://schemas.openxmlformats.org/officeDocument/2006/relationships/image" Target="../media/image29390.png"/><Relationship Id="rId82" Type="http://schemas.openxmlformats.org/officeDocument/2006/relationships/customXml" Target="../ink/ink4669.xml"/><Relationship Id="rId19" Type="http://schemas.openxmlformats.org/officeDocument/2006/relationships/image" Target="../media/image29160.png"/><Relationship Id="rId14" Type="http://schemas.openxmlformats.org/officeDocument/2006/relationships/customXml" Target="../ink/ink4635.xml"/><Relationship Id="rId30" Type="http://schemas.openxmlformats.org/officeDocument/2006/relationships/customXml" Target="../ink/ink4643.xml"/><Relationship Id="rId35" Type="http://schemas.openxmlformats.org/officeDocument/2006/relationships/image" Target="../media/image29250.png"/><Relationship Id="rId56" Type="http://schemas.openxmlformats.org/officeDocument/2006/relationships/customXml" Target="../ink/ink4656.xml"/><Relationship Id="rId77" Type="http://schemas.openxmlformats.org/officeDocument/2006/relationships/image" Target="../media/image29480.png"/><Relationship Id="rId100" Type="http://schemas.openxmlformats.org/officeDocument/2006/relationships/customXml" Target="../ink/ink4678.xml"/><Relationship Id="rId105" Type="http://schemas.openxmlformats.org/officeDocument/2006/relationships/image" Target="../media/image29640.png"/><Relationship Id="rId8" Type="http://schemas.openxmlformats.org/officeDocument/2006/relationships/customXml" Target="../ink/ink4632.xml"/><Relationship Id="rId51" Type="http://schemas.openxmlformats.org/officeDocument/2006/relationships/image" Target="../media/image29340.png"/><Relationship Id="rId72" Type="http://schemas.openxmlformats.org/officeDocument/2006/relationships/customXml" Target="../ink/ink4664.xml"/><Relationship Id="rId93" Type="http://schemas.openxmlformats.org/officeDocument/2006/relationships/image" Target="../media/image29570.png"/><Relationship Id="rId98" Type="http://schemas.openxmlformats.org/officeDocument/2006/relationships/customXml" Target="../ink/ink4677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29190.png"/><Relationship Id="rId46" Type="http://schemas.openxmlformats.org/officeDocument/2006/relationships/customXml" Target="../ink/ink4651.xml"/><Relationship Id="rId67" Type="http://schemas.openxmlformats.org/officeDocument/2006/relationships/image" Target="../media/image294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683.xml"/><Relationship Id="rId13" Type="http://schemas.openxmlformats.org/officeDocument/2006/relationships/image" Target="../media/image1551.png"/><Relationship Id="rId18" Type="http://schemas.openxmlformats.org/officeDocument/2006/relationships/customXml" Target="../ink/ink4688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503.png"/><Relationship Id="rId7" Type="http://schemas.openxmlformats.org/officeDocument/2006/relationships/image" Target="../media/image15310.png"/><Relationship Id="rId12" Type="http://schemas.openxmlformats.org/officeDocument/2006/relationships/customXml" Target="../ink/ink4685.xml"/><Relationship Id="rId17" Type="http://schemas.openxmlformats.org/officeDocument/2006/relationships/image" Target="../media/image1570.png"/><Relationship Id="rId2" Type="http://schemas.openxmlformats.org/officeDocument/2006/relationships/audio" Target="../media/media63.m4a"/><Relationship Id="rId16" Type="http://schemas.openxmlformats.org/officeDocument/2006/relationships/customXml" Target="../ink/ink4687.xml"/><Relationship Id="rId20" Type="http://schemas.openxmlformats.org/officeDocument/2006/relationships/image" Target="../media/image1538.png"/><Relationship Id="rId1" Type="http://schemas.microsoft.com/office/2007/relationships/media" Target="../media/media63.m4a"/><Relationship Id="rId6" Type="http://schemas.openxmlformats.org/officeDocument/2006/relationships/customXml" Target="../ink/ink4682.xml"/><Relationship Id="rId11" Type="http://schemas.openxmlformats.org/officeDocument/2006/relationships/image" Target="../media/image14.png"/><Relationship Id="rId5" Type="http://schemas.openxmlformats.org/officeDocument/2006/relationships/image" Target="../media/image15210.png"/><Relationship Id="rId15" Type="http://schemas.openxmlformats.org/officeDocument/2006/relationships/image" Target="../media/image1560.png"/><Relationship Id="rId23" Type="http://schemas.openxmlformats.org/officeDocument/2006/relationships/image" Target="../media/image1.png"/><Relationship Id="rId10" Type="http://schemas.openxmlformats.org/officeDocument/2006/relationships/customXml" Target="../ink/ink4684.xml"/><Relationship Id="rId19" Type="http://schemas.openxmlformats.org/officeDocument/2006/relationships/image" Target="../media/image1580.png"/><Relationship Id="rId4" Type="http://schemas.openxmlformats.org/officeDocument/2006/relationships/customXml" Target="../ink/ink4681.xml"/><Relationship Id="rId9" Type="http://schemas.openxmlformats.org/officeDocument/2006/relationships/image" Target="../media/image1546.png"/><Relationship Id="rId14" Type="http://schemas.openxmlformats.org/officeDocument/2006/relationships/customXml" Target="../ink/ink4686.xml"/><Relationship Id="rId22" Type="http://schemas.openxmlformats.org/officeDocument/2006/relationships/image" Target="../media/image153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543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542.png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tags" Target="../tags/tag16.xml"/><Relationship Id="rId11" Type="http://schemas.openxmlformats.org/officeDocument/2006/relationships/image" Target="../media/image1541.png"/><Relationship Id="rId5" Type="http://schemas.openxmlformats.org/officeDocument/2006/relationships/tags" Target="../tags/tag15.xml"/><Relationship Id="rId15" Type="http://schemas.openxmlformats.org/officeDocument/2006/relationships/image" Target="../media/image1.png"/><Relationship Id="rId10" Type="http://schemas.openxmlformats.org/officeDocument/2006/relationships/image" Target="../media/image1540.png"/><Relationship Id="rId4" Type="http://schemas.openxmlformats.org/officeDocument/2006/relationships/tags" Target="../tags/tag14.xml"/><Relationship Id="rId9" Type="http://schemas.openxmlformats.org/officeDocument/2006/relationships/image" Target="../media/image1539.png"/><Relationship Id="rId14" Type="http://schemas.openxmlformats.org/officeDocument/2006/relationships/image" Target="../media/image154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547.png"/><Relationship Id="rId3" Type="http://schemas.openxmlformats.org/officeDocument/2006/relationships/audio" Target="../media/media65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43.png"/><Relationship Id="rId2" Type="http://schemas.microsoft.com/office/2007/relationships/media" Target="../media/media65.m4a"/><Relationship Id="rId1" Type="http://schemas.openxmlformats.org/officeDocument/2006/relationships/tags" Target="../tags/tag18.xml"/><Relationship Id="rId6" Type="http://schemas.openxmlformats.org/officeDocument/2006/relationships/tags" Target="../tags/tag21.xml"/><Relationship Id="rId11" Type="http://schemas.openxmlformats.org/officeDocument/2006/relationships/image" Target="../media/image1542.png"/><Relationship Id="rId5" Type="http://schemas.openxmlformats.org/officeDocument/2006/relationships/tags" Target="../tags/tag20.xml"/><Relationship Id="rId10" Type="http://schemas.openxmlformats.org/officeDocument/2006/relationships/image" Target="../media/image1541.png"/><Relationship Id="rId4" Type="http://schemas.openxmlformats.org/officeDocument/2006/relationships/tags" Target="../tags/tag19.xml"/><Relationship Id="rId9" Type="http://schemas.openxmlformats.org/officeDocument/2006/relationships/image" Target="../media/image1545.emf"/><Relationship Id="rId1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101.png"/><Relationship Id="rId18" Type="http://schemas.openxmlformats.org/officeDocument/2006/relationships/customXml" Target="../ink/ink4696.xml"/><Relationship Id="rId26" Type="http://schemas.openxmlformats.org/officeDocument/2006/relationships/customXml" Target="../ink/ink4700.xml"/><Relationship Id="rId39" Type="http://schemas.openxmlformats.org/officeDocument/2006/relationships/image" Target="../media/image3411.png"/><Relationship Id="rId21" Type="http://schemas.openxmlformats.org/officeDocument/2006/relationships/image" Target="../media/image25101.png"/><Relationship Id="rId34" Type="http://schemas.openxmlformats.org/officeDocument/2006/relationships/customXml" Target="../ink/ink4704.xml"/><Relationship Id="rId42" Type="http://schemas.openxmlformats.org/officeDocument/2006/relationships/customXml" Target="../ink/ink4708.xml"/><Relationship Id="rId47" Type="http://schemas.openxmlformats.org/officeDocument/2006/relationships/image" Target="../media/image3812.png"/><Relationship Id="rId50" Type="http://schemas.openxmlformats.org/officeDocument/2006/relationships/customXml" Target="../ink/ink4712.xml"/><Relationship Id="rId55" Type="http://schemas.openxmlformats.org/officeDocument/2006/relationships/image" Target="../media/image4212.png"/><Relationship Id="rId7" Type="http://schemas.openxmlformats.org/officeDocument/2006/relationships/image" Target="../media/image1810.png"/><Relationship Id="rId2" Type="http://schemas.openxmlformats.org/officeDocument/2006/relationships/audio" Target="../media/media66.m4a"/><Relationship Id="rId16" Type="http://schemas.openxmlformats.org/officeDocument/2006/relationships/customXml" Target="../ink/ink4695.xml"/><Relationship Id="rId29" Type="http://schemas.openxmlformats.org/officeDocument/2006/relationships/image" Target="../media/image2969.png"/><Relationship Id="rId11" Type="http://schemas.openxmlformats.org/officeDocument/2006/relationships/image" Target="../media/image20101.png"/><Relationship Id="rId24" Type="http://schemas.openxmlformats.org/officeDocument/2006/relationships/customXml" Target="../ink/ink4699.xml"/><Relationship Id="rId32" Type="http://schemas.openxmlformats.org/officeDocument/2006/relationships/customXml" Target="../ink/ink4703.xml"/><Relationship Id="rId37" Type="http://schemas.openxmlformats.org/officeDocument/2006/relationships/image" Target="../media/image3311.png"/><Relationship Id="rId40" Type="http://schemas.openxmlformats.org/officeDocument/2006/relationships/customXml" Target="../ink/ink4707.xml"/><Relationship Id="rId45" Type="http://schemas.openxmlformats.org/officeDocument/2006/relationships/image" Target="../media/image3712.png"/><Relationship Id="rId53" Type="http://schemas.openxmlformats.org/officeDocument/2006/relationships/image" Target="../media/image4112.png"/><Relationship Id="rId58" Type="http://schemas.openxmlformats.org/officeDocument/2006/relationships/customXml" Target="../ink/ink4716.xml"/><Relationship Id="rId5" Type="http://schemas.openxmlformats.org/officeDocument/2006/relationships/image" Target="../media/image1711.png"/><Relationship Id="rId61" Type="http://schemas.openxmlformats.org/officeDocument/2006/relationships/image" Target="../media/image4512.png"/><Relationship Id="rId19" Type="http://schemas.openxmlformats.org/officeDocument/2006/relationships/image" Target="../media/image24102.png"/><Relationship Id="rId14" Type="http://schemas.openxmlformats.org/officeDocument/2006/relationships/customXml" Target="../ink/ink4694.xml"/><Relationship Id="rId22" Type="http://schemas.openxmlformats.org/officeDocument/2006/relationships/customXml" Target="../ink/ink4698.xml"/><Relationship Id="rId27" Type="http://schemas.openxmlformats.org/officeDocument/2006/relationships/image" Target="../media/image28102.png"/><Relationship Id="rId30" Type="http://schemas.openxmlformats.org/officeDocument/2006/relationships/customXml" Target="../ink/ink4702.xml"/><Relationship Id="rId35" Type="http://schemas.openxmlformats.org/officeDocument/2006/relationships/image" Target="../media/image3211.png"/><Relationship Id="rId43" Type="http://schemas.openxmlformats.org/officeDocument/2006/relationships/image" Target="../media/image3612.png"/><Relationship Id="rId48" Type="http://schemas.openxmlformats.org/officeDocument/2006/relationships/customXml" Target="../ink/ink4711.xml"/><Relationship Id="rId56" Type="http://schemas.openxmlformats.org/officeDocument/2006/relationships/customXml" Target="../ink/ink4715.xml"/><Relationship Id="rId8" Type="http://schemas.openxmlformats.org/officeDocument/2006/relationships/customXml" Target="../ink/ink4691.xml"/><Relationship Id="rId51" Type="http://schemas.openxmlformats.org/officeDocument/2006/relationships/image" Target="../media/image4012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4693.xml"/><Relationship Id="rId17" Type="http://schemas.openxmlformats.org/officeDocument/2006/relationships/image" Target="../media/image23101.png"/><Relationship Id="rId25" Type="http://schemas.openxmlformats.org/officeDocument/2006/relationships/image" Target="../media/image27101.png"/><Relationship Id="rId33" Type="http://schemas.openxmlformats.org/officeDocument/2006/relationships/image" Target="../media/image3111.png"/><Relationship Id="rId38" Type="http://schemas.openxmlformats.org/officeDocument/2006/relationships/customXml" Target="../ink/ink4706.xml"/><Relationship Id="rId46" Type="http://schemas.openxmlformats.org/officeDocument/2006/relationships/customXml" Target="../ink/ink4710.xml"/><Relationship Id="rId59" Type="http://schemas.openxmlformats.org/officeDocument/2006/relationships/image" Target="../media/image4412.png"/><Relationship Id="rId20" Type="http://schemas.openxmlformats.org/officeDocument/2006/relationships/customXml" Target="../ink/ink4697.xml"/><Relationship Id="rId41" Type="http://schemas.openxmlformats.org/officeDocument/2006/relationships/image" Target="../media/image3512.png"/><Relationship Id="rId54" Type="http://schemas.openxmlformats.org/officeDocument/2006/relationships/customXml" Target="../ink/ink4714.xml"/><Relationship Id="rId62" Type="http://schemas.openxmlformats.org/officeDocument/2006/relationships/image" Target="../media/image1.png"/><Relationship Id="rId1" Type="http://schemas.microsoft.com/office/2007/relationships/media" Target="../media/media66.m4a"/><Relationship Id="rId6" Type="http://schemas.openxmlformats.org/officeDocument/2006/relationships/customXml" Target="../ink/ink4690.xml"/><Relationship Id="rId15" Type="http://schemas.openxmlformats.org/officeDocument/2006/relationships/image" Target="../media/image22101.png"/><Relationship Id="rId23" Type="http://schemas.openxmlformats.org/officeDocument/2006/relationships/image" Target="../media/image26101.png"/><Relationship Id="rId28" Type="http://schemas.openxmlformats.org/officeDocument/2006/relationships/customXml" Target="../ink/ink4701.xml"/><Relationship Id="rId36" Type="http://schemas.openxmlformats.org/officeDocument/2006/relationships/customXml" Target="../ink/ink4705.xml"/><Relationship Id="rId49" Type="http://schemas.openxmlformats.org/officeDocument/2006/relationships/image" Target="../media/image3912.png"/><Relationship Id="rId57" Type="http://schemas.openxmlformats.org/officeDocument/2006/relationships/image" Target="../media/image4312.png"/><Relationship Id="rId10" Type="http://schemas.openxmlformats.org/officeDocument/2006/relationships/customXml" Target="../ink/ink4692.xml"/><Relationship Id="rId31" Type="http://schemas.openxmlformats.org/officeDocument/2006/relationships/image" Target="../media/image3013.png"/><Relationship Id="rId44" Type="http://schemas.openxmlformats.org/officeDocument/2006/relationships/customXml" Target="../ink/ink4709.xml"/><Relationship Id="rId52" Type="http://schemas.openxmlformats.org/officeDocument/2006/relationships/customXml" Target="../ink/ink4713.xml"/><Relationship Id="rId60" Type="http://schemas.openxmlformats.org/officeDocument/2006/relationships/customXml" Target="../ink/ink4717.xml"/><Relationship Id="rId4" Type="http://schemas.openxmlformats.org/officeDocument/2006/relationships/customXml" Target="../ink/ink4689.xml"/><Relationship Id="rId9" Type="http://schemas.openxmlformats.org/officeDocument/2006/relationships/image" Target="../media/image19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1.png"/><Relationship Id="rId4" Type="http://schemas.openxmlformats.org/officeDocument/2006/relationships/image" Target="../media/image1548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1.png"/><Relationship Id="rId5" Type="http://schemas.openxmlformats.org/officeDocument/2006/relationships/image" Target="../media/image1550.png"/><Relationship Id="rId4" Type="http://schemas.openxmlformats.org/officeDocument/2006/relationships/image" Target="../media/image1549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55.png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1554.png"/><Relationship Id="rId5" Type="http://schemas.openxmlformats.org/officeDocument/2006/relationships/image" Target="../media/image1553.png"/><Relationship Id="rId4" Type="http://schemas.openxmlformats.org/officeDocument/2006/relationships/image" Target="../media/image1552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93.png"/><Relationship Id="rId21" Type="http://schemas.openxmlformats.org/officeDocument/2006/relationships/image" Target="../media/image14.png"/><Relationship Id="rId159" Type="http://schemas.openxmlformats.org/officeDocument/2006/relationships/customXml" Target="../ink/ink34.xml"/><Relationship Id="rId324" Type="http://schemas.openxmlformats.org/officeDocument/2006/relationships/image" Target="../media/image105.png"/><Relationship Id="rId366" Type="http://schemas.openxmlformats.org/officeDocument/2006/relationships/image" Target="../media/image125.png"/><Relationship Id="rId170" Type="http://schemas.openxmlformats.org/officeDocument/2006/relationships/image" Target="../media/image26.png"/><Relationship Id="rId226" Type="http://schemas.openxmlformats.org/officeDocument/2006/relationships/customXml" Target="../ink/ink66.xml"/><Relationship Id="rId268" Type="http://schemas.openxmlformats.org/officeDocument/2006/relationships/customXml" Target="../ink/ink87.xml"/><Relationship Id="rId32" Type="http://schemas.openxmlformats.org/officeDocument/2006/relationships/customXml" Target="../ink/ink14.xml"/><Relationship Id="rId128" Type="http://schemas.openxmlformats.org/officeDocument/2006/relationships/image" Target="../media/image69.png"/><Relationship Id="rId335" Type="http://schemas.openxmlformats.org/officeDocument/2006/relationships/customXml" Target="../ink/ink121.xml"/><Relationship Id="rId377" Type="http://schemas.openxmlformats.org/officeDocument/2006/relationships/image" Target="../media/image130.png"/><Relationship Id="rId5" Type="http://schemas.openxmlformats.org/officeDocument/2006/relationships/notesSlide" Target="../notesSlides/notesSlide3.xml"/><Relationship Id="rId237" Type="http://schemas.openxmlformats.org/officeDocument/2006/relationships/image" Target="../media/image56.png"/><Relationship Id="rId279" Type="http://schemas.openxmlformats.org/officeDocument/2006/relationships/image" Target="../media/image83.png"/><Relationship Id="rId139" Type="http://schemas.openxmlformats.org/officeDocument/2006/relationships/customXml" Target="../ink/ink24.xml"/><Relationship Id="rId290" Type="http://schemas.openxmlformats.org/officeDocument/2006/relationships/customXml" Target="../ink/ink98.xml"/><Relationship Id="rId304" Type="http://schemas.openxmlformats.org/officeDocument/2006/relationships/customXml" Target="../ink/ink105.xml"/><Relationship Id="rId346" Type="http://schemas.openxmlformats.org/officeDocument/2006/relationships/image" Target="../media/image116.png"/><Relationship Id="rId150" Type="http://schemas.openxmlformats.org/officeDocument/2006/relationships/image" Target="../media/image16.png"/><Relationship Id="rId171" Type="http://schemas.openxmlformats.org/officeDocument/2006/relationships/customXml" Target="../ink/ink40.xml"/><Relationship Id="rId192" Type="http://schemas.openxmlformats.org/officeDocument/2006/relationships/customXml" Target="../ink/ink47.xml"/><Relationship Id="rId206" Type="http://schemas.openxmlformats.org/officeDocument/2006/relationships/customXml" Target="../ink/ink56.xml"/><Relationship Id="rId227" Type="http://schemas.openxmlformats.org/officeDocument/2006/relationships/image" Target="../media/image51.png"/><Relationship Id="rId248" Type="http://schemas.openxmlformats.org/officeDocument/2006/relationships/customXml" Target="../ink/ink77.xml"/><Relationship Id="rId269" Type="http://schemas.openxmlformats.org/officeDocument/2006/relationships/image" Target="../media/image78.png"/><Relationship Id="rId12" Type="http://schemas.openxmlformats.org/officeDocument/2006/relationships/customXml" Target="../ink/ink4.xml"/><Relationship Id="rId33" Type="http://schemas.openxmlformats.org/officeDocument/2006/relationships/image" Target="../media/image12.png"/><Relationship Id="rId129" Type="http://schemas.openxmlformats.org/officeDocument/2006/relationships/customXml" Target="../ink/ink19.xml"/><Relationship Id="rId280" Type="http://schemas.openxmlformats.org/officeDocument/2006/relationships/customXml" Target="../ink/ink93.xml"/><Relationship Id="rId315" Type="http://schemas.openxmlformats.org/officeDocument/2006/relationships/image" Target="../media/image101.png"/><Relationship Id="rId336" Type="http://schemas.openxmlformats.org/officeDocument/2006/relationships/image" Target="../media/image111.png"/><Relationship Id="rId357" Type="http://schemas.openxmlformats.org/officeDocument/2006/relationships/image" Target="../media/image121.png"/><Relationship Id="rId140" Type="http://schemas.openxmlformats.org/officeDocument/2006/relationships/image" Target="../media/image10101.png"/><Relationship Id="rId161" Type="http://schemas.openxmlformats.org/officeDocument/2006/relationships/customXml" Target="../ink/ink35.xml"/><Relationship Id="rId182" Type="http://schemas.openxmlformats.org/officeDocument/2006/relationships/image" Target="../media/image32.png"/><Relationship Id="rId217" Type="http://schemas.openxmlformats.org/officeDocument/2006/relationships/image" Target="../media/image46.png"/><Relationship Id="rId378" Type="http://schemas.openxmlformats.org/officeDocument/2006/relationships/image" Target="../media/image1.png"/><Relationship Id="rId6" Type="http://schemas.openxmlformats.org/officeDocument/2006/relationships/customXml" Target="../ink/ink1.xml"/><Relationship Id="rId238" Type="http://schemas.openxmlformats.org/officeDocument/2006/relationships/customXml" Target="../ink/ink72.xml"/><Relationship Id="rId259" Type="http://schemas.openxmlformats.org/officeDocument/2006/relationships/image" Target="../media/image73.png"/><Relationship Id="rId23" Type="http://schemas.openxmlformats.org/officeDocument/2006/relationships/image" Target="../media/image9.png"/><Relationship Id="rId270" Type="http://schemas.openxmlformats.org/officeDocument/2006/relationships/customXml" Target="../ink/ink88.xml"/><Relationship Id="rId291" Type="http://schemas.openxmlformats.org/officeDocument/2006/relationships/image" Target="../media/image89.png"/><Relationship Id="rId305" Type="http://schemas.openxmlformats.org/officeDocument/2006/relationships/image" Target="../media/image96.png"/><Relationship Id="rId326" Type="http://schemas.openxmlformats.org/officeDocument/2006/relationships/image" Target="../media/image106.png"/><Relationship Id="rId347" Type="http://schemas.openxmlformats.org/officeDocument/2006/relationships/customXml" Target="../ink/ink127.xml"/><Relationship Id="rId130" Type="http://schemas.openxmlformats.org/officeDocument/2006/relationships/image" Target="../media/image70.png"/><Relationship Id="rId151" Type="http://schemas.openxmlformats.org/officeDocument/2006/relationships/customXml" Target="../ink/ink30.xml"/><Relationship Id="rId368" Type="http://schemas.openxmlformats.org/officeDocument/2006/relationships/customXml" Target="../ink/ink139.xml"/><Relationship Id="rId172" Type="http://schemas.openxmlformats.org/officeDocument/2006/relationships/image" Target="../media/image27.png"/><Relationship Id="rId193" Type="http://schemas.openxmlformats.org/officeDocument/2006/relationships/customXml" Target="../ink/ink48.xml"/><Relationship Id="rId207" Type="http://schemas.openxmlformats.org/officeDocument/2006/relationships/image" Target="../media/image41.png"/><Relationship Id="rId228" Type="http://schemas.openxmlformats.org/officeDocument/2006/relationships/customXml" Target="../ink/ink67.xml"/><Relationship Id="rId249" Type="http://schemas.openxmlformats.org/officeDocument/2006/relationships/image" Target="../media/image62.png"/><Relationship Id="rId13" Type="http://schemas.openxmlformats.org/officeDocument/2006/relationships/image" Target="../media/image7.png"/><Relationship Id="rId260" Type="http://schemas.openxmlformats.org/officeDocument/2006/relationships/customXml" Target="../ink/ink83.xml"/><Relationship Id="rId281" Type="http://schemas.openxmlformats.org/officeDocument/2006/relationships/image" Target="../media/image84.png"/><Relationship Id="rId316" Type="http://schemas.openxmlformats.org/officeDocument/2006/relationships/customXml" Target="../ink/ink111.xml"/><Relationship Id="rId337" Type="http://schemas.openxmlformats.org/officeDocument/2006/relationships/customXml" Target="../ink/ink122.xml"/><Relationship Id="rId34" Type="http://schemas.openxmlformats.org/officeDocument/2006/relationships/customXml" Target="../ink/ink15.xml"/><Relationship Id="rId141" Type="http://schemas.openxmlformats.org/officeDocument/2006/relationships/customXml" Target="../ink/ink25.xml"/><Relationship Id="rId358" Type="http://schemas.openxmlformats.org/officeDocument/2006/relationships/customXml" Target="../ink/ink133.xml"/><Relationship Id="rId7" Type="http://schemas.openxmlformats.org/officeDocument/2006/relationships/image" Target="../media/image7100.png"/><Relationship Id="rId162" Type="http://schemas.openxmlformats.org/officeDocument/2006/relationships/image" Target="../media/image22.png"/><Relationship Id="rId218" Type="http://schemas.openxmlformats.org/officeDocument/2006/relationships/customXml" Target="../ink/ink62.xml"/><Relationship Id="rId239" Type="http://schemas.openxmlformats.org/officeDocument/2006/relationships/image" Target="../media/image57.png"/><Relationship Id="rId250" Type="http://schemas.openxmlformats.org/officeDocument/2006/relationships/customXml" Target="../ink/ink78.xml"/><Relationship Id="rId271" Type="http://schemas.openxmlformats.org/officeDocument/2006/relationships/image" Target="../media/image79.png"/><Relationship Id="rId292" Type="http://schemas.openxmlformats.org/officeDocument/2006/relationships/customXml" Target="../ink/ink99.xml"/><Relationship Id="rId306" Type="http://schemas.openxmlformats.org/officeDocument/2006/relationships/customXml" Target="../ink/ink106.xml"/><Relationship Id="rId24" Type="http://schemas.openxmlformats.org/officeDocument/2006/relationships/customXml" Target="../ink/ink10.xml"/><Relationship Id="rId131" Type="http://schemas.openxmlformats.org/officeDocument/2006/relationships/customXml" Target="../ink/ink20.xml"/><Relationship Id="rId327" Type="http://schemas.openxmlformats.org/officeDocument/2006/relationships/customXml" Target="../ink/ink117.xml"/><Relationship Id="rId348" Type="http://schemas.openxmlformats.org/officeDocument/2006/relationships/image" Target="../media/image117.png"/><Relationship Id="rId369" Type="http://schemas.openxmlformats.org/officeDocument/2006/relationships/image" Target="../media/image126.png"/><Relationship Id="rId152" Type="http://schemas.openxmlformats.org/officeDocument/2006/relationships/image" Target="../media/image17.png"/><Relationship Id="rId173" Type="http://schemas.openxmlformats.org/officeDocument/2006/relationships/customXml" Target="../ink/ink41.xml"/><Relationship Id="rId194" Type="http://schemas.openxmlformats.org/officeDocument/2006/relationships/customXml" Target="../ink/ink49.xml"/><Relationship Id="rId208" Type="http://schemas.openxmlformats.org/officeDocument/2006/relationships/customXml" Target="../ink/ink57.xml"/><Relationship Id="rId229" Type="http://schemas.openxmlformats.org/officeDocument/2006/relationships/image" Target="../media/image52.png"/><Relationship Id="rId240" Type="http://schemas.openxmlformats.org/officeDocument/2006/relationships/customXml" Target="../ink/ink73.xml"/><Relationship Id="rId261" Type="http://schemas.openxmlformats.org/officeDocument/2006/relationships/image" Target="../media/image74.png"/><Relationship Id="rId14" Type="http://schemas.openxmlformats.org/officeDocument/2006/relationships/customXml" Target="../ink/ink5.xml"/><Relationship Id="rId282" Type="http://schemas.openxmlformats.org/officeDocument/2006/relationships/customXml" Target="../ink/ink94.xml"/><Relationship Id="rId317" Type="http://schemas.openxmlformats.org/officeDocument/2006/relationships/image" Target="../media/image102.png"/><Relationship Id="rId338" Type="http://schemas.openxmlformats.org/officeDocument/2006/relationships/image" Target="../media/image112.png"/><Relationship Id="rId359" Type="http://schemas.openxmlformats.org/officeDocument/2006/relationships/image" Target="../media/image122.png"/><Relationship Id="rId8" Type="http://schemas.openxmlformats.org/officeDocument/2006/relationships/customXml" Target="../ink/ink2.xml"/><Relationship Id="rId142" Type="http://schemas.openxmlformats.org/officeDocument/2006/relationships/image" Target="../media/image11101.png"/><Relationship Id="rId163" Type="http://schemas.openxmlformats.org/officeDocument/2006/relationships/customXml" Target="../ink/ink36.xml"/><Relationship Id="rId184" Type="http://schemas.openxmlformats.org/officeDocument/2006/relationships/image" Target="../media/image33.png"/><Relationship Id="rId219" Type="http://schemas.openxmlformats.org/officeDocument/2006/relationships/image" Target="../media/image47.png"/><Relationship Id="rId370" Type="http://schemas.openxmlformats.org/officeDocument/2006/relationships/customXml" Target="../ink/ink140.xml"/><Relationship Id="rId230" Type="http://schemas.openxmlformats.org/officeDocument/2006/relationships/customXml" Target="../ink/ink68.xml"/><Relationship Id="rId251" Type="http://schemas.openxmlformats.org/officeDocument/2006/relationships/image" Target="../media/image63.png"/><Relationship Id="rId25" Type="http://schemas.openxmlformats.org/officeDocument/2006/relationships/image" Target="../media/image10.png"/><Relationship Id="rId272" Type="http://schemas.openxmlformats.org/officeDocument/2006/relationships/customXml" Target="../ink/ink89.xml"/><Relationship Id="rId293" Type="http://schemas.openxmlformats.org/officeDocument/2006/relationships/image" Target="../media/image90.png"/><Relationship Id="rId307" Type="http://schemas.openxmlformats.org/officeDocument/2006/relationships/image" Target="../media/image97.png"/><Relationship Id="rId328" Type="http://schemas.openxmlformats.org/officeDocument/2006/relationships/image" Target="../media/image107.png"/><Relationship Id="rId349" Type="http://schemas.openxmlformats.org/officeDocument/2006/relationships/customXml" Target="../ink/ink128.xml"/><Relationship Id="rId132" Type="http://schemas.openxmlformats.org/officeDocument/2006/relationships/image" Target="../media/image71.png"/><Relationship Id="rId153" Type="http://schemas.openxmlformats.org/officeDocument/2006/relationships/customXml" Target="../ink/ink31.xml"/><Relationship Id="rId174" Type="http://schemas.openxmlformats.org/officeDocument/2006/relationships/image" Target="../media/image28.png"/><Relationship Id="rId195" Type="http://schemas.openxmlformats.org/officeDocument/2006/relationships/image" Target="../media/image34.png"/><Relationship Id="rId209" Type="http://schemas.openxmlformats.org/officeDocument/2006/relationships/image" Target="../media/image42.png"/><Relationship Id="rId360" Type="http://schemas.openxmlformats.org/officeDocument/2006/relationships/customXml" Target="../ink/ink134.xml"/><Relationship Id="rId220" Type="http://schemas.openxmlformats.org/officeDocument/2006/relationships/customXml" Target="../ink/ink63.xml"/><Relationship Id="rId241" Type="http://schemas.openxmlformats.org/officeDocument/2006/relationships/image" Target="../media/image58.png"/><Relationship Id="rId15" Type="http://schemas.openxmlformats.org/officeDocument/2006/relationships/image" Target="../media/image8.png"/><Relationship Id="rId262" Type="http://schemas.openxmlformats.org/officeDocument/2006/relationships/customXml" Target="../ink/ink84.xml"/><Relationship Id="rId283" Type="http://schemas.openxmlformats.org/officeDocument/2006/relationships/image" Target="../media/image85.png"/><Relationship Id="rId318" Type="http://schemas.openxmlformats.org/officeDocument/2006/relationships/customXml" Target="../ink/ink112.xml"/><Relationship Id="rId339" Type="http://schemas.openxmlformats.org/officeDocument/2006/relationships/customXml" Target="../ink/ink123.xml"/><Relationship Id="rId122" Type="http://schemas.openxmlformats.org/officeDocument/2006/relationships/image" Target="../media/image66.png"/><Relationship Id="rId143" Type="http://schemas.openxmlformats.org/officeDocument/2006/relationships/customXml" Target="../ink/ink26.xml"/><Relationship Id="rId164" Type="http://schemas.openxmlformats.org/officeDocument/2006/relationships/image" Target="../media/image23.png"/><Relationship Id="rId350" Type="http://schemas.openxmlformats.org/officeDocument/2006/relationships/image" Target="../media/image118.png"/><Relationship Id="rId371" Type="http://schemas.openxmlformats.org/officeDocument/2006/relationships/image" Target="../media/image127.png"/><Relationship Id="rId9" Type="http://schemas.openxmlformats.org/officeDocument/2006/relationships/image" Target="../media/image8100.png"/><Relationship Id="rId210" Type="http://schemas.openxmlformats.org/officeDocument/2006/relationships/customXml" Target="../ink/ink58.xml"/><Relationship Id="rId26" Type="http://schemas.openxmlformats.org/officeDocument/2006/relationships/customXml" Target="../ink/ink11.xml"/><Relationship Id="rId231" Type="http://schemas.openxmlformats.org/officeDocument/2006/relationships/image" Target="../media/image53.png"/><Relationship Id="rId252" Type="http://schemas.openxmlformats.org/officeDocument/2006/relationships/customXml" Target="../ink/ink79.xml"/><Relationship Id="rId273" Type="http://schemas.openxmlformats.org/officeDocument/2006/relationships/image" Target="../media/image80.png"/><Relationship Id="rId294" Type="http://schemas.openxmlformats.org/officeDocument/2006/relationships/customXml" Target="../ink/ink100.xml"/><Relationship Id="rId308" Type="http://schemas.openxmlformats.org/officeDocument/2006/relationships/customXml" Target="../ink/ink107.xml"/><Relationship Id="rId329" Type="http://schemas.openxmlformats.org/officeDocument/2006/relationships/customXml" Target="../ink/ink118.xml"/><Relationship Id="rId133" Type="http://schemas.openxmlformats.org/officeDocument/2006/relationships/customXml" Target="../ink/ink21.xml"/><Relationship Id="rId154" Type="http://schemas.openxmlformats.org/officeDocument/2006/relationships/image" Target="../media/image18.png"/><Relationship Id="rId175" Type="http://schemas.openxmlformats.org/officeDocument/2006/relationships/customXml" Target="../ink/ink42.xml"/><Relationship Id="rId340" Type="http://schemas.openxmlformats.org/officeDocument/2006/relationships/image" Target="../media/image113.png"/><Relationship Id="rId361" Type="http://schemas.openxmlformats.org/officeDocument/2006/relationships/image" Target="../media/image123.png"/><Relationship Id="rId196" Type="http://schemas.openxmlformats.org/officeDocument/2006/relationships/customXml" Target="../ink/ink50.xml"/><Relationship Id="rId200" Type="http://schemas.openxmlformats.org/officeDocument/2006/relationships/customXml" Target="../ink/ink52.xml"/><Relationship Id="rId16" Type="http://schemas.openxmlformats.org/officeDocument/2006/relationships/customXml" Target="../ink/ink6.xml"/><Relationship Id="rId221" Type="http://schemas.openxmlformats.org/officeDocument/2006/relationships/image" Target="../media/image48.png"/><Relationship Id="rId242" Type="http://schemas.openxmlformats.org/officeDocument/2006/relationships/customXml" Target="../ink/ink74.xml"/><Relationship Id="rId263" Type="http://schemas.openxmlformats.org/officeDocument/2006/relationships/image" Target="../media/image75.png"/><Relationship Id="rId284" Type="http://schemas.openxmlformats.org/officeDocument/2006/relationships/customXml" Target="../ink/ink95.xml"/><Relationship Id="rId319" Type="http://schemas.openxmlformats.org/officeDocument/2006/relationships/image" Target="../media/image103.png"/><Relationship Id="rId123" Type="http://schemas.openxmlformats.org/officeDocument/2006/relationships/customXml" Target="../ink/ink16.xml"/><Relationship Id="rId144" Type="http://schemas.openxmlformats.org/officeDocument/2006/relationships/image" Target="../media/image12101.png"/><Relationship Id="rId330" Type="http://schemas.openxmlformats.org/officeDocument/2006/relationships/image" Target="../media/image108.png"/><Relationship Id="rId165" Type="http://schemas.openxmlformats.org/officeDocument/2006/relationships/customXml" Target="../ink/ink37.xml"/><Relationship Id="rId351" Type="http://schemas.openxmlformats.org/officeDocument/2006/relationships/customXml" Target="../ink/ink129.xml"/><Relationship Id="rId372" Type="http://schemas.openxmlformats.org/officeDocument/2006/relationships/customXml" Target="../ink/ink141.xml"/><Relationship Id="rId211" Type="http://schemas.openxmlformats.org/officeDocument/2006/relationships/image" Target="../media/image43.png"/><Relationship Id="rId232" Type="http://schemas.openxmlformats.org/officeDocument/2006/relationships/customXml" Target="../ink/ink69.xml"/><Relationship Id="rId253" Type="http://schemas.openxmlformats.org/officeDocument/2006/relationships/image" Target="../media/image64.png"/><Relationship Id="rId274" Type="http://schemas.openxmlformats.org/officeDocument/2006/relationships/customXml" Target="../ink/ink90.xml"/><Relationship Id="rId295" Type="http://schemas.openxmlformats.org/officeDocument/2006/relationships/image" Target="../media/image91.png"/><Relationship Id="rId309" Type="http://schemas.openxmlformats.org/officeDocument/2006/relationships/image" Target="../media/image98.png"/><Relationship Id="rId27" Type="http://schemas.openxmlformats.org/officeDocument/2006/relationships/image" Target="../media/image11.png"/><Relationship Id="rId134" Type="http://schemas.openxmlformats.org/officeDocument/2006/relationships/image" Target="../media/image7101.png"/><Relationship Id="rId320" Type="http://schemas.openxmlformats.org/officeDocument/2006/relationships/customXml" Target="../ink/ink113.xml"/><Relationship Id="rId155" Type="http://schemas.openxmlformats.org/officeDocument/2006/relationships/customXml" Target="../ink/ink32.xml"/><Relationship Id="rId176" Type="http://schemas.openxmlformats.org/officeDocument/2006/relationships/image" Target="../media/image29.png"/><Relationship Id="rId197" Type="http://schemas.openxmlformats.org/officeDocument/2006/relationships/image" Target="../media/image37.png"/><Relationship Id="rId341" Type="http://schemas.openxmlformats.org/officeDocument/2006/relationships/customXml" Target="../ink/ink124.xml"/><Relationship Id="rId362" Type="http://schemas.openxmlformats.org/officeDocument/2006/relationships/customXml" Target="../ink/ink135.xml"/><Relationship Id="rId201" Type="http://schemas.openxmlformats.org/officeDocument/2006/relationships/customXml" Target="../ink/ink53.xml"/><Relationship Id="rId222" Type="http://schemas.openxmlformats.org/officeDocument/2006/relationships/customXml" Target="../ink/ink64.xml"/><Relationship Id="rId243" Type="http://schemas.openxmlformats.org/officeDocument/2006/relationships/image" Target="../media/image59.png"/><Relationship Id="rId264" Type="http://schemas.openxmlformats.org/officeDocument/2006/relationships/customXml" Target="../ink/ink85.xml"/><Relationship Id="rId285" Type="http://schemas.openxmlformats.org/officeDocument/2006/relationships/image" Target="../media/image86.png"/><Relationship Id="rId17" Type="http://schemas.openxmlformats.org/officeDocument/2006/relationships/image" Target="../media/image12100.png"/><Relationship Id="rId124" Type="http://schemas.openxmlformats.org/officeDocument/2006/relationships/image" Target="../media/image67.png"/><Relationship Id="rId310" Type="http://schemas.openxmlformats.org/officeDocument/2006/relationships/customXml" Target="../ink/ink108.xml"/><Relationship Id="rId145" Type="http://schemas.openxmlformats.org/officeDocument/2006/relationships/customXml" Target="../ink/ink27.xml"/><Relationship Id="rId166" Type="http://schemas.openxmlformats.org/officeDocument/2006/relationships/image" Target="../media/image24.png"/><Relationship Id="rId331" Type="http://schemas.openxmlformats.org/officeDocument/2006/relationships/customXml" Target="../ink/ink119.xml"/><Relationship Id="rId352" Type="http://schemas.openxmlformats.org/officeDocument/2006/relationships/image" Target="../media/image119.png"/><Relationship Id="rId373" Type="http://schemas.openxmlformats.org/officeDocument/2006/relationships/image" Target="../media/image128.png"/><Relationship Id="rId1" Type="http://schemas.openxmlformats.org/officeDocument/2006/relationships/tags" Target="../tags/tag5.xml"/><Relationship Id="rId212" Type="http://schemas.openxmlformats.org/officeDocument/2006/relationships/customXml" Target="../ink/ink59.xml"/><Relationship Id="rId233" Type="http://schemas.openxmlformats.org/officeDocument/2006/relationships/image" Target="../media/image54.png"/><Relationship Id="rId254" Type="http://schemas.openxmlformats.org/officeDocument/2006/relationships/customXml" Target="../ink/ink80.xml"/><Relationship Id="rId28" Type="http://schemas.openxmlformats.org/officeDocument/2006/relationships/customXml" Target="../ink/ink12.xml"/><Relationship Id="rId275" Type="http://schemas.openxmlformats.org/officeDocument/2006/relationships/image" Target="../media/image81.png"/><Relationship Id="rId296" Type="http://schemas.openxmlformats.org/officeDocument/2006/relationships/customXml" Target="../ink/ink101.xml"/><Relationship Id="rId300" Type="http://schemas.openxmlformats.org/officeDocument/2006/relationships/customXml" Target="../ink/ink103.xml"/><Relationship Id="rId135" Type="http://schemas.openxmlformats.org/officeDocument/2006/relationships/customXml" Target="../ink/ink22.xml"/><Relationship Id="rId156" Type="http://schemas.openxmlformats.org/officeDocument/2006/relationships/image" Target="../media/image19.png"/><Relationship Id="rId177" Type="http://schemas.openxmlformats.org/officeDocument/2006/relationships/customXml" Target="../ink/ink43.xml"/><Relationship Id="rId198" Type="http://schemas.openxmlformats.org/officeDocument/2006/relationships/customXml" Target="../ink/ink51.xml"/><Relationship Id="rId321" Type="http://schemas.openxmlformats.org/officeDocument/2006/relationships/customXml" Target="../ink/ink114.xml"/><Relationship Id="rId342" Type="http://schemas.openxmlformats.org/officeDocument/2006/relationships/image" Target="../media/image114.png"/><Relationship Id="rId363" Type="http://schemas.openxmlformats.org/officeDocument/2006/relationships/customXml" Target="../ink/ink136.xml"/><Relationship Id="rId202" Type="http://schemas.openxmlformats.org/officeDocument/2006/relationships/image" Target="../media/image39.png"/><Relationship Id="rId223" Type="http://schemas.openxmlformats.org/officeDocument/2006/relationships/image" Target="../media/image49.png"/><Relationship Id="rId244" Type="http://schemas.openxmlformats.org/officeDocument/2006/relationships/customXml" Target="../ink/ink75.xml"/><Relationship Id="rId18" Type="http://schemas.openxmlformats.org/officeDocument/2006/relationships/customXml" Target="../ink/ink7.xml"/><Relationship Id="rId265" Type="http://schemas.openxmlformats.org/officeDocument/2006/relationships/image" Target="../media/image76.png"/><Relationship Id="rId286" Type="http://schemas.openxmlformats.org/officeDocument/2006/relationships/customXml" Target="../ink/ink96.xml"/><Relationship Id="rId125" Type="http://schemas.openxmlformats.org/officeDocument/2006/relationships/customXml" Target="../ink/ink17.xml"/><Relationship Id="rId146" Type="http://schemas.openxmlformats.org/officeDocument/2006/relationships/image" Target="../media/image13.png"/><Relationship Id="rId167" Type="http://schemas.openxmlformats.org/officeDocument/2006/relationships/customXml" Target="../ink/ink38.xml"/><Relationship Id="rId188" Type="http://schemas.openxmlformats.org/officeDocument/2006/relationships/image" Target="../media/image35.png"/><Relationship Id="rId311" Type="http://schemas.openxmlformats.org/officeDocument/2006/relationships/image" Target="../media/image99.png"/><Relationship Id="rId332" Type="http://schemas.openxmlformats.org/officeDocument/2006/relationships/image" Target="../media/image109.png"/><Relationship Id="rId353" Type="http://schemas.openxmlformats.org/officeDocument/2006/relationships/customXml" Target="../ink/ink130.xml"/><Relationship Id="rId374" Type="http://schemas.openxmlformats.org/officeDocument/2006/relationships/customXml" Target="../ink/ink142.xml"/><Relationship Id="rId213" Type="http://schemas.openxmlformats.org/officeDocument/2006/relationships/image" Target="../media/image44.png"/><Relationship Id="rId234" Type="http://schemas.openxmlformats.org/officeDocument/2006/relationships/customXml" Target="../ink/ink70.xml"/><Relationship Id="rId2" Type="http://schemas.microsoft.com/office/2007/relationships/media" Target="../media/media7.m4a"/><Relationship Id="rId29" Type="http://schemas.openxmlformats.org/officeDocument/2006/relationships/image" Target="../media/image1825.png"/><Relationship Id="rId255" Type="http://schemas.openxmlformats.org/officeDocument/2006/relationships/image" Target="../media/image65.png"/><Relationship Id="rId276" Type="http://schemas.openxmlformats.org/officeDocument/2006/relationships/customXml" Target="../ink/ink91.xml"/><Relationship Id="rId297" Type="http://schemas.openxmlformats.org/officeDocument/2006/relationships/image" Target="../media/image92.png"/><Relationship Id="rId136" Type="http://schemas.openxmlformats.org/officeDocument/2006/relationships/image" Target="../media/image8101.png"/><Relationship Id="rId157" Type="http://schemas.openxmlformats.org/officeDocument/2006/relationships/customXml" Target="../ink/ink33.xml"/><Relationship Id="rId178" Type="http://schemas.openxmlformats.org/officeDocument/2006/relationships/image" Target="../media/image30.png"/><Relationship Id="rId301" Type="http://schemas.openxmlformats.org/officeDocument/2006/relationships/image" Target="../media/image94.png"/><Relationship Id="rId322" Type="http://schemas.openxmlformats.org/officeDocument/2006/relationships/image" Target="../media/image104.png"/><Relationship Id="rId343" Type="http://schemas.openxmlformats.org/officeDocument/2006/relationships/customXml" Target="../ink/ink125.xml"/><Relationship Id="rId364" Type="http://schemas.openxmlformats.org/officeDocument/2006/relationships/image" Target="../media/image124.png"/><Relationship Id="rId199" Type="http://schemas.openxmlformats.org/officeDocument/2006/relationships/image" Target="../media/image38.png"/><Relationship Id="rId203" Type="http://schemas.openxmlformats.org/officeDocument/2006/relationships/customXml" Target="../ink/ink54.xml"/><Relationship Id="rId19" Type="http://schemas.openxmlformats.org/officeDocument/2006/relationships/image" Target="../media/image13100.png"/><Relationship Id="rId224" Type="http://schemas.openxmlformats.org/officeDocument/2006/relationships/customXml" Target="../ink/ink65.xml"/><Relationship Id="rId245" Type="http://schemas.openxmlformats.org/officeDocument/2006/relationships/image" Target="../media/image60.png"/><Relationship Id="rId266" Type="http://schemas.openxmlformats.org/officeDocument/2006/relationships/customXml" Target="../ink/ink86.xml"/><Relationship Id="rId287" Type="http://schemas.openxmlformats.org/officeDocument/2006/relationships/image" Target="../media/image87.png"/><Relationship Id="rId30" Type="http://schemas.openxmlformats.org/officeDocument/2006/relationships/customXml" Target="../ink/ink13.xml"/><Relationship Id="rId126" Type="http://schemas.openxmlformats.org/officeDocument/2006/relationships/image" Target="../media/image68.png"/><Relationship Id="rId147" Type="http://schemas.openxmlformats.org/officeDocument/2006/relationships/customXml" Target="../ink/ink28.xml"/><Relationship Id="rId168" Type="http://schemas.openxmlformats.org/officeDocument/2006/relationships/image" Target="../media/image25.png"/><Relationship Id="rId312" Type="http://schemas.openxmlformats.org/officeDocument/2006/relationships/customXml" Target="../ink/ink109.xml"/><Relationship Id="rId333" Type="http://schemas.openxmlformats.org/officeDocument/2006/relationships/customXml" Target="../ink/ink120.xml"/><Relationship Id="rId354" Type="http://schemas.openxmlformats.org/officeDocument/2006/relationships/image" Target="../media/image120.png"/><Relationship Id="rId189" Type="http://schemas.openxmlformats.org/officeDocument/2006/relationships/customXml" Target="../ink/ink45.xml"/><Relationship Id="rId375" Type="http://schemas.openxmlformats.org/officeDocument/2006/relationships/image" Target="../media/image129.png"/><Relationship Id="rId3" Type="http://schemas.openxmlformats.org/officeDocument/2006/relationships/audio" Target="../media/media7.m4a"/><Relationship Id="rId214" Type="http://schemas.openxmlformats.org/officeDocument/2006/relationships/customXml" Target="../ink/ink60.xml"/><Relationship Id="rId235" Type="http://schemas.openxmlformats.org/officeDocument/2006/relationships/image" Target="../media/image55.png"/><Relationship Id="rId256" Type="http://schemas.openxmlformats.org/officeDocument/2006/relationships/customXml" Target="../ink/ink81.xml"/><Relationship Id="rId277" Type="http://schemas.openxmlformats.org/officeDocument/2006/relationships/image" Target="../media/image82.png"/><Relationship Id="rId298" Type="http://schemas.openxmlformats.org/officeDocument/2006/relationships/customXml" Target="../ink/ink102.xml"/><Relationship Id="rId137" Type="http://schemas.openxmlformats.org/officeDocument/2006/relationships/customXml" Target="../ink/ink23.xml"/><Relationship Id="rId158" Type="http://schemas.openxmlformats.org/officeDocument/2006/relationships/image" Target="../media/image20.png"/><Relationship Id="rId302" Type="http://schemas.openxmlformats.org/officeDocument/2006/relationships/customXml" Target="../ink/ink104.xml"/><Relationship Id="rId323" Type="http://schemas.openxmlformats.org/officeDocument/2006/relationships/customXml" Target="../ink/ink115.xml"/><Relationship Id="rId344" Type="http://schemas.openxmlformats.org/officeDocument/2006/relationships/image" Target="../media/image115.png"/><Relationship Id="rId20" Type="http://schemas.openxmlformats.org/officeDocument/2006/relationships/customXml" Target="../ink/ink8.xml"/><Relationship Id="rId179" Type="http://schemas.openxmlformats.org/officeDocument/2006/relationships/customXml" Target="../ink/ink44.xml"/><Relationship Id="rId365" Type="http://schemas.openxmlformats.org/officeDocument/2006/relationships/customXml" Target="../ink/ink137.xml"/><Relationship Id="rId190" Type="http://schemas.openxmlformats.org/officeDocument/2006/relationships/image" Target="../media/image36.png"/><Relationship Id="rId204" Type="http://schemas.openxmlformats.org/officeDocument/2006/relationships/customXml" Target="../ink/ink55.xml"/><Relationship Id="rId225" Type="http://schemas.openxmlformats.org/officeDocument/2006/relationships/image" Target="../media/image50.png"/><Relationship Id="rId246" Type="http://schemas.openxmlformats.org/officeDocument/2006/relationships/customXml" Target="../ink/ink76.xml"/><Relationship Id="rId267" Type="http://schemas.openxmlformats.org/officeDocument/2006/relationships/image" Target="../media/image77.png"/><Relationship Id="rId288" Type="http://schemas.openxmlformats.org/officeDocument/2006/relationships/customXml" Target="../ink/ink97.xml"/><Relationship Id="rId127" Type="http://schemas.openxmlformats.org/officeDocument/2006/relationships/customXml" Target="../ink/ink18.xml"/><Relationship Id="rId313" Type="http://schemas.openxmlformats.org/officeDocument/2006/relationships/image" Target="../media/image100.png"/><Relationship Id="rId10" Type="http://schemas.openxmlformats.org/officeDocument/2006/relationships/customXml" Target="../ink/ink3.xml"/><Relationship Id="rId31" Type="http://schemas.openxmlformats.org/officeDocument/2006/relationships/image" Target="../media/image1910.png"/><Relationship Id="rId148" Type="http://schemas.openxmlformats.org/officeDocument/2006/relationships/image" Target="../media/image15.png"/><Relationship Id="rId169" Type="http://schemas.openxmlformats.org/officeDocument/2006/relationships/customXml" Target="../ink/ink39.xml"/><Relationship Id="rId334" Type="http://schemas.openxmlformats.org/officeDocument/2006/relationships/image" Target="../media/image110.png"/><Relationship Id="rId355" Type="http://schemas.openxmlformats.org/officeDocument/2006/relationships/customXml" Target="../ink/ink131.xml"/><Relationship Id="rId376" Type="http://schemas.openxmlformats.org/officeDocument/2006/relationships/customXml" Target="../ink/ink143.xml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31.png"/><Relationship Id="rId215" Type="http://schemas.openxmlformats.org/officeDocument/2006/relationships/image" Target="../media/image45.png"/><Relationship Id="rId236" Type="http://schemas.openxmlformats.org/officeDocument/2006/relationships/customXml" Target="../ink/ink71.xml"/><Relationship Id="rId257" Type="http://schemas.openxmlformats.org/officeDocument/2006/relationships/image" Target="../media/image72.png"/><Relationship Id="rId278" Type="http://schemas.openxmlformats.org/officeDocument/2006/relationships/customXml" Target="../ink/ink92.xml"/><Relationship Id="rId303" Type="http://schemas.openxmlformats.org/officeDocument/2006/relationships/image" Target="../media/image95.png"/><Relationship Id="rId138" Type="http://schemas.openxmlformats.org/officeDocument/2006/relationships/image" Target="../media/image9102.png"/><Relationship Id="rId345" Type="http://schemas.openxmlformats.org/officeDocument/2006/relationships/customXml" Target="../ink/ink126.xml"/><Relationship Id="rId191" Type="http://schemas.openxmlformats.org/officeDocument/2006/relationships/customXml" Target="../ink/ink46.xml"/><Relationship Id="rId205" Type="http://schemas.openxmlformats.org/officeDocument/2006/relationships/image" Target="../media/image40.png"/><Relationship Id="rId247" Type="http://schemas.openxmlformats.org/officeDocument/2006/relationships/image" Target="../media/image61.png"/><Relationship Id="rId289" Type="http://schemas.openxmlformats.org/officeDocument/2006/relationships/image" Target="../media/image88.png"/><Relationship Id="rId11" Type="http://schemas.openxmlformats.org/officeDocument/2006/relationships/image" Target="../media/image6.png"/><Relationship Id="rId149" Type="http://schemas.openxmlformats.org/officeDocument/2006/relationships/customXml" Target="../ink/ink29.xml"/><Relationship Id="rId314" Type="http://schemas.openxmlformats.org/officeDocument/2006/relationships/customXml" Target="../ink/ink110.xml"/><Relationship Id="rId356" Type="http://schemas.openxmlformats.org/officeDocument/2006/relationships/customXml" Target="../ink/ink132.xml"/><Relationship Id="rId160" Type="http://schemas.openxmlformats.org/officeDocument/2006/relationships/image" Target="../media/image21.png"/><Relationship Id="rId216" Type="http://schemas.openxmlformats.org/officeDocument/2006/relationships/customXml" Target="../ink/ink61.xml"/><Relationship Id="rId258" Type="http://schemas.openxmlformats.org/officeDocument/2006/relationships/customXml" Target="../ink/ink82.xml"/><Relationship Id="rId22" Type="http://schemas.openxmlformats.org/officeDocument/2006/relationships/customXml" Target="../ink/ink9.xml"/><Relationship Id="rId325" Type="http://schemas.openxmlformats.org/officeDocument/2006/relationships/customXml" Target="../ink/ink116.xml"/><Relationship Id="rId367" Type="http://schemas.openxmlformats.org/officeDocument/2006/relationships/customXml" Target="../ink/ink138.xml"/></Relationships>
</file>

<file path=ppt/slides/_rels/slide8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187.png"/><Relationship Id="rId21" Type="http://schemas.openxmlformats.org/officeDocument/2006/relationships/image" Target="../media/image14.png"/><Relationship Id="rId159" Type="http://schemas.openxmlformats.org/officeDocument/2006/relationships/image" Target="../media/image42.png"/><Relationship Id="rId324" Type="http://schemas.openxmlformats.org/officeDocument/2006/relationships/customXml" Target="../ink/ink261.xml"/><Relationship Id="rId366" Type="http://schemas.openxmlformats.org/officeDocument/2006/relationships/customXml" Target="../ink/ink282.xml"/><Relationship Id="rId170" Type="http://schemas.openxmlformats.org/officeDocument/2006/relationships/customXml" Target="../ink/ink183.xml"/><Relationship Id="rId226" Type="http://schemas.openxmlformats.org/officeDocument/2006/relationships/customXml" Target="../ink/ink211.xml"/><Relationship Id="rId268" Type="http://schemas.openxmlformats.org/officeDocument/2006/relationships/customXml" Target="../ink/ink232.xml"/><Relationship Id="rId32" Type="http://schemas.openxmlformats.org/officeDocument/2006/relationships/customXml" Target="../ink/ink157.xml"/><Relationship Id="rId128" Type="http://schemas.openxmlformats.org/officeDocument/2006/relationships/image" Target="../media/image69.png"/><Relationship Id="rId335" Type="http://schemas.openxmlformats.org/officeDocument/2006/relationships/image" Target="../media/image205.png"/><Relationship Id="rId5" Type="http://schemas.openxmlformats.org/officeDocument/2006/relationships/notesSlide" Target="../notesSlides/notesSlide4.xml"/><Relationship Id="rId181" Type="http://schemas.openxmlformats.org/officeDocument/2006/relationships/image" Target="../media/image53.png"/><Relationship Id="rId237" Type="http://schemas.openxmlformats.org/officeDocument/2006/relationships/image" Target="../media/image158.png"/><Relationship Id="rId279" Type="http://schemas.openxmlformats.org/officeDocument/2006/relationships/image" Target="../media/image177.png"/><Relationship Id="rId22" Type="http://schemas.openxmlformats.org/officeDocument/2006/relationships/customXml" Target="../ink/ink152.xml"/><Relationship Id="rId139" Type="http://schemas.openxmlformats.org/officeDocument/2006/relationships/customXml" Target="../ink/ink167.xml"/><Relationship Id="rId290" Type="http://schemas.openxmlformats.org/officeDocument/2006/relationships/customXml" Target="../ink/ink244.xml"/><Relationship Id="rId304" Type="http://schemas.openxmlformats.org/officeDocument/2006/relationships/customXml" Target="../ink/ink251.xml"/><Relationship Id="rId325" Type="http://schemas.openxmlformats.org/officeDocument/2006/relationships/image" Target="../media/image200.png"/><Relationship Id="rId346" Type="http://schemas.openxmlformats.org/officeDocument/2006/relationships/customXml" Target="../ink/ink272.xml"/><Relationship Id="rId367" Type="http://schemas.openxmlformats.org/officeDocument/2006/relationships/image" Target="../media/image221.png"/><Relationship Id="rId150" Type="http://schemas.openxmlformats.org/officeDocument/2006/relationships/image" Target="../media/image17.png"/><Relationship Id="rId171" Type="http://schemas.openxmlformats.org/officeDocument/2006/relationships/image" Target="../media/image48.png"/><Relationship Id="rId192" Type="http://schemas.openxmlformats.org/officeDocument/2006/relationships/customXml" Target="../ink/ink194.xml"/><Relationship Id="rId206" Type="http://schemas.openxmlformats.org/officeDocument/2006/relationships/customXml" Target="../ink/ink201.xml"/><Relationship Id="rId227" Type="http://schemas.openxmlformats.org/officeDocument/2006/relationships/image" Target="../media/image153.png"/><Relationship Id="rId248" Type="http://schemas.openxmlformats.org/officeDocument/2006/relationships/customXml" Target="../ink/ink222.xml"/><Relationship Id="rId269" Type="http://schemas.openxmlformats.org/officeDocument/2006/relationships/image" Target="../media/image173.png"/><Relationship Id="rId12" Type="http://schemas.openxmlformats.org/officeDocument/2006/relationships/customXml" Target="../ink/ink147.xml"/><Relationship Id="rId33" Type="http://schemas.openxmlformats.org/officeDocument/2006/relationships/image" Target="../media/image12.png"/><Relationship Id="rId129" Type="http://schemas.openxmlformats.org/officeDocument/2006/relationships/customXml" Target="../ink/ink162.xml"/><Relationship Id="rId280" Type="http://schemas.openxmlformats.org/officeDocument/2006/relationships/customXml" Target="../ink/ink239.xml"/><Relationship Id="rId315" Type="http://schemas.openxmlformats.org/officeDocument/2006/relationships/image" Target="../media/image195.png"/><Relationship Id="rId336" Type="http://schemas.openxmlformats.org/officeDocument/2006/relationships/customXml" Target="../ink/ink267.xml"/><Relationship Id="rId357" Type="http://schemas.openxmlformats.org/officeDocument/2006/relationships/image" Target="../media/image216.png"/><Relationship Id="rId140" Type="http://schemas.openxmlformats.org/officeDocument/2006/relationships/image" Target="../media/image3412.png"/><Relationship Id="rId161" Type="http://schemas.openxmlformats.org/officeDocument/2006/relationships/image" Target="../media/image43.png"/><Relationship Id="rId182" Type="http://schemas.openxmlformats.org/officeDocument/2006/relationships/customXml" Target="../ink/ink189.xml"/><Relationship Id="rId217" Type="http://schemas.openxmlformats.org/officeDocument/2006/relationships/image" Target="../media/image148.png"/><Relationship Id="rId6" Type="http://schemas.openxmlformats.org/officeDocument/2006/relationships/customXml" Target="../ink/ink144.xml"/><Relationship Id="rId238" Type="http://schemas.openxmlformats.org/officeDocument/2006/relationships/customXml" Target="../ink/ink217.xml"/><Relationship Id="rId259" Type="http://schemas.openxmlformats.org/officeDocument/2006/relationships/image" Target="../media/image169.png"/><Relationship Id="rId23" Type="http://schemas.openxmlformats.org/officeDocument/2006/relationships/image" Target="../media/image9.png"/><Relationship Id="rId270" Type="http://schemas.openxmlformats.org/officeDocument/2006/relationships/customXml" Target="../ink/ink233.xml"/><Relationship Id="rId291" Type="http://schemas.openxmlformats.org/officeDocument/2006/relationships/image" Target="../media/image183.png"/><Relationship Id="rId305" Type="http://schemas.openxmlformats.org/officeDocument/2006/relationships/image" Target="../media/image190.png"/><Relationship Id="rId326" Type="http://schemas.openxmlformats.org/officeDocument/2006/relationships/customXml" Target="../ink/ink262.xml"/><Relationship Id="rId347" Type="http://schemas.openxmlformats.org/officeDocument/2006/relationships/image" Target="../media/image211.png"/><Relationship Id="rId130" Type="http://schemas.openxmlformats.org/officeDocument/2006/relationships/image" Target="../media/image70.png"/><Relationship Id="rId151" Type="http://schemas.openxmlformats.org/officeDocument/2006/relationships/customXml" Target="../ink/ink173.xml"/><Relationship Id="rId368" Type="http://schemas.openxmlformats.org/officeDocument/2006/relationships/customXml" Target="../ink/ink283.xml"/><Relationship Id="rId172" Type="http://schemas.openxmlformats.org/officeDocument/2006/relationships/customXml" Target="../ink/ink184.xml"/><Relationship Id="rId193" Type="http://schemas.openxmlformats.org/officeDocument/2006/relationships/image" Target="../media/image136.png"/><Relationship Id="rId207" Type="http://schemas.openxmlformats.org/officeDocument/2006/relationships/image" Target="../media/image143.png"/><Relationship Id="rId228" Type="http://schemas.openxmlformats.org/officeDocument/2006/relationships/customXml" Target="../ink/ink212.xml"/><Relationship Id="rId249" Type="http://schemas.openxmlformats.org/officeDocument/2006/relationships/image" Target="../media/image164.png"/><Relationship Id="rId13" Type="http://schemas.openxmlformats.org/officeDocument/2006/relationships/image" Target="../media/image7.png"/><Relationship Id="rId260" Type="http://schemas.openxmlformats.org/officeDocument/2006/relationships/customXml" Target="../ink/ink228.xml"/><Relationship Id="rId281" Type="http://schemas.openxmlformats.org/officeDocument/2006/relationships/image" Target="../media/image178.png"/><Relationship Id="rId316" Type="http://schemas.openxmlformats.org/officeDocument/2006/relationships/customXml" Target="../ink/ink257.xml"/><Relationship Id="rId337" Type="http://schemas.openxmlformats.org/officeDocument/2006/relationships/image" Target="../media/image206.png"/><Relationship Id="rId34" Type="http://schemas.openxmlformats.org/officeDocument/2006/relationships/customXml" Target="../ink/ink158.xml"/><Relationship Id="rId141" Type="http://schemas.openxmlformats.org/officeDocument/2006/relationships/customXml" Target="../ink/ink168.xml"/><Relationship Id="rId358" Type="http://schemas.openxmlformats.org/officeDocument/2006/relationships/customXml" Target="../ink/ink278.xml"/><Relationship Id="rId7" Type="http://schemas.openxmlformats.org/officeDocument/2006/relationships/image" Target="../media/image7100.png"/><Relationship Id="rId162" Type="http://schemas.openxmlformats.org/officeDocument/2006/relationships/customXml" Target="../ink/ink179.xml"/><Relationship Id="rId183" Type="http://schemas.openxmlformats.org/officeDocument/2006/relationships/image" Target="../media/image131.png"/><Relationship Id="rId218" Type="http://schemas.openxmlformats.org/officeDocument/2006/relationships/customXml" Target="../ink/ink207.xml"/><Relationship Id="rId239" Type="http://schemas.openxmlformats.org/officeDocument/2006/relationships/image" Target="../media/image159.png"/><Relationship Id="rId250" Type="http://schemas.openxmlformats.org/officeDocument/2006/relationships/customXml" Target="../ink/ink223.xml"/><Relationship Id="rId271" Type="http://schemas.openxmlformats.org/officeDocument/2006/relationships/customXml" Target="../ink/ink234.xml"/><Relationship Id="rId292" Type="http://schemas.openxmlformats.org/officeDocument/2006/relationships/customXml" Target="../ink/ink245.xml"/><Relationship Id="rId306" Type="http://schemas.openxmlformats.org/officeDocument/2006/relationships/customXml" Target="../ink/ink252.xml"/><Relationship Id="rId24" Type="http://schemas.openxmlformats.org/officeDocument/2006/relationships/customXml" Target="../ink/ink153.xml"/><Relationship Id="rId131" Type="http://schemas.openxmlformats.org/officeDocument/2006/relationships/customXml" Target="../ink/ink163.xml"/><Relationship Id="rId327" Type="http://schemas.openxmlformats.org/officeDocument/2006/relationships/image" Target="../media/image201.png"/><Relationship Id="rId348" Type="http://schemas.openxmlformats.org/officeDocument/2006/relationships/customXml" Target="../ink/ink273.xml"/><Relationship Id="rId369" Type="http://schemas.openxmlformats.org/officeDocument/2006/relationships/image" Target="../media/image222.png"/><Relationship Id="rId152" Type="http://schemas.openxmlformats.org/officeDocument/2006/relationships/image" Target="../media/image39.png"/><Relationship Id="rId173" Type="http://schemas.openxmlformats.org/officeDocument/2006/relationships/image" Target="../media/image49.png"/><Relationship Id="rId194" Type="http://schemas.openxmlformats.org/officeDocument/2006/relationships/customXml" Target="../ink/ink195.xml"/><Relationship Id="rId208" Type="http://schemas.openxmlformats.org/officeDocument/2006/relationships/customXml" Target="../ink/ink202.xml"/><Relationship Id="rId229" Type="http://schemas.openxmlformats.org/officeDocument/2006/relationships/image" Target="../media/image154.png"/><Relationship Id="rId240" Type="http://schemas.openxmlformats.org/officeDocument/2006/relationships/customXml" Target="../ink/ink218.xml"/><Relationship Id="rId261" Type="http://schemas.openxmlformats.org/officeDocument/2006/relationships/image" Target="../media/image170.png"/><Relationship Id="rId14" Type="http://schemas.openxmlformats.org/officeDocument/2006/relationships/customXml" Target="../ink/ink148.xml"/><Relationship Id="rId282" Type="http://schemas.openxmlformats.org/officeDocument/2006/relationships/customXml" Target="../ink/ink240.xml"/><Relationship Id="rId317" Type="http://schemas.openxmlformats.org/officeDocument/2006/relationships/image" Target="../media/image196.png"/><Relationship Id="rId338" Type="http://schemas.openxmlformats.org/officeDocument/2006/relationships/customXml" Target="../ink/ink268.xml"/><Relationship Id="rId359" Type="http://schemas.openxmlformats.org/officeDocument/2006/relationships/image" Target="../media/image217.png"/><Relationship Id="rId8" Type="http://schemas.openxmlformats.org/officeDocument/2006/relationships/customXml" Target="../ink/ink145.xml"/><Relationship Id="rId142" Type="http://schemas.openxmlformats.org/officeDocument/2006/relationships/image" Target="../media/image35.png"/><Relationship Id="rId163" Type="http://schemas.openxmlformats.org/officeDocument/2006/relationships/image" Target="../media/image44.png"/><Relationship Id="rId184" Type="http://schemas.openxmlformats.org/officeDocument/2006/relationships/customXml" Target="../ink/ink190.xml"/><Relationship Id="rId219" Type="http://schemas.openxmlformats.org/officeDocument/2006/relationships/image" Target="../media/image149.png"/><Relationship Id="rId370" Type="http://schemas.openxmlformats.org/officeDocument/2006/relationships/image" Target="../media/image1.png"/><Relationship Id="rId230" Type="http://schemas.openxmlformats.org/officeDocument/2006/relationships/customXml" Target="../ink/ink213.xml"/><Relationship Id="rId251" Type="http://schemas.openxmlformats.org/officeDocument/2006/relationships/image" Target="../media/image165.png"/><Relationship Id="rId25" Type="http://schemas.openxmlformats.org/officeDocument/2006/relationships/image" Target="../media/image10.png"/><Relationship Id="rId272" Type="http://schemas.openxmlformats.org/officeDocument/2006/relationships/image" Target="../media/image174.png"/><Relationship Id="rId293" Type="http://schemas.openxmlformats.org/officeDocument/2006/relationships/image" Target="../media/image184.png"/><Relationship Id="rId307" Type="http://schemas.openxmlformats.org/officeDocument/2006/relationships/image" Target="../media/image191.png"/><Relationship Id="rId328" Type="http://schemas.openxmlformats.org/officeDocument/2006/relationships/customXml" Target="../ink/ink263.xml"/><Relationship Id="rId349" Type="http://schemas.openxmlformats.org/officeDocument/2006/relationships/image" Target="../media/image212.png"/><Relationship Id="rId132" Type="http://schemas.openxmlformats.org/officeDocument/2006/relationships/image" Target="../media/image71.png"/><Relationship Id="rId153" Type="http://schemas.openxmlformats.org/officeDocument/2006/relationships/customXml" Target="../ink/ink174.xml"/><Relationship Id="rId174" Type="http://schemas.openxmlformats.org/officeDocument/2006/relationships/customXml" Target="../ink/ink185.xml"/><Relationship Id="rId195" Type="http://schemas.openxmlformats.org/officeDocument/2006/relationships/image" Target="../media/image137.png"/><Relationship Id="rId209" Type="http://schemas.openxmlformats.org/officeDocument/2006/relationships/image" Target="../media/image144.png"/><Relationship Id="rId360" Type="http://schemas.openxmlformats.org/officeDocument/2006/relationships/customXml" Target="../ink/ink279.xml"/><Relationship Id="rId220" Type="http://schemas.openxmlformats.org/officeDocument/2006/relationships/customXml" Target="../ink/ink208.xml"/><Relationship Id="rId241" Type="http://schemas.openxmlformats.org/officeDocument/2006/relationships/image" Target="../media/image160.png"/><Relationship Id="rId15" Type="http://schemas.openxmlformats.org/officeDocument/2006/relationships/image" Target="../media/image8.png"/><Relationship Id="rId262" Type="http://schemas.openxmlformats.org/officeDocument/2006/relationships/customXml" Target="../ink/ink229.xml"/><Relationship Id="rId283" Type="http://schemas.openxmlformats.org/officeDocument/2006/relationships/image" Target="../media/image179.png"/><Relationship Id="rId318" Type="http://schemas.openxmlformats.org/officeDocument/2006/relationships/customXml" Target="../ink/ink258.xml"/><Relationship Id="rId339" Type="http://schemas.openxmlformats.org/officeDocument/2006/relationships/image" Target="../media/image207.png"/><Relationship Id="rId122" Type="http://schemas.openxmlformats.org/officeDocument/2006/relationships/image" Target="../media/image66.png"/><Relationship Id="rId143" Type="http://schemas.openxmlformats.org/officeDocument/2006/relationships/customXml" Target="../ink/ink169.xml"/><Relationship Id="rId164" Type="http://schemas.openxmlformats.org/officeDocument/2006/relationships/customXml" Target="../ink/ink180.xml"/><Relationship Id="rId185" Type="http://schemas.openxmlformats.org/officeDocument/2006/relationships/image" Target="../media/image132.png"/><Relationship Id="rId350" Type="http://schemas.openxmlformats.org/officeDocument/2006/relationships/customXml" Target="../ink/ink274.xml"/><Relationship Id="rId9" Type="http://schemas.openxmlformats.org/officeDocument/2006/relationships/image" Target="../media/image8100.png"/><Relationship Id="rId210" Type="http://schemas.openxmlformats.org/officeDocument/2006/relationships/customXml" Target="../ink/ink203.xml"/><Relationship Id="rId26" Type="http://schemas.openxmlformats.org/officeDocument/2006/relationships/customXml" Target="../ink/ink154.xml"/><Relationship Id="rId231" Type="http://schemas.openxmlformats.org/officeDocument/2006/relationships/image" Target="../media/image155.png"/><Relationship Id="rId252" Type="http://schemas.openxmlformats.org/officeDocument/2006/relationships/customXml" Target="../ink/ink224.xml"/><Relationship Id="rId273" Type="http://schemas.openxmlformats.org/officeDocument/2006/relationships/customXml" Target="../ink/ink235.xml"/><Relationship Id="rId294" Type="http://schemas.openxmlformats.org/officeDocument/2006/relationships/customXml" Target="../ink/ink246.xml"/><Relationship Id="rId308" Type="http://schemas.openxmlformats.org/officeDocument/2006/relationships/customXml" Target="../ink/ink253.xml"/><Relationship Id="rId329" Type="http://schemas.openxmlformats.org/officeDocument/2006/relationships/image" Target="../media/image202.png"/><Relationship Id="rId133" Type="http://schemas.openxmlformats.org/officeDocument/2006/relationships/customXml" Target="../ink/ink164.xml"/><Relationship Id="rId154" Type="http://schemas.openxmlformats.org/officeDocument/2006/relationships/customXml" Target="../ink/ink175.xml"/><Relationship Id="rId175" Type="http://schemas.openxmlformats.org/officeDocument/2006/relationships/image" Target="../media/image50.png"/><Relationship Id="rId340" Type="http://schemas.openxmlformats.org/officeDocument/2006/relationships/customXml" Target="../ink/ink269.xml"/><Relationship Id="rId361" Type="http://schemas.openxmlformats.org/officeDocument/2006/relationships/image" Target="../media/image218.png"/><Relationship Id="rId196" Type="http://schemas.openxmlformats.org/officeDocument/2006/relationships/customXml" Target="../ink/ink196.xml"/><Relationship Id="rId200" Type="http://schemas.openxmlformats.org/officeDocument/2006/relationships/customXml" Target="../ink/ink198.xml"/><Relationship Id="rId16" Type="http://schemas.openxmlformats.org/officeDocument/2006/relationships/customXml" Target="../ink/ink149.xml"/><Relationship Id="rId221" Type="http://schemas.openxmlformats.org/officeDocument/2006/relationships/image" Target="../media/image150.png"/><Relationship Id="rId242" Type="http://schemas.openxmlformats.org/officeDocument/2006/relationships/customXml" Target="../ink/ink219.xml"/><Relationship Id="rId263" Type="http://schemas.openxmlformats.org/officeDocument/2006/relationships/image" Target="../media/image171.png"/><Relationship Id="rId284" Type="http://schemas.openxmlformats.org/officeDocument/2006/relationships/customXml" Target="../ink/ink241.xml"/><Relationship Id="rId319" Type="http://schemas.openxmlformats.org/officeDocument/2006/relationships/image" Target="../media/image197.png"/><Relationship Id="rId123" Type="http://schemas.openxmlformats.org/officeDocument/2006/relationships/customXml" Target="../ink/ink159.xml"/><Relationship Id="rId144" Type="http://schemas.openxmlformats.org/officeDocument/2006/relationships/image" Target="../media/image36.png"/><Relationship Id="rId330" Type="http://schemas.openxmlformats.org/officeDocument/2006/relationships/customXml" Target="../ink/ink264.xml"/><Relationship Id="rId165" Type="http://schemas.openxmlformats.org/officeDocument/2006/relationships/image" Target="../media/image45.png"/><Relationship Id="rId186" Type="http://schemas.openxmlformats.org/officeDocument/2006/relationships/customXml" Target="../ink/ink191.xml"/><Relationship Id="rId351" Type="http://schemas.openxmlformats.org/officeDocument/2006/relationships/image" Target="../media/image213.png"/><Relationship Id="rId211" Type="http://schemas.openxmlformats.org/officeDocument/2006/relationships/image" Target="../media/image145.png"/><Relationship Id="rId232" Type="http://schemas.openxmlformats.org/officeDocument/2006/relationships/customXml" Target="../ink/ink214.xml"/><Relationship Id="rId253" Type="http://schemas.openxmlformats.org/officeDocument/2006/relationships/image" Target="../media/image166.png"/><Relationship Id="rId274" Type="http://schemas.openxmlformats.org/officeDocument/2006/relationships/image" Target="../media/image175.png"/><Relationship Id="rId295" Type="http://schemas.openxmlformats.org/officeDocument/2006/relationships/image" Target="../media/image185.png"/><Relationship Id="rId309" Type="http://schemas.openxmlformats.org/officeDocument/2006/relationships/image" Target="../media/image192.png"/><Relationship Id="rId27" Type="http://schemas.openxmlformats.org/officeDocument/2006/relationships/image" Target="../media/image11.png"/><Relationship Id="rId134" Type="http://schemas.openxmlformats.org/officeDocument/2006/relationships/image" Target="../media/image31.png"/><Relationship Id="rId320" Type="http://schemas.openxmlformats.org/officeDocument/2006/relationships/customXml" Target="../ink/ink259.xml"/><Relationship Id="rId155" Type="http://schemas.openxmlformats.org/officeDocument/2006/relationships/image" Target="../media/image40.png"/><Relationship Id="rId176" Type="http://schemas.openxmlformats.org/officeDocument/2006/relationships/customXml" Target="../ink/ink186.xml"/><Relationship Id="rId197" Type="http://schemas.openxmlformats.org/officeDocument/2006/relationships/image" Target="../media/image138.png"/><Relationship Id="rId341" Type="http://schemas.openxmlformats.org/officeDocument/2006/relationships/image" Target="../media/image208.png"/><Relationship Id="rId362" Type="http://schemas.openxmlformats.org/officeDocument/2006/relationships/customXml" Target="../ink/ink280.xml"/><Relationship Id="rId201" Type="http://schemas.openxmlformats.org/officeDocument/2006/relationships/image" Target="../media/image140.png"/><Relationship Id="rId222" Type="http://schemas.openxmlformats.org/officeDocument/2006/relationships/customXml" Target="../ink/ink209.xml"/><Relationship Id="rId243" Type="http://schemas.openxmlformats.org/officeDocument/2006/relationships/image" Target="../media/image161.png"/><Relationship Id="rId264" Type="http://schemas.openxmlformats.org/officeDocument/2006/relationships/customXml" Target="../ink/ink230.xml"/><Relationship Id="rId285" Type="http://schemas.openxmlformats.org/officeDocument/2006/relationships/image" Target="../media/image180.png"/><Relationship Id="rId17" Type="http://schemas.openxmlformats.org/officeDocument/2006/relationships/image" Target="../media/image12100.png"/><Relationship Id="rId124" Type="http://schemas.openxmlformats.org/officeDocument/2006/relationships/image" Target="../media/image67.png"/><Relationship Id="rId310" Type="http://schemas.openxmlformats.org/officeDocument/2006/relationships/customXml" Target="../ink/ink254.xml"/><Relationship Id="rId145" Type="http://schemas.openxmlformats.org/officeDocument/2006/relationships/customXml" Target="../ink/ink170.xml"/><Relationship Id="rId166" Type="http://schemas.openxmlformats.org/officeDocument/2006/relationships/customXml" Target="../ink/ink181.xml"/><Relationship Id="rId187" Type="http://schemas.openxmlformats.org/officeDocument/2006/relationships/image" Target="../media/image133.png"/><Relationship Id="rId331" Type="http://schemas.openxmlformats.org/officeDocument/2006/relationships/image" Target="../media/image203.png"/><Relationship Id="rId352" Type="http://schemas.openxmlformats.org/officeDocument/2006/relationships/customXml" Target="../ink/ink275.xml"/><Relationship Id="rId1" Type="http://schemas.openxmlformats.org/officeDocument/2006/relationships/tags" Target="../tags/tag6.xml"/><Relationship Id="rId212" Type="http://schemas.openxmlformats.org/officeDocument/2006/relationships/customXml" Target="../ink/ink204.xml"/><Relationship Id="rId233" Type="http://schemas.openxmlformats.org/officeDocument/2006/relationships/image" Target="../media/image156.png"/><Relationship Id="rId254" Type="http://schemas.openxmlformats.org/officeDocument/2006/relationships/customXml" Target="../ink/ink225.xml"/><Relationship Id="rId28" Type="http://schemas.openxmlformats.org/officeDocument/2006/relationships/customXml" Target="../ink/ink155.xml"/><Relationship Id="rId275" Type="http://schemas.openxmlformats.org/officeDocument/2006/relationships/customXml" Target="../ink/ink236.xml"/><Relationship Id="rId296" Type="http://schemas.openxmlformats.org/officeDocument/2006/relationships/customXml" Target="../ink/ink247.xml"/><Relationship Id="rId300" Type="http://schemas.openxmlformats.org/officeDocument/2006/relationships/customXml" Target="../ink/ink249.xml"/><Relationship Id="rId135" Type="http://schemas.openxmlformats.org/officeDocument/2006/relationships/customXml" Target="../ink/ink165.xml"/><Relationship Id="rId156" Type="http://schemas.openxmlformats.org/officeDocument/2006/relationships/customXml" Target="../ink/ink176.xml"/><Relationship Id="rId177" Type="http://schemas.openxmlformats.org/officeDocument/2006/relationships/image" Target="../media/image51.png"/><Relationship Id="rId198" Type="http://schemas.openxmlformats.org/officeDocument/2006/relationships/customXml" Target="../ink/ink197.xml"/><Relationship Id="rId321" Type="http://schemas.openxmlformats.org/officeDocument/2006/relationships/image" Target="../media/image198.png"/><Relationship Id="rId342" Type="http://schemas.openxmlformats.org/officeDocument/2006/relationships/customXml" Target="../ink/ink270.xml"/><Relationship Id="rId363" Type="http://schemas.openxmlformats.org/officeDocument/2006/relationships/image" Target="../media/image219.png"/><Relationship Id="rId202" Type="http://schemas.openxmlformats.org/officeDocument/2006/relationships/customXml" Target="../ink/ink199.xml"/><Relationship Id="rId223" Type="http://schemas.openxmlformats.org/officeDocument/2006/relationships/image" Target="../media/image151.png"/><Relationship Id="rId244" Type="http://schemas.openxmlformats.org/officeDocument/2006/relationships/customXml" Target="../ink/ink220.xml"/><Relationship Id="rId18" Type="http://schemas.openxmlformats.org/officeDocument/2006/relationships/customXml" Target="../ink/ink150.xml"/><Relationship Id="rId265" Type="http://schemas.openxmlformats.org/officeDocument/2006/relationships/image" Target="../media/image172.png"/><Relationship Id="rId286" Type="http://schemas.openxmlformats.org/officeDocument/2006/relationships/customXml" Target="../ink/ink242.xml"/><Relationship Id="rId125" Type="http://schemas.openxmlformats.org/officeDocument/2006/relationships/customXml" Target="../ink/ink160.xml"/><Relationship Id="rId146" Type="http://schemas.openxmlformats.org/officeDocument/2006/relationships/image" Target="../media/image37.png"/><Relationship Id="rId167" Type="http://schemas.openxmlformats.org/officeDocument/2006/relationships/image" Target="../media/image46.png"/><Relationship Id="rId188" Type="http://schemas.openxmlformats.org/officeDocument/2006/relationships/customXml" Target="../ink/ink192.xml"/><Relationship Id="rId311" Type="http://schemas.openxmlformats.org/officeDocument/2006/relationships/image" Target="../media/image193.png"/><Relationship Id="rId332" Type="http://schemas.openxmlformats.org/officeDocument/2006/relationships/customXml" Target="../ink/ink265.xml"/><Relationship Id="rId353" Type="http://schemas.openxmlformats.org/officeDocument/2006/relationships/image" Target="../media/image214.png"/><Relationship Id="rId213" Type="http://schemas.openxmlformats.org/officeDocument/2006/relationships/image" Target="../media/image146.png"/><Relationship Id="rId234" Type="http://schemas.openxmlformats.org/officeDocument/2006/relationships/customXml" Target="../ink/ink215.xml"/><Relationship Id="rId2" Type="http://schemas.microsoft.com/office/2007/relationships/media" Target="../media/media8.m4a"/><Relationship Id="rId29" Type="http://schemas.openxmlformats.org/officeDocument/2006/relationships/image" Target="../media/image1825.png"/><Relationship Id="rId255" Type="http://schemas.openxmlformats.org/officeDocument/2006/relationships/image" Target="../media/image167.png"/><Relationship Id="rId276" Type="http://schemas.openxmlformats.org/officeDocument/2006/relationships/customXml" Target="../ink/ink237.xml"/><Relationship Id="rId297" Type="http://schemas.openxmlformats.org/officeDocument/2006/relationships/image" Target="../media/image186.png"/><Relationship Id="rId136" Type="http://schemas.openxmlformats.org/officeDocument/2006/relationships/image" Target="../media/image32.png"/><Relationship Id="rId157" Type="http://schemas.openxmlformats.org/officeDocument/2006/relationships/image" Target="../media/image41.png"/><Relationship Id="rId178" Type="http://schemas.openxmlformats.org/officeDocument/2006/relationships/customXml" Target="../ink/ink187.xml"/><Relationship Id="rId301" Type="http://schemas.openxmlformats.org/officeDocument/2006/relationships/image" Target="../media/image188.png"/><Relationship Id="rId322" Type="http://schemas.openxmlformats.org/officeDocument/2006/relationships/customXml" Target="../ink/ink260.xml"/><Relationship Id="rId343" Type="http://schemas.openxmlformats.org/officeDocument/2006/relationships/image" Target="../media/image209.png"/><Relationship Id="rId364" Type="http://schemas.openxmlformats.org/officeDocument/2006/relationships/customXml" Target="../ink/ink281.xml"/><Relationship Id="rId199" Type="http://schemas.openxmlformats.org/officeDocument/2006/relationships/image" Target="../media/image139.png"/><Relationship Id="rId203" Type="http://schemas.openxmlformats.org/officeDocument/2006/relationships/image" Target="../media/image141.png"/><Relationship Id="rId19" Type="http://schemas.openxmlformats.org/officeDocument/2006/relationships/image" Target="../media/image13100.png"/><Relationship Id="rId224" Type="http://schemas.openxmlformats.org/officeDocument/2006/relationships/customXml" Target="../ink/ink210.xml"/><Relationship Id="rId245" Type="http://schemas.openxmlformats.org/officeDocument/2006/relationships/image" Target="../media/image162.png"/><Relationship Id="rId266" Type="http://schemas.openxmlformats.org/officeDocument/2006/relationships/customXml" Target="../ink/ink231.xml"/><Relationship Id="rId287" Type="http://schemas.openxmlformats.org/officeDocument/2006/relationships/image" Target="../media/image181.png"/><Relationship Id="rId30" Type="http://schemas.openxmlformats.org/officeDocument/2006/relationships/customXml" Target="../ink/ink156.xml"/><Relationship Id="rId126" Type="http://schemas.openxmlformats.org/officeDocument/2006/relationships/image" Target="../media/image68.png"/><Relationship Id="rId147" Type="http://schemas.openxmlformats.org/officeDocument/2006/relationships/customXml" Target="../ink/ink171.xml"/><Relationship Id="rId168" Type="http://schemas.openxmlformats.org/officeDocument/2006/relationships/customXml" Target="../ink/ink182.xml"/><Relationship Id="rId312" Type="http://schemas.openxmlformats.org/officeDocument/2006/relationships/customXml" Target="../ink/ink255.xml"/><Relationship Id="rId333" Type="http://schemas.openxmlformats.org/officeDocument/2006/relationships/image" Target="../media/image204.png"/><Relationship Id="rId354" Type="http://schemas.openxmlformats.org/officeDocument/2006/relationships/customXml" Target="../ink/ink276.xml"/><Relationship Id="rId189" Type="http://schemas.openxmlformats.org/officeDocument/2006/relationships/image" Target="../media/image134.png"/><Relationship Id="rId3" Type="http://schemas.openxmlformats.org/officeDocument/2006/relationships/audio" Target="../media/media8.m4a"/><Relationship Id="rId214" Type="http://schemas.openxmlformats.org/officeDocument/2006/relationships/customXml" Target="../ink/ink205.xml"/><Relationship Id="rId235" Type="http://schemas.openxmlformats.org/officeDocument/2006/relationships/image" Target="../media/image157.png"/><Relationship Id="rId256" Type="http://schemas.openxmlformats.org/officeDocument/2006/relationships/customXml" Target="../ink/ink226.xml"/><Relationship Id="rId277" Type="http://schemas.openxmlformats.org/officeDocument/2006/relationships/image" Target="../media/image176.png"/><Relationship Id="rId298" Type="http://schemas.openxmlformats.org/officeDocument/2006/relationships/customXml" Target="../ink/ink248.xml"/><Relationship Id="rId137" Type="http://schemas.openxmlformats.org/officeDocument/2006/relationships/customXml" Target="../ink/ink166.xml"/><Relationship Id="rId158" Type="http://schemas.openxmlformats.org/officeDocument/2006/relationships/customXml" Target="../ink/ink177.xml"/><Relationship Id="rId302" Type="http://schemas.openxmlformats.org/officeDocument/2006/relationships/customXml" Target="../ink/ink250.xml"/><Relationship Id="rId323" Type="http://schemas.openxmlformats.org/officeDocument/2006/relationships/image" Target="../media/image199.png"/><Relationship Id="rId344" Type="http://schemas.openxmlformats.org/officeDocument/2006/relationships/customXml" Target="../ink/ink271.xml"/><Relationship Id="rId20" Type="http://schemas.openxmlformats.org/officeDocument/2006/relationships/customXml" Target="../ink/ink151.xml"/><Relationship Id="rId179" Type="http://schemas.openxmlformats.org/officeDocument/2006/relationships/image" Target="../media/image52.png"/><Relationship Id="rId365" Type="http://schemas.openxmlformats.org/officeDocument/2006/relationships/image" Target="../media/image220.png"/><Relationship Id="rId190" Type="http://schemas.openxmlformats.org/officeDocument/2006/relationships/customXml" Target="../ink/ink193.xml"/><Relationship Id="rId204" Type="http://schemas.openxmlformats.org/officeDocument/2006/relationships/customXml" Target="../ink/ink200.xml"/><Relationship Id="rId225" Type="http://schemas.openxmlformats.org/officeDocument/2006/relationships/image" Target="../media/image152.png"/><Relationship Id="rId246" Type="http://schemas.openxmlformats.org/officeDocument/2006/relationships/customXml" Target="../ink/ink221.xml"/><Relationship Id="rId267" Type="http://schemas.openxmlformats.org/officeDocument/2006/relationships/image" Target="../media/image126.png"/><Relationship Id="rId288" Type="http://schemas.openxmlformats.org/officeDocument/2006/relationships/customXml" Target="../ink/ink243.xml"/><Relationship Id="rId127" Type="http://schemas.openxmlformats.org/officeDocument/2006/relationships/customXml" Target="../ink/ink161.xml"/><Relationship Id="rId313" Type="http://schemas.openxmlformats.org/officeDocument/2006/relationships/image" Target="../media/image194.png"/><Relationship Id="rId10" Type="http://schemas.openxmlformats.org/officeDocument/2006/relationships/customXml" Target="../ink/ink146.xml"/><Relationship Id="rId31" Type="http://schemas.openxmlformats.org/officeDocument/2006/relationships/image" Target="../media/image1910.png"/><Relationship Id="rId148" Type="http://schemas.openxmlformats.org/officeDocument/2006/relationships/image" Target="../media/image38.png"/><Relationship Id="rId169" Type="http://schemas.openxmlformats.org/officeDocument/2006/relationships/image" Target="../media/image47.png"/><Relationship Id="rId334" Type="http://schemas.openxmlformats.org/officeDocument/2006/relationships/customXml" Target="../ink/ink266.xml"/><Relationship Id="rId355" Type="http://schemas.openxmlformats.org/officeDocument/2006/relationships/image" Target="../media/image215.png"/><Relationship Id="rId4" Type="http://schemas.openxmlformats.org/officeDocument/2006/relationships/slideLayout" Target="../slideLayouts/slideLayout2.xml"/><Relationship Id="rId180" Type="http://schemas.openxmlformats.org/officeDocument/2006/relationships/customXml" Target="../ink/ink188.xml"/><Relationship Id="rId215" Type="http://schemas.openxmlformats.org/officeDocument/2006/relationships/image" Target="../media/image147.png"/><Relationship Id="rId236" Type="http://schemas.openxmlformats.org/officeDocument/2006/relationships/customXml" Target="../ink/ink216.xml"/><Relationship Id="rId257" Type="http://schemas.openxmlformats.org/officeDocument/2006/relationships/image" Target="../media/image168.png"/><Relationship Id="rId278" Type="http://schemas.openxmlformats.org/officeDocument/2006/relationships/customXml" Target="../ink/ink238.xml"/><Relationship Id="rId303" Type="http://schemas.openxmlformats.org/officeDocument/2006/relationships/image" Target="../media/image189.png"/><Relationship Id="rId138" Type="http://schemas.openxmlformats.org/officeDocument/2006/relationships/image" Target="../media/image33.png"/><Relationship Id="rId345" Type="http://schemas.openxmlformats.org/officeDocument/2006/relationships/image" Target="../media/image210.png"/><Relationship Id="rId191" Type="http://schemas.openxmlformats.org/officeDocument/2006/relationships/image" Target="../media/image135.png"/><Relationship Id="rId205" Type="http://schemas.openxmlformats.org/officeDocument/2006/relationships/image" Target="../media/image142.png"/><Relationship Id="rId247" Type="http://schemas.openxmlformats.org/officeDocument/2006/relationships/image" Target="../media/image163.png"/><Relationship Id="rId289" Type="http://schemas.openxmlformats.org/officeDocument/2006/relationships/image" Target="../media/image182.png"/><Relationship Id="rId11" Type="http://schemas.openxmlformats.org/officeDocument/2006/relationships/image" Target="../media/image6.png"/><Relationship Id="rId149" Type="http://schemas.openxmlformats.org/officeDocument/2006/relationships/customXml" Target="../ink/ink172.xml"/><Relationship Id="rId314" Type="http://schemas.openxmlformats.org/officeDocument/2006/relationships/customXml" Target="../ink/ink256.xml"/><Relationship Id="rId356" Type="http://schemas.openxmlformats.org/officeDocument/2006/relationships/customXml" Target="../ink/ink277.xml"/><Relationship Id="rId160" Type="http://schemas.openxmlformats.org/officeDocument/2006/relationships/customXml" Target="../ink/ink178.xml"/><Relationship Id="rId216" Type="http://schemas.openxmlformats.org/officeDocument/2006/relationships/customXml" Target="../ink/ink206.xml"/><Relationship Id="rId258" Type="http://schemas.openxmlformats.org/officeDocument/2006/relationships/customXml" Target="../ink/ink227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210.png"/><Relationship Id="rId299" Type="http://schemas.openxmlformats.org/officeDocument/2006/relationships/image" Target="../media/image1590.png"/><Relationship Id="rId21" Type="http://schemas.openxmlformats.org/officeDocument/2006/relationships/image" Target="../media/image14.png"/><Relationship Id="rId63" Type="http://schemas.openxmlformats.org/officeDocument/2006/relationships/image" Target="../media/image3511.png"/><Relationship Id="rId159" Type="http://schemas.openxmlformats.org/officeDocument/2006/relationships/image" Target="../media/image8310.png"/><Relationship Id="rId324" Type="http://schemas.openxmlformats.org/officeDocument/2006/relationships/customXml" Target="../ink/ink444.xml"/><Relationship Id="rId170" Type="http://schemas.openxmlformats.org/officeDocument/2006/relationships/image" Target="../media/image8810.png"/><Relationship Id="rId226" Type="http://schemas.openxmlformats.org/officeDocument/2006/relationships/image" Target="../media/image11610.png"/><Relationship Id="rId268" Type="http://schemas.openxmlformats.org/officeDocument/2006/relationships/customXml" Target="../ink/ink416.xml"/><Relationship Id="rId32" Type="http://schemas.openxmlformats.org/officeDocument/2006/relationships/customXml" Target="../ink/ink297.xml"/><Relationship Id="rId74" Type="http://schemas.openxmlformats.org/officeDocument/2006/relationships/customXml" Target="../ink/ink318.xml"/><Relationship Id="rId128" Type="http://schemas.openxmlformats.org/officeDocument/2006/relationships/customXml" Target="../ink/ink345.xml"/><Relationship Id="rId335" Type="http://schemas.openxmlformats.org/officeDocument/2006/relationships/image" Target="../media/image1770.png"/><Relationship Id="rId5" Type="http://schemas.openxmlformats.org/officeDocument/2006/relationships/notesSlide" Target="../notesSlides/notesSlide5.xml"/><Relationship Id="rId181" Type="http://schemas.openxmlformats.org/officeDocument/2006/relationships/customXml" Target="../ink/ink372.xml"/><Relationship Id="rId237" Type="http://schemas.openxmlformats.org/officeDocument/2006/relationships/customXml" Target="../ink/ink400.xml"/><Relationship Id="rId279" Type="http://schemas.openxmlformats.org/officeDocument/2006/relationships/image" Target="../media/image14210.png"/><Relationship Id="rId43" Type="http://schemas.openxmlformats.org/officeDocument/2006/relationships/image" Target="../media/image25100.png"/><Relationship Id="rId139" Type="http://schemas.openxmlformats.org/officeDocument/2006/relationships/image" Target="../media/image7310.png"/><Relationship Id="rId290" Type="http://schemas.openxmlformats.org/officeDocument/2006/relationships/customXml" Target="../ink/ink427.xml"/><Relationship Id="rId304" Type="http://schemas.openxmlformats.org/officeDocument/2006/relationships/customXml" Target="../ink/ink434.xml"/><Relationship Id="rId85" Type="http://schemas.openxmlformats.org/officeDocument/2006/relationships/image" Target="../media/image4611.png"/><Relationship Id="rId150" Type="http://schemas.openxmlformats.org/officeDocument/2006/relationships/customXml" Target="../ink/ink356.xml"/><Relationship Id="rId192" Type="http://schemas.openxmlformats.org/officeDocument/2006/relationships/image" Target="../media/image9910.png"/><Relationship Id="rId206" Type="http://schemas.openxmlformats.org/officeDocument/2006/relationships/image" Target="../media/image10610.png"/><Relationship Id="rId248" Type="http://schemas.openxmlformats.org/officeDocument/2006/relationships/image" Target="../media/image12710.png"/><Relationship Id="rId12" Type="http://schemas.openxmlformats.org/officeDocument/2006/relationships/customXml" Target="../ink/ink287.xml"/><Relationship Id="rId108" Type="http://schemas.openxmlformats.org/officeDocument/2006/relationships/customXml" Target="../ink/ink335.xml"/><Relationship Id="rId315" Type="http://schemas.openxmlformats.org/officeDocument/2006/relationships/image" Target="../media/image1670.png"/><Relationship Id="rId54" Type="http://schemas.openxmlformats.org/officeDocument/2006/relationships/customXml" Target="../ink/ink308.xml"/><Relationship Id="rId96" Type="http://schemas.openxmlformats.org/officeDocument/2006/relationships/customXml" Target="../ink/ink329.xml"/><Relationship Id="rId161" Type="http://schemas.openxmlformats.org/officeDocument/2006/relationships/customXml" Target="../ink/ink362.xml"/><Relationship Id="rId217" Type="http://schemas.openxmlformats.org/officeDocument/2006/relationships/customXml" Target="../ink/ink390.xml"/><Relationship Id="rId259" Type="http://schemas.openxmlformats.org/officeDocument/2006/relationships/image" Target="../media/image13210.png"/><Relationship Id="rId23" Type="http://schemas.openxmlformats.org/officeDocument/2006/relationships/image" Target="../media/image15100.png"/><Relationship Id="rId119" Type="http://schemas.openxmlformats.org/officeDocument/2006/relationships/image" Target="../media/image6310.png"/><Relationship Id="rId270" Type="http://schemas.openxmlformats.org/officeDocument/2006/relationships/customXml" Target="../ink/ink417.xml"/><Relationship Id="rId326" Type="http://schemas.openxmlformats.org/officeDocument/2006/relationships/customXml" Target="../ink/ink445.xml"/><Relationship Id="rId65" Type="http://schemas.openxmlformats.org/officeDocument/2006/relationships/image" Target="../media/image3611.png"/><Relationship Id="rId130" Type="http://schemas.openxmlformats.org/officeDocument/2006/relationships/customXml" Target="../ink/ink346.xml"/><Relationship Id="rId172" Type="http://schemas.openxmlformats.org/officeDocument/2006/relationships/image" Target="../media/image8910.png"/><Relationship Id="rId228" Type="http://schemas.openxmlformats.org/officeDocument/2006/relationships/image" Target="../media/image11710.png"/><Relationship Id="rId281" Type="http://schemas.openxmlformats.org/officeDocument/2006/relationships/image" Target="../media/image14310.png"/><Relationship Id="rId337" Type="http://schemas.openxmlformats.org/officeDocument/2006/relationships/image" Target="../media/image1780.png"/><Relationship Id="rId34" Type="http://schemas.openxmlformats.org/officeDocument/2006/relationships/customXml" Target="../ink/ink298.xml"/><Relationship Id="rId76" Type="http://schemas.openxmlformats.org/officeDocument/2006/relationships/customXml" Target="../ink/ink319.xml"/><Relationship Id="rId141" Type="http://schemas.openxmlformats.org/officeDocument/2006/relationships/image" Target="../media/image7410.png"/><Relationship Id="rId7" Type="http://schemas.openxmlformats.org/officeDocument/2006/relationships/image" Target="../media/image7100.png"/><Relationship Id="rId183" Type="http://schemas.openxmlformats.org/officeDocument/2006/relationships/customXml" Target="../ink/ink373.xml"/><Relationship Id="rId239" Type="http://schemas.openxmlformats.org/officeDocument/2006/relationships/customXml" Target="../ink/ink401.xml"/><Relationship Id="rId250" Type="http://schemas.openxmlformats.org/officeDocument/2006/relationships/image" Target="../media/image12810.png"/><Relationship Id="rId292" Type="http://schemas.openxmlformats.org/officeDocument/2006/relationships/customXml" Target="../ink/ink428.xml"/><Relationship Id="rId306" Type="http://schemas.openxmlformats.org/officeDocument/2006/relationships/customXml" Target="../ink/ink435.xml"/><Relationship Id="rId45" Type="http://schemas.openxmlformats.org/officeDocument/2006/relationships/image" Target="../media/image26100.png"/><Relationship Id="rId87" Type="http://schemas.openxmlformats.org/officeDocument/2006/relationships/image" Target="../media/image4710.png"/><Relationship Id="rId110" Type="http://schemas.openxmlformats.org/officeDocument/2006/relationships/customXml" Target="../ink/ink336.xml"/><Relationship Id="rId152" Type="http://schemas.openxmlformats.org/officeDocument/2006/relationships/customXml" Target="../ink/ink357.xml"/><Relationship Id="rId194" Type="http://schemas.openxmlformats.org/officeDocument/2006/relationships/image" Target="../media/image10010.png"/><Relationship Id="rId208" Type="http://schemas.openxmlformats.org/officeDocument/2006/relationships/image" Target="../media/image10710.png"/><Relationship Id="rId240" Type="http://schemas.openxmlformats.org/officeDocument/2006/relationships/image" Target="../media/image12310.png"/><Relationship Id="rId261" Type="http://schemas.openxmlformats.org/officeDocument/2006/relationships/image" Target="../media/image13310.png"/><Relationship Id="rId14" Type="http://schemas.openxmlformats.org/officeDocument/2006/relationships/customXml" Target="../ink/ink288.xml"/><Relationship Id="rId35" Type="http://schemas.openxmlformats.org/officeDocument/2006/relationships/image" Target="../media/image21100.png"/><Relationship Id="rId56" Type="http://schemas.openxmlformats.org/officeDocument/2006/relationships/customXml" Target="../ink/ink309.xml"/><Relationship Id="rId77" Type="http://schemas.openxmlformats.org/officeDocument/2006/relationships/image" Target="../media/image4211.png"/><Relationship Id="rId100" Type="http://schemas.openxmlformats.org/officeDocument/2006/relationships/customXml" Target="../ink/ink331.xml"/><Relationship Id="rId282" Type="http://schemas.openxmlformats.org/officeDocument/2006/relationships/customXml" Target="../ink/ink423.xml"/><Relationship Id="rId317" Type="http://schemas.openxmlformats.org/officeDocument/2006/relationships/image" Target="../media/image1680.png"/><Relationship Id="rId338" Type="http://schemas.openxmlformats.org/officeDocument/2006/relationships/customXml" Target="../ink/ink451.xml"/><Relationship Id="rId8" Type="http://schemas.openxmlformats.org/officeDocument/2006/relationships/customXml" Target="../ink/ink285.xml"/><Relationship Id="rId98" Type="http://schemas.openxmlformats.org/officeDocument/2006/relationships/customXml" Target="../ink/ink330.xml"/><Relationship Id="rId121" Type="http://schemas.openxmlformats.org/officeDocument/2006/relationships/image" Target="../media/image6410.png"/><Relationship Id="rId142" Type="http://schemas.openxmlformats.org/officeDocument/2006/relationships/customXml" Target="../ink/ink352.xml"/><Relationship Id="rId163" Type="http://schemas.openxmlformats.org/officeDocument/2006/relationships/customXml" Target="../ink/ink363.xml"/><Relationship Id="rId184" Type="http://schemas.openxmlformats.org/officeDocument/2006/relationships/image" Target="../media/image9510.png"/><Relationship Id="rId219" Type="http://schemas.openxmlformats.org/officeDocument/2006/relationships/customXml" Target="../ink/ink391.xml"/><Relationship Id="rId230" Type="http://schemas.openxmlformats.org/officeDocument/2006/relationships/image" Target="../media/image11810.png"/><Relationship Id="rId251" Type="http://schemas.openxmlformats.org/officeDocument/2006/relationships/customXml" Target="../ink/ink407.xml"/><Relationship Id="rId25" Type="http://schemas.openxmlformats.org/officeDocument/2006/relationships/image" Target="../media/image16100.png"/><Relationship Id="rId46" Type="http://schemas.openxmlformats.org/officeDocument/2006/relationships/customXml" Target="../ink/ink304.xml"/><Relationship Id="rId67" Type="http://schemas.openxmlformats.org/officeDocument/2006/relationships/image" Target="../media/image3711.png"/><Relationship Id="rId272" Type="http://schemas.openxmlformats.org/officeDocument/2006/relationships/customXml" Target="../ink/ink418.xml"/><Relationship Id="rId293" Type="http://schemas.openxmlformats.org/officeDocument/2006/relationships/image" Target="../media/image14910.png"/><Relationship Id="rId307" Type="http://schemas.openxmlformats.org/officeDocument/2006/relationships/image" Target="../media/image1630.png"/><Relationship Id="rId328" Type="http://schemas.openxmlformats.org/officeDocument/2006/relationships/customXml" Target="../ink/ink446.xml"/><Relationship Id="rId88" Type="http://schemas.openxmlformats.org/officeDocument/2006/relationships/customXml" Target="../ink/ink325.xml"/><Relationship Id="rId111" Type="http://schemas.openxmlformats.org/officeDocument/2006/relationships/image" Target="../media/image5910.png"/><Relationship Id="rId132" Type="http://schemas.openxmlformats.org/officeDocument/2006/relationships/customXml" Target="../ink/ink347.xml"/><Relationship Id="rId153" Type="http://schemas.openxmlformats.org/officeDocument/2006/relationships/image" Target="../media/image8010.png"/><Relationship Id="rId174" Type="http://schemas.openxmlformats.org/officeDocument/2006/relationships/image" Target="../media/image9010.png"/><Relationship Id="rId195" Type="http://schemas.openxmlformats.org/officeDocument/2006/relationships/customXml" Target="../ink/ink379.xml"/><Relationship Id="rId209" Type="http://schemas.openxmlformats.org/officeDocument/2006/relationships/customXml" Target="../ink/ink386.xml"/><Relationship Id="rId220" Type="http://schemas.openxmlformats.org/officeDocument/2006/relationships/image" Target="../media/image11310.png"/><Relationship Id="rId241" Type="http://schemas.openxmlformats.org/officeDocument/2006/relationships/customXml" Target="../ink/ink402.xml"/><Relationship Id="rId15" Type="http://schemas.openxmlformats.org/officeDocument/2006/relationships/image" Target="../media/image11100.png"/><Relationship Id="rId36" Type="http://schemas.openxmlformats.org/officeDocument/2006/relationships/customXml" Target="../ink/ink299.xml"/><Relationship Id="rId57" Type="http://schemas.openxmlformats.org/officeDocument/2006/relationships/image" Target="../media/image3210.png"/><Relationship Id="rId262" Type="http://schemas.openxmlformats.org/officeDocument/2006/relationships/customXml" Target="../ink/ink413.xml"/><Relationship Id="rId283" Type="http://schemas.openxmlformats.org/officeDocument/2006/relationships/image" Target="../media/image14410.png"/><Relationship Id="rId318" Type="http://schemas.openxmlformats.org/officeDocument/2006/relationships/customXml" Target="../ink/ink441.xml"/><Relationship Id="rId339" Type="http://schemas.openxmlformats.org/officeDocument/2006/relationships/image" Target="../media/image1790.png"/><Relationship Id="rId78" Type="http://schemas.openxmlformats.org/officeDocument/2006/relationships/customXml" Target="../ink/ink320.xml"/><Relationship Id="rId99" Type="http://schemas.openxmlformats.org/officeDocument/2006/relationships/image" Target="../media/image5310.png"/><Relationship Id="rId101" Type="http://schemas.openxmlformats.org/officeDocument/2006/relationships/image" Target="../media/image5410.png"/><Relationship Id="rId122" Type="http://schemas.openxmlformats.org/officeDocument/2006/relationships/customXml" Target="../ink/ink342.xml"/><Relationship Id="rId143" Type="http://schemas.openxmlformats.org/officeDocument/2006/relationships/image" Target="../media/image7510.png"/><Relationship Id="rId164" Type="http://schemas.openxmlformats.org/officeDocument/2006/relationships/image" Target="../media/image8510.png"/><Relationship Id="rId185" Type="http://schemas.openxmlformats.org/officeDocument/2006/relationships/customXml" Target="../ink/ink374.xml"/><Relationship Id="rId9" Type="http://schemas.openxmlformats.org/officeDocument/2006/relationships/image" Target="../media/image8100.png"/><Relationship Id="rId210" Type="http://schemas.openxmlformats.org/officeDocument/2006/relationships/image" Target="../media/image10810.png"/><Relationship Id="rId26" Type="http://schemas.openxmlformats.org/officeDocument/2006/relationships/customXml" Target="../ink/ink294.xml"/><Relationship Id="rId231" Type="http://schemas.openxmlformats.org/officeDocument/2006/relationships/customXml" Target="../ink/ink397.xml"/><Relationship Id="rId252" Type="http://schemas.openxmlformats.org/officeDocument/2006/relationships/image" Target="../media/image12910.png"/><Relationship Id="rId273" Type="http://schemas.openxmlformats.org/officeDocument/2006/relationships/image" Target="../media/image13910.png"/><Relationship Id="rId294" Type="http://schemas.openxmlformats.org/officeDocument/2006/relationships/customXml" Target="../ink/ink429.xml"/><Relationship Id="rId308" Type="http://schemas.openxmlformats.org/officeDocument/2006/relationships/customXml" Target="../ink/ink436.xml"/><Relationship Id="rId329" Type="http://schemas.openxmlformats.org/officeDocument/2006/relationships/image" Target="../media/image1740.png"/><Relationship Id="rId47" Type="http://schemas.openxmlformats.org/officeDocument/2006/relationships/image" Target="../media/image27100.png"/><Relationship Id="rId68" Type="http://schemas.openxmlformats.org/officeDocument/2006/relationships/customXml" Target="../ink/ink315.xml"/><Relationship Id="rId89" Type="http://schemas.openxmlformats.org/officeDocument/2006/relationships/image" Target="../media/image4810.png"/><Relationship Id="rId112" Type="http://schemas.openxmlformats.org/officeDocument/2006/relationships/customXml" Target="../ink/ink337.xml"/><Relationship Id="rId133" Type="http://schemas.openxmlformats.org/officeDocument/2006/relationships/image" Target="../media/image70.png"/><Relationship Id="rId154" Type="http://schemas.openxmlformats.org/officeDocument/2006/relationships/customXml" Target="../ink/ink358.xml"/><Relationship Id="rId175" Type="http://schemas.openxmlformats.org/officeDocument/2006/relationships/customXml" Target="../ink/ink369.xml"/><Relationship Id="rId340" Type="http://schemas.openxmlformats.org/officeDocument/2006/relationships/customXml" Target="../ink/ink452.xml"/><Relationship Id="rId196" Type="http://schemas.openxmlformats.org/officeDocument/2006/relationships/image" Target="../media/image10110.png"/><Relationship Id="rId200" Type="http://schemas.openxmlformats.org/officeDocument/2006/relationships/image" Target="../media/image10310.png"/><Relationship Id="rId16" Type="http://schemas.openxmlformats.org/officeDocument/2006/relationships/customXml" Target="../ink/ink289.xml"/><Relationship Id="rId221" Type="http://schemas.openxmlformats.org/officeDocument/2006/relationships/customXml" Target="../ink/ink392.xml"/><Relationship Id="rId242" Type="http://schemas.openxmlformats.org/officeDocument/2006/relationships/image" Target="../media/image12410.png"/><Relationship Id="rId263" Type="http://schemas.openxmlformats.org/officeDocument/2006/relationships/image" Target="../media/image13410.png"/><Relationship Id="rId284" Type="http://schemas.openxmlformats.org/officeDocument/2006/relationships/customXml" Target="../ink/ink424.xml"/><Relationship Id="rId319" Type="http://schemas.openxmlformats.org/officeDocument/2006/relationships/image" Target="../media/image1690.png"/><Relationship Id="rId37" Type="http://schemas.openxmlformats.org/officeDocument/2006/relationships/image" Target="../media/image22100.png"/><Relationship Id="rId58" Type="http://schemas.openxmlformats.org/officeDocument/2006/relationships/customXml" Target="../ink/ink310.xml"/><Relationship Id="rId79" Type="http://schemas.openxmlformats.org/officeDocument/2006/relationships/image" Target="../media/image4311.png"/><Relationship Id="rId102" Type="http://schemas.openxmlformats.org/officeDocument/2006/relationships/customXml" Target="../ink/ink332.xml"/><Relationship Id="rId123" Type="http://schemas.openxmlformats.org/officeDocument/2006/relationships/image" Target="../media/image6510.png"/><Relationship Id="rId144" Type="http://schemas.openxmlformats.org/officeDocument/2006/relationships/customXml" Target="../ink/ink353.xml"/><Relationship Id="rId330" Type="http://schemas.openxmlformats.org/officeDocument/2006/relationships/customXml" Target="../ink/ink447.xml"/><Relationship Id="rId90" Type="http://schemas.openxmlformats.org/officeDocument/2006/relationships/customXml" Target="../ink/ink326.xml"/><Relationship Id="rId165" Type="http://schemas.openxmlformats.org/officeDocument/2006/relationships/customXml" Target="../ink/ink364.xml"/><Relationship Id="rId186" Type="http://schemas.openxmlformats.org/officeDocument/2006/relationships/image" Target="../media/image9610.png"/><Relationship Id="rId211" Type="http://schemas.openxmlformats.org/officeDocument/2006/relationships/customXml" Target="../ink/ink387.xml"/><Relationship Id="rId232" Type="http://schemas.openxmlformats.org/officeDocument/2006/relationships/image" Target="../media/image11910.png"/><Relationship Id="rId253" Type="http://schemas.openxmlformats.org/officeDocument/2006/relationships/customXml" Target="../ink/ink408.xml"/><Relationship Id="rId274" Type="http://schemas.openxmlformats.org/officeDocument/2006/relationships/customXml" Target="../ink/ink419.xml"/><Relationship Id="rId295" Type="http://schemas.openxmlformats.org/officeDocument/2006/relationships/image" Target="../media/image15010.png"/><Relationship Id="rId309" Type="http://schemas.openxmlformats.org/officeDocument/2006/relationships/image" Target="../media/image1640.png"/><Relationship Id="rId27" Type="http://schemas.openxmlformats.org/officeDocument/2006/relationships/image" Target="../media/image17102.png"/><Relationship Id="rId48" Type="http://schemas.openxmlformats.org/officeDocument/2006/relationships/customXml" Target="../ink/ink305.xml"/><Relationship Id="rId69" Type="http://schemas.openxmlformats.org/officeDocument/2006/relationships/image" Target="../media/image3811.png"/><Relationship Id="rId113" Type="http://schemas.openxmlformats.org/officeDocument/2006/relationships/image" Target="../media/image6010.png"/><Relationship Id="rId134" Type="http://schemas.openxmlformats.org/officeDocument/2006/relationships/customXml" Target="../ink/ink348.xml"/><Relationship Id="rId320" Type="http://schemas.openxmlformats.org/officeDocument/2006/relationships/customXml" Target="../ink/ink442.xml"/><Relationship Id="rId80" Type="http://schemas.openxmlformats.org/officeDocument/2006/relationships/customXml" Target="../ink/ink321.xml"/><Relationship Id="rId155" Type="http://schemas.openxmlformats.org/officeDocument/2006/relationships/image" Target="../media/image8110.png"/><Relationship Id="rId176" Type="http://schemas.openxmlformats.org/officeDocument/2006/relationships/image" Target="../media/image9111.png"/><Relationship Id="rId197" Type="http://schemas.openxmlformats.org/officeDocument/2006/relationships/customXml" Target="../ink/ink380.xml"/><Relationship Id="rId341" Type="http://schemas.openxmlformats.org/officeDocument/2006/relationships/image" Target="../media/image223.png"/><Relationship Id="rId201" Type="http://schemas.openxmlformats.org/officeDocument/2006/relationships/customXml" Target="../ink/ink382.xml"/><Relationship Id="rId222" Type="http://schemas.openxmlformats.org/officeDocument/2006/relationships/image" Target="../media/image11410.png"/><Relationship Id="rId243" Type="http://schemas.openxmlformats.org/officeDocument/2006/relationships/customXml" Target="../ink/ink403.xml"/><Relationship Id="rId264" Type="http://schemas.openxmlformats.org/officeDocument/2006/relationships/customXml" Target="../ink/ink414.xml"/><Relationship Id="rId285" Type="http://schemas.openxmlformats.org/officeDocument/2006/relationships/image" Target="../media/image14510.png"/><Relationship Id="rId17" Type="http://schemas.openxmlformats.org/officeDocument/2006/relationships/image" Target="../media/image12100.png"/><Relationship Id="rId38" Type="http://schemas.openxmlformats.org/officeDocument/2006/relationships/customXml" Target="../ink/ink300.xml"/><Relationship Id="rId59" Type="http://schemas.openxmlformats.org/officeDocument/2006/relationships/image" Target="../media/image3310.png"/><Relationship Id="rId103" Type="http://schemas.openxmlformats.org/officeDocument/2006/relationships/image" Target="../media/image5510.png"/><Relationship Id="rId124" Type="http://schemas.openxmlformats.org/officeDocument/2006/relationships/customXml" Target="../ink/ink343.xml"/><Relationship Id="rId310" Type="http://schemas.openxmlformats.org/officeDocument/2006/relationships/customXml" Target="../ink/ink437.xml"/><Relationship Id="rId70" Type="http://schemas.openxmlformats.org/officeDocument/2006/relationships/customXml" Target="../ink/ink316.xml"/><Relationship Id="rId91" Type="http://schemas.openxmlformats.org/officeDocument/2006/relationships/image" Target="../media/image4910.png"/><Relationship Id="rId145" Type="http://schemas.openxmlformats.org/officeDocument/2006/relationships/image" Target="../media/image7610.png"/><Relationship Id="rId166" Type="http://schemas.openxmlformats.org/officeDocument/2006/relationships/image" Target="../media/image8610.png"/><Relationship Id="rId187" Type="http://schemas.openxmlformats.org/officeDocument/2006/relationships/customXml" Target="../ink/ink375.xml"/><Relationship Id="rId331" Type="http://schemas.openxmlformats.org/officeDocument/2006/relationships/image" Target="../media/image1750.png"/><Relationship Id="rId1" Type="http://schemas.openxmlformats.org/officeDocument/2006/relationships/tags" Target="../tags/tag7.xml"/><Relationship Id="rId212" Type="http://schemas.openxmlformats.org/officeDocument/2006/relationships/image" Target="../media/image10910.png"/><Relationship Id="rId233" Type="http://schemas.openxmlformats.org/officeDocument/2006/relationships/customXml" Target="../ink/ink398.xml"/><Relationship Id="rId254" Type="http://schemas.openxmlformats.org/officeDocument/2006/relationships/image" Target="../media/image13010.png"/><Relationship Id="rId28" Type="http://schemas.openxmlformats.org/officeDocument/2006/relationships/customXml" Target="../ink/ink295.xml"/><Relationship Id="rId49" Type="http://schemas.openxmlformats.org/officeDocument/2006/relationships/image" Target="../media/image28101.png"/><Relationship Id="rId114" Type="http://schemas.openxmlformats.org/officeDocument/2006/relationships/customXml" Target="../ink/ink338.xml"/><Relationship Id="rId275" Type="http://schemas.openxmlformats.org/officeDocument/2006/relationships/image" Target="../media/image14010.png"/><Relationship Id="rId296" Type="http://schemas.openxmlformats.org/officeDocument/2006/relationships/customXml" Target="../ink/ink430.xml"/><Relationship Id="rId300" Type="http://schemas.openxmlformats.org/officeDocument/2006/relationships/customXml" Target="../ink/ink432.xml"/><Relationship Id="rId60" Type="http://schemas.openxmlformats.org/officeDocument/2006/relationships/customXml" Target="../ink/ink311.xml"/><Relationship Id="rId81" Type="http://schemas.openxmlformats.org/officeDocument/2006/relationships/image" Target="../media/image4411.png"/><Relationship Id="rId135" Type="http://schemas.openxmlformats.org/officeDocument/2006/relationships/image" Target="../media/image71.png"/><Relationship Id="rId156" Type="http://schemas.openxmlformats.org/officeDocument/2006/relationships/customXml" Target="../ink/ink359.xml"/><Relationship Id="rId177" Type="http://schemas.openxmlformats.org/officeDocument/2006/relationships/customXml" Target="../ink/ink370.xml"/><Relationship Id="rId198" Type="http://schemas.openxmlformats.org/officeDocument/2006/relationships/image" Target="../media/image10210.png"/><Relationship Id="rId321" Type="http://schemas.openxmlformats.org/officeDocument/2006/relationships/image" Target="../media/image1700.png"/><Relationship Id="rId342" Type="http://schemas.openxmlformats.org/officeDocument/2006/relationships/customXml" Target="../ink/ink453.xml"/><Relationship Id="rId202" Type="http://schemas.openxmlformats.org/officeDocument/2006/relationships/image" Target="../media/image10410.png"/><Relationship Id="rId223" Type="http://schemas.openxmlformats.org/officeDocument/2006/relationships/customXml" Target="../ink/ink393.xml"/><Relationship Id="rId244" Type="http://schemas.openxmlformats.org/officeDocument/2006/relationships/image" Target="../media/image12510.png"/><Relationship Id="rId18" Type="http://schemas.openxmlformats.org/officeDocument/2006/relationships/customXml" Target="../ink/ink290.xml"/><Relationship Id="rId39" Type="http://schemas.openxmlformats.org/officeDocument/2006/relationships/image" Target="../media/image23100.png"/><Relationship Id="rId265" Type="http://schemas.openxmlformats.org/officeDocument/2006/relationships/image" Target="../media/image13510.png"/><Relationship Id="rId286" Type="http://schemas.openxmlformats.org/officeDocument/2006/relationships/customXml" Target="../ink/ink425.xml"/><Relationship Id="rId50" Type="http://schemas.openxmlformats.org/officeDocument/2006/relationships/customXml" Target="../ink/ink306.xml"/><Relationship Id="rId104" Type="http://schemas.openxmlformats.org/officeDocument/2006/relationships/customXml" Target="../ink/ink333.xml"/><Relationship Id="rId125" Type="http://schemas.openxmlformats.org/officeDocument/2006/relationships/image" Target="../media/image66.png"/><Relationship Id="rId146" Type="http://schemas.openxmlformats.org/officeDocument/2006/relationships/customXml" Target="../ink/ink354.xml"/><Relationship Id="rId167" Type="http://schemas.openxmlformats.org/officeDocument/2006/relationships/customXml" Target="../ink/ink365.xml"/><Relationship Id="rId188" Type="http://schemas.openxmlformats.org/officeDocument/2006/relationships/image" Target="../media/image9710.png"/><Relationship Id="rId311" Type="http://schemas.openxmlformats.org/officeDocument/2006/relationships/image" Target="../media/image1650.png"/><Relationship Id="rId332" Type="http://schemas.openxmlformats.org/officeDocument/2006/relationships/customXml" Target="../ink/ink448.xml"/><Relationship Id="rId71" Type="http://schemas.openxmlformats.org/officeDocument/2006/relationships/image" Target="../media/image3911.png"/><Relationship Id="rId92" Type="http://schemas.openxmlformats.org/officeDocument/2006/relationships/customXml" Target="../ink/ink327.xml"/><Relationship Id="rId213" Type="http://schemas.openxmlformats.org/officeDocument/2006/relationships/customXml" Target="../ink/ink388.xml"/><Relationship Id="rId234" Type="http://schemas.openxmlformats.org/officeDocument/2006/relationships/image" Target="../media/image12010.png"/><Relationship Id="rId2" Type="http://schemas.microsoft.com/office/2007/relationships/media" Target="../media/media9.m4a"/><Relationship Id="rId29" Type="http://schemas.openxmlformats.org/officeDocument/2006/relationships/image" Target="../media/image1825.png"/><Relationship Id="rId255" Type="http://schemas.openxmlformats.org/officeDocument/2006/relationships/customXml" Target="../ink/ink409.xml"/><Relationship Id="rId276" Type="http://schemas.openxmlformats.org/officeDocument/2006/relationships/customXml" Target="../ink/ink420.xml"/><Relationship Id="rId297" Type="http://schemas.openxmlformats.org/officeDocument/2006/relationships/image" Target="../media/image15110.png"/><Relationship Id="rId40" Type="http://schemas.openxmlformats.org/officeDocument/2006/relationships/customXml" Target="../ink/ink301.xml"/><Relationship Id="rId115" Type="http://schemas.openxmlformats.org/officeDocument/2006/relationships/image" Target="../media/image6110.png"/><Relationship Id="rId136" Type="http://schemas.openxmlformats.org/officeDocument/2006/relationships/customXml" Target="../ink/ink349.xml"/><Relationship Id="rId157" Type="http://schemas.openxmlformats.org/officeDocument/2006/relationships/image" Target="../media/image8210.png"/><Relationship Id="rId178" Type="http://schemas.openxmlformats.org/officeDocument/2006/relationships/image" Target="../media/image9211.png"/><Relationship Id="rId301" Type="http://schemas.openxmlformats.org/officeDocument/2006/relationships/image" Target="../media/image1600.png"/><Relationship Id="rId322" Type="http://schemas.openxmlformats.org/officeDocument/2006/relationships/customXml" Target="../ink/ink443.xml"/><Relationship Id="rId343" Type="http://schemas.openxmlformats.org/officeDocument/2006/relationships/image" Target="../media/image224.png"/><Relationship Id="rId61" Type="http://schemas.openxmlformats.org/officeDocument/2006/relationships/image" Target="../media/image3410.png"/><Relationship Id="rId82" Type="http://schemas.openxmlformats.org/officeDocument/2006/relationships/customXml" Target="../ink/ink322.xml"/><Relationship Id="rId199" Type="http://schemas.openxmlformats.org/officeDocument/2006/relationships/customXml" Target="../ink/ink381.xml"/><Relationship Id="rId203" Type="http://schemas.openxmlformats.org/officeDocument/2006/relationships/customXml" Target="../ink/ink383.xml"/><Relationship Id="rId19" Type="http://schemas.openxmlformats.org/officeDocument/2006/relationships/image" Target="../media/image13100.png"/><Relationship Id="rId224" Type="http://schemas.openxmlformats.org/officeDocument/2006/relationships/image" Target="../media/image11510.png"/><Relationship Id="rId245" Type="http://schemas.openxmlformats.org/officeDocument/2006/relationships/customXml" Target="../ink/ink404.xml"/><Relationship Id="rId266" Type="http://schemas.openxmlformats.org/officeDocument/2006/relationships/customXml" Target="../ink/ink415.xml"/><Relationship Id="rId287" Type="http://schemas.openxmlformats.org/officeDocument/2006/relationships/image" Target="../media/image14610.png"/><Relationship Id="rId30" Type="http://schemas.openxmlformats.org/officeDocument/2006/relationships/customXml" Target="../ink/ink296.xml"/><Relationship Id="rId105" Type="http://schemas.openxmlformats.org/officeDocument/2006/relationships/image" Target="../media/image5610.png"/><Relationship Id="rId126" Type="http://schemas.openxmlformats.org/officeDocument/2006/relationships/customXml" Target="../ink/ink344.xml"/><Relationship Id="rId147" Type="http://schemas.openxmlformats.org/officeDocument/2006/relationships/image" Target="../media/image7710.png"/><Relationship Id="rId168" Type="http://schemas.openxmlformats.org/officeDocument/2006/relationships/image" Target="../media/image8710.png"/><Relationship Id="rId312" Type="http://schemas.openxmlformats.org/officeDocument/2006/relationships/customXml" Target="../ink/ink438.xml"/><Relationship Id="rId333" Type="http://schemas.openxmlformats.org/officeDocument/2006/relationships/image" Target="../media/image1760.png"/><Relationship Id="rId51" Type="http://schemas.openxmlformats.org/officeDocument/2006/relationships/image" Target="../media/image2968.png"/><Relationship Id="rId72" Type="http://schemas.openxmlformats.org/officeDocument/2006/relationships/customXml" Target="../ink/ink317.xml"/><Relationship Id="rId93" Type="http://schemas.openxmlformats.org/officeDocument/2006/relationships/image" Target="../media/image5010.png"/><Relationship Id="rId189" Type="http://schemas.openxmlformats.org/officeDocument/2006/relationships/customXml" Target="../ink/ink376.xml"/><Relationship Id="rId3" Type="http://schemas.openxmlformats.org/officeDocument/2006/relationships/audio" Target="../media/media9.m4a"/><Relationship Id="rId214" Type="http://schemas.openxmlformats.org/officeDocument/2006/relationships/image" Target="../media/image11010.png"/><Relationship Id="rId235" Type="http://schemas.openxmlformats.org/officeDocument/2006/relationships/customXml" Target="../ink/ink399.xml"/><Relationship Id="rId256" Type="http://schemas.openxmlformats.org/officeDocument/2006/relationships/customXml" Target="../ink/ink410.xml"/><Relationship Id="rId277" Type="http://schemas.openxmlformats.org/officeDocument/2006/relationships/image" Target="../media/image14110.png"/><Relationship Id="rId298" Type="http://schemas.openxmlformats.org/officeDocument/2006/relationships/customXml" Target="../ink/ink431.xml"/><Relationship Id="rId116" Type="http://schemas.openxmlformats.org/officeDocument/2006/relationships/customXml" Target="../ink/ink339.xml"/><Relationship Id="rId137" Type="http://schemas.openxmlformats.org/officeDocument/2006/relationships/image" Target="../media/image7210.png"/><Relationship Id="rId158" Type="http://schemas.openxmlformats.org/officeDocument/2006/relationships/customXml" Target="../ink/ink360.xml"/><Relationship Id="rId302" Type="http://schemas.openxmlformats.org/officeDocument/2006/relationships/customXml" Target="../ink/ink433.xml"/><Relationship Id="rId323" Type="http://schemas.openxmlformats.org/officeDocument/2006/relationships/image" Target="../media/image1710.png"/><Relationship Id="rId344" Type="http://schemas.openxmlformats.org/officeDocument/2006/relationships/image" Target="../media/image1.png"/><Relationship Id="rId20" Type="http://schemas.openxmlformats.org/officeDocument/2006/relationships/customXml" Target="../ink/ink291.xml"/><Relationship Id="rId41" Type="http://schemas.openxmlformats.org/officeDocument/2006/relationships/image" Target="../media/image24101.png"/><Relationship Id="rId62" Type="http://schemas.openxmlformats.org/officeDocument/2006/relationships/customXml" Target="../ink/ink312.xml"/><Relationship Id="rId83" Type="http://schemas.openxmlformats.org/officeDocument/2006/relationships/image" Target="../media/image4511.png"/><Relationship Id="rId179" Type="http://schemas.openxmlformats.org/officeDocument/2006/relationships/customXml" Target="../ink/ink371.xml"/><Relationship Id="rId190" Type="http://schemas.openxmlformats.org/officeDocument/2006/relationships/image" Target="../media/image9810.png"/><Relationship Id="rId204" Type="http://schemas.openxmlformats.org/officeDocument/2006/relationships/image" Target="../media/image10510.png"/><Relationship Id="rId225" Type="http://schemas.openxmlformats.org/officeDocument/2006/relationships/customXml" Target="../ink/ink394.xml"/><Relationship Id="rId246" Type="http://schemas.openxmlformats.org/officeDocument/2006/relationships/image" Target="../media/image12610.png"/><Relationship Id="rId267" Type="http://schemas.openxmlformats.org/officeDocument/2006/relationships/image" Target="../media/image13610.png"/><Relationship Id="rId288" Type="http://schemas.openxmlformats.org/officeDocument/2006/relationships/customXml" Target="../ink/ink426.xml"/><Relationship Id="rId106" Type="http://schemas.openxmlformats.org/officeDocument/2006/relationships/customXml" Target="../ink/ink334.xml"/><Relationship Id="rId127" Type="http://schemas.openxmlformats.org/officeDocument/2006/relationships/image" Target="../media/image67.png"/><Relationship Id="rId313" Type="http://schemas.openxmlformats.org/officeDocument/2006/relationships/image" Target="../media/image1660.png"/><Relationship Id="rId10" Type="http://schemas.openxmlformats.org/officeDocument/2006/relationships/customXml" Target="../ink/ink286.xml"/><Relationship Id="rId31" Type="http://schemas.openxmlformats.org/officeDocument/2006/relationships/image" Target="../media/image1910.png"/><Relationship Id="rId52" Type="http://schemas.openxmlformats.org/officeDocument/2006/relationships/customXml" Target="../ink/ink307.xml"/><Relationship Id="rId73" Type="http://schemas.openxmlformats.org/officeDocument/2006/relationships/image" Target="../media/image4011.png"/><Relationship Id="rId94" Type="http://schemas.openxmlformats.org/officeDocument/2006/relationships/customXml" Target="../ink/ink328.xml"/><Relationship Id="rId148" Type="http://schemas.openxmlformats.org/officeDocument/2006/relationships/customXml" Target="../ink/ink355.xml"/><Relationship Id="rId169" Type="http://schemas.openxmlformats.org/officeDocument/2006/relationships/customXml" Target="../ink/ink366.xml"/><Relationship Id="rId334" Type="http://schemas.openxmlformats.org/officeDocument/2006/relationships/customXml" Target="../ink/ink449.xml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9311.png"/><Relationship Id="rId215" Type="http://schemas.openxmlformats.org/officeDocument/2006/relationships/customXml" Target="../ink/ink389.xml"/><Relationship Id="rId236" Type="http://schemas.openxmlformats.org/officeDocument/2006/relationships/image" Target="../media/image12110.png"/><Relationship Id="rId257" Type="http://schemas.openxmlformats.org/officeDocument/2006/relationships/image" Target="../media/image13110.png"/><Relationship Id="rId278" Type="http://schemas.openxmlformats.org/officeDocument/2006/relationships/customXml" Target="../ink/ink421.xml"/><Relationship Id="rId303" Type="http://schemas.openxmlformats.org/officeDocument/2006/relationships/image" Target="../media/image1610.png"/><Relationship Id="rId42" Type="http://schemas.openxmlformats.org/officeDocument/2006/relationships/customXml" Target="../ink/ink302.xml"/><Relationship Id="rId84" Type="http://schemas.openxmlformats.org/officeDocument/2006/relationships/customXml" Target="../ink/ink323.xml"/><Relationship Id="rId138" Type="http://schemas.openxmlformats.org/officeDocument/2006/relationships/customXml" Target="../ink/ink350.xml"/><Relationship Id="rId191" Type="http://schemas.openxmlformats.org/officeDocument/2006/relationships/customXml" Target="../ink/ink377.xml"/><Relationship Id="rId205" Type="http://schemas.openxmlformats.org/officeDocument/2006/relationships/customXml" Target="../ink/ink384.xml"/><Relationship Id="rId247" Type="http://schemas.openxmlformats.org/officeDocument/2006/relationships/customXml" Target="../ink/ink405.xml"/><Relationship Id="rId107" Type="http://schemas.openxmlformats.org/officeDocument/2006/relationships/image" Target="../media/image5710.png"/><Relationship Id="rId289" Type="http://schemas.openxmlformats.org/officeDocument/2006/relationships/image" Target="../media/image14710.png"/><Relationship Id="rId11" Type="http://schemas.openxmlformats.org/officeDocument/2006/relationships/image" Target="../media/image9100.png"/><Relationship Id="rId53" Type="http://schemas.openxmlformats.org/officeDocument/2006/relationships/image" Target="../media/image3012.png"/><Relationship Id="rId149" Type="http://schemas.openxmlformats.org/officeDocument/2006/relationships/image" Target="../media/image7810.png"/><Relationship Id="rId314" Type="http://schemas.openxmlformats.org/officeDocument/2006/relationships/customXml" Target="../ink/ink439.xml"/><Relationship Id="rId95" Type="http://schemas.openxmlformats.org/officeDocument/2006/relationships/image" Target="../media/image5110.png"/><Relationship Id="rId160" Type="http://schemas.openxmlformats.org/officeDocument/2006/relationships/customXml" Target="../ink/ink361.xml"/><Relationship Id="rId216" Type="http://schemas.openxmlformats.org/officeDocument/2006/relationships/image" Target="../media/image11110.png"/><Relationship Id="rId258" Type="http://schemas.openxmlformats.org/officeDocument/2006/relationships/customXml" Target="../ink/ink411.xml"/><Relationship Id="rId22" Type="http://schemas.openxmlformats.org/officeDocument/2006/relationships/customXml" Target="../ink/ink292.xml"/><Relationship Id="rId64" Type="http://schemas.openxmlformats.org/officeDocument/2006/relationships/customXml" Target="../ink/ink313.xml"/><Relationship Id="rId118" Type="http://schemas.openxmlformats.org/officeDocument/2006/relationships/customXml" Target="../ink/ink340.xml"/><Relationship Id="rId325" Type="http://schemas.openxmlformats.org/officeDocument/2006/relationships/image" Target="../media/image1720.png"/><Relationship Id="rId171" Type="http://schemas.openxmlformats.org/officeDocument/2006/relationships/customXml" Target="../ink/ink367.xml"/><Relationship Id="rId227" Type="http://schemas.openxmlformats.org/officeDocument/2006/relationships/customXml" Target="../ink/ink395.xml"/><Relationship Id="rId269" Type="http://schemas.openxmlformats.org/officeDocument/2006/relationships/image" Target="../media/image13710.png"/><Relationship Id="rId33" Type="http://schemas.openxmlformats.org/officeDocument/2006/relationships/image" Target="../media/image20100.png"/><Relationship Id="rId129" Type="http://schemas.openxmlformats.org/officeDocument/2006/relationships/image" Target="../media/image68.png"/><Relationship Id="rId280" Type="http://schemas.openxmlformats.org/officeDocument/2006/relationships/customXml" Target="../ink/ink422.xml"/><Relationship Id="rId336" Type="http://schemas.openxmlformats.org/officeDocument/2006/relationships/customXml" Target="../ink/ink450.xml"/><Relationship Id="rId75" Type="http://schemas.openxmlformats.org/officeDocument/2006/relationships/image" Target="../media/image4111.png"/><Relationship Id="rId140" Type="http://schemas.openxmlformats.org/officeDocument/2006/relationships/customXml" Target="../ink/ink351.xml"/><Relationship Id="rId182" Type="http://schemas.openxmlformats.org/officeDocument/2006/relationships/image" Target="../media/image9411.png"/><Relationship Id="rId6" Type="http://schemas.openxmlformats.org/officeDocument/2006/relationships/customXml" Target="../ink/ink284.xml"/><Relationship Id="rId238" Type="http://schemas.openxmlformats.org/officeDocument/2006/relationships/image" Target="../media/image12210.png"/><Relationship Id="rId291" Type="http://schemas.openxmlformats.org/officeDocument/2006/relationships/image" Target="../media/image14810.png"/><Relationship Id="rId305" Type="http://schemas.openxmlformats.org/officeDocument/2006/relationships/image" Target="../media/image1620.png"/><Relationship Id="rId44" Type="http://schemas.openxmlformats.org/officeDocument/2006/relationships/customXml" Target="../ink/ink303.xml"/><Relationship Id="rId86" Type="http://schemas.openxmlformats.org/officeDocument/2006/relationships/customXml" Target="../ink/ink324.xml"/><Relationship Id="rId151" Type="http://schemas.openxmlformats.org/officeDocument/2006/relationships/image" Target="../media/image7910.png"/><Relationship Id="rId193" Type="http://schemas.openxmlformats.org/officeDocument/2006/relationships/customXml" Target="../ink/ink378.xml"/><Relationship Id="rId207" Type="http://schemas.openxmlformats.org/officeDocument/2006/relationships/customXml" Target="../ink/ink385.xml"/><Relationship Id="rId249" Type="http://schemas.openxmlformats.org/officeDocument/2006/relationships/customXml" Target="../ink/ink406.xml"/><Relationship Id="rId13" Type="http://schemas.openxmlformats.org/officeDocument/2006/relationships/image" Target="../media/image10100.png"/><Relationship Id="rId109" Type="http://schemas.openxmlformats.org/officeDocument/2006/relationships/image" Target="../media/image5810.png"/><Relationship Id="rId260" Type="http://schemas.openxmlformats.org/officeDocument/2006/relationships/customXml" Target="../ink/ink412.xml"/><Relationship Id="rId316" Type="http://schemas.openxmlformats.org/officeDocument/2006/relationships/customXml" Target="../ink/ink440.xml"/><Relationship Id="rId55" Type="http://schemas.openxmlformats.org/officeDocument/2006/relationships/image" Target="../media/image3110.png"/><Relationship Id="rId97" Type="http://schemas.openxmlformats.org/officeDocument/2006/relationships/image" Target="../media/image5210.png"/><Relationship Id="rId120" Type="http://schemas.openxmlformats.org/officeDocument/2006/relationships/customXml" Target="../ink/ink341.xml"/><Relationship Id="rId162" Type="http://schemas.openxmlformats.org/officeDocument/2006/relationships/image" Target="../media/image8410.png"/><Relationship Id="rId218" Type="http://schemas.openxmlformats.org/officeDocument/2006/relationships/image" Target="../media/image11210.png"/><Relationship Id="rId271" Type="http://schemas.openxmlformats.org/officeDocument/2006/relationships/image" Target="../media/image13810.png"/><Relationship Id="rId24" Type="http://schemas.openxmlformats.org/officeDocument/2006/relationships/customXml" Target="../ink/ink293.xml"/><Relationship Id="rId66" Type="http://schemas.openxmlformats.org/officeDocument/2006/relationships/customXml" Target="../ink/ink314.xml"/><Relationship Id="rId131" Type="http://schemas.openxmlformats.org/officeDocument/2006/relationships/image" Target="../media/image69.png"/><Relationship Id="rId327" Type="http://schemas.openxmlformats.org/officeDocument/2006/relationships/image" Target="../media/image1730.png"/><Relationship Id="rId173" Type="http://schemas.openxmlformats.org/officeDocument/2006/relationships/customXml" Target="../ink/ink368.xml"/><Relationship Id="rId229" Type="http://schemas.openxmlformats.org/officeDocument/2006/relationships/customXml" Target="../ink/ink3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2531671" y="3013501"/>
            <a:ext cx="3954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Truth Tables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1D282F-67CC-3555-A2F6-598D8F0367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2373"/>
    </mc:Choice>
    <mc:Fallback xmlns="">
      <p:transition advClick="0" advTm="22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29E1EB-A60E-4A93-924B-65CE4E38349D}"/>
              </a:ext>
            </a:extLst>
          </p:cNvPr>
          <p:cNvSpPr txBox="1"/>
          <p:nvPr/>
        </p:nvSpPr>
        <p:spPr>
          <a:xfrm>
            <a:off x="228600" y="76200"/>
            <a:ext cx="8839200" cy="573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Given [W], we can solve it  with SCF and Monte Carlo</a:t>
            </a:r>
          </a:p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Who gives us the matrix?</a:t>
            </a:r>
          </a:p>
          <a:p>
            <a:pPr>
              <a:buNone/>
            </a:pPr>
            <a:br>
              <a:rPr lang="en-US" b="1" dirty="0">
                <a:solidFill>
                  <a:srgbClr val="0000FF"/>
                </a:solidFill>
              </a:rPr>
            </a:br>
            <a:r>
              <a:rPr lang="en-US" sz="1600" b="1" dirty="0">
                <a:solidFill>
                  <a:srgbClr val="FF0000"/>
                </a:solidFill>
              </a:rPr>
              <a:t>1. Physics</a:t>
            </a:r>
          </a:p>
          <a:p>
            <a:pPr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rgbClr val="FF0000"/>
                </a:solidFill>
              </a:rPr>
              <a:t>2. Backpropagation (trial and error) to get a desired answer</a:t>
            </a:r>
          </a:p>
          <a:p>
            <a:pPr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600" b="1" dirty="0">
                <a:solidFill>
                  <a:srgbClr val="FF0000"/>
                </a:solidFill>
              </a:rPr>
              <a:t>3. Construct by mapping onto an equivalent problem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582A697-6E48-A17D-C84D-64BDC9939EE5}"/>
              </a:ext>
            </a:extLst>
          </p:cNvPr>
          <p:cNvGrpSpPr/>
          <p:nvPr/>
        </p:nvGrpSpPr>
        <p:grpSpPr>
          <a:xfrm>
            <a:off x="4191000" y="691991"/>
            <a:ext cx="4876800" cy="2481986"/>
            <a:chOff x="4191000" y="691991"/>
            <a:chExt cx="4876800" cy="2481986"/>
          </a:xfrm>
        </p:grpSpPr>
        <p:pic>
          <p:nvPicPr>
            <p:cNvPr id="1026" name="Picture 2" descr="Figure 1">
              <a:extLst>
                <a:ext uri="{FF2B5EF4-FFF2-40B4-BE49-F238E27FC236}">
                  <a16:creationId xmlns:a16="http://schemas.microsoft.com/office/drawing/2014/main" id="{8EB82C8B-B8C4-9A60-FE24-56EF835D96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691991"/>
              <a:ext cx="2590800" cy="2481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BBD02B-8956-5719-3703-FB9FAD7C2C11}"/>
                </a:ext>
              </a:extLst>
            </p:cNvPr>
            <p:cNvSpPr txBox="1"/>
            <p:nvPr/>
          </p:nvSpPr>
          <p:spPr>
            <a:xfrm>
              <a:off x="6935485" y="1752600"/>
              <a:ext cx="2132315" cy="464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100" dirty="0">
                  <a:solidFill>
                    <a:srgbClr val="C00000"/>
                  </a:solidFill>
                </a:rPr>
                <a:t>Ma, Zhang, Tan, Ghosh, </a:t>
              </a:r>
              <a:r>
                <a:rPr lang="en-US" sz="1100" dirty="0" err="1">
                  <a:solidFill>
                    <a:srgbClr val="C00000"/>
                  </a:solidFill>
                </a:rPr>
                <a:t>Chern</a:t>
              </a:r>
              <a:endParaRPr lang="en-US" sz="1100" dirty="0">
                <a:solidFill>
                  <a:srgbClr val="C00000"/>
                </a:solidFill>
              </a:endParaRPr>
            </a:p>
            <a:p>
              <a:pPr>
                <a:buNone/>
              </a:pPr>
              <a:r>
                <a:rPr lang="en-US" sz="1100" dirty="0">
                  <a:solidFill>
                    <a:srgbClr val="C00000"/>
                  </a:solidFill>
                </a:rPr>
                <a:t>PRB 99, 085118 (‘19)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42FE18-70C0-642B-3E05-8841F7E06364}"/>
                </a:ext>
              </a:extLst>
            </p:cNvPr>
            <p:cNvSpPr txBox="1"/>
            <p:nvPr/>
          </p:nvSpPr>
          <p:spPr>
            <a:xfrm>
              <a:off x="6910950" y="912500"/>
              <a:ext cx="2058686" cy="11264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200" b="1" dirty="0"/>
                <a:t>Condensed Matter Physics</a:t>
              </a:r>
            </a:p>
            <a:p>
              <a:pPr>
                <a:buNone/>
              </a:pPr>
              <a:endParaRPr lang="en-US" sz="1200" b="1" dirty="0"/>
            </a:p>
            <a:p>
              <a:pPr>
                <a:buNone/>
              </a:pPr>
              <a:r>
                <a:rPr lang="en-US" sz="1200" b="1" dirty="0"/>
                <a:t>Interacting Electrons in a Disordered Solid</a:t>
              </a:r>
            </a:p>
            <a:p>
              <a:pPr>
                <a:buNone/>
              </a:pPr>
              <a:endParaRPr lang="en-US" sz="1200" b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88F65A-3612-A2C1-EC8B-CC0D92D9A6E6}"/>
              </a:ext>
            </a:extLst>
          </p:cNvPr>
          <p:cNvGrpSpPr/>
          <p:nvPr/>
        </p:nvGrpSpPr>
        <p:grpSpPr>
          <a:xfrm>
            <a:off x="233082" y="3754157"/>
            <a:ext cx="7729077" cy="1446439"/>
            <a:chOff x="293098" y="2909973"/>
            <a:chExt cx="7729077" cy="1446439"/>
          </a:xfrm>
        </p:grpSpPr>
        <p:pic>
          <p:nvPicPr>
            <p:cNvPr id="2" name="Picture 2" descr="C:\Users\Jianhua\Dropbox\Summer_MachineLearning_exercise\figure\facedetection.png">
              <a:extLst>
                <a:ext uri="{FF2B5EF4-FFF2-40B4-BE49-F238E27FC236}">
                  <a16:creationId xmlns:a16="http://schemas.microsoft.com/office/drawing/2014/main" id="{BF6C9F1C-CE32-7792-286C-B793722D6C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98" y="2975090"/>
              <a:ext cx="2457298" cy="13813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3" descr="C:\Users\Jianhua\Dropbox\Summer_MachineLearning_exercise\figure\Text recognition2.jpg">
              <a:extLst>
                <a:ext uri="{FF2B5EF4-FFF2-40B4-BE49-F238E27FC236}">
                  <a16:creationId xmlns:a16="http://schemas.microsoft.com/office/drawing/2014/main" id="{C60AD63E-1B15-486A-AAC8-3641DC3E29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041" y="2964580"/>
              <a:ext cx="2477148" cy="139183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111B73-2B48-55D1-9EC6-B8DB45342A5B}"/>
                </a:ext>
              </a:extLst>
            </p:cNvPr>
            <p:cNvSpPr txBox="1"/>
            <p:nvPr/>
          </p:nvSpPr>
          <p:spPr>
            <a:xfrm>
              <a:off x="5282560" y="2909973"/>
              <a:ext cx="273961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200" b="1" dirty="0"/>
                <a:t>Face/Handwriting recognition</a:t>
              </a:r>
            </a:p>
          </p:txBody>
        </p:sp>
      </p:grpSp>
      <p:pic>
        <p:nvPicPr>
          <p:cNvPr id="12" name="Picture 11" descr="A diagram of a complex structure&#10;&#10;Description automatically generated with medium confidence">
            <a:extLst>
              <a:ext uri="{FF2B5EF4-FFF2-40B4-BE49-F238E27FC236}">
                <a16:creationId xmlns:a16="http://schemas.microsoft.com/office/drawing/2014/main" id="{CA5ECBC0-05DA-5D5A-6DBA-883790E8CB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59" y="4298996"/>
            <a:ext cx="2984141" cy="244692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7133EF5-0D4D-14B9-FE8C-A297B476DB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354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7968">
        <p159:morph option="byObject"/>
      </p:transition>
    </mc:Choice>
    <mc:Fallback xmlns="">
      <p:transition spd="slow" advClick="0" advTm="1279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752685" y="381000"/>
            <a:ext cx="7638630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On occasion, we just map a problem onto our</a:t>
            </a:r>
          </a:p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energy functional </a:t>
            </a:r>
            <a:r>
              <a:rPr lang="en-US" b="1" dirty="0">
                <a:solidFill>
                  <a:srgbClr val="0000FF"/>
                </a:solidFill>
                <a:sym typeface="Wingdings" pitchFamily="2" charset="2"/>
              </a:rPr>
              <a:t> This means [W] comes straight</a:t>
            </a:r>
          </a:p>
          <a:p>
            <a:pPr>
              <a:buNone/>
            </a:pPr>
            <a:r>
              <a:rPr lang="en-US" b="1" dirty="0">
                <a:solidFill>
                  <a:srgbClr val="0000FF"/>
                </a:solidFill>
                <a:sym typeface="Wingdings" pitchFamily="2" charset="2"/>
              </a:rPr>
              <a:t>out of connection matrices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E5A6673-F5D5-EACD-0C52-788D9F56F1CA}"/>
              </a:ext>
            </a:extLst>
          </p:cNvPr>
          <p:cNvSpPr/>
          <p:nvPr/>
        </p:nvSpPr>
        <p:spPr>
          <a:xfrm>
            <a:off x="2929914" y="353338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D7E2A8-EDD3-6131-5C13-989A5A0B9147}"/>
              </a:ext>
            </a:extLst>
          </p:cNvPr>
          <p:cNvSpPr/>
          <p:nvPr/>
        </p:nvSpPr>
        <p:spPr>
          <a:xfrm>
            <a:off x="3768114" y="406678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4" name="!!i">
            <a:extLst>
              <a:ext uri="{FF2B5EF4-FFF2-40B4-BE49-F238E27FC236}">
                <a16:creationId xmlns:a16="http://schemas.microsoft.com/office/drawing/2014/main" id="{3EFCD8C3-2E28-0977-460C-DD99E005FEB3}"/>
              </a:ext>
            </a:extLst>
          </p:cNvPr>
          <p:cNvCxnSpPr>
            <a:cxnSpLocks/>
            <a:stCxn id="9" idx="5"/>
          </p:cNvCxnSpPr>
          <p:nvPr/>
        </p:nvCxnSpPr>
        <p:spPr bwMode="auto">
          <a:xfrm flipV="1">
            <a:off x="3951234" y="4225609"/>
            <a:ext cx="985978" cy="11546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6" name="!!h">
            <a:extLst>
              <a:ext uri="{FF2B5EF4-FFF2-40B4-BE49-F238E27FC236}">
                <a16:creationId xmlns:a16="http://schemas.microsoft.com/office/drawing/2014/main" id="{5871836B-082B-F050-3152-77C7CB0E2BE4}"/>
              </a:ext>
            </a:extLst>
          </p:cNvPr>
          <p:cNvSpPr/>
          <p:nvPr/>
        </p:nvSpPr>
        <p:spPr>
          <a:xfrm>
            <a:off x="3463837" y="2819400"/>
            <a:ext cx="1816275" cy="1795023"/>
          </a:xfrm>
          <a:custGeom>
            <a:avLst/>
            <a:gdLst>
              <a:gd name="connsiteX0" fmla="*/ 988961 w 1816275"/>
              <a:gd name="connsiteY0" fmla="*/ 1795023 h 1795023"/>
              <a:gd name="connsiteX1" fmla="*/ 847446 w 1816275"/>
              <a:gd name="connsiteY1" fmla="*/ 1316051 h 1795023"/>
              <a:gd name="connsiteX2" fmla="*/ 597075 w 1816275"/>
              <a:gd name="connsiteY2" fmla="*/ 1185423 h 1795023"/>
              <a:gd name="connsiteX3" fmla="*/ 259618 w 1816275"/>
              <a:gd name="connsiteY3" fmla="*/ 945937 h 1795023"/>
              <a:gd name="connsiteX4" fmla="*/ 9246 w 1816275"/>
              <a:gd name="connsiteY4" fmla="*/ 510509 h 1795023"/>
              <a:gd name="connsiteX5" fmla="*/ 74561 w 1816275"/>
              <a:gd name="connsiteY5" fmla="*/ 140394 h 1795023"/>
              <a:gd name="connsiteX6" fmla="*/ 270504 w 1816275"/>
              <a:gd name="connsiteY6" fmla="*/ 9766 h 1795023"/>
              <a:gd name="connsiteX7" fmla="*/ 673275 w 1816275"/>
              <a:gd name="connsiteY7" fmla="*/ 42423 h 1795023"/>
              <a:gd name="connsiteX8" fmla="*/ 912761 w 1816275"/>
              <a:gd name="connsiteY8" fmla="*/ 303680 h 1795023"/>
              <a:gd name="connsiteX9" fmla="*/ 1141361 w 1816275"/>
              <a:gd name="connsiteY9" fmla="*/ 554051 h 1795023"/>
              <a:gd name="connsiteX10" fmla="*/ 1424389 w 1816275"/>
              <a:gd name="connsiteY10" fmla="*/ 619366 h 1795023"/>
              <a:gd name="connsiteX11" fmla="*/ 1816275 w 1816275"/>
              <a:gd name="connsiteY11" fmla="*/ 630251 h 179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6275" h="1795023">
                <a:moveTo>
                  <a:pt x="988961" y="1795023"/>
                </a:moveTo>
                <a:cubicBezTo>
                  <a:pt x="950860" y="1606337"/>
                  <a:pt x="912760" y="1417651"/>
                  <a:pt x="847446" y="1316051"/>
                </a:cubicBezTo>
                <a:cubicBezTo>
                  <a:pt x="782132" y="1214451"/>
                  <a:pt x="695046" y="1247109"/>
                  <a:pt x="597075" y="1185423"/>
                </a:cubicBezTo>
                <a:cubicBezTo>
                  <a:pt x="499104" y="1123737"/>
                  <a:pt x="357589" y="1058423"/>
                  <a:pt x="259618" y="945937"/>
                </a:cubicBezTo>
                <a:cubicBezTo>
                  <a:pt x="161647" y="833451"/>
                  <a:pt x="40089" y="644766"/>
                  <a:pt x="9246" y="510509"/>
                </a:cubicBezTo>
                <a:cubicBezTo>
                  <a:pt x="-21597" y="376252"/>
                  <a:pt x="31018" y="223851"/>
                  <a:pt x="74561" y="140394"/>
                </a:cubicBezTo>
                <a:cubicBezTo>
                  <a:pt x="118104" y="56937"/>
                  <a:pt x="170718" y="26095"/>
                  <a:pt x="270504" y="9766"/>
                </a:cubicBezTo>
                <a:cubicBezTo>
                  <a:pt x="370290" y="-6563"/>
                  <a:pt x="566232" y="-6563"/>
                  <a:pt x="673275" y="42423"/>
                </a:cubicBezTo>
                <a:cubicBezTo>
                  <a:pt x="780318" y="91409"/>
                  <a:pt x="912761" y="303680"/>
                  <a:pt x="912761" y="303680"/>
                </a:cubicBezTo>
                <a:cubicBezTo>
                  <a:pt x="990775" y="388951"/>
                  <a:pt x="1056090" y="501437"/>
                  <a:pt x="1141361" y="554051"/>
                </a:cubicBezTo>
                <a:cubicBezTo>
                  <a:pt x="1226632" y="606665"/>
                  <a:pt x="1311903" y="606666"/>
                  <a:pt x="1424389" y="619366"/>
                </a:cubicBezTo>
                <a:cubicBezTo>
                  <a:pt x="1536875" y="632066"/>
                  <a:pt x="1676575" y="631158"/>
                  <a:pt x="1816275" y="630251"/>
                </a:cubicBezTo>
              </a:path>
            </a:pathLst>
          </a:custGeom>
          <a:noFill/>
          <a:ln w="38100" cmpd="sng">
            <a:solidFill>
              <a:srgbClr val="0000FF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7" name="!!g">
            <a:extLst>
              <a:ext uri="{FF2B5EF4-FFF2-40B4-BE49-F238E27FC236}">
                <a16:creationId xmlns:a16="http://schemas.microsoft.com/office/drawing/2014/main" id="{CDD21C1A-86B9-56DB-4EA6-B98511D329F0}"/>
              </a:ext>
            </a:extLst>
          </p:cNvPr>
          <p:cNvCxnSpPr>
            <a:cxnSpLocks/>
            <a:stCxn id="10" idx="3"/>
            <a:endCxn id="16" idx="7"/>
          </p:cNvCxnSpPr>
          <p:nvPr/>
        </p:nvCxnSpPr>
        <p:spPr bwMode="auto">
          <a:xfrm flipH="1">
            <a:off x="3113034" y="3190557"/>
            <a:ext cx="720657" cy="351554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" name="!!f">
            <a:extLst>
              <a:ext uri="{FF2B5EF4-FFF2-40B4-BE49-F238E27FC236}">
                <a16:creationId xmlns:a16="http://schemas.microsoft.com/office/drawing/2014/main" id="{0E4E02D9-FF93-EA33-6CC2-FC3129C19452}"/>
              </a:ext>
            </a:extLst>
          </p:cNvPr>
          <p:cNvCxnSpPr>
            <a:cxnSpLocks/>
            <a:stCxn id="10" idx="4"/>
            <a:endCxn id="9" idx="0"/>
          </p:cNvCxnSpPr>
          <p:nvPr/>
        </p:nvCxnSpPr>
        <p:spPr bwMode="auto">
          <a:xfrm flipH="1">
            <a:off x="3870412" y="3224035"/>
            <a:ext cx="44101" cy="817998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9" name="!!e">
            <a:extLst>
              <a:ext uri="{FF2B5EF4-FFF2-40B4-BE49-F238E27FC236}">
                <a16:creationId xmlns:a16="http://schemas.microsoft.com/office/drawing/2014/main" id="{4CD03AB6-1F6E-E18E-17F1-527F6475678D}"/>
              </a:ext>
            </a:extLst>
          </p:cNvPr>
          <p:cNvSpPr/>
          <p:nvPr/>
        </p:nvSpPr>
        <p:spPr>
          <a:xfrm>
            <a:off x="3756112" y="4042033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!!d">
            <a:extLst>
              <a:ext uri="{FF2B5EF4-FFF2-40B4-BE49-F238E27FC236}">
                <a16:creationId xmlns:a16="http://schemas.microsoft.com/office/drawing/2014/main" id="{B7F6B090-F79E-2482-FF7B-585E9720D1DA}"/>
              </a:ext>
            </a:extLst>
          </p:cNvPr>
          <p:cNvSpPr/>
          <p:nvPr/>
        </p:nvSpPr>
        <p:spPr>
          <a:xfrm>
            <a:off x="3800213" y="2995435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1" name="!!c">
            <a:extLst>
              <a:ext uri="{FF2B5EF4-FFF2-40B4-BE49-F238E27FC236}">
                <a16:creationId xmlns:a16="http://schemas.microsoft.com/office/drawing/2014/main" id="{7F2D06C9-2224-989B-77E6-31D502E36FEF}"/>
              </a:ext>
            </a:extLst>
          </p:cNvPr>
          <p:cNvCxnSpPr>
            <a:stCxn id="10" idx="6"/>
            <a:endCxn id="13" idx="2"/>
          </p:cNvCxnSpPr>
          <p:nvPr/>
        </p:nvCxnSpPr>
        <p:spPr bwMode="auto">
          <a:xfrm>
            <a:off x="4028813" y="3109735"/>
            <a:ext cx="908399" cy="0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" name="!!b">
            <a:extLst>
              <a:ext uri="{FF2B5EF4-FFF2-40B4-BE49-F238E27FC236}">
                <a16:creationId xmlns:a16="http://schemas.microsoft.com/office/drawing/2014/main" id="{AEE426F8-B634-3073-7614-E666472704F2}"/>
              </a:ext>
            </a:extLst>
          </p:cNvPr>
          <p:cNvCxnSpPr>
            <a:cxnSpLocks/>
          </p:cNvCxnSpPr>
          <p:nvPr/>
        </p:nvCxnSpPr>
        <p:spPr bwMode="auto">
          <a:xfrm flipH="1">
            <a:off x="5045513" y="3200015"/>
            <a:ext cx="32099" cy="909709"/>
          </a:xfrm>
          <a:prstGeom prst="line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3" name="!!a">
            <a:extLst>
              <a:ext uri="{FF2B5EF4-FFF2-40B4-BE49-F238E27FC236}">
                <a16:creationId xmlns:a16="http://schemas.microsoft.com/office/drawing/2014/main" id="{C1D42F46-C5C2-2D0C-BC50-59ECF5497B6A}"/>
              </a:ext>
            </a:extLst>
          </p:cNvPr>
          <p:cNvSpPr/>
          <p:nvPr/>
        </p:nvSpPr>
        <p:spPr>
          <a:xfrm>
            <a:off x="4937212" y="2995435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D4DD1A-ACF5-B5B7-6E46-F55C4F40B3CE}"/>
              </a:ext>
            </a:extLst>
          </p:cNvPr>
          <p:cNvSpPr/>
          <p:nvPr/>
        </p:nvSpPr>
        <p:spPr>
          <a:xfrm>
            <a:off x="4937212" y="4066788"/>
            <a:ext cx="228600" cy="22860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A54F60-174D-BD07-AC1D-4194D46DDAB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120414" y="3685788"/>
            <a:ext cx="647700" cy="419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52B7B818-5539-AA70-214E-0EDC959641D4}"/>
              </a:ext>
            </a:extLst>
          </p:cNvPr>
          <p:cNvSpPr/>
          <p:nvPr/>
        </p:nvSpPr>
        <p:spPr>
          <a:xfrm>
            <a:off x="2917912" y="3508633"/>
            <a:ext cx="228600" cy="2286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039617-B4B7-B505-F3DF-ADCE4090D91E}"/>
              </a:ext>
            </a:extLst>
          </p:cNvPr>
          <p:cNvSpPr txBox="1"/>
          <p:nvPr/>
        </p:nvSpPr>
        <p:spPr>
          <a:xfrm>
            <a:off x="2041963" y="5672414"/>
            <a:ext cx="480452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QUBO problems </a:t>
            </a:r>
          </a:p>
          <a:p>
            <a:pPr>
              <a:buNone/>
            </a:pPr>
            <a:r>
              <a:rPr lang="en-US" dirty="0"/>
              <a:t>(Quadratic Binary Optimization)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A533861-76C5-C67E-39B9-37590DCFE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9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1984"/>
    </mc:Choice>
    <mc:Fallback xmlns="">
      <p:transition advClick="0" advTm="61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85207A89-E27F-B3F3-7DFF-AE99DC0658CF}"/>
                  </a:ext>
                </a:extLst>
              </p14:cNvPr>
              <p14:cNvContentPartPr/>
              <p14:nvPr/>
            </p14:nvContentPartPr>
            <p14:xfrm>
              <a:off x="7464250" y="5038626"/>
              <a:ext cx="270" cy="27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85207A89-E27F-B3F3-7DFF-AE99DC0658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50750" y="5025126"/>
                <a:ext cx="2700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FE71C2C-612B-BBFF-31C2-2A1508758CCD}"/>
              </a:ext>
            </a:extLst>
          </p:cNvPr>
          <p:cNvSpPr txBox="1"/>
          <p:nvPr/>
        </p:nvSpPr>
        <p:spPr>
          <a:xfrm>
            <a:off x="1958993" y="107747"/>
            <a:ext cx="453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Boutique problems – MIN CUT</a:t>
            </a: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A231C504-38E9-EC2E-454A-BEBD303F0496}"/>
              </a:ext>
            </a:extLst>
          </p:cNvPr>
          <p:cNvGrpSpPr/>
          <p:nvPr/>
        </p:nvGrpSpPr>
        <p:grpSpPr>
          <a:xfrm>
            <a:off x="3993501" y="2476218"/>
            <a:ext cx="399600" cy="464040"/>
            <a:chOff x="4149703" y="1466532"/>
            <a:chExt cx="399600" cy="46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6E0BE341-C6A4-341A-BBEB-8F52062C2FD1}"/>
                    </a:ext>
                  </a:extLst>
                </p14:cNvPr>
                <p14:cNvContentPartPr/>
                <p14:nvPr/>
              </p14:nvContentPartPr>
              <p14:xfrm>
                <a:off x="4149703" y="1466532"/>
                <a:ext cx="181080" cy="4640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6E0BE341-C6A4-341A-BBEB-8F52062C2FD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41063" y="1457892"/>
                  <a:ext cx="19872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1A3C7C53-8035-9E4D-48DB-0050C1BE37A8}"/>
                    </a:ext>
                  </a:extLst>
                </p14:cNvPr>
                <p14:cNvContentPartPr/>
                <p14:nvPr/>
              </p14:nvContentPartPr>
              <p14:xfrm>
                <a:off x="4445623" y="1654092"/>
                <a:ext cx="103680" cy="57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1A3C7C53-8035-9E4D-48DB-0050C1BE37A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36623" y="1645452"/>
                  <a:ext cx="1213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47FCEA2B-B050-3152-1911-D2B5CD74B39D}"/>
                    </a:ext>
                  </a:extLst>
                </p14:cNvPr>
                <p14:cNvContentPartPr/>
                <p14:nvPr/>
              </p14:nvContentPartPr>
              <p14:xfrm>
                <a:off x="4484863" y="1740852"/>
                <a:ext cx="58680" cy="3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47FCEA2B-B050-3152-1911-D2B5CD74B39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76223" y="1731852"/>
                  <a:ext cx="763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27C6F557-E10A-4FFE-FA7A-7B084CBD7E28}"/>
                  </a:ext>
                </a:extLst>
              </p14:cNvPr>
              <p14:cNvContentPartPr/>
              <p14:nvPr/>
            </p14:nvContentPartPr>
            <p14:xfrm>
              <a:off x="5069181" y="1819578"/>
              <a:ext cx="360" cy="85320"/>
            </p14:xfrm>
          </p:contentPart>
        </mc:Choice>
        <mc:Fallback xmlns=""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27C6F557-E10A-4FFE-FA7A-7B084CBD7E2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60181" y="1810938"/>
                <a:ext cx="1800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28E8052A-24AF-70FE-2747-BB39757EC17E}"/>
                  </a:ext>
                </a:extLst>
              </p14:cNvPr>
              <p14:cNvContentPartPr/>
              <p14:nvPr/>
            </p14:nvContentPartPr>
            <p14:xfrm>
              <a:off x="5495421" y="1777098"/>
              <a:ext cx="87840" cy="10836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28E8052A-24AF-70FE-2747-BB39757EC17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86781" y="1768458"/>
                <a:ext cx="10548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D78B3F85-13CF-6B10-A45A-585467E6BC7D}"/>
                  </a:ext>
                </a:extLst>
              </p14:cNvPr>
              <p14:cNvContentPartPr/>
              <p14:nvPr/>
            </p14:nvContentPartPr>
            <p14:xfrm>
              <a:off x="5891421" y="1808778"/>
              <a:ext cx="105840" cy="15696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D78B3F85-13CF-6B10-A45A-585467E6BC7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82421" y="1800138"/>
                <a:ext cx="123480" cy="17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7" name="Group 236">
            <a:extLst>
              <a:ext uri="{FF2B5EF4-FFF2-40B4-BE49-F238E27FC236}">
                <a16:creationId xmlns:a16="http://schemas.microsoft.com/office/drawing/2014/main" id="{A05902D2-5AAC-464E-7A6B-C482E81BC754}"/>
              </a:ext>
            </a:extLst>
          </p:cNvPr>
          <p:cNvGrpSpPr/>
          <p:nvPr/>
        </p:nvGrpSpPr>
        <p:grpSpPr>
          <a:xfrm>
            <a:off x="6421701" y="1743978"/>
            <a:ext cx="119880" cy="178920"/>
            <a:chOff x="6577903" y="734292"/>
            <a:chExt cx="119880" cy="17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D9CFCB4A-2EB6-7929-80CF-B3C2673895B1}"/>
                    </a:ext>
                  </a:extLst>
                </p14:cNvPr>
                <p14:cNvContentPartPr/>
                <p14:nvPr/>
              </p14:nvContentPartPr>
              <p14:xfrm>
                <a:off x="6577903" y="734292"/>
                <a:ext cx="117360" cy="9900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D9CFCB4A-2EB6-7929-80CF-B3C2673895B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568903" y="725292"/>
                  <a:ext cx="1350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1BAB48A8-4A3D-5B96-1D58-3D42E4604BF0}"/>
                    </a:ext>
                  </a:extLst>
                </p14:cNvPr>
                <p14:cNvContentPartPr/>
                <p14:nvPr/>
              </p14:nvContentPartPr>
              <p14:xfrm>
                <a:off x="6697423" y="780732"/>
                <a:ext cx="360" cy="1324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1BAB48A8-4A3D-5B96-1D58-3D42E4604BF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88423" y="772092"/>
                  <a:ext cx="18000" cy="150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DA2C4318-F3E8-6A9A-5050-75AE3E37F12F}"/>
                  </a:ext>
                </a:extLst>
              </p14:cNvPr>
              <p14:cNvContentPartPr/>
              <p14:nvPr/>
            </p14:nvContentPartPr>
            <p14:xfrm>
              <a:off x="6877101" y="1796898"/>
              <a:ext cx="81720" cy="11772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DA2C4318-F3E8-6A9A-5050-75AE3E37F12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68101" y="1787898"/>
                <a:ext cx="9936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0B91BA2D-09C0-F8AF-8253-E0A6E6B9EA6E}"/>
                  </a:ext>
                </a:extLst>
              </p14:cNvPr>
              <p14:cNvContentPartPr/>
              <p14:nvPr/>
            </p14:nvContentPartPr>
            <p14:xfrm>
              <a:off x="7494141" y="1766658"/>
              <a:ext cx="149040" cy="19116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0B91BA2D-09C0-F8AF-8253-E0A6E6B9EA6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485501" y="1758018"/>
                <a:ext cx="16668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5E78E90C-DF17-17C2-8C34-41FB4A6385AD}"/>
                  </a:ext>
                </a:extLst>
              </p14:cNvPr>
              <p14:cNvContentPartPr/>
              <p14:nvPr/>
            </p14:nvContentPartPr>
            <p14:xfrm>
              <a:off x="878705" y="2438312"/>
              <a:ext cx="448560" cy="182484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5E78E90C-DF17-17C2-8C34-41FB4A6385A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70065" y="2429312"/>
                <a:ext cx="466200" cy="18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B617B874-E6EC-7AC1-6919-7251180D7F20}"/>
                  </a:ext>
                </a:extLst>
              </p14:cNvPr>
              <p14:cNvContentPartPr/>
              <p14:nvPr/>
            </p14:nvContentPartPr>
            <p14:xfrm>
              <a:off x="1312865" y="3161552"/>
              <a:ext cx="393480" cy="114120"/>
            </p14:xfrm>
          </p:contentPart>
        </mc:Choice>
        <mc:Fallback xmlns=""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B617B874-E6EC-7AC1-6919-7251180D7F2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04225" y="3152552"/>
                <a:ext cx="41112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0A08F6B0-6BE6-1F6E-F48B-0B8A56CADAC4}"/>
                  </a:ext>
                </a:extLst>
              </p14:cNvPr>
              <p14:cNvContentPartPr/>
              <p14:nvPr/>
            </p14:nvContentPartPr>
            <p14:xfrm>
              <a:off x="1343465" y="2424992"/>
              <a:ext cx="1071000" cy="180396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0A08F6B0-6BE6-1F6E-F48B-0B8A56CADAC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334825" y="2415992"/>
                <a:ext cx="1088640" cy="18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FE63B4AA-6AE1-0810-364B-C8D52E5754C7}"/>
                  </a:ext>
                </a:extLst>
              </p14:cNvPr>
              <p14:cNvContentPartPr/>
              <p14:nvPr/>
            </p14:nvContentPartPr>
            <p14:xfrm>
              <a:off x="2205069" y="2609634"/>
              <a:ext cx="85320" cy="176760"/>
            </p14:xfrm>
          </p:contentPart>
        </mc:Choice>
        <mc:Fallback xmlns=""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FE63B4AA-6AE1-0810-364B-C8D52E5754C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196429" y="2600994"/>
                <a:ext cx="10296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B86883A-F150-2005-B800-8E6E481F682D}"/>
                  </a:ext>
                </a:extLst>
              </p14:cNvPr>
              <p14:cNvContentPartPr/>
              <p14:nvPr/>
            </p14:nvContentPartPr>
            <p14:xfrm>
              <a:off x="1284785" y="2378552"/>
              <a:ext cx="76320" cy="97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B86883A-F150-2005-B800-8E6E481F682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76145" y="2369552"/>
                <a:ext cx="9396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0536815-6AFE-0853-CA7E-865C7D8C8AD7}"/>
                  </a:ext>
                </a:extLst>
              </p14:cNvPr>
              <p14:cNvContentPartPr/>
              <p14:nvPr/>
            </p14:nvContentPartPr>
            <p14:xfrm>
              <a:off x="1218545" y="2064632"/>
              <a:ext cx="360" cy="166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0536815-6AFE-0853-CA7E-865C7D8C8AD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209545" y="2055992"/>
                <a:ext cx="1800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D7F78F3-253A-2031-4A09-B41275563EEC}"/>
                  </a:ext>
                </a:extLst>
              </p14:cNvPr>
              <p14:cNvContentPartPr/>
              <p14:nvPr/>
            </p14:nvContentPartPr>
            <p14:xfrm>
              <a:off x="2379545" y="2331752"/>
              <a:ext cx="74160" cy="102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D7F78F3-253A-2031-4A09-B41275563EE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370905" y="2322752"/>
                <a:ext cx="9180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2F62391-D4A8-A817-6708-4ABD40E22142}"/>
                  </a:ext>
                </a:extLst>
              </p14:cNvPr>
              <p14:cNvContentPartPr/>
              <p14:nvPr/>
            </p14:nvContentPartPr>
            <p14:xfrm>
              <a:off x="2460905" y="2049872"/>
              <a:ext cx="185760" cy="214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2F62391-D4A8-A817-6708-4ABD40E2214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452265" y="2041232"/>
                <a:ext cx="20340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BD391355-91AF-5452-9FAC-E888D781AE99}"/>
                  </a:ext>
                </a:extLst>
              </p14:cNvPr>
              <p14:cNvContentPartPr/>
              <p14:nvPr/>
            </p14:nvContentPartPr>
            <p14:xfrm>
              <a:off x="1385585" y="2412032"/>
              <a:ext cx="959040" cy="30960"/>
            </p14:xfrm>
          </p:contentPart>
        </mc:Choice>
        <mc:Fallback xmlns=""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BD391355-91AF-5452-9FAC-E888D781AE9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376585" y="2403392"/>
                <a:ext cx="97668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83E89AFE-5815-A581-87CD-2FA45148CA98}"/>
                  </a:ext>
                </a:extLst>
              </p14:cNvPr>
              <p14:cNvContentPartPr/>
              <p14:nvPr/>
            </p14:nvContentPartPr>
            <p14:xfrm>
              <a:off x="1729745" y="2162192"/>
              <a:ext cx="5760" cy="18972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83E89AFE-5815-A581-87CD-2FA45148CA9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721105" y="2153552"/>
                <a:ext cx="2340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E259EAD4-A3FF-B9C8-FB6C-83B03E99F567}"/>
                  </a:ext>
                </a:extLst>
              </p14:cNvPr>
              <p14:cNvContentPartPr/>
              <p14:nvPr/>
            </p14:nvContentPartPr>
            <p14:xfrm>
              <a:off x="1786985" y="2188832"/>
              <a:ext cx="137160" cy="14976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E259EAD4-A3FF-B9C8-FB6C-83B03E99F56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778345" y="2180192"/>
                <a:ext cx="154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16999BA8-E04E-2894-BBBC-E718898A1106}"/>
                  </a:ext>
                </a:extLst>
              </p14:cNvPr>
              <p14:cNvContentPartPr/>
              <p14:nvPr/>
            </p14:nvContentPartPr>
            <p14:xfrm>
              <a:off x="1631465" y="2080472"/>
              <a:ext cx="378000" cy="36180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16999BA8-E04E-2894-BBBC-E718898A110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22465" y="2071832"/>
                <a:ext cx="39564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1BDC1EAA-0A9B-B5A4-FECE-67135CDADA0B}"/>
                  </a:ext>
                </a:extLst>
              </p14:cNvPr>
              <p14:cNvContentPartPr/>
              <p14:nvPr/>
            </p14:nvContentPartPr>
            <p14:xfrm>
              <a:off x="2157189" y="2573274"/>
              <a:ext cx="249840" cy="29592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1BDC1EAA-0A9B-B5A4-FECE-67135CDADA0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148549" y="2564274"/>
                <a:ext cx="2674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A1532BB6-F7EC-5E2E-40DF-F43FAADCB49E}"/>
                  </a:ext>
                </a:extLst>
              </p14:cNvPr>
              <p14:cNvContentPartPr/>
              <p14:nvPr/>
            </p14:nvContentPartPr>
            <p14:xfrm>
              <a:off x="740105" y="2862032"/>
              <a:ext cx="65520" cy="14472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A1532BB6-F7EC-5E2E-40DF-F43FAADCB49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31105" y="2853392"/>
                <a:ext cx="831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05D34623-AA16-EC8B-0178-7ADFCC458C31}"/>
                  </a:ext>
                </a:extLst>
              </p14:cNvPr>
              <p14:cNvContentPartPr/>
              <p14:nvPr/>
            </p14:nvContentPartPr>
            <p14:xfrm>
              <a:off x="739025" y="2941952"/>
              <a:ext cx="16200" cy="36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05D34623-AA16-EC8B-0178-7ADFCC458C3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30385" y="2932952"/>
                <a:ext cx="33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FC10A078-D106-1047-8CEC-0155252D32C1}"/>
                  </a:ext>
                </a:extLst>
              </p14:cNvPr>
              <p14:cNvContentPartPr/>
              <p14:nvPr/>
            </p14:nvContentPartPr>
            <p14:xfrm>
              <a:off x="613745" y="2786792"/>
              <a:ext cx="290160" cy="30924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FC10A078-D106-1047-8CEC-0155252D32C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4745" y="2777792"/>
                <a:ext cx="30780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84FEA817-5C73-F416-ACB5-793F130FF956}"/>
                  </a:ext>
                </a:extLst>
              </p14:cNvPr>
              <p14:cNvContentPartPr/>
              <p14:nvPr/>
            </p14:nvContentPartPr>
            <p14:xfrm>
              <a:off x="1248065" y="4165952"/>
              <a:ext cx="112320" cy="9864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84FEA817-5C73-F416-ACB5-793F130FF95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239425" y="4157312"/>
                <a:ext cx="1299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A6F817B9-2BCB-1E91-A00C-9F5538D5FC58}"/>
                  </a:ext>
                </a:extLst>
              </p14:cNvPr>
              <p14:cNvContentPartPr/>
              <p14:nvPr/>
            </p14:nvContentPartPr>
            <p14:xfrm>
              <a:off x="1111985" y="4438112"/>
              <a:ext cx="111240" cy="23004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A6F817B9-2BCB-1E91-A00C-9F5538D5FC5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102985" y="4429112"/>
                <a:ext cx="12888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57F83258-1387-9F7D-81BA-6093461673F7}"/>
                  </a:ext>
                </a:extLst>
              </p14:cNvPr>
              <p14:cNvContentPartPr/>
              <p14:nvPr/>
            </p14:nvContentPartPr>
            <p14:xfrm>
              <a:off x="2360105" y="4131032"/>
              <a:ext cx="111960" cy="12852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57F83258-1387-9F7D-81BA-6093461673F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351465" y="4122392"/>
                <a:ext cx="1296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76C6F69C-F98E-4FD8-3310-73507449140F}"/>
                  </a:ext>
                </a:extLst>
              </p14:cNvPr>
              <p14:cNvContentPartPr/>
              <p14:nvPr/>
            </p14:nvContentPartPr>
            <p14:xfrm>
              <a:off x="2432825" y="4383032"/>
              <a:ext cx="190080" cy="29844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76C6F69C-F98E-4FD8-3310-73507449140F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423825" y="4374392"/>
                <a:ext cx="20772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A7A9C58-17EE-303A-06AF-CAC94FF84A35}"/>
                  </a:ext>
                </a:extLst>
              </p14:cNvPr>
              <p14:cNvContentPartPr/>
              <p14:nvPr/>
            </p14:nvContentPartPr>
            <p14:xfrm>
              <a:off x="1264985" y="3230672"/>
              <a:ext cx="96840" cy="925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A7A9C58-17EE-303A-06AF-CAC94FF84A35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255985" y="3222032"/>
                <a:ext cx="1144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6A78A037-9485-A2AD-1978-C77F8543D8BD}"/>
                  </a:ext>
                </a:extLst>
              </p14:cNvPr>
              <p14:cNvContentPartPr/>
              <p14:nvPr/>
            </p14:nvContentPartPr>
            <p14:xfrm>
              <a:off x="1001825" y="3209072"/>
              <a:ext cx="139680" cy="279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6A78A037-9485-A2AD-1978-C77F8543D8BD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92825" y="3200432"/>
                <a:ext cx="1573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817B20C0-6BEA-D910-C882-31AC4607B83C}"/>
                  </a:ext>
                </a:extLst>
              </p14:cNvPr>
              <p14:cNvContentPartPr/>
              <p14:nvPr/>
            </p14:nvContentPartPr>
            <p14:xfrm>
              <a:off x="2342825" y="3211952"/>
              <a:ext cx="141480" cy="10944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817B20C0-6BEA-D910-C882-31AC4607B83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333825" y="3203312"/>
                <a:ext cx="1591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38093DAD-0ABC-96B7-5461-A1796E807064}"/>
                  </a:ext>
                </a:extLst>
              </p14:cNvPr>
              <p14:cNvContentPartPr/>
              <p14:nvPr/>
            </p14:nvContentPartPr>
            <p14:xfrm>
              <a:off x="2603105" y="3189632"/>
              <a:ext cx="210240" cy="1494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38093DAD-0ABC-96B7-5461-A1796E807064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594465" y="3180992"/>
                <a:ext cx="22788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1EE39549-CFED-80BE-01E8-8BF6718B4E08}"/>
                  </a:ext>
                </a:extLst>
              </p14:cNvPr>
              <p14:cNvContentPartPr/>
              <p14:nvPr/>
            </p14:nvContentPartPr>
            <p14:xfrm>
              <a:off x="2768705" y="3188192"/>
              <a:ext cx="10800" cy="30744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1EE39549-CFED-80BE-01E8-8BF6718B4E08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759705" y="3179192"/>
                <a:ext cx="2844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A54E98BA-4153-478D-7492-053A7E1ACE43}"/>
                  </a:ext>
                </a:extLst>
              </p14:cNvPr>
              <p14:cNvContentPartPr/>
              <p14:nvPr/>
            </p14:nvContentPartPr>
            <p14:xfrm>
              <a:off x="1641905" y="3162632"/>
              <a:ext cx="772920" cy="99828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A54E98BA-4153-478D-7492-053A7E1ACE43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633265" y="3153992"/>
                <a:ext cx="790560" cy="10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03D458E6-8288-F678-361A-11B3BD0E5D39}"/>
                  </a:ext>
                </a:extLst>
              </p14:cNvPr>
              <p14:cNvContentPartPr/>
              <p14:nvPr/>
            </p14:nvContentPartPr>
            <p14:xfrm>
              <a:off x="1353185" y="3329312"/>
              <a:ext cx="207360" cy="214200"/>
            </p14:xfrm>
          </p:contentPart>
        </mc:Choice>
        <mc:Fallback xmlns=""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03D458E6-8288-F678-361A-11B3BD0E5D39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344185" y="3320312"/>
                <a:ext cx="2250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3CA1181D-9859-6D8E-CB78-B8B43878C1F3}"/>
                  </a:ext>
                </a:extLst>
              </p14:cNvPr>
              <p14:cNvContentPartPr/>
              <p14:nvPr/>
            </p14:nvContentPartPr>
            <p14:xfrm>
              <a:off x="1864385" y="4052192"/>
              <a:ext cx="88920" cy="16308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3CA1181D-9859-6D8E-CB78-B8B43878C1F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855385" y="4043552"/>
                <a:ext cx="10656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77E7A428-5E56-4299-C226-5ADBE410DC40}"/>
                  </a:ext>
                </a:extLst>
              </p14:cNvPr>
              <p14:cNvContentPartPr/>
              <p14:nvPr/>
            </p14:nvContentPartPr>
            <p14:xfrm>
              <a:off x="1830545" y="4038152"/>
              <a:ext cx="231840" cy="237240"/>
            </p14:xfrm>
          </p:contentPart>
        </mc:Choice>
        <mc:Fallback xmlns=""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77E7A428-5E56-4299-C226-5ADBE410DC4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821545" y="4029512"/>
                <a:ext cx="24948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21CF91BC-433D-5513-5743-B14B959B80CA}"/>
                  </a:ext>
                </a:extLst>
              </p14:cNvPr>
              <p14:cNvContentPartPr/>
              <p14:nvPr/>
            </p14:nvContentPartPr>
            <p14:xfrm>
              <a:off x="1626065" y="2937272"/>
              <a:ext cx="83520" cy="16704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21CF91BC-433D-5513-5743-B14B959B80CA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617065" y="2928632"/>
                <a:ext cx="10116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81" name="Ink 280">
                <a:extLst>
                  <a:ext uri="{FF2B5EF4-FFF2-40B4-BE49-F238E27FC236}">
                    <a16:creationId xmlns:a16="http://schemas.microsoft.com/office/drawing/2014/main" id="{A65D82CE-37B5-8864-E843-D0389FF8C0B0}"/>
                  </a:ext>
                </a:extLst>
              </p14:cNvPr>
              <p14:cNvContentPartPr/>
              <p14:nvPr/>
            </p14:nvContentPartPr>
            <p14:xfrm>
              <a:off x="1532105" y="2924312"/>
              <a:ext cx="254160" cy="216360"/>
            </p14:xfrm>
          </p:contentPart>
        </mc:Choice>
        <mc:Fallback xmlns="">
          <p:pic>
            <p:nvPicPr>
              <p:cNvPr id="281" name="Ink 280">
                <a:extLst>
                  <a:ext uri="{FF2B5EF4-FFF2-40B4-BE49-F238E27FC236}">
                    <a16:creationId xmlns:a16="http://schemas.microsoft.com/office/drawing/2014/main" id="{A65D82CE-37B5-8864-E843-D0389FF8C0B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523105" y="2915672"/>
                <a:ext cx="271800" cy="23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2" name="Group 291">
            <a:extLst>
              <a:ext uri="{FF2B5EF4-FFF2-40B4-BE49-F238E27FC236}">
                <a16:creationId xmlns:a16="http://schemas.microsoft.com/office/drawing/2014/main" id="{C2B3ED34-85AB-103B-2B7F-DA3515E54990}"/>
              </a:ext>
            </a:extLst>
          </p:cNvPr>
          <p:cNvGrpSpPr/>
          <p:nvPr/>
        </p:nvGrpSpPr>
        <p:grpSpPr>
          <a:xfrm>
            <a:off x="2453345" y="3607952"/>
            <a:ext cx="282240" cy="277920"/>
            <a:chOff x="2023543" y="2566692"/>
            <a:chExt cx="282240" cy="27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A80B04B9-8971-6B20-BFA0-EA6A5F09BC23}"/>
                    </a:ext>
                  </a:extLst>
                </p14:cNvPr>
                <p14:cNvContentPartPr/>
                <p14:nvPr/>
              </p14:nvContentPartPr>
              <p14:xfrm>
                <a:off x="2084743" y="2645172"/>
                <a:ext cx="360" cy="7632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A80B04B9-8971-6B20-BFA0-EA6A5F09BC2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076103" y="2636532"/>
                  <a:ext cx="180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C1B9DEAC-098F-6B59-2D0A-F4793980C352}"/>
                    </a:ext>
                  </a:extLst>
                </p14:cNvPr>
                <p14:cNvContentPartPr/>
                <p14:nvPr/>
              </p14:nvContentPartPr>
              <p14:xfrm>
                <a:off x="2140543" y="2624292"/>
                <a:ext cx="68760" cy="6264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C1B9DEAC-098F-6B59-2D0A-F4793980C35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131903" y="2615292"/>
                  <a:ext cx="8640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242B2D45-3411-8205-0CD6-06E3C0E361D2}"/>
                    </a:ext>
                  </a:extLst>
                </p14:cNvPr>
                <p14:cNvContentPartPr/>
                <p14:nvPr/>
              </p14:nvContentPartPr>
              <p14:xfrm>
                <a:off x="2208943" y="2655612"/>
                <a:ext cx="360" cy="1148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242B2D45-3411-8205-0CD6-06E3C0E361D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200303" y="2646972"/>
                  <a:ext cx="180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0C45CE07-22D8-8655-C303-5A43DA72DF09}"/>
                    </a:ext>
                  </a:extLst>
                </p14:cNvPr>
                <p14:cNvContentPartPr/>
                <p14:nvPr/>
              </p14:nvContentPartPr>
              <p14:xfrm>
                <a:off x="2023543" y="2566692"/>
                <a:ext cx="282240" cy="27792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0C45CE07-22D8-8655-C303-5A43DA72DF0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014543" y="2558052"/>
                  <a:ext cx="29988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53B5D8D1-2265-1457-69DB-1DF87825470B}"/>
                    </a:ext>
                  </a:extLst>
                </p14:cNvPr>
                <p14:cNvContentPartPr/>
                <p14:nvPr/>
              </p14:nvContentPartPr>
              <p14:xfrm>
                <a:off x="2214343" y="2602332"/>
                <a:ext cx="360" cy="6156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53B5D8D1-2265-1457-69DB-1DF87825470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205343" y="2593332"/>
                  <a:ext cx="18000" cy="7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93" name="Ink 292">
                <a:extLst>
                  <a:ext uri="{FF2B5EF4-FFF2-40B4-BE49-F238E27FC236}">
                    <a16:creationId xmlns:a16="http://schemas.microsoft.com/office/drawing/2014/main" id="{267B32A1-4407-A1FA-8723-0B0F584C6BE4}"/>
                  </a:ext>
                </a:extLst>
              </p14:cNvPr>
              <p14:cNvContentPartPr/>
              <p14:nvPr/>
            </p14:nvContentPartPr>
            <p14:xfrm>
              <a:off x="6204981" y="3543978"/>
              <a:ext cx="115200" cy="234720"/>
            </p14:xfrm>
          </p:contentPart>
        </mc:Choice>
        <mc:Fallback xmlns="">
          <p:pic>
            <p:nvPicPr>
              <p:cNvPr id="293" name="Ink 292">
                <a:extLst>
                  <a:ext uri="{FF2B5EF4-FFF2-40B4-BE49-F238E27FC236}">
                    <a16:creationId xmlns:a16="http://schemas.microsoft.com/office/drawing/2014/main" id="{267B32A1-4407-A1FA-8723-0B0F584C6BE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196341" y="3534978"/>
                <a:ext cx="1328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301" name="Ink 300">
                <a:extLst>
                  <a:ext uri="{FF2B5EF4-FFF2-40B4-BE49-F238E27FC236}">
                    <a16:creationId xmlns:a16="http://schemas.microsoft.com/office/drawing/2014/main" id="{95E37A89-0EEA-6A08-802E-893198B1FE3D}"/>
                  </a:ext>
                </a:extLst>
              </p14:cNvPr>
              <p14:cNvContentPartPr/>
              <p14:nvPr/>
            </p14:nvContentPartPr>
            <p14:xfrm>
              <a:off x="5707821" y="4074618"/>
              <a:ext cx="130320" cy="194400"/>
            </p14:xfrm>
          </p:contentPart>
        </mc:Choice>
        <mc:Fallback xmlns="">
          <p:pic>
            <p:nvPicPr>
              <p:cNvPr id="301" name="Ink 300">
                <a:extLst>
                  <a:ext uri="{FF2B5EF4-FFF2-40B4-BE49-F238E27FC236}">
                    <a16:creationId xmlns:a16="http://schemas.microsoft.com/office/drawing/2014/main" id="{95E37A89-0EEA-6A08-802E-893198B1FE3D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699181" y="4065978"/>
                <a:ext cx="14796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317" name="Ink 316">
                <a:extLst>
                  <a:ext uri="{FF2B5EF4-FFF2-40B4-BE49-F238E27FC236}">
                    <a16:creationId xmlns:a16="http://schemas.microsoft.com/office/drawing/2014/main" id="{1832FC60-1CB6-D024-A0C1-63739B1E1595}"/>
                  </a:ext>
                </a:extLst>
              </p14:cNvPr>
              <p14:cNvContentPartPr/>
              <p14:nvPr/>
            </p14:nvContentPartPr>
            <p14:xfrm>
              <a:off x="4579543" y="2182932"/>
              <a:ext cx="557640" cy="3002400"/>
            </p14:xfrm>
          </p:contentPart>
        </mc:Choice>
        <mc:Fallback xmlns="">
          <p:pic>
            <p:nvPicPr>
              <p:cNvPr id="317" name="Ink 316">
                <a:extLst>
                  <a:ext uri="{FF2B5EF4-FFF2-40B4-BE49-F238E27FC236}">
                    <a16:creationId xmlns:a16="http://schemas.microsoft.com/office/drawing/2014/main" id="{1832FC60-1CB6-D024-A0C1-63739B1E159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570543" y="2174292"/>
                <a:ext cx="575280" cy="3020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0" name="Group 319">
            <a:extLst>
              <a:ext uri="{FF2B5EF4-FFF2-40B4-BE49-F238E27FC236}">
                <a16:creationId xmlns:a16="http://schemas.microsoft.com/office/drawing/2014/main" id="{08E24477-4B72-66CD-A393-29AF7D1728D5}"/>
              </a:ext>
            </a:extLst>
          </p:cNvPr>
          <p:cNvGrpSpPr/>
          <p:nvPr/>
        </p:nvGrpSpPr>
        <p:grpSpPr>
          <a:xfrm>
            <a:off x="4900341" y="2084652"/>
            <a:ext cx="3164002" cy="3019320"/>
            <a:chOff x="4900341" y="2084652"/>
            <a:chExt cx="3164002" cy="301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D8FFA6A2-1966-D153-2FE1-E996209BEB7D}"/>
                    </a:ext>
                  </a:extLst>
                </p14:cNvPr>
                <p14:cNvContentPartPr/>
                <p14:nvPr/>
              </p14:nvContentPartPr>
              <p14:xfrm>
                <a:off x="4904661" y="2325378"/>
                <a:ext cx="193680" cy="1710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D8FFA6A2-1966-D153-2FE1-E996209BEB7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895661" y="2316378"/>
                  <a:ext cx="2113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4E00D744-D294-CF49-D4B6-0E46CB46BD12}"/>
                    </a:ext>
                  </a:extLst>
                </p14:cNvPr>
                <p14:cNvContentPartPr/>
                <p14:nvPr/>
              </p14:nvContentPartPr>
              <p14:xfrm>
                <a:off x="5384901" y="2276058"/>
                <a:ext cx="360" cy="2163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4E00D744-D294-CF49-D4B6-0E46CB46BD1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76261" y="2267418"/>
                  <a:ext cx="180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1D4785F0-F812-DDB3-E639-394B4043B1ED}"/>
                    </a:ext>
                  </a:extLst>
                </p14:cNvPr>
                <p14:cNvContentPartPr/>
                <p14:nvPr/>
              </p14:nvContentPartPr>
              <p14:xfrm>
                <a:off x="5483181" y="2285778"/>
                <a:ext cx="122400" cy="2296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1D4785F0-F812-DDB3-E639-394B4043B1E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474181" y="2276778"/>
                  <a:ext cx="1400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59A8417C-851E-4651-83AA-7D947B453D01}"/>
                    </a:ext>
                  </a:extLst>
                </p14:cNvPr>
                <p14:cNvContentPartPr/>
                <p14:nvPr/>
              </p14:nvContentPartPr>
              <p14:xfrm>
                <a:off x="5950821" y="2274978"/>
                <a:ext cx="146520" cy="1850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59A8417C-851E-4651-83AA-7D947B453D0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941821" y="2265978"/>
                  <a:ext cx="1641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9E4500FA-31A8-104D-8947-00E2198DDA55}"/>
                    </a:ext>
                  </a:extLst>
                </p14:cNvPr>
                <p14:cNvContentPartPr/>
                <p14:nvPr/>
              </p14:nvContentPartPr>
              <p14:xfrm>
                <a:off x="6459861" y="2251218"/>
                <a:ext cx="143640" cy="2476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9E4500FA-31A8-104D-8947-00E2198DDA5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450861" y="2242578"/>
                  <a:ext cx="16128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0A14D662-C609-F998-7A19-09C477A997BA}"/>
                    </a:ext>
                  </a:extLst>
                </p14:cNvPr>
                <p14:cNvContentPartPr/>
                <p14:nvPr/>
              </p14:nvContentPartPr>
              <p14:xfrm>
                <a:off x="6936501" y="2261298"/>
                <a:ext cx="130320" cy="2779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0A14D662-C609-F998-7A19-09C477A997B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927861" y="2252298"/>
                  <a:ext cx="1479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54E3C4D9-B687-E96F-6635-E84306E286F6}"/>
                    </a:ext>
                  </a:extLst>
                </p14:cNvPr>
                <p14:cNvContentPartPr/>
                <p14:nvPr/>
              </p14:nvContentPartPr>
              <p14:xfrm>
                <a:off x="7380381" y="2301978"/>
                <a:ext cx="203400" cy="1569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54E3C4D9-B687-E96F-6635-E84306E286F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371741" y="2293338"/>
                  <a:ext cx="2210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39DB9A71-0442-E85F-5954-BA6A2ABB7E42}"/>
                    </a:ext>
                  </a:extLst>
                </p14:cNvPr>
                <p14:cNvContentPartPr/>
                <p14:nvPr/>
              </p14:nvContentPartPr>
              <p14:xfrm>
                <a:off x="5471301" y="2712738"/>
                <a:ext cx="167760" cy="1886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39DB9A71-0442-E85F-5954-BA6A2ABB7E4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462301" y="2704098"/>
                  <a:ext cx="1854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B0B187EF-88A9-9527-6499-9BF7F6AEFB77}"/>
                    </a:ext>
                  </a:extLst>
                </p14:cNvPr>
                <p14:cNvContentPartPr/>
                <p14:nvPr/>
              </p14:nvContentPartPr>
              <p14:xfrm>
                <a:off x="6025701" y="2726058"/>
                <a:ext cx="154440" cy="1947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B0B187EF-88A9-9527-6499-9BF7F6AEFB7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017061" y="2717058"/>
                  <a:ext cx="1720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A4D7D588-B81E-89EA-1978-9F96DC7BE10A}"/>
                    </a:ext>
                  </a:extLst>
                </p14:cNvPr>
                <p14:cNvContentPartPr/>
                <p14:nvPr/>
              </p14:nvContentPartPr>
              <p14:xfrm>
                <a:off x="6485421" y="2720658"/>
                <a:ext cx="147960" cy="1620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A4D7D588-B81E-89EA-1978-9F96DC7BE10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476781" y="2712018"/>
                  <a:ext cx="1656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25FC3F2B-D13D-61EA-5F98-2E57CA49A060}"/>
                    </a:ext>
                  </a:extLst>
                </p14:cNvPr>
                <p14:cNvContentPartPr/>
                <p14:nvPr/>
              </p14:nvContentPartPr>
              <p14:xfrm>
                <a:off x="6942261" y="2725338"/>
                <a:ext cx="163080" cy="2289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25FC3F2B-D13D-61EA-5F98-2E57CA49A06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933261" y="2716338"/>
                  <a:ext cx="18072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42215A18-13DA-A3CD-C95B-CD300F3261EB}"/>
                    </a:ext>
                  </a:extLst>
                </p14:cNvPr>
                <p14:cNvContentPartPr/>
                <p14:nvPr/>
              </p14:nvContentPartPr>
              <p14:xfrm>
                <a:off x="7492701" y="2735778"/>
                <a:ext cx="168480" cy="15228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42215A18-13DA-A3CD-C95B-CD300F3261E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484061" y="2726778"/>
                  <a:ext cx="18612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1333B20E-2A7C-1F7D-3103-5F992EB1A827}"/>
                    </a:ext>
                  </a:extLst>
                </p14:cNvPr>
                <p14:cNvContentPartPr/>
                <p14:nvPr/>
              </p14:nvContentPartPr>
              <p14:xfrm>
                <a:off x="5000421" y="3095058"/>
                <a:ext cx="127800" cy="1994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1333B20E-2A7C-1F7D-3103-5F992EB1A82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991781" y="3086058"/>
                  <a:ext cx="14544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CF74885C-E632-8363-F2A1-FDBD0BB2C750}"/>
                    </a:ext>
                  </a:extLst>
                </p14:cNvPr>
                <p14:cNvContentPartPr/>
                <p14:nvPr/>
              </p14:nvContentPartPr>
              <p14:xfrm>
                <a:off x="5532141" y="3099738"/>
                <a:ext cx="143640" cy="22860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CF74885C-E632-8363-F2A1-FDBD0BB2C75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523501" y="3090738"/>
                  <a:ext cx="16128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B8800CC9-316C-C12A-08EE-68578DDD5462}"/>
                    </a:ext>
                  </a:extLst>
                </p14:cNvPr>
                <p14:cNvContentPartPr/>
                <p14:nvPr/>
              </p14:nvContentPartPr>
              <p14:xfrm>
                <a:off x="6116781" y="3136458"/>
                <a:ext cx="97560" cy="22140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B8800CC9-316C-C12A-08EE-68578DDD5462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108141" y="3127818"/>
                  <a:ext cx="1152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E63AA900-30C9-0E1B-87B2-A211137970EB}"/>
                    </a:ext>
                  </a:extLst>
                </p14:cNvPr>
                <p14:cNvContentPartPr/>
                <p14:nvPr/>
              </p14:nvContentPartPr>
              <p14:xfrm>
                <a:off x="6620781" y="3133578"/>
                <a:ext cx="133560" cy="1843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E63AA900-30C9-0E1B-87B2-A211137970E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611781" y="3124578"/>
                  <a:ext cx="1512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65F099E7-763B-56AF-F3A2-979BA6815421}"/>
                    </a:ext>
                  </a:extLst>
                </p14:cNvPr>
                <p14:cNvContentPartPr/>
                <p14:nvPr/>
              </p14:nvContentPartPr>
              <p14:xfrm>
                <a:off x="7061061" y="3130698"/>
                <a:ext cx="152640" cy="1400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65F099E7-763B-56AF-F3A2-979BA681542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052421" y="3122058"/>
                  <a:ext cx="1702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BC8D4D65-2054-0D7B-C1E4-B7B46E06C6A3}"/>
                    </a:ext>
                  </a:extLst>
                </p14:cNvPr>
                <p14:cNvContentPartPr/>
                <p14:nvPr/>
              </p14:nvContentPartPr>
              <p14:xfrm>
                <a:off x="7514661" y="3087498"/>
                <a:ext cx="140040" cy="3297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BC8D4D65-2054-0D7B-C1E4-B7B46E06C6A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506021" y="3078858"/>
                  <a:ext cx="15768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CD2B6DCC-B5D4-5188-4B86-42CB15A4DD49}"/>
                    </a:ext>
                  </a:extLst>
                </p14:cNvPr>
                <p14:cNvContentPartPr/>
                <p14:nvPr/>
              </p14:nvContentPartPr>
              <p14:xfrm>
                <a:off x="4944261" y="3543618"/>
                <a:ext cx="163440" cy="1717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CD2B6DCC-B5D4-5188-4B86-42CB15A4DD4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935261" y="3534618"/>
                  <a:ext cx="1810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E7874D50-0A05-E1C7-FC13-CFED791D7A12}"/>
                    </a:ext>
                  </a:extLst>
                </p14:cNvPr>
                <p14:cNvContentPartPr/>
                <p14:nvPr/>
              </p14:nvContentPartPr>
              <p14:xfrm>
                <a:off x="5663181" y="3496458"/>
                <a:ext cx="147960" cy="2185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E7874D50-0A05-E1C7-FC13-CFED791D7A1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654181" y="3487458"/>
                  <a:ext cx="1656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EA119F80-2D7E-5B2C-BE98-15763FED1CB1}"/>
                    </a:ext>
                  </a:extLst>
                </p14:cNvPr>
                <p14:cNvContentPartPr/>
                <p14:nvPr/>
              </p14:nvContentPartPr>
              <p14:xfrm>
                <a:off x="6658221" y="3515898"/>
                <a:ext cx="149040" cy="19044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EA119F80-2D7E-5B2C-BE98-15763FED1CB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649581" y="3506898"/>
                  <a:ext cx="1666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E4B6D1E2-82C9-D788-3CDF-352BAB4358E1}"/>
                    </a:ext>
                  </a:extLst>
                </p14:cNvPr>
                <p14:cNvContentPartPr/>
                <p14:nvPr/>
              </p14:nvContentPartPr>
              <p14:xfrm>
                <a:off x="7122261" y="3497898"/>
                <a:ext cx="118800" cy="18720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E4B6D1E2-82C9-D788-3CDF-352BAB4358E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113261" y="3489258"/>
                  <a:ext cx="13644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5FF0AA58-F8FA-7A30-7F01-83C16665B763}"/>
                    </a:ext>
                  </a:extLst>
                </p14:cNvPr>
                <p14:cNvContentPartPr/>
                <p14:nvPr/>
              </p14:nvContentPartPr>
              <p14:xfrm>
                <a:off x="7534821" y="3601218"/>
                <a:ext cx="360" cy="17172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5FF0AA58-F8FA-7A30-7F01-83C16665B76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525821" y="3592218"/>
                  <a:ext cx="180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1D7AE4C5-6DC2-90C6-6061-CB12A024608C}"/>
                    </a:ext>
                  </a:extLst>
                </p14:cNvPr>
                <p14:cNvContentPartPr/>
                <p14:nvPr/>
              </p14:nvContentPartPr>
              <p14:xfrm>
                <a:off x="7640301" y="3592578"/>
                <a:ext cx="127800" cy="11124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1D7AE4C5-6DC2-90C6-6061-CB12A024608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631301" y="3583578"/>
                  <a:ext cx="14544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ED9C36E2-ABFC-7726-084E-5A5053DC1A00}"/>
                    </a:ext>
                  </a:extLst>
                </p14:cNvPr>
                <p14:cNvContentPartPr/>
                <p14:nvPr/>
              </p14:nvContentPartPr>
              <p14:xfrm>
                <a:off x="7745421" y="3597258"/>
                <a:ext cx="360" cy="18072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ED9C36E2-ABFC-7726-084E-5A5053DC1A0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736781" y="3588258"/>
                  <a:ext cx="180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D48684F2-2CA3-FBDF-F588-97D045B61A98}"/>
                    </a:ext>
                  </a:extLst>
                </p14:cNvPr>
                <p14:cNvContentPartPr/>
                <p14:nvPr/>
              </p14:nvContentPartPr>
              <p14:xfrm>
                <a:off x="4970181" y="4047618"/>
                <a:ext cx="160200" cy="22464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D48684F2-2CA3-FBDF-F588-97D045B61A9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961541" y="4038618"/>
                  <a:ext cx="1778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A86E2A9C-EABE-1CC7-9FE3-04CB65A3375E}"/>
                    </a:ext>
                  </a:extLst>
                </p14:cNvPr>
                <p14:cNvContentPartPr/>
                <p14:nvPr/>
              </p14:nvContentPartPr>
              <p14:xfrm>
                <a:off x="6203901" y="4048338"/>
                <a:ext cx="162360" cy="18792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A86E2A9C-EABE-1CC7-9FE3-04CB65A3375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195261" y="4039338"/>
                  <a:ext cx="18000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F4A4C51B-1E0C-5D99-1204-0644C7318708}"/>
                    </a:ext>
                  </a:extLst>
                </p14:cNvPr>
                <p14:cNvContentPartPr/>
                <p14:nvPr/>
              </p14:nvContentPartPr>
              <p14:xfrm>
                <a:off x="6752541" y="4036458"/>
                <a:ext cx="124560" cy="16812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F4A4C51B-1E0C-5D99-1204-0644C731870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743541" y="4027458"/>
                  <a:ext cx="14220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0F832E8E-FFBB-38C7-417B-8236FD9775BE}"/>
                    </a:ext>
                  </a:extLst>
                </p14:cNvPr>
                <p14:cNvContentPartPr/>
                <p14:nvPr/>
              </p14:nvContentPartPr>
              <p14:xfrm>
                <a:off x="7169781" y="4069938"/>
                <a:ext cx="158040" cy="21420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0F832E8E-FFBB-38C7-417B-8236FD9775B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160781" y="4060938"/>
                  <a:ext cx="17568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E8532B6B-EFE4-53DE-08C4-5953E8D2A00D}"/>
                    </a:ext>
                  </a:extLst>
                </p14:cNvPr>
                <p14:cNvContentPartPr/>
                <p14:nvPr/>
              </p14:nvContentPartPr>
              <p14:xfrm>
                <a:off x="7608621" y="4065978"/>
                <a:ext cx="166680" cy="20880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E8532B6B-EFE4-53DE-08C4-5953E8D2A00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599621" y="4057338"/>
                  <a:ext cx="1843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7A0F5F4D-43B3-CA26-3A6C-6D621C5561F7}"/>
                    </a:ext>
                  </a:extLst>
                </p14:cNvPr>
                <p14:cNvContentPartPr/>
                <p14:nvPr/>
              </p14:nvContentPartPr>
              <p14:xfrm>
                <a:off x="5038941" y="4575018"/>
                <a:ext cx="180000" cy="1616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7A0F5F4D-43B3-CA26-3A6C-6D621C5561F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029941" y="4566018"/>
                  <a:ext cx="19764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746D9A0A-65C7-8157-1BA5-F8153A20CC7F}"/>
                    </a:ext>
                  </a:extLst>
                </p14:cNvPr>
                <p14:cNvContentPartPr/>
                <p14:nvPr/>
              </p14:nvContentPartPr>
              <p14:xfrm>
                <a:off x="5713221" y="4580418"/>
                <a:ext cx="164160" cy="14076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746D9A0A-65C7-8157-1BA5-F8153A20CC7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704221" y="4571418"/>
                  <a:ext cx="1818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A46814F0-1883-D183-2C1B-8EA936B871C7}"/>
                    </a:ext>
                  </a:extLst>
                </p14:cNvPr>
                <p14:cNvContentPartPr/>
                <p14:nvPr/>
              </p14:nvContentPartPr>
              <p14:xfrm>
                <a:off x="6170781" y="4499778"/>
                <a:ext cx="128520" cy="24480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A46814F0-1883-D183-2C1B-8EA936B871C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162141" y="4490778"/>
                  <a:ext cx="14616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A3C35A43-2F8A-447B-1A12-37F78DB47F03}"/>
                    </a:ext>
                  </a:extLst>
                </p14:cNvPr>
                <p14:cNvContentPartPr/>
                <p14:nvPr/>
              </p14:nvContentPartPr>
              <p14:xfrm>
                <a:off x="5741661" y="4594818"/>
                <a:ext cx="52200" cy="2988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A3C35A43-2F8A-447B-1A12-37F78DB47F0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732661" y="4585818"/>
                  <a:ext cx="698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E49CDD0D-5EA3-0E60-B3AD-8F936C872FD1}"/>
                    </a:ext>
                  </a:extLst>
                </p14:cNvPr>
                <p14:cNvContentPartPr/>
                <p14:nvPr/>
              </p14:nvContentPartPr>
              <p14:xfrm>
                <a:off x="6751101" y="4497258"/>
                <a:ext cx="2880" cy="21528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E49CDD0D-5EA3-0E60-B3AD-8F936C872FD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742101" y="4488258"/>
                  <a:ext cx="205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9FC2B1C5-870C-2C96-AEA8-20BA3C55ECEA}"/>
                    </a:ext>
                  </a:extLst>
                </p14:cNvPr>
                <p14:cNvContentPartPr/>
                <p14:nvPr/>
              </p14:nvContentPartPr>
              <p14:xfrm>
                <a:off x="6855861" y="4506258"/>
                <a:ext cx="111240" cy="14256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9FC2B1C5-870C-2C96-AEA8-20BA3C55ECE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847221" y="4497258"/>
                  <a:ext cx="1288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B8C328FE-F406-BF35-E21B-010EEDDD9C07}"/>
                    </a:ext>
                  </a:extLst>
                </p14:cNvPr>
                <p14:cNvContentPartPr/>
                <p14:nvPr/>
              </p14:nvContentPartPr>
              <p14:xfrm>
                <a:off x="6963861" y="4553778"/>
                <a:ext cx="5760" cy="20160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B8C328FE-F406-BF35-E21B-010EEDDD9C07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955221" y="4545138"/>
                  <a:ext cx="234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6EC360E9-DC3B-3F21-5479-BF15FF0AEC8B}"/>
                    </a:ext>
                  </a:extLst>
                </p14:cNvPr>
                <p14:cNvContentPartPr/>
                <p14:nvPr/>
              </p14:nvContentPartPr>
              <p14:xfrm>
                <a:off x="7278501" y="4577178"/>
                <a:ext cx="135360" cy="12960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6EC360E9-DC3B-3F21-5479-BF15FF0AEC8B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269861" y="4568178"/>
                  <a:ext cx="1530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94BEFE89-18DD-95C5-F3C4-054CAD3E5013}"/>
                    </a:ext>
                  </a:extLst>
                </p14:cNvPr>
                <p14:cNvContentPartPr/>
                <p14:nvPr/>
              </p14:nvContentPartPr>
              <p14:xfrm>
                <a:off x="7719501" y="4484658"/>
                <a:ext cx="201960" cy="22212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94BEFE89-18DD-95C5-F3C4-054CAD3E501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710501" y="4476018"/>
                  <a:ext cx="21960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C8DEA59F-DE51-9660-A97F-977CE2C39D31}"/>
                    </a:ext>
                  </a:extLst>
                </p14:cNvPr>
                <p14:cNvContentPartPr/>
                <p14:nvPr/>
              </p14:nvContentPartPr>
              <p14:xfrm>
                <a:off x="4900341" y="2749098"/>
                <a:ext cx="2880" cy="2044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C8DEA59F-DE51-9660-A97F-977CE2C39D3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891341" y="2740458"/>
                  <a:ext cx="205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64127F58-56EA-6556-CBF0-3BBD7393429D}"/>
                    </a:ext>
                  </a:extLst>
                </p14:cNvPr>
                <p14:cNvContentPartPr/>
                <p14:nvPr/>
              </p14:nvContentPartPr>
              <p14:xfrm>
                <a:off x="5010501" y="2752338"/>
                <a:ext cx="109080" cy="1846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64127F58-56EA-6556-CBF0-3BBD7393429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001861" y="2743338"/>
                  <a:ext cx="12672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E2318D82-2EB8-1F06-669F-005D88079AFC}"/>
                    </a:ext>
                  </a:extLst>
                </p14:cNvPr>
                <p14:cNvContentPartPr/>
                <p14:nvPr/>
              </p14:nvContentPartPr>
              <p14:xfrm>
                <a:off x="7497703" y="2084652"/>
                <a:ext cx="566640" cy="301932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E2318D82-2EB8-1F06-669F-005D88079AFC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488703" y="2075652"/>
                  <a:ext cx="584280" cy="3036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1606B1-9C54-5685-193F-D88CB73A1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5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3109"/>
    </mc:Choice>
    <mc:Fallback xmlns="">
      <p:transition advClick="0" advTm="53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E71C2C-612B-BBFF-31C2-2A1508758CCD}"/>
              </a:ext>
            </a:extLst>
          </p:cNvPr>
          <p:cNvSpPr txBox="1"/>
          <p:nvPr/>
        </p:nvSpPr>
        <p:spPr>
          <a:xfrm>
            <a:off x="933074" y="107747"/>
            <a:ext cx="6585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Boutique problems – MIN CUT (MAX FLOW)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5E78E90C-DF17-17C2-8C34-41FB4A6385AD}"/>
                  </a:ext>
                </a:extLst>
              </p14:cNvPr>
              <p14:cNvContentPartPr/>
              <p14:nvPr/>
            </p14:nvContentPartPr>
            <p14:xfrm>
              <a:off x="1114406" y="1447712"/>
              <a:ext cx="448560" cy="182484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5E78E90C-DF17-17C2-8C34-41FB4A6385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5766" y="1438712"/>
                <a:ext cx="466200" cy="18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B617B874-E6EC-7AC1-6919-7251180D7F20}"/>
                  </a:ext>
                </a:extLst>
              </p14:cNvPr>
              <p14:cNvContentPartPr/>
              <p14:nvPr/>
            </p14:nvContentPartPr>
            <p14:xfrm>
              <a:off x="1548566" y="2170952"/>
              <a:ext cx="393480" cy="114120"/>
            </p14:xfrm>
          </p:contentPart>
        </mc:Choice>
        <mc:Fallback xmlns=""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B617B874-E6EC-7AC1-6919-7251180D7F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39926" y="2161952"/>
                <a:ext cx="41112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0A08F6B0-6BE6-1F6E-F48B-0B8A56CADAC4}"/>
                  </a:ext>
                </a:extLst>
              </p14:cNvPr>
              <p14:cNvContentPartPr/>
              <p14:nvPr/>
            </p14:nvContentPartPr>
            <p14:xfrm>
              <a:off x="1579166" y="1434392"/>
              <a:ext cx="1071000" cy="180396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0A08F6B0-6BE6-1F6E-F48B-0B8A56CADAC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70526" y="1425392"/>
                <a:ext cx="1088640" cy="18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B86883A-F150-2005-B800-8E6E481F682D}"/>
                  </a:ext>
                </a:extLst>
              </p14:cNvPr>
              <p14:cNvContentPartPr/>
              <p14:nvPr/>
            </p14:nvContentPartPr>
            <p14:xfrm>
              <a:off x="1520486" y="1387952"/>
              <a:ext cx="76320" cy="97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B86883A-F150-2005-B800-8E6E481F68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11846" y="1378952"/>
                <a:ext cx="9396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0536815-6AFE-0853-CA7E-865C7D8C8AD7}"/>
                  </a:ext>
                </a:extLst>
              </p14:cNvPr>
              <p14:cNvContentPartPr/>
              <p14:nvPr/>
            </p14:nvContentPartPr>
            <p14:xfrm>
              <a:off x="1454246" y="1074032"/>
              <a:ext cx="360" cy="166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0536815-6AFE-0853-CA7E-865C7D8C8AD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45246" y="1065392"/>
                <a:ext cx="1800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D7F78F3-253A-2031-4A09-B41275563EEC}"/>
                  </a:ext>
                </a:extLst>
              </p14:cNvPr>
              <p14:cNvContentPartPr/>
              <p14:nvPr/>
            </p14:nvContentPartPr>
            <p14:xfrm>
              <a:off x="2615246" y="1341152"/>
              <a:ext cx="74160" cy="102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D7F78F3-253A-2031-4A09-B41275563EE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06606" y="1332152"/>
                <a:ext cx="9180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2F62391-D4A8-A817-6708-4ABD40E22142}"/>
                  </a:ext>
                </a:extLst>
              </p14:cNvPr>
              <p14:cNvContentPartPr/>
              <p14:nvPr/>
            </p14:nvContentPartPr>
            <p14:xfrm>
              <a:off x="2696606" y="1059272"/>
              <a:ext cx="185760" cy="214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2F62391-D4A8-A817-6708-4ABD40E2214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87966" y="1050632"/>
                <a:ext cx="20340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BD391355-91AF-5452-9FAC-E888D781AE99}"/>
                  </a:ext>
                </a:extLst>
              </p14:cNvPr>
              <p14:cNvContentPartPr/>
              <p14:nvPr/>
            </p14:nvContentPartPr>
            <p14:xfrm>
              <a:off x="1621286" y="1421432"/>
              <a:ext cx="959040" cy="30960"/>
            </p14:xfrm>
          </p:contentPart>
        </mc:Choice>
        <mc:Fallback xmlns=""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BD391355-91AF-5452-9FAC-E888D781AE9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12286" y="1412792"/>
                <a:ext cx="97668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84FEA817-5C73-F416-ACB5-793F130FF956}"/>
                  </a:ext>
                </a:extLst>
              </p14:cNvPr>
              <p14:cNvContentPartPr/>
              <p14:nvPr/>
            </p14:nvContentPartPr>
            <p14:xfrm>
              <a:off x="1483766" y="3175352"/>
              <a:ext cx="112320" cy="9864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84FEA817-5C73-F416-ACB5-793F130FF95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475126" y="3166712"/>
                <a:ext cx="1299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A6F817B9-2BCB-1E91-A00C-9F5538D5FC58}"/>
                  </a:ext>
                </a:extLst>
              </p14:cNvPr>
              <p14:cNvContentPartPr/>
              <p14:nvPr/>
            </p14:nvContentPartPr>
            <p14:xfrm>
              <a:off x="1347686" y="3447512"/>
              <a:ext cx="111240" cy="23004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A6F817B9-2BCB-1E91-A00C-9F5538D5FC5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38686" y="3438512"/>
                <a:ext cx="12888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57F83258-1387-9F7D-81BA-6093461673F7}"/>
                  </a:ext>
                </a:extLst>
              </p14:cNvPr>
              <p14:cNvContentPartPr/>
              <p14:nvPr/>
            </p14:nvContentPartPr>
            <p14:xfrm>
              <a:off x="2595806" y="3140432"/>
              <a:ext cx="111960" cy="12852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57F83258-1387-9F7D-81BA-6093461673F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87166" y="3131792"/>
                <a:ext cx="1296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76C6F69C-F98E-4FD8-3310-73507449140F}"/>
                  </a:ext>
                </a:extLst>
              </p14:cNvPr>
              <p14:cNvContentPartPr/>
              <p14:nvPr/>
            </p14:nvContentPartPr>
            <p14:xfrm>
              <a:off x="2668526" y="3392432"/>
              <a:ext cx="190080" cy="29844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76C6F69C-F98E-4FD8-3310-73507449140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659526" y="3383792"/>
                <a:ext cx="20772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A7A9C58-17EE-303A-06AF-CAC94FF84A35}"/>
                  </a:ext>
                </a:extLst>
              </p14:cNvPr>
              <p14:cNvContentPartPr/>
              <p14:nvPr/>
            </p14:nvContentPartPr>
            <p14:xfrm>
              <a:off x="1500686" y="2240072"/>
              <a:ext cx="96840" cy="925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A7A9C58-17EE-303A-06AF-CAC94FF84A3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491686" y="2231432"/>
                <a:ext cx="1144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6A78A037-9485-A2AD-1978-C77F8543D8BD}"/>
                  </a:ext>
                </a:extLst>
              </p14:cNvPr>
              <p14:cNvContentPartPr/>
              <p14:nvPr/>
            </p14:nvContentPartPr>
            <p14:xfrm>
              <a:off x="1237526" y="2218472"/>
              <a:ext cx="139680" cy="279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6A78A037-9485-A2AD-1978-C77F8543D8B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228526" y="2209832"/>
                <a:ext cx="1573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817B20C0-6BEA-D910-C882-31AC4607B83C}"/>
                  </a:ext>
                </a:extLst>
              </p14:cNvPr>
              <p14:cNvContentPartPr/>
              <p14:nvPr/>
            </p14:nvContentPartPr>
            <p14:xfrm>
              <a:off x="2578526" y="2221352"/>
              <a:ext cx="141480" cy="10944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817B20C0-6BEA-D910-C882-31AC4607B83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569526" y="2212712"/>
                <a:ext cx="1591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38093DAD-0ABC-96B7-5461-A1796E807064}"/>
                  </a:ext>
                </a:extLst>
              </p14:cNvPr>
              <p14:cNvContentPartPr/>
              <p14:nvPr/>
            </p14:nvContentPartPr>
            <p14:xfrm>
              <a:off x="2838806" y="2199032"/>
              <a:ext cx="210240" cy="1494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38093DAD-0ABC-96B7-5461-A1796E80706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30166" y="2190392"/>
                <a:ext cx="22788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1EE39549-CFED-80BE-01E8-8BF6718B4E08}"/>
                  </a:ext>
                </a:extLst>
              </p14:cNvPr>
              <p14:cNvContentPartPr/>
              <p14:nvPr/>
            </p14:nvContentPartPr>
            <p14:xfrm>
              <a:off x="3004406" y="2197592"/>
              <a:ext cx="10800" cy="30744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1EE39549-CFED-80BE-01E8-8BF6718B4E0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95406" y="2188592"/>
                <a:ext cx="2844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A54E98BA-4153-478D-7492-053A7E1ACE43}"/>
                  </a:ext>
                </a:extLst>
              </p14:cNvPr>
              <p14:cNvContentPartPr/>
              <p14:nvPr/>
            </p14:nvContentPartPr>
            <p14:xfrm>
              <a:off x="1877606" y="2172032"/>
              <a:ext cx="772920" cy="99828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A54E98BA-4153-478D-7492-053A7E1ACE4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868966" y="2163392"/>
                <a:ext cx="790560" cy="10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03D458E6-8288-F678-361A-11B3BD0E5D39}"/>
                  </a:ext>
                </a:extLst>
              </p14:cNvPr>
              <p14:cNvContentPartPr/>
              <p14:nvPr/>
            </p14:nvContentPartPr>
            <p14:xfrm>
              <a:off x="1588886" y="2338712"/>
              <a:ext cx="207360" cy="214200"/>
            </p14:xfrm>
          </p:contentPart>
        </mc:Choice>
        <mc:Fallback xmlns=""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03D458E6-8288-F678-361A-11B3BD0E5D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579886" y="2329712"/>
                <a:ext cx="2250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920BF00-60BC-4C2F-78E9-C97D1BB4C4E5}"/>
                  </a:ext>
                </a:extLst>
              </p14:cNvPr>
              <p14:cNvContentPartPr/>
              <p14:nvPr/>
            </p14:nvContentPartPr>
            <p14:xfrm>
              <a:off x="1140724" y="1409052"/>
              <a:ext cx="1464120" cy="1863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920BF00-60BC-4C2F-78E9-C97D1BB4C4E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123084" y="1391052"/>
                <a:ext cx="1499760" cy="189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26DB26D6-CBA6-0C12-F0E7-DA566C3249DA}"/>
              </a:ext>
            </a:extLst>
          </p:cNvPr>
          <p:cNvGrpSpPr/>
          <p:nvPr/>
        </p:nvGrpSpPr>
        <p:grpSpPr>
          <a:xfrm>
            <a:off x="1503964" y="2142012"/>
            <a:ext cx="1143360" cy="1098360"/>
            <a:chOff x="1268263" y="3132612"/>
            <a:chExt cx="1143360" cy="109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1BED725-30B9-28C9-EBA8-644FE4C359D4}"/>
                    </a:ext>
                  </a:extLst>
                </p14:cNvPr>
                <p14:cNvContentPartPr/>
                <p14:nvPr/>
              </p14:nvContentPartPr>
              <p14:xfrm>
                <a:off x="1268263" y="3132612"/>
                <a:ext cx="1143360" cy="1098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1BED725-30B9-28C9-EBA8-644FE4C359D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250623" y="3114972"/>
                  <a:ext cx="1179000" cy="11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E7DA94D-0A2B-7338-A87C-8B62BE7F3171}"/>
                    </a:ext>
                  </a:extLst>
                </p14:cNvPr>
                <p14:cNvContentPartPr/>
                <p14:nvPr/>
              </p14:nvContentPartPr>
              <p14:xfrm>
                <a:off x="2156743" y="4034772"/>
                <a:ext cx="230760" cy="123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E7DA94D-0A2B-7338-A87C-8B62BE7F317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138743" y="4016772"/>
                  <a:ext cx="266400" cy="159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A9542C2-B6F5-2B16-F76B-3F847A986EDC}"/>
                  </a:ext>
                </a:extLst>
              </p14:cNvPr>
              <p14:cNvContentPartPr/>
              <p14:nvPr/>
            </p14:nvContentPartPr>
            <p14:xfrm>
              <a:off x="4748503" y="1391872"/>
              <a:ext cx="448560" cy="1824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A9542C2-B6F5-2B16-F76B-3F847A986E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39863" y="1382872"/>
                <a:ext cx="466200" cy="18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F47F8EE-5280-2448-B0EE-241C4F6C3C66}"/>
                  </a:ext>
                </a:extLst>
              </p14:cNvPr>
              <p14:cNvContentPartPr/>
              <p14:nvPr/>
            </p14:nvContentPartPr>
            <p14:xfrm>
              <a:off x="5182663" y="2115112"/>
              <a:ext cx="393480" cy="114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F47F8EE-5280-2448-B0EE-241C4F6C3C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74023" y="2106112"/>
                <a:ext cx="41112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3B29A8A-65B5-00D3-295C-1B80C9AB52D7}"/>
                  </a:ext>
                </a:extLst>
              </p14:cNvPr>
              <p14:cNvContentPartPr/>
              <p14:nvPr/>
            </p14:nvContentPartPr>
            <p14:xfrm>
              <a:off x="5154583" y="1332112"/>
              <a:ext cx="76320" cy="97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3B29A8A-65B5-00D3-295C-1B80C9AB52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45943" y="1323112"/>
                <a:ext cx="9396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B501031-3FF4-DA03-453E-FF59CED505B4}"/>
                  </a:ext>
                </a:extLst>
              </p14:cNvPr>
              <p14:cNvContentPartPr/>
              <p14:nvPr/>
            </p14:nvContentPartPr>
            <p14:xfrm>
              <a:off x="5088343" y="1018192"/>
              <a:ext cx="360" cy="166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B501031-3FF4-DA03-453E-FF59CED505B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79343" y="1009552"/>
                <a:ext cx="1800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BC562E-64D2-6FDF-065D-2A7789273A8B}"/>
                  </a:ext>
                </a:extLst>
              </p14:cNvPr>
              <p14:cNvContentPartPr/>
              <p14:nvPr/>
            </p14:nvContentPartPr>
            <p14:xfrm>
              <a:off x="6249343" y="1285312"/>
              <a:ext cx="74160" cy="102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BC562E-64D2-6FDF-065D-2A7789273A8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40703" y="1276312"/>
                <a:ext cx="9180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E082C0B-9567-54DC-68F3-D28CD200AB2A}"/>
                  </a:ext>
                </a:extLst>
              </p14:cNvPr>
              <p14:cNvContentPartPr/>
              <p14:nvPr/>
            </p14:nvContentPartPr>
            <p14:xfrm>
              <a:off x="6330703" y="1003432"/>
              <a:ext cx="185760" cy="214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E082C0B-9567-54DC-68F3-D28CD200AB2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22063" y="994792"/>
                <a:ext cx="20340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8B4ACBB-1E64-C3C3-0D70-1478187C58CF}"/>
                  </a:ext>
                </a:extLst>
              </p14:cNvPr>
              <p14:cNvContentPartPr/>
              <p14:nvPr/>
            </p14:nvContentPartPr>
            <p14:xfrm>
              <a:off x="5255383" y="1365592"/>
              <a:ext cx="959040" cy="30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8B4ACBB-1E64-C3C3-0D70-1478187C58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46383" y="1356952"/>
                <a:ext cx="97668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F2E4CEB-81C4-08AE-05F0-30B7FB2D706E}"/>
                  </a:ext>
                </a:extLst>
              </p14:cNvPr>
              <p14:cNvContentPartPr/>
              <p14:nvPr/>
            </p14:nvContentPartPr>
            <p14:xfrm>
              <a:off x="5117863" y="3119512"/>
              <a:ext cx="112320" cy="98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F2E4CEB-81C4-08AE-05F0-30B7FB2D706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09223" y="3110872"/>
                <a:ext cx="1299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2118361-6AF1-4222-4D3D-4443966DE2FA}"/>
                  </a:ext>
                </a:extLst>
              </p14:cNvPr>
              <p14:cNvContentPartPr/>
              <p14:nvPr/>
            </p14:nvContentPartPr>
            <p14:xfrm>
              <a:off x="4981783" y="3391672"/>
              <a:ext cx="111240" cy="230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2118361-6AF1-4222-4D3D-4443966DE2F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72783" y="3382672"/>
                <a:ext cx="12888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88592B6-FF09-E350-0244-C9A53FAF5AE2}"/>
                  </a:ext>
                </a:extLst>
              </p14:cNvPr>
              <p14:cNvContentPartPr/>
              <p14:nvPr/>
            </p14:nvContentPartPr>
            <p14:xfrm>
              <a:off x="6229903" y="3084592"/>
              <a:ext cx="111960" cy="128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88592B6-FF09-E350-0244-C9A53FAF5AE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221263" y="3075952"/>
                <a:ext cx="1296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D173921-C8D0-75A5-4519-5F5C8236B0AC}"/>
                  </a:ext>
                </a:extLst>
              </p14:cNvPr>
              <p14:cNvContentPartPr/>
              <p14:nvPr/>
            </p14:nvContentPartPr>
            <p14:xfrm>
              <a:off x="6302623" y="3336592"/>
              <a:ext cx="190080" cy="298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D173921-C8D0-75A5-4519-5F5C8236B0A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93623" y="3327952"/>
                <a:ext cx="20772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B410259-86C0-FB9D-F81D-3DA73B34194A}"/>
                  </a:ext>
                </a:extLst>
              </p14:cNvPr>
              <p14:cNvContentPartPr/>
              <p14:nvPr/>
            </p14:nvContentPartPr>
            <p14:xfrm>
              <a:off x="5134783" y="2184232"/>
              <a:ext cx="96840" cy="925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B410259-86C0-FB9D-F81D-3DA73B34194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125783" y="2175592"/>
                <a:ext cx="1144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5906F71-E203-3662-A123-880362341A99}"/>
                  </a:ext>
                </a:extLst>
              </p14:cNvPr>
              <p14:cNvContentPartPr/>
              <p14:nvPr/>
            </p14:nvContentPartPr>
            <p14:xfrm>
              <a:off x="5397223" y="2153382"/>
              <a:ext cx="139680" cy="279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5906F71-E203-3662-A123-880362341A9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388223" y="2144742"/>
                <a:ext cx="1573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F6C336F-1419-9E08-EF06-62259AB20AF6}"/>
                  </a:ext>
                </a:extLst>
              </p14:cNvPr>
              <p14:cNvContentPartPr/>
              <p14:nvPr/>
            </p14:nvContentPartPr>
            <p14:xfrm>
              <a:off x="6212623" y="2165512"/>
              <a:ext cx="141480" cy="1094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F6C336F-1419-9E08-EF06-62259AB20AF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203623" y="2156872"/>
                <a:ext cx="1591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AABD382-6A58-97F8-CB39-0581D8503237}"/>
                  </a:ext>
                </a:extLst>
              </p14:cNvPr>
              <p14:cNvContentPartPr/>
              <p14:nvPr/>
            </p14:nvContentPartPr>
            <p14:xfrm>
              <a:off x="6472903" y="2143192"/>
              <a:ext cx="210240" cy="1494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AABD382-6A58-97F8-CB39-0581D850323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464263" y="2134552"/>
                <a:ext cx="22788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DB6EE8D-D656-417B-EA31-3B36D9ADFD79}"/>
                  </a:ext>
                </a:extLst>
              </p14:cNvPr>
              <p14:cNvContentPartPr/>
              <p14:nvPr/>
            </p14:nvContentPartPr>
            <p14:xfrm>
              <a:off x="6638503" y="2141752"/>
              <a:ext cx="10800" cy="307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DB6EE8D-D656-417B-EA31-3B36D9ADFD7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629503" y="2132752"/>
                <a:ext cx="2844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F81406E-1E8B-49E1-783C-82CD99789DD8}"/>
                  </a:ext>
                </a:extLst>
              </p14:cNvPr>
              <p14:cNvContentPartPr/>
              <p14:nvPr/>
            </p14:nvContentPartPr>
            <p14:xfrm>
              <a:off x="5511703" y="2116192"/>
              <a:ext cx="772920" cy="998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F81406E-1E8B-49E1-783C-82CD99789DD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503063" y="2107552"/>
                <a:ext cx="790560" cy="10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4F05612-9AF2-B617-C32E-A4C6B16BA244}"/>
                  </a:ext>
                </a:extLst>
              </p14:cNvPr>
              <p14:cNvContentPartPr/>
              <p14:nvPr/>
            </p14:nvContentPartPr>
            <p14:xfrm>
              <a:off x="5222983" y="2282872"/>
              <a:ext cx="207360" cy="2142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4F05612-9AF2-B617-C32E-A4C6B16BA24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213983" y="2273872"/>
                <a:ext cx="225000" cy="23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87DDA831-A535-3BB8-CFAC-025513B5DF19}"/>
              </a:ext>
            </a:extLst>
          </p:cNvPr>
          <p:cNvGrpSpPr/>
          <p:nvPr/>
        </p:nvGrpSpPr>
        <p:grpSpPr>
          <a:xfrm>
            <a:off x="5138061" y="2086172"/>
            <a:ext cx="1143360" cy="1098360"/>
            <a:chOff x="1268263" y="3132612"/>
            <a:chExt cx="1143360" cy="109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5B88456-A2DA-2EAC-122F-9F618EE82D29}"/>
                    </a:ext>
                  </a:extLst>
                </p14:cNvPr>
                <p14:cNvContentPartPr/>
                <p14:nvPr/>
              </p14:nvContentPartPr>
              <p14:xfrm>
                <a:off x="1268263" y="3132612"/>
                <a:ext cx="1143360" cy="1098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5B88456-A2DA-2EAC-122F-9F618EE82D2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250623" y="3114972"/>
                  <a:ext cx="1179000" cy="11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D15B6D5-9820-2E93-1E31-B9B20E2C65B0}"/>
                    </a:ext>
                  </a:extLst>
                </p14:cNvPr>
                <p14:cNvContentPartPr/>
                <p14:nvPr/>
              </p14:nvContentPartPr>
              <p14:xfrm>
                <a:off x="2156743" y="4034772"/>
                <a:ext cx="230760" cy="123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D15B6D5-9820-2E93-1E31-B9B20E2C65B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138743" y="4016772"/>
                  <a:ext cx="266400" cy="159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C118A77-23C2-D102-F015-54E2EAC11A54}"/>
                  </a:ext>
                </a:extLst>
              </p14:cNvPr>
              <p14:cNvContentPartPr/>
              <p14:nvPr/>
            </p14:nvContentPartPr>
            <p14:xfrm>
              <a:off x="5229244" y="1333812"/>
              <a:ext cx="1073880" cy="70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C118A77-23C2-D102-F015-54E2EAC11A5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211604" y="1316172"/>
                <a:ext cx="110952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A290A51-18A5-B5D7-407F-6AE101000DD5}"/>
                  </a:ext>
                </a:extLst>
              </p14:cNvPr>
              <p14:cNvContentPartPr/>
              <p14:nvPr/>
            </p14:nvContentPartPr>
            <p14:xfrm>
              <a:off x="5057524" y="1360092"/>
              <a:ext cx="1242720" cy="1861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A290A51-18A5-B5D7-407F-6AE101000DD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039524" y="1342092"/>
                <a:ext cx="1278360" cy="18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1677E8A-0DE8-39DF-AA14-A7E281F24ECF}"/>
                  </a:ext>
                </a:extLst>
              </p14:cNvPr>
              <p14:cNvContentPartPr/>
              <p14:nvPr/>
            </p14:nvContentPartPr>
            <p14:xfrm>
              <a:off x="4686364" y="1343172"/>
              <a:ext cx="455760" cy="18234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1677E8A-0DE8-39DF-AA14-A7E281F24EC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668364" y="1325172"/>
                <a:ext cx="491400" cy="1859040"/>
              </a:xfrm>
              <a:prstGeom prst="rect">
                <a:avLst/>
              </a:prstGeom>
            </p:spPr>
          </p:pic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54A257F2-E41F-1D3D-784A-08C0CB3FCBEB}"/>
              </a:ext>
            </a:extLst>
          </p:cNvPr>
          <p:cNvSpPr txBox="1"/>
          <p:nvPr/>
        </p:nvSpPr>
        <p:spPr>
          <a:xfrm>
            <a:off x="1500686" y="4226600"/>
            <a:ext cx="5734262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The red and blue groups have no bonds</a:t>
            </a:r>
          </a:p>
          <a:p>
            <a:pPr algn="l">
              <a:buNone/>
            </a:pPr>
            <a:r>
              <a:rPr lang="en-US" dirty="0"/>
              <a:t>in between, so </a:t>
            </a:r>
            <a:r>
              <a:rPr lang="en-US" dirty="0">
                <a:highlight>
                  <a:srgbClr val="FFFF00"/>
                </a:highlight>
              </a:rPr>
              <a:t>min-cut = 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7C1B636-DC2E-8046-5B00-341AB549E72E}"/>
                  </a:ext>
                </a:extLst>
              </p14:cNvPr>
              <p14:cNvContentPartPr/>
              <p14:nvPr/>
            </p14:nvContentPartPr>
            <p14:xfrm>
              <a:off x="1863703" y="5860692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7C1B636-DC2E-8046-5B00-341AB549E72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854703" y="585169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D95F938-EA16-BAB9-8C2D-F96A41742C32}"/>
                  </a:ext>
                </a:extLst>
              </p14:cNvPr>
              <p14:cNvContentPartPr/>
              <p14:nvPr/>
            </p14:nvContentPartPr>
            <p14:xfrm>
              <a:off x="1208863" y="6311772"/>
              <a:ext cx="9000" cy="201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D95F938-EA16-BAB9-8C2D-F96A41742C3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199863" y="6303132"/>
                <a:ext cx="2664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AB5C980-93D6-03EF-70A2-FBC6A4F6424F}"/>
                  </a:ext>
                </a:extLst>
              </p14:cNvPr>
              <p14:cNvContentPartPr/>
              <p14:nvPr/>
            </p14:nvContentPartPr>
            <p14:xfrm>
              <a:off x="1555903" y="6323652"/>
              <a:ext cx="146160" cy="193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AB5C980-93D6-03EF-70A2-FBC6A4F6424F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546903" y="6315012"/>
                <a:ext cx="16380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2119B9B-9D22-4F5D-922F-582F8DFCB317}"/>
                  </a:ext>
                </a:extLst>
              </p14:cNvPr>
              <p14:cNvContentPartPr/>
              <p14:nvPr/>
            </p14:nvContentPartPr>
            <p14:xfrm>
              <a:off x="1954063" y="6300972"/>
              <a:ext cx="139680" cy="2599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2119B9B-9D22-4F5D-922F-582F8DFCB31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945423" y="6292332"/>
                <a:ext cx="157320" cy="277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7606F61F-9607-765D-B844-16601E307448}"/>
              </a:ext>
            </a:extLst>
          </p:cNvPr>
          <p:cNvGrpSpPr/>
          <p:nvPr/>
        </p:nvGrpSpPr>
        <p:grpSpPr>
          <a:xfrm>
            <a:off x="2348263" y="6302772"/>
            <a:ext cx="91080" cy="244800"/>
            <a:chOff x="2348263" y="6302772"/>
            <a:chExt cx="91080" cy="24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741A381-5274-F4E9-1E97-5180103C9F0B}"/>
                    </a:ext>
                  </a:extLst>
                </p14:cNvPr>
                <p14:cNvContentPartPr/>
                <p14:nvPr/>
              </p14:nvContentPartPr>
              <p14:xfrm>
                <a:off x="2348263" y="6302772"/>
                <a:ext cx="91080" cy="131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741A381-5274-F4E9-1E97-5180103C9F0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339263" y="6294132"/>
                  <a:ext cx="1087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5A6CEDD-912B-709F-B8E6-15F96247A045}"/>
                    </a:ext>
                  </a:extLst>
                </p14:cNvPr>
                <p14:cNvContentPartPr/>
                <p14:nvPr/>
              </p14:nvContentPartPr>
              <p14:xfrm>
                <a:off x="2438983" y="6375132"/>
                <a:ext cx="360" cy="172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5A6CEDD-912B-709F-B8E6-15F96247A04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430343" y="6366492"/>
                  <a:ext cx="18000" cy="190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2C89498-E60B-622C-3113-F64083BE1616}"/>
                  </a:ext>
                </a:extLst>
              </p14:cNvPr>
              <p14:cNvContentPartPr/>
              <p14:nvPr/>
            </p14:nvContentPartPr>
            <p14:xfrm>
              <a:off x="2626903" y="6335172"/>
              <a:ext cx="138240" cy="246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2C89498-E60B-622C-3113-F64083BE161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618263" y="6326172"/>
                <a:ext cx="15588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A5FC1D5-8C20-61E1-203F-C0A567BCCE20}"/>
                  </a:ext>
                </a:extLst>
              </p14:cNvPr>
              <p14:cNvContentPartPr/>
              <p14:nvPr/>
            </p14:nvContentPartPr>
            <p14:xfrm>
              <a:off x="2937223" y="6316812"/>
              <a:ext cx="154800" cy="252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A5FC1D5-8C20-61E1-203F-C0A567BCCE2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928583" y="6308172"/>
                <a:ext cx="17244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ED5BDD4-5F84-AB63-520D-BDA5A66E35A2}"/>
                  </a:ext>
                </a:extLst>
              </p14:cNvPr>
              <p14:cNvContentPartPr/>
              <p14:nvPr/>
            </p14:nvContentPartPr>
            <p14:xfrm>
              <a:off x="1054783" y="5588892"/>
              <a:ext cx="162360" cy="5590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ED5BDD4-5F84-AB63-520D-BDA5A66E35A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046143" y="5579892"/>
                <a:ext cx="180000" cy="57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CB4FB179-3D07-93A6-8323-0F41E957C6A4}"/>
                  </a:ext>
                </a:extLst>
              </p14:cNvPr>
              <p14:cNvContentPartPr/>
              <p14:nvPr/>
            </p14:nvContentPartPr>
            <p14:xfrm>
              <a:off x="1285543" y="5633532"/>
              <a:ext cx="360" cy="2941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CB4FB179-3D07-93A6-8323-0F41E957C6A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267543" y="5615892"/>
                <a:ext cx="3600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249DF40-51A5-3155-83D1-C20EA4CE1C41}"/>
                  </a:ext>
                </a:extLst>
              </p14:cNvPr>
              <p14:cNvContentPartPr/>
              <p14:nvPr/>
            </p14:nvContentPartPr>
            <p14:xfrm>
              <a:off x="1605223" y="5654412"/>
              <a:ext cx="2880" cy="2509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249DF40-51A5-3155-83D1-C20EA4CE1C41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587583" y="5636772"/>
                <a:ext cx="3852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07193315-17D3-7CD1-0E04-E12FFDC9BF93}"/>
                  </a:ext>
                </a:extLst>
              </p14:cNvPr>
              <p14:cNvContentPartPr/>
              <p14:nvPr/>
            </p14:nvContentPartPr>
            <p14:xfrm>
              <a:off x="2381743" y="5714532"/>
              <a:ext cx="360" cy="2041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07193315-17D3-7CD1-0E04-E12FFDC9BF93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363743" y="5696892"/>
                <a:ext cx="3600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CE34818-218D-70E2-9A8B-30852F05F6B3}"/>
                  </a:ext>
                </a:extLst>
              </p14:cNvPr>
              <p14:cNvContentPartPr/>
              <p14:nvPr/>
            </p14:nvContentPartPr>
            <p14:xfrm>
              <a:off x="1906903" y="5703732"/>
              <a:ext cx="140400" cy="1987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CE34818-218D-70E2-9A8B-30852F05F6B3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889263" y="5685732"/>
                <a:ext cx="17604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8436AE7-F19E-1C0A-6054-23C4377999C3}"/>
                  </a:ext>
                </a:extLst>
              </p14:cNvPr>
              <p14:cNvContentPartPr/>
              <p14:nvPr/>
            </p14:nvContentPartPr>
            <p14:xfrm>
              <a:off x="2554543" y="5728572"/>
              <a:ext cx="134280" cy="1972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8436AE7-F19E-1C0A-6054-23C4377999C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536903" y="5710932"/>
                <a:ext cx="16992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2937F4BC-66B2-7188-CAA6-8D818F44D881}"/>
                  </a:ext>
                </a:extLst>
              </p14:cNvPr>
              <p14:cNvContentPartPr/>
              <p14:nvPr/>
            </p14:nvContentPartPr>
            <p14:xfrm>
              <a:off x="2944063" y="5707332"/>
              <a:ext cx="176400" cy="2199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2937F4BC-66B2-7188-CAA6-8D818F44D881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926063" y="5689332"/>
                <a:ext cx="21204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FF8297D3-4280-F721-624B-BA4564FE6B25}"/>
                  </a:ext>
                </a:extLst>
              </p14:cNvPr>
              <p14:cNvContentPartPr/>
              <p14:nvPr/>
            </p14:nvContentPartPr>
            <p14:xfrm>
              <a:off x="3239983" y="5595372"/>
              <a:ext cx="99000" cy="4626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FF8297D3-4280-F721-624B-BA4564FE6B25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230983" y="5586732"/>
                <a:ext cx="116640" cy="48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39017BA1-8BB9-D781-6D74-925CB535F91B}"/>
                  </a:ext>
                </a:extLst>
              </p14:cNvPr>
              <p14:cNvContentPartPr/>
              <p14:nvPr/>
            </p14:nvContentPartPr>
            <p14:xfrm>
              <a:off x="3983023" y="5829732"/>
              <a:ext cx="275760" cy="1854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39017BA1-8BB9-D781-6D74-925CB535F91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974023" y="5820732"/>
                <a:ext cx="29340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1FC5E79C-4CE7-2785-FC9D-81E2D023836C}"/>
                  </a:ext>
                </a:extLst>
              </p14:cNvPr>
              <p14:cNvContentPartPr/>
              <p14:nvPr/>
            </p14:nvContentPartPr>
            <p14:xfrm>
              <a:off x="4736863" y="5649012"/>
              <a:ext cx="84600" cy="3171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1FC5E79C-4CE7-2785-FC9D-81E2D023836C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728223" y="5640372"/>
                <a:ext cx="10224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33D0FD56-23F7-BAEC-7071-2B557EA92496}"/>
                  </a:ext>
                </a:extLst>
              </p14:cNvPr>
              <p14:cNvContentPartPr/>
              <p14:nvPr/>
            </p14:nvContentPartPr>
            <p14:xfrm>
              <a:off x="6845383" y="5641452"/>
              <a:ext cx="104400" cy="417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33D0FD56-23F7-BAEC-7071-2B557EA92496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836743" y="5632452"/>
                <a:ext cx="122040" cy="43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CBF4B81A-4881-C455-C361-3597327CED91}"/>
              </a:ext>
            </a:extLst>
          </p:cNvPr>
          <p:cNvGrpSpPr/>
          <p:nvPr/>
        </p:nvGrpSpPr>
        <p:grpSpPr>
          <a:xfrm>
            <a:off x="4921183" y="5640012"/>
            <a:ext cx="436320" cy="222480"/>
            <a:chOff x="4921183" y="5640012"/>
            <a:chExt cx="436320" cy="22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2C9DC0A-627A-2CB3-6545-643B15ABF303}"/>
                    </a:ext>
                  </a:extLst>
                </p14:cNvPr>
                <p14:cNvContentPartPr/>
                <p14:nvPr/>
              </p14:nvContentPartPr>
              <p14:xfrm>
                <a:off x="4921183" y="5665572"/>
                <a:ext cx="120240" cy="1904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2C9DC0A-627A-2CB3-6545-643B15ABF30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903543" y="5647572"/>
                  <a:ext cx="15588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5D3A7DE-AF22-22D4-B773-6740DE35A9FE}"/>
                    </a:ext>
                  </a:extLst>
                </p14:cNvPr>
                <p14:cNvContentPartPr/>
                <p14:nvPr/>
              </p14:nvContentPartPr>
              <p14:xfrm>
                <a:off x="5229703" y="5640012"/>
                <a:ext cx="127800" cy="2224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5D3A7DE-AF22-22D4-B773-6740DE35A9F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211703" y="5622372"/>
                  <a:ext cx="163440" cy="258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BCD4BB08-ACB6-F82A-B6F1-A9C3D72CB42E}"/>
                  </a:ext>
                </a:extLst>
              </p14:cNvPr>
              <p14:cNvContentPartPr/>
              <p14:nvPr/>
            </p14:nvContentPartPr>
            <p14:xfrm>
              <a:off x="6019183" y="5665572"/>
              <a:ext cx="128160" cy="19368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BCD4BB08-ACB6-F82A-B6F1-A9C3D72CB42E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001183" y="5647932"/>
                <a:ext cx="1638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12FE56E-C5A4-3533-DEB8-BCBFF434FC96}"/>
                  </a:ext>
                </a:extLst>
              </p14:cNvPr>
              <p14:cNvContentPartPr/>
              <p14:nvPr/>
            </p14:nvContentPartPr>
            <p14:xfrm>
              <a:off x="5645143" y="5636412"/>
              <a:ext cx="360" cy="2584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12FE56E-C5A4-3533-DEB8-BCBFF434FC96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627503" y="5618772"/>
                <a:ext cx="36000" cy="29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905706E3-3F12-5CB5-5625-F19814950B56}"/>
                  </a:ext>
                </a:extLst>
              </p14:cNvPr>
              <p14:cNvContentPartPr/>
              <p14:nvPr/>
            </p14:nvContentPartPr>
            <p14:xfrm>
              <a:off x="6359383" y="5672052"/>
              <a:ext cx="7920" cy="29304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905706E3-3F12-5CB5-5625-F19814950B56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341383" y="5654412"/>
                <a:ext cx="4356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8C59A43D-C155-0F34-61E2-2262FF0CC6E7}"/>
                  </a:ext>
                </a:extLst>
              </p14:cNvPr>
              <p14:cNvContentPartPr/>
              <p14:nvPr/>
            </p14:nvContentPartPr>
            <p14:xfrm>
              <a:off x="6630823" y="5684292"/>
              <a:ext cx="360" cy="2736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8C59A43D-C155-0F34-61E2-2262FF0CC6E7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613183" y="5666652"/>
                <a:ext cx="36000" cy="309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4F0CC2-27F8-17E6-C2B7-FCDD0C077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8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1909"/>
    </mc:Choice>
    <mc:Fallback xmlns="">
      <p:transition advClick="0" advTm="61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maze with scissors and pipe&#10;&#10;Description automatically generated">
            <a:extLst>
              <a:ext uri="{FF2B5EF4-FFF2-40B4-BE49-F238E27FC236}">
                <a16:creationId xmlns:a16="http://schemas.microsoft.com/office/drawing/2014/main" id="{AA8F3705-ECFF-784A-8187-3A4366906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" y="4343816"/>
            <a:ext cx="3781800" cy="19881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E71C2C-612B-BBFF-31C2-2A1508758CCD}"/>
              </a:ext>
            </a:extLst>
          </p:cNvPr>
          <p:cNvSpPr txBox="1"/>
          <p:nvPr/>
        </p:nvSpPr>
        <p:spPr>
          <a:xfrm>
            <a:off x="190889" y="107747"/>
            <a:ext cx="8069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Cut minimum number of bonds to sequester into groups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A9542C2-B6F5-2B16-F76B-3F847A986EDC}"/>
                  </a:ext>
                </a:extLst>
              </p14:cNvPr>
              <p14:cNvContentPartPr/>
              <p14:nvPr/>
            </p14:nvContentPartPr>
            <p14:xfrm>
              <a:off x="448642" y="1185840"/>
              <a:ext cx="448560" cy="1824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A9542C2-B6F5-2B16-F76B-3F847A986E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9642" y="1176842"/>
                <a:ext cx="466200" cy="18424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F47F8EE-5280-2448-B0EE-241C4F6C3C66}"/>
                  </a:ext>
                </a:extLst>
              </p14:cNvPr>
              <p14:cNvContentPartPr/>
              <p14:nvPr/>
            </p14:nvContentPartPr>
            <p14:xfrm>
              <a:off x="882802" y="1909080"/>
              <a:ext cx="393480" cy="114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F47F8EE-5280-2448-B0EE-241C4F6C3C6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3794" y="1900080"/>
                <a:ext cx="411136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3B29A8A-65B5-00D3-295C-1B80C9AB52D7}"/>
                  </a:ext>
                </a:extLst>
              </p14:cNvPr>
              <p14:cNvContentPartPr/>
              <p14:nvPr/>
            </p14:nvContentPartPr>
            <p14:xfrm>
              <a:off x="854722" y="1126080"/>
              <a:ext cx="76320" cy="97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3B29A8A-65B5-00D3-295C-1B80C9AB52D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5679" y="1117080"/>
                <a:ext cx="94044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B501031-3FF4-DA03-453E-FF59CED505B4}"/>
                  </a:ext>
                </a:extLst>
              </p14:cNvPr>
              <p14:cNvContentPartPr/>
              <p14:nvPr/>
            </p14:nvContentPartPr>
            <p14:xfrm>
              <a:off x="788482" y="812160"/>
              <a:ext cx="360" cy="166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B501031-3FF4-DA03-453E-FF59CED505B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9482" y="803160"/>
                <a:ext cx="1800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BC562E-64D2-6FDF-065D-2A7789273A8B}"/>
                  </a:ext>
                </a:extLst>
              </p14:cNvPr>
              <p14:cNvContentPartPr/>
              <p14:nvPr/>
            </p14:nvContentPartPr>
            <p14:xfrm>
              <a:off x="1949482" y="1079280"/>
              <a:ext cx="74160" cy="102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BC562E-64D2-6FDF-065D-2A7789273A8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40482" y="1070311"/>
                <a:ext cx="91800" cy="120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E082C0B-9567-54DC-68F3-D28CD200AB2A}"/>
                  </a:ext>
                </a:extLst>
              </p14:cNvPr>
              <p14:cNvContentPartPr/>
              <p14:nvPr/>
            </p14:nvContentPartPr>
            <p14:xfrm>
              <a:off x="2030842" y="797400"/>
              <a:ext cx="185760" cy="214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E082C0B-9567-54DC-68F3-D28CD200AB2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21825" y="788385"/>
                <a:ext cx="203434" cy="232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8B4ACBB-1E64-C3C3-0D70-1478187C58CF}"/>
                  </a:ext>
                </a:extLst>
              </p14:cNvPr>
              <p14:cNvContentPartPr/>
              <p14:nvPr/>
            </p14:nvContentPartPr>
            <p14:xfrm>
              <a:off x="955522" y="1159560"/>
              <a:ext cx="959040" cy="30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8B4ACBB-1E64-C3C3-0D70-1478187C58C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46522" y="1150560"/>
                <a:ext cx="97668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F2E4CEB-81C4-08AE-05F0-30B7FB2D706E}"/>
                  </a:ext>
                </a:extLst>
              </p14:cNvPr>
              <p14:cNvContentPartPr/>
              <p14:nvPr/>
            </p14:nvContentPartPr>
            <p14:xfrm>
              <a:off x="818002" y="2913480"/>
              <a:ext cx="112320" cy="98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F2E4CEB-81C4-08AE-05F0-30B7FB2D706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9002" y="2904480"/>
                <a:ext cx="1299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2118361-6AF1-4222-4D3D-4443966DE2FA}"/>
                  </a:ext>
                </a:extLst>
              </p14:cNvPr>
              <p14:cNvContentPartPr/>
              <p14:nvPr/>
            </p14:nvContentPartPr>
            <p14:xfrm>
              <a:off x="681922" y="3185640"/>
              <a:ext cx="111240" cy="230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2118361-6AF1-4222-4D3D-4443966DE2F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2951" y="3176640"/>
                <a:ext cx="128823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88592B6-FF09-E350-0244-C9A53FAF5AE2}"/>
                  </a:ext>
                </a:extLst>
              </p14:cNvPr>
              <p14:cNvContentPartPr/>
              <p14:nvPr/>
            </p14:nvContentPartPr>
            <p14:xfrm>
              <a:off x="1930042" y="2878560"/>
              <a:ext cx="111960" cy="128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88592B6-FF09-E350-0244-C9A53FAF5AE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921042" y="2869560"/>
                <a:ext cx="1296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D173921-C8D0-75A5-4519-5F5C8236B0AC}"/>
                  </a:ext>
                </a:extLst>
              </p14:cNvPr>
              <p14:cNvContentPartPr/>
              <p14:nvPr/>
            </p14:nvContentPartPr>
            <p14:xfrm>
              <a:off x="2002762" y="3130560"/>
              <a:ext cx="190080" cy="298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D173921-C8D0-75A5-4519-5F5C8236B0A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993762" y="3121560"/>
                <a:ext cx="20772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B410259-86C0-FB9D-F81D-3DA73B34194A}"/>
                  </a:ext>
                </a:extLst>
              </p14:cNvPr>
              <p14:cNvContentPartPr/>
              <p14:nvPr/>
            </p14:nvContentPartPr>
            <p14:xfrm>
              <a:off x="834922" y="1978200"/>
              <a:ext cx="96840" cy="925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B410259-86C0-FB9D-F81D-3DA73B34194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25955" y="1969200"/>
                <a:ext cx="114415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5906F71-E203-3662-A123-880362341A99}"/>
                  </a:ext>
                </a:extLst>
              </p14:cNvPr>
              <p14:cNvContentPartPr/>
              <p14:nvPr/>
            </p14:nvContentPartPr>
            <p14:xfrm>
              <a:off x="1097362" y="1947350"/>
              <a:ext cx="139680" cy="279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5906F71-E203-3662-A123-880362341A9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88362" y="1938350"/>
                <a:ext cx="1573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F6C336F-1419-9E08-EF06-62259AB20AF6}"/>
                  </a:ext>
                </a:extLst>
              </p14:cNvPr>
              <p14:cNvContentPartPr/>
              <p14:nvPr/>
            </p14:nvContentPartPr>
            <p14:xfrm>
              <a:off x="1912762" y="1959480"/>
              <a:ext cx="141480" cy="1094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F6C336F-1419-9E08-EF06-62259AB20AF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903762" y="1950480"/>
                <a:ext cx="1591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AABD382-6A58-97F8-CB39-0581D8503237}"/>
                  </a:ext>
                </a:extLst>
              </p14:cNvPr>
              <p14:cNvContentPartPr/>
              <p14:nvPr/>
            </p14:nvContentPartPr>
            <p14:xfrm>
              <a:off x="2173042" y="1937160"/>
              <a:ext cx="210240" cy="1494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AABD382-6A58-97F8-CB39-0581D850323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164027" y="1928160"/>
                <a:ext cx="22791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DB6EE8D-D656-417B-EA31-3B36D9ADFD79}"/>
                  </a:ext>
                </a:extLst>
              </p14:cNvPr>
              <p14:cNvContentPartPr/>
              <p14:nvPr/>
            </p14:nvContentPartPr>
            <p14:xfrm>
              <a:off x="2338642" y="1935720"/>
              <a:ext cx="10800" cy="307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DB6EE8D-D656-417B-EA31-3B36D9ADFD7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329642" y="1926720"/>
                <a:ext cx="2844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F81406E-1E8B-49E1-783C-82CD99789DD8}"/>
                  </a:ext>
                </a:extLst>
              </p14:cNvPr>
              <p14:cNvContentPartPr/>
              <p14:nvPr/>
            </p14:nvContentPartPr>
            <p14:xfrm>
              <a:off x="1211842" y="1910160"/>
              <a:ext cx="772920" cy="998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F81406E-1E8B-49E1-783C-82CD99789DD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202842" y="1901160"/>
                <a:ext cx="790560" cy="10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4F05612-9AF2-B617-C32E-A4C6B16BA244}"/>
                  </a:ext>
                </a:extLst>
              </p14:cNvPr>
              <p14:cNvContentPartPr/>
              <p14:nvPr/>
            </p14:nvContentPartPr>
            <p14:xfrm>
              <a:off x="923122" y="2076840"/>
              <a:ext cx="207360" cy="2142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4F05612-9AF2-B617-C32E-A4C6B16BA24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14122" y="2067855"/>
                <a:ext cx="225000" cy="23181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87DDA831-A535-3BB8-CFAC-025513B5DF19}"/>
              </a:ext>
            </a:extLst>
          </p:cNvPr>
          <p:cNvGrpSpPr/>
          <p:nvPr/>
        </p:nvGrpSpPr>
        <p:grpSpPr>
          <a:xfrm>
            <a:off x="838200" y="1880140"/>
            <a:ext cx="1143360" cy="1098360"/>
            <a:chOff x="1268263" y="3132612"/>
            <a:chExt cx="1143360" cy="109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5B88456-A2DA-2EAC-122F-9F618EE82D29}"/>
                    </a:ext>
                  </a:extLst>
                </p14:cNvPr>
                <p14:cNvContentPartPr/>
                <p14:nvPr/>
              </p14:nvContentPartPr>
              <p14:xfrm>
                <a:off x="1268263" y="3132612"/>
                <a:ext cx="1143360" cy="1098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5B88456-A2DA-2EAC-122F-9F618EE82D2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250623" y="3114972"/>
                  <a:ext cx="1179000" cy="11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D15B6D5-9820-2E93-1E31-B9B20E2C65B0}"/>
                    </a:ext>
                  </a:extLst>
                </p14:cNvPr>
                <p14:cNvContentPartPr/>
                <p14:nvPr/>
              </p14:nvContentPartPr>
              <p14:xfrm>
                <a:off x="2156743" y="4034772"/>
                <a:ext cx="230760" cy="123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D15B6D5-9820-2E93-1E31-B9B20E2C65B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138743" y="4016772"/>
                  <a:ext cx="266400" cy="159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C118A77-23C2-D102-F015-54E2EAC11A54}"/>
                  </a:ext>
                </a:extLst>
              </p14:cNvPr>
              <p14:cNvContentPartPr/>
              <p14:nvPr/>
            </p14:nvContentPartPr>
            <p14:xfrm>
              <a:off x="929383" y="1127780"/>
              <a:ext cx="1073880" cy="70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C118A77-23C2-D102-F015-54E2EAC11A5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11383" y="1109687"/>
                <a:ext cx="1109520" cy="1060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A290A51-18A5-B5D7-407F-6AE101000DD5}"/>
                  </a:ext>
                </a:extLst>
              </p14:cNvPr>
              <p14:cNvContentPartPr/>
              <p14:nvPr/>
            </p14:nvContentPartPr>
            <p14:xfrm>
              <a:off x="757663" y="1154060"/>
              <a:ext cx="1242720" cy="1861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A290A51-18A5-B5D7-407F-6AE101000DD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39663" y="1136060"/>
                <a:ext cx="1278360" cy="18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1677E8A-0DE8-39DF-AA14-A7E281F24ECF}"/>
                  </a:ext>
                </a:extLst>
              </p14:cNvPr>
              <p14:cNvContentPartPr/>
              <p14:nvPr/>
            </p14:nvContentPartPr>
            <p14:xfrm>
              <a:off x="386503" y="1137140"/>
              <a:ext cx="455760" cy="18234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1677E8A-0DE8-39DF-AA14-A7E281F24EC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8517" y="1119140"/>
                <a:ext cx="491372" cy="18590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08EACF5-DC7E-D557-FB10-F762B3015A40}"/>
              </a:ext>
            </a:extLst>
          </p:cNvPr>
          <p:cNvSpPr txBox="1"/>
          <p:nvPr/>
        </p:nvSpPr>
        <p:spPr>
          <a:xfrm>
            <a:off x="3617945" y="812160"/>
            <a:ext cx="55041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/>
            <a:r>
              <a:rPr lang="en-US" sz="1600" dirty="0"/>
              <a:t>Military </a:t>
            </a:r>
            <a:r>
              <a:rPr lang="en-US" sz="1600" dirty="0">
                <a:sym typeface="Wingdings" pitchFamily="2" charset="2"/>
              </a:rPr>
              <a:t> destroy one bridge to isolate the enemy from back-up or provisions</a:t>
            </a:r>
          </a:p>
          <a:p>
            <a:pPr marL="285750" indent="-285750" algn="l"/>
            <a:endParaRPr lang="en-US" sz="1600" dirty="0">
              <a:sym typeface="Wingdings" pitchFamily="2" charset="2"/>
            </a:endParaRPr>
          </a:p>
          <a:p>
            <a:pPr marL="285750" indent="-285750" algn="l"/>
            <a:r>
              <a:rPr lang="en-US" sz="1600" dirty="0">
                <a:sym typeface="Wingdings" pitchFamily="2" charset="2"/>
              </a:rPr>
              <a:t>Network reliability (“Weakest Link” problem), Grid safety </a:t>
            </a:r>
          </a:p>
          <a:p>
            <a:pPr marL="285750" indent="-285750" algn="l"/>
            <a:endParaRPr lang="en-US" sz="1600" dirty="0">
              <a:sym typeface="Wingdings" pitchFamily="2" charset="2"/>
            </a:endParaRPr>
          </a:p>
          <a:p>
            <a:pPr marL="285750" indent="-285750" algn="l"/>
            <a:r>
              <a:rPr lang="en-US" sz="1600" dirty="0">
                <a:sym typeface="Wingdings" pitchFamily="2" charset="2"/>
              </a:rPr>
              <a:t>Remove a tumor with minimum damage to surrounding</a:t>
            </a:r>
          </a:p>
          <a:p>
            <a:pPr algn="l">
              <a:buNone/>
            </a:pPr>
            <a:r>
              <a:rPr lang="en-US" sz="1600" dirty="0">
                <a:sym typeface="Wingdings" pitchFamily="2" charset="2"/>
              </a:rPr>
              <a:t>     tissues </a:t>
            </a:r>
          </a:p>
          <a:p>
            <a:pPr marL="285750" indent="-285750" algn="l"/>
            <a:endParaRPr lang="en-US" sz="1600" dirty="0">
              <a:sym typeface="Wingdings" pitchFamily="2" charset="2"/>
            </a:endParaRPr>
          </a:p>
          <a:p>
            <a:pPr marL="285750" indent="-285750" algn="l"/>
            <a:r>
              <a:rPr lang="en-US" sz="1600" dirty="0">
                <a:sym typeface="Wingdings" pitchFamily="2" charset="2"/>
              </a:rPr>
              <a:t>Image segmentation</a:t>
            </a:r>
          </a:p>
          <a:p>
            <a:pPr marL="285750" indent="-285750" algn="l"/>
            <a:endParaRPr lang="en-US" sz="1600" dirty="0">
              <a:sym typeface="Wingdings" pitchFamily="2" charset="2"/>
            </a:endParaRPr>
          </a:p>
          <a:p>
            <a:pPr marL="285750" indent="-285750" algn="l"/>
            <a:r>
              <a:rPr lang="en-US" sz="1600" dirty="0">
                <a:sym typeface="Wingdings" pitchFamily="2" charset="2"/>
              </a:rPr>
              <a:t>Max flow – airlines want to schedule to maximize</a:t>
            </a:r>
          </a:p>
          <a:p>
            <a:pPr algn="l">
              <a:buNone/>
            </a:pPr>
            <a:r>
              <a:rPr lang="en-US" sz="1600" dirty="0">
                <a:sym typeface="Wingdings" pitchFamily="2" charset="2"/>
              </a:rPr>
              <a:t>     flight departures </a:t>
            </a:r>
            <a:endParaRPr lang="en-US" sz="1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C4D45F-8692-CB00-0AD0-AED2DF582EE8}"/>
              </a:ext>
            </a:extLst>
          </p:cNvPr>
          <p:cNvSpPr txBox="1"/>
          <p:nvPr/>
        </p:nvSpPr>
        <p:spPr>
          <a:xfrm>
            <a:off x="177442" y="650625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b="0" i="0" u="none" strike="noStrike" dirty="0">
                <a:solidFill>
                  <a:srgbClr val="0277BD"/>
                </a:solidFill>
                <a:effectLst/>
                <a:latin typeface="Soleil"/>
                <a:hlinkClick r:id="rId52"/>
              </a:rPr>
              <a:t>https://brilliant.org/wiki/max-flow-min-cut-algorithm/</a:t>
            </a:r>
            <a:endParaRPr lang="en-US" sz="1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D3519A-461A-D305-C052-016AD41C8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6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3408"/>
    </mc:Choice>
    <mc:Fallback xmlns="">
      <p:transition advClick="0" advTm="103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E71C2C-612B-BBFF-31C2-2A1508758CCD}"/>
              </a:ext>
            </a:extLst>
          </p:cNvPr>
          <p:cNvSpPr txBox="1"/>
          <p:nvPr/>
        </p:nvSpPr>
        <p:spPr>
          <a:xfrm>
            <a:off x="1958993" y="107747"/>
            <a:ext cx="453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Boutique problems – MIN CUT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D52197-5AD4-5995-C94D-4DC6DE194711}"/>
              </a:ext>
            </a:extLst>
          </p:cNvPr>
          <p:cNvSpPr txBox="1"/>
          <p:nvPr/>
        </p:nvSpPr>
        <p:spPr>
          <a:xfrm>
            <a:off x="1724620" y="5960195"/>
            <a:ext cx="5782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0000FF"/>
                </a:solidFill>
              </a:rPr>
              <a:t>But how would we solve this in general?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F2982FE-4912-1B98-FF3C-A8E34B694BD5}"/>
                  </a:ext>
                </a:extLst>
              </p14:cNvPr>
              <p14:cNvContentPartPr/>
              <p14:nvPr/>
            </p14:nvContentPartPr>
            <p14:xfrm>
              <a:off x="6895080" y="3661200"/>
              <a:ext cx="469080" cy="3866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F2982FE-4912-1B98-FF3C-A8E34B694B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86440" y="3652560"/>
                <a:ext cx="486720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4B4851F-3EF1-71AD-BC44-ED2F6E9FB40F}"/>
                  </a:ext>
                </a:extLst>
              </p14:cNvPr>
              <p14:cNvContentPartPr/>
              <p14:nvPr/>
            </p14:nvContentPartPr>
            <p14:xfrm>
              <a:off x="7168680" y="3813480"/>
              <a:ext cx="102960" cy="356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4B4851F-3EF1-71AD-BC44-ED2F6E9FB40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59680" y="3804840"/>
                <a:ext cx="1206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4DB9A60-DB9F-9E44-23A6-A453D79A5C0A}"/>
                  </a:ext>
                </a:extLst>
              </p14:cNvPr>
              <p14:cNvContentPartPr/>
              <p14:nvPr/>
            </p14:nvContentPartPr>
            <p14:xfrm>
              <a:off x="7132320" y="3773160"/>
              <a:ext cx="360" cy="2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4DB9A60-DB9F-9E44-23A6-A453D79A5C0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23320" y="3764160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6FE390E-EA9A-48A7-46C5-71A0F0E7F20A}"/>
                  </a:ext>
                </a:extLst>
              </p14:cNvPr>
              <p14:cNvContentPartPr/>
              <p14:nvPr/>
            </p14:nvContentPartPr>
            <p14:xfrm>
              <a:off x="7498080" y="3731760"/>
              <a:ext cx="29160" cy="237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6FE390E-EA9A-48A7-46C5-71A0F0E7F20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89080" y="3723120"/>
                <a:ext cx="4680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A521FFA-D3D5-4DBA-DECC-C8533018F40A}"/>
                  </a:ext>
                </a:extLst>
              </p14:cNvPr>
              <p14:cNvContentPartPr/>
              <p14:nvPr/>
            </p14:nvContentPartPr>
            <p14:xfrm>
              <a:off x="7570080" y="3853800"/>
              <a:ext cx="104400" cy="11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A521FFA-D3D5-4DBA-DECC-C8533018F40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61080" y="3844800"/>
                <a:ext cx="12204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C15EF13-0BDC-312B-7D9E-86F2C70DE573}"/>
                  </a:ext>
                </a:extLst>
              </p14:cNvPr>
              <p14:cNvContentPartPr/>
              <p14:nvPr/>
            </p14:nvContentPartPr>
            <p14:xfrm>
              <a:off x="7686360" y="3723840"/>
              <a:ext cx="177120" cy="247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C15EF13-0BDC-312B-7D9E-86F2C70DE57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77360" y="3715200"/>
                <a:ext cx="19476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17276D4-0B39-726C-E077-1BD40F97AA1A}"/>
                  </a:ext>
                </a:extLst>
              </p14:cNvPr>
              <p14:cNvContentPartPr/>
              <p14:nvPr/>
            </p14:nvContentPartPr>
            <p14:xfrm>
              <a:off x="626040" y="1890360"/>
              <a:ext cx="533520" cy="4698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17276D4-0B39-726C-E077-1BD40F97AA1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17040" y="1881360"/>
                <a:ext cx="551160" cy="4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DEA9054-378B-49FA-E755-D0903E7E079C}"/>
                  </a:ext>
                </a:extLst>
              </p14:cNvPr>
              <p14:cNvContentPartPr/>
              <p14:nvPr/>
            </p14:nvContentPartPr>
            <p14:xfrm>
              <a:off x="956160" y="1962720"/>
              <a:ext cx="148320" cy="684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DEA9054-378B-49FA-E755-D0903E7E079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47520" y="1953720"/>
                <a:ext cx="16596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89660BE-D663-537A-569A-AD3DD338513A}"/>
                  </a:ext>
                </a:extLst>
              </p14:cNvPr>
              <p14:cNvContentPartPr/>
              <p14:nvPr/>
            </p14:nvContentPartPr>
            <p14:xfrm>
              <a:off x="871920" y="1955520"/>
              <a:ext cx="3600" cy="34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89660BE-D663-537A-569A-AD3DD338513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62920" y="1946880"/>
                <a:ext cx="212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7E0957CC-57ED-C8B6-5749-53B167E526BD}"/>
                  </a:ext>
                </a:extLst>
              </p14:cNvPr>
              <p14:cNvContentPartPr/>
              <p14:nvPr/>
            </p14:nvContentPartPr>
            <p14:xfrm>
              <a:off x="6895440" y="4278240"/>
              <a:ext cx="2880" cy="1522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7E0957CC-57ED-C8B6-5749-53B167E526B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86800" y="4269240"/>
                <a:ext cx="20520" cy="16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2E3F97B-6A39-D191-2A5F-D320A0D88D42}"/>
              </a:ext>
            </a:extLst>
          </p:cNvPr>
          <p:cNvGrpSpPr/>
          <p:nvPr/>
        </p:nvGrpSpPr>
        <p:grpSpPr>
          <a:xfrm>
            <a:off x="4303440" y="4478760"/>
            <a:ext cx="321120" cy="355680"/>
            <a:chOff x="4049623" y="4325292"/>
            <a:chExt cx="321120" cy="35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53632A89-809D-9678-5004-37C2214BD24C}"/>
                    </a:ext>
                  </a:extLst>
                </p14:cNvPr>
                <p14:cNvContentPartPr/>
                <p14:nvPr/>
              </p14:nvContentPartPr>
              <p14:xfrm>
                <a:off x="4049623" y="4325292"/>
                <a:ext cx="151560" cy="1609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53632A89-809D-9678-5004-37C2214BD24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031983" y="4307292"/>
                  <a:ext cx="18720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0D190ED-5254-3857-13AF-7A7EAB182C7F}"/>
                    </a:ext>
                  </a:extLst>
                </p14:cNvPr>
                <p14:cNvContentPartPr/>
                <p14:nvPr/>
              </p14:nvContentPartPr>
              <p14:xfrm>
                <a:off x="4226383" y="4496652"/>
                <a:ext cx="144360" cy="184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0D190ED-5254-3857-13AF-7A7EAB182C7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08383" y="4478652"/>
                  <a:ext cx="180000" cy="21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10ED97AA-7C7A-EE5D-9CF5-D1083E9D08BF}"/>
                  </a:ext>
                </a:extLst>
              </p14:cNvPr>
              <p14:cNvContentPartPr/>
              <p14:nvPr/>
            </p14:nvContentPartPr>
            <p14:xfrm>
              <a:off x="4711320" y="4827600"/>
              <a:ext cx="24120" cy="23184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10ED97AA-7C7A-EE5D-9CF5-D1083E9D08B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693680" y="4809960"/>
                <a:ext cx="5976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E3FA58C9-400C-8B69-6511-36743A0CC315}"/>
                  </a:ext>
                </a:extLst>
              </p14:cNvPr>
              <p14:cNvContentPartPr/>
              <p14:nvPr/>
            </p14:nvContentPartPr>
            <p14:xfrm>
              <a:off x="2004120" y="3274920"/>
              <a:ext cx="15120" cy="18108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E3FA58C9-400C-8B69-6511-36743A0CC31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986480" y="3256920"/>
                <a:ext cx="5076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58635E73-26E4-3404-070B-88E1018364AB}"/>
                  </a:ext>
                </a:extLst>
              </p14:cNvPr>
              <p14:cNvContentPartPr/>
              <p14:nvPr/>
            </p14:nvContentPartPr>
            <p14:xfrm>
              <a:off x="2265480" y="3145680"/>
              <a:ext cx="8640" cy="16056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58635E73-26E4-3404-070B-88E1018364A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247840" y="3127680"/>
                <a:ext cx="4428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DB07AC2A-05DB-D23F-8313-57A5C68B3C28}"/>
                  </a:ext>
                </a:extLst>
              </p14:cNvPr>
              <p14:cNvContentPartPr/>
              <p14:nvPr/>
            </p14:nvContentPartPr>
            <p14:xfrm>
              <a:off x="2102760" y="3262320"/>
              <a:ext cx="90720" cy="12960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DB07AC2A-05DB-D23F-8313-57A5C68B3C2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85120" y="3244680"/>
                <a:ext cx="126360" cy="16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20EDD08A-8C61-DC2C-3713-8718A86A08E5}"/>
              </a:ext>
            </a:extLst>
          </p:cNvPr>
          <p:cNvGrpSpPr/>
          <p:nvPr/>
        </p:nvGrpSpPr>
        <p:grpSpPr>
          <a:xfrm>
            <a:off x="6269400" y="4009320"/>
            <a:ext cx="169560" cy="359640"/>
            <a:chOff x="6015583" y="3855852"/>
            <a:chExt cx="169560" cy="35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18298DA6-0A6D-3544-9E54-EAF96E251725}"/>
                    </a:ext>
                  </a:extLst>
                </p14:cNvPr>
                <p14:cNvContentPartPr/>
                <p14:nvPr/>
              </p14:nvContentPartPr>
              <p14:xfrm>
                <a:off x="6015583" y="3855852"/>
                <a:ext cx="10080" cy="1933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18298DA6-0A6D-3544-9E54-EAF96E25172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997943" y="3838212"/>
                  <a:ext cx="457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C1D45ABE-411A-8224-F551-0371FBDC47A4}"/>
                    </a:ext>
                  </a:extLst>
                </p14:cNvPr>
                <p14:cNvContentPartPr/>
                <p14:nvPr/>
              </p14:nvContentPartPr>
              <p14:xfrm>
                <a:off x="6184783" y="4093092"/>
                <a:ext cx="360" cy="1224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C1D45ABE-411A-8224-F551-0371FBDC47A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166783" y="4075452"/>
                  <a:ext cx="36000" cy="15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826C8766-7ECA-4FDD-8A5B-4AE7D0BC30D3}"/>
                  </a:ext>
                </a:extLst>
              </p14:cNvPr>
              <p14:cNvContentPartPr/>
              <p14:nvPr/>
            </p14:nvContentPartPr>
            <p14:xfrm>
              <a:off x="6543720" y="4468320"/>
              <a:ext cx="133560" cy="15588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826C8766-7ECA-4FDD-8A5B-4AE7D0BC30D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526080" y="4450320"/>
                <a:ext cx="16920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C13613FA-C4FC-A7B0-399B-3F7208E5B85A}"/>
                  </a:ext>
                </a:extLst>
              </p14:cNvPr>
              <p14:cNvContentPartPr/>
              <p14:nvPr/>
            </p14:nvContentPartPr>
            <p14:xfrm>
              <a:off x="2471400" y="3969000"/>
              <a:ext cx="114120" cy="13824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C13613FA-C4FC-A7B0-399B-3F7208E5B85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453760" y="3951000"/>
                <a:ext cx="14976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7F6E7BB8-2451-F980-46D2-446932AEAF85}"/>
                  </a:ext>
                </a:extLst>
              </p14:cNvPr>
              <p14:cNvContentPartPr/>
              <p14:nvPr/>
            </p14:nvContentPartPr>
            <p14:xfrm>
              <a:off x="2753640" y="3886560"/>
              <a:ext cx="111600" cy="13500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7F6E7BB8-2451-F980-46D2-446932AEAF8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35640" y="3868560"/>
                <a:ext cx="14724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4D269F2C-F0B2-1C38-9187-95C9920B467B}"/>
                  </a:ext>
                </a:extLst>
              </p14:cNvPr>
              <p14:cNvContentPartPr/>
              <p14:nvPr/>
            </p14:nvContentPartPr>
            <p14:xfrm>
              <a:off x="2653560" y="3938040"/>
              <a:ext cx="10080" cy="13320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4D269F2C-F0B2-1C38-9187-95C9920B467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35560" y="3920040"/>
                <a:ext cx="4572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882D5CE8-E02F-DEAD-3376-C77BF0D5867B}"/>
                  </a:ext>
                </a:extLst>
              </p14:cNvPr>
              <p14:cNvContentPartPr/>
              <p14:nvPr/>
            </p14:nvContentPartPr>
            <p14:xfrm>
              <a:off x="2908800" y="2169720"/>
              <a:ext cx="205920" cy="80388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882D5CE8-E02F-DEAD-3376-C77BF0D5867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99800" y="2160720"/>
                <a:ext cx="223560" cy="82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0398001-8ABE-D648-9A13-0526284B63F5}"/>
                  </a:ext>
                </a:extLst>
              </p14:cNvPr>
              <p14:cNvContentPartPr/>
              <p14:nvPr/>
            </p14:nvContentPartPr>
            <p14:xfrm>
              <a:off x="1372680" y="1870200"/>
              <a:ext cx="198000" cy="2862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0398001-8ABE-D648-9A13-0526284B63F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363680" y="1861560"/>
                <a:ext cx="21564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37F68198-99D8-AE7B-17D7-8E70AF037D8A}"/>
                  </a:ext>
                </a:extLst>
              </p14:cNvPr>
              <p14:cNvContentPartPr/>
              <p14:nvPr/>
            </p14:nvContentPartPr>
            <p14:xfrm>
              <a:off x="1519200" y="1979280"/>
              <a:ext cx="8280" cy="232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37F68198-99D8-AE7B-17D7-8E70AF037D8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10200" y="1970280"/>
                <a:ext cx="259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9099009-6EC8-9320-4550-87C253095104}"/>
                  </a:ext>
                </a:extLst>
              </p14:cNvPr>
              <p14:cNvContentPartPr/>
              <p14:nvPr/>
            </p14:nvContentPartPr>
            <p14:xfrm>
              <a:off x="1635480" y="1923120"/>
              <a:ext cx="93600" cy="234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9099009-6EC8-9320-4550-87C25309510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626480" y="1914120"/>
                <a:ext cx="11124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069E12D-C8E7-0123-3DE1-13A643B26771}"/>
                  </a:ext>
                </a:extLst>
              </p14:cNvPr>
              <p14:cNvContentPartPr/>
              <p14:nvPr/>
            </p14:nvContentPartPr>
            <p14:xfrm>
              <a:off x="1881360" y="1708200"/>
              <a:ext cx="163080" cy="3632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069E12D-C8E7-0123-3DE1-13A643B2677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872720" y="1699560"/>
                <a:ext cx="18072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D0DFFCB-521E-2832-9F17-A2CEA0096A96}"/>
                  </a:ext>
                </a:extLst>
              </p14:cNvPr>
              <p14:cNvContentPartPr/>
              <p14:nvPr/>
            </p14:nvContentPartPr>
            <p14:xfrm>
              <a:off x="3453480" y="3751920"/>
              <a:ext cx="3159720" cy="707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D0DFFCB-521E-2832-9F17-A2CEA0096A9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444480" y="3743280"/>
                <a:ext cx="3177360" cy="72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7864466-FBC4-760A-7046-C544DC5D88A8}"/>
                  </a:ext>
                </a:extLst>
              </p14:cNvPr>
              <p14:cNvContentPartPr/>
              <p14:nvPr/>
            </p14:nvContentPartPr>
            <p14:xfrm>
              <a:off x="1662840" y="2286000"/>
              <a:ext cx="1842840" cy="2191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7864466-FBC4-760A-7046-C544DC5D88A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654200" y="2277000"/>
                <a:ext cx="1860480" cy="22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49E6A47F-F9FA-E296-8C13-67B71EA93322}"/>
                  </a:ext>
                </a:extLst>
              </p14:cNvPr>
              <p14:cNvContentPartPr/>
              <p14:nvPr/>
            </p14:nvContentPartPr>
            <p14:xfrm>
              <a:off x="3628440" y="4371840"/>
              <a:ext cx="111960" cy="604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49E6A47F-F9FA-E296-8C13-67B71EA93322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619800" y="4362840"/>
                <a:ext cx="12960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AC20705-504F-6BA8-10F2-1C998C827744}"/>
                  </a:ext>
                </a:extLst>
              </p14:cNvPr>
              <p14:cNvContentPartPr/>
              <p14:nvPr/>
            </p14:nvContentPartPr>
            <p14:xfrm>
              <a:off x="3851280" y="4521960"/>
              <a:ext cx="97200" cy="135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AC20705-504F-6BA8-10F2-1C998C82774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842640" y="4513320"/>
                <a:ext cx="11484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AC392DF-8AE9-16D2-CD73-23A8F8888D8D}"/>
                  </a:ext>
                </a:extLst>
              </p14:cNvPr>
              <p14:cNvContentPartPr/>
              <p14:nvPr/>
            </p14:nvContentPartPr>
            <p14:xfrm>
              <a:off x="4064400" y="4721400"/>
              <a:ext cx="83520" cy="1256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AC392DF-8AE9-16D2-CD73-23A8F8888D8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055400" y="4712760"/>
                <a:ext cx="1011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FB0ACE8-0EC3-65C3-D44A-D9A1B0BB04D3}"/>
                  </a:ext>
                </a:extLst>
              </p14:cNvPr>
              <p14:cNvContentPartPr/>
              <p14:nvPr/>
            </p14:nvContentPartPr>
            <p14:xfrm>
              <a:off x="4191120" y="4868280"/>
              <a:ext cx="102960" cy="1710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FB0ACE8-0EC3-65C3-D44A-D9A1B0BB04D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182120" y="4859640"/>
                <a:ext cx="12060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A53FE28-64CD-06EA-B911-A25F5A2DA820}"/>
                  </a:ext>
                </a:extLst>
              </p14:cNvPr>
              <p14:cNvContentPartPr/>
              <p14:nvPr/>
            </p14:nvContentPartPr>
            <p14:xfrm>
              <a:off x="4186800" y="4311720"/>
              <a:ext cx="75600" cy="644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A53FE28-64CD-06EA-B911-A25F5A2DA820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178160" y="4303080"/>
                <a:ext cx="9324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C173EF1-3CFE-6131-0916-F71BA1E0F72D}"/>
                  </a:ext>
                </a:extLst>
              </p14:cNvPr>
              <p14:cNvContentPartPr/>
              <p14:nvPr/>
            </p14:nvContentPartPr>
            <p14:xfrm>
              <a:off x="4305960" y="4483080"/>
              <a:ext cx="105120" cy="846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C173EF1-3CFE-6131-0916-F71BA1E0F72D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296960" y="4474080"/>
                <a:ext cx="12276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BC530E8E-6123-5526-BF6D-DC213156A8FE}"/>
                  </a:ext>
                </a:extLst>
              </p14:cNvPr>
              <p14:cNvContentPartPr/>
              <p14:nvPr/>
            </p14:nvContentPartPr>
            <p14:xfrm>
              <a:off x="4462200" y="4683960"/>
              <a:ext cx="120960" cy="702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BC530E8E-6123-5526-BF6D-DC213156A8F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453200" y="4675320"/>
                <a:ext cx="13860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611C7A76-17AE-3B92-E47A-9116AAC3D30E}"/>
                  </a:ext>
                </a:extLst>
              </p14:cNvPr>
              <p14:cNvContentPartPr/>
              <p14:nvPr/>
            </p14:nvContentPartPr>
            <p14:xfrm>
              <a:off x="4676400" y="4863240"/>
              <a:ext cx="360" cy="12744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611C7A76-17AE-3B92-E47A-9116AAC3D30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667400" y="4854600"/>
                <a:ext cx="18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389DB83C-89D7-0145-98B6-F7EEC97B45EB}"/>
                  </a:ext>
                </a:extLst>
              </p14:cNvPr>
              <p14:cNvContentPartPr/>
              <p14:nvPr/>
            </p14:nvContentPartPr>
            <p14:xfrm>
              <a:off x="4633560" y="4228920"/>
              <a:ext cx="60840" cy="500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389DB83C-89D7-0145-98B6-F7EEC97B45EB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624560" y="4220280"/>
                <a:ext cx="784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C6CB2FE0-5D62-79A8-AF72-E21CCA427AD6}"/>
                  </a:ext>
                </a:extLst>
              </p14:cNvPr>
              <p14:cNvContentPartPr/>
              <p14:nvPr/>
            </p14:nvContentPartPr>
            <p14:xfrm>
              <a:off x="4727520" y="4363560"/>
              <a:ext cx="55800" cy="921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C6CB2FE0-5D62-79A8-AF72-E21CCA427AD6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718520" y="4354560"/>
                <a:ext cx="7344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0FC97CEC-AB64-F7EA-3B17-261ED5C8828D}"/>
                  </a:ext>
                </a:extLst>
              </p14:cNvPr>
              <p14:cNvContentPartPr/>
              <p14:nvPr/>
            </p14:nvContentPartPr>
            <p14:xfrm>
              <a:off x="4913280" y="4559040"/>
              <a:ext cx="360" cy="1123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0FC97CEC-AB64-F7EA-3B17-261ED5C8828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904640" y="4550040"/>
                <a:ext cx="180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D4C76A49-1A10-AE73-6634-E8932AB43291}"/>
                  </a:ext>
                </a:extLst>
              </p14:cNvPr>
              <p14:cNvContentPartPr/>
              <p14:nvPr/>
            </p14:nvContentPartPr>
            <p14:xfrm>
              <a:off x="5016960" y="4783680"/>
              <a:ext cx="93240" cy="1152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D4C76A49-1A10-AE73-6634-E8932AB4329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007960" y="4774680"/>
                <a:ext cx="1108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833D3CB-BBBD-A19D-4B98-5F3C158DE73F}"/>
                  </a:ext>
                </a:extLst>
              </p14:cNvPr>
              <p14:cNvContentPartPr/>
              <p14:nvPr/>
            </p14:nvContentPartPr>
            <p14:xfrm>
              <a:off x="5104080" y="4137120"/>
              <a:ext cx="3240" cy="50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833D3CB-BBBD-A19D-4B98-5F3C158DE73F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095440" y="4128480"/>
                <a:ext cx="2088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8234FB7B-F011-4FE9-5E98-DB920259C250}"/>
                  </a:ext>
                </a:extLst>
              </p14:cNvPr>
              <p14:cNvContentPartPr/>
              <p14:nvPr/>
            </p14:nvContentPartPr>
            <p14:xfrm>
              <a:off x="5036400" y="4128840"/>
              <a:ext cx="68040" cy="568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8234FB7B-F011-4FE9-5E98-DB920259C25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027760" y="4119840"/>
                <a:ext cx="8568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020F22D-A51F-A1FD-7611-A9664799636A}"/>
                  </a:ext>
                </a:extLst>
              </p14:cNvPr>
              <p14:cNvContentPartPr/>
              <p14:nvPr/>
            </p14:nvContentPartPr>
            <p14:xfrm>
              <a:off x="5137560" y="4287240"/>
              <a:ext cx="70200" cy="1011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020F22D-A51F-A1FD-7611-A9664799636A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128920" y="4278600"/>
                <a:ext cx="8784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29A2B05-FE63-6C30-9B81-D7A448BAA6A5}"/>
                  </a:ext>
                </a:extLst>
              </p14:cNvPr>
              <p14:cNvContentPartPr/>
              <p14:nvPr/>
            </p14:nvContentPartPr>
            <p14:xfrm>
              <a:off x="5307120" y="4492800"/>
              <a:ext cx="2880" cy="1029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29A2B05-FE63-6C30-9B81-D7A448BAA6A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298120" y="4484160"/>
                <a:ext cx="205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42850B58-181D-1750-3933-62B8B3D8EAB8}"/>
                  </a:ext>
                </a:extLst>
              </p14:cNvPr>
              <p14:cNvContentPartPr/>
              <p14:nvPr/>
            </p14:nvContentPartPr>
            <p14:xfrm>
              <a:off x="5479200" y="4667760"/>
              <a:ext cx="360" cy="1785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42850B58-181D-1750-3933-62B8B3D8EAB8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470560" y="4658760"/>
                <a:ext cx="1800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69816D7E-7506-ECB2-1519-7D55685807BE}"/>
                  </a:ext>
                </a:extLst>
              </p14:cNvPr>
              <p14:cNvContentPartPr/>
              <p14:nvPr/>
            </p14:nvContentPartPr>
            <p14:xfrm>
              <a:off x="5402520" y="4034520"/>
              <a:ext cx="37080" cy="478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69816D7E-7506-ECB2-1519-7D55685807BE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393880" y="4025520"/>
                <a:ext cx="5472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BEFEB044-1D1C-B2F7-AFB8-4BE38549F0FE}"/>
                  </a:ext>
                </a:extLst>
              </p14:cNvPr>
              <p14:cNvContentPartPr/>
              <p14:nvPr/>
            </p14:nvContentPartPr>
            <p14:xfrm>
              <a:off x="5571000" y="4180680"/>
              <a:ext cx="360" cy="831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BEFEB044-1D1C-B2F7-AFB8-4BE38549F0F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562360" y="4171680"/>
                <a:ext cx="1800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3DC84650-2C50-CCF5-1675-584AFF9B51CF}"/>
                  </a:ext>
                </a:extLst>
              </p14:cNvPr>
              <p14:cNvContentPartPr/>
              <p14:nvPr/>
            </p14:nvContentPartPr>
            <p14:xfrm>
              <a:off x="5690160" y="4351320"/>
              <a:ext cx="70560" cy="1044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3DC84650-2C50-CCF5-1675-584AFF9B51CF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681160" y="4342320"/>
                <a:ext cx="8820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D19EFC6-5654-482C-B665-EEE06D6B8C71}"/>
                  </a:ext>
                </a:extLst>
              </p14:cNvPr>
              <p14:cNvContentPartPr/>
              <p14:nvPr/>
            </p14:nvContentPartPr>
            <p14:xfrm>
              <a:off x="5883120" y="4565520"/>
              <a:ext cx="92520" cy="14760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D19EFC6-5654-482C-B665-EEE06D6B8C71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874120" y="4556880"/>
                <a:ext cx="11016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646127A9-0E38-F6C2-2799-38B0BFB6B317}"/>
                  </a:ext>
                </a:extLst>
              </p14:cNvPr>
              <p14:cNvContentPartPr/>
              <p14:nvPr/>
            </p14:nvContentPartPr>
            <p14:xfrm>
              <a:off x="5803560" y="3980520"/>
              <a:ext cx="5760" cy="237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646127A9-0E38-F6C2-2799-38B0BFB6B317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794560" y="3971880"/>
                <a:ext cx="234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376F44BB-1762-C0D4-A084-8C224C56E961}"/>
                  </a:ext>
                </a:extLst>
              </p14:cNvPr>
              <p14:cNvContentPartPr/>
              <p14:nvPr/>
            </p14:nvContentPartPr>
            <p14:xfrm>
              <a:off x="5791680" y="3961080"/>
              <a:ext cx="53640" cy="3924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376F44BB-1762-C0D4-A084-8C224C56E961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783040" y="3952080"/>
                <a:ext cx="712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66C78C2F-2A83-5FCA-06EF-1883603BEB63}"/>
                  </a:ext>
                </a:extLst>
              </p14:cNvPr>
              <p14:cNvContentPartPr/>
              <p14:nvPr/>
            </p14:nvContentPartPr>
            <p14:xfrm>
              <a:off x="5907240" y="4110840"/>
              <a:ext cx="360" cy="17028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66C78C2F-2A83-5FCA-06EF-1883603BEB63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898600" y="4101840"/>
                <a:ext cx="1800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9800F35-CD1A-7963-7288-F782CFFCAE02}"/>
                  </a:ext>
                </a:extLst>
              </p14:cNvPr>
              <p14:cNvContentPartPr/>
              <p14:nvPr/>
            </p14:nvContentPartPr>
            <p14:xfrm>
              <a:off x="6044040" y="4222440"/>
              <a:ext cx="109800" cy="2116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9800F35-CD1A-7963-7288-F782CFFCAE02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035040" y="4213800"/>
                <a:ext cx="12744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B64DA4D-07C4-B3F2-FA87-7512A5B3ACA8}"/>
                  </a:ext>
                </a:extLst>
              </p14:cNvPr>
              <p14:cNvContentPartPr/>
              <p14:nvPr/>
            </p14:nvContentPartPr>
            <p14:xfrm>
              <a:off x="6267240" y="4511520"/>
              <a:ext cx="360" cy="22644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B64DA4D-07C4-B3F2-FA87-7512A5B3ACA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258600" y="4502880"/>
                <a:ext cx="1800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63506DE-ECD7-5410-05D4-FB8A9BABF6F3}"/>
                  </a:ext>
                </a:extLst>
              </p14:cNvPr>
              <p14:cNvContentPartPr/>
              <p14:nvPr/>
            </p14:nvContentPartPr>
            <p14:xfrm>
              <a:off x="6140520" y="3914280"/>
              <a:ext cx="29160" cy="3168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63506DE-ECD7-5410-05D4-FB8A9BABF6F3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131880" y="3905280"/>
                <a:ext cx="4680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0770CD66-1AA4-938E-4AD7-24E2E8BA2F05}"/>
                  </a:ext>
                </a:extLst>
              </p14:cNvPr>
              <p14:cNvContentPartPr/>
              <p14:nvPr/>
            </p14:nvContentPartPr>
            <p14:xfrm>
              <a:off x="6435360" y="3833280"/>
              <a:ext cx="37080" cy="615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0770CD66-1AA4-938E-4AD7-24E2E8BA2F0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426360" y="3824640"/>
                <a:ext cx="5472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393DC6AB-45F2-B39B-8E56-57221E11F65C}"/>
                  </a:ext>
                </a:extLst>
              </p14:cNvPr>
              <p14:cNvContentPartPr/>
              <p14:nvPr/>
            </p14:nvContentPartPr>
            <p14:xfrm>
              <a:off x="6281280" y="4056840"/>
              <a:ext cx="360" cy="1018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393DC6AB-45F2-B39B-8E56-57221E11F65C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272280" y="4048200"/>
                <a:ext cx="1800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5D9A499D-DC70-5C17-F70E-BD5F0D392CE9}"/>
                  </a:ext>
                </a:extLst>
              </p14:cNvPr>
              <p14:cNvContentPartPr/>
              <p14:nvPr/>
            </p14:nvContentPartPr>
            <p14:xfrm>
              <a:off x="6419160" y="4255200"/>
              <a:ext cx="360" cy="1400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5D9A499D-DC70-5C17-F70E-BD5F0D392CE9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410520" y="4246200"/>
                <a:ext cx="180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07EB6A4E-9884-C67E-50F0-52A2F38C1442}"/>
                  </a:ext>
                </a:extLst>
              </p14:cNvPr>
              <p14:cNvContentPartPr/>
              <p14:nvPr/>
            </p14:nvContentPartPr>
            <p14:xfrm>
              <a:off x="6546960" y="4420440"/>
              <a:ext cx="93960" cy="1933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07EB6A4E-9884-C67E-50F0-52A2F38C1442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538320" y="4411440"/>
                <a:ext cx="11160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17E4AC1A-AAD0-6C59-D1DF-4898A6A97BE4}"/>
                  </a:ext>
                </a:extLst>
              </p14:cNvPr>
              <p14:cNvContentPartPr/>
              <p14:nvPr/>
            </p14:nvContentPartPr>
            <p14:xfrm>
              <a:off x="6560640" y="3956760"/>
              <a:ext cx="360" cy="1310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17E4AC1A-AAD0-6C59-D1DF-4898A6A97BE4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552000" y="3947760"/>
                <a:ext cx="180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157123B0-0689-F668-FA35-2AFA5D671E44}"/>
                  </a:ext>
                </a:extLst>
              </p14:cNvPr>
              <p14:cNvContentPartPr/>
              <p14:nvPr/>
            </p14:nvContentPartPr>
            <p14:xfrm>
              <a:off x="6711840" y="4092480"/>
              <a:ext cx="2880" cy="1306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157123B0-0689-F668-FA35-2AFA5D671E44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6703200" y="4083480"/>
                <a:ext cx="2052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793136E5-976B-8710-A8FF-0AE057BDAE23}"/>
                  </a:ext>
                </a:extLst>
              </p14:cNvPr>
              <p14:cNvContentPartPr/>
              <p14:nvPr/>
            </p14:nvContentPartPr>
            <p14:xfrm>
              <a:off x="3259080" y="4325400"/>
              <a:ext cx="85320" cy="3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793136E5-976B-8710-A8FF-0AE057BDAE23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3250080" y="4316760"/>
                <a:ext cx="102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FF2347D5-4D72-4863-02DB-B883442FDF68}"/>
                  </a:ext>
                </a:extLst>
              </p14:cNvPr>
              <p14:cNvContentPartPr/>
              <p14:nvPr/>
            </p14:nvContentPartPr>
            <p14:xfrm>
              <a:off x="3054600" y="4336920"/>
              <a:ext cx="70200" cy="1126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FF2347D5-4D72-4863-02DB-B883442FDF68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045600" y="4327920"/>
                <a:ext cx="8784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3672FA6-EDB1-9761-5549-D6844A144725}"/>
                  </a:ext>
                </a:extLst>
              </p14:cNvPr>
              <p14:cNvContentPartPr/>
              <p14:nvPr/>
            </p14:nvContentPartPr>
            <p14:xfrm>
              <a:off x="2883240" y="4373280"/>
              <a:ext cx="88200" cy="11592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3672FA6-EDB1-9761-5549-D6844A144725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2874600" y="4364280"/>
                <a:ext cx="1058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4E1EB1B6-5BDB-6E7E-D760-F7A134FFFA23}"/>
                  </a:ext>
                </a:extLst>
              </p14:cNvPr>
              <p14:cNvContentPartPr/>
              <p14:nvPr/>
            </p14:nvContentPartPr>
            <p14:xfrm>
              <a:off x="2698920" y="4422240"/>
              <a:ext cx="109800" cy="13608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4E1EB1B6-5BDB-6E7E-D760-F7A134FFFA23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2690280" y="4413240"/>
                <a:ext cx="1274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D8CFF250-D8EA-7A91-C682-938CDC9FF956}"/>
                  </a:ext>
                </a:extLst>
              </p14:cNvPr>
              <p14:cNvContentPartPr/>
              <p14:nvPr/>
            </p14:nvContentPartPr>
            <p14:xfrm>
              <a:off x="2928960" y="4401360"/>
              <a:ext cx="2880" cy="3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D8CFF250-D8EA-7A91-C682-938CDC9FF956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920320" y="4392360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E8DF5290-A009-05DF-768D-FCB53E2B5093}"/>
                  </a:ext>
                </a:extLst>
              </p14:cNvPr>
              <p14:cNvContentPartPr/>
              <p14:nvPr/>
            </p14:nvContentPartPr>
            <p14:xfrm>
              <a:off x="3141000" y="4050360"/>
              <a:ext cx="19440" cy="68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E8DF5290-A009-05DF-768D-FCB53E2B5093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132360" y="4041360"/>
                <a:ext cx="37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30B3D830-739B-FEC0-3A19-DD148A38A0A7}"/>
                  </a:ext>
                </a:extLst>
              </p14:cNvPr>
              <p14:cNvContentPartPr/>
              <p14:nvPr/>
            </p14:nvContentPartPr>
            <p14:xfrm>
              <a:off x="2619000" y="4210920"/>
              <a:ext cx="117360" cy="1224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30B3D830-739B-FEC0-3A19-DD148A38A0A7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610360" y="4202280"/>
                <a:ext cx="13500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2B1D55CB-41DD-E2C8-AC31-F82C64C83826}"/>
                  </a:ext>
                </a:extLst>
              </p14:cNvPr>
              <p14:cNvContentPartPr/>
              <p14:nvPr/>
            </p14:nvContentPartPr>
            <p14:xfrm>
              <a:off x="2827800" y="4147560"/>
              <a:ext cx="113760" cy="928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2B1D55CB-41DD-E2C8-AC31-F82C64C83826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819160" y="4138560"/>
                <a:ext cx="13140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F33350F1-CB6D-BD29-A1B2-6A1D6F6A1F5F}"/>
                  </a:ext>
                </a:extLst>
              </p14:cNvPr>
              <p14:cNvContentPartPr/>
              <p14:nvPr/>
            </p14:nvContentPartPr>
            <p14:xfrm>
              <a:off x="2986200" y="4062960"/>
              <a:ext cx="26280" cy="8712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F33350F1-CB6D-BD29-A1B2-6A1D6F6A1F5F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2977560" y="4053960"/>
                <a:ext cx="439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A9E51989-7706-E5C6-CF67-EDE990C47AA1}"/>
                  </a:ext>
                </a:extLst>
              </p14:cNvPr>
              <p14:cNvContentPartPr/>
              <p14:nvPr/>
            </p14:nvContentPartPr>
            <p14:xfrm>
              <a:off x="2910240" y="3873240"/>
              <a:ext cx="78840" cy="471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A9E51989-7706-E5C6-CF67-EDE990C47AA1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901600" y="3864600"/>
                <a:ext cx="9648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598EB84F-6610-A9D8-24D2-D5411EDDE3C0}"/>
                  </a:ext>
                </a:extLst>
              </p14:cNvPr>
              <p14:cNvContentPartPr/>
              <p14:nvPr/>
            </p14:nvContentPartPr>
            <p14:xfrm>
              <a:off x="2459160" y="3992760"/>
              <a:ext cx="120960" cy="1177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598EB84F-6610-A9D8-24D2-D5411EDDE3C0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2450520" y="3983760"/>
                <a:ext cx="13860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6A57636D-7780-275C-3710-082DE0CB3C77}"/>
                  </a:ext>
                </a:extLst>
              </p14:cNvPr>
              <p14:cNvContentPartPr/>
              <p14:nvPr/>
            </p14:nvContentPartPr>
            <p14:xfrm>
              <a:off x="2627280" y="3944520"/>
              <a:ext cx="42840" cy="13068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6A57636D-7780-275C-3710-082DE0CB3C77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618640" y="3935520"/>
                <a:ext cx="6048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5ED0022B-3C1E-BF9E-DBB2-040A9E78ECA1}"/>
                  </a:ext>
                </a:extLst>
              </p14:cNvPr>
              <p14:cNvContentPartPr/>
              <p14:nvPr/>
            </p14:nvContentPartPr>
            <p14:xfrm>
              <a:off x="2717280" y="3904920"/>
              <a:ext cx="95040" cy="1249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5ED0022B-3C1E-BF9E-DBB2-040A9E78ECA1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708280" y="3896280"/>
                <a:ext cx="1126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2A479B89-2CFE-7ADB-C107-BD885079458B}"/>
                  </a:ext>
                </a:extLst>
              </p14:cNvPr>
              <p14:cNvContentPartPr/>
              <p14:nvPr/>
            </p14:nvContentPartPr>
            <p14:xfrm>
              <a:off x="2714400" y="3654360"/>
              <a:ext cx="106200" cy="298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2A479B89-2CFE-7ADB-C107-BD885079458B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705760" y="3645720"/>
                <a:ext cx="1238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477703BB-9810-787D-20B6-0BAAD4F0289D}"/>
                  </a:ext>
                </a:extLst>
              </p14:cNvPr>
              <p14:cNvContentPartPr/>
              <p14:nvPr/>
            </p14:nvContentPartPr>
            <p14:xfrm>
              <a:off x="2252520" y="3779280"/>
              <a:ext cx="112320" cy="1184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477703BB-9810-787D-20B6-0BAAD4F0289D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243880" y="3770640"/>
                <a:ext cx="1299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4160E7CE-7890-2E62-A755-CCA624548413}"/>
                  </a:ext>
                </a:extLst>
              </p14:cNvPr>
              <p14:cNvContentPartPr/>
              <p14:nvPr/>
            </p14:nvContentPartPr>
            <p14:xfrm>
              <a:off x="2457720" y="3701160"/>
              <a:ext cx="11160" cy="10800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4160E7CE-7890-2E62-A755-CCA624548413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448720" y="3692160"/>
                <a:ext cx="2880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038C233D-474B-B297-2135-B326210B86A1}"/>
                  </a:ext>
                </a:extLst>
              </p14:cNvPr>
              <p14:cNvContentPartPr/>
              <p14:nvPr/>
            </p14:nvContentPartPr>
            <p14:xfrm>
              <a:off x="2526480" y="3654720"/>
              <a:ext cx="3240" cy="8964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038C233D-474B-B297-2135-B326210B86A1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517480" y="3646080"/>
                <a:ext cx="2088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4366CED-9274-1CA7-8DF7-186A938C57E1}"/>
                  </a:ext>
                </a:extLst>
              </p14:cNvPr>
              <p14:cNvContentPartPr/>
              <p14:nvPr/>
            </p14:nvContentPartPr>
            <p14:xfrm>
              <a:off x="2485440" y="3312360"/>
              <a:ext cx="95760" cy="324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4366CED-9274-1CA7-8DF7-186A938C57E1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2476800" y="3303360"/>
                <a:ext cx="1134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12010966-A2AB-AF21-9196-09A32FF710D8}"/>
                  </a:ext>
                </a:extLst>
              </p14:cNvPr>
              <p14:cNvContentPartPr/>
              <p14:nvPr/>
            </p14:nvContentPartPr>
            <p14:xfrm>
              <a:off x="2086200" y="3549240"/>
              <a:ext cx="12600" cy="979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12010966-A2AB-AF21-9196-09A32FF710D8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2077560" y="3540240"/>
                <a:ext cx="302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22A561A0-5F40-F998-B62E-4345212B397B}"/>
                  </a:ext>
                </a:extLst>
              </p14:cNvPr>
              <p14:cNvContentPartPr/>
              <p14:nvPr/>
            </p14:nvContentPartPr>
            <p14:xfrm>
              <a:off x="2239200" y="3441600"/>
              <a:ext cx="48600" cy="759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22A561A0-5F40-F998-B62E-4345212B397B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2230560" y="3432600"/>
                <a:ext cx="662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057731C4-7F12-0082-D823-3FD6464E17F2}"/>
                  </a:ext>
                </a:extLst>
              </p14:cNvPr>
              <p14:cNvContentPartPr/>
              <p14:nvPr/>
            </p14:nvContentPartPr>
            <p14:xfrm>
              <a:off x="2383560" y="3385800"/>
              <a:ext cx="69840" cy="8064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057731C4-7F12-0082-D823-3FD6464E17F2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2374920" y="3377160"/>
                <a:ext cx="874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51AD4B2E-50E2-660E-0BCF-A1A1BE7DF121}"/>
                  </a:ext>
                </a:extLst>
              </p14:cNvPr>
              <p14:cNvContentPartPr/>
              <p14:nvPr/>
            </p14:nvContentPartPr>
            <p14:xfrm>
              <a:off x="2333160" y="3104280"/>
              <a:ext cx="89640" cy="3168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51AD4B2E-50E2-660E-0BCF-A1A1BE7DF121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2324160" y="3095640"/>
                <a:ext cx="10728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44D3FA18-4F01-8BE4-1DC9-49299655FE54}"/>
                  </a:ext>
                </a:extLst>
              </p14:cNvPr>
              <p14:cNvContentPartPr/>
              <p14:nvPr/>
            </p14:nvContentPartPr>
            <p14:xfrm>
              <a:off x="2000520" y="3247920"/>
              <a:ext cx="360" cy="1839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44D3FA18-4F01-8BE4-1DC9-49299655FE54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1991880" y="3238920"/>
                <a:ext cx="1800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21116DCE-ABD6-2428-2694-A05A8A7E6A43}"/>
                  </a:ext>
                </a:extLst>
              </p14:cNvPr>
              <p14:cNvContentPartPr/>
              <p14:nvPr/>
            </p14:nvContentPartPr>
            <p14:xfrm>
              <a:off x="2084040" y="3274560"/>
              <a:ext cx="94320" cy="860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21116DCE-ABD6-2428-2694-A05A8A7E6A43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075400" y="3265560"/>
                <a:ext cx="11196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A4DF1CA3-0E9C-E989-0505-D7DD9D5683B5}"/>
                  </a:ext>
                </a:extLst>
              </p14:cNvPr>
              <p14:cNvContentPartPr/>
              <p14:nvPr/>
            </p14:nvContentPartPr>
            <p14:xfrm>
              <a:off x="2235960" y="3169080"/>
              <a:ext cx="360" cy="5652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A4DF1CA3-0E9C-E989-0505-D7DD9D5683B5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226960" y="3160440"/>
                <a:ext cx="180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212F9D41-1368-C9CF-16E4-A06E1BB97054}"/>
                  </a:ext>
                </a:extLst>
              </p14:cNvPr>
              <p14:cNvContentPartPr/>
              <p14:nvPr/>
            </p14:nvContentPartPr>
            <p14:xfrm>
              <a:off x="2244960" y="3189240"/>
              <a:ext cx="360" cy="11700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212F9D41-1368-C9CF-16E4-A06E1BB97054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235960" y="3180600"/>
                <a:ext cx="180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45686D5C-757A-26B0-7357-03C357BC7AA1}"/>
                  </a:ext>
                </a:extLst>
              </p14:cNvPr>
              <p14:cNvContentPartPr/>
              <p14:nvPr/>
            </p14:nvContentPartPr>
            <p14:xfrm>
              <a:off x="2166480" y="2897280"/>
              <a:ext cx="124560" cy="9684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45686D5C-757A-26B0-7357-03C357BC7AA1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2157480" y="2888280"/>
                <a:ext cx="1422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AD672C36-A16D-7B71-4F61-DE8B998312B0}"/>
                  </a:ext>
                </a:extLst>
              </p14:cNvPr>
              <p14:cNvContentPartPr/>
              <p14:nvPr/>
            </p14:nvContentPartPr>
            <p14:xfrm>
              <a:off x="1847160" y="3003840"/>
              <a:ext cx="360" cy="14364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AD672C36-A16D-7B71-4F61-DE8B998312B0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838520" y="2994840"/>
                <a:ext cx="1800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3BC3693C-27CF-A9F4-FF2B-4BA817B0DFDA}"/>
                  </a:ext>
                </a:extLst>
              </p14:cNvPr>
              <p14:cNvContentPartPr/>
              <p14:nvPr/>
            </p14:nvContentPartPr>
            <p14:xfrm>
              <a:off x="1949760" y="2987280"/>
              <a:ext cx="2880" cy="8820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3BC3693C-27CF-A9F4-FF2B-4BA817B0DFDA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1940760" y="2978640"/>
                <a:ext cx="2052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4FECA45C-D54D-9331-EE2A-1EB91EA2DF13}"/>
                  </a:ext>
                </a:extLst>
              </p14:cNvPr>
              <p14:cNvContentPartPr/>
              <p14:nvPr/>
            </p14:nvContentPartPr>
            <p14:xfrm>
              <a:off x="2045160" y="2943000"/>
              <a:ext cx="105120" cy="11988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4FECA45C-D54D-9331-EE2A-1EB91EA2DF13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2036160" y="2934000"/>
                <a:ext cx="12276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8184263D-D74A-B232-BC12-09F5AE8F9122}"/>
                  </a:ext>
                </a:extLst>
              </p14:cNvPr>
              <p14:cNvContentPartPr/>
              <p14:nvPr/>
            </p14:nvContentPartPr>
            <p14:xfrm>
              <a:off x="1981080" y="2622600"/>
              <a:ext cx="75600" cy="4428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8184263D-D74A-B232-BC12-09F5AE8F9122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1972080" y="2613960"/>
                <a:ext cx="9324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1720053A-64BF-999D-AE0B-B1BA9437CFFB}"/>
                  </a:ext>
                </a:extLst>
              </p14:cNvPr>
              <p14:cNvContentPartPr/>
              <p14:nvPr/>
            </p14:nvContentPartPr>
            <p14:xfrm>
              <a:off x="1593000" y="2791440"/>
              <a:ext cx="5760" cy="10620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1720053A-64BF-999D-AE0B-B1BA9437CFFB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1584360" y="2782440"/>
                <a:ext cx="2340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3CEE3076-1718-6AAE-7C16-81B2D3145F94}"/>
                  </a:ext>
                </a:extLst>
              </p14:cNvPr>
              <p14:cNvContentPartPr/>
              <p14:nvPr/>
            </p14:nvContentPartPr>
            <p14:xfrm>
              <a:off x="1735920" y="2734920"/>
              <a:ext cx="360" cy="9576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3CEE3076-1718-6AAE-7C16-81B2D3145F94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1727280" y="2726280"/>
                <a:ext cx="1800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0A639E83-D0D9-8026-8B18-3095A9B6ADF5}"/>
                  </a:ext>
                </a:extLst>
              </p14:cNvPr>
              <p14:cNvContentPartPr/>
              <p14:nvPr/>
            </p14:nvContentPartPr>
            <p14:xfrm>
              <a:off x="1811520" y="2725920"/>
              <a:ext cx="2880" cy="10440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0A639E83-D0D9-8026-8B18-3095A9B6ADF5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1802880" y="2717280"/>
                <a:ext cx="205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CD8CCF48-2DB4-F3C3-F416-3A8BF4D0DBC5}"/>
                  </a:ext>
                </a:extLst>
              </p14:cNvPr>
              <p14:cNvContentPartPr/>
              <p14:nvPr/>
            </p14:nvContentPartPr>
            <p14:xfrm>
              <a:off x="3285360" y="3200040"/>
              <a:ext cx="29160" cy="2448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CD8CCF48-2DB4-F3C3-F416-3A8BF4D0DBC5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3276360" y="3191040"/>
                <a:ext cx="468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D92D31CD-0D02-998D-407E-D07DE61FAC26}"/>
                  </a:ext>
                </a:extLst>
              </p14:cNvPr>
              <p14:cNvContentPartPr/>
              <p14:nvPr/>
            </p14:nvContentPartPr>
            <p14:xfrm>
              <a:off x="3457800" y="3404880"/>
              <a:ext cx="14040" cy="576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D92D31CD-0D02-998D-407E-D07DE61FAC26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3448800" y="3395880"/>
                <a:ext cx="316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EFFF9E78-7227-BB59-A3D6-9A335B6AD63C}"/>
                  </a:ext>
                </a:extLst>
              </p14:cNvPr>
              <p14:cNvContentPartPr/>
              <p14:nvPr/>
            </p14:nvContentPartPr>
            <p14:xfrm>
              <a:off x="3559320" y="3525840"/>
              <a:ext cx="2880" cy="540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EFFF9E78-7227-BB59-A3D6-9A335B6AD63C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3550320" y="3517200"/>
                <a:ext cx="2052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FCB73BF0-3310-FFD3-0048-05EE956EDBBC}"/>
                  </a:ext>
                </a:extLst>
              </p14:cNvPr>
              <p14:cNvContentPartPr/>
              <p14:nvPr/>
            </p14:nvContentPartPr>
            <p14:xfrm>
              <a:off x="3609000" y="3610800"/>
              <a:ext cx="23040" cy="2088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FCB73BF0-3310-FFD3-0048-05EE956EDBBC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3600000" y="3602160"/>
                <a:ext cx="406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1896C0EB-E122-49BF-DD8A-04F597BEB191}"/>
                  </a:ext>
                </a:extLst>
              </p14:cNvPr>
              <p14:cNvContentPartPr/>
              <p14:nvPr/>
            </p14:nvContentPartPr>
            <p14:xfrm>
              <a:off x="3746520" y="3774960"/>
              <a:ext cx="2880" cy="36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1896C0EB-E122-49BF-DD8A-04F597BEB191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3737520" y="3765960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704C7C7D-320A-973A-26D4-A3A0465141CC}"/>
                  </a:ext>
                </a:extLst>
              </p14:cNvPr>
              <p14:cNvContentPartPr/>
              <p14:nvPr/>
            </p14:nvContentPartPr>
            <p14:xfrm>
              <a:off x="3907440" y="3929040"/>
              <a:ext cx="6120" cy="612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704C7C7D-320A-973A-26D4-A3A0465141CC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3898800" y="3920400"/>
                <a:ext cx="237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FCE2724E-DCC2-63BE-0AC9-13DA3669C228}"/>
                  </a:ext>
                </a:extLst>
              </p14:cNvPr>
              <p14:cNvContentPartPr/>
              <p14:nvPr/>
            </p14:nvContentPartPr>
            <p14:xfrm>
              <a:off x="3985200" y="4009680"/>
              <a:ext cx="14040" cy="3600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FCE2724E-DCC2-63BE-0AC9-13DA3669C228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3976560" y="4000680"/>
                <a:ext cx="3168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F6945F6C-52A9-3277-277B-C377E6D84739}"/>
                  </a:ext>
                </a:extLst>
              </p14:cNvPr>
              <p14:cNvContentPartPr/>
              <p14:nvPr/>
            </p14:nvContentPartPr>
            <p14:xfrm>
              <a:off x="4189320" y="4260960"/>
              <a:ext cx="3240" cy="576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F6945F6C-52A9-3277-277B-C377E6D84739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4180680" y="4252320"/>
                <a:ext cx="208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FA3E402E-ECE2-A6B9-C6A9-10EE34484ED6}"/>
                  </a:ext>
                </a:extLst>
              </p14:cNvPr>
              <p14:cNvContentPartPr/>
              <p14:nvPr/>
            </p14:nvContentPartPr>
            <p14:xfrm>
              <a:off x="2491200" y="3053160"/>
              <a:ext cx="24840" cy="36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FA3E402E-ECE2-A6B9-C6A9-10EE34484ED6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2482200" y="3044520"/>
                <a:ext cx="42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780C5823-1615-4D1C-D825-26F882A9341A}"/>
                  </a:ext>
                </a:extLst>
              </p14:cNvPr>
              <p14:cNvContentPartPr/>
              <p14:nvPr/>
            </p14:nvContentPartPr>
            <p14:xfrm>
              <a:off x="2700360" y="2997000"/>
              <a:ext cx="13320" cy="612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780C5823-1615-4D1C-D825-26F882A9341A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2691720" y="2988360"/>
                <a:ext cx="309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DCFC7EE1-8E48-FFE1-5F9F-7B690A25C7BC}"/>
                  </a:ext>
                </a:extLst>
              </p14:cNvPr>
              <p14:cNvContentPartPr/>
              <p14:nvPr/>
            </p14:nvContentPartPr>
            <p14:xfrm>
              <a:off x="2814840" y="2987640"/>
              <a:ext cx="15840" cy="36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DCFC7EE1-8E48-FFE1-5F9F-7B690A25C7BC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2806200" y="2979000"/>
                <a:ext cx="33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B149BF9D-4087-F608-1AAE-C3ED1A3E26E6}"/>
                  </a:ext>
                </a:extLst>
              </p14:cNvPr>
              <p14:cNvContentPartPr/>
              <p14:nvPr/>
            </p14:nvContentPartPr>
            <p14:xfrm>
              <a:off x="3051000" y="2961000"/>
              <a:ext cx="11160" cy="36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B149BF9D-4087-F608-1AAE-C3ED1A3E26E6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3042000" y="2952000"/>
                <a:ext cx="28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4E24E09A-B3B4-88B6-3E32-C7F8B6AF0838}"/>
                  </a:ext>
                </a:extLst>
              </p14:cNvPr>
              <p14:cNvContentPartPr/>
              <p14:nvPr/>
            </p14:nvContentPartPr>
            <p14:xfrm>
              <a:off x="3168360" y="3042000"/>
              <a:ext cx="360" cy="288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4E24E09A-B3B4-88B6-3E32-C7F8B6AF0838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3159720" y="3033000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3097EDE3-7CF0-9214-A45C-862EEB5C8999}"/>
                  </a:ext>
                </a:extLst>
              </p14:cNvPr>
              <p14:cNvContentPartPr/>
              <p14:nvPr/>
            </p14:nvContentPartPr>
            <p14:xfrm>
              <a:off x="2919960" y="2180880"/>
              <a:ext cx="211680" cy="78696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3097EDE3-7CF0-9214-A45C-862EEB5C8999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2911320" y="2171880"/>
                <a:ext cx="229320" cy="80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F3D9EB43-4D26-CDF9-89A9-4B98C4F75263}"/>
                  </a:ext>
                </a:extLst>
              </p14:cNvPr>
              <p14:cNvContentPartPr/>
              <p14:nvPr/>
            </p14:nvContentPartPr>
            <p14:xfrm>
              <a:off x="3012840" y="3868200"/>
              <a:ext cx="9360" cy="3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F3D9EB43-4D26-CDF9-89A9-4B98C4F75263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3003840" y="3859560"/>
                <a:ext cx="27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52CC30BE-A855-3585-8808-9E010472EB3D}"/>
                  </a:ext>
                </a:extLst>
              </p14:cNvPr>
              <p14:cNvContentPartPr/>
              <p14:nvPr/>
            </p14:nvContentPartPr>
            <p14:xfrm>
              <a:off x="3125520" y="3860280"/>
              <a:ext cx="37440" cy="288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52CC30BE-A855-3585-8808-9E010472EB3D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3116520" y="3851640"/>
                <a:ext cx="550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5BEFB2DA-2B72-A285-BB20-68E11F6FAD5F}"/>
                  </a:ext>
                </a:extLst>
              </p14:cNvPr>
              <p14:cNvContentPartPr/>
              <p14:nvPr/>
            </p14:nvContentPartPr>
            <p14:xfrm>
              <a:off x="3375720" y="3773880"/>
              <a:ext cx="2880" cy="792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5BEFB2DA-2B72-A285-BB20-68E11F6FAD5F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3366720" y="3765240"/>
                <a:ext cx="2052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80BCB7D4-4D06-D5FC-6A11-9867B822C421}"/>
                  </a:ext>
                </a:extLst>
              </p14:cNvPr>
              <p14:cNvContentPartPr/>
              <p14:nvPr/>
            </p14:nvContentPartPr>
            <p14:xfrm>
              <a:off x="3618720" y="3707280"/>
              <a:ext cx="55800" cy="648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80BCB7D4-4D06-D5FC-6A11-9867B822C421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3609720" y="3698280"/>
                <a:ext cx="7344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5A00A1E6-EA82-0CF2-2752-662A28263C5C}"/>
                  </a:ext>
                </a:extLst>
              </p14:cNvPr>
              <p14:cNvContentPartPr/>
              <p14:nvPr/>
            </p14:nvContentPartPr>
            <p14:xfrm>
              <a:off x="3915360" y="3618000"/>
              <a:ext cx="5760" cy="1800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5A00A1E6-EA82-0CF2-2752-662A28263C5C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3906360" y="3609360"/>
                <a:ext cx="2340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262261BB-2F7E-F3A2-D369-18B222A49FE6}"/>
                  </a:ext>
                </a:extLst>
              </p14:cNvPr>
              <p14:cNvContentPartPr/>
              <p14:nvPr/>
            </p14:nvContentPartPr>
            <p14:xfrm>
              <a:off x="4199040" y="3534840"/>
              <a:ext cx="2880" cy="288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262261BB-2F7E-F3A2-D369-18B222A49FE6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4190040" y="3526200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65CE1D9F-B3FD-0BBD-5589-15705F30375C}"/>
                  </a:ext>
                </a:extLst>
              </p14:cNvPr>
              <p14:cNvContentPartPr/>
              <p14:nvPr/>
            </p14:nvContentPartPr>
            <p14:xfrm>
              <a:off x="4080600" y="3566520"/>
              <a:ext cx="22320" cy="288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65CE1D9F-B3FD-0BBD-5589-15705F30375C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4071600" y="3557520"/>
                <a:ext cx="3996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83303C71-D172-AA18-1A67-8EA87B96FD94}"/>
                  </a:ext>
                </a:extLst>
              </p14:cNvPr>
              <p14:cNvContentPartPr/>
              <p14:nvPr/>
            </p14:nvContentPartPr>
            <p14:xfrm>
              <a:off x="4346280" y="3511800"/>
              <a:ext cx="27720" cy="2016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83303C71-D172-AA18-1A67-8EA87B96FD94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4337280" y="3503160"/>
                <a:ext cx="453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6AC9E602-0503-D711-5476-9202D6871659}"/>
                  </a:ext>
                </a:extLst>
              </p14:cNvPr>
              <p14:cNvContentPartPr/>
              <p14:nvPr/>
            </p14:nvContentPartPr>
            <p14:xfrm>
              <a:off x="4581360" y="3431880"/>
              <a:ext cx="360" cy="1044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6AC9E602-0503-D711-5476-9202D6871659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4572360" y="3422880"/>
                <a:ext cx="1800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BD461A1E-F2D1-4B38-D48A-3B63FBAB014D}"/>
                  </a:ext>
                </a:extLst>
              </p14:cNvPr>
              <p14:cNvContentPartPr/>
              <p14:nvPr/>
            </p14:nvContentPartPr>
            <p14:xfrm>
              <a:off x="4785840" y="3380760"/>
              <a:ext cx="2880" cy="288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BD461A1E-F2D1-4B38-D48A-3B63FBAB014D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4776840" y="3372120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6FF37756-A7A4-1C26-7652-1B7D28E6606A}"/>
                  </a:ext>
                </a:extLst>
              </p14:cNvPr>
              <p14:cNvContentPartPr/>
              <p14:nvPr/>
            </p14:nvContentPartPr>
            <p14:xfrm>
              <a:off x="5001840" y="3340800"/>
              <a:ext cx="2880" cy="36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6FF37756-A7A4-1C26-7652-1B7D28E6606A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4992840" y="3332160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73C13381-209F-95C5-3A6F-37B02DEEACB0}"/>
                  </a:ext>
                </a:extLst>
              </p14:cNvPr>
              <p14:cNvContentPartPr/>
              <p14:nvPr/>
            </p14:nvContentPartPr>
            <p14:xfrm>
              <a:off x="5082480" y="3323160"/>
              <a:ext cx="19800" cy="792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73C13381-209F-95C5-3A6F-37B02DEEACB0}"/>
                  </a:ext>
                </a:extLst>
              </p:cNvPr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5073840" y="3314160"/>
                <a:ext cx="37440" cy="2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2" name="Group 221">
            <a:extLst>
              <a:ext uri="{FF2B5EF4-FFF2-40B4-BE49-F238E27FC236}">
                <a16:creationId xmlns:a16="http://schemas.microsoft.com/office/drawing/2014/main" id="{F196A7F2-014A-4839-9D0C-5D70E1A76F9A}"/>
              </a:ext>
            </a:extLst>
          </p:cNvPr>
          <p:cNvGrpSpPr/>
          <p:nvPr/>
        </p:nvGrpSpPr>
        <p:grpSpPr>
          <a:xfrm>
            <a:off x="5829840" y="3644640"/>
            <a:ext cx="248760" cy="198360"/>
            <a:chOff x="5576023" y="3491172"/>
            <a:chExt cx="248760" cy="19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716DBDB0-F7F6-3C2E-5DBB-78963199B978}"/>
                    </a:ext>
                  </a:extLst>
                </p14:cNvPr>
                <p14:cNvContentPartPr/>
                <p14:nvPr/>
              </p14:nvContentPartPr>
              <p14:xfrm>
                <a:off x="5576023" y="3491172"/>
                <a:ext cx="70200" cy="3852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716DBDB0-F7F6-3C2E-5DBB-78963199B978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5567023" y="3482532"/>
                  <a:ext cx="878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DE1239A2-627C-EFAC-DCB5-4BE372844BF7}"/>
                    </a:ext>
                  </a:extLst>
                </p14:cNvPr>
                <p14:cNvContentPartPr/>
                <p14:nvPr/>
              </p14:nvContentPartPr>
              <p14:xfrm>
                <a:off x="5717143" y="3593052"/>
                <a:ext cx="19440" cy="277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DE1239A2-627C-EFAC-DCB5-4BE372844BF7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5708143" y="3584412"/>
                  <a:ext cx="370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B87EDAFE-1FE9-3105-DB95-BAED9A3C79C3}"/>
                    </a:ext>
                  </a:extLst>
                </p14:cNvPr>
                <p14:cNvContentPartPr/>
                <p14:nvPr/>
              </p14:nvContentPartPr>
              <p14:xfrm>
                <a:off x="5818663" y="3686292"/>
                <a:ext cx="6120" cy="32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B87EDAFE-1FE9-3105-DB95-BAED9A3C79C3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810023" y="3677292"/>
                  <a:ext cx="2376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139D639C-5ED6-3DFD-62C1-A29E5AF094EF}"/>
              </a:ext>
            </a:extLst>
          </p:cNvPr>
          <p:cNvGrpSpPr/>
          <p:nvPr/>
        </p:nvGrpSpPr>
        <p:grpSpPr>
          <a:xfrm>
            <a:off x="5257800" y="2514600"/>
            <a:ext cx="489240" cy="1009080"/>
            <a:chOff x="5003983" y="2361132"/>
            <a:chExt cx="489240" cy="100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C72EE01D-9DCC-0424-6116-A968CC4C3D2B}"/>
                    </a:ext>
                  </a:extLst>
                </p14:cNvPr>
                <p14:cNvContentPartPr/>
                <p14:nvPr/>
              </p14:nvContentPartPr>
              <p14:xfrm>
                <a:off x="5088583" y="3093732"/>
                <a:ext cx="9360" cy="32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C72EE01D-9DCC-0424-6116-A968CC4C3D2B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079583" y="3085092"/>
                  <a:ext cx="27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6A1DEC0B-C1CD-EE76-F657-69B5B2E9BC7B}"/>
                    </a:ext>
                  </a:extLst>
                </p14:cNvPr>
                <p14:cNvContentPartPr/>
                <p14:nvPr/>
              </p14:nvContentPartPr>
              <p14:xfrm>
                <a:off x="5003983" y="3141612"/>
                <a:ext cx="360" cy="28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6A1DEC0B-C1CD-EE76-F657-69B5B2E9BC7B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994983" y="313261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D9FF691F-4552-5798-4281-404F13A7A043}"/>
                    </a:ext>
                  </a:extLst>
                </p14:cNvPr>
                <p14:cNvContentPartPr/>
                <p14:nvPr/>
              </p14:nvContentPartPr>
              <p14:xfrm>
                <a:off x="5247343" y="3055572"/>
                <a:ext cx="14040" cy="3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D9FF691F-4552-5798-4281-404F13A7A04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238703" y="3046932"/>
                  <a:ext cx="31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9C743EF5-BFD9-B7FC-FB8B-01EEFE06DBD7}"/>
                    </a:ext>
                  </a:extLst>
                </p14:cNvPr>
                <p14:cNvContentPartPr/>
                <p14:nvPr/>
              </p14:nvContentPartPr>
              <p14:xfrm>
                <a:off x="5244823" y="3120012"/>
                <a:ext cx="360" cy="3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9C743EF5-BFD9-B7FC-FB8B-01EEFE06DBD7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236183" y="31110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692151CD-224F-D4C2-6E1A-8D1C403EF09D}"/>
                    </a:ext>
                  </a:extLst>
                </p14:cNvPr>
                <p14:cNvContentPartPr/>
                <p14:nvPr/>
              </p14:nvContentPartPr>
              <p14:xfrm>
                <a:off x="5348503" y="3199572"/>
                <a:ext cx="20520" cy="226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692151CD-224F-D4C2-6E1A-8D1C403EF09D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5339503" y="3190932"/>
                  <a:ext cx="381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5E8EE7E8-AF51-6B56-3717-092137515272}"/>
                    </a:ext>
                  </a:extLst>
                </p14:cNvPr>
                <p14:cNvContentPartPr/>
                <p14:nvPr/>
              </p14:nvContentPartPr>
              <p14:xfrm>
                <a:off x="5425903" y="3292452"/>
                <a:ext cx="5760" cy="32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5E8EE7E8-AF51-6B56-3717-092137515272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417263" y="3283452"/>
                  <a:ext cx="234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B159B598-E0B5-D2E9-2C45-D9E6EDDD6E31}"/>
                    </a:ext>
                  </a:extLst>
                </p14:cNvPr>
                <p14:cNvContentPartPr/>
                <p14:nvPr/>
              </p14:nvContentPartPr>
              <p14:xfrm>
                <a:off x="5492863" y="3356892"/>
                <a:ext cx="360" cy="133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B159B598-E0B5-D2E9-2C45-D9E6EDDD6E31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483863" y="3347892"/>
                  <a:ext cx="180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A26643CF-2A11-82CD-DF34-2D1A5645B01E}"/>
                    </a:ext>
                  </a:extLst>
                </p14:cNvPr>
                <p14:cNvContentPartPr/>
                <p14:nvPr/>
              </p14:nvContentPartPr>
              <p14:xfrm>
                <a:off x="5136463" y="2361132"/>
                <a:ext cx="142560" cy="7426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A26643CF-2A11-82CD-DF34-2D1A5645B01E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127463" y="2352492"/>
                  <a:ext cx="160200" cy="76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21788D32-0D5F-46B6-7E51-FA985D6C0D0A}"/>
                    </a:ext>
                  </a:extLst>
                </p14:cNvPr>
                <p14:cNvContentPartPr/>
                <p14:nvPr/>
              </p14:nvContentPartPr>
              <p14:xfrm>
                <a:off x="5231143" y="3025692"/>
                <a:ext cx="41760" cy="496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21788D32-0D5F-46B6-7E51-FA985D6C0D0A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222143" y="3016692"/>
                  <a:ext cx="59400" cy="67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86AF94-2A55-0496-5919-FFBB4BEF9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6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3834"/>
    </mc:Choice>
    <mc:Fallback xmlns="">
      <p:transition advClick="0" advTm="23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16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447800" y="1905000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Basically write out E(s) so that it works for a small system, then extract x = </a:t>
            </a:r>
            <a:r>
              <a:rPr lang="en-US" sz="3600" b="1" dirty="0" err="1">
                <a:solidFill>
                  <a:srgbClr val="0000FF"/>
                </a:solidFill>
              </a:rPr>
              <a:t>dE</a:t>
            </a:r>
            <a:r>
              <a:rPr lang="en-US" sz="3600" b="1" dirty="0">
                <a:solidFill>
                  <a:srgbClr val="0000FF"/>
                </a:solidFill>
              </a:rPr>
              <a:t>/ds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FA10053-6928-96DE-B555-2DF5AA7CDD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47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2394"/>
    </mc:Choice>
    <mc:Fallback xmlns="">
      <p:transition advClick="0" advTm="32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E71C2C-612B-BBFF-31C2-2A1508758CCD}"/>
              </a:ext>
            </a:extLst>
          </p:cNvPr>
          <p:cNvSpPr txBox="1"/>
          <p:nvPr/>
        </p:nvSpPr>
        <p:spPr>
          <a:xfrm>
            <a:off x="1958993" y="107747"/>
            <a:ext cx="453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Boutique problems – MIN CUT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5E78E90C-DF17-17C2-8C34-41FB4A6385AD}"/>
                  </a:ext>
                </a:extLst>
              </p14:cNvPr>
              <p14:cNvContentPartPr/>
              <p14:nvPr/>
            </p14:nvContentPartPr>
            <p14:xfrm>
              <a:off x="635160" y="4088160"/>
              <a:ext cx="448560" cy="182484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5E78E90C-DF17-17C2-8C34-41FB4A6385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6520" y="4079160"/>
                <a:ext cx="466200" cy="18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B617B874-E6EC-7AC1-6919-7251180D7F20}"/>
                  </a:ext>
                </a:extLst>
              </p14:cNvPr>
              <p14:cNvContentPartPr/>
              <p14:nvPr/>
            </p14:nvContentPartPr>
            <p14:xfrm>
              <a:off x="1069320" y="4811400"/>
              <a:ext cx="393480" cy="114120"/>
            </p14:xfrm>
          </p:contentPart>
        </mc:Choice>
        <mc:Fallback xmlns=""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B617B874-E6EC-7AC1-6919-7251180D7F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0680" y="4802400"/>
                <a:ext cx="41112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0A08F6B0-6BE6-1F6E-F48B-0B8A56CADAC4}"/>
                  </a:ext>
                </a:extLst>
              </p14:cNvPr>
              <p14:cNvContentPartPr/>
              <p14:nvPr/>
            </p14:nvContentPartPr>
            <p14:xfrm>
              <a:off x="1099920" y="4074840"/>
              <a:ext cx="1071000" cy="180396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0A08F6B0-6BE6-1F6E-F48B-0B8A56CADAC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91280" y="4065840"/>
                <a:ext cx="1088640" cy="18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FE63B4AA-6AE1-0810-364B-C8D52E5754C7}"/>
                  </a:ext>
                </a:extLst>
              </p14:cNvPr>
              <p14:cNvContentPartPr/>
              <p14:nvPr/>
            </p14:nvContentPartPr>
            <p14:xfrm>
              <a:off x="1961524" y="4259482"/>
              <a:ext cx="85320" cy="176760"/>
            </p14:xfrm>
          </p:contentPart>
        </mc:Choice>
        <mc:Fallback xmlns=""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FE63B4AA-6AE1-0810-364B-C8D52E5754C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52884" y="4250842"/>
                <a:ext cx="10296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B86883A-F150-2005-B800-8E6E481F682D}"/>
                  </a:ext>
                </a:extLst>
              </p14:cNvPr>
              <p14:cNvContentPartPr/>
              <p14:nvPr/>
            </p14:nvContentPartPr>
            <p14:xfrm>
              <a:off x="1041240" y="4028400"/>
              <a:ext cx="76320" cy="97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B86883A-F150-2005-B800-8E6E481F682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2600" y="4019400"/>
                <a:ext cx="9396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0536815-6AFE-0853-CA7E-865C7D8C8AD7}"/>
                  </a:ext>
                </a:extLst>
              </p14:cNvPr>
              <p14:cNvContentPartPr/>
              <p14:nvPr/>
            </p14:nvContentPartPr>
            <p14:xfrm>
              <a:off x="975000" y="3714480"/>
              <a:ext cx="360" cy="166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0536815-6AFE-0853-CA7E-865C7D8C8AD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66000" y="3705840"/>
                <a:ext cx="1800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D7F78F3-253A-2031-4A09-B41275563EEC}"/>
                  </a:ext>
                </a:extLst>
              </p14:cNvPr>
              <p14:cNvContentPartPr/>
              <p14:nvPr/>
            </p14:nvContentPartPr>
            <p14:xfrm>
              <a:off x="2136000" y="3981600"/>
              <a:ext cx="74160" cy="102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D7F78F3-253A-2031-4A09-B41275563EE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27360" y="3972600"/>
                <a:ext cx="9180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2F62391-D4A8-A817-6708-4ABD40E22142}"/>
                  </a:ext>
                </a:extLst>
              </p14:cNvPr>
              <p14:cNvContentPartPr/>
              <p14:nvPr/>
            </p14:nvContentPartPr>
            <p14:xfrm>
              <a:off x="2217360" y="3699720"/>
              <a:ext cx="185760" cy="214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2F62391-D4A8-A817-6708-4ABD40E2214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08720" y="3691080"/>
                <a:ext cx="20340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BD391355-91AF-5452-9FAC-E888D781AE99}"/>
                  </a:ext>
                </a:extLst>
              </p14:cNvPr>
              <p14:cNvContentPartPr/>
              <p14:nvPr/>
            </p14:nvContentPartPr>
            <p14:xfrm>
              <a:off x="1142040" y="4061880"/>
              <a:ext cx="959040" cy="30960"/>
            </p14:xfrm>
          </p:contentPart>
        </mc:Choice>
        <mc:Fallback xmlns=""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BD391355-91AF-5452-9FAC-E888D781AE9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33040" y="4053240"/>
                <a:ext cx="97668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83E89AFE-5815-A581-87CD-2FA45148CA98}"/>
                  </a:ext>
                </a:extLst>
              </p14:cNvPr>
              <p14:cNvContentPartPr/>
              <p14:nvPr/>
            </p14:nvContentPartPr>
            <p14:xfrm>
              <a:off x="1486200" y="3812040"/>
              <a:ext cx="5760" cy="18972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83E89AFE-5815-A581-87CD-2FA45148CA9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477560" y="3803400"/>
                <a:ext cx="2340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E259EAD4-A3FF-B9C8-FB6C-83B03E99F567}"/>
                  </a:ext>
                </a:extLst>
              </p14:cNvPr>
              <p14:cNvContentPartPr/>
              <p14:nvPr/>
            </p14:nvContentPartPr>
            <p14:xfrm>
              <a:off x="1543440" y="3838680"/>
              <a:ext cx="137160" cy="14976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E259EAD4-A3FF-B9C8-FB6C-83B03E99F56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534800" y="3830040"/>
                <a:ext cx="154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16999BA8-E04E-2894-BBBC-E718898A1106}"/>
                  </a:ext>
                </a:extLst>
              </p14:cNvPr>
              <p14:cNvContentPartPr/>
              <p14:nvPr/>
            </p14:nvContentPartPr>
            <p14:xfrm>
              <a:off x="1387920" y="3730320"/>
              <a:ext cx="378000" cy="36180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16999BA8-E04E-2894-BBBC-E718898A110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78920" y="3721680"/>
                <a:ext cx="39564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1BDC1EAA-0A9B-B5A4-FECE-67135CDADA0B}"/>
                  </a:ext>
                </a:extLst>
              </p14:cNvPr>
              <p14:cNvContentPartPr/>
              <p14:nvPr/>
            </p14:nvContentPartPr>
            <p14:xfrm>
              <a:off x="1913644" y="4223122"/>
              <a:ext cx="249840" cy="29592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1BDC1EAA-0A9B-B5A4-FECE-67135CDADA0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05004" y="4214122"/>
                <a:ext cx="26748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A1532BB6-F7EC-5E2E-40DF-F43FAADCB49E}"/>
                  </a:ext>
                </a:extLst>
              </p14:cNvPr>
              <p14:cNvContentPartPr/>
              <p14:nvPr/>
            </p14:nvContentPartPr>
            <p14:xfrm>
              <a:off x="496560" y="4511880"/>
              <a:ext cx="65520" cy="14472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A1532BB6-F7EC-5E2E-40DF-F43FAADCB49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7560" y="4503240"/>
                <a:ext cx="831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05D34623-AA16-EC8B-0178-7ADFCC458C31}"/>
                  </a:ext>
                </a:extLst>
              </p14:cNvPr>
              <p14:cNvContentPartPr/>
              <p14:nvPr/>
            </p14:nvContentPartPr>
            <p14:xfrm>
              <a:off x="495480" y="4591800"/>
              <a:ext cx="16200" cy="36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05D34623-AA16-EC8B-0178-7ADFCC458C3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86840" y="4582800"/>
                <a:ext cx="33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FC10A078-D106-1047-8CEC-0155252D32C1}"/>
                  </a:ext>
                </a:extLst>
              </p14:cNvPr>
              <p14:cNvContentPartPr/>
              <p14:nvPr/>
            </p14:nvContentPartPr>
            <p14:xfrm>
              <a:off x="370200" y="4436640"/>
              <a:ext cx="290160" cy="30924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FC10A078-D106-1047-8CEC-0155252D32C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61200" y="4427640"/>
                <a:ext cx="30780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84FEA817-5C73-F416-ACB5-793F130FF956}"/>
                  </a:ext>
                </a:extLst>
              </p14:cNvPr>
              <p14:cNvContentPartPr/>
              <p14:nvPr/>
            </p14:nvContentPartPr>
            <p14:xfrm>
              <a:off x="1004520" y="5815800"/>
              <a:ext cx="112320" cy="9864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84FEA817-5C73-F416-ACB5-793F130FF95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95880" y="5807160"/>
                <a:ext cx="1299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A6F817B9-2BCB-1E91-A00C-9F5538D5FC58}"/>
                  </a:ext>
                </a:extLst>
              </p14:cNvPr>
              <p14:cNvContentPartPr/>
              <p14:nvPr/>
            </p14:nvContentPartPr>
            <p14:xfrm>
              <a:off x="868440" y="6087960"/>
              <a:ext cx="111240" cy="23004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A6F817B9-2BCB-1E91-A00C-9F5538D5FC5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59440" y="6078960"/>
                <a:ext cx="12888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57F83258-1387-9F7D-81BA-6093461673F7}"/>
                  </a:ext>
                </a:extLst>
              </p14:cNvPr>
              <p14:cNvContentPartPr/>
              <p14:nvPr/>
            </p14:nvContentPartPr>
            <p14:xfrm>
              <a:off x="2116560" y="5780880"/>
              <a:ext cx="111960" cy="12852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57F83258-1387-9F7D-81BA-6093461673F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07920" y="5772240"/>
                <a:ext cx="1296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76C6F69C-F98E-4FD8-3310-73507449140F}"/>
                  </a:ext>
                </a:extLst>
              </p14:cNvPr>
              <p14:cNvContentPartPr/>
              <p14:nvPr/>
            </p14:nvContentPartPr>
            <p14:xfrm>
              <a:off x="2189280" y="6032880"/>
              <a:ext cx="190080" cy="29844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76C6F69C-F98E-4FD8-3310-73507449140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180280" y="6024240"/>
                <a:ext cx="20772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5A7A9C58-17EE-303A-06AF-CAC94FF84A35}"/>
                  </a:ext>
                </a:extLst>
              </p14:cNvPr>
              <p14:cNvContentPartPr/>
              <p14:nvPr/>
            </p14:nvContentPartPr>
            <p14:xfrm>
              <a:off x="1021440" y="4880520"/>
              <a:ext cx="96840" cy="925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5A7A9C58-17EE-303A-06AF-CAC94FF84A3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12440" y="4871880"/>
                <a:ext cx="1144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6A78A037-9485-A2AD-1978-C77F8543D8BD}"/>
                  </a:ext>
                </a:extLst>
              </p14:cNvPr>
              <p14:cNvContentPartPr/>
              <p14:nvPr/>
            </p14:nvContentPartPr>
            <p14:xfrm>
              <a:off x="758280" y="4858920"/>
              <a:ext cx="139680" cy="279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6A78A037-9485-A2AD-1978-C77F8543D8B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49280" y="4850280"/>
                <a:ext cx="1573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817B20C0-6BEA-D910-C882-31AC4607B83C}"/>
                  </a:ext>
                </a:extLst>
              </p14:cNvPr>
              <p14:cNvContentPartPr/>
              <p14:nvPr/>
            </p14:nvContentPartPr>
            <p14:xfrm>
              <a:off x="2099280" y="4861800"/>
              <a:ext cx="141480" cy="10944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817B20C0-6BEA-D910-C882-31AC4607B83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090280" y="4853160"/>
                <a:ext cx="1591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38093DAD-0ABC-96B7-5461-A1796E807064}"/>
                  </a:ext>
                </a:extLst>
              </p14:cNvPr>
              <p14:cNvContentPartPr/>
              <p14:nvPr/>
            </p14:nvContentPartPr>
            <p14:xfrm>
              <a:off x="2359560" y="4839480"/>
              <a:ext cx="210240" cy="1494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38093DAD-0ABC-96B7-5461-A1796E80706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50920" y="4830840"/>
                <a:ext cx="22788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1EE39549-CFED-80BE-01E8-8BF6718B4E08}"/>
                  </a:ext>
                </a:extLst>
              </p14:cNvPr>
              <p14:cNvContentPartPr/>
              <p14:nvPr/>
            </p14:nvContentPartPr>
            <p14:xfrm>
              <a:off x="2525160" y="4838040"/>
              <a:ext cx="10800" cy="30744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1EE39549-CFED-80BE-01E8-8BF6718B4E0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516160" y="4829040"/>
                <a:ext cx="2844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A54E98BA-4153-478D-7492-053A7E1ACE43}"/>
                  </a:ext>
                </a:extLst>
              </p14:cNvPr>
              <p14:cNvContentPartPr/>
              <p14:nvPr/>
            </p14:nvContentPartPr>
            <p14:xfrm>
              <a:off x="1398360" y="4812480"/>
              <a:ext cx="772920" cy="99828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A54E98BA-4153-478D-7492-053A7E1ACE4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389720" y="4803840"/>
                <a:ext cx="790560" cy="10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03D458E6-8288-F678-361A-11B3BD0E5D39}"/>
                  </a:ext>
                </a:extLst>
              </p14:cNvPr>
              <p14:cNvContentPartPr/>
              <p14:nvPr/>
            </p14:nvContentPartPr>
            <p14:xfrm>
              <a:off x="1109640" y="4979160"/>
              <a:ext cx="207360" cy="214200"/>
            </p14:xfrm>
          </p:contentPart>
        </mc:Choice>
        <mc:Fallback xmlns=""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03D458E6-8288-F678-361A-11B3BD0E5D3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00640" y="4970160"/>
                <a:ext cx="2250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3CA1181D-9859-6D8E-CB78-B8B43878C1F3}"/>
                  </a:ext>
                </a:extLst>
              </p14:cNvPr>
              <p14:cNvContentPartPr/>
              <p14:nvPr/>
            </p14:nvContentPartPr>
            <p14:xfrm>
              <a:off x="1620840" y="5702040"/>
              <a:ext cx="88920" cy="16308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3CA1181D-9859-6D8E-CB78-B8B43878C1F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611840" y="5693400"/>
                <a:ext cx="10656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77E7A428-5E56-4299-C226-5ADBE410DC40}"/>
                  </a:ext>
                </a:extLst>
              </p14:cNvPr>
              <p14:cNvContentPartPr/>
              <p14:nvPr/>
            </p14:nvContentPartPr>
            <p14:xfrm>
              <a:off x="1587000" y="5688000"/>
              <a:ext cx="231840" cy="237240"/>
            </p14:xfrm>
          </p:contentPart>
        </mc:Choice>
        <mc:Fallback xmlns=""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77E7A428-5E56-4299-C226-5ADBE410DC4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578000" y="5679360"/>
                <a:ext cx="24948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21CF91BC-433D-5513-5743-B14B959B80CA}"/>
                  </a:ext>
                </a:extLst>
              </p14:cNvPr>
              <p14:cNvContentPartPr/>
              <p14:nvPr/>
            </p14:nvContentPartPr>
            <p14:xfrm>
              <a:off x="1382520" y="4587120"/>
              <a:ext cx="83520" cy="16704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21CF91BC-433D-5513-5743-B14B959B80C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373520" y="4578480"/>
                <a:ext cx="10116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81" name="Ink 280">
                <a:extLst>
                  <a:ext uri="{FF2B5EF4-FFF2-40B4-BE49-F238E27FC236}">
                    <a16:creationId xmlns:a16="http://schemas.microsoft.com/office/drawing/2014/main" id="{A65D82CE-37B5-8864-E843-D0389FF8C0B0}"/>
                  </a:ext>
                </a:extLst>
              </p14:cNvPr>
              <p14:cNvContentPartPr/>
              <p14:nvPr/>
            </p14:nvContentPartPr>
            <p14:xfrm>
              <a:off x="1288560" y="4574160"/>
              <a:ext cx="254160" cy="216360"/>
            </p14:xfrm>
          </p:contentPart>
        </mc:Choice>
        <mc:Fallback xmlns="">
          <p:pic>
            <p:nvPicPr>
              <p:cNvPr id="281" name="Ink 280">
                <a:extLst>
                  <a:ext uri="{FF2B5EF4-FFF2-40B4-BE49-F238E27FC236}">
                    <a16:creationId xmlns:a16="http://schemas.microsoft.com/office/drawing/2014/main" id="{A65D82CE-37B5-8864-E843-D0389FF8C0B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279560" y="4565520"/>
                <a:ext cx="271800" cy="23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2" name="Group 291">
            <a:extLst>
              <a:ext uri="{FF2B5EF4-FFF2-40B4-BE49-F238E27FC236}">
                <a16:creationId xmlns:a16="http://schemas.microsoft.com/office/drawing/2014/main" id="{C2B3ED34-85AB-103B-2B7F-DA3515E54990}"/>
              </a:ext>
            </a:extLst>
          </p:cNvPr>
          <p:cNvGrpSpPr/>
          <p:nvPr/>
        </p:nvGrpSpPr>
        <p:grpSpPr>
          <a:xfrm>
            <a:off x="2209800" y="5257800"/>
            <a:ext cx="282240" cy="277920"/>
            <a:chOff x="2023543" y="2566692"/>
            <a:chExt cx="282240" cy="27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A80B04B9-8971-6B20-BFA0-EA6A5F09BC23}"/>
                    </a:ext>
                  </a:extLst>
                </p14:cNvPr>
                <p14:cNvContentPartPr/>
                <p14:nvPr/>
              </p14:nvContentPartPr>
              <p14:xfrm>
                <a:off x="2084743" y="2645172"/>
                <a:ext cx="360" cy="7632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A80B04B9-8971-6B20-BFA0-EA6A5F09BC2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076103" y="2636532"/>
                  <a:ext cx="180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C1B9DEAC-098F-6B59-2D0A-F4793980C352}"/>
                    </a:ext>
                  </a:extLst>
                </p14:cNvPr>
                <p14:cNvContentPartPr/>
                <p14:nvPr/>
              </p14:nvContentPartPr>
              <p14:xfrm>
                <a:off x="2140543" y="2624292"/>
                <a:ext cx="68760" cy="6264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C1B9DEAC-098F-6B59-2D0A-F4793980C35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131903" y="2615292"/>
                  <a:ext cx="8640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242B2D45-3411-8205-0CD6-06E3C0E361D2}"/>
                    </a:ext>
                  </a:extLst>
                </p14:cNvPr>
                <p14:cNvContentPartPr/>
                <p14:nvPr/>
              </p14:nvContentPartPr>
              <p14:xfrm>
                <a:off x="2208943" y="2655612"/>
                <a:ext cx="360" cy="1148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242B2D45-3411-8205-0CD6-06E3C0E361D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200303" y="2646972"/>
                  <a:ext cx="180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0C45CE07-22D8-8655-C303-5A43DA72DF09}"/>
                    </a:ext>
                  </a:extLst>
                </p14:cNvPr>
                <p14:cNvContentPartPr/>
                <p14:nvPr/>
              </p14:nvContentPartPr>
              <p14:xfrm>
                <a:off x="2023543" y="2566692"/>
                <a:ext cx="282240" cy="27792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0C45CE07-22D8-8655-C303-5A43DA72DF0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014543" y="2558052"/>
                  <a:ext cx="29988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53B5D8D1-2265-1457-69DB-1DF87825470B}"/>
                    </a:ext>
                  </a:extLst>
                </p14:cNvPr>
                <p14:cNvContentPartPr/>
                <p14:nvPr/>
              </p14:nvContentPartPr>
              <p14:xfrm>
                <a:off x="2214343" y="2602332"/>
                <a:ext cx="360" cy="6156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53B5D8D1-2265-1457-69DB-1DF87825470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205343" y="2593332"/>
                  <a:ext cx="18000" cy="79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Picture 4" descr="A math equation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253C8F50-1E31-1CAB-0CD5-1E5434200AA3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3" y="581637"/>
            <a:ext cx="2819504" cy="26204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3126842-E1FB-E240-201E-AC46139C19CE}"/>
              </a:ext>
            </a:extLst>
          </p:cNvPr>
          <p:cNvGrpSpPr/>
          <p:nvPr/>
        </p:nvGrpSpPr>
        <p:grpSpPr>
          <a:xfrm>
            <a:off x="4613386" y="1836360"/>
            <a:ext cx="199080" cy="252360"/>
            <a:chOff x="4632517" y="1515492"/>
            <a:chExt cx="199080" cy="25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47175FE-1BCB-B674-6783-1E6067F128C2}"/>
                    </a:ext>
                  </a:extLst>
                </p14:cNvPr>
                <p14:cNvContentPartPr/>
                <p14:nvPr/>
              </p14:nvContentPartPr>
              <p14:xfrm>
                <a:off x="4632517" y="1515492"/>
                <a:ext cx="199080" cy="252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47175FE-1BCB-B674-6783-1E6067F128C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623877" y="1506852"/>
                  <a:ext cx="2167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9CA0EB9-0237-A1D1-424B-02E5C7E824C4}"/>
                    </a:ext>
                  </a:extLst>
                </p14:cNvPr>
                <p14:cNvContentPartPr/>
                <p14:nvPr/>
              </p14:nvContentPartPr>
              <p14:xfrm>
                <a:off x="4655557" y="1635012"/>
                <a:ext cx="5040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9CA0EB9-0237-A1D1-424B-02E5C7E824C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646557" y="1626372"/>
                  <a:ext cx="68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B64672-051D-30E2-4163-F0E626E3D6B5}"/>
                  </a:ext>
                </a:extLst>
              </p14:cNvPr>
              <p14:cNvContentPartPr/>
              <p14:nvPr/>
            </p14:nvContentPartPr>
            <p14:xfrm>
              <a:off x="4561906" y="1605600"/>
              <a:ext cx="187200" cy="108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B64672-051D-30E2-4163-F0E626E3D6B5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552906" y="1596570"/>
                <a:ext cx="204840" cy="1256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33073CE-6F90-78C0-805E-FF1A091ED765}"/>
                  </a:ext>
                </a:extLst>
              </p14:cNvPr>
              <p14:cNvContentPartPr/>
              <p14:nvPr/>
            </p14:nvContentPartPr>
            <p14:xfrm>
              <a:off x="4983826" y="1924920"/>
              <a:ext cx="5292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33073CE-6F90-78C0-805E-FF1A091ED76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974826" y="1915920"/>
                <a:ext cx="70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B8934-7390-D070-ED8A-4A33B83F4527}"/>
                  </a:ext>
                </a:extLst>
              </p14:cNvPr>
              <p14:cNvContentPartPr/>
              <p14:nvPr/>
            </p14:nvContentPartPr>
            <p14:xfrm>
              <a:off x="5007586" y="1993680"/>
              <a:ext cx="2268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B8934-7390-D070-ED8A-4A33B83F4527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998727" y="1984680"/>
                <a:ext cx="40044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82D6A17-2F49-ECD9-1AA4-8C29D838B7B0}"/>
                  </a:ext>
                </a:extLst>
              </p14:cNvPr>
              <p14:cNvContentPartPr/>
              <p14:nvPr/>
            </p14:nvContentPartPr>
            <p14:xfrm>
              <a:off x="5310706" y="1571400"/>
              <a:ext cx="305280" cy="634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82D6A17-2F49-ECD9-1AA4-8C29D838B7B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301717" y="1562400"/>
                <a:ext cx="322899" cy="65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5B5436D-A3BF-3F7A-E093-7B6C0D80BC94}"/>
                  </a:ext>
                </a:extLst>
              </p14:cNvPr>
              <p14:cNvContentPartPr/>
              <p14:nvPr/>
            </p14:nvContentPartPr>
            <p14:xfrm>
              <a:off x="5808226" y="1685520"/>
              <a:ext cx="171000" cy="425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5B5436D-A3BF-3F7A-E093-7B6C0D80BC9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799226" y="1676520"/>
                <a:ext cx="18864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68AB9F5-BED0-8B1F-4D0D-3762279F73BD}"/>
                  </a:ext>
                </a:extLst>
              </p14:cNvPr>
              <p14:cNvContentPartPr/>
              <p14:nvPr/>
            </p14:nvContentPartPr>
            <p14:xfrm>
              <a:off x="6011986" y="2040480"/>
              <a:ext cx="55800" cy="127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68AB9F5-BED0-8B1F-4D0D-3762279F73BD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002986" y="2031480"/>
                <a:ext cx="734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8B60300-837C-3E07-246A-59CA681E2FC5}"/>
                  </a:ext>
                </a:extLst>
              </p14:cNvPr>
              <p14:cNvContentPartPr/>
              <p14:nvPr/>
            </p14:nvContentPartPr>
            <p14:xfrm>
              <a:off x="6117826" y="2024280"/>
              <a:ext cx="212400" cy="280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8B60300-837C-3E07-246A-59CA681E2FC5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108826" y="2015280"/>
                <a:ext cx="23004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D94D89F-A365-594E-A910-EC0D725D4903}"/>
                  </a:ext>
                </a:extLst>
              </p14:cNvPr>
              <p14:cNvContentPartPr/>
              <p14:nvPr/>
            </p14:nvContentPartPr>
            <p14:xfrm>
              <a:off x="6553786" y="1640160"/>
              <a:ext cx="135720" cy="493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D94D89F-A365-594E-A910-EC0D725D4903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544786" y="1631160"/>
                <a:ext cx="153360" cy="51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F70EA33-172C-57CE-00C3-0A0BC7D17890}"/>
                  </a:ext>
                </a:extLst>
              </p14:cNvPr>
              <p14:cNvContentPartPr/>
              <p14:nvPr/>
            </p14:nvContentPartPr>
            <p14:xfrm>
              <a:off x="6599146" y="1928520"/>
              <a:ext cx="471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F70EA33-172C-57CE-00C3-0A0BC7D17890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6590146" y="1919520"/>
                <a:ext cx="64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BD58382-7C17-B5A5-0384-A44A9CD8DC50}"/>
                  </a:ext>
                </a:extLst>
              </p14:cNvPr>
              <p14:cNvContentPartPr/>
              <p14:nvPr/>
            </p14:nvContentPartPr>
            <p14:xfrm>
              <a:off x="6702106" y="2052000"/>
              <a:ext cx="74520" cy="1252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BD58382-7C17-B5A5-0384-A44A9CD8DC50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693106" y="2043000"/>
                <a:ext cx="9216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AC21609-F3C5-CBCB-97E9-81D03EA8CC8C}"/>
                  </a:ext>
                </a:extLst>
              </p14:cNvPr>
              <p14:cNvContentPartPr/>
              <p14:nvPr/>
            </p14:nvContentPartPr>
            <p14:xfrm>
              <a:off x="6846826" y="2057040"/>
              <a:ext cx="111240" cy="2019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AC21609-F3C5-CBCB-97E9-81D03EA8CC8C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837826" y="2048024"/>
                <a:ext cx="128880" cy="219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FC4EF4E-B351-0433-71B3-C35401632071}"/>
                  </a:ext>
                </a:extLst>
              </p14:cNvPr>
              <p14:cNvContentPartPr/>
              <p14:nvPr/>
            </p14:nvContentPartPr>
            <p14:xfrm>
              <a:off x="6690226" y="2304000"/>
              <a:ext cx="41760" cy="5331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FC4EF4E-B351-0433-71B3-C35401632071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681226" y="2294994"/>
                <a:ext cx="59400" cy="550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5DE6987-77B0-D44F-64DB-1AFF6061C42C}"/>
                  </a:ext>
                </a:extLst>
              </p14:cNvPr>
              <p14:cNvContentPartPr/>
              <p14:nvPr/>
            </p14:nvContentPartPr>
            <p14:xfrm>
              <a:off x="6646666" y="2716560"/>
              <a:ext cx="137160" cy="1076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5DE6987-77B0-D44F-64DB-1AFF6061C42C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637666" y="2707560"/>
                <a:ext cx="15480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ACCFB9F-8DFC-63F8-7942-DE86A8BC2877}"/>
                  </a:ext>
                </a:extLst>
              </p14:cNvPr>
              <p14:cNvContentPartPr/>
              <p14:nvPr/>
            </p14:nvContentPartPr>
            <p14:xfrm>
              <a:off x="6623626" y="2939760"/>
              <a:ext cx="89280" cy="2210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ACCFB9F-8DFC-63F8-7942-DE86A8BC2877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614626" y="2930760"/>
                <a:ext cx="10692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3C9167F-38F2-A841-6B55-5019B76F0DE2}"/>
                  </a:ext>
                </a:extLst>
              </p14:cNvPr>
              <p14:cNvContentPartPr/>
              <p14:nvPr/>
            </p14:nvContentPartPr>
            <p14:xfrm>
              <a:off x="6635506" y="3173760"/>
              <a:ext cx="141480" cy="187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3C9167F-38F2-A841-6B55-5019B76F0DE2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626506" y="3164584"/>
                <a:ext cx="159120" cy="36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7B83AAB-8EE8-3E1C-1E77-C8FF18AD2F96}"/>
                  </a:ext>
                </a:extLst>
              </p14:cNvPr>
              <p14:cNvContentPartPr/>
              <p14:nvPr/>
            </p14:nvContentPartPr>
            <p14:xfrm>
              <a:off x="6922066" y="2939400"/>
              <a:ext cx="217440" cy="408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7B83AAB-8EE8-3E1C-1E77-C8FF18AD2F96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913066" y="2930400"/>
                <a:ext cx="235080" cy="42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3462E68-5A1B-0826-0321-CFF1FD6E18FA}"/>
                  </a:ext>
                </a:extLst>
              </p14:cNvPr>
              <p14:cNvContentPartPr/>
              <p14:nvPr/>
            </p14:nvContentPartPr>
            <p14:xfrm>
              <a:off x="6952666" y="2982240"/>
              <a:ext cx="288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3462E68-5A1B-0826-0321-CFF1FD6E18FA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6944666" y="2973240"/>
                <a:ext cx="18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A838492-06EF-E023-312B-01CCF9BE66A8}"/>
                  </a:ext>
                </a:extLst>
              </p14:cNvPr>
              <p14:cNvContentPartPr/>
              <p14:nvPr/>
            </p14:nvContentPartPr>
            <p14:xfrm>
              <a:off x="6631546" y="3674880"/>
              <a:ext cx="106200" cy="284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A838492-06EF-E023-312B-01CCF9BE66A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622546" y="3665869"/>
                <a:ext cx="123840" cy="302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A73CDD92-D5A9-4C39-9614-A72AFB0FAE85}"/>
                  </a:ext>
                </a:extLst>
              </p14:cNvPr>
              <p14:cNvContentPartPr/>
              <p14:nvPr/>
            </p14:nvContentPartPr>
            <p14:xfrm>
              <a:off x="6997666" y="3631680"/>
              <a:ext cx="191520" cy="529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A73CDD92-D5A9-4C39-9614-A72AFB0FAE85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6988666" y="3622674"/>
                <a:ext cx="209160" cy="5472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D70BFDE-BD8D-A96E-5DC6-4F5860772E02}"/>
                  </a:ext>
                </a:extLst>
              </p14:cNvPr>
              <p14:cNvContentPartPr/>
              <p14:nvPr/>
            </p14:nvContentPartPr>
            <p14:xfrm>
              <a:off x="6989026" y="3636720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D70BFDE-BD8D-A96E-5DC6-4F5860772E02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980026" y="3627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E72B8DB-2B0A-80E3-1323-DD8B2A72E9F9}"/>
                  </a:ext>
                </a:extLst>
              </p14:cNvPr>
              <p14:cNvContentPartPr/>
              <p14:nvPr/>
            </p14:nvContentPartPr>
            <p14:xfrm>
              <a:off x="7553866" y="3644280"/>
              <a:ext cx="96120" cy="172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E72B8DB-2B0A-80E3-1323-DD8B2A72E9F9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7544866" y="3635280"/>
                <a:ext cx="11376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6D08429F-7C58-6B6D-358D-8899CA32746F}"/>
                  </a:ext>
                </a:extLst>
              </p14:cNvPr>
              <p14:cNvContentPartPr/>
              <p14:nvPr/>
            </p14:nvContentPartPr>
            <p14:xfrm>
              <a:off x="7440106" y="2985120"/>
              <a:ext cx="56880" cy="2005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6D08429F-7C58-6B6D-358D-8899CA32746F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431049" y="2976120"/>
                <a:ext cx="74632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3D4A594-BE7F-BB42-E28F-2544F80F4468}"/>
                  </a:ext>
                </a:extLst>
              </p14:cNvPr>
              <p14:cNvContentPartPr/>
              <p14:nvPr/>
            </p14:nvContentPartPr>
            <p14:xfrm>
              <a:off x="7546306" y="3090600"/>
              <a:ext cx="61560" cy="1360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3D4A594-BE7F-BB42-E28F-2544F80F4468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537253" y="3081600"/>
                <a:ext cx="79304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F3B1CD2-CA4C-369F-AF70-A5F17824977D}"/>
                  </a:ext>
                </a:extLst>
              </p14:cNvPr>
              <p14:cNvContentPartPr/>
              <p14:nvPr/>
            </p14:nvContentPartPr>
            <p14:xfrm>
              <a:off x="7693546" y="3072960"/>
              <a:ext cx="4284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F3B1CD2-CA4C-369F-AF70-A5F17824977D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7684546" y="3063960"/>
                <a:ext cx="60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CC91DC2-CEA0-A402-90A7-1F1265561792}"/>
                  </a:ext>
                </a:extLst>
              </p14:cNvPr>
              <p14:cNvContentPartPr/>
              <p14:nvPr/>
            </p14:nvContentPartPr>
            <p14:xfrm>
              <a:off x="7703266" y="3135960"/>
              <a:ext cx="61200" cy="2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CC91DC2-CEA0-A402-90A7-1F1265561792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7694319" y="3126960"/>
                <a:ext cx="78737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02623DB-6FB5-4F8E-4901-FAB302A5B54A}"/>
                  </a:ext>
                </a:extLst>
              </p14:cNvPr>
              <p14:cNvContentPartPr/>
              <p14:nvPr/>
            </p14:nvContentPartPr>
            <p14:xfrm>
              <a:off x="7908466" y="2956320"/>
              <a:ext cx="78480" cy="2041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02623DB-6FB5-4F8E-4901-FAB302A5B54A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899425" y="2947320"/>
                <a:ext cx="96201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01CB8B26-D82A-71F7-244A-97C4A75D10AA}"/>
                  </a:ext>
                </a:extLst>
              </p14:cNvPr>
              <p14:cNvContentPartPr/>
              <p14:nvPr/>
            </p14:nvContentPartPr>
            <p14:xfrm>
              <a:off x="8052466" y="3096360"/>
              <a:ext cx="173160" cy="2080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01CB8B26-D82A-71F7-244A-97C4A75D10AA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8043466" y="3087360"/>
                <a:ext cx="19080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3D42E5E1-E7EF-44DD-F17C-E4FAD0F5C4F2}"/>
                  </a:ext>
                </a:extLst>
              </p14:cNvPr>
              <p14:cNvContentPartPr/>
              <p14:nvPr/>
            </p14:nvContentPartPr>
            <p14:xfrm>
              <a:off x="7765906" y="2957760"/>
              <a:ext cx="59400" cy="3517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3D42E5E1-E7EF-44DD-F17C-E4FAD0F5C4F2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7756960" y="2948760"/>
                <a:ext cx="76934" cy="36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19B4E9D-CB37-A58A-3DDA-0547BBF3DA60}"/>
                  </a:ext>
                </a:extLst>
              </p14:cNvPr>
              <p14:cNvContentPartPr/>
              <p14:nvPr/>
            </p14:nvContentPartPr>
            <p14:xfrm>
              <a:off x="7743586" y="3088080"/>
              <a:ext cx="14724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19B4E9D-CB37-A58A-3DDA-0547BBF3DA60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7734586" y="3079080"/>
                <a:ext cx="164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D7AB659-00E2-4D00-501D-96039BDD878B}"/>
                  </a:ext>
                </a:extLst>
              </p14:cNvPr>
              <p14:cNvContentPartPr/>
              <p14:nvPr/>
            </p14:nvContentPartPr>
            <p14:xfrm>
              <a:off x="7703986" y="3162240"/>
              <a:ext cx="11268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D7AB659-00E2-4D00-501D-96039BDD878B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7694986" y="3153240"/>
                <a:ext cx="1303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68C92A7-8067-4EE6-C0C7-B83C0BA6C5F0}"/>
                  </a:ext>
                </a:extLst>
              </p14:cNvPr>
              <p14:cNvContentPartPr/>
              <p14:nvPr/>
            </p14:nvContentPartPr>
            <p14:xfrm>
              <a:off x="7733866" y="3802680"/>
              <a:ext cx="95040" cy="160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68C92A7-8067-4EE6-C0C7-B83C0BA6C5F0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724866" y="3793680"/>
                <a:ext cx="11268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9D4F617-3072-830B-EC31-05374942BEFD}"/>
                  </a:ext>
                </a:extLst>
              </p14:cNvPr>
              <p14:cNvContentPartPr/>
              <p14:nvPr/>
            </p14:nvContentPartPr>
            <p14:xfrm>
              <a:off x="7899466" y="3696480"/>
              <a:ext cx="54720" cy="28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9D4F617-3072-830B-EC31-05374942BEFD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890466" y="3687480"/>
                <a:ext cx="7236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117B8E5D-F2B8-4EC4-3B51-948D46AA3D00}"/>
                  </a:ext>
                </a:extLst>
              </p14:cNvPr>
              <p14:cNvContentPartPr/>
              <p14:nvPr/>
            </p14:nvContentPartPr>
            <p14:xfrm>
              <a:off x="7920346" y="3746520"/>
              <a:ext cx="4104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117B8E5D-F2B8-4EC4-3B51-948D46AA3D00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7911346" y="3737520"/>
                <a:ext cx="58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2C66C4A-0093-C462-A4A6-855C98E86AF5}"/>
                  </a:ext>
                </a:extLst>
              </p14:cNvPr>
              <p14:cNvContentPartPr/>
              <p14:nvPr/>
            </p14:nvContentPartPr>
            <p14:xfrm>
              <a:off x="8016466" y="3636000"/>
              <a:ext cx="81720" cy="2145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2C66C4A-0093-C462-A4A6-855C98E86AF5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8007466" y="3626985"/>
                <a:ext cx="99360" cy="2322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AB43385-C54F-97BC-788F-6F3B2CA805D6}"/>
                  </a:ext>
                </a:extLst>
              </p14:cNvPr>
              <p14:cNvContentPartPr/>
              <p14:nvPr/>
            </p14:nvContentPartPr>
            <p14:xfrm>
              <a:off x="8164066" y="3769560"/>
              <a:ext cx="127440" cy="2052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AB43385-C54F-97BC-788F-6F3B2CA805D6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8155066" y="3760560"/>
                <a:ext cx="14508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7EE43C3-93B2-7118-54D5-BF8417CC4106}"/>
                  </a:ext>
                </a:extLst>
              </p14:cNvPr>
              <p14:cNvContentPartPr/>
              <p14:nvPr/>
            </p14:nvContentPartPr>
            <p14:xfrm>
              <a:off x="6366586" y="2880360"/>
              <a:ext cx="281520" cy="12535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7EE43C3-93B2-7118-54D5-BF8417CC410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357597" y="2871363"/>
                <a:ext cx="299137" cy="1271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EB14F091-D6D6-D652-2CD0-5D7A0BE67EAB}"/>
                  </a:ext>
                </a:extLst>
              </p14:cNvPr>
              <p14:cNvContentPartPr/>
              <p14:nvPr/>
            </p14:nvContentPartPr>
            <p14:xfrm>
              <a:off x="6251026" y="3981600"/>
              <a:ext cx="2107800" cy="3250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EB14F091-D6D6-D652-2CD0-5D7A0BE67EAB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6242026" y="3972610"/>
                <a:ext cx="2125440" cy="342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B41F92EE-799E-A7EE-BA2E-7C6FD9BE8E45}"/>
                  </a:ext>
                </a:extLst>
              </p14:cNvPr>
              <p14:cNvContentPartPr/>
              <p14:nvPr/>
            </p14:nvContentPartPr>
            <p14:xfrm>
              <a:off x="7823506" y="4588200"/>
              <a:ext cx="155160" cy="1371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B41F92EE-799E-A7EE-BA2E-7C6FD9BE8E45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7814506" y="4579200"/>
                <a:ext cx="17280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95BCE54C-15CA-CF75-A1E2-BE2D1E27FD22}"/>
                  </a:ext>
                </a:extLst>
              </p14:cNvPr>
              <p14:cNvContentPartPr/>
              <p14:nvPr/>
            </p14:nvContentPartPr>
            <p14:xfrm>
              <a:off x="6615346" y="4996080"/>
              <a:ext cx="743400" cy="3841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95BCE54C-15CA-CF75-A1E2-BE2D1E27FD22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606346" y="4987080"/>
                <a:ext cx="761040" cy="40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Group 87">
            <a:extLst>
              <a:ext uri="{FF2B5EF4-FFF2-40B4-BE49-F238E27FC236}">
                <a16:creationId xmlns:a16="http://schemas.microsoft.com/office/drawing/2014/main" id="{AC1F3B89-60B9-C4FD-990C-39854B2F213E}"/>
              </a:ext>
            </a:extLst>
          </p:cNvPr>
          <p:cNvGrpSpPr/>
          <p:nvPr/>
        </p:nvGrpSpPr>
        <p:grpSpPr>
          <a:xfrm>
            <a:off x="4168426" y="3304080"/>
            <a:ext cx="11160" cy="105480"/>
            <a:chOff x="4187557" y="2983212"/>
            <a:chExt cx="11160" cy="10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8F1781C-4EA1-1164-223B-0CB7CA93E1B8}"/>
                    </a:ext>
                  </a:extLst>
                </p14:cNvPr>
                <p14:cNvContentPartPr/>
                <p14:nvPr/>
              </p14:nvContentPartPr>
              <p14:xfrm>
                <a:off x="4187557" y="2983212"/>
                <a:ext cx="36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8F1781C-4EA1-1164-223B-0CB7CA93E1B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178917" y="29742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DEA0D7C-6F91-C0EE-3CB4-BC5E7CC5A57E}"/>
                    </a:ext>
                  </a:extLst>
                </p14:cNvPr>
                <p14:cNvContentPartPr/>
                <p14:nvPr/>
              </p14:nvContentPartPr>
              <p14:xfrm>
                <a:off x="4198357" y="3088332"/>
                <a:ext cx="36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DEA0D7C-6F91-C0EE-3CB4-BC5E7CC5A57E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189357" y="30796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0CB9C74-2237-9A62-BF53-00F51CC570D0}"/>
              </a:ext>
            </a:extLst>
          </p:cNvPr>
          <p:cNvGrpSpPr/>
          <p:nvPr/>
        </p:nvGrpSpPr>
        <p:grpSpPr>
          <a:xfrm>
            <a:off x="4922068" y="2302068"/>
            <a:ext cx="1513080" cy="1282062"/>
            <a:chOff x="4476637" y="1944870"/>
            <a:chExt cx="1513080" cy="128206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53AE1C5-A5D4-61A8-9954-C4ADB508BB74}"/>
                    </a:ext>
                  </a:extLst>
                </p14:cNvPr>
                <p14:cNvContentPartPr/>
                <p14:nvPr/>
              </p14:nvContentPartPr>
              <p14:xfrm>
                <a:off x="4945638" y="1944870"/>
                <a:ext cx="52200" cy="95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53AE1C5-A5D4-61A8-9954-C4ADB508BB7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936700" y="1935836"/>
                  <a:ext cx="69719" cy="1127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CF86AEC-283D-44DF-E22B-D27673129D88}"/>
                    </a:ext>
                  </a:extLst>
                </p14:cNvPr>
                <p14:cNvContentPartPr/>
                <p14:nvPr/>
              </p14:nvContentPartPr>
              <p14:xfrm>
                <a:off x="5063718" y="1944870"/>
                <a:ext cx="137880" cy="201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CF86AEC-283D-44DF-E22B-D27673129D8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054718" y="1935870"/>
                  <a:ext cx="1555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9B65371-9304-C0A9-3A8C-E69AFC94BB0D}"/>
                    </a:ext>
                  </a:extLst>
                </p14:cNvPr>
                <p14:cNvContentPartPr/>
                <p14:nvPr/>
              </p14:nvContentPartPr>
              <p14:xfrm>
                <a:off x="4874797" y="2164932"/>
                <a:ext cx="1114920" cy="6847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9B65371-9304-C0A9-3A8C-E69AFC94BB0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865797" y="2155932"/>
                  <a:ext cx="1132560" cy="70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F76F4D3-0AB8-C10F-E9AF-F16391608AE4}"/>
                    </a:ext>
                  </a:extLst>
                </p14:cNvPr>
                <p14:cNvContentPartPr/>
                <p14:nvPr/>
              </p14:nvContentPartPr>
              <p14:xfrm>
                <a:off x="4843117" y="2766492"/>
                <a:ext cx="84960" cy="1616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F76F4D3-0AB8-C10F-E9AF-F16391608AE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834117" y="2757492"/>
                  <a:ext cx="1026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DAD5795-7025-B452-6C69-16957D08052E}"/>
                    </a:ext>
                  </a:extLst>
                </p14:cNvPr>
                <p14:cNvContentPartPr/>
                <p14:nvPr/>
              </p14:nvContentPartPr>
              <p14:xfrm>
                <a:off x="4476637" y="2907972"/>
                <a:ext cx="345240" cy="3009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DAD5795-7025-B452-6C69-16957D08052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467997" y="2899332"/>
                  <a:ext cx="36288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A420E24F-A07C-2278-F753-BAF52CEEEC99}"/>
                    </a:ext>
                  </a:extLst>
                </p14:cNvPr>
                <p14:cNvContentPartPr/>
                <p14:nvPr/>
              </p14:nvContentPartPr>
              <p14:xfrm>
                <a:off x="4979197" y="3127572"/>
                <a:ext cx="157680" cy="99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A420E24F-A07C-2278-F753-BAF52CEEEC9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970197" y="3118572"/>
                  <a:ext cx="1753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8F558DD-C277-EF10-69F6-85E42B2906BC}"/>
                    </a:ext>
                  </a:extLst>
                </p14:cNvPr>
                <p14:cNvContentPartPr/>
                <p14:nvPr/>
              </p14:nvContentPartPr>
              <p14:xfrm>
                <a:off x="5000437" y="3022452"/>
                <a:ext cx="36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8F558DD-C277-EF10-69F6-85E42B2906BC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991797" y="30138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A654CF1B-B9B4-F595-D700-DCC5854DC043}"/>
                  </a:ext>
                </a:extLst>
              </p14:cNvPr>
              <p14:cNvContentPartPr/>
              <p14:nvPr/>
            </p14:nvContentPartPr>
            <p14:xfrm>
              <a:off x="5293066" y="3405600"/>
              <a:ext cx="500760" cy="2919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A654CF1B-B9B4-F595-D700-DCC5854DC043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5284072" y="3396600"/>
                <a:ext cx="518387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F183FFF8-399D-9777-D565-DC1A568A36BC}"/>
                  </a:ext>
                </a:extLst>
              </p14:cNvPr>
              <p14:cNvContentPartPr/>
              <p14:nvPr/>
            </p14:nvContentPartPr>
            <p14:xfrm>
              <a:off x="3812386" y="3739680"/>
              <a:ext cx="118080" cy="3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F183FFF8-399D-9777-D565-DC1A568A36BC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3803358" y="3730680"/>
                <a:ext cx="135774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4B34A63A-7CB6-D8FF-F6AC-DC31F34AFC47}"/>
              </a:ext>
            </a:extLst>
          </p:cNvPr>
          <p:cNvGrpSpPr/>
          <p:nvPr/>
        </p:nvGrpSpPr>
        <p:grpSpPr>
          <a:xfrm>
            <a:off x="4191106" y="3739680"/>
            <a:ext cx="12240" cy="72000"/>
            <a:chOff x="4210237" y="3418812"/>
            <a:chExt cx="12240" cy="7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5CFFA305-7A55-02FF-4119-2D54300ED79A}"/>
                    </a:ext>
                  </a:extLst>
                </p14:cNvPr>
                <p14:cNvContentPartPr/>
                <p14:nvPr/>
              </p14:nvContentPartPr>
              <p14:xfrm>
                <a:off x="4210237" y="3418812"/>
                <a:ext cx="360" cy="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5CFFA305-7A55-02FF-4119-2D54300ED79A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201237" y="34101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C9E9E58-CF17-5E75-1038-39791C0864A1}"/>
                    </a:ext>
                  </a:extLst>
                </p14:cNvPr>
                <p14:cNvContentPartPr/>
                <p14:nvPr/>
              </p14:nvContentPartPr>
              <p14:xfrm>
                <a:off x="4222117" y="3490452"/>
                <a:ext cx="360" cy="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C9E9E58-CF17-5E75-1038-39791C0864A1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213117" y="34814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2F742D8E-8D7C-85E9-78FE-93D21CB74882}"/>
                  </a:ext>
                </a:extLst>
              </p14:cNvPr>
              <p14:cNvContentPartPr/>
              <p14:nvPr/>
            </p14:nvContentPartPr>
            <p14:xfrm>
              <a:off x="4422226" y="3687480"/>
              <a:ext cx="399600" cy="2293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2F742D8E-8D7C-85E9-78FE-93D21CB74882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4413226" y="3678480"/>
                <a:ext cx="417240" cy="24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A898EF0-262C-1E56-5726-B1A5C03B89BE}"/>
              </a:ext>
            </a:extLst>
          </p:cNvPr>
          <p:cNvGrpSpPr/>
          <p:nvPr/>
        </p:nvGrpSpPr>
        <p:grpSpPr>
          <a:xfrm>
            <a:off x="4937026" y="3657240"/>
            <a:ext cx="736920" cy="276480"/>
            <a:chOff x="4956157" y="3336372"/>
            <a:chExt cx="736920" cy="27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4F79C2C9-8C03-5AA7-C7F2-699200BAF42F}"/>
                    </a:ext>
                  </a:extLst>
                </p14:cNvPr>
                <p14:cNvContentPartPr/>
                <p14:nvPr/>
              </p14:nvContentPartPr>
              <p14:xfrm>
                <a:off x="4956157" y="3336372"/>
                <a:ext cx="736920" cy="2764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F79C2C9-8C03-5AA7-C7F2-699200BAF42F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947517" y="3327372"/>
                  <a:ext cx="75456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B855DE4E-5412-7915-220F-894535CDC2A5}"/>
                    </a:ext>
                  </a:extLst>
                </p14:cNvPr>
                <p14:cNvContentPartPr/>
                <p14:nvPr/>
              </p14:nvContentPartPr>
              <p14:xfrm>
                <a:off x="5441437" y="3406572"/>
                <a:ext cx="360" cy="28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B855DE4E-5412-7915-220F-894535CDC2A5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432797" y="339793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EBA5EEC-1C3D-CD6A-A6B1-DA39F97C5491}"/>
                    </a:ext>
                  </a:extLst>
                </p14:cNvPr>
                <p14:cNvContentPartPr/>
                <p14:nvPr/>
              </p14:nvContentPartPr>
              <p14:xfrm>
                <a:off x="5142637" y="3451572"/>
                <a:ext cx="145080" cy="7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EBA5EEC-1C3D-CD6A-A6B1-DA39F97C5491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133997" y="3442572"/>
                  <a:ext cx="162720" cy="2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5C331273-088F-5749-7ED0-9F5F3D9DBEBC}"/>
                  </a:ext>
                </a:extLst>
              </p14:cNvPr>
              <p14:cNvContentPartPr/>
              <p14:nvPr/>
            </p14:nvContentPartPr>
            <p14:xfrm>
              <a:off x="3933706" y="3982320"/>
              <a:ext cx="119160" cy="1789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5C331273-088F-5749-7ED0-9F5F3D9DBEBC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3924679" y="3973338"/>
                <a:ext cx="136853" cy="196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6826762E-5065-AD1C-4259-05B5C0C4B81B}"/>
                  </a:ext>
                </a:extLst>
              </p14:cNvPr>
              <p14:cNvContentPartPr/>
              <p14:nvPr/>
            </p14:nvContentPartPr>
            <p14:xfrm>
              <a:off x="4246186" y="4042440"/>
              <a:ext cx="360" cy="3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6826762E-5065-AD1C-4259-05B5C0C4B81B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237186" y="40334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3B551955-28C4-3C1C-B2FF-3BCB8F282EC8}"/>
                  </a:ext>
                </a:extLst>
              </p14:cNvPr>
              <p14:cNvContentPartPr/>
              <p14:nvPr/>
            </p14:nvContentPartPr>
            <p14:xfrm>
              <a:off x="4267066" y="4219920"/>
              <a:ext cx="360" cy="28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3B551955-28C4-3C1C-B2FF-3BCB8F282EC8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4258066" y="4210920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C3BDC631-00E4-D804-E5AF-D0CB46FC809D}"/>
                  </a:ext>
                </a:extLst>
              </p14:cNvPr>
              <p14:cNvContentPartPr/>
              <p14:nvPr/>
            </p14:nvContentPartPr>
            <p14:xfrm>
              <a:off x="4556866" y="4162320"/>
              <a:ext cx="460440" cy="1454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C3BDC631-00E4-D804-E5AF-D0CB46FC809D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4547859" y="4153320"/>
                <a:ext cx="478094" cy="16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957874C-09D0-13ED-B709-D9C89616133C}"/>
              </a:ext>
            </a:extLst>
          </p:cNvPr>
          <p:cNvGrpSpPr/>
          <p:nvPr/>
        </p:nvGrpSpPr>
        <p:grpSpPr>
          <a:xfrm>
            <a:off x="5040346" y="4020840"/>
            <a:ext cx="750600" cy="300600"/>
            <a:chOff x="5059477" y="3699972"/>
            <a:chExt cx="750600" cy="30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347BDAA-7DCA-10E0-DA72-EDA0CA9D2E07}"/>
                    </a:ext>
                  </a:extLst>
                </p14:cNvPr>
                <p14:cNvContentPartPr/>
                <p14:nvPr/>
              </p14:nvContentPartPr>
              <p14:xfrm>
                <a:off x="5059477" y="3699972"/>
                <a:ext cx="750600" cy="300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347BDAA-7DCA-10E0-DA72-EDA0CA9D2E0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050837" y="3690972"/>
                  <a:ext cx="76824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8D8394D-1ECB-B7FD-0D78-EC0D3C793ECE}"/>
                    </a:ext>
                  </a:extLst>
                </p14:cNvPr>
                <p14:cNvContentPartPr/>
                <p14:nvPr/>
              </p14:nvContentPartPr>
              <p14:xfrm>
                <a:off x="5097277" y="3801492"/>
                <a:ext cx="202680" cy="752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8D8394D-1ECB-B7FD-0D78-EC0D3C793EC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088277" y="3792492"/>
                  <a:ext cx="22032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B26B850-28BA-E2A5-65C9-14A2C0309841}"/>
                    </a:ext>
                  </a:extLst>
                </p14:cNvPr>
                <p14:cNvContentPartPr/>
                <p14:nvPr/>
              </p14:nvContentPartPr>
              <p14:xfrm>
                <a:off x="5447197" y="3771612"/>
                <a:ext cx="360" cy="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B26B850-28BA-E2A5-65C9-14A2C0309841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438557" y="37626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FF59EB4A-9CB9-EE7D-6F3F-1F5DABAA899F}"/>
                  </a:ext>
                </a:extLst>
              </p14:cNvPr>
              <p14:cNvContentPartPr/>
              <p14:nvPr/>
            </p14:nvContentPartPr>
            <p14:xfrm>
              <a:off x="4569826" y="4064400"/>
              <a:ext cx="360" cy="3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FF59EB4A-9CB9-EE7D-6F3F-1F5DABAA899F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560826" y="405540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4C31632-A4C9-689B-B2B7-F5A160B68404}"/>
              </a:ext>
            </a:extLst>
          </p:cNvPr>
          <p:cNvGrpSpPr/>
          <p:nvPr/>
        </p:nvGrpSpPr>
        <p:grpSpPr>
          <a:xfrm>
            <a:off x="3595306" y="3160080"/>
            <a:ext cx="284760" cy="1143720"/>
            <a:chOff x="3614437" y="2839212"/>
            <a:chExt cx="284760" cy="114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23C462F-1B30-9DF2-03C6-490DC16EFAE3}"/>
                    </a:ext>
                  </a:extLst>
                </p14:cNvPr>
                <p14:cNvContentPartPr/>
                <p14:nvPr/>
              </p14:nvContentPartPr>
              <p14:xfrm>
                <a:off x="3816397" y="2955132"/>
                <a:ext cx="8640" cy="1800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23C462F-1B30-9DF2-03C6-490DC16EFAE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807397" y="2946132"/>
                  <a:ext cx="262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A9E8021-3F24-B550-5270-52BAE211BDC5}"/>
                    </a:ext>
                  </a:extLst>
                </p14:cNvPr>
                <p14:cNvContentPartPr/>
                <p14:nvPr/>
              </p14:nvContentPartPr>
              <p14:xfrm>
                <a:off x="3745477" y="3045132"/>
                <a:ext cx="153720" cy="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A9E8021-3F24-B550-5270-52BAE211BDC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736837" y="3036132"/>
                  <a:ext cx="171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774C2C4-E584-375B-2CC1-ED35E55D84CF}"/>
                    </a:ext>
                  </a:extLst>
                </p14:cNvPr>
                <p14:cNvContentPartPr/>
                <p14:nvPr/>
              </p14:nvContentPartPr>
              <p14:xfrm>
                <a:off x="3614437" y="2839212"/>
                <a:ext cx="227520" cy="11437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774C2C4-E584-375B-2CC1-ED35E55D84CF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605437" y="2830212"/>
                  <a:ext cx="245160" cy="116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B670C21C-8FD6-8499-AC5C-ABCEB42D6BF2}"/>
                  </a:ext>
                </a:extLst>
              </p14:cNvPr>
              <p14:cNvContentPartPr/>
              <p14:nvPr/>
            </p14:nvContentPartPr>
            <p14:xfrm>
              <a:off x="6203146" y="4721040"/>
              <a:ext cx="75960" cy="399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B670C21C-8FD6-8499-AC5C-ABCEB42D6BF2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6194146" y="4712040"/>
                <a:ext cx="93600" cy="5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9D14B80-C73B-872A-E0A1-6B84C98A3798}"/>
              </a:ext>
            </a:extLst>
          </p:cNvPr>
          <p:cNvGrpSpPr/>
          <p:nvPr/>
        </p:nvGrpSpPr>
        <p:grpSpPr>
          <a:xfrm>
            <a:off x="6257146" y="4420440"/>
            <a:ext cx="1345320" cy="387000"/>
            <a:chOff x="6276277" y="4099572"/>
            <a:chExt cx="1345320" cy="38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7E2D07D-A85B-34FD-F684-851E4EAFCDD5}"/>
                    </a:ext>
                  </a:extLst>
                </p14:cNvPr>
                <p14:cNvContentPartPr/>
                <p14:nvPr/>
              </p14:nvContentPartPr>
              <p14:xfrm>
                <a:off x="6276277" y="4176972"/>
                <a:ext cx="478800" cy="309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7E2D07D-A85B-34FD-F684-851E4EAFCDD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267277" y="4168332"/>
                  <a:ext cx="49644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6325870-D0B6-0920-60E9-D43EC3EAB3DF}"/>
                    </a:ext>
                  </a:extLst>
                </p14:cNvPr>
                <p14:cNvContentPartPr/>
                <p14:nvPr/>
              </p14:nvContentPartPr>
              <p14:xfrm>
                <a:off x="6804757" y="4323852"/>
                <a:ext cx="360" cy="2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6325870-D0B6-0920-60E9-D43EC3EAB3DF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795757" y="431521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7D4E725-7D5B-9C1C-69FF-105CC77104A5}"/>
                    </a:ext>
                  </a:extLst>
                </p14:cNvPr>
                <p14:cNvContentPartPr/>
                <p14:nvPr/>
              </p14:nvContentPartPr>
              <p14:xfrm>
                <a:off x="6872077" y="4298292"/>
                <a:ext cx="228960" cy="1576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7D4E725-7D5B-9C1C-69FF-105CC77104A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863437" y="4289292"/>
                  <a:ext cx="246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49E31FF-B6FD-0B8B-C863-487AF969893E}"/>
                    </a:ext>
                  </a:extLst>
                </p14:cNvPr>
                <p14:cNvContentPartPr/>
                <p14:nvPr/>
              </p14:nvContentPartPr>
              <p14:xfrm>
                <a:off x="6986197" y="4163652"/>
                <a:ext cx="11880" cy="504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49E31FF-B6FD-0B8B-C863-487AF969893E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977197" y="4154652"/>
                  <a:ext cx="2952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E5660DE-0710-2752-898C-A6E4A3BA1209}"/>
                    </a:ext>
                  </a:extLst>
                </p14:cNvPr>
                <p14:cNvContentPartPr/>
                <p14:nvPr/>
              </p14:nvContentPartPr>
              <p14:xfrm>
                <a:off x="7149637" y="4099572"/>
                <a:ext cx="471960" cy="3567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E5660DE-0710-2752-898C-A6E4A3BA1209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140997" y="4090572"/>
                  <a:ext cx="48960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D1072D3-003C-DFA3-7048-7F45C7B5D959}"/>
                    </a:ext>
                  </a:extLst>
                </p14:cNvPr>
                <p14:cNvContentPartPr/>
                <p14:nvPr/>
              </p14:nvContentPartPr>
              <p14:xfrm>
                <a:off x="7296877" y="4138452"/>
                <a:ext cx="10800" cy="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D1072D3-003C-DFA3-7048-7F45C7B5D95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288237" y="4129452"/>
                  <a:ext cx="2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C272753-B504-C904-A8E9-37BA364D1A95}"/>
                    </a:ext>
                  </a:extLst>
                </p14:cNvPr>
                <p14:cNvContentPartPr/>
                <p14:nvPr/>
              </p14:nvContentPartPr>
              <p14:xfrm>
                <a:off x="7296877" y="4138452"/>
                <a:ext cx="36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C272753-B504-C904-A8E9-37BA364D1A9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288237" y="41294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A5370C0-AD85-96D2-799D-90D3838C974D}"/>
                    </a:ext>
                  </a:extLst>
                </p14:cNvPr>
                <p14:cNvContentPartPr/>
                <p14:nvPr/>
              </p14:nvContentPartPr>
              <p14:xfrm>
                <a:off x="7307677" y="4137732"/>
                <a:ext cx="2988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A5370C0-AD85-96D2-799D-90D3838C974D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298677" y="4129092"/>
                  <a:ext cx="47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CE2CDDC-9CF6-52F7-1A82-F3E23A419579}"/>
                    </a:ext>
                  </a:extLst>
                </p14:cNvPr>
                <p14:cNvContentPartPr/>
                <p14:nvPr/>
              </p14:nvContentPartPr>
              <p14:xfrm>
                <a:off x="7151797" y="4272012"/>
                <a:ext cx="9000" cy="471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CE2CDDC-9CF6-52F7-1A82-F3E23A419579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143157" y="4263012"/>
                  <a:ext cx="266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370A852-C750-A62F-7399-AEDB9C1D300A}"/>
                    </a:ext>
                  </a:extLst>
                </p14:cNvPr>
                <p14:cNvContentPartPr/>
                <p14:nvPr/>
              </p14:nvContentPartPr>
              <p14:xfrm>
                <a:off x="7298317" y="4128012"/>
                <a:ext cx="36720" cy="306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370A852-C750-A62F-7399-AEDB9C1D300A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289677" y="4119012"/>
                  <a:ext cx="543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A8E7D3B-C028-00CA-6BE5-DA2830984213}"/>
                    </a:ext>
                  </a:extLst>
                </p14:cNvPr>
                <p14:cNvContentPartPr/>
                <p14:nvPr/>
              </p14:nvContentPartPr>
              <p14:xfrm>
                <a:off x="7111837" y="4259772"/>
                <a:ext cx="88200" cy="1900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A8E7D3B-C028-00CA-6BE5-DA2830984213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103197" y="4251132"/>
                  <a:ext cx="10584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FFF888D6-D0F8-BCB2-52E4-B5928D55FE8F}"/>
                    </a:ext>
                  </a:extLst>
                </p14:cNvPr>
                <p14:cNvContentPartPr/>
                <p14:nvPr/>
              </p14:nvContentPartPr>
              <p14:xfrm>
                <a:off x="7202197" y="4250772"/>
                <a:ext cx="2880" cy="309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FFF888D6-D0F8-BCB2-52E4-B5928D55FE8F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193557" y="4241772"/>
                  <a:ext cx="20520" cy="4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0BAAFD7D-9F5B-EDFD-FA25-6577DFF6C924}"/>
                  </a:ext>
                </a:extLst>
              </p14:cNvPr>
              <p14:cNvContentPartPr/>
              <p14:nvPr/>
            </p14:nvContentPartPr>
            <p14:xfrm>
              <a:off x="5990386" y="6131423"/>
              <a:ext cx="138960" cy="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0BAAFD7D-9F5B-EDFD-FA25-6577DFF6C924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5981386" y="6122423"/>
                <a:ext cx="1566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E6B17883-53EE-D81B-2F9D-559B229A8102}"/>
                  </a:ext>
                </a:extLst>
              </p14:cNvPr>
              <p14:cNvContentPartPr/>
              <p14:nvPr/>
            </p14:nvContentPartPr>
            <p14:xfrm>
              <a:off x="6009106" y="6263543"/>
              <a:ext cx="76680" cy="36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E6B17883-53EE-D81B-2F9D-559B229A8102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6000106" y="6254543"/>
                <a:ext cx="9432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6470F080-FD4D-CCF9-7325-2A37E412974A}"/>
              </a:ext>
            </a:extLst>
          </p:cNvPr>
          <p:cNvGrpSpPr/>
          <p:nvPr/>
        </p:nvGrpSpPr>
        <p:grpSpPr>
          <a:xfrm>
            <a:off x="6508066" y="5766383"/>
            <a:ext cx="1470600" cy="642240"/>
            <a:chOff x="6530797" y="5142852"/>
            <a:chExt cx="1470600" cy="64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603CB8C-5DFA-3E6B-BD87-8590B00C7E0B}"/>
                    </a:ext>
                  </a:extLst>
                </p14:cNvPr>
                <p14:cNvContentPartPr/>
                <p14:nvPr/>
              </p14:nvContentPartPr>
              <p14:xfrm>
                <a:off x="6530797" y="5317452"/>
                <a:ext cx="116280" cy="4658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603CB8C-5DFA-3E6B-BD87-8590B00C7E0B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522157" y="5308452"/>
                  <a:ext cx="133920" cy="48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2AECA05-731F-A4D2-6B37-016677518AC5}"/>
                    </a:ext>
                  </a:extLst>
                </p14:cNvPr>
                <p14:cNvContentPartPr/>
                <p14:nvPr/>
              </p14:nvContentPartPr>
              <p14:xfrm>
                <a:off x="6695677" y="5410692"/>
                <a:ext cx="104040" cy="2311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2AECA05-731F-A4D2-6B37-016677518AC5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6686677" y="5401692"/>
                  <a:ext cx="12168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7C25121-9623-200F-90CA-6DCAE332A001}"/>
                    </a:ext>
                  </a:extLst>
                </p14:cNvPr>
                <p14:cNvContentPartPr/>
                <p14:nvPr/>
              </p14:nvContentPartPr>
              <p14:xfrm>
                <a:off x="6855517" y="5619492"/>
                <a:ext cx="96480" cy="1458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7C25121-9623-200F-90CA-6DCAE332A001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846877" y="5610492"/>
                  <a:ext cx="1141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26F17CC-B6EB-41AB-5B6A-0ABD6843DAA4}"/>
                    </a:ext>
                  </a:extLst>
                </p14:cNvPr>
                <p14:cNvContentPartPr/>
                <p14:nvPr/>
              </p14:nvContentPartPr>
              <p14:xfrm>
                <a:off x="7062877" y="5515812"/>
                <a:ext cx="99720" cy="5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26F17CC-B6EB-41AB-5B6A-0ABD6843DAA4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7054237" y="5507172"/>
                  <a:ext cx="1173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BB47549-92CE-4DB1-21A3-16A21D54E2E5}"/>
                    </a:ext>
                  </a:extLst>
                </p14:cNvPr>
                <p14:cNvContentPartPr/>
                <p14:nvPr/>
              </p14:nvContentPartPr>
              <p14:xfrm>
                <a:off x="7325677" y="5402052"/>
                <a:ext cx="100440" cy="2350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BB47549-92CE-4DB1-21A3-16A21D54E2E5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7317037" y="5393412"/>
                  <a:ext cx="11808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3E8C483-D43B-8ABC-1093-93EE04FD049B}"/>
                    </a:ext>
                  </a:extLst>
                </p14:cNvPr>
                <p14:cNvContentPartPr/>
                <p14:nvPr/>
              </p14:nvContentPartPr>
              <p14:xfrm>
                <a:off x="7520437" y="5571252"/>
                <a:ext cx="180360" cy="2138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3E8C483-D43B-8ABC-1093-93EE04FD049B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7511437" y="5562612"/>
                  <a:ext cx="1980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543FB20E-339D-7E18-B229-0B442E16B59D}"/>
                    </a:ext>
                  </a:extLst>
                </p14:cNvPr>
                <p14:cNvContentPartPr/>
                <p14:nvPr/>
              </p14:nvContentPartPr>
              <p14:xfrm>
                <a:off x="7724197" y="5327172"/>
                <a:ext cx="79920" cy="395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543FB20E-339D-7E18-B229-0B442E16B59D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7715557" y="5318172"/>
                  <a:ext cx="9756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532FB327-BE2C-10C7-5B2B-E40FC1EFB6E2}"/>
                    </a:ext>
                  </a:extLst>
                </p14:cNvPr>
                <p14:cNvContentPartPr/>
                <p14:nvPr/>
              </p14:nvContentPartPr>
              <p14:xfrm>
                <a:off x="7811317" y="5142852"/>
                <a:ext cx="190080" cy="1918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532FB327-BE2C-10C7-5B2B-E40FC1EFB6E2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802317" y="5133852"/>
                  <a:ext cx="207720" cy="209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44590C0-5B9F-3A2A-C2D2-FE68F258EF25}"/>
              </a:ext>
            </a:extLst>
          </p:cNvPr>
          <p:cNvSpPr txBox="1"/>
          <p:nvPr/>
        </p:nvSpPr>
        <p:spPr>
          <a:xfrm>
            <a:off x="4426976" y="608798"/>
            <a:ext cx="4131259" cy="824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400" dirty="0">
                <a:solidFill>
                  <a:srgbClr val="FF0000"/>
                </a:solidFill>
              </a:rPr>
              <a:t>s: binary variable 0 or 1 for two groups</a:t>
            </a:r>
          </a:p>
          <a:p>
            <a:pPr algn="l">
              <a:buNone/>
            </a:pPr>
            <a:r>
              <a:rPr lang="en-US" sz="1400" dirty="0">
                <a:solidFill>
                  <a:srgbClr val="FF0000"/>
                </a:solidFill>
              </a:rPr>
              <a:t>Increase cost when bond C lies between groups</a:t>
            </a:r>
          </a:p>
          <a:p>
            <a:pPr algn="l">
              <a:buNone/>
            </a:pPr>
            <a:r>
              <a:rPr lang="en-US" sz="1400" dirty="0">
                <a:solidFill>
                  <a:srgbClr val="FF0000"/>
                </a:solidFill>
              </a:rPr>
              <a:t>No cost when C lies within group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A8CCE10-A180-6E1A-AC7F-38BC239EA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9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9754"/>
    </mc:Choice>
    <mc:Fallback xmlns="">
      <p:transition advClick="0" advTm="119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E71C2C-612B-BBFF-31C2-2A1508758CCD}"/>
              </a:ext>
            </a:extLst>
          </p:cNvPr>
          <p:cNvSpPr txBox="1"/>
          <p:nvPr/>
        </p:nvSpPr>
        <p:spPr>
          <a:xfrm>
            <a:off x="1958993" y="107747"/>
            <a:ext cx="453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Boutique problems – MIN CUT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126842-E1FB-E240-201E-AC46139C19CE}"/>
              </a:ext>
            </a:extLst>
          </p:cNvPr>
          <p:cNvGrpSpPr/>
          <p:nvPr/>
        </p:nvGrpSpPr>
        <p:grpSpPr>
          <a:xfrm>
            <a:off x="1066800" y="1295400"/>
            <a:ext cx="199080" cy="252360"/>
            <a:chOff x="4632517" y="1515492"/>
            <a:chExt cx="199080" cy="25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47175FE-1BCB-B674-6783-1E6067F128C2}"/>
                    </a:ext>
                  </a:extLst>
                </p14:cNvPr>
                <p14:cNvContentPartPr/>
                <p14:nvPr/>
              </p14:nvContentPartPr>
              <p14:xfrm>
                <a:off x="4632517" y="1515492"/>
                <a:ext cx="199080" cy="252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47175FE-1BCB-B674-6783-1E6067F128C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23517" y="1506492"/>
                  <a:ext cx="2167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9CA0EB9-0237-A1D1-424B-02E5C7E824C4}"/>
                    </a:ext>
                  </a:extLst>
                </p14:cNvPr>
                <p14:cNvContentPartPr/>
                <p14:nvPr/>
              </p14:nvContentPartPr>
              <p14:xfrm>
                <a:off x="4655557" y="1635012"/>
                <a:ext cx="5040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9CA0EB9-0237-A1D1-424B-02E5C7E824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646557" y="1626012"/>
                  <a:ext cx="68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B64672-051D-30E2-4163-F0E626E3D6B5}"/>
                  </a:ext>
                </a:extLst>
              </p14:cNvPr>
              <p14:cNvContentPartPr/>
              <p14:nvPr/>
            </p14:nvContentPartPr>
            <p14:xfrm>
              <a:off x="1015320" y="1064640"/>
              <a:ext cx="187200" cy="108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B64672-051D-30E2-4163-F0E626E3D6B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6320" y="1055640"/>
                <a:ext cx="20484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33073CE-6F90-78C0-805E-FF1A091ED765}"/>
                  </a:ext>
                </a:extLst>
              </p14:cNvPr>
              <p14:cNvContentPartPr/>
              <p14:nvPr/>
            </p14:nvContentPartPr>
            <p14:xfrm>
              <a:off x="1437240" y="1383960"/>
              <a:ext cx="5292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33073CE-6F90-78C0-805E-FF1A091ED76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8301" y="1374960"/>
                <a:ext cx="70441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B8934-7390-D070-ED8A-4A33B83F4527}"/>
                  </a:ext>
                </a:extLst>
              </p14:cNvPr>
              <p14:cNvContentPartPr/>
              <p14:nvPr/>
            </p14:nvContentPartPr>
            <p14:xfrm>
              <a:off x="1461000" y="1452720"/>
              <a:ext cx="2268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B8934-7390-D070-ED8A-4A33B83F452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52141" y="1443720"/>
                <a:ext cx="40044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82D6A17-2F49-ECD9-1AA4-8C29D838B7B0}"/>
                  </a:ext>
                </a:extLst>
              </p14:cNvPr>
              <p14:cNvContentPartPr/>
              <p14:nvPr/>
            </p14:nvContentPartPr>
            <p14:xfrm>
              <a:off x="1764120" y="1030440"/>
              <a:ext cx="305280" cy="634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82D6A17-2F49-ECD9-1AA4-8C29D838B7B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55120" y="1021440"/>
                <a:ext cx="322920" cy="65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5B5436D-A3BF-3F7A-E093-7B6C0D80BC94}"/>
                  </a:ext>
                </a:extLst>
              </p14:cNvPr>
              <p14:cNvContentPartPr/>
              <p14:nvPr/>
            </p14:nvContentPartPr>
            <p14:xfrm>
              <a:off x="2261640" y="1144560"/>
              <a:ext cx="171000" cy="425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5B5436D-A3BF-3F7A-E093-7B6C0D80BC9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53000" y="1135560"/>
                <a:ext cx="18864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68AB9F5-BED0-8B1F-4D0D-3762279F73BD}"/>
                  </a:ext>
                </a:extLst>
              </p14:cNvPr>
              <p14:cNvContentPartPr/>
              <p14:nvPr/>
            </p14:nvContentPartPr>
            <p14:xfrm>
              <a:off x="2465400" y="1499520"/>
              <a:ext cx="55800" cy="127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68AB9F5-BED0-8B1F-4D0D-3762279F73B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56760" y="1490520"/>
                <a:ext cx="734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8B60300-837C-3E07-246A-59CA681E2FC5}"/>
                  </a:ext>
                </a:extLst>
              </p14:cNvPr>
              <p14:cNvContentPartPr/>
              <p14:nvPr/>
            </p14:nvContentPartPr>
            <p14:xfrm>
              <a:off x="2571240" y="1483320"/>
              <a:ext cx="212400" cy="280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8B60300-837C-3E07-246A-59CA681E2FC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62240" y="1474320"/>
                <a:ext cx="23004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53AE1C5-A5D4-61A8-9954-C4ADB508BB74}"/>
                  </a:ext>
                </a:extLst>
              </p14:cNvPr>
              <p14:cNvContentPartPr/>
              <p14:nvPr/>
            </p14:nvContentPartPr>
            <p14:xfrm>
              <a:off x="1912800" y="1862040"/>
              <a:ext cx="52200" cy="95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53AE1C5-A5D4-61A8-9954-C4ADB508BB7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903800" y="1853040"/>
                <a:ext cx="6984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F86AEC-283D-44DF-E22B-D27673129D88}"/>
                  </a:ext>
                </a:extLst>
              </p14:cNvPr>
              <p14:cNvContentPartPr/>
              <p14:nvPr/>
            </p14:nvContentPartPr>
            <p14:xfrm>
              <a:off x="2030880" y="1862040"/>
              <a:ext cx="137880" cy="201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F86AEC-283D-44DF-E22B-D27673129D8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022240" y="1853040"/>
                <a:ext cx="155520" cy="21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6470F080-FD4D-CCF9-7325-2A37E412974A}"/>
              </a:ext>
            </a:extLst>
          </p:cNvPr>
          <p:cNvGrpSpPr/>
          <p:nvPr/>
        </p:nvGrpSpPr>
        <p:grpSpPr>
          <a:xfrm>
            <a:off x="2909317" y="1022520"/>
            <a:ext cx="1470600" cy="642240"/>
            <a:chOff x="6530797" y="5142852"/>
            <a:chExt cx="1470600" cy="64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603CB8C-5DFA-3E6B-BD87-8590B00C7E0B}"/>
                    </a:ext>
                  </a:extLst>
                </p14:cNvPr>
                <p14:cNvContentPartPr/>
                <p14:nvPr/>
              </p14:nvContentPartPr>
              <p14:xfrm>
                <a:off x="6530797" y="5317452"/>
                <a:ext cx="116280" cy="4658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603CB8C-5DFA-3E6B-BD87-8590B00C7E0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522157" y="5308452"/>
                  <a:ext cx="133920" cy="48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2AECA05-731F-A4D2-6B37-016677518AC5}"/>
                    </a:ext>
                  </a:extLst>
                </p14:cNvPr>
                <p14:cNvContentPartPr/>
                <p14:nvPr/>
              </p14:nvContentPartPr>
              <p14:xfrm>
                <a:off x="6695677" y="5410692"/>
                <a:ext cx="104040" cy="2311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2AECA05-731F-A4D2-6B37-016677518AC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686677" y="5401692"/>
                  <a:ext cx="12168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7C25121-9623-200F-90CA-6DCAE332A001}"/>
                    </a:ext>
                  </a:extLst>
                </p14:cNvPr>
                <p14:cNvContentPartPr/>
                <p14:nvPr/>
              </p14:nvContentPartPr>
              <p14:xfrm>
                <a:off x="6855517" y="5619492"/>
                <a:ext cx="96480" cy="1458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7C25121-9623-200F-90CA-6DCAE332A00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46877" y="5610492"/>
                  <a:ext cx="1141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26F17CC-B6EB-41AB-5B6A-0ABD6843DAA4}"/>
                    </a:ext>
                  </a:extLst>
                </p14:cNvPr>
                <p14:cNvContentPartPr/>
                <p14:nvPr/>
              </p14:nvContentPartPr>
              <p14:xfrm>
                <a:off x="7062877" y="5515812"/>
                <a:ext cx="99720" cy="5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26F17CC-B6EB-41AB-5B6A-0ABD6843DAA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054237" y="5507172"/>
                  <a:ext cx="1173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BB47549-92CE-4DB1-21A3-16A21D54E2E5}"/>
                    </a:ext>
                  </a:extLst>
                </p14:cNvPr>
                <p14:cNvContentPartPr/>
                <p14:nvPr/>
              </p14:nvContentPartPr>
              <p14:xfrm>
                <a:off x="7325677" y="5402052"/>
                <a:ext cx="100440" cy="2350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BB47549-92CE-4DB1-21A3-16A21D54E2E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317037" y="5393412"/>
                  <a:ext cx="11808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3E8C483-D43B-8ABC-1093-93EE04FD049B}"/>
                    </a:ext>
                  </a:extLst>
                </p14:cNvPr>
                <p14:cNvContentPartPr/>
                <p14:nvPr/>
              </p14:nvContentPartPr>
              <p14:xfrm>
                <a:off x="7520437" y="5571252"/>
                <a:ext cx="180360" cy="2138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3E8C483-D43B-8ABC-1093-93EE04FD049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511437" y="5562612"/>
                  <a:ext cx="1980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543FB20E-339D-7E18-B229-0B442E16B59D}"/>
                    </a:ext>
                  </a:extLst>
                </p14:cNvPr>
                <p14:cNvContentPartPr/>
                <p14:nvPr/>
              </p14:nvContentPartPr>
              <p14:xfrm>
                <a:off x="7724197" y="5327172"/>
                <a:ext cx="79920" cy="395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543FB20E-339D-7E18-B229-0B442E16B59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715557" y="5318172"/>
                  <a:ext cx="9756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532FB327-BE2C-10C7-5B2B-E40FC1EFB6E2}"/>
                    </a:ext>
                  </a:extLst>
                </p14:cNvPr>
                <p14:cNvContentPartPr/>
                <p14:nvPr/>
              </p14:nvContentPartPr>
              <p14:xfrm>
                <a:off x="7811317" y="5142852"/>
                <a:ext cx="190080" cy="1918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532FB327-BE2C-10C7-5B2B-E40FC1EFB6E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802317" y="5133852"/>
                  <a:ext cx="207720" cy="209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9052E1-CA55-787E-FB45-478F0D852B38}"/>
                  </a:ext>
                </a:extLst>
              </p14:cNvPr>
              <p14:cNvContentPartPr/>
              <p14:nvPr/>
            </p14:nvContentPartPr>
            <p14:xfrm>
              <a:off x="1589417" y="2849292"/>
              <a:ext cx="1371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9052E1-CA55-787E-FB45-478F0D852B3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580417" y="2840652"/>
                <a:ext cx="154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CF2371F-E875-032B-1EE4-3F341931FFFE}"/>
                  </a:ext>
                </a:extLst>
              </p14:cNvPr>
              <p14:cNvContentPartPr/>
              <p14:nvPr/>
            </p14:nvContentPartPr>
            <p14:xfrm>
              <a:off x="1623617" y="2914812"/>
              <a:ext cx="12924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CF2371F-E875-032B-1EE4-3F341931FFF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614977" y="2905812"/>
                <a:ext cx="1468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FDF351C3-0212-8ABB-2746-39F7160EE599}"/>
              </a:ext>
            </a:extLst>
          </p:cNvPr>
          <p:cNvGrpSpPr/>
          <p:nvPr/>
        </p:nvGrpSpPr>
        <p:grpSpPr>
          <a:xfrm>
            <a:off x="1989017" y="2563812"/>
            <a:ext cx="369000" cy="739080"/>
            <a:chOff x="1989017" y="2563812"/>
            <a:chExt cx="369000" cy="73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9FE1DD2-BB35-E168-46AF-418B3A9EA6D8}"/>
                    </a:ext>
                  </a:extLst>
                </p14:cNvPr>
                <p14:cNvContentPartPr/>
                <p14:nvPr/>
              </p14:nvContentPartPr>
              <p14:xfrm>
                <a:off x="1989017" y="2563812"/>
                <a:ext cx="276840" cy="388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9FE1DD2-BB35-E168-46AF-418B3A9EA6D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980377" y="2555172"/>
                  <a:ext cx="29448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0FEDBAD-F5EC-00AC-844E-6BCA093C111E}"/>
                    </a:ext>
                  </a:extLst>
                </p14:cNvPr>
                <p14:cNvContentPartPr/>
                <p14:nvPr/>
              </p14:nvContentPartPr>
              <p14:xfrm>
                <a:off x="2046617" y="3108852"/>
                <a:ext cx="102600" cy="146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0FEDBAD-F5EC-00AC-844E-6BCA093C111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037977" y="3099852"/>
                  <a:ext cx="1202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F388EB3-BA24-8C0B-8149-0A024F2DA487}"/>
                    </a:ext>
                  </a:extLst>
                </p14:cNvPr>
                <p14:cNvContentPartPr/>
                <p14:nvPr/>
              </p14:nvContentPartPr>
              <p14:xfrm>
                <a:off x="2207897" y="3082212"/>
                <a:ext cx="150120" cy="220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F388EB3-BA24-8C0B-8149-0A024F2DA48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198897" y="3073572"/>
                  <a:ext cx="167760" cy="23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A75EDC3-E571-6456-F432-16118B5F41D6}"/>
              </a:ext>
            </a:extLst>
          </p:cNvPr>
          <p:cNvGrpSpPr/>
          <p:nvPr/>
        </p:nvGrpSpPr>
        <p:grpSpPr>
          <a:xfrm>
            <a:off x="2568977" y="2479212"/>
            <a:ext cx="1586160" cy="661320"/>
            <a:chOff x="2568977" y="2479212"/>
            <a:chExt cx="1586160" cy="66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95E8B85-05CB-14D8-4751-261E4D36F2DF}"/>
                    </a:ext>
                  </a:extLst>
                </p14:cNvPr>
                <p14:cNvContentPartPr/>
                <p14:nvPr/>
              </p14:nvContentPartPr>
              <p14:xfrm>
                <a:off x="2568977" y="2596212"/>
                <a:ext cx="113400" cy="392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95E8B85-05CB-14D8-4751-261E4D36F2D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560337" y="2587572"/>
                  <a:ext cx="13104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6DE14B9-51B0-9A32-49E7-423A5DB73B4F}"/>
                    </a:ext>
                  </a:extLst>
                </p14:cNvPr>
                <p14:cNvContentPartPr/>
                <p14:nvPr/>
              </p14:nvContentPartPr>
              <p14:xfrm>
                <a:off x="2730257" y="2932812"/>
                <a:ext cx="63720" cy="125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6DE14B9-51B0-9A32-49E7-423A5DB73B4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721257" y="2923812"/>
                  <a:ext cx="813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91853E9-6BC0-7F23-030F-45F4FABB5011}"/>
                    </a:ext>
                  </a:extLst>
                </p14:cNvPr>
                <p14:cNvContentPartPr/>
                <p14:nvPr/>
              </p14:nvContentPartPr>
              <p14:xfrm>
                <a:off x="2886497" y="2902932"/>
                <a:ext cx="140400" cy="237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91853E9-6BC0-7F23-030F-45F4FABB501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877857" y="2893932"/>
                  <a:ext cx="1580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2DE5175-6A0B-33FF-2549-9A3834B373C1}"/>
                    </a:ext>
                  </a:extLst>
                </p14:cNvPr>
                <p14:cNvContentPartPr/>
                <p14:nvPr/>
              </p14:nvContentPartPr>
              <p14:xfrm>
                <a:off x="3152177" y="2488932"/>
                <a:ext cx="258840" cy="650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2DE5175-6A0B-33FF-2549-9A3834B373C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143177" y="2480292"/>
                  <a:ext cx="276480" cy="66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1E45E0F-9681-B997-D504-A9869CCF0E7B}"/>
                    </a:ext>
                  </a:extLst>
                </p14:cNvPr>
                <p14:cNvContentPartPr/>
                <p14:nvPr/>
              </p14:nvContentPartPr>
              <p14:xfrm>
                <a:off x="3434057" y="2579292"/>
                <a:ext cx="126720" cy="2775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1E45E0F-9681-B997-D504-A9869CCF0E7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425417" y="2570292"/>
                  <a:ext cx="14436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E36455F-F30B-D227-0E4C-852D41FF38BD}"/>
                    </a:ext>
                  </a:extLst>
                </p14:cNvPr>
                <p14:cNvContentPartPr/>
                <p14:nvPr/>
              </p14:nvContentPartPr>
              <p14:xfrm>
                <a:off x="3613337" y="2807172"/>
                <a:ext cx="106920" cy="1159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E36455F-F30B-D227-0E4C-852D41FF38B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604697" y="2798172"/>
                  <a:ext cx="12456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43D63F7-2F3D-F2DE-7A09-A43AB2845A23}"/>
                    </a:ext>
                  </a:extLst>
                </p14:cNvPr>
                <p14:cNvContentPartPr/>
                <p14:nvPr/>
              </p14:nvContentPartPr>
              <p14:xfrm>
                <a:off x="3717017" y="2479212"/>
                <a:ext cx="110880" cy="129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43D63F7-2F3D-F2DE-7A09-A43AB2845A2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708017" y="2470572"/>
                  <a:ext cx="1285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8CDB0BE-BBC8-093B-37A8-FEAF19943921}"/>
                    </a:ext>
                  </a:extLst>
                </p14:cNvPr>
                <p14:cNvContentPartPr/>
                <p14:nvPr/>
              </p14:nvContentPartPr>
              <p14:xfrm>
                <a:off x="4048577" y="2564532"/>
                <a:ext cx="32040" cy="2494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8CDB0BE-BBC8-093B-37A8-FEAF1994392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039937" y="2555532"/>
                  <a:ext cx="4968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FF4B06CD-828C-6029-285E-747FDBFAF67F}"/>
                    </a:ext>
                  </a:extLst>
                </p14:cNvPr>
                <p14:cNvContentPartPr/>
                <p14:nvPr/>
              </p14:nvContentPartPr>
              <p14:xfrm>
                <a:off x="3981617" y="2720772"/>
                <a:ext cx="173520" cy="68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FF4B06CD-828C-6029-285E-747FDBFAF67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972617" y="2711772"/>
                  <a:ext cx="191160" cy="2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1CC9E99-4238-FE60-3865-EA1ADB1972F0}"/>
              </a:ext>
            </a:extLst>
          </p:cNvPr>
          <p:cNvGrpSpPr/>
          <p:nvPr/>
        </p:nvGrpSpPr>
        <p:grpSpPr>
          <a:xfrm>
            <a:off x="4422977" y="2381652"/>
            <a:ext cx="401400" cy="572760"/>
            <a:chOff x="4422977" y="2381652"/>
            <a:chExt cx="401400" cy="57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9361162-815E-5AC9-CAB0-9651F1844FE9}"/>
                    </a:ext>
                  </a:extLst>
                </p14:cNvPr>
                <p14:cNvContentPartPr/>
                <p14:nvPr/>
              </p14:nvContentPartPr>
              <p14:xfrm>
                <a:off x="4422977" y="2534292"/>
                <a:ext cx="119520" cy="2304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9361162-815E-5AC9-CAB0-9651F1844FE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413977" y="2525292"/>
                  <a:ext cx="1371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DEF4DB2-9C2C-018F-6234-CCB0E8DAB551}"/>
                    </a:ext>
                  </a:extLst>
                </p14:cNvPr>
                <p14:cNvContentPartPr/>
                <p14:nvPr/>
              </p14:nvContentPartPr>
              <p14:xfrm>
                <a:off x="4632137" y="2736252"/>
                <a:ext cx="165960" cy="2181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DEF4DB2-9C2C-018F-6234-CCB0E8DAB55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623497" y="2727252"/>
                  <a:ext cx="1836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0A7D33A-979B-841C-9ABD-73FB28D00CA6}"/>
                    </a:ext>
                  </a:extLst>
                </p14:cNvPr>
                <p14:cNvContentPartPr/>
                <p14:nvPr/>
              </p14:nvContentPartPr>
              <p14:xfrm>
                <a:off x="4722497" y="2381652"/>
                <a:ext cx="101880" cy="1177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0A7D33A-979B-841C-9ABD-73FB28D00CA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713497" y="2373012"/>
                  <a:ext cx="119520" cy="13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5BFA08A-BBA3-BC58-688F-C67A09516136}"/>
                  </a:ext>
                </a:extLst>
              </p14:cNvPr>
              <p14:cNvContentPartPr/>
              <p14:nvPr/>
            </p14:nvContentPartPr>
            <p14:xfrm>
              <a:off x="5002937" y="2638692"/>
              <a:ext cx="82440" cy="3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5BFA08A-BBA3-BC58-688F-C67A0951613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993937" y="2630052"/>
                <a:ext cx="1000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9" name="Group 138">
            <a:extLst>
              <a:ext uri="{FF2B5EF4-FFF2-40B4-BE49-F238E27FC236}">
                <a16:creationId xmlns:a16="http://schemas.microsoft.com/office/drawing/2014/main" id="{8AF9FA1F-CDEE-4475-9473-C527AEB8652E}"/>
              </a:ext>
            </a:extLst>
          </p:cNvPr>
          <p:cNvGrpSpPr/>
          <p:nvPr/>
        </p:nvGrpSpPr>
        <p:grpSpPr>
          <a:xfrm>
            <a:off x="5251337" y="2336292"/>
            <a:ext cx="1080720" cy="658080"/>
            <a:chOff x="5251337" y="2336292"/>
            <a:chExt cx="1080720" cy="65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E796521D-E321-FC7B-45F8-68C4B871D9E0}"/>
                    </a:ext>
                  </a:extLst>
                </p14:cNvPr>
                <p14:cNvContentPartPr/>
                <p14:nvPr/>
              </p14:nvContentPartPr>
              <p14:xfrm>
                <a:off x="5251337" y="2488212"/>
                <a:ext cx="150480" cy="3283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E796521D-E321-FC7B-45F8-68C4B871D9E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242337" y="2479572"/>
                  <a:ext cx="16812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6582146-104C-7930-BDBA-C7DFB755D94F}"/>
                    </a:ext>
                  </a:extLst>
                </p14:cNvPr>
                <p14:cNvContentPartPr/>
                <p14:nvPr/>
              </p14:nvContentPartPr>
              <p14:xfrm>
                <a:off x="5488217" y="2551212"/>
                <a:ext cx="109800" cy="2451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6582146-104C-7930-BDBA-C7DFB755D94F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479577" y="2542212"/>
                  <a:ext cx="12744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A74E0D43-F8DC-AF7A-5C68-3BBCFA285C8E}"/>
                    </a:ext>
                  </a:extLst>
                </p14:cNvPr>
                <p14:cNvContentPartPr/>
                <p14:nvPr/>
              </p14:nvContentPartPr>
              <p14:xfrm>
                <a:off x="5652017" y="2773332"/>
                <a:ext cx="61200" cy="842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A74E0D43-F8DC-AF7A-5C68-3BBCFA285C8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643377" y="2764692"/>
                  <a:ext cx="788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4402BBAA-B498-9A72-3333-0F5C8BDB6859}"/>
                    </a:ext>
                  </a:extLst>
                </p14:cNvPr>
                <p14:cNvContentPartPr/>
                <p14:nvPr/>
              </p14:nvContentPartPr>
              <p14:xfrm>
                <a:off x="5802857" y="2544012"/>
                <a:ext cx="115920" cy="2188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4402BBAA-B498-9A72-3333-0F5C8BDB685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794217" y="2535372"/>
                  <a:ext cx="1335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F9EB07F6-0FDA-038F-13DD-AE54424F178A}"/>
                    </a:ext>
                  </a:extLst>
                </p14:cNvPr>
                <p14:cNvContentPartPr/>
                <p14:nvPr/>
              </p14:nvContentPartPr>
              <p14:xfrm>
                <a:off x="5977457" y="2754252"/>
                <a:ext cx="187920" cy="1821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F9EB07F6-0FDA-038F-13DD-AE54424F178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968817" y="2745612"/>
                  <a:ext cx="2055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ADEABAD-8C3E-9F37-3E80-D854339C2203}"/>
                    </a:ext>
                  </a:extLst>
                </p14:cNvPr>
                <p14:cNvContentPartPr/>
                <p14:nvPr/>
              </p14:nvContentPartPr>
              <p14:xfrm>
                <a:off x="6116057" y="2336292"/>
                <a:ext cx="216000" cy="6580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ADEABAD-8C3E-9F37-3E80-D854339C220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107417" y="2327292"/>
                  <a:ext cx="233640" cy="67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D8697BD9-9CC7-AFA5-9E15-4598B7C0C4BE}"/>
                  </a:ext>
                </a:extLst>
              </p14:cNvPr>
              <p14:cNvContentPartPr/>
              <p14:nvPr/>
            </p14:nvContentPartPr>
            <p14:xfrm>
              <a:off x="3328241" y="3229092"/>
              <a:ext cx="516960" cy="10656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D8697BD9-9CC7-AFA5-9E15-4598B7C0C4BE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319241" y="3220452"/>
                <a:ext cx="534600" cy="12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2C4C680-C981-77D8-8E46-B3881B4E3799}"/>
              </a:ext>
            </a:extLst>
          </p:cNvPr>
          <p:cNvGrpSpPr/>
          <p:nvPr/>
        </p:nvGrpSpPr>
        <p:grpSpPr>
          <a:xfrm>
            <a:off x="3481961" y="3478572"/>
            <a:ext cx="469800" cy="292680"/>
            <a:chOff x="3481961" y="3478572"/>
            <a:chExt cx="469800" cy="29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0988B43-3631-6CEC-E7BB-583522F098F6}"/>
                    </a:ext>
                  </a:extLst>
                </p14:cNvPr>
                <p14:cNvContentPartPr/>
                <p14:nvPr/>
              </p14:nvContentPartPr>
              <p14:xfrm>
                <a:off x="3491321" y="3548412"/>
                <a:ext cx="108360" cy="61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0988B43-3631-6CEC-E7BB-583522F098F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482321" y="3539772"/>
                  <a:ext cx="126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00644A5-E37D-A31B-F00A-FD5B52277974}"/>
                    </a:ext>
                  </a:extLst>
                </p14:cNvPr>
                <p14:cNvContentPartPr/>
                <p14:nvPr/>
              </p14:nvContentPartPr>
              <p14:xfrm>
                <a:off x="3481961" y="3672252"/>
                <a:ext cx="136080" cy="28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00644A5-E37D-A31B-F00A-FD5B5227797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472961" y="3663612"/>
                  <a:ext cx="1537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B815CBF5-FED8-6C03-1681-1173871190C2}"/>
                    </a:ext>
                  </a:extLst>
                </p14:cNvPr>
                <p14:cNvContentPartPr/>
                <p14:nvPr/>
              </p14:nvContentPartPr>
              <p14:xfrm>
                <a:off x="3733961" y="3478572"/>
                <a:ext cx="104040" cy="2034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B815CBF5-FED8-6C03-1681-1173871190C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724961" y="3469572"/>
                  <a:ext cx="1216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F050B8D-0B8F-63D9-6B5C-C1C3FCA6A130}"/>
                    </a:ext>
                  </a:extLst>
                </p14:cNvPr>
                <p14:cNvContentPartPr/>
                <p14:nvPr/>
              </p14:nvContentPartPr>
              <p14:xfrm>
                <a:off x="3880841" y="3658212"/>
                <a:ext cx="70920" cy="1130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F050B8D-0B8F-63D9-6B5C-C1C3FCA6A13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871841" y="3649572"/>
                  <a:ext cx="88560" cy="13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6199B6EA-2D1A-54C0-FBC3-77BDCD35B48C}"/>
                  </a:ext>
                </a:extLst>
              </p14:cNvPr>
              <p14:cNvContentPartPr/>
              <p14:nvPr/>
            </p14:nvContentPartPr>
            <p14:xfrm>
              <a:off x="4333001" y="3198492"/>
              <a:ext cx="549720" cy="7632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6199B6EA-2D1A-54C0-FBC3-77BDCD35B48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4324001" y="3189852"/>
                <a:ext cx="567360" cy="93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" name="Group 152">
            <a:extLst>
              <a:ext uri="{FF2B5EF4-FFF2-40B4-BE49-F238E27FC236}">
                <a16:creationId xmlns:a16="http://schemas.microsoft.com/office/drawing/2014/main" id="{00FED45A-3120-DD2D-EF9D-9570B88D7E24}"/>
              </a:ext>
            </a:extLst>
          </p:cNvPr>
          <p:cNvGrpSpPr/>
          <p:nvPr/>
        </p:nvGrpSpPr>
        <p:grpSpPr>
          <a:xfrm>
            <a:off x="4414721" y="3472452"/>
            <a:ext cx="536760" cy="347040"/>
            <a:chOff x="4414721" y="3472452"/>
            <a:chExt cx="536760" cy="34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B3E8C44-6CB6-A073-B06D-164430CA6847}"/>
                    </a:ext>
                  </a:extLst>
                </p14:cNvPr>
                <p14:cNvContentPartPr/>
                <p14:nvPr/>
              </p14:nvContentPartPr>
              <p14:xfrm>
                <a:off x="4414721" y="3537612"/>
                <a:ext cx="60120" cy="3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B3E8C44-6CB6-A073-B06D-164430CA684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405721" y="3528972"/>
                  <a:ext cx="77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CD84B49F-A17E-7731-A8C0-F8856E6B7E00}"/>
                    </a:ext>
                  </a:extLst>
                </p14:cNvPr>
                <p14:cNvContentPartPr/>
                <p14:nvPr/>
              </p14:nvContentPartPr>
              <p14:xfrm>
                <a:off x="4419761" y="3644532"/>
                <a:ext cx="50760" cy="3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CD84B49F-A17E-7731-A8C0-F8856E6B7E00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411121" y="3635532"/>
                  <a:ext cx="6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17F9F236-6482-8522-5541-4B249A67034F}"/>
                    </a:ext>
                  </a:extLst>
                </p14:cNvPr>
                <p14:cNvContentPartPr/>
                <p14:nvPr/>
              </p14:nvContentPartPr>
              <p14:xfrm>
                <a:off x="4641161" y="3472452"/>
                <a:ext cx="73080" cy="180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17F9F236-6482-8522-5541-4B249A67034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632521" y="3463452"/>
                  <a:ext cx="9072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0613A185-56A8-6665-3314-384A72CA46F9}"/>
                    </a:ext>
                  </a:extLst>
                </p14:cNvPr>
                <p14:cNvContentPartPr/>
                <p14:nvPr/>
              </p14:nvContentPartPr>
              <p14:xfrm>
                <a:off x="4768241" y="3604212"/>
                <a:ext cx="183240" cy="2152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0613A185-56A8-6665-3314-384A72CA46F9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759241" y="3595212"/>
                  <a:ext cx="200880" cy="232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14D74378-23E5-AF74-CB1B-06707112CEF2}"/>
                  </a:ext>
                </a:extLst>
              </p14:cNvPr>
              <p14:cNvContentPartPr/>
              <p14:nvPr/>
            </p14:nvContentPartPr>
            <p14:xfrm>
              <a:off x="1424201" y="4627692"/>
              <a:ext cx="217440" cy="288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14D74378-23E5-AF74-CB1B-06707112CEF2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415561" y="4618692"/>
                <a:ext cx="2350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FFABE65C-A15E-48C9-F891-A39D2F67E125}"/>
                  </a:ext>
                </a:extLst>
              </p14:cNvPr>
              <p14:cNvContentPartPr/>
              <p14:nvPr/>
            </p14:nvContentPartPr>
            <p14:xfrm>
              <a:off x="1555241" y="4761252"/>
              <a:ext cx="117720" cy="324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FFABE65C-A15E-48C9-F891-A39D2F67E125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546601" y="4752252"/>
                <a:ext cx="13536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EF8900D-F19C-E87D-1619-714FFAB4BFA4}"/>
              </a:ext>
            </a:extLst>
          </p:cNvPr>
          <p:cNvGrpSpPr/>
          <p:nvPr/>
        </p:nvGrpSpPr>
        <p:grpSpPr>
          <a:xfrm>
            <a:off x="2109641" y="4291092"/>
            <a:ext cx="1531440" cy="796680"/>
            <a:chOff x="2109641" y="4291092"/>
            <a:chExt cx="1531440" cy="79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E9BDDDB-045E-EFDB-6827-928ECED8560D}"/>
                    </a:ext>
                  </a:extLst>
                </p14:cNvPr>
                <p14:cNvContentPartPr/>
                <p14:nvPr/>
              </p14:nvContentPartPr>
              <p14:xfrm>
                <a:off x="2109641" y="4291092"/>
                <a:ext cx="328680" cy="455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E9BDDDB-045E-EFDB-6827-928ECED8560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100641" y="4282452"/>
                  <a:ext cx="34632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06C1CB9-0899-F532-E6FB-BA1820BEFE41}"/>
                    </a:ext>
                  </a:extLst>
                </p14:cNvPr>
                <p14:cNvContentPartPr/>
                <p14:nvPr/>
              </p14:nvContentPartPr>
              <p14:xfrm>
                <a:off x="2222321" y="4895892"/>
                <a:ext cx="91080" cy="1483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06C1CB9-0899-F532-E6FB-BA1820BEFE4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213681" y="4886892"/>
                  <a:ext cx="10872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39401CFD-89B7-B407-0FA1-56F86473DCB7}"/>
                    </a:ext>
                  </a:extLst>
                </p14:cNvPr>
                <p14:cNvContentPartPr/>
                <p14:nvPr/>
              </p14:nvContentPartPr>
              <p14:xfrm>
                <a:off x="2412041" y="4898052"/>
                <a:ext cx="179280" cy="1897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39401CFD-89B7-B407-0FA1-56F86473DCB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403041" y="4889412"/>
                  <a:ext cx="1969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B267F33-A8E7-362C-D4DF-504FE8A8EEAE}"/>
                    </a:ext>
                  </a:extLst>
                </p14:cNvPr>
                <p14:cNvContentPartPr/>
                <p14:nvPr/>
              </p14:nvContentPartPr>
              <p14:xfrm>
                <a:off x="2702921" y="4295412"/>
                <a:ext cx="256680" cy="5151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B267F33-A8E7-362C-D4DF-504FE8A8EEA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694281" y="4286772"/>
                  <a:ext cx="274320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E06AD890-F179-D0B2-6CD8-6D523C14D6A2}"/>
                    </a:ext>
                  </a:extLst>
                </p14:cNvPr>
                <p14:cNvContentPartPr/>
                <p14:nvPr/>
              </p14:nvContentPartPr>
              <p14:xfrm>
                <a:off x="2935481" y="4425372"/>
                <a:ext cx="146880" cy="2253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E06AD890-F179-D0B2-6CD8-6D523C14D6A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926481" y="4416732"/>
                  <a:ext cx="16452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E3C625BE-6A4A-E276-CBF9-B966BD67EB70}"/>
                    </a:ext>
                  </a:extLst>
                </p14:cNvPr>
                <p14:cNvContentPartPr/>
                <p14:nvPr/>
              </p14:nvContentPartPr>
              <p14:xfrm>
                <a:off x="3143921" y="4639572"/>
                <a:ext cx="56520" cy="1015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E3C625BE-6A4A-E276-CBF9-B966BD67EB7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134921" y="4630932"/>
                  <a:ext cx="741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14E050F9-154A-7D8F-6D4F-ED2B7DCB3BCD}"/>
                    </a:ext>
                  </a:extLst>
                </p14:cNvPr>
                <p14:cNvContentPartPr/>
                <p14:nvPr/>
              </p14:nvContentPartPr>
              <p14:xfrm>
                <a:off x="3257321" y="4621212"/>
                <a:ext cx="191880" cy="2354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14E050F9-154A-7D8F-6D4F-ED2B7DCB3BCD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248681" y="4612212"/>
                  <a:ext cx="20952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B5132945-7444-0861-0905-952EDCCE2884}"/>
                    </a:ext>
                  </a:extLst>
                </p14:cNvPr>
                <p14:cNvContentPartPr/>
                <p14:nvPr/>
              </p14:nvContentPartPr>
              <p14:xfrm>
                <a:off x="3520121" y="4621932"/>
                <a:ext cx="120960" cy="28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B5132945-7444-0861-0905-952EDCCE288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511481" y="4612932"/>
                  <a:ext cx="138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F5666A6-8DAA-06C6-AA03-7A278F7E7633}"/>
                    </a:ext>
                  </a:extLst>
                </p14:cNvPr>
                <p14:cNvContentPartPr/>
                <p14:nvPr/>
              </p14:nvContentPartPr>
              <p14:xfrm>
                <a:off x="3569801" y="4526532"/>
                <a:ext cx="360" cy="2030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2F5666A6-8DAA-06C6-AA03-7A278F7E7633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561161" y="4517892"/>
                  <a:ext cx="18000" cy="22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4FCA607A-FDA8-6716-6F34-8CAEEC545ABC}"/>
              </a:ext>
            </a:extLst>
          </p:cNvPr>
          <p:cNvGrpSpPr/>
          <p:nvPr/>
        </p:nvGrpSpPr>
        <p:grpSpPr>
          <a:xfrm>
            <a:off x="3820721" y="4352292"/>
            <a:ext cx="1006560" cy="499320"/>
            <a:chOff x="3820721" y="4352292"/>
            <a:chExt cx="1006560" cy="49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2CBDDDF1-C73A-75D9-A629-A428F79A81F2}"/>
                    </a:ext>
                  </a:extLst>
                </p14:cNvPr>
                <p14:cNvContentPartPr/>
                <p14:nvPr/>
              </p14:nvContentPartPr>
              <p14:xfrm>
                <a:off x="3820721" y="4470732"/>
                <a:ext cx="123480" cy="2181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2CBDDDF1-C73A-75D9-A629-A428F79A81F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811721" y="4462092"/>
                  <a:ext cx="1411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FF0CC95-EE89-550B-A86C-4E2518465A1D}"/>
                    </a:ext>
                  </a:extLst>
                </p14:cNvPr>
                <p14:cNvContentPartPr/>
                <p14:nvPr/>
              </p14:nvContentPartPr>
              <p14:xfrm>
                <a:off x="3998921" y="4606812"/>
                <a:ext cx="162360" cy="1904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FF0CC95-EE89-550B-A86C-4E2518465A1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989921" y="4598172"/>
                  <a:ext cx="18000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117B5635-E2F4-1ED2-794B-889713BEA9C6}"/>
                    </a:ext>
                  </a:extLst>
                </p14:cNvPr>
                <p14:cNvContentPartPr/>
                <p14:nvPr/>
              </p14:nvContentPartPr>
              <p14:xfrm>
                <a:off x="4209161" y="4624092"/>
                <a:ext cx="74880" cy="1177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117B5635-E2F4-1ED2-794B-889713BEA9C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200161" y="4615452"/>
                  <a:ext cx="925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6E3D8CD5-8F19-5FDF-EB25-AA5FB9C4278B}"/>
                    </a:ext>
                  </a:extLst>
                </p14:cNvPr>
                <p14:cNvContentPartPr/>
                <p14:nvPr/>
              </p14:nvContentPartPr>
              <p14:xfrm>
                <a:off x="4322921" y="4352292"/>
                <a:ext cx="119880" cy="4993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6E3D8CD5-8F19-5FDF-EB25-AA5FB9C4278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314281" y="4343292"/>
                  <a:ext cx="13752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8403E454-0170-A9E5-7DDE-F40FEA1D4286}"/>
                    </a:ext>
                  </a:extLst>
                </p14:cNvPr>
                <p14:cNvContentPartPr/>
                <p14:nvPr/>
              </p14:nvContentPartPr>
              <p14:xfrm>
                <a:off x="4536041" y="4450572"/>
                <a:ext cx="112680" cy="2458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8403E454-0170-A9E5-7DDE-F40FEA1D428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527041" y="4441932"/>
                  <a:ext cx="13032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0A3A29A8-4496-DD12-6EBA-5BA5E666EC53}"/>
                    </a:ext>
                  </a:extLst>
                </p14:cNvPr>
                <p14:cNvContentPartPr/>
                <p14:nvPr/>
              </p14:nvContentPartPr>
              <p14:xfrm>
                <a:off x="4751681" y="4669812"/>
                <a:ext cx="75600" cy="997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0A3A29A8-4496-DD12-6EBA-5BA5E666EC53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742681" y="4660812"/>
                  <a:ext cx="93240" cy="11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BDF383F4-ED6A-D771-F8B4-05294FFFE950}"/>
                  </a:ext>
                </a:extLst>
              </p14:cNvPr>
              <p14:cNvContentPartPr/>
              <p14:nvPr/>
            </p14:nvContentPartPr>
            <p14:xfrm>
              <a:off x="5176841" y="4598172"/>
              <a:ext cx="141840" cy="576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BDF383F4-ED6A-D771-F8B4-05294FFFE950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5168201" y="4589532"/>
                <a:ext cx="15948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01B3CF8-FF9E-C487-629E-0377D18C61B3}"/>
              </a:ext>
            </a:extLst>
          </p:cNvPr>
          <p:cNvGrpSpPr/>
          <p:nvPr/>
        </p:nvGrpSpPr>
        <p:grpSpPr>
          <a:xfrm>
            <a:off x="5592641" y="4205052"/>
            <a:ext cx="1904760" cy="767520"/>
            <a:chOff x="5592641" y="4205052"/>
            <a:chExt cx="1904760" cy="76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E165E28E-CF56-FD35-DEF5-F471804DDFF3}"/>
                    </a:ext>
                  </a:extLst>
                </p14:cNvPr>
                <p14:cNvContentPartPr/>
                <p14:nvPr/>
              </p14:nvContentPartPr>
              <p14:xfrm>
                <a:off x="5592641" y="4404132"/>
                <a:ext cx="172800" cy="3258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E165E28E-CF56-FD35-DEF5-F471804DDFF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583641" y="4395132"/>
                  <a:ext cx="19044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6CBFA59D-BFDF-2BB9-F4D1-ABE3745F057F}"/>
                    </a:ext>
                  </a:extLst>
                </p14:cNvPr>
                <p14:cNvContentPartPr/>
                <p14:nvPr/>
              </p14:nvContentPartPr>
              <p14:xfrm>
                <a:off x="5923121" y="4205052"/>
                <a:ext cx="275400" cy="4158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6CBFA59D-BFDF-2BB9-F4D1-ABE3745F057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914481" y="4196412"/>
                  <a:ext cx="29304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6F189CA8-1023-6419-42D2-6CFEBE4138C7}"/>
                    </a:ext>
                  </a:extLst>
                </p14:cNvPr>
                <p14:cNvContentPartPr/>
                <p14:nvPr/>
              </p14:nvContentPartPr>
              <p14:xfrm>
                <a:off x="5973161" y="4734252"/>
                <a:ext cx="84240" cy="1504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6F189CA8-1023-6419-42D2-6CFEBE4138C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964161" y="4725252"/>
                  <a:ext cx="1018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D6EA29E6-169F-3F48-935D-C23F376403C5}"/>
                    </a:ext>
                  </a:extLst>
                </p14:cNvPr>
                <p14:cNvContentPartPr/>
                <p14:nvPr/>
              </p14:nvContentPartPr>
              <p14:xfrm>
                <a:off x="6112121" y="4714092"/>
                <a:ext cx="171720" cy="2584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D6EA29E6-169F-3F48-935D-C23F376403C5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103121" y="4705092"/>
                  <a:ext cx="1893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271A439-F5FB-3202-064B-CDF64664D35C}"/>
                    </a:ext>
                  </a:extLst>
                </p14:cNvPr>
                <p14:cNvContentPartPr/>
                <p14:nvPr/>
              </p14:nvContentPartPr>
              <p14:xfrm>
                <a:off x="6390761" y="4269852"/>
                <a:ext cx="146880" cy="3186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271A439-F5FB-3202-064B-CDF64664D35C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382121" y="4261212"/>
                  <a:ext cx="16452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16CB43AA-8F5D-EF41-6B85-69AEB98A49AC}"/>
                    </a:ext>
                  </a:extLst>
                </p14:cNvPr>
                <p14:cNvContentPartPr/>
                <p14:nvPr/>
              </p14:nvContentPartPr>
              <p14:xfrm>
                <a:off x="6537281" y="4545612"/>
                <a:ext cx="77040" cy="1015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16CB43AA-8F5D-EF41-6B85-69AEB98A49AC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528641" y="4536612"/>
                  <a:ext cx="946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A86DF8A0-DAFA-62DD-AF42-B9B23654D7C4}"/>
                    </a:ext>
                  </a:extLst>
                </p14:cNvPr>
                <p14:cNvContentPartPr/>
                <p14:nvPr/>
              </p14:nvContentPartPr>
              <p14:xfrm>
                <a:off x="6649601" y="4486572"/>
                <a:ext cx="152280" cy="3211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A86DF8A0-DAFA-62DD-AF42-B9B23654D7C4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640961" y="4477572"/>
                  <a:ext cx="1699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91485572-4CA7-EC1E-3016-947F2BAC432D}"/>
                    </a:ext>
                  </a:extLst>
                </p14:cNvPr>
                <p14:cNvContentPartPr/>
                <p14:nvPr/>
              </p14:nvContentPartPr>
              <p14:xfrm>
                <a:off x="6866681" y="4384692"/>
                <a:ext cx="109440" cy="1929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91485572-4CA7-EC1E-3016-947F2BAC432D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6858041" y="4375692"/>
                  <a:ext cx="1270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D02C80B-6299-A3EF-E195-44C5DB9E9923}"/>
                    </a:ext>
                  </a:extLst>
                </p14:cNvPr>
                <p14:cNvContentPartPr/>
                <p14:nvPr/>
              </p14:nvContentPartPr>
              <p14:xfrm>
                <a:off x="7045241" y="4549212"/>
                <a:ext cx="57960" cy="849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D02C80B-6299-A3EF-E195-44C5DB9E9923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036241" y="4540212"/>
                  <a:ext cx="756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E5CAE0B5-4F12-D2C0-1B8D-24A4366B0D2B}"/>
                    </a:ext>
                  </a:extLst>
                </p14:cNvPr>
                <p14:cNvContentPartPr/>
                <p14:nvPr/>
              </p14:nvContentPartPr>
              <p14:xfrm>
                <a:off x="7179521" y="4360572"/>
                <a:ext cx="97560" cy="2779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E5CAE0B5-4F12-D2C0-1B8D-24A4366B0D2B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170881" y="4351572"/>
                  <a:ext cx="11520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A9D812CD-D93A-6444-D99C-C1F973FA9A9D}"/>
                    </a:ext>
                  </a:extLst>
                </p14:cNvPr>
                <p14:cNvContentPartPr/>
                <p14:nvPr/>
              </p14:nvContentPartPr>
              <p14:xfrm>
                <a:off x="7351601" y="4533012"/>
                <a:ext cx="145800" cy="2563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A9D812CD-D93A-6444-D99C-C1F973FA9A9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342601" y="4524012"/>
                  <a:ext cx="163440" cy="27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6A9DC1C5-2B0E-5960-4382-839A9DEEFAE8}"/>
              </a:ext>
            </a:extLst>
          </p:cNvPr>
          <p:cNvGrpSpPr/>
          <p:nvPr/>
        </p:nvGrpSpPr>
        <p:grpSpPr>
          <a:xfrm>
            <a:off x="2288921" y="5583492"/>
            <a:ext cx="336240" cy="732960"/>
            <a:chOff x="2288921" y="5583492"/>
            <a:chExt cx="336240" cy="73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5CFC9160-DC8D-5717-523B-EAA67B0C2C4C}"/>
                    </a:ext>
                  </a:extLst>
                </p14:cNvPr>
                <p14:cNvContentPartPr/>
                <p14:nvPr/>
              </p14:nvContentPartPr>
              <p14:xfrm>
                <a:off x="2288921" y="5583492"/>
                <a:ext cx="336240" cy="4593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5CFC9160-DC8D-5717-523B-EAA67B0C2C4C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279921" y="5574492"/>
                  <a:ext cx="35388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E34DCD05-5D12-22BE-F525-6ED764D415D0}"/>
                    </a:ext>
                  </a:extLst>
                </p14:cNvPr>
                <p14:cNvContentPartPr/>
                <p14:nvPr/>
              </p14:nvContentPartPr>
              <p14:xfrm>
                <a:off x="2496281" y="6122052"/>
                <a:ext cx="102240" cy="1944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E34DCD05-5D12-22BE-F525-6ED764D415D0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487281" y="6113412"/>
                  <a:ext cx="119880" cy="21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0F1D725E-8439-983F-872E-D2BB5BECF1FB}"/>
              </a:ext>
            </a:extLst>
          </p:cNvPr>
          <p:cNvGrpSpPr/>
          <p:nvPr/>
        </p:nvGrpSpPr>
        <p:grpSpPr>
          <a:xfrm>
            <a:off x="2852681" y="5716332"/>
            <a:ext cx="312120" cy="294120"/>
            <a:chOff x="2852681" y="5716332"/>
            <a:chExt cx="312120" cy="29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59957C8-259C-31A5-671C-947D9A1181E4}"/>
                    </a:ext>
                  </a:extLst>
                </p14:cNvPr>
                <p14:cNvContentPartPr/>
                <p14:nvPr/>
              </p14:nvContentPartPr>
              <p14:xfrm>
                <a:off x="2852681" y="5716332"/>
                <a:ext cx="229680" cy="2304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59957C8-259C-31A5-671C-947D9A1181E4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843681" y="5707332"/>
                  <a:ext cx="2473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3000330F-4D6F-F797-7EB1-F9156A18886B}"/>
                    </a:ext>
                  </a:extLst>
                </p14:cNvPr>
                <p14:cNvContentPartPr/>
                <p14:nvPr/>
              </p14:nvContentPartPr>
              <p14:xfrm>
                <a:off x="3109361" y="5879052"/>
                <a:ext cx="55440" cy="1314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3000330F-4D6F-F797-7EB1-F9156A18886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3100361" y="5870052"/>
                  <a:ext cx="73080" cy="14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12616EF4-03F2-0C2B-5BB4-0FEA6ED7937C}"/>
              </a:ext>
            </a:extLst>
          </p:cNvPr>
          <p:cNvGrpSpPr/>
          <p:nvPr/>
        </p:nvGrpSpPr>
        <p:grpSpPr>
          <a:xfrm>
            <a:off x="3347681" y="5700492"/>
            <a:ext cx="283680" cy="293400"/>
            <a:chOff x="3347681" y="5700492"/>
            <a:chExt cx="283680" cy="29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AAF66C68-44F9-810D-651A-47AB6D47CA1B}"/>
                    </a:ext>
                  </a:extLst>
                </p14:cNvPr>
                <p14:cNvContentPartPr/>
                <p14:nvPr/>
              </p14:nvContentPartPr>
              <p14:xfrm>
                <a:off x="3347681" y="5700492"/>
                <a:ext cx="110880" cy="2772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AAF66C68-44F9-810D-651A-47AB6D47CA1B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338681" y="5691852"/>
                  <a:ext cx="12852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A440D740-8693-E8C9-AE2B-B1C49D98EC8A}"/>
                    </a:ext>
                  </a:extLst>
                </p14:cNvPr>
                <p14:cNvContentPartPr/>
                <p14:nvPr/>
              </p14:nvContentPartPr>
              <p14:xfrm>
                <a:off x="3522281" y="5851332"/>
                <a:ext cx="109080" cy="1425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A440D740-8693-E8C9-AE2B-B1C49D98EC8A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513281" y="5842332"/>
                  <a:ext cx="126720" cy="16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F3EA1BF5-62B6-6544-558A-EB57A49D2CA0}"/>
              </a:ext>
            </a:extLst>
          </p:cNvPr>
          <p:cNvGrpSpPr/>
          <p:nvPr/>
        </p:nvGrpSpPr>
        <p:grpSpPr>
          <a:xfrm>
            <a:off x="3876881" y="5457132"/>
            <a:ext cx="1109520" cy="761760"/>
            <a:chOff x="3876881" y="5457132"/>
            <a:chExt cx="1109520" cy="76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875D3046-9EC1-FF95-59A0-86D497D2D0BE}"/>
                    </a:ext>
                  </a:extLst>
                </p14:cNvPr>
                <p14:cNvContentPartPr/>
                <p14:nvPr/>
              </p14:nvContentPartPr>
              <p14:xfrm>
                <a:off x="3876881" y="5816052"/>
                <a:ext cx="138240" cy="28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875D3046-9EC1-FF95-59A0-86D497D2D0BE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868241" y="5807052"/>
                  <a:ext cx="155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7A2B37C7-0156-E8C1-1D23-B6C59DC9C5A5}"/>
                    </a:ext>
                  </a:extLst>
                </p14:cNvPr>
                <p14:cNvContentPartPr/>
                <p14:nvPr/>
              </p14:nvContentPartPr>
              <p14:xfrm>
                <a:off x="3933401" y="5710572"/>
                <a:ext cx="5760" cy="1936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7A2B37C7-0156-E8C1-1D23-B6C59DC9C5A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924401" y="5701932"/>
                  <a:ext cx="234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0A25D478-58A4-4B03-C7BC-7DAEB5A1FEF4}"/>
                    </a:ext>
                  </a:extLst>
                </p14:cNvPr>
                <p14:cNvContentPartPr/>
                <p14:nvPr/>
              </p14:nvContentPartPr>
              <p14:xfrm>
                <a:off x="4275761" y="5544972"/>
                <a:ext cx="360" cy="1310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0A25D478-58A4-4B03-C7BC-7DAEB5A1FEF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267121" y="5536332"/>
                  <a:ext cx="180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4897BBA4-EB15-119D-756E-7320C7BB45CA}"/>
                    </a:ext>
                  </a:extLst>
                </p14:cNvPr>
                <p14:cNvContentPartPr/>
                <p14:nvPr/>
              </p14:nvContentPartPr>
              <p14:xfrm>
                <a:off x="4173881" y="5770692"/>
                <a:ext cx="193320" cy="172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4897BBA4-EB15-119D-756E-7320C7BB45CA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164881" y="5762052"/>
                  <a:ext cx="2109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37F07A24-41C8-A804-435D-FCD69105C016}"/>
                    </a:ext>
                  </a:extLst>
                </p14:cNvPr>
                <p14:cNvContentPartPr/>
                <p14:nvPr/>
              </p14:nvContentPartPr>
              <p14:xfrm>
                <a:off x="4233641" y="5854212"/>
                <a:ext cx="221400" cy="2732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37F07A24-41C8-A804-435D-FCD69105C016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4224641" y="5845572"/>
                  <a:ext cx="2390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C5DE803D-59E6-F686-6F29-6CF69078E3C5}"/>
                    </a:ext>
                  </a:extLst>
                </p14:cNvPr>
                <p14:cNvContentPartPr/>
                <p14:nvPr/>
              </p14:nvContentPartPr>
              <p14:xfrm>
                <a:off x="4523081" y="5457132"/>
                <a:ext cx="295920" cy="4665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C5DE803D-59E6-F686-6F29-6CF69078E3C5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4514441" y="5448132"/>
                  <a:ext cx="31356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F9DF3AE-CD15-1248-E754-B9833D39E607}"/>
                    </a:ext>
                  </a:extLst>
                </p14:cNvPr>
                <p14:cNvContentPartPr/>
                <p14:nvPr/>
              </p14:nvContentPartPr>
              <p14:xfrm>
                <a:off x="4694801" y="6025572"/>
                <a:ext cx="105120" cy="12348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F9DF3AE-CD15-1248-E754-B9833D39E607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685801" y="6016932"/>
                  <a:ext cx="12276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547EC96F-E746-B6CC-1B26-669293ED8658}"/>
                    </a:ext>
                  </a:extLst>
                </p14:cNvPr>
                <p14:cNvContentPartPr/>
                <p14:nvPr/>
              </p14:nvContentPartPr>
              <p14:xfrm>
                <a:off x="4846001" y="6012252"/>
                <a:ext cx="140400" cy="2066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547EC96F-E746-B6CC-1B26-669293ED865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4837361" y="6003252"/>
                  <a:ext cx="158040" cy="224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9D1F82F4-6AD9-B889-C229-AABC4B80AF8D}"/>
                  </a:ext>
                </a:extLst>
              </p14:cNvPr>
              <p14:cNvContentPartPr/>
              <p14:nvPr/>
            </p14:nvContentPartPr>
            <p14:xfrm>
              <a:off x="5188361" y="5554692"/>
              <a:ext cx="337320" cy="22500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9D1F82F4-6AD9-B889-C229-AABC4B80AF8D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5179721" y="5545692"/>
                <a:ext cx="35496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A25CA53E-057E-352B-CC42-0CA1EFF1203C}"/>
                  </a:ext>
                </a:extLst>
              </p14:cNvPr>
              <p14:cNvContentPartPr/>
              <p14:nvPr/>
            </p14:nvContentPartPr>
            <p14:xfrm>
              <a:off x="5552321" y="5775372"/>
              <a:ext cx="78480" cy="13284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A25CA53E-057E-352B-CC42-0CA1EFF1203C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5543681" y="5766372"/>
                <a:ext cx="9612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169E9FBB-7E9E-B5CC-F33F-30CD371DC604}"/>
                  </a:ext>
                </a:extLst>
              </p14:cNvPr>
              <p14:cNvContentPartPr/>
              <p14:nvPr/>
            </p14:nvContentPartPr>
            <p14:xfrm>
              <a:off x="5662121" y="5782212"/>
              <a:ext cx="141840" cy="24192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169E9FBB-7E9E-B5CC-F33F-30CD371DC604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5653481" y="5773212"/>
                <a:ext cx="15948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6771A41D-E3CA-2DE0-B357-94CEDF092FF3}"/>
                  </a:ext>
                </a:extLst>
              </p14:cNvPr>
              <p14:cNvContentPartPr/>
              <p14:nvPr/>
            </p14:nvContentPartPr>
            <p14:xfrm>
              <a:off x="5960201" y="5551092"/>
              <a:ext cx="105480" cy="27360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6771A41D-E3CA-2DE0-B357-94CEDF092FF3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5951201" y="5542092"/>
                <a:ext cx="1231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CFDCAFA8-D450-9E86-6F91-55A4686BC326}"/>
                  </a:ext>
                </a:extLst>
              </p14:cNvPr>
              <p14:cNvContentPartPr/>
              <p14:nvPr/>
            </p14:nvContentPartPr>
            <p14:xfrm>
              <a:off x="6126521" y="5813892"/>
              <a:ext cx="82440" cy="9684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CFDCAFA8-D450-9E86-6F91-55A4686BC326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6117521" y="5804892"/>
                <a:ext cx="1000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BBAFA6EF-3231-9DCB-8DEA-44BD731E8C70}"/>
                  </a:ext>
                </a:extLst>
              </p14:cNvPr>
              <p14:cNvContentPartPr/>
              <p14:nvPr/>
            </p14:nvContentPartPr>
            <p14:xfrm>
              <a:off x="6314441" y="5622012"/>
              <a:ext cx="99000" cy="23724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BBAFA6EF-3231-9DCB-8DEA-44BD731E8C70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6305801" y="5613372"/>
                <a:ext cx="11664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9DE67343-939C-8BEA-6DAE-DFE238AD3701}"/>
                  </a:ext>
                </a:extLst>
              </p14:cNvPr>
              <p14:cNvContentPartPr/>
              <p14:nvPr/>
            </p14:nvContentPartPr>
            <p14:xfrm>
              <a:off x="6505241" y="5791212"/>
              <a:ext cx="173520" cy="20088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9DE67343-939C-8BEA-6DAE-DFE238AD3701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6496601" y="5782572"/>
                <a:ext cx="191160" cy="21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7" name="Group 226">
            <a:extLst>
              <a:ext uri="{FF2B5EF4-FFF2-40B4-BE49-F238E27FC236}">
                <a16:creationId xmlns:a16="http://schemas.microsoft.com/office/drawing/2014/main" id="{3B2BCE7C-7BE0-6805-CC9F-1E455A4BCE85}"/>
              </a:ext>
            </a:extLst>
          </p:cNvPr>
          <p:cNvGrpSpPr/>
          <p:nvPr/>
        </p:nvGrpSpPr>
        <p:grpSpPr>
          <a:xfrm>
            <a:off x="373001" y="5808852"/>
            <a:ext cx="1636920" cy="206640"/>
            <a:chOff x="373001" y="5808852"/>
            <a:chExt cx="1636920" cy="20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29431DED-AF11-50B1-F0CD-AE69793F2D16}"/>
                    </a:ext>
                  </a:extLst>
                </p14:cNvPr>
                <p14:cNvContentPartPr/>
                <p14:nvPr/>
              </p14:nvContentPartPr>
              <p14:xfrm>
                <a:off x="373001" y="5860692"/>
                <a:ext cx="1601280" cy="633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29431DED-AF11-50B1-F0CD-AE69793F2D16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364001" y="5851692"/>
                  <a:ext cx="161892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BB2342E9-1564-5542-DD86-531070357A83}"/>
                    </a:ext>
                  </a:extLst>
                </p14:cNvPr>
                <p14:cNvContentPartPr/>
                <p14:nvPr/>
              </p14:nvContentPartPr>
              <p14:xfrm>
                <a:off x="1832441" y="5808852"/>
                <a:ext cx="177480" cy="2066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BB2342E9-1564-5542-DD86-531070357A83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823441" y="5799852"/>
                  <a:ext cx="195120" cy="22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BCCBC587-289C-FD62-B1ED-614AF84866BD}"/>
              </a:ext>
            </a:extLst>
          </p:cNvPr>
          <p:cNvGrpSpPr/>
          <p:nvPr/>
        </p:nvGrpSpPr>
        <p:grpSpPr>
          <a:xfrm>
            <a:off x="265721" y="6089292"/>
            <a:ext cx="1289880" cy="389880"/>
            <a:chOff x="265721" y="6089292"/>
            <a:chExt cx="1289880" cy="38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EB9190A1-B595-4AC0-7770-4268901F9776}"/>
                    </a:ext>
                  </a:extLst>
                </p14:cNvPr>
                <p14:cNvContentPartPr/>
                <p14:nvPr/>
              </p14:nvContentPartPr>
              <p14:xfrm>
                <a:off x="265721" y="6143652"/>
                <a:ext cx="228240" cy="2174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EB9190A1-B595-4AC0-7770-4268901F9776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257081" y="6135012"/>
                  <a:ext cx="24588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AEE577AA-2B9B-703E-35B0-891AF79974AC}"/>
                    </a:ext>
                  </a:extLst>
                </p14:cNvPr>
                <p14:cNvContentPartPr/>
                <p14:nvPr/>
              </p14:nvContentPartPr>
              <p14:xfrm>
                <a:off x="554801" y="6231132"/>
                <a:ext cx="277560" cy="2480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AEE577AA-2B9B-703E-35B0-891AF79974AC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46161" y="6222492"/>
                  <a:ext cx="2952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DF1E3BBD-451B-83B9-4F52-808E69E9BB93}"/>
                    </a:ext>
                  </a:extLst>
                </p14:cNvPr>
                <p14:cNvContentPartPr/>
                <p14:nvPr/>
              </p14:nvContentPartPr>
              <p14:xfrm>
                <a:off x="1017041" y="6089292"/>
                <a:ext cx="538560" cy="2876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DF1E3BBD-451B-83B9-4F52-808E69E9BB93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008041" y="6080292"/>
                  <a:ext cx="5562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2A6A654F-0FB7-9D4D-648D-ABA4C9F1E630}"/>
                    </a:ext>
                  </a:extLst>
                </p14:cNvPr>
                <p14:cNvContentPartPr/>
                <p14:nvPr/>
              </p14:nvContentPartPr>
              <p14:xfrm>
                <a:off x="1254641" y="6169932"/>
                <a:ext cx="264240" cy="622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2A6A654F-0FB7-9D4D-648D-ABA4C9F1E630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245641" y="6160932"/>
                  <a:ext cx="281880" cy="79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19F6B0-DE18-0507-CE7A-47FF8490C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2469"/>
    </mc:Choice>
    <mc:Fallback xmlns="">
      <p:transition advClick="0" advTm="62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E71C2C-612B-BBFF-31C2-2A1508758CCD}"/>
              </a:ext>
            </a:extLst>
          </p:cNvPr>
          <p:cNvSpPr txBox="1"/>
          <p:nvPr/>
        </p:nvSpPr>
        <p:spPr>
          <a:xfrm>
            <a:off x="1958993" y="107747"/>
            <a:ext cx="453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Boutique problems – MIN CUT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126842-E1FB-E240-201E-AC46139C19CE}"/>
              </a:ext>
            </a:extLst>
          </p:cNvPr>
          <p:cNvGrpSpPr/>
          <p:nvPr/>
        </p:nvGrpSpPr>
        <p:grpSpPr>
          <a:xfrm>
            <a:off x="1066800" y="1295400"/>
            <a:ext cx="199080" cy="252360"/>
            <a:chOff x="4632517" y="1515492"/>
            <a:chExt cx="199080" cy="25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47175FE-1BCB-B674-6783-1E6067F128C2}"/>
                    </a:ext>
                  </a:extLst>
                </p14:cNvPr>
                <p14:cNvContentPartPr/>
                <p14:nvPr/>
              </p14:nvContentPartPr>
              <p14:xfrm>
                <a:off x="4632517" y="1515492"/>
                <a:ext cx="199080" cy="252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47175FE-1BCB-B674-6783-1E6067F128C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23517" y="1506492"/>
                  <a:ext cx="2167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9CA0EB9-0237-A1D1-424B-02E5C7E824C4}"/>
                    </a:ext>
                  </a:extLst>
                </p14:cNvPr>
                <p14:cNvContentPartPr/>
                <p14:nvPr/>
              </p14:nvContentPartPr>
              <p14:xfrm>
                <a:off x="4655557" y="1635012"/>
                <a:ext cx="5040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9CA0EB9-0237-A1D1-424B-02E5C7E824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646557" y="1626012"/>
                  <a:ext cx="68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B64672-051D-30E2-4163-F0E626E3D6B5}"/>
                  </a:ext>
                </a:extLst>
              </p14:cNvPr>
              <p14:cNvContentPartPr/>
              <p14:nvPr/>
            </p14:nvContentPartPr>
            <p14:xfrm>
              <a:off x="1015320" y="1064640"/>
              <a:ext cx="187200" cy="108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B64672-051D-30E2-4163-F0E626E3D6B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6320" y="1055640"/>
                <a:ext cx="20484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14D74378-23E5-AF74-CB1B-06707112CEF2}"/>
                  </a:ext>
                </a:extLst>
              </p14:cNvPr>
              <p14:cNvContentPartPr/>
              <p14:nvPr/>
            </p14:nvContentPartPr>
            <p14:xfrm>
              <a:off x="1775160" y="1237788"/>
              <a:ext cx="217440" cy="288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14D74378-23E5-AF74-CB1B-06707112CEF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66520" y="1228788"/>
                <a:ext cx="2350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FFABE65C-A15E-48C9-F891-A39D2F67E125}"/>
                  </a:ext>
                </a:extLst>
              </p14:cNvPr>
              <p14:cNvContentPartPr/>
              <p14:nvPr/>
            </p14:nvContentPartPr>
            <p14:xfrm>
              <a:off x="1906200" y="1371348"/>
              <a:ext cx="117720" cy="324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FFABE65C-A15E-48C9-F891-A39D2F67E12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97560" y="1362348"/>
                <a:ext cx="13536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EF8900D-F19C-E87D-1619-714FFAB4BFA4}"/>
              </a:ext>
            </a:extLst>
          </p:cNvPr>
          <p:cNvGrpSpPr/>
          <p:nvPr/>
        </p:nvGrpSpPr>
        <p:grpSpPr>
          <a:xfrm>
            <a:off x="2460600" y="901188"/>
            <a:ext cx="1531440" cy="796680"/>
            <a:chOff x="2109641" y="4291092"/>
            <a:chExt cx="1531440" cy="79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E9BDDDB-045E-EFDB-6827-928ECED8560D}"/>
                    </a:ext>
                  </a:extLst>
                </p14:cNvPr>
                <p14:cNvContentPartPr/>
                <p14:nvPr/>
              </p14:nvContentPartPr>
              <p14:xfrm>
                <a:off x="2109641" y="4291092"/>
                <a:ext cx="328680" cy="455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E9BDDDB-045E-EFDB-6827-928ECED8560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00641" y="4282452"/>
                  <a:ext cx="34632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06C1CB9-0899-F532-E6FB-BA1820BEFE41}"/>
                    </a:ext>
                  </a:extLst>
                </p14:cNvPr>
                <p14:cNvContentPartPr/>
                <p14:nvPr/>
              </p14:nvContentPartPr>
              <p14:xfrm>
                <a:off x="2222321" y="4895892"/>
                <a:ext cx="91080" cy="1483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06C1CB9-0899-F532-E6FB-BA1820BEFE4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13681" y="4886892"/>
                  <a:ext cx="10872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39401CFD-89B7-B407-0FA1-56F86473DCB7}"/>
                    </a:ext>
                  </a:extLst>
                </p14:cNvPr>
                <p14:cNvContentPartPr/>
                <p14:nvPr/>
              </p14:nvContentPartPr>
              <p14:xfrm>
                <a:off x="2412041" y="4898052"/>
                <a:ext cx="179280" cy="1897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39401CFD-89B7-B407-0FA1-56F86473DCB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03041" y="4889412"/>
                  <a:ext cx="1969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B267F33-A8E7-362C-D4DF-504FE8A8EEAE}"/>
                    </a:ext>
                  </a:extLst>
                </p14:cNvPr>
                <p14:cNvContentPartPr/>
                <p14:nvPr/>
              </p14:nvContentPartPr>
              <p14:xfrm>
                <a:off x="2702921" y="4295412"/>
                <a:ext cx="256680" cy="5151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B267F33-A8E7-362C-D4DF-504FE8A8EEA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694281" y="4286772"/>
                  <a:ext cx="274320" cy="53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E06AD890-F179-D0B2-6CD8-6D523C14D6A2}"/>
                    </a:ext>
                  </a:extLst>
                </p14:cNvPr>
                <p14:cNvContentPartPr/>
                <p14:nvPr/>
              </p14:nvContentPartPr>
              <p14:xfrm>
                <a:off x="2935481" y="4425372"/>
                <a:ext cx="146880" cy="2253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E06AD890-F179-D0B2-6CD8-6D523C14D6A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926481" y="4416732"/>
                  <a:ext cx="16452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E3C625BE-6A4A-E276-CBF9-B966BD67EB70}"/>
                    </a:ext>
                  </a:extLst>
                </p14:cNvPr>
                <p14:cNvContentPartPr/>
                <p14:nvPr/>
              </p14:nvContentPartPr>
              <p14:xfrm>
                <a:off x="3143921" y="4639572"/>
                <a:ext cx="56520" cy="1015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E3C625BE-6A4A-E276-CBF9-B966BD67EB7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134921" y="4630932"/>
                  <a:ext cx="741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14E050F9-154A-7D8F-6D4F-ED2B7DCB3BCD}"/>
                    </a:ext>
                  </a:extLst>
                </p14:cNvPr>
                <p14:cNvContentPartPr/>
                <p14:nvPr/>
              </p14:nvContentPartPr>
              <p14:xfrm>
                <a:off x="3257321" y="4621212"/>
                <a:ext cx="191880" cy="2354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14E050F9-154A-7D8F-6D4F-ED2B7DCB3BC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248681" y="4612212"/>
                  <a:ext cx="20952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B5132945-7444-0861-0905-952EDCCE2884}"/>
                    </a:ext>
                  </a:extLst>
                </p14:cNvPr>
                <p14:cNvContentPartPr/>
                <p14:nvPr/>
              </p14:nvContentPartPr>
              <p14:xfrm>
                <a:off x="3520121" y="4621932"/>
                <a:ext cx="120960" cy="28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B5132945-7444-0861-0905-952EDCCE288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511481" y="4612932"/>
                  <a:ext cx="138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F5666A6-8DAA-06C6-AA03-7A278F7E7633}"/>
                    </a:ext>
                  </a:extLst>
                </p14:cNvPr>
                <p14:cNvContentPartPr/>
                <p14:nvPr/>
              </p14:nvContentPartPr>
              <p14:xfrm>
                <a:off x="3569801" y="4526532"/>
                <a:ext cx="360" cy="2030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2F5666A6-8DAA-06C6-AA03-7A278F7E763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561161" y="4517892"/>
                  <a:ext cx="18000" cy="22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4FCA607A-FDA8-6716-6F34-8CAEEC545ABC}"/>
              </a:ext>
            </a:extLst>
          </p:cNvPr>
          <p:cNvGrpSpPr/>
          <p:nvPr/>
        </p:nvGrpSpPr>
        <p:grpSpPr>
          <a:xfrm>
            <a:off x="4171680" y="962388"/>
            <a:ext cx="1006560" cy="499320"/>
            <a:chOff x="3820721" y="4352292"/>
            <a:chExt cx="1006560" cy="49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2CBDDDF1-C73A-75D9-A629-A428F79A81F2}"/>
                    </a:ext>
                  </a:extLst>
                </p14:cNvPr>
                <p14:cNvContentPartPr/>
                <p14:nvPr/>
              </p14:nvContentPartPr>
              <p14:xfrm>
                <a:off x="3820721" y="4470732"/>
                <a:ext cx="123480" cy="2181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2CBDDDF1-C73A-75D9-A629-A428F79A81F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811721" y="4462092"/>
                  <a:ext cx="1411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FF0CC95-EE89-550B-A86C-4E2518465A1D}"/>
                    </a:ext>
                  </a:extLst>
                </p14:cNvPr>
                <p14:cNvContentPartPr/>
                <p14:nvPr/>
              </p14:nvContentPartPr>
              <p14:xfrm>
                <a:off x="3998921" y="4606812"/>
                <a:ext cx="162360" cy="1904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FF0CC95-EE89-550B-A86C-4E2518465A1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989921" y="4598172"/>
                  <a:ext cx="18000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117B5635-E2F4-1ED2-794B-889713BEA9C6}"/>
                    </a:ext>
                  </a:extLst>
                </p14:cNvPr>
                <p14:cNvContentPartPr/>
                <p14:nvPr/>
              </p14:nvContentPartPr>
              <p14:xfrm>
                <a:off x="4209161" y="4624092"/>
                <a:ext cx="74880" cy="1177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117B5635-E2F4-1ED2-794B-889713BEA9C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200161" y="4615452"/>
                  <a:ext cx="925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6E3D8CD5-8F19-5FDF-EB25-AA5FB9C4278B}"/>
                    </a:ext>
                  </a:extLst>
                </p14:cNvPr>
                <p14:cNvContentPartPr/>
                <p14:nvPr/>
              </p14:nvContentPartPr>
              <p14:xfrm>
                <a:off x="4322921" y="4352292"/>
                <a:ext cx="119880" cy="4993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6E3D8CD5-8F19-5FDF-EB25-AA5FB9C4278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14281" y="4343292"/>
                  <a:ext cx="13752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8403E454-0170-A9E5-7DDE-F40FEA1D4286}"/>
                    </a:ext>
                  </a:extLst>
                </p14:cNvPr>
                <p14:cNvContentPartPr/>
                <p14:nvPr/>
              </p14:nvContentPartPr>
              <p14:xfrm>
                <a:off x="4536041" y="4450572"/>
                <a:ext cx="112680" cy="2458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8403E454-0170-A9E5-7DDE-F40FEA1D428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27041" y="4441932"/>
                  <a:ext cx="13032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0A3A29A8-4496-DD12-6EBA-5BA5E666EC53}"/>
                    </a:ext>
                  </a:extLst>
                </p14:cNvPr>
                <p14:cNvContentPartPr/>
                <p14:nvPr/>
              </p14:nvContentPartPr>
              <p14:xfrm>
                <a:off x="4751681" y="4669812"/>
                <a:ext cx="75600" cy="997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0A3A29A8-4496-DD12-6EBA-5BA5E666EC5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742681" y="4660812"/>
                  <a:ext cx="93240" cy="11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BDF383F4-ED6A-D771-F8B4-05294FFFE950}"/>
                  </a:ext>
                </a:extLst>
              </p14:cNvPr>
              <p14:cNvContentPartPr/>
              <p14:nvPr/>
            </p14:nvContentPartPr>
            <p14:xfrm>
              <a:off x="5527800" y="1208268"/>
              <a:ext cx="141840" cy="576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BDF383F4-ED6A-D771-F8B4-05294FFFE95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519160" y="1199628"/>
                <a:ext cx="15948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5" name="Group 184">
            <a:extLst>
              <a:ext uri="{FF2B5EF4-FFF2-40B4-BE49-F238E27FC236}">
                <a16:creationId xmlns:a16="http://schemas.microsoft.com/office/drawing/2014/main" id="{401B3CF8-FF9E-C487-629E-0377D18C61B3}"/>
              </a:ext>
            </a:extLst>
          </p:cNvPr>
          <p:cNvGrpSpPr/>
          <p:nvPr/>
        </p:nvGrpSpPr>
        <p:grpSpPr>
          <a:xfrm>
            <a:off x="5943600" y="815148"/>
            <a:ext cx="1904760" cy="767520"/>
            <a:chOff x="5592641" y="4205052"/>
            <a:chExt cx="1904760" cy="76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E165E28E-CF56-FD35-DEF5-F471804DDFF3}"/>
                    </a:ext>
                  </a:extLst>
                </p14:cNvPr>
                <p14:cNvContentPartPr/>
                <p14:nvPr/>
              </p14:nvContentPartPr>
              <p14:xfrm>
                <a:off x="5592641" y="4404132"/>
                <a:ext cx="172800" cy="3258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E165E28E-CF56-FD35-DEF5-F471804DDFF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583641" y="4395132"/>
                  <a:ext cx="19044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6CBFA59D-BFDF-2BB9-F4D1-ABE3745F057F}"/>
                    </a:ext>
                  </a:extLst>
                </p14:cNvPr>
                <p14:cNvContentPartPr/>
                <p14:nvPr/>
              </p14:nvContentPartPr>
              <p14:xfrm>
                <a:off x="5923121" y="4205052"/>
                <a:ext cx="275400" cy="4158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6CBFA59D-BFDF-2BB9-F4D1-ABE3745F057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914481" y="4196412"/>
                  <a:ext cx="29304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6F189CA8-1023-6419-42D2-6CFEBE4138C7}"/>
                    </a:ext>
                  </a:extLst>
                </p14:cNvPr>
                <p14:cNvContentPartPr/>
                <p14:nvPr/>
              </p14:nvContentPartPr>
              <p14:xfrm>
                <a:off x="5973161" y="4734252"/>
                <a:ext cx="84240" cy="1504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6F189CA8-1023-6419-42D2-6CFEBE4138C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964161" y="4725252"/>
                  <a:ext cx="1018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D6EA29E6-169F-3F48-935D-C23F376403C5}"/>
                    </a:ext>
                  </a:extLst>
                </p14:cNvPr>
                <p14:cNvContentPartPr/>
                <p14:nvPr/>
              </p14:nvContentPartPr>
              <p14:xfrm>
                <a:off x="6112121" y="4714092"/>
                <a:ext cx="171720" cy="2584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D6EA29E6-169F-3F48-935D-C23F376403C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103121" y="4705092"/>
                  <a:ext cx="1893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271A439-F5FB-3202-064B-CDF64664D35C}"/>
                    </a:ext>
                  </a:extLst>
                </p14:cNvPr>
                <p14:cNvContentPartPr/>
                <p14:nvPr/>
              </p14:nvContentPartPr>
              <p14:xfrm>
                <a:off x="6390761" y="4269852"/>
                <a:ext cx="146880" cy="3186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271A439-F5FB-3202-064B-CDF64664D35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382121" y="4261212"/>
                  <a:ext cx="16452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16CB43AA-8F5D-EF41-6B85-69AEB98A49AC}"/>
                    </a:ext>
                  </a:extLst>
                </p14:cNvPr>
                <p14:cNvContentPartPr/>
                <p14:nvPr/>
              </p14:nvContentPartPr>
              <p14:xfrm>
                <a:off x="6537281" y="4545612"/>
                <a:ext cx="77040" cy="1015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16CB43AA-8F5D-EF41-6B85-69AEB98A49A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528641" y="4536612"/>
                  <a:ext cx="946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A86DF8A0-DAFA-62DD-AF42-B9B23654D7C4}"/>
                    </a:ext>
                  </a:extLst>
                </p14:cNvPr>
                <p14:cNvContentPartPr/>
                <p14:nvPr/>
              </p14:nvContentPartPr>
              <p14:xfrm>
                <a:off x="6649601" y="4486572"/>
                <a:ext cx="152280" cy="3211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A86DF8A0-DAFA-62DD-AF42-B9B23654D7C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640961" y="4477572"/>
                  <a:ext cx="1699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91485572-4CA7-EC1E-3016-947F2BAC432D}"/>
                    </a:ext>
                  </a:extLst>
                </p14:cNvPr>
                <p14:cNvContentPartPr/>
                <p14:nvPr/>
              </p14:nvContentPartPr>
              <p14:xfrm>
                <a:off x="6866681" y="4384692"/>
                <a:ext cx="109440" cy="1929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91485572-4CA7-EC1E-3016-947F2BAC432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858041" y="4375692"/>
                  <a:ext cx="1270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D02C80B-6299-A3EF-E195-44C5DB9E9923}"/>
                    </a:ext>
                  </a:extLst>
                </p14:cNvPr>
                <p14:cNvContentPartPr/>
                <p14:nvPr/>
              </p14:nvContentPartPr>
              <p14:xfrm>
                <a:off x="7045241" y="4549212"/>
                <a:ext cx="57960" cy="849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D02C80B-6299-A3EF-E195-44C5DB9E992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036241" y="4540212"/>
                  <a:ext cx="756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E5CAE0B5-4F12-D2C0-1B8D-24A4366B0D2B}"/>
                    </a:ext>
                  </a:extLst>
                </p14:cNvPr>
                <p14:cNvContentPartPr/>
                <p14:nvPr/>
              </p14:nvContentPartPr>
              <p14:xfrm>
                <a:off x="7179521" y="4360572"/>
                <a:ext cx="97560" cy="2779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E5CAE0B5-4F12-D2C0-1B8D-24A4366B0D2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170881" y="4351572"/>
                  <a:ext cx="11520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A9D812CD-D93A-6444-D99C-C1F973FA9A9D}"/>
                    </a:ext>
                  </a:extLst>
                </p14:cNvPr>
                <p14:cNvContentPartPr/>
                <p14:nvPr/>
              </p14:nvContentPartPr>
              <p14:xfrm>
                <a:off x="7351601" y="4533012"/>
                <a:ext cx="145800" cy="2563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A9D812CD-D93A-6444-D99C-C1F973FA9A9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342601" y="4524012"/>
                  <a:ext cx="163440" cy="27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6A9DC1C5-2B0E-5960-4382-839A9DEEFAE8}"/>
              </a:ext>
            </a:extLst>
          </p:cNvPr>
          <p:cNvGrpSpPr/>
          <p:nvPr/>
        </p:nvGrpSpPr>
        <p:grpSpPr>
          <a:xfrm>
            <a:off x="2699586" y="2094948"/>
            <a:ext cx="336240" cy="732960"/>
            <a:chOff x="2288921" y="5583492"/>
            <a:chExt cx="336240" cy="73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5CFC9160-DC8D-5717-523B-EAA67B0C2C4C}"/>
                    </a:ext>
                  </a:extLst>
                </p14:cNvPr>
                <p14:cNvContentPartPr/>
                <p14:nvPr/>
              </p14:nvContentPartPr>
              <p14:xfrm>
                <a:off x="2288921" y="5583492"/>
                <a:ext cx="336240" cy="4593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5CFC9160-DC8D-5717-523B-EAA67B0C2C4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279921" y="5574492"/>
                  <a:ext cx="35388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E34DCD05-5D12-22BE-F525-6ED764D415D0}"/>
                    </a:ext>
                  </a:extLst>
                </p14:cNvPr>
                <p14:cNvContentPartPr/>
                <p14:nvPr/>
              </p14:nvContentPartPr>
              <p14:xfrm>
                <a:off x="2496281" y="6122052"/>
                <a:ext cx="102240" cy="1944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E34DCD05-5D12-22BE-F525-6ED764D415D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487281" y="6113412"/>
                  <a:ext cx="119880" cy="21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0F1D725E-8439-983F-872E-D2BB5BECF1FB}"/>
              </a:ext>
            </a:extLst>
          </p:cNvPr>
          <p:cNvGrpSpPr/>
          <p:nvPr/>
        </p:nvGrpSpPr>
        <p:grpSpPr>
          <a:xfrm>
            <a:off x="3203640" y="2326428"/>
            <a:ext cx="312120" cy="294120"/>
            <a:chOff x="2852681" y="5716332"/>
            <a:chExt cx="312120" cy="29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59957C8-259C-31A5-671C-947D9A1181E4}"/>
                    </a:ext>
                  </a:extLst>
                </p14:cNvPr>
                <p14:cNvContentPartPr/>
                <p14:nvPr/>
              </p14:nvContentPartPr>
              <p14:xfrm>
                <a:off x="2852681" y="5716332"/>
                <a:ext cx="229680" cy="2304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59957C8-259C-31A5-671C-947D9A1181E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843681" y="5707332"/>
                  <a:ext cx="2473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3000330F-4D6F-F797-7EB1-F9156A18886B}"/>
                    </a:ext>
                  </a:extLst>
                </p14:cNvPr>
                <p14:cNvContentPartPr/>
                <p14:nvPr/>
              </p14:nvContentPartPr>
              <p14:xfrm>
                <a:off x="3109361" y="5879052"/>
                <a:ext cx="55440" cy="1314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3000330F-4D6F-F797-7EB1-F9156A18886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100361" y="5870052"/>
                  <a:ext cx="73080" cy="14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12616EF4-03F2-0C2B-5BB4-0FEA6ED7937C}"/>
              </a:ext>
            </a:extLst>
          </p:cNvPr>
          <p:cNvGrpSpPr/>
          <p:nvPr/>
        </p:nvGrpSpPr>
        <p:grpSpPr>
          <a:xfrm>
            <a:off x="3698640" y="2310588"/>
            <a:ext cx="283680" cy="293400"/>
            <a:chOff x="3347681" y="5700492"/>
            <a:chExt cx="283680" cy="29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AAF66C68-44F9-810D-651A-47AB6D47CA1B}"/>
                    </a:ext>
                  </a:extLst>
                </p14:cNvPr>
                <p14:cNvContentPartPr/>
                <p14:nvPr/>
              </p14:nvContentPartPr>
              <p14:xfrm>
                <a:off x="3347681" y="5700492"/>
                <a:ext cx="110880" cy="2772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AAF66C68-44F9-810D-651A-47AB6D47CA1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338681" y="5691852"/>
                  <a:ext cx="12852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A440D740-8693-E8C9-AE2B-B1C49D98EC8A}"/>
                    </a:ext>
                  </a:extLst>
                </p14:cNvPr>
                <p14:cNvContentPartPr/>
                <p14:nvPr/>
              </p14:nvContentPartPr>
              <p14:xfrm>
                <a:off x="3522281" y="5851332"/>
                <a:ext cx="109080" cy="1425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A440D740-8693-E8C9-AE2B-B1C49D98EC8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513281" y="5842332"/>
                  <a:ext cx="126720" cy="16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F3EA1BF5-62B6-6544-558A-EB57A49D2CA0}"/>
              </a:ext>
            </a:extLst>
          </p:cNvPr>
          <p:cNvGrpSpPr/>
          <p:nvPr/>
        </p:nvGrpSpPr>
        <p:grpSpPr>
          <a:xfrm>
            <a:off x="4227840" y="2067228"/>
            <a:ext cx="1109520" cy="761760"/>
            <a:chOff x="3876881" y="5457132"/>
            <a:chExt cx="1109520" cy="76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875D3046-9EC1-FF95-59A0-86D497D2D0BE}"/>
                    </a:ext>
                  </a:extLst>
                </p14:cNvPr>
                <p14:cNvContentPartPr/>
                <p14:nvPr/>
              </p14:nvContentPartPr>
              <p14:xfrm>
                <a:off x="3876881" y="5816052"/>
                <a:ext cx="138240" cy="28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875D3046-9EC1-FF95-59A0-86D497D2D0B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868241" y="5807052"/>
                  <a:ext cx="155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7A2B37C7-0156-E8C1-1D23-B6C59DC9C5A5}"/>
                    </a:ext>
                  </a:extLst>
                </p14:cNvPr>
                <p14:cNvContentPartPr/>
                <p14:nvPr/>
              </p14:nvContentPartPr>
              <p14:xfrm>
                <a:off x="3933401" y="5710572"/>
                <a:ext cx="5760" cy="1936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7A2B37C7-0156-E8C1-1D23-B6C59DC9C5A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924401" y="5701932"/>
                  <a:ext cx="234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0A25D478-58A4-4B03-C7BC-7DAEB5A1FEF4}"/>
                    </a:ext>
                  </a:extLst>
                </p14:cNvPr>
                <p14:cNvContentPartPr/>
                <p14:nvPr/>
              </p14:nvContentPartPr>
              <p14:xfrm>
                <a:off x="4275761" y="5544972"/>
                <a:ext cx="360" cy="1310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0A25D478-58A4-4B03-C7BC-7DAEB5A1FEF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267121" y="5536332"/>
                  <a:ext cx="180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4897BBA4-EB15-119D-756E-7320C7BB45CA}"/>
                    </a:ext>
                  </a:extLst>
                </p14:cNvPr>
                <p14:cNvContentPartPr/>
                <p14:nvPr/>
              </p14:nvContentPartPr>
              <p14:xfrm>
                <a:off x="4173881" y="5770692"/>
                <a:ext cx="193320" cy="172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4897BBA4-EB15-119D-756E-7320C7BB45C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164881" y="5762052"/>
                  <a:ext cx="2109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37F07A24-41C8-A804-435D-FCD69105C016}"/>
                    </a:ext>
                  </a:extLst>
                </p14:cNvPr>
                <p14:cNvContentPartPr/>
                <p14:nvPr/>
              </p14:nvContentPartPr>
              <p14:xfrm>
                <a:off x="4233641" y="5854212"/>
                <a:ext cx="221400" cy="2732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37F07A24-41C8-A804-435D-FCD69105C01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224641" y="5845572"/>
                  <a:ext cx="2390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C5DE803D-59E6-F686-6F29-6CF69078E3C5}"/>
                    </a:ext>
                  </a:extLst>
                </p14:cNvPr>
                <p14:cNvContentPartPr/>
                <p14:nvPr/>
              </p14:nvContentPartPr>
              <p14:xfrm>
                <a:off x="4523081" y="5457132"/>
                <a:ext cx="295920" cy="4665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C5DE803D-59E6-F686-6F29-6CF69078E3C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514441" y="5448132"/>
                  <a:ext cx="31356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F9DF3AE-CD15-1248-E754-B9833D39E607}"/>
                    </a:ext>
                  </a:extLst>
                </p14:cNvPr>
                <p14:cNvContentPartPr/>
                <p14:nvPr/>
              </p14:nvContentPartPr>
              <p14:xfrm>
                <a:off x="4694801" y="6025572"/>
                <a:ext cx="105120" cy="12348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F9DF3AE-CD15-1248-E754-B9833D39E60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685801" y="6016932"/>
                  <a:ext cx="12276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547EC96F-E746-B6CC-1B26-669293ED8658}"/>
                    </a:ext>
                  </a:extLst>
                </p14:cNvPr>
                <p14:cNvContentPartPr/>
                <p14:nvPr/>
              </p14:nvContentPartPr>
              <p14:xfrm>
                <a:off x="4846001" y="6012252"/>
                <a:ext cx="140400" cy="2066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547EC96F-E746-B6CC-1B26-669293ED865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837361" y="6003252"/>
                  <a:ext cx="158040" cy="224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9D1F82F4-6AD9-B889-C229-AABC4B80AF8D}"/>
                  </a:ext>
                </a:extLst>
              </p14:cNvPr>
              <p14:cNvContentPartPr/>
              <p14:nvPr/>
            </p14:nvContentPartPr>
            <p14:xfrm>
              <a:off x="5539320" y="2164788"/>
              <a:ext cx="337320" cy="22500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9D1F82F4-6AD9-B889-C229-AABC4B80AF8D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530680" y="2155788"/>
                <a:ext cx="35496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A25CA53E-057E-352B-CC42-0CA1EFF1203C}"/>
                  </a:ext>
                </a:extLst>
              </p14:cNvPr>
              <p14:cNvContentPartPr/>
              <p14:nvPr/>
            </p14:nvContentPartPr>
            <p14:xfrm>
              <a:off x="5903280" y="2385468"/>
              <a:ext cx="78480" cy="13284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A25CA53E-057E-352B-CC42-0CA1EFF1203C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894640" y="2376468"/>
                <a:ext cx="9612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169E9FBB-7E9E-B5CC-F33F-30CD371DC604}"/>
                  </a:ext>
                </a:extLst>
              </p14:cNvPr>
              <p14:cNvContentPartPr/>
              <p14:nvPr/>
            </p14:nvContentPartPr>
            <p14:xfrm>
              <a:off x="6013080" y="2392308"/>
              <a:ext cx="141840" cy="24192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169E9FBB-7E9E-B5CC-F33F-30CD371DC604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004440" y="2383308"/>
                <a:ext cx="15948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6771A41D-E3CA-2DE0-B357-94CEDF092FF3}"/>
                  </a:ext>
                </a:extLst>
              </p14:cNvPr>
              <p14:cNvContentPartPr/>
              <p14:nvPr/>
            </p14:nvContentPartPr>
            <p14:xfrm>
              <a:off x="6311160" y="2161188"/>
              <a:ext cx="105480" cy="27360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6771A41D-E3CA-2DE0-B357-94CEDF092FF3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302160" y="2152188"/>
                <a:ext cx="1231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CFDCAFA8-D450-9E86-6F91-55A4686BC326}"/>
                  </a:ext>
                </a:extLst>
              </p14:cNvPr>
              <p14:cNvContentPartPr/>
              <p14:nvPr/>
            </p14:nvContentPartPr>
            <p14:xfrm>
              <a:off x="6477480" y="2423988"/>
              <a:ext cx="82440" cy="9684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CFDCAFA8-D450-9E86-6F91-55A4686BC326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468480" y="2414988"/>
                <a:ext cx="1000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BBAFA6EF-3231-9DCB-8DEA-44BD731E8C70}"/>
                  </a:ext>
                </a:extLst>
              </p14:cNvPr>
              <p14:cNvContentPartPr/>
              <p14:nvPr/>
            </p14:nvContentPartPr>
            <p14:xfrm>
              <a:off x="6665400" y="2232108"/>
              <a:ext cx="99000" cy="23724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BBAFA6EF-3231-9DCB-8DEA-44BD731E8C7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656760" y="2223468"/>
                <a:ext cx="11664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9DE67343-939C-8BEA-6DAE-DFE238AD3701}"/>
                  </a:ext>
                </a:extLst>
              </p14:cNvPr>
              <p14:cNvContentPartPr/>
              <p14:nvPr/>
            </p14:nvContentPartPr>
            <p14:xfrm>
              <a:off x="6856200" y="2401308"/>
              <a:ext cx="173520" cy="20088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9DE67343-939C-8BEA-6DAE-DFE238AD3701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847560" y="2392668"/>
                <a:ext cx="191160" cy="21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7" name="Group 226">
            <a:extLst>
              <a:ext uri="{FF2B5EF4-FFF2-40B4-BE49-F238E27FC236}">
                <a16:creationId xmlns:a16="http://schemas.microsoft.com/office/drawing/2014/main" id="{3B2BCE7C-7BE0-6805-CC9F-1E455A4BCE85}"/>
              </a:ext>
            </a:extLst>
          </p:cNvPr>
          <p:cNvGrpSpPr/>
          <p:nvPr/>
        </p:nvGrpSpPr>
        <p:grpSpPr>
          <a:xfrm>
            <a:off x="723960" y="2418948"/>
            <a:ext cx="1636920" cy="206640"/>
            <a:chOff x="373001" y="5808852"/>
            <a:chExt cx="1636920" cy="20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29431DED-AF11-50B1-F0CD-AE69793F2D16}"/>
                    </a:ext>
                  </a:extLst>
                </p14:cNvPr>
                <p14:cNvContentPartPr/>
                <p14:nvPr/>
              </p14:nvContentPartPr>
              <p14:xfrm>
                <a:off x="373001" y="5860692"/>
                <a:ext cx="1601280" cy="633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29431DED-AF11-50B1-F0CD-AE69793F2D1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64001" y="5851692"/>
                  <a:ext cx="161892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BB2342E9-1564-5542-DD86-531070357A83}"/>
                    </a:ext>
                  </a:extLst>
                </p14:cNvPr>
                <p14:cNvContentPartPr/>
                <p14:nvPr/>
              </p14:nvContentPartPr>
              <p14:xfrm>
                <a:off x="1832441" y="5808852"/>
                <a:ext cx="177480" cy="2066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BB2342E9-1564-5542-DD86-531070357A8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823441" y="5799852"/>
                  <a:ext cx="195120" cy="22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BCCBC587-289C-FD62-B1ED-614AF84866BD}"/>
              </a:ext>
            </a:extLst>
          </p:cNvPr>
          <p:cNvGrpSpPr/>
          <p:nvPr/>
        </p:nvGrpSpPr>
        <p:grpSpPr>
          <a:xfrm>
            <a:off x="616680" y="2699388"/>
            <a:ext cx="1289880" cy="389880"/>
            <a:chOff x="265721" y="6089292"/>
            <a:chExt cx="1289880" cy="38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EB9190A1-B595-4AC0-7770-4268901F9776}"/>
                    </a:ext>
                  </a:extLst>
                </p14:cNvPr>
                <p14:cNvContentPartPr/>
                <p14:nvPr/>
              </p14:nvContentPartPr>
              <p14:xfrm>
                <a:off x="265721" y="6143652"/>
                <a:ext cx="228240" cy="2174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EB9190A1-B595-4AC0-7770-4268901F977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57081" y="6135012"/>
                  <a:ext cx="24588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AEE577AA-2B9B-703E-35B0-891AF79974AC}"/>
                    </a:ext>
                  </a:extLst>
                </p14:cNvPr>
                <p14:cNvContentPartPr/>
                <p14:nvPr/>
              </p14:nvContentPartPr>
              <p14:xfrm>
                <a:off x="554801" y="6231132"/>
                <a:ext cx="277560" cy="2480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AEE577AA-2B9B-703E-35B0-891AF79974A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46161" y="6222492"/>
                  <a:ext cx="2952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DF1E3BBD-451B-83B9-4F52-808E69E9BB93}"/>
                    </a:ext>
                  </a:extLst>
                </p14:cNvPr>
                <p14:cNvContentPartPr/>
                <p14:nvPr/>
              </p14:nvContentPartPr>
              <p14:xfrm>
                <a:off x="1017041" y="6089292"/>
                <a:ext cx="538560" cy="2876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DF1E3BBD-451B-83B9-4F52-808E69E9BB9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08041" y="6080292"/>
                  <a:ext cx="5562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2A6A654F-0FB7-9D4D-648D-ABA4C9F1E630}"/>
                    </a:ext>
                  </a:extLst>
                </p14:cNvPr>
                <p14:cNvContentPartPr/>
                <p14:nvPr/>
              </p14:nvContentPartPr>
              <p14:xfrm>
                <a:off x="1254641" y="6169932"/>
                <a:ext cx="264240" cy="622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2A6A654F-0FB7-9D4D-648D-ABA4C9F1E63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245641" y="6160932"/>
                  <a:ext cx="281880" cy="7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5ED8463-6D66-83A6-34B1-C0FA59C7249A}"/>
                  </a:ext>
                </a:extLst>
              </p14:cNvPr>
              <p14:cNvContentPartPr/>
              <p14:nvPr/>
            </p14:nvContentPartPr>
            <p14:xfrm>
              <a:off x="3241121" y="1577052"/>
              <a:ext cx="1500120" cy="39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5ED8463-6D66-83A6-34B1-C0FA59C7249A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223121" y="1559052"/>
                <a:ext cx="153576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800803D-6885-AAAB-69C1-624D4D0E4D41}"/>
                  </a:ext>
                </a:extLst>
              </p14:cNvPr>
              <p14:cNvContentPartPr/>
              <p14:nvPr/>
            </p14:nvContentPartPr>
            <p14:xfrm>
              <a:off x="3281801" y="2677932"/>
              <a:ext cx="290520" cy="40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800803D-6885-AAAB-69C1-624D4D0E4D41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263801" y="2660292"/>
                <a:ext cx="32616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768F01A-F842-B8AA-D839-741064503372}"/>
                  </a:ext>
                </a:extLst>
              </p14:cNvPr>
              <p14:cNvContentPartPr/>
              <p14:nvPr/>
            </p14:nvContentPartPr>
            <p14:xfrm>
              <a:off x="5647361" y="1643292"/>
              <a:ext cx="1443600" cy="52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768F01A-F842-B8AA-D839-741064503372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629721" y="1625292"/>
                <a:ext cx="147924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8CDBED4-7E6F-9CF6-87D5-BD4CF0F74104}"/>
                  </a:ext>
                </a:extLst>
              </p14:cNvPr>
              <p14:cNvContentPartPr/>
              <p14:nvPr/>
            </p14:nvContentPartPr>
            <p14:xfrm>
              <a:off x="4581041" y="2949012"/>
              <a:ext cx="1596600" cy="3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8CDBED4-7E6F-9CF6-87D5-BD4CF0F74104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563041" y="2931012"/>
                <a:ext cx="1632240" cy="3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3B4D836B-DBAC-1F6E-45B8-BE2907603158}"/>
              </a:ext>
            </a:extLst>
          </p:cNvPr>
          <p:cNvGrpSpPr/>
          <p:nvPr/>
        </p:nvGrpSpPr>
        <p:grpSpPr>
          <a:xfrm>
            <a:off x="2110701" y="4400376"/>
            <a:ext cx="1977840" cy="432720"/>
            <a:chOff x="398201" y="4199652"/>
            <a:chExt cx="1977840" cy="43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E49E8B1-5A23-8C7D-CA4F-BDF0E780992F}"/>
                    </a:ext>
                  </a:extLst>
                </p14:cNvPr>
                <p14:cNvContentPartPr/>
                <p14:nvPr/>
              </p14:nvContentPartPr>
              <p14:xfrm>
                <a:off x="1922441" y="4199652"/>
                <a:ext cx="272880" cy="279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E49E8B1-5A23-8C7D-CA4F-BDF0E780992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913801" y="4191012"/>
                  <a:ext cx="29052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C6142F3-8F1C-B65E-6C03-4EE99428F297}"/>
                    </a:ext>
                  </a:extLst>
                </p14:cNvPr>
                <p14:cNvContentPartPr/>
                <p14:nvPr/>
              </p14:nvContentPartPr>
              <p14:xfrm>
                <a:off x="2266961" y="4457052"/>
                <a:ext cx="109080" cy="165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C6142F3-8F1C-B65E-6C03-4EE99428F29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258321" y="4448412"/>
                  <a:ext cx="12672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10C4EF8-5BE2-813B-D465-A4D43A28957C}"/>
                    </a:ext>
                  </a:extLst>
                </p14:cNvPr>
                <p14:cNvContentPartPr/>
                <p14:nvPr/>
              </p14:nvContentPartPr>
              <p14:xfrm>
                <a:off x="1358681" y="4400172"/>
                <a:ext cx="547920" cy="6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10C4EF8-5BE2-813B-D465-A4D43A28957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350041" y="4391172"/>
                  <a:ext cx="56556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62A31AC-9D5A-3BC9-333A-831995C535E6}"/>
                    </a:ext>
                  </a:extLst>
                </p14:cNvPr>
                <p14:cNvContentPartPr/>
                <p14:nvPr/>
              </p14:nvContentPartPr>
              <p14:xfrm>
                <a:off x="1323761" y="4286412"/>
                <a:ext cx="160560" cy="200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62A31AC-9D5A-3BC9-333A-831995C535E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314761" y="4277772"/>
                  <a:ext cx="1782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7355C4F-981E-7FF6-2CA2-ECAEB5CFB095}"/>
                    </a:ext>
                  </a:extLst>
                </p14:cNvPr>
                <p14:cNvContentPartPr/>
                <p14:nvPr/>
              </p14:nvContentPartPr>
              <p14:xfrm>
                <a:off x="398201" y="4300812"/>
                <a:ext cx="311400" cy="294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7355C4F-981E-7FF6-2CA2-ECAEB5CFB09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89561" y="4292172"/>
                  <a:ext cx="32904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6903702-A9C0-559A-A346-03E3C06523A3}"/>
                    </a:ext>
                  </a:extLst>
                </p14:cNvPr>
                <p14:cNvContentPartPr/>
                <p14:nvPr/>
              </p14:nvContentPartPr>
              <p14:xfrm>
                <a:off x="623921" y="4341492"/>
                <a:ext cx="3240" cy="6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6903702-A9C0-559A-A346-03E3C06523A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14921" y="4332852"/>
                  <a:ext cx="20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2E2D248-BD56-4844-7C81-8A0EB99A4E59}"/>
                    </a:ext>
                  </a:extLst>
                </p14:cNvPr>
                <p14:cNvContentPartPr/>
                <p14:nvPr/>
              </p14:nvContentPartPr>
              <p14:xfrm>
                <a:off x="748121" y="4465692"/>
                <a:ext cx="128160" cy="147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2E2D248-BD56-4844-7C81-8A0EB99A4E5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39481" y="4456692"/>
                  <a:ext cx="1458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A78A442-476E-0C3F-0429-B69DE3E61C4F}"/>
                    </a:ext>
                  </a:extLst>
                </p14:cNvPr>
                <p14:cNvContentPartPr/>
                <p14:nvPr/>
              </p14:nvContentPartPr>
              <p14:xfrm>
                <a:off x="925241" y="4416012"/>
                <a:ext cx="113040" cy="216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A78A442-476E-0C3F-0429-B69DE3E61C4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16601" y="4407372"/>
                  <a:ext cx="130680" cy="23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F06B349-008A-E7C0-773D-65B5903C5E4D}"/>
              </a:ext>
            </a:extLst>
          </p:cNvPr>
          <p:cNvGrpSpPr/>
          <p:nvPr/>
        </p:nvGrpSpPr>
        <p:grpSpPr>
          <a:xfrm>
            <a:off x="4439901" y="4076016"/>
            <a:ext cx="2237400" cy="1125720"/>
            <a:chOff x="2727401" y="3875292"/>
            <a:chExt cx="2237400" cy="112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E45C25A-6CCE-84AD-0387-4D732CFF6C18}"/>
                    </a:ext>
                  </a:extLst>
                </p14:cNvPr>
                <p14:cNvContentPartPr/>
                <p14:nvPr/>
              </p14:nvContentPartPr>
              <p14:xfrm>
                <a:off x="2727401" y="4287852"/>
                <a:ext cx="8640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E45C25A-6CCE-84AD-0387-4D732CFF6C1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718761" y="4279212"/>
                  <a:ext cx="104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CED39F5-ABF0-DA0F-13B9-AFB5C57BA774}"/>
                    </a:ext>
                  </a:extLst>
                </p14:cNvPr>
                <p14:cNvContentPartPr/>
                <p14:nvPr/>
              </p14:nvContentPartPr>
              <p14:xfrm>
                <a:off x="2744321" y="4382172"/>
                <a:ext cx="115200" cy="2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CED39F5-ABF0-DA0F-13B9-AFB5C57BA77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735681" y="4373172"/>
                  <a:ext cx="1328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245A5F5-8AB5-716B-7702-50573FC8166E}"/>
                    </a:ext>
                  </a:extLst>
                </p14:cNvPr>
                <p14:cNvContentPartPr/>
                <p14:nvPr/>
              </p14:nvContentPartPr>
              <p14:xfrm>
                <a:off x="3281441" y="4136292"/>
                <a:ext cx="192960" cy="345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245A5F5-8AB5-716B-7702-50573FC8166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272441" y="4127652"/>
                  <a:ext cx="2106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AF49D64-920F-A1FE-02E4-32738F7889AE}"/>
                    </a:ext>
                  </a:extLst>
                </p14:cNvPr>
                <p14:cNvContentPartPr/>
                <p14:nvPr/>
              </p14:nvContentPartPr>
              <p14:xfrm>
                <a:off x="3498521" y="4394412"/>
                <a:ext cx="88920" cy="181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AF49D64-920F-A1FE-02E4-32738F7889AE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489881" y="4385772"/>
                  <a:ext cx="10656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921B95B-08F9-605D-1EE3-027860E962F9}"/>
                    </a:ext>
                  </a:extLst>
                </p14:cNvPr>
                <p14:cNvContentPartPr/>
                <p14:nvPr/>
              </p14:nvContentPartPr>
              <p14:xfrm>
                <a:off x="3670241" y="4359492"/>
                <a:ext cx="228960" cy="342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921B95B-08F9-605D-1EE3-027860E962F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661241" y="4350492"/>
                  <a:ext cx="24660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F20F80C-46F7-8B9C-9B20-249C93DD6AAC}"/>
                    </a:ext>
                  </a:extLst>
                </p14:cNvPr>
                <p14:cNvContentPartPr/>
                <p14:nvPr/>
              </p14:nvContentPartPr>
              <p14:xfrm>
                <a:off x="3947801" y="4395492"/>
                <a:ext cx="133560" cy="32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F20F80C-46F7-8B9C-9B20-249C93DD6AA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938801" y="4386852"/>
                  <a:ext cx="151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A4B0E68-B82C-EA38-6B68-424325F67297}"/>
                    </a:ext>
                  </a:extLst>
                </p14:cNvPr>
                <p14:cNvContentPartPr/>
                <p14:nvPr/>
              </p14:nvContentPartPr>
              <p14:xfrm>
                <a:off x="4001801" y="4319892"/>
                <a:ext cx="5400" cy="214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A4B0E68-B82C-EA38-6B68-424325F67297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992801" y="4311252"/>
                  <a:ext cx="230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830021E-DA5E-F8D3-EBC1-D59B47632A2A}"/>
                    </a:ext>
                  </a:extLst>
                </p14:cNvPr>
                <p14:cNvContentPartPr/>
                <p14:nvPr/>
              </p14:nvContentPartPr>
              <p14:xfrm>
                <a:off x="4259201" y="4131612"/>
                <a:ext cx="138240" cy="293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830021E-DA5E-F8D3-EBC1-D59B47632A2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250201" y="4122612"/>
                  <a:ext cx="15588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77E902A-86C5-295B-69A6-CE706D7A3C4D}"/>
                    </a:ext>
                  </a:extLst>
                </p14:cNvPr>
                <p14:cNvContentPartPr/>
                <p14:nvPr/>
              </p14:nvContentPartPr>
              <p14:xfrm>
                <a:off x="4440281" y="4358772"/>
                <a:ext cx="176760" cy="263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77E902A-86C5-295B-69A6-CE706D7A3C4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431281" y="4350132"/>
                  <a:ext cx="19440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781A0F9-3A59-8684-7666-30333D67B530}"/>
                    </a:ext>
                  </a:extLst>
                </p14:cNvPr>
                <p14:cNvContentPartPr/>
                <p14:nvPr/>
              </p14:nvContentPartPr>
              <p14:xfrm>
                <a:off x="4653041" y="4358412"/>
                <a:ext cx="110880" cy="149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781A0F9-3A59-8684-7666-30333D67B53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644041" y="4349412"/>
                  <a:ext cx="1285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72983A5-A19C-BF58-99BE-E9DDF655DFBA}"/>
                    </a:ext>
                  </a:extLst>
                </p14:cNvPr>
                <p14:cNvContentPartPr/>
                <p14:nvPr/>
              </p14:nvContentPartPr>
              <p14:xfrm>
                <a:off x="4793441" y="4029012"/>
                <a:ext cx="171360" cy="565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72983A5-A19C-BF58-99BE-E9DDF655DFB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784801" y="4020372"/>
                  <a:ext cx="189000" cy="58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A7EC14D-8BD7-F255-194E-7B975AA88AD7}"/>
                    </a:ext>
                  </a:extLst>
                </p14:cNvPr>
                <p14:cNvContentPartPr/>
                <p14:nvPr/>
              </p14:nvContentPartPr>
              <p14:xfrm>
                <a:off x="3125201" y="3971772"/>
                <a:ext cx="167040" cy="623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A7EC14D-8BD7-F255-194E-7B975AA88AD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116201" y="3962772"/>
                  <a:ext cx="184680" cy="64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A94C4FB-5DFF-C122-15E7-C5C7C74674A9}"/>
                    </a:ext>
                  </a:extLst>
                </p14:cNvPr>
                <p14:cNvContentPartPr/>
                <p14:nvPr/>
              </p14:nvContentPartPr>
              <p14:xfrm>
                <a:off x="2901641" y="3875292"/>
                <a:ext cx="230040" cy="688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A94C4FB-5DFF-C122-15E7-C5C7C74674A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893001" y="3866292"/>
                  <a:ext cx="247680" cy="70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BD81745-F988-3B19-F546-0B626DA96824}"/>
                    </a:ext>
                  </a:extLst>
                </p14:cNvPr>
                <p14:cNvContentPartPr/>
                <p14:nvPr/>
              </p14:nvContentPartPr>
              <p14:xfrm>
                <a:off x="2944841" y="4737852"/>
                <a:ext cx="170640" cy="263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BD81745-F988-3B19-F546-0B626DA9682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935841" y="4729212"/>
                  <a:ext cx="188280" cy="28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C8E9EA1-B460-3DF5-7D2D-E8A61965C754}"/>
              </a:ext>
            </a:extLst>
          </p:cNvPr>
          <p:cNvGrpSpPr/>
          <p:nvPr/>
        </p:nvGrpSpPr>
        <p:grpSpPr>
          <a:xfrm>
            <a:off x="3476541" y="5560296"/>
            <a:ext cx="2570760" cy="550800"/>
            <a:chOff x="1764041" y="5359572"/>
            <a:chExt cx="2570760" cy="55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DA3C919-2978-01D0-2729-98DB27C417C1}"/>
                    </a:ext>
                  </a:extLst>
                </p14:cNvPr>
                <p14:cNvContentPartPr/>
                <p14:nvPr/>
              </p14:nvContentPartPr>
              <p14:xfrm>
                <a:off x="1764041" y="5503212"/>
                <a:ext cx="330840" cy="258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DA3C919-2978-01D0-2729-98DB27C417C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755041" y="5494572"/>
                  <a:ext cx="34848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CB01686-153E-C375-B614-89AF082A4A11}"/>
                    </a:ext>
                  </a:extLst>
                </p14:cNvPr>
                <p14:cNvContentPartPr/>
                <p14:nvPr/>
              </p14:nvContentPartPr>
              <p14:xfrm>
                <a:off x="2141681" y="5620932"/>
                <a:ext cx="102960" cy="172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CB01686-153E-C375-B614-89AF082A4A1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133041" y="5612292"/>
                  <a:ext cx="1206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BF00061-EC07-0090-555D-2B03D21D9DF2}"/>
                    </a:ext>
                  </a:extLst>
                </p14:cNvPr>
                <p14:cNvContentPartPr/>
                <p14:nvPr/>
              </p14:nvContentPartPr>
              <p14:xfrm>
                <a:off x="2309081" y="5566932"/>
                <a:ext cx="264240" cy="3369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BF00061-EC07-0090-555D-2B03D21D9DF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300441" y="5557932"/>
                  <a:ext cx="28188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03D1CCD-43F1-A04E-294F-3A372650A5D5}"/>
                    </a:ext>
                  </a:extLst>
                </p14:cNvPr>
                <p14:cNvContentPartPr/>
                <p14:nvPr/>
              </p14:nvContentPartPr>
              <p14:xfrm>
                <a:off x="2668361" y="5556852"/>
                <a:ext cx="12384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03D1CCD-43F1-A04E-294F-3A372650A5D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659721" y="5548212"/>
                  <a:ext cx="141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2F8F326-2734-39F5-A27C-B032C8AA83BB}"/>
                    </a:ext>
                  </a:extLst>
                </p14:cNvPr>
                <p14:cNvContentPartPr/>
                <p14:nvPr/>
              </p14:nvContentPartPr>
              <p14:xfrm>
                <a:off x="2684921" y="5665932"/>
                <a:ext cx="13968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2F8F326-2734-39F5-A27C-B032C8AA83B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675921" y="5656932"/>
                  <a:ext cx="157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8D1C12F-DFAE-1AE6-2771-710F069C411B}"/>
                    </a:ext>
                  </a:extLst>
                </p14:cNvPr>
                <p14:cNvContentPartPr/>
                <p14:nvPr/>
              </p14:nvContentPartPr>
              <p14:xfrm>
                <a:off x="3048161" y="5530212"/>
                <a:ext cx="150840" cy="86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8D1C12F-DFAE-1AE6-2771-710F069C411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039161" y="5521212"/>
                  <a:ext cx="16848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99DE1F7-4A55-9C77-F735-175A25161613}"/>
                    </a:ext>
                  </a:extLst>
                </p14:cNvPr>
                <p14:cNvContentPartPr/>
                <p14:nvPr/>
              </p14:nvContentPartPr>
              <p14:xfrm>
                <a:off x="3327161" y="5377932"/>
                <a:ext cx="270720" cy="316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99DE1F7-4A55-9C77-F735-175A25161613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318161" y="5369292"/>
                  <a:ext cx="28836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C0208793-DF84-4D27-3984-4EC453708396}"/>
                    </a:ext>
                  </a:extLst>
                </p14:cNvPr>
                <p14:cNvContentPartPr/>
                <p14:nvPr/>
              </p14:nvContentPartPr>
              <p14:xfrm>
                <a:off x="3546761" y="5457852"/>
                <a:ext cx="2880" cy="2952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C0208793-DF84-4D27-3984-4EC45370839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538121" y="5449212"/>
                  <a:ext cx="2052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B5AF72E-EA4D-F1AE-E751-0174B1CF1CDF}"/>
                    </a:ext>
                  </a:extLst>
                </p14:cNvPr>
                <p14:cNvContentPartPr/>
                <p14:nvPr/>
              </p14:nvContentPartPr>
              <p14:xfrm>
                <a:off x="3757721" y="5359572"/>
                <a:ext cx="154440" cy="3286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B5AF72E-EA4D-F1AE-E751-0174B1CF1CD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749081" y="5350932"/>
                  <a:ext cx="17208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902280C-7776-AC2D-70BF-D74B9728B598}"/>
                    </a:ext>
                  </a:extLst>
                </p14:cNvPr>
                <p14:cNvContentPartPr/>
                <p14:nvPr/>
              </p14:nvContentPartPr>
              <p14:xfrm>
                <a:off x="3928001" y="5647572"/>
                <a:ext cx="100800" cy="1418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902280C-7776-AC2D-70BF-D74B9728B59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919361" y="5638572"/>
                  <a:ext cx="1184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3C80B21-E938-CF2B-0A9F-D02C93385D10}"/>
                    </a:ext>
                  </a:extLst>
                </p14:cNvPr>
                <p14:cNvContentPartPr/>
                <p14:nvPr/>
              </p14:nvContentPartPr>
              <p14:xfrm>
                <a:off x="4065881" y="5585652"/>
                <a:ext cx="268920" cy="3247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3C80B21-E938-CF2B-0A9F-D02C93385D10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056881" y="5576652"/>
                  <a:ext cx="286560" cy="34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E20A6A9B-AAEE-F4E4-C499-E3728492FAF2}"/>
                  </a:ext>
                </a:extLst>
              </p14:cNvPr>
              <p14:cNvContentPartPr/>
              <p14:nvPr/>
            </p14:nvContentPartPr>
            <p14:xfrm>
              <a:off x="2033301" y="3991056"/>
              <a:ext cx="128160" cy="22006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E20A6A9B-AAEE-F4E4-C499-E3728492FAF2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2015661" y="3973416"/>
                <a:ext cx="163800" cy="223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D009151F-0D2A-0438-EFAA-DFDE5E3CBC6B}"/>
                  </a:ext>
                </a:extLst>
              </p14:cNvPr>
              <p14:cNvContentPartPr/>
              <p14:nvPr/>
            </p14:nvContentPartPr>
            <p14:xfrm>
              <a:off x="2067501" y="3831936"/>
              <a:ext cx="4868280" cy="26114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D009151F-0D2A-0438-EFAA-DFDE5E3CBC6B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2049861" y="3814296"/>
                <a:ext cx="4903920" cy="264708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37A576-E2AE-4D15-4AF5-C865E49A9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2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5962"/>
    </mc:Choice>
    <mc:Fallback xmlns="">
      <p:transition advClick="0" advTm="2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3414" y="4232498"/>
            <a:ext cx="2730235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/>
              <a:t>How we fix errors</a:t>
            </a:r>
          </a:p>
          <a:p>
            <a:pPr>
              <a:buNone/>
            </a:pPr>
            <a:r>
              <a:rPr lang="en-US" sz="1400" dirty="0"/>
              <a:t>Thermodynamics of Computing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178042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train (Supervision)</a:t>
            </a:r>
          </a:p>
          <a:p>
            <a:pPr>
              <a:buNone/>
            </a:pPr>
            <a:r>
              <a:rPr lang="en-US" sz="1400" dirty="0"/>
              <a:t>Physics of Neurons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Optimizing and Classifying</a:t>
            </a:r>
          </a:p>
          <a:p>
            <a:pPr>
              <a:buNone/>
            </a:pPr>
            <a:r>
              <a:rPr lang="en-US" sz="1400" dirty="0"/>
              <a:t>Transition Theory &amp; Inferencing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263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/>
              <a:t>Interacting Spins</a:t>
            </a:r>
          </a:p>
          <a:p>
            <a:pPr>
              <a:buNone/>
            </a:pPr>
            <a:r>
              <a:rPr lang="en-US" sz="1400" dirty="0"/>
              <a:t>Going parallel: Quantum Physics</a:t>
            </a:r>
          </a:p>
          <a:p>
            <a:pPr>
              <a:buNone/>
            </a:pPr>
            <a:r>
              <a:rPr lang="en-US" sz="1400" dirty="0"/>
              <a:t>Entanglement and Superposition</a:t>
            </a:r>
          </a:p>
          <a:p>
            <a:pPr>
              <a:buNone/>
            </a:pPr>
            <a:r>
              <a:rPr lang="en-US" sz="1400" dirty="0"/>
              <a:t>Cloning and Key Distribution</a:t>
            </a:r>
          </a:p>
          <a:p>
            <a:pPr>
              <a:buNone/>
            </a:pPr>
            <a:r>
              <a:rPr lang="en-US" sz="1400" dirty="0"/>
              <a:t>Quantum Search and Annealing</a:t>
            </a:r>
          </a:p>
          <a:p>
            <a:pPr>
              <a:buNone/>
            </a:pPr>
            <a:r>
              <a:rPr lang="en-US" sz="1400" dirty="0"/>
              <a:t>Quantum Gates and Factorization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5A51B7-7BDE-4EAA-D15A-00E4545785E4}"/>
              </a:ext>
            </a:extLst>
          </p:cNvPr>
          <p:cNvSpPr/>
          <p:nvPr/>
        </p:nvSpPr>
        <p:spPr>
          <a:xfrm>
            <a:off x="6073014" y="3886200"/>
            <a:ext cx="2956686" cy="2810099"/>
          </a:xfrm>
          <a:prstGeom prst="rect">
            <a:avLst/>
          </a:prstGeom>
          <a:solidFill>
            <a:schemeClr val="bg1">
              <a:alpha val="73000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2BC68-AF7D-F2AB-022D-4CAF4EDE08EA}"/>
              </a:ext>
            </a:extLst>
          </p:cNvPr>
          <p:cNvSpPr/>
          <p:nvPr/>
        </p:nvSpPr>
        <p:spPr>
          <a:xfrm>
            <a:off x="6096000" y="3886200"/>
            <a:ext cx="2933700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B5D31-A668-9548-615D-47524F8BDBB7}"/>
              </a:ext>
            </a:extLst>
          </p:cNvPr>
          <p:cNvSpPr/>
          <p:nvPr/>
        </p:nvSpPr>
        <p:spPr>
          <a:xfrm>
            <a:off x="5638800" y="891990"/>
            <a:ext cx="3306829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E59936-8E44-82B8-540D-9A6164DA6A9A}"/>
              </a:ext>
            </a:extLst>
          </p:cNvPr>
          <p:cNvSpPr/>
          <p:nvPr/>
        </p:nvSpPr>
        <p:spPr>
          <a:xfrm>
            <a:off x="57897" y="791631"/>
            <a:ext cx="2780423" cy="5820916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257FD6-97B9-D1E9-FCB2-83D18FC0BD36}"/>
              </a:ext>
            </a:extLst>
          </p:cNvPr>
          <p:cNvSpPr/>
          <p:nvPr/>
        </p:nvSpPr>
        <p:spPr>
          <a:xfrm>
            <a:off x="3111319" y="4015465"/>
            <a:ext cx="2973188" cy="25515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4339742-F093-6473-2760-C5CC5E36C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314"/>
    </mc:Choice>
    <mc:Fallback xmlns="">
      <p:transition advClick="0" advTm="30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E71C2C-612B-BBFF-31C2-2A1508758CCD}"/>
              </a:ext>
            </a:extLst>
          </p:cNvPr>
          <p:cNvSpPr txBox="1"/>
          <p:nvPr/>
        </p:nvSpPr>
        <p:spPr>
          <a:xfrm>
            <a:off x="2262766" y="107747"/>
            <a:ext cx="3926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Problem – Trivial solutions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64911F2-EEB8-8B42-470B-DF4F956EC7B0}"/>
                  </a:ext>
                </a:extLst>
              </p14:cNvPr>
              <p14:cNvContentPartPr/>
              <p14:nvPr/>
            </p14:nvContentPartPr>
            <p14:xfrm>
              <a:off x="6895080" y="3661200"/>
              <a:ext cx="469080" cy="386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64911F2-EEB8-8B42-470B-DF4F956EC7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86440" y="3652560"/>
                <a:ext cx="486720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FA19513-2E00-34F9-7C6D-F9C71580F4B0}"/>
                  </a:ext>
                </a:extLst>
              </p14:cNvPr>
              <p14:cNvContentPartPr/>
              <p14:nvPr/>
            </p14:nvContentPartPr>
            <p14:xfrm>
              <a:off x="7168680" y="3813480"/>
              <a:ext cx="102960" cy="35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FA19513-2E00-34F9-7C6D-F9C71580F4B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59680" y="3804840"/>
                <a:ext cx="1206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AC056F7-5917-0D61-B875-94E074098B0A}"/>
                  </a:ext>
                </a:extLst>
              </p14:cNvPr>
              <p14:cNvContentPartPr/>
              <p14:nvPr/>
            </p14:nvContentPartPr>
            <p14:xfrm>
              <a:off x="7132320" y="3773160"/>
              <a:ext cx="360" cy="2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AC056F7-5917-0D61-B875-94E074098B0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23320" y="3764160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D779FFD-E186-37FF-31EF-0204014C7AFE}"/>
                  </a:ext>
                </a:extLst>
              </p14:cNvPr>
              <p14:cNvContentPartPr/>
              <p14:nvPr/>
            </p14:nvContentPartPr>
            <p14:xfrm>
              <a:off x="7498080" y="3731760"/>
              <a:ext cx="29160" cy="237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D779FFD-E186-37FF-31EF-0204014C7AF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89080" y="3723120"/>
                <a:ext cx="4680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583D2F6-E24B-DAA8-27A0-4A653909AA0B}"/>
                  </a:ext>
                </a:extLst>
              </p14:cNvPr>
              <p14:cNvContentPartPr/>
              <p14:nvPr/>
            </p14:nvContentPartPr>
            <p14:xfrm>
              <a:off x="7570080" y="3853800"/>
              <a:ext cx="104400" cy="11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583D2F6-E24B-DAA8-27A0-4A653909AA0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561080" y="3844800"/>
                <a:ext cx="12204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FF2EA43-0ACA-87F5-50B1-F31BB48BB644}"/>
                  </a:ext>
                </a:extLst>
              </p14:cNvPr>
              <p14:cNvContentPartPr/>
              <p14:nvPr/>
            </p14:nvContentPartPr>
            <p14:xfrm>
              <a:off x="7686360" y="3723840"/>
              <a:ext cx="177120" cy="247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FF2EA43-0ACA-87F5-50B1-F31BB48BB6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77360" y="3715200"/>
                <a:ext cx="19476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2A310D1-6854-1149-270F-9ADA3B1DD6AE}"/>
                  </a:ext>
                </a:extLst>
              </p14:cNvPr>
              <p14:cNvContentPartPr/>
              <p14:nvPr/>
            </p14:nvContentPartPr>
            <p14:xfrm>
              <a:off x="626040" y="1890360"/>
              <a:ext cx="533520" cy="469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2A310D1-6854-1149-270F-9ADA3B1DD6A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17040" y="1881360"/>
                <a:ext cx="551160" cy="4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9146E3E-01B4-2225-FFE4-65DD09995C25}"/>
                  </a:ext>
                </a:extLst>
              </p14:cNvPr>
              <p14:cNvContentPartPr/>
              <p14:nvPr/>
            </p14:nvContentPartPr>
            <p14:xfrm>
              <a:off x="956160" y="1962720"/>
              <a:ext cx="148320" cy="684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9146E3E-01B4-2225-FFE4-65DD09995C2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47520" y="1953720"/>
                <a:ext cx="16596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A9AA743-5591-CB2E-0C4E-7C52F24D4DDA}"/>
                  </a:ext>
                </a:extLst>
              </p14:cNvPr>
              <p14:cNvContentPartPr/>
              <p14:nvPr/>
            </p14:nvContentPartPr>
            <p14:xfrm>
              <a:off x="871920" y="1955520"/>
              <a:ext cx="3600" cy="342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A9AA743-5591-CB2E-0C4E-7C52F24D4DD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62920" y="1946880"/>
                <a:ext cx="2124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F5A8B04-CEED-9E57-8012-7739F21BE6D0}"/>
                  </a:ext>
                </a:extLst>
              </p14:cNvPr>
              <p14:cNvContentPartPr/>
              <p14:nvPr/>
            </p14:nvContentPartPr>
            <p14:xfrm>
              <a:off x="6895440" y="4278240"/>
              <a:ext cx="2880" cy="152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F5A8B04-CEED-9E57-8012-7739F21BE6D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86800" y="4269240"/>
                <a:ext cx="20520" cy="16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7439958D-3E0B-5B0A-09ED-57E324C00B77}"/>
              </a:ext>
            </a:extLst>
          </p:cNvPr>
          <p:cNvGrpSpPr/>
          <p:nvPr/>
        </p:nvGrpSpPr>
        <p:grpSpPr>
          <a:xfrm>
            <a:off x="4303440" y="4478760"/>
            <a:ext cx="321120" cy="355680"/>
            <a:chOff x="4049623" y="4325292"/>
            <a:chExt cx="321120" cy="35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FBD2CBD-044F-804D-1973-0F7C88B62227}"/>
                    </a:ext>
                  </a:extLst>
                </p14:cNvPr>
                <p14:cNvContentPartPr/>
                <p14:nvPr/>
              </p14:nvContentPartPr>
              <p14:xfrm>
                <a:off x="4049623" y="4325292"/>
                <a:ext cx="151560" cy="160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FBD2CBD-044F-804D-1973-0F7C88B6222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031983" y="4307292"/>
                  <a:ext cx="18720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F7BA02F-085E-9BED-A071-183947CB9F30}"/>
                    </a:ext>
                  </a:extLst>
                </p14:cNvPr>
                <p14:cNvContentPartPr/>
                <p14:nvPr/>
              </p14:nvContentPartPr>
              <p14:xfrm>
                <a:off x="4226383" y="4496652"/>
                <a:ext cx="144360" cy="184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F7BA02F-085E-9BED-A071-183947CB9F3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08383" y="4478652"/>
                  <a:ext cx="180000" cy="21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E479104-467F-DD79-20BC-4BB5860AF68C}"/>
                  </a:ext>
                </a:extLst>
              </p14:cNvPr>
              <p14:cNvContentPartPr/>
              <p14:nvPr/>
            </p14:nvContentPartPr>
            <p14:xfrm>
              <a:off x="4711320" y="4827600"/>
              <a:ext cx="24120" cy="231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E479104-467F-DD79-20BC-4BB5860AF68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693680" y="4809960"/>
                <a:ext cx="5976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0E7166A-F185-6C61-077B-C9E063EA483F}"/>
                  </a:ext>
                </a:extLst>
              </p14:cNvPr>
              <p14:cNvContentPartPr/>
              <p14:nvPr/>
            </p14:nvContentPartPr>
            <p14:xfrm>
              <a:off x="2004120" y="3274920"/>
              <a:ext cx="15120" cy="181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0E7166A-F185-6C61-077B-C9E063EA483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986480" y="3256920"/>
                <a:ext cx="5076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D4B70BE-723B-AC9B-16EB-A409A5621AF4}"/>
                  </a:ext>
                </a:extLst>
              </p14:cNvPr>
              <p14:cNvContentPartPr/>
              <p14:nvPr/>
            </p14:nvContentPartPr>
            <p14:xfrm>
              <a:off x="2265480" y="3145680"/>
              <a:ext cx="8640" cy="1605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D4B70BE-723B-AC9B-16EB-A409A5621AF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247840" y="3127680"/>
                <a:ext cx="4428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867B6AB-573F-6512-AA9E-56D1322AFD05}"/>
                  </a:ext>
                </a:extLst>
              </p14:cNvPr>
              <p14:cNvContentPartPr/>
              <p14:nvPr/>
            </p14:nvContentPartPr>
            <p14:xfrm>
              <a:off x="2102760" y="3262320"/>
              <a:ext cx="90720" cy="1296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867B6AB-573F-6512-AA9E-56D1322AFD0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85120" y="3244680"/>
                <a:ext cx="126360" cy="16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222D2E75-4BCC-354F-4013-EF4D30D3D33B}"/>
              </a:ext>
            </a:extLst>
          </p:cNvPr>
          <p:cNvGrpSpPr/>
          <p:nvPr/>
        </p:nvGrpSpPr>
        <p:grpSpPr>
          <a:xfrm>
            <a:off x="6269400" y="4009320"/>
            <a:ext cx="169560" cy="359640"/>
            <a:chOff x="6015583" y="3855852"/>
            <a:chExt cx="169560" cy="35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2FCF988-DA5B-C58B-2751-5E4637BBBE07}"/>
                    </a:ext>
                  </a:extLst>
                </p14:cNvPr>
                <p14:cNvContentPartPr/>
                <p14:nvPr/>
              </p14:nvContentPartPr>
              <p14:xfrm>
                <a:off x="6015583" y="3855852"/>
                <a:ext cx="10080" cy="1933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2FCF988-DA5B-C58B-2751-5E4637BBBE0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997943" y="3838212"/>
                  <a:ext cx="457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4DEE021-BE6F-5DC6-4C43-68007481FBD9}"/>
                    </a:ext>
                  </a:extLst>
                </p14:cNvPr>
                <p14:cNvContentPartPr/>
                <p14:nvPr/>
              </p14:nvContentPartPr>
              <p14:xfrm>
                <a:off x="6184783" y="4093092"/>
                <a:ext cx="360" cy="122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4DEE021-BE6F-5DC6-4C43-68007481FBD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166783" y="4075452"/>
                  <a:ext cx="36000" cy="15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58974E2-9849-0B0F-888A-B8A15402CF9F}"/>
                  </a:ext>
                </a:extLst>
              </p14:cNvPr>
              <p14:cNvContentPartPr/>
              <p14:nvPr/>
            </p14:nvContentPartPr>
            <p14:xfrm>
              <a:off x="6543720" y="4468320"/>
              <a:ext cx="133560" cy="155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58974E2-9849-0B0F-888A-B8A15402CF9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526080" y="4450320"/>
                <a:ext cx="16920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CD072BF0-CC7F-B9CA-92AD-0F082273F072}"/>
                  </a:ext>
                </a:extLst>
              </p14:cNvPr>
              <p14:cNvContentPartPr/>
              <p14:nvPr/>
            </p14:nvContentPartPr>
            <p14:xfrm>
              <a:off x="2471400" y="3969000"/>
              <a:ext cx="114120" cy="138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CD072BF0-CC7F-B9CA-92AD-0F082273F07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453760" y="3951000"/>
                <a:ext cx="14976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860CA0D-EC5D-D0C9-9952-A23C0054799D}"/>
                  </a:ext>
                </a:extLst>
              </p14:cNvPr>
              <p14:cNvContentPartPr/>
              <p14:nvPr/>
            </p14:nvContentPartPr>
            <p14:xfrm>
              <a:off x="2753640" y="3886560"/>
              <a:ext cx="111600" cy="1350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860CA0D-EC5D-D0C9-9952-A23C0054799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35640" y="3868560"/>
                <a:ext cx="14724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313EEE9-2E34-4532-C4DE-313976589B81}"/>
                  </a:ext>
                </a:extLst>
              </p14:cNvPr>
              <p14:cNvContentPartPr/>
              <p14:nvPr/>
            </p14:nvContentPartPr>
            <p14:xfrm>
              <a:off x="2653560" y="3938040"/>
              <a:ext cx="10080" cy="1332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313EEE9-2E34-4532-C4DE-313976589B8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35560" y="3920040"/>
                <a:ext cx="4572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178A9F5-169F-02B4-20E8-7199406A8A75}"/>
                  </a:ext>
                </a:extLst>
              </p14:cNvPr>
              <p14:cNvContentPartPr/>
              <p14:nvPr/>
            </p14:nvContentPartPr>
            <p14:xfrm>
              <a:off x="2908800" y="2169720"/>
              <a:ext cx="205920" cy="80388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178A9F5-169F-02B4-20E8-7199406A8A7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99800" y="2160720"/>
                <a:ext cx="223560" cy="82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5296369-5DB9-09AC-B860-401EC6D9BA23}"/>
                  </a:ext>
                </a:extLst>
              </p14:cNvPr>
              <p14:cNvContentPartPr/>
              <p14:nvPr/>
            </p14:nvContentPartPr>
            <p14:xfrm>
              <a:off x="1372680" y="1870200"/>
              <a:ext cx="198000" cy="2862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5296369-5DB9-09AC-B860-401EC6D9BA2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363680" y="1861560"/>
                <a:ext cx="21564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E43F736-769B-0F2A-7A09-84A087100FD5}"/>
                  </a:ext>
                </a:extLst>
              </p14:cNvPr>
              <p14:cNvContentPartPr/>
              <p14:nvPr/>
            </p14:nvContentPartPr>
            <p14:xfrm>
              <a:off x="1519200" y="1979280"/>
              <a:ext cx="8280" cy="2325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E43F736-769B-0F2A-7A09-84A087100FD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10200" y="1970280"/>
                <a:ext cx="259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6F1D7470-5E16-1EDE-70D6-D343F5406000}"/>
                  </a:ext>
                </a:extLst>
              </p14:cNvPr>
              <p14:cNvContentPartPr/>
              <p14:nvPr/>
            </p14:nvContentPartPr>
            <p14:xfrm>
              <a:off x="1635480" y="1923120"/>
              <a:ext cx="93600" cy="234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6F1D7470-5E16-1EDE-70D6-D343F540600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626480" y="1914120"/>
                <a:ext cx="11124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3BD71056-CF77-B079-83E4-150301E1EA76}"/>
                  </a:ext>
                </a:extLst>
              </p14:cNvPr>
              <p14:cNvContentPartPr/>
              <p14:nvPr/>
            </p14:nvContentPartPr>
            <p14:xfrm>
              <a:off x="1881360" y="1708200"/>
              <a:ext cx="163080" cy="3632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3BD71056-CF77-B079-83E4-150301E1EA7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872720" y="1699560"/>
                <a:ext cx="18072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39A7DDCA-58E6-1E2D-7EB8-8568D7872CAB}"/>
                  </a:ext>
                </a:extLst>
              </p14:cNvPr>
              <p14:cNvContentPartPr/>
              <p14:nvPr/>
            </p14:nvContentPartPr>
            <p14:xfrm>
              <a:off x="3453480" y="3751920"/>
              <a:ext cx="3159720" cy="70704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39A7DDCA-58E6-1E2D-7EB8-8568D7872CAB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444480" y="3743280"/>
                <a:ext cx="3177360" cy="72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3DAFCA27-D50C-1F3F-4639-2F13CC4D582B}"/>
                  </a:ext>
                </a:extLst>
              </p14:cNvPr>
              <p14:cNvContentPartPr/>
              <p14:nvPr/>
            </p14:nvContentPartPr>
            <p14:xfrm>
              <a:off x="1662840" y="2286000"/>
              <a:ext cx="1842840" cy="21916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3DAFCA27-D50C-1F3F-4639-2F13CC4D582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654200" y="2277000"/>
                <a:ext cx="1860480" cy="22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3455691-CEF1-CE5A-7984-EF4E87A9DD42}"/>
                  </a:ext>
                </a:extLst>
              </p14:cNvPr>
              <p14:cNvContentPartPr/>
              <p14:nvPr/>
            </p14:nvContentPartPr>
            <p14:xfrm>
              <a:off x="3628440" y="4371840"/>
              <a:ext cx="111960" cy="604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3455691-CEF1-CE5A-7984-EF4E87A9DD42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619800" y="4362840"/>
                <a:ext cx="12960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1FDD307-1568-0892-DA8C-65180C6EA116}"/>
                  </a:ext>
                </a:extLst>
              </p14:cNvPr>
              <p14:cNvContentPartPr/>
              <p14:nvPr/>
            </p14:nvContentPartPr>
            <p14:xfrm>
              <a:off x="3851280" y="4521960"/>
              <a:ext cx="97200" cy="1357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1FDD307-1568-0892-DA8C-65180C6EA11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842640" y="4513320"/>
                <a:ext cx="11484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ABC3906-3D40-3227-1F89-077BA78E71F7}"/>
                  </a:ext>
                </a:extLst>
              </p14:cNvPr>
              <p14:cNvContentPartPr/>
              <p14:nvPr/>
            </p14:nvContentPartPr>
            <p14:xfrm>
              <a:off x="4064400" y="4721400"/>
              <a:ext cx="83520" cy="1256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ABC3906-3D40-3227-1F89-077BA78E71F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055400" y="4712760"/>
                <a:ext cx="1011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391B9FE7-0244-EDB0-E9A4-C50AFDFC068F}"/>
                  </a:ext>
                </a:extLst>
              </p14:cNvPr>
              <p14:cNvContentPartPr/>
              <p14:nvPr/>
            </p14:nvContentPartPr>
            <p14:xfrm>
              <a:off x="4191120" y="4868280"/>
              <a:ext cx="102960" cy="1710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391B9FE7-0244-EDB0-E9A4-C50AFDFC068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182120" y="4859640"/>
                <a:ext cx="12060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6E99902E-D3D6-493F-6747-94EBCFF033C2}"/>
                  </a:ext>
                </a:extLst>
              </p14:cNvPr>
              <p14:cNvContentPartPr/>
              <p14:nvPr/>
            </p14:nvContentPartPr>
            <p14:xfrm>
              <a:off x="4186800" y="4311720"/>
              <a:ext cx="75600" cy="6444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6E99902E-D3D6-493F-6747-94EBCFF033C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178160" y="4303080"/>
                <a:ext cx="9324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93156C1-AED1-B503-4E21-D2C40D4B15C5}"/>
                  </a:ext>
                </a:extLst>
              </p14:cNvPr>
              <p14:cNvContentPartPr/>
              <p14:nvPr/>
            </p14:nvContentPartPr>
            <p14:xfrm>
              <a:off x="4305960" y="4483080"/>
              <a:ext cx="105120" cy="8460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93156C1-AED1-B503-4E21-D2C40D4B15C5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296960" y="4474080"/>
                <a:ext cx="12276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EBD84A7A-AE78-83A0-2035-CA8DDE04DC2C}"/>
                  </a:ext>
                </a:extLst>
              </p14:cNvPr>
              <p14:cNvContentPartPr/>
              <p14:nvPr/>
            </p14:nvContentPartPr>
            <p14:xfrm>
              <a:off x="4462200" y="4683960"/>
              <a:ext cx="120960" cy="702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EBD84A7A-AE78-83A0-2035-CA8DDE04DC2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453200" y="4675320"/>
                <a:ext cx="13860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560FDEF-7876-71DC-EAD1-32D713E1BEED}"/>
                  </a:ext>
                </a:extLst>
              </p14:cNvPr>
              <p14:cNvContentPartPr/>
              <p14:nvPr/>
            </p14:nvContentPartPr>
            <p14:xfrm>
              <a:off x="4676400" y="4863240"/>
              <a:ext cx="360" cy="1274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560FDEF-7876-71DC-EAD1-32D713E1BEE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667400" y="4854600"/>
                <a:ext cx="180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A397C872-E199-3C5C-1CC1-EE02714192B5}"/>
                  </a:ext>
                </a:extLst>
              </p14:cNvPr>
              <p14:cNvContentPartPr/>
              <p14:nvPr/>
            </p14:nvContentPartPr>
            <p14:xfrm>
              <a:off x="4633560" y="4228920"/>
              <a:ext cx="60840" cy="5004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A397C872-E199-3C5C-1CC1-EE02714192B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624560" y="4220280"/>
                <a:ext cx="7848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B81CBA32-FD85-992B-7D0A-7F4F15B77E22}"/>
                  </a:ext>
                </a:extLst>
              </p14:cNvPr>
              <p14:cNvContentPartPr/>
              <p14:nvPr/>
            </p14:nvContentPartPr>
            <p14:xfrm>
              <a:off x="4727520" y="4363560"/>
              <a:ext cx="55800" cy="921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B81CBA32-FD85-992B-7D0A-7F4F15B77E22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718520" y="4354560"/>
                <a:ext cx="7344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C6164AD4-8449-DB99-B79E-A10A91C78FE5}"/>
                  </a:ext>
                </a:extLst>
              </p14:cNvPr>
              <p14:cNvContentPartPr/>
              <p14:nvPr/>
            </p14:nvContentPartPr>
            <p14:xfrm>
              <a:off x="4913280" y="4559040"/>
              <a:ext cx="360" cy="1123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C6164AD4-8449-DB99-B79E-A10A91C78FE5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904640" y="4550040"/>
                <a:ext cx="1800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07BEAFE-6F17-8244-4DA5-901C43A7E229}"/>
                  </a:ext>
                </a:extLst>
              </p14:cNvPr>
              <p14:cNvContentPartPr/>
              <p14:nvPr/>
            </p14:nvContentPartPr>
            <p14:xfrm>
              <a:off x="5016960" y="4783680"/>
              <a:ext cx="93240" cy="1152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07BEAFE-6F17-8244-4DA5-901C43A7E229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007960" y="4774680"/>
                <a:ext cx="1108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36F0AF67-333B-0940-0DB9-2C54F52C1283}"/>
                  </a:ext>
                </a:extLst>
              </p14:cNvPr>
              <p14:cNvContentPartPr/>
              <p14:nvPr/>
            </p14:nvContentPartPr>
            <p14:xfrm>
              <a:off x="5104080" y="4137120"/>
              <a:ext cx="3240" cy="5040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36F0AF67-333B-0940-0DB9-2C54F52C1283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095440" y="4128480"/>
                <a:ext cx="2088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5F5FA362-DC30-2D4B-C2B5-98678B95E76F}"/>
                  </a:ext>
                </a:extLst>
              </p14:cNvPr>
              <p14:cNvContentPartPr/>
              <p14:nvPr/>
            </p14:nvContentPartPr>
            <p14:xfrm>
              <a:off x="5036400" y="4128840"/>
              <a:ext cx="68040" cy="5688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5F5FA362-DC30-2D4B-C2B5-98678B95E76F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027760" y="4119840"/>
                <a:ext cx="8568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E07D9873-7755-60B7-E2FA-BC0494BE1FC8}"/>
                  </a:ext>
                </a:extLst>
              </p14:cNvPr>
              <p14:cNvContentPartPr/>
              <p14:nvPr/>
            </p14:nvContentPartPr>
            <p14:xfrm>
              <a:off x="5137560" y="4287240"/>
              <a:ext cx="70200" cy="1011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E07D9873-7755-60B7-E2FA-BC0494BE1FC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128920" y="4278600"/>
                <a:ext cx="8784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C52CCC2A-2DC6-E41B-A1AB-E4796B39972A}"/>
                  </a:ext>
                </a:extLst>
              </p14:cNvPr>
              <p14:cNvContentPartPr/>
              <p14:nvPr/>
            </p14:nvContentPartPr>
            <p14:xfrm>
              <a:off x="5307120" y="4492800"/>
              <a:ext cx="2880" cy="1029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C52CCC2A-2DC6-E41B-A1AB-E4796B39972A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298120" y="4484160"/>
                <a:ext cx="205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3BDBA77-59B9-6BC8-585D-AB54F06C07A0}"/>
                  </a:ext>
                </a:extLst>
              </p14:cNvPr>
              <p14:cNvContentPartPr/>
              <p14:nvPr/>
            </p14:nvContentPartPr>
            <p14:xfrm>
              <a:off x="5479200" y="4667760"/>
              <a:ext cx="360" cy="1785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3BDBA77-59B9-6BC8-585D-AB54F06C07A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470560" y="4658760"/>
                <a:ext cx="1800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F8E13135-EC70-1965-1C34-4CB18E3B0985}"/>
                  </a:ext>
                </a:extLst>
              </p14:cNvPr>
              <p14:cNvContentPartPr/>
              <p14:nvPr/>
            </p14:nvContentPartPr>
            <p14:xfrm>
              <a:off x="5402520" y="4034520"/>
              <a:ext cx="37080" cy="4788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F8E13135-EC70-1965-1C34-4CB18E3B0985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393880" y="4025520"/>
                <a:ext cx="5472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F06D0B59-FDA2-B5D4-0434-CDC26AB93E45}"/>
                  </a:ext>
                </a:extLst>
              </p14:cNvPr>
              <p14:cNvContentPartPr/>
              <p14:nvPr/>
            </p14:nvContentPartPr>
            <p14:xfrm>
              <a:off x="5571000" y="4180680"/>
              <a:ext cx="360" cy="831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F06D0B59-FDA2-B5D4-0434-CDC26AB93E4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562360" y="4171680"/>
                <a:ext cx="1800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06BC0F69-0B6E-A070-F712-0EAF087086D9}"/>
                  </a:ext>
                </a:extLst>
              </p14:cNvPr>
              <p14:cNvContentPartPr/>
              <p14:nvPr/>
            </p14:nvContentPartPr>
            <p14:xfrm>
              <a:off x="5690160" y="4351320"/>
              <a:ext cx="70560" cy="10440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06BC0F69-0B6E-A070-F712-0EAF087086D9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681160" y="4342320"/>
                <a:ext cx="8820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36BB7E04-70AA-9D78-09C1-745649ED2F11}"/>
                  </a:ext>
                </a:extLst>
              </p14:cNvPr>
              <p14:cNvContentPartPr/>
              <p14:nvPr/>
            </p14:nvContentPartPr>
            <p14:xfrm>
              <a:off x="5883120" y="4565520"/>
              <a:ext cx="92520" cy="14760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36BB7E04-70AA-9D78-09C1-745649ED2F11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874120" y="4556880"/>
                <a:ext cx="11016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4CA3D9D1-B713-8891-8B97-B0937EF940C4}"/>
                  </a:ext>
                </a:extLst>
              </p14:cNvPr>
              <p14:cNvContentPartPr/>
              <p14:nvPr/>
            </p14:nvContentPartPr>
            <p14:xfrm>
              <a:off x="5803560" y="3980520"/>
              <a:ext cx="5760" cy="237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4CA3D9D1-B713-8891-8B97-B0937EF940C4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794560" y="3971880"/>
                <a:ext cx="234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25A66539-CBBB-48B2-F933-5EBF53DED486}"/>
                  </a:ext>
                </a:extLst>
              </p14:cNvPr>
              <p14:cNvContentPartPr/>
              <p14:nvPr/>
            </p14:nvContentPartPr>
            <p14:xfrm>
              <a:off x="5791680" y="3961080"/>
              <a:ext cx="53640" cy="392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25A66539-CBBB-48B2-F933-5EBF53DED486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783040" y="3952080"/>
                <a:ext cx="712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B3C79813-E74C-BD4F-C86B-859FC1A4F3A5}"/>
                  </a:ext>
                </a:extLst>
              </p14:cNvPr>
              <p14:cNvContentPartPr/>
              <p14:nvPr/>
            </p14:nvContentPartPr>
            <p14:xfrm>
              <a:off x="5907240" y="4110840"/>
              <a:ext cx="360" cy="1702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B3C79813-E74C-BD4F-C86B-859FC1A4F3A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898600" y="4101840"/>
                <a:ext cx="1800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E449C3E4-44E7-600D-A330-2C1BD56A6A08}"/>
                  </a:ext>
                </a:extLst>
              </p14:cNvPr>
              <p14:cNvContentPartPr/>
              <p14:nvPr/>
            </p14:nvContentPartPr>
            <p14:xfrm>
              <a:off x="6044040" y="4222440"/>
              <a:ext cx="109800" cy="2116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E449C3E4-44E7-600D-A330-2C1BD56A6A08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035040" y="4213800"/>
                <a:ext cx="12744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FC634A0C-6FBB-B55D-AC65-95A6ACC93BC9}"/>
                  </a:ext>
                </a:extLst>
              </p14:cNvPr>
              <p14:cNvContentPartPr/>
              <p14:nvPr/>
            </p14:nvContentPartPr>
            <p14:xfrm>
              <a:off x="6267240" y="4511520"/>
              <a:ext cx="360" cy="2264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FC634A0C-6FBB-B55D-AC65-95A6ACC93BC9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258600" y="4502880"/>
                <a:ext cx="1800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581CE63B-5C96-8A73-7007-1A8B5BDE2C6E}"/>
                  </a:ext>
                </a:extLst>
              </p14:cNvPr>
              <p14:cNvContentPartPr/>
              <p14:nvPr/>
            </p14:nvContentPartPr>
            <p14:xfrm>
              <a:off x="6140520" y="3914280"/>
              <a:ext cx="29160" cy="316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581CE63B-5C96-8A73-7007-1A8B5BDE2C6E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131880" y="3905280"/>
                <a:ext cx="4680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E142C817-6CD3-3E15-5B7D-15F56082FDAF}"/>
                  </a:ext>
                </a:extLst>
              </p14:cNvPr>
              <p14:cNvContentPartPr/>
              <p14:nvPr/>
            </p14:nvContentPartPr>
            <p14:xfrm>
              <a:off x="6435360" y="3833280"/>
              <a:ext cx="37080" cy="615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E142C817-6CD3-3E15-5B7D-15F56082FDAF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426360" y="3824640"/>
                <a:ext cx="5472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E24508E7-0126-182A-3CF3-F0476FF35DE9}"/>
                  </a:ext>
                </a:extLst>
              </p14:cNvPr>
              <p14:cNvContentPartPr/>
              <p14:nvPr/>
            </p14:nvContentPartPr>
            <p14:xfrm>
              <a:off x="6281280" y="4056840"/>
              <a:ext cx="360" cy="1018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E24508E7-0126-182A-3CF3-F0476FF35DE9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272280" y="4048200"/>
                <a:ext cx="1800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F2D9BECA-8429-BD17-A4E3-BF71FA747B42}"/>
                  </a:ext>
                </a:extLst>
              </p14:cNvPr>
              <p14:cNvContentPartPr/>
              <p14:nvPr/>
            </p14:nvContentPartPr>
            <p14:xfrm>
              <a:off x="6419160" y="4255200"/>
              <a:ext cx="360" cy="14004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F2D9BECA-8429-BD17-A4E3-BF71FA747B42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410520" y="4246200"/>
                <a:ext cx="180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2533C392-12B1-061A-830A-7133050C9DAD}"/>
                  </a:ext>
                </a:extLst>
              </p14:cNvPr>
              <p14:cNvContentPartPr/>
              <p14:nvPr/>
            </p14:nvContentPartPr>
            <p14:xfrm>
              <a:off x="6546960" y="4420440"/>
              <a:ext cx="93960" cy="19332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2533C392-12B1-061A-830A-7133050C9DAD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538320" y="4411440"/>
                <a:ext cx="11160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0B0539C3-73FA-8A5B-AF84-228F9407980E}"/>
                  </a:ext>
                </a:extLst>
              </p14:cNvPr>
              <p14:cNvContentPartPr/>
              <p14:nvPr/>
            </p14:nvContentPartPr>
            <p14:xfrm>
              <a:off x="6560640" y="3956760"/>
              <a:ext cx="360" cy="1310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0B0539C3-73FA-8A5B-AF84-228F9407980E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552000" y="3947760"/>
                <a:ext cx="180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F78AA5F2-07B4-0D7C-B278-503929660337}"/>
                  </a:ext>
                </a:extLst>
              </p14:cNvPr>
              <p14:cNvContentPartPr/>
              <p14:nvPr/>
            </p14:nvContentPartPr>
            <p14:xfrm>
              <a:off x="6711840" y="4092480"/>
              <a:ext cx="2880" cy="13068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F78AA5F2-07B4-0D7C-B278-503929660337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6703200" y="4083480"/>
                <a:ext cx="2052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E8CED6F7-5DB7-CBB5-AEE7-E507C58447C9}"/>
                  </a:ext>
                </a:extLst>
              </p14:cNvPr>
              <p14:cNvContentPartPr/>
              <p14:nvPr/>
            </p14:nvContentPartPr>
            <p14:xfrm>
              <a:off x="3259080" y="4325400"/>
              <a:ext cx="85320" cy="36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E8CED6F7-5DB7-CBB5-AEE7-E507C58447C9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3250080" y="4316760"/>
                <a:ext cx="102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26272AD1-EDE4-85A3-8109-A6CCF80DDB41}"/>
                  </a:ext>
                </a:extLst>
              </p14:cNvPr>
              <p14:cNvContentPartPr/>
              <p14:nvPr/>
            </p14:nvContentPartPr>
            <p14:xfrm>
              <a:off x="3054600" y="4336920"/>
              <a:ext cx="70200" cy="11268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26272AD1-EDE4-85A3-8109-A6CCF80DDB41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045600" y="4327920"/>
                <a:ext cx="8784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F71AEF35-8A1F-C94C-026B-9FF9DFA85722}"/>
                  </a:ext>
                </a:extLst>
              </p14:cNvPr>
              <p14:cNvContentPartPr/>
              <p14:nvPr/>
            </p14:nvContentPartPr>
            <p14:xfrm>
              <a:off x="2883240" y="4373280"/>
              <a:ext cx="88200" cy="11592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F71AEF35-8A1F-C94C-026B-9FF9DFA85722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2874600" y="4364280"/>
                <a:ext cx="1058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09B0E84-53EF-E2CA-6C62-E490F1810180}"/>
                  </a:ext>
                </a:extLst>
              </p14:cNvPr>
              <p14:cNvContentPartPr/>
              <p14:nvPr/>
            </p14:nvContentPartPr>
            <p14:xfrm>
              <a:off x="2698920" y="4422240"/>
              <a:ext cx="109800" cy="1360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09B0E84-53EF-E2CA-6C62-E490F1810180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2690280" y="4413240"/>
                <a:ext cx="1274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0F252F33-9019-6FDE-A509-99063D75FCBC}"/>
                  </a:ext>
                </a:extLst>
              </p14:cNvPr>
              <p14:cNvContentPartPr/>
              <p14:nvPr/>
            </p14:nvContentPartPr>
            <p14:xfrm>
              <a:off x="2928960" y="4401360"/>
              <a:ext cx="2880" cy="36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0F252F33-9019-6FDE-A509-99063D75FCBC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920320" y="4392360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2BC3B2E8-1F85-C934-A733-67E55056E242}"/>
                  </a:ext>
                </a:extLst>
              </p14:cNvPr>
              <p14:cNvContentPartPr/>
              <p14:nvPr/>
            </p14:nvContentPartPr>
            <p14:xfrm>
              <a:off x="3141000" y="4050360"/>
              <a:ext cx="19440" cy="684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2BC3B2E8-1F85-C934-A733-67E55056E242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132360" y="4041360"/>
                <a:ext cx="37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4F73249A-CAC5-5544-88D0-F56DF3FE1439}"/>
                  </a:ext>
                </a:extLst>
              </p14:cNvPr>
              <p14:cNvContentPartPr/>
              <p14:nvPr/>
            </p14:nvContentPartPr>
            <p14:xfrm>
              <a:off x="2619000" y="4210920"/>
              <a:ext cx="117360" cy="12240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4F73249A-CAC5-5544-88D0-F56DF3FE1439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610360" y="4202280"/>
                <a:ext cx="13500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F46DE583-4C17-2366-20CD-677E0F7E2B95}"/>
                  </a:ext>
                </a:extLst>
              </p14:cNvPr>
              <p14:cNvContentPartPr/>
              <p14:nvPr/>
            </p14:nvContentPartPr>
            <p14:xfrm>
              <a:off x="2827800" y="4147560"/>
              <a:ext cx="113760" cy="9288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F46DE583-4C17-2366-20CD-677E0F7E2B95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819160" y="4138560"/>
                <a:ext cx="13140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815C1A08-0DCA-0E83-FFAB-2BD45AE05962}"/>
                  </a:ext>
                </a:extLst>
              </p14:cNvPr>
              <p14:cNvContentPartPr/>
              <p14:nvPr/>
            </p14:nvContentPartPr>
            <p14:xfrm>
              <a:off x="2986200" y="4062960"/>
              <a:ext cx="26280" cy="871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815C1A08-0DCA-0E83-FFAB-2BD45AE05962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2977560" y="4053960"/>
                <a:ext cx="4392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DB9BB688-B5A7-9F53-097B-3470DDFEBD7A}"/>
                  </a:ext>
                </a:extLst>
              </p14:cNvPr>
              <p14:cNvContentPartPr/>
              <p14:nvPr/>
            </p14:nvContentPartPr>
            <p14:xfrm>
              <a:off x="2910240" y="3873240"/>
              <a:ext cx="78840" cy="471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DB9BB688-B5A7-9F53-097B-3470DDFEBD7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901600" y="3864600"/>
                <a:ext cx="9648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FB582863-8301-38B3-1607-7527C5B9568A}"/>
                  </a:ext>
                </a:extLst>
              </p14:cNvPr>
              <p14:cNvContentPartPr/>
              <p14:nvPr/>
            </p14:nvContentPartPr>
            <p14:xfrm>
              <a:off x="2459160" y="3992760"/>
              <a:ext cx="120960" cy="117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FB582863-8301-38B3-1607-7527C5B9568A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2450520" y="3983760"/>
                <a:ext cx="13860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09D68092-F46D-7700-DF4A-A70D3F29C653}"/>
                  </a:ext>
                </a:extLst>
              </p14:cNvPr>
              <p14:cNvContentPartPr/>
              <p14:nvPr/>
            </p14:nvContentPartPr>
            <p14:xfrm>
              <a:off x="2627280" y="3944520"/>
              <a:ext cx="42840" cy="13068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09D68092-F46D-7700-DF4A-A70D3F29C653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618640" y="3935520"/>
                <a:ext cx="6048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BE3664E6-5A2D-9F8A-1A99-4B3B66083A5D}"/>
                  </a:ext>
                </a:extLst>
              </p14:cNvPr>
              <p14:cNvContentPartPr/>
              <p14:nvPr/>
            </p14:nvContentPartPr>
            <p14:xfrm>
              <a:off x="2717280" y="3904920"/>
              <a:ext cx="95040" cy="12492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BE3664E6-5A2D-9F8A-1A99-4B3B66083A5D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708280" y="3896280"/>
                <a:ext cx="1126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F0D05BCB-7CC1-EE4A-7741-B84F71CDBF4E}"/>
                  </a:ext>
                </a:extLst>
              </p14:cNvPr>
              <p14:cNvContentPartPr/>
              <p14:nvPr/>
            </p14:nvContentPartPr>
            <p14:xfrm>
              <a:off x="2714400" y="3654360"/>
              <a:ext cx="106200" cy="298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F0D05BCB-7CC1-EE4A-7741-B84F71CDBF4E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705760" y="3645720"/>
                <a:ext cx="1238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643C9DF-5D08-F823-4513-B0F34333B6FB}"/>
                  </a:ext>
                </a:extLst>
              </p14:cNvPr>
              <p14:cNvContentPartPr/>
              <p14:nvPr/>
            </p14:nvContentPartPr>
            <p14:xfrm>
              <a:off x="2252520" y="3779280"/>
              <a:ext cx="112320" cy="11844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643C9DF-5D08-F823-4513-B0F34333B6FB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243880" y="3770640"/>
                <a:ext cx="1299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A49E37B5-4528-F4A3-015D-DCBF84370126}"/>
                  </a:ext>
                </a:extLst>
              </p14:cNvPr>
              <p14:cNvContentPartPr/>
              <p14:nvPr/>
            </p14:nvContentPartPr>
            <p14:xfrm>
              <a:off x="2457720" y="3701160"/>
              <a:ext cx="11160" cy="1080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A49E37B5-4528-F4A3-015D-DCBF84370126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448720" y="3692160"/>
                <a:ext cx="2880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DB3CECEA-2C26-DCA1-C45E-22F875EC7A5D}"/>
                  </a:ext>
                </a:extLst>
              </p14:cNvPr>
              <p14:cNvContentPartPr/>
              <p14:nvPr/>
            </p14:nvContentPartPr>
            <p14:xfrm>
              <a:off x="2526480" y="3654720"/>
              <a:ext cx="3240" cy="896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DB3CECEA-2C26-DCA1-C45E-22F875EC7A5D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517480" y="3646080"/>
                <a:ext cx="2088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B953B358-88EA-D6DE-08BD-A7F4354E856F}"/>
                  </a:ext>
                </a:extLst>
              </p14:cNvPr>
              <p14:cNvContentPartPr/>
              <p14:nvPr/>
            </p14:nvContentPartPr>
            <p14:xfrm>
              <a:off x="2485440" y="3312360"/>
              <a:ext cx="95760" cy="324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B953B358-88EA-D6DE-08BD-A7F4354E856F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2476800" y="3303360"/>
                <a:ext cx="1134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674A3115-B48B-E5D7-C6A4-DF9226CEBE48}"/>
                  </a:ext>
                </a:extLst>
              </p14:cNvPr>
              <p14:cNvContentPartPr/>
              <p14:nvPr/>
            </p14:nvContentPartPr>
            <p14:xfrm>
              <a:off x="2086200" y="3549240"/>
              <a:ext cx="12600" cy="9792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674A3115-B48B-E5D7-C6A4-DF9226CEBE48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2077560" y="3540240"/>
                <a:ext cx="302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0B261AB7-4A29-A32A-37B8-63461EFD03D6}"/>
                  </a:ext>
                </a:extLst>
              </p14:cNvPr>
              <p14:cNvContentPartPr/>
              <p14:nvPr/>
            </p14:nvContentPartPr>
            <p14:xfrm>
              <a:off x="2239200" y="3441600"/>
              <a:ext cx="48600" cy="759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0B261AB7-4A29-A32A-37B8-63461EFD03D6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2230560" y="3432600"/>
                <a:ext cx="662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3CFEBA2E-07BE-719A-5282-44DBFF162448}"/>
                  </a:ext>
                </a:extLst>
              </p14:cNvPr>
              <p14:cNvContentPartPr/>
              <p14:nvPr/>
            </p14:nvContentPartPr>
            <p14:xfrm>
              <a:off x="2383560" y="3385800"/>
              <a:ext cx="69840" cy="8064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3CFEBA2E-07BE-719A-5282-44DBFF162448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2374920" y="3377160"/>
                <a:ext cx="874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67215732-E467-9DC9-2B0C-D175065FE577}"/>
                  </a:ext>
                </a:extLst>
              </p14:cNvPr>
              <p14:cNvContentPartPr/>
              <p14:nvPr/>
            </p14:nvContentPartPr>
            <p14:xfrm>
              <a:off x="2333160" y="3104280"/>
              <a:ext cx="89640" cy="316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67215732-E467-9DC9-2B0C-D175065FE577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2324160" y="3095640"/>
                <a:ext cx="10728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13999BAF-CEEA-58D5-9737-1A6CBE00E685}"/>
                  </a:ext>
                </a:extLst>
              </p14:cNvPr>
              <p14:cNvContentPartPr/>
              <p14:nvPr/>
            </p14:nvContentPartPr>
            <p14:xfrm>
              <a:off x="2000520" y="3247920"/>
              <a:ext cx="360" cy="18396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13999BAF-CEEA-58D5-9737-1A6CBE00E685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1991880" y="3238920"/>
                <a:ext cx="1800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73FFC8A5-39AD-B8A2-FAC9-F065985E742B}"/>
                  </a:ext>
                </a:extLst>
              </p14:cNvPr>
              <p14:cNvContentPartPr/>
              <p14:nvPr/>
            </p14:nvContentPartPr>
            <p14:xfrm>
              <a:off x="2084040" y="3274560"/>
              <a:ext cx="94320" cy="860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73FFC8A5-39AD-B8A2-FAC9-F065985E742B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075400" y="3265560"/>
                <a:ext cx="11196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E6C9A9D3-7EEA-534A-2FCD-445FFA278C05}"/>
                  </a:ext>
                </a:extLst>
              </p14:cNvPr>
              <p14:cNvContentPartPr/>
              <p14:nvPr/>
            </p14:nvContentPartPr>
            <p14:xfrm>
              <a:off x="2235960" y="3169080"/>
              <a:ext cx="360" cy="5652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E6C9A9D3-7EEA-534A-2FCD-445FFA278C05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226960" y="3160440"/>
                <a:ext cx="180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1963B172-B8E8-A8A8-2E65-1817B4FFCF25}"/>
                  </a:ext>
                </a:extLst>
              </p14:cNvPr>
              <p14:cNvContentPartPr/>
              <p14:nvPr/>
            </p14:nvContentPartPr>
            <p14:xfrm>
              <a:off x="2244960" y="3189240"/>
              <a:ext cx="360" cy="11700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1963B172-B8E8-A8A8-2E65-1817B4FFCF25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235960" y="3180600"/>
                <a:ext cx="180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281DE071-8CB9-4C8A-3591-6CBD83CA4F0C}"/>
                  </a:ext>
                </a:extLst>
              </p14:cNvPr>
              <p14:cNvContentPartPr/>
              <p14:nvPr/>
            </p14:nvContentPartPr>
            <p14:xfrm>
              <a:off x="2166480" y="2897280"/>
              <a:ext cx="124560" cy="968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281DE071-8CB9-4C8A-3591-6CBD83CA4F0C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2157480" y="2888280"/>
                <a:ext cx="1422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B4556D26-B8EA-A983-DCA8-BF3069786994}"/>
                  </a:ext>
                </a:extLst>
              </p14:cNvPr>
              <p14:cNvContentPartPr/>
              <p14:nvPr/>
            </p14:nvContentPartPr>
            <p14:xfrm>
              <a:off x="1847160" y="3003840"/>
              <a:ext cx="360" cy="14364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B4556D26-B8EA-A983-DCA8-BF3069786994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838520" y="2994840"/>
                <a:ext cx="1800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2AC73FF6-FC52-6928-852C-57B5394CE3BC}"/>
                  </a:ext>
                </a:extLst>
              </p14:cNvPr>
              <p14:cNvContentPartPr/>
              <p14:nvPr/>
            </p14:nvContentPartPr>
            <p14:xfrm>
              <a:off x="1949760" y="2987280"/>
              <a:ext cx="2880" cy="8820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2AC73FF6-FC52-6928-852C-57B5394CE3BC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1940760" y="2978640"/>
                <a:ext cx="2052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93DCA5CD-CA9E-D098-7B30-446F55B5F270}"/>
                  </a:ext>
                </a:extLst>
              </p14:cNvPr>
              <p14:cNvContentPartPr/>
              <p14:nvPr/>
            </p14:nvContentPartPr>
            <p14:xfrm>
              <a:off x="2045160" y="2943000"/>
              <a:ext cx="105120" cy="11988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93DCA5CD-CA9E-D098-7B30-446F55B5F270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2036160" y="2934000"/>
                <a:ext cx="12276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CB03A066-5C87-867C-71DD-100EDDEC3059}"/>
                  </a:ext>
                </a:extLst>
              </p14:cNvPr>
              <p14:cNvContentPartPr/>
              <p14:nvPr/>
            </p14:nvContentPartPr>
            <p14:xfrm>
              <a:off x="1981080" y="2622600"/>
              <a:ext cx="75600" cy="4428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CB03A066-5C87-867C-71DD-100EDDEC3059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1972080" y="2613960"/>
                <a:ext cx="9324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AB27AEBF-7548-A6CE-2FA1-D760416758F3}"/>
                  </a:ext>
                </a:extLst>
              </p14:cNvPr>
              <p14:cNvContentPartPr/>
              <p14:nvPr/>
            </p14:nvContentPartPr>
            <p14:xfrm>
              <a:off x="1593000" y="2791440"/>
              <a:ext cx="5760" cy="10620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AB27AEBF-7548-A6CE-2FA1-D760416758F3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1584360" y="2782440"/>
                <a:ext cx="2340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8BDC05FB-4923-73E0-4BA5-5A4F16979F9C}"/>
                  </a:ext>
                </a:extLst>
              </p14:cNvPr>
              <p14:cNvContentPartPr/>
              <p14:nvPr/>
            </p14:nvContentPartPr>
            <p14:xfrm>
              <a:off x="1735920" y="2734920"/>
              <a:ext cx="360" cy="9576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8BDC05FB-4923-73E0-4BA5-5A4F16979F9C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1727280" y="2726280"/>
                <a:ext cx="1800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D96FFE1F-6B9F-32A1-21DE-F12A29508128}"/>
                  </a:ext>
                </a:extLst>
              </p14:cNvPr>
              <p14:cNvContentPartPr/>
              <p14:nvPr/>
            </p14:nvContentPartPr>
            <p14:xfrm>
              <a:off x="1811520" y="2725920"/>
              <a:ext cx="2880" cy="10440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D96FFE1F-6B9F-32A1-21DE-F12A29508128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1802880" y="2717280"/>
                <a:ext cx="205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FAD9DAD8-B9DD-DDC6-C0EA-7918D708B30E}"/>
                  </a:ext>
                </a:extLst>
              </p14:cNvPr>
              <p14:cNvContentPartPr/>
              <p14:nvPr/>
            </p14:nvContentPartPr>
            <p14:xfrm>
              <a:off x="3285360" y="3200040"/>
              <a:ext cx="29160" cy="2448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FAD9DAD8-B9DD-DDC6-C0EA-7918D708B30E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3276360" y="3191040"/>
                <a:ext cx="468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814D22C5-C6E3-0C24-E718-44394C893C66}"/>
                  </a:ext>
                </a:extLst>
              </p14:cNvPr>
              <p14:cNvContentPartPr/>
              <p14:nvPr/>
            </p14:nvContentPartPr>
            <p14:xfrm>
              <a:off x="3457800" y="3404880"/>
              <a:ext cx="14040" cy="576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814D22C5-C6E3-0C24-E718-44394C893C66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3448800" y="3395880"/>
                <a:ext cx="316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746A1331-02F0-AE68-4220-46B3E51BF5B9}"/>
                  </a:ext>
                </a:extLst>
              </p14:cNvPr>
              <p14:cNvContentPartPr/>
              <p14:nvPr/>
            </p14:nvContentPartPr>
            <p14:xfrm>
              <a:off x="3559320" y="3525840"/>
              <a:ext cx="2880" cy="540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746A1331-02F0-AE68-4220-46B3E51BF5B9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3550320" y="3517200"/>
                <a:ext cx="2052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D1CA1F55-E6FA-AAB1-00A4-3E576D88D3A6}"/>
                  </a:ext>
                </a:extLst>
              </p14:cNvPr>
              <p14:cNvContentPartPr/>
              <p14:nvPr/>
            </p14:nvContentPartPr>
            <p14:xfrm>
              <a:off x="3609000" y="3610800"/>
              <a:ext cx="23040" cy="2088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D1CA1F55-E6FA-AAB1-00A4-3E576D88D3A6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3600000" y="3602160"/>
                <a:ext cx="406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E64EA6CD-1839-7358-7FCA-102C77692521}"/>
                  </a:ext>
                </a:extLst>
              </p14:cNvPr>
              <p14:cNvContentPartPr/>
              <p14:nvPr/>
            </p14:nvContentPartPr>
            <p14:xfrm>
              <a:off x="3746520" y="3774960"/>
              <a:ext cx="2880" cy="36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E64EA6CD-1839-7358-7FCA-102C77692521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3737520" y="3765960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FC377178-35DB-B860-0B81-15332242F602}"/>
                  </a:ext>
                </a:extLst>
              </p14:cNvPr>
              <p14:cNvContentPartPr/>
              <p14:nvPr/>
            </p14:nvContentPartPr>
            <p14:xfrm>
              <a:off x="3907440" y="3929040"/>
              <a:ext cx="6120" cy="612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FC377178-35DB-B860-0B81-15332242F602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3898800" y="3920400"/>
                <a:ext cx="237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1E59A0B0-EC1C-53E1-1F69-90F814682300}"/>
                  </a:ext>
                </a:extLst>
              </p14:cNvPr>
              <p14:cNvContentPartPr/>
              <p14:nvPr/>
            </p14:nvContentPartPr>
            <p14:xfrm>
              <a:off x="3985200" y="4009680"/>
              <a:ext cx="14040" cy="3600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1E59A0B0-EC1C-53E1-1F69-90F814682300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3976560" y="4000680"/>
                <a:ext cx="3168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EBA2E28F-4CB3-BD46-6629-44033790EE06}"/>
                  </a:ext>
                </a:extLst>
              </p14:cNvPr>
              <p14:cNvContentPartPr/>
              <p14:nvPr/>
            </p14:nvContentPartPr>
            <p14:xfrm>
              <a:off x="4189320" y="4260960"/>
              <a:ext cx="3240" cy="576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EBA2E28F-4CB3-BD46-6629-44033790EE06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4180680" y="4252320"/>
                <a:ext cx="208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C29E070E-F9F2-287A-99EF-5D7DAA295E67}"/>
                  </a:ext>
                </a:extLst>
              </p14:cNvPr>
              <p14:cNvContentPartPr/>
              <p14:nvPr/>
            </p14:nvContentPartPr>
            <p14:xfrm>
              <a:off x="2491200" y="3053160"/>
              <a:ext cx="24840" cy="36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C29E070E-F9F2-287A-99EF-5D7DAA295E67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2482200" y="3044520"/>
                <a:ext cx="42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8BC62A21-4734-50C6-D619-9CFB9FD57EC6}"/>
                  </a:ext>
                </a:extLst>
              </p14:cNvPr>
              <p14:cNvContentPartPr/>
              <p14:nvPr/>
            </p14:nvContentPartPr>
            <p14:xfrm>
              <a:off x="2700360" y="2997000"/>
              <a:ext cx="13320" cy="612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8BC62A21-4734-50C6-D619-9CFB9FD57EC6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2691720" y="2988360"/>
                <a:ext cx="309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3CBCAFB2-24BA-891A-3889-54A513E27CAF}"/>
                  </a:ext>
                </a:extLst>
              </p14:cNvPr>
              <p14:cNvContentPartPr/>
              <p14:nvPr/>
            </p14:nvContentPartPr>
            <p14:xfrm>
              <a:off x="2814840" y="2987640"/>
              <a:ext cx="15840" cy="3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3CBCAFB2-24BA-891A-3889-54A513E27CAF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2806200" y="2979000"/>
                <a:ext cx="33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85398E59-90B4-9415-82C5-DCD1F143F607}"/>
                  </a:ext>
                </a:extLst>
              </p14:cNvPr>
              <p14:cNvContentPartPr/>
              <p14:nvPr/>
            </p14:nvContentPartPr>
            <p14:xfrm>
              <a:off x="3051000" y="2961000"/>
              <a:ext cx="11160" cy="36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85398E59-90B4-9415-82C5-DCD1F143F607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3042000" y="2952000"/>
                <a:ext cx="28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21BCC1E4-3579-CAC8-B3C9-91A927951A02}"/>
                  </a:ext>
                </a:extLst>
              </p14:cNvPr>
              <p14:cNvContentPartPr/>
              <p14:nvPr/>
            </p14:nvContentPartPr>
            <p14:xfrm>
              <a:off x="3168360" y="3042000"/>
              <a:ext cx="360" cy="288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21BCC1E4-3579-CAC8-B3C9-91A927951A02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3159720" y="3033000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68A3EC54-474C-D896-CE5C-41A5EFB8BC64}"/>
                  </a:ext>
                </a:extLst>
              </p14:cNvPr>
              <p14:cNvContentPartPr/>
              <p14:nvPr/>
            </p14:nvContentPartPr>
            <p14:xfrm>
              <a:off x="2919960" y="2180880"/>
              <a:ext cx="211680" cy="78696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68A3EC54-474C-D896-CE5C-41A5EFB8BC64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2911320" y="2171880"/>
                <a:ext cx="229320" cy="80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2E1ECD04-2EA2-E6C8-B2A4-E3A1731F57BC}"/>
                  </a:ext>
                </a:extLst>
              </p14:cNvPr>
              <p14:cNvContentPartPr/>
              <p14:nvPr/>
            </p14:nvContentPartPr>
            <p14:xfrm>
              <a:off x="3012840" y="3868200"/>
              <a:ext cx="9360" cy="36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2E1ECD04-2EA2-E6C8-B2A4-E3A1731F57BC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3003840" y="3859560"/>
                <a:ext cx="27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136165C8-8725-3980-4314-4EAFC9BCB2E4}"/>
                  </a:ext>
                </a:extLst>
              </p14:cNvPr>
              <p14:cNvContentPartPr/>
              <p14:nvPr/>
            </p14:nvContentPartPr>
            <p14:xfrm>
              <a:off x="3125520" y="3860280"/>
              <a:ext cx="37440" cy="288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136165C8-8725-3980-4314-4EAFC9BCB2E4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3116520" y="3851640"/>
                <a:ext cx="550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477D9593-260A-1E25-70C3-934FE590EF8F}"/>
                  </a:ext>
                </a:extLst>
              </p14:cNvPr>
              <p14:cNvContentPartPr/>
              <p14:nvPr/>
            </p14:nvContentPartPr>
            <p14:xfrm>
              <a:off x="3375720" y="3773880"/>
              <a:ext cx="2880" cy="7920"/>
            </p14:xfrm>
          </p:contentPart>
        </mc:Choice>
        <mc:Fallback xmlns=""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477D9593-260A-1E25-70C3-934FE590EF8F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3366720" y="3765240"/>
                <a:ext cx="2052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22918527-6BD3-19AF-B011-5A99656D253D}"/>
                  </a:ext>
                </a:extLst>
              </p14:cNvPr>
              <p14:cNvContentPartPr/>
              <p14:nvPr/>
            </p14:nvContentPartPr>
            <p14:xfrm>
              <a:off x="3618720" y="3707280"/>
              <a:ext cx="55800" cy="648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22918527-6BD3-19AF-B011-5A99656D253D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3609720" y="3698280"/>
                <a:ext cx="7344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5D30E9E2-6506-0A98-C093-EE61C2FB5DFB}"/>
                  </a:ext>
                </a:extLst>
              </p14:cNvPr>
              <p14:cNvContentPartPr/>
              <p14:nvPr/>
            </p14:nvContentPartPr>
            <p14:xfrm>
              <a:off x="3915360" y="3618000"/>
              <a:ext cx="5760" cy="1800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5D30E9E2-6506-0A98-C093-EE61C2FB5DFB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3906360" y="3609360"/>
                <a:ext cx="2340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B135EC69-8DD3-41D6-6605-6BF09441EB94}"/>
                  </a:ext>
                </a:extLst>
              </p14:cNvPr>
              <p14:cNvContentPartPr/>
              <p14:nvPr/>
            </p14:nvContentPartPr>
            <p14:xfrm>
              <a:off x="4199040" y="3534840"/>
              <a:ext cx="2880" cy="288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B135EC69-8DD3-41D6-6605-6BF09441EB94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4190040" y="3526200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6718785B-79AA-F83B-E61F-032CD773C707}"/>
                  </a:ext>
                </a:extLst>
              </p14:cNvPr>
              <p14:cNvContentPartPr/>
              <p14:nvPr/>
            </p14:nvContentPartPr>
            <p14:xfrm>
              <a:off x="4080600" y="3566520"/>
              <a:ext cx="22320" cy="288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6718785B-79AA-F83B-E61F-032CD773C707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4071600" y="3557520"/>
                <a:ext cx="3996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27AD7447-CA7D-A0CC-F5FF-B2385F9AE345}"/>
                  </a:ext>
                </a:extLst>
              </p14:cNvPr>
              <p14:cNvContentPartPr/>
              <p14:nvPr/>
            </p14:nvContentPartPr>
            <p14:xfrm>
              <a:off x="4346280" y="3511800"/>
              <a:ext cx="27720" cy="2016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27AD7447-CA7D-A0CC-F5FF-B2385F9AE345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4337280" y="3503160"/>
                <a:ext cx="453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EF349B79-FB59-EEF7-E295-0CE26D894848}"/>
                  </a:ext>
                </a:extLst>
              </p14:cNvPr>
              <p14:cNvContentPartPr/>
              <p14:nvPr/>
            </p14:nvContentPartPr>
            <p14:xfrm>
              <a:off x="4581360" y="3431880"/>
              <a:ext cx="360" cy="1044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EF349B79-FB59-EEF7-E295-0CE26D894848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4572360" y="3422880"/>
                <a:ext cx="1800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BDD81A22-AC23-E361-A837-CB9E7EB40C35}"/>
                  </a:ext>
                </a:extLst>
              </p14:cNvPr>
              <p14:cNvContentPartPr/>
              <p14:nvPr/>
            </p14:nvContentPartPr>
            <p14:xfrm>
              <a:off x="4785840" y="3380760"/>
              <a:ext cx="2880" cy="288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BDD81A22-AC23-E361-A837-CB9E7EB40C35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4776840" y="3372120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11FE962E-71FD-E35D-DC22-FB6BB5821461}"/>
                  </a:ext>
                </a:extLst>
              </p14:cNvPr>
              <p14:cNvContentPartPr/>
              <p14:nvPr/>
            </p14:nvContentPartPr>
            <p14:xfrm>
              <a:off x="5001840" y="3340800"/>
              <a:ext cx="2880" cy="36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11FE962E-71FD-E35D-DC22-FB6BB5821461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4992840" y="3332160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656A7C3C-8F61-9A95-29DA-C1D12223EA4E}"/>
                  </a:ext>
                </a:extLst>
              </p14:cNvPr>
              <p14:cNvContentPartPr/>
              <p14:nvPr/>
            </p14:nvContentPartPr>
            <p14:xfrm>
              <a:off x="5082480" y="3323160"/>
              <a:ext cx="19800" cy="792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656A7C3C-8F61-9A95-29DA-C1D12223EA4E}"/>
                  </a:ext>
                </a:extLst>
              </p:cNvPr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5073840" y="3314160"/>
                <a:ext cx="37440" cy="2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8" name="Group 237">
            <a:extLst>
              <a:ext uri="{FF2B5EF4-FFF2-40B4-BE49-F238E27FC236}">
                <a16:creationId xmlns:a16="http://schemas.microsoft.com/office/drawing/2014/main" id="{AFEE1F1A-5BB3-B757-99AD-412CDDEF94A1}"/>
              </a:ext>
            </a:extLst>
          </p:cNvPr>
          <p:cNvGrpSpPr/>
          <p:nvPr/>
        </p:nvGrpSpPr>
        <p:grpSpPr>
          <a:xfrm>
            <a:off x="5829840" y="3644640"/>
            <a:ext cx="248760" cy="198360"/>
            <a:chOff x="5576023" y="3491172"/>
            <a:chExt cx="248760" cy="19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0FB60DFD-C478-98F8-5EE3-7CFF6817DA1B}"/>
                    </a:ext>
                  </a:extLst>
                </p14:cNvPr>
                <p14:cNvContentPartPr/>
                <p14:nvPr/>
              </p14:nvContentPartPr>
              <p14:xfrm>
                <a:off x="5576023" y="3491172"/>
                <a:ext cx="70200" cy="385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0FB60DFD-C478-98F8-5EE3-7CFF6817DA1B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5567023" y="3482532"/>
                  <a:ext cx="878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52E95582-4D4C-0B09-C6EA-8A2949FF43A0}"/>
                    </a:ext>
                  </a:extLst>
                </p14:cNvPr>
                <p14:cNvContentPartPr/>
                <p14:nvPr/>
              </p14:nvContentPartPr>
              <p14:xfrm>
                <a:off x="5717143" y="3593052"/>
                <a:ext cx="19440" cy="2772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52E95582-4D4C-0B09-C6EA-8A2949FF43A0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5708143" y="3584412"/>
                  <a:ext cx="370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0D6AC3C7-DE6D-1E30-DCD9-D40CC30E4A00}"/>
                    </a:ext>
                  </a:extLst>
                </p14:cNvPr>
                <p14:cNvContentPartPr/>
                <p14:nvPr/>
              </p14:nvContentPartPr>
              <p14:xfrm>
                <a:off x="5818663" y="3686292"/>
                <a:ext cx="6120" cy="324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0D6AC3C7-DE6D-1E30-DCD9-D40CC30E4A00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810023" y="3677292"/>
                  <a:ext cx="2376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AE64B25-116E-239A-9732-77BCDDB3090B}"/>
              </a:ext>
            </a:extLst>
          </p:cNvPr>
          <p:cNvGrpSpPr/>
          <p:nvPr/>
        </p:nvGrpSpPr>
        <p:grpSpPr>
          <a:xfrm>
            <a:off x="5257800" y="2514600"/>
            <a:ext cx="489240" cy="1009080"/>
            <a:chOff x="5003983" y="2361132"/>
            <a:chExt cx="489240" cy="100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CCFD3202-079E-CB2D-D2B2-57888DBC8B85}"/>
                    </a:ext>
                  </a:extLst>
                </p14:cNvPr>
                <p14:cNvContentPartPr/>
                <p14:nvPr/>
              </p14:nvContentPartPr>
              <p14:xfrm>
                <a:off x="5088583" y="3093732"/>
                <a:ext cx="9360" cy="32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CCFD3202-079E-CB2D-D2B2-57888DBC8B85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079583" y="3085092"/>
                  <a:ext cx="27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D7EE4367-4D6E-1DB8-7762-E7A02E1FB9A9}"/>
                    </a:ext>
                  </a:extLst>
                </p14:cNvPr>
                <p14:cNvContentPartPr/>
                <p14:nvPr/>
              </p14:nvContentPartPr>
              <p14:xfrm>
                <a:off x="5003983" y="3141612"/>
                <a:ext cx="360" cy="28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D7EE4367-4D6E-1DB8-7762-E7A02E1FB9A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994983" y="313261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D79B92A3-AC7C-D21C-51CC-F356DB8B81DC}"/>
                    </a:ext>
                  </a:extLst>
                </p14:cNvPr>
                <p14:cNvContentPartPr/>
                <p14:nvPr/>
              </p14:nvContentPartPr>
              <p14:xfrm>
                <a:off x="5247343" y="3055572"/>
                <a:ext cx="14040" cy="3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D79B92A3-AC7C-D21C-51CC-F356DB8B81DC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238703" y="3046932"/>
                  <a:ext cx="31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2607707C-64CC-ADA3-5EAC-128B20CBF7BB}"/>
                    </a:ext>
                  </a:extLst>
                </p14:cNvPr>
                <p14:cNvContentPartPr/>
                <p14:nvPr/>
              </p14:nvContentPartPr>
              <p14:xfrm>
                <a:off x="5244823" y="3120012"/>
                <a:ext cx="360" cy="3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2607707C-64CC-ADA3-5EAC-128B20CBF7BB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236183" y="31110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6CBACD3D-4703-3979-1DD8-063F71C45624}"/>
                    </a:ext>
                  </a:extLst>
                </p14:cNvPr>
                <p14:cNvContentPartPr/>
                <p14:nvPr/>
              </p14:nvContentPartPr>
              <p14:xfrm>
                <a:off x="5348503" y="3199572"/>
                <a:ext cx="20520" cy="226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6CBACD3D-4703-3979-1DD8-063F71C45624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5339503" y="3190932"/>
                  <a:ext cx="3816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9906FD87-D6DA-16C6-61F3-B8FD2B60E1AD}"/>
                    </a:ext>
                  </a:extLst>
                </p14:cNvPr>
                <p14:cNvContentPartPr/>
                <p14:nvPr/>
              </p14:nvContentPartPr>
              <p14:xfrm>
                <a:off x="5425903" y="3292452"/>
                <a:ext cx="5760" cy="324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9906FD87-D6DA-16C6-61F3-B8FD2B60E1AD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417263" y="3283452"/>
                  <a:ext cx="234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BFB74BE9-6B10-8F19-0716-F605A78CF72C}"/>
                    </a:ext>
                  </a:extLst>
                </p14:cNvPr>
                <p14:cNvContentPartPr/>
                <p14:nvPr/>
              </p14:nvContentPartPr>
              <p14:xfrm>
                <a:off x="5492863" y="3356892"/>
                <a:ext cx="360" cy="1332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BFB74BE9-6B10-8F19-0716-F605A78CF72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483863" y="3347892"/>
                  <a:ext cx="180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D85D6C76-4647-43F9-43AC-DE5BEDAA676A}"/>
                    </a:ext>
                  </a:extLst>
                </p14:cNvPr>
                <p14:cNvContentPartPr/>
                <p14:nvPr/>
              </p14:nvContentPartPr>
              <p14:xfrm>
                <a:off x="5136463" y="2361132"/>
                <a:ext cx="142560" cy="74268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D85D6C76-4647-43F9-43AC-DE5BEDAA676A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127463" y="2352492"/>
                  <a:ext cx="160200" cy="76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661A5511-DF43-6E9E-4B29-FC373055B212}"/>
                    </a:ext>
                  </a:extLst>
                </p14:cNvPr>
                <p14:cNvContentPartPr/>
                <p14:nvPr/>
              </p14:nvContentPartPr>
              <p14:xfrm>
                <a:off x="5231143" y="3025692"/>
                <a:ext cx="41760" cy="496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661A5511-DF43-6E9E-4B29-FC373055B212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222143" y="3016692"/>
                  <a:ext cx="59400" cy="6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441CCD24-BC82-1F77-3EF6-1B9C2256EE4A}"/>
                  </a:ext>
                </a:extLst>
              </p14:cNvPr>
              <p14:cNvContentPartPr/>
              <p14:nvPr/>
            </p14:nvContentPartPr>
            <p14:xfrm>
              <a:off x="2130881" y="2590092"/>
              <a:ext cx="360" cy="36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441CCD24-BC82-1F77-3EF6-1B9C2256EE4A}"/>
                  </a:ext>
                </a:extLst>
              </p:cNvPr>
              <p:cNvPicPr/>
              <p:nvPr/>
            </p:nvPicPr>
            <p:blipFill>
              <a:blip r:embed="rId256"/>
              <a:stretch>
                <a:fillRect/>
              </a:stretch>
            </p:blipFill>
            <p:spPr>
              <a:xfrm>
                <a:off x="2121881" y="25814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B949F12C-F956-F0C8-73FE-85C451E42298}"/>
                  </a:ext>
                </a:extLst>
              </p14:cNvPr>
              <p14:cNvContentPartPr/>
              <p14:nvPr/>
            </p14:nvContentPartPr>
            <p14:xfrm>
              <a:off x="2356601" y="2555532"/>
              <a:ext cx="2880" cy="36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B949F12C-F956-F0C8-73FE-85C451E42298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2347601" y="2546532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405FB547-35F9-801B-9EDA-281E4EB705E6}"/>
                  </a:ext>
                </a:extLst>
              </p14:cNvPr>
              <p14:cNvContentPartPr/>
              <p14:nvPr/>
            </p14:nvContentPartPr>
            <p14:xfrm>
              <a:off x="2558201" y="2532492"/>
              <a:ext cx="42840" cy="360"/>
            </p14:xfrm>
          </p:contentPart>
        </mc:Choice>
        <mc:Fallback xmlns=""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405FB547-35F9-801B-9EDA-281E4EB705E6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2549201" y="2523852"/>
                <a:ext cx="60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39442339-4D6C-699C-9B82-017AB5789448}"/>
                  </a:ext>
                </a:extLst>
              </p14:cNvPr>
              <p14:cNvContentPartPr/>
              <p14:nvPr/>
            </p14:nvContentPartPr>
            <p14:xfrm>
              <a:off x="2768801" y="2484252"/>
              <a:ext cx="2880" cy="36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39442339-4D6C-699C-9B82-017AB5789448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760161" y="2475612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F8C00E3D-4CEF-6DFC-61AB-89D4ED6B02E5}"/>
                  </a:ext>
                </a:extLst>
              </p14:cNvPr>
              <p14:cNvContentPartPr/>
              <p14:nvPr/>
            </p14:nvContentPartPr>
            <p14:xfrm>
              <a:off x="3061481" y="2413692"/>
              <a:ext cx="19800" cy="36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F8C00E3D-4CEF-6DFC-61AB-89D4ED6B02E5}"/>
                  </a:ext>
                </a:extLst>
              </p:cNvPr>
              <p:cNvPicPr/>
              <p:nvPr/>
            </p:nvPicPr>
            <p:blipFill>
              <a:blip r:embed="rId272"/>
              <a:stretch>
                <a:fillRect/>
              </a:stretch>
            </p:blipFill>
            <p:spPr>
              <a:xfrm>
                <a:off x="3052841" y="2405052"/>
                <a:ext cx="37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C31425FE-AA76-E6A1-3BC4-968071B79223}"/>
                  </a:ext>
                </a:extLst>
              </p14:cNvPr>
              <p14:cNvContentPartPr/>
              <p14:nvPr/>
            </p14:nvContentPartPr>
            <p14:xfrm>
              <a:off x="3260561" y="2317212"/>
              <a:ext cx="7920" cy="360"/>
            </p14:xfrm>
          </p:contentPart>
        </mc:Choice>
        <mc:Fallback xmlns=""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C31425FE-AA76-E6A1-3BC4-968071B79223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3251921" y="2308572"/>
                <a:ext cx="25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86437AB1-E211-6207-B759-5D96C0242D26}"/>
                  </a:ext>
                </a:extLst>
              </p14:cNvPr>
              <p14:cNvContentPartPr/>
              <p14:nvPr/>
            </p14:nvContentPartPr>
            <p14:xfrm>
              <a:off x="3743681" y="2236212"/>
              <a:ext cx="5760" cy="324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86437AB1-E211-6207-B759-5D96C0242D26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3734681" y="2227212"/>
                <a:ext cx="234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FCADF5CD-B239-C943-9044-4B8872C9994A}"/>
                  </a:ext>
                </a:extLst>
              </p14:cNvPr>
              <p14:cNvContentPartPr/>
              <p14:nvPr/>
            </p14:nvContentPartPr>
            <p14:xfrm>
              <a:off x="4154081" y="2196972"/>
              <a:ext cx="23400" cy="36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FCADF5CD-B239-C943-9044-4B8872C9994A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4145441" y="2188332"/>
                <a:ext cx="41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63C38994-C200-2719-9839-A16C0021BC71}"/>
                  </a:ext>
                </a:extLst>
              </p14:cNvPr>
              <p14:cNvContentPartPr/>
              <p14:nvPr/>
            </p14:nvContentPartPr>
            <p14:xfrm>
              <a:off x="4317161" y="2162412"/>
              <a:ext cx="16200" cy="576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63C38994-C200-2719-9839-A16C0021BC71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4308521" y="2153412"/>
                <a:ext cx="3384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01999B44-6361-C9CC-0FAB-254441BD7F29}"/>
                  </a:ext>
                </a:extLst>
              </p14:cNvPr>
              <p14:cNvContentPartPr/>
              <p14:nvPr/>
            </p14:nvContentPartPr>
            <p14:xfrm>
              <a:off x="3964361" y="2302092"/>
              <a:ext cx="122400" cy="21600"/>
            </p14:xfrm>
          </p:contentPart>
        </mc:Choice>
        <mc:Fallback xmlns=""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01999B44-6361-C9CC-0FAB-254441BD7F29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3955721" y="2293092"/>
                <a:ext cx="1400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9CDB8943-2D6D-7188-0796-6D8FB48258BF}"/>
                  </a:ext>
                </a:extLst>
              </p14:cNvPr>
              <p14:cNvContentPartPr/>
              <p14:nvPr/>
            </p14:nvContentPartPr>
            <p14:xfrm>
              <a:off x="4248401" y="2285892"/>
              <a:ext cx="15480" cy="3240"/>
            </p14:xfrm>
          </p:contentPart>
        </mc:Choice>
        <mc:Fallback xmlns=""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9CDB8943-2D6D-7188-0796-6D8FB48258BF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4239761" y="2277252"/>
                <a:ext cx="331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8EA0362F-4324-8E45-E9AB-1DE7FD69973B}"/>
                  </a:ext>
                </a:extLst>
              </p14:cNvPr>
              <p14:cNvContentPartPr/>
              <p14:nvPr/>
            </p14:nvContentPartPr>
            <p14:xfrm>
              <a:off x="4822241" y="2313972"/>
              <a:ext cx="2880" cy="2880"/>
            </p14:xfrm>
          </p:contentPart>
        </mc:Choice>
        <mc:Fallback xmlns=""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8EA0362F-4324-8E45-E9AB-1DE7FD69973B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4813241" y="2305332"/>
                <a:ext cx="20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EA609124-49F8-83F4-373A-33AADE5D3436}"/>
                  </a:ext>
                </a:extLst>
              </p14:cNvPr>
              <p14:cNvContentPartPr/>
              <p14:nvPr/>
            </p14:nvContentPartPr>
            <p14:xfrm>
              <a:off x="4925561" y="2434572"/>
              <a:ext cx="2880" cy="10800"/>
            </p14:xfrm>
          </p:contentPart>
        </mc:Choice>
        <mc:Fallback xmlns=""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EA609124-49F8-83F4-373A-33AADE5D3436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4916561" y="2425932"/>
                <a:ext cx="2052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67" name="Ink 266">
                <a:extLst>
                  <a:ext uri="{FF2B5EF4-FFF2-40B4-BE49-F238E27FC236}">
                    <a16:creationId xmlns:a16="http://schemas.microsoft.com/office/drawing/2014/main" id="{88D80786-A7D8-0693-71E9-BE7C0F3E7539}"/>
                  </a:ext>
                </a:extLst>
              </p14:cNvPr>
              <p14:cNvContentPartPr/>
              <p14:nvPr/>
            </p14:nvContentPartPr>
            <p14:xfrm>
              <a:off x="5135801" y="2620692"/>
              <a:ext cx="5760" cy="5760"/>
            </p14:xfrm>
          </p:contentPart>
        </mc:Choice>
        <mc:Fallback xmlns="">
          <p:pic>
            <p:nvPicPr>
              <p:cNvPr id="267" name="Ink 266">
                <a:extLst>
                  <a:ext uri="{FF2B5EF4-FFF2-40B4-BE49-F238E27FC236}">
                    <a16:creationId xmlns:a16="http://schemas.microsoft.com/office/drawing/2014/main" id="{88D80786-A7D8-0693-71E9-BE7C0F3E7539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5126801" y="2612052"/>
                <a:ext cx="2340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5AABDD36-5FAE-CE4E-7F20-DC73E04F9F24}"/>
                  </a:ext>
                </a:extLst>
              </p14:cNvPr>
              <p14:cNvContentPartPr/>
              <p14:nvPr/>
            </p14:nvContentPartPr>
            <p14:xfrm>
              <a:off x="5336681" y="2782692"/>
              <a:ext cx="6120" cy="25560"/>
            </p14:xfrm>
          </p:contentPart>
        </mc:Choice>
        <mc:Fallback xmlns=""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5AABDD36-5FAE-CE4E-7F20-DC73E04F9F24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5328041" y="2774052"/>
                <a:ext cx="2376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FE9762F7-9D39-92A8-AE3E-928521ACCAC7}"/>
                  </a:ext>
                </a:extLst>
              </p14:cNvPr>
              <p14:cNvContentPartPr/>
              <p14:nvPr/>
            </p14:nvContentPartPr>
            <p14:xfrm>
              <a:off x="5549441" y="3002292"/>
              <a:ext cx="186120" cy="14148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FE9762F7-9D39-92A8-AE3E-928521ACCAC7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5540801" y="2993292"/>
                <a:ext cx="2037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70" name="Ink 269">
                <a:extLst>
                  <a:ext uri="{FF2B5EF4-FFF2-40B4-BE49-F238E27FC236}">
                    <a16:creationId xmlns:a16="http://schemas.microsoft.com/office/drawing/2014/main" id="{A1F9D4C0-7757-F838-F215-FE77E6CFE61F}"/>
                  </a:ext>
                </a:extLst>
              </p14:cNvPr>
              <p14:cNvContentPartPr/>
              <p14:nvPr/>
            </p14:nvContentPartPr>
            <p14:xfrm>
              <a:off x="5806121" y="3187332"/>
              <a:ext cx="45000" cy="62280"/>
            </p14:xfrm>
          </p:contentPart>
        </mc:Choice>
        <mc:Fallback xmlns="">
          <p:pic>
            <p:nvPicPr>
              <p:cNvPr id="270" name="Ink 269">
                <a:extLst>
                  <a:ext uri="{FF2B5EF4-FFF2-40B4-BE49-F238E27FC236}">
                    <a16:creationId xmlns:a16="http://schemas.microsoft.com/office/drawing/2014/main" id="{A1F9D4C0-7757-F838-F215-FE77E6CFE61F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5797481" y="3178332"/>
                <a:ext cx="62640" cy="7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76" name="Group 275">
            <a:extLst>
              <a:ext uri="{FF2B5EF4-FFF2-40B4-BE49-F238E27FC236}">
                <a16:creationId xmlns:a16="http://schemas.microsoft.com/office/drawing/2014/main" id="{1DD1EBF9-4D0E-8127-9F73-71BE9D85D6D3}"/>
              </a:ext>
            </a:extLst>
          </p:cNvPr>
          <p:cNvGrpSpPr/>
          <p:nvPr/>
        </p:nvGrpSpPr>
        <p:grpSpPr>
          <a:xfrm>
            <a:off x="6230561" y="3549852"/>
            <a:ext cx="228960" cy="199080"/>
            <a:chOff x="6230561" y="3549852"/>
            <a:chExt cx="228960" cy="19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ABEBB16F-AA18-9598-6B6D-0DACBF2485C9}"/>
                    </a:ext>
                  </a:extLst>
                </p14:cNvPr>
                <p14:cNvContentPartPr/>
                <p14:nvPr/>
              </p14:nvContentPartPr>
              <p14:xfrm>
                <a:off x="6401561" y="3740292"/>
                <a:ext cx="6120" cy="86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ABEBB16F-AA18-9598-6B6D-0DACBF2485C9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392921" y="3731292"/>
                  <a:ext cx="2376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11E9EEFC-1A8D-5CA4-C783-E6ABB453F1AA}"/>
                    </a:ext>
                  </a:extLst>
                </p14:cNvPr>
                <p14:cNvContentPartPr/>
                <p14:nvPr/>
              </p14:nvContentPartPr>
              <p14:xfrm>
                <a:off x="6230561" y="3549852"/>
                <a:ext cx="228960" cy="19440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11E9EEFC-1A8D-5CA4-C783-E6ABB453F1AA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6221921" y="3541212"/>
                  <a:ext cx="246600" cy="21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4DF2FA30-C644-F0FE-6352-ECA956E1335E}"/>
              </a:ext>
            </a:extLst>
          </p:cNvPr>
          <p:cNvGrpSpPr/>
          <p:nvPr/>
        </p:nvGrpSpPr>
        <p:grpSpPr>
          <a:xfrm>
            <a:off x="6016001" y="3349692"/>
            <a:ext cx="42480" cy="116280"/>
            <a:chOff x="6016001" y="3349692"/>
            <a:chExt cx="42480" cy="11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C4220B0F-43AD-2C93-8B2A-934F0916774D}"/>
                    </a:ext>
                  </a:extLst>
                </p14:cNvPr>
                <p14:cNvContentPartPr/>
                <p14:nvPr/>
              </p14:nvContentPartPr>
              <p14:xfrm>
                <a:off x="6016001" y="3420612"/>
                <a:ext cx="42480" cy="4536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C4220B0F-43AD-2C93-8B2A-934F0916774D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6007361" y="3411972"/>
                  <a:ext cx="601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EBD349A0-D4AE-2E55-544B-4F1905C4780A}"/>
                    </a:ext>
                  </a:extLst>
                </p14:cNvPr>
                <p14:cNvContentPartPr/>
                <p14:nvPr/>
              </p14:nvContentPartPr>
              <p14:xfrm>
                <a:off x="6025001" y="3349692"/>
                <a:ext cx="14400" cy="4608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EBD349A0-D4AE-2E55-544B-4F1905C4780A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6016001" y="3340692"/>
                  <a:ext cx="32040" cy="6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46AA4081-DC7A-7649-6C5E-FABD4A8652BD}"/>
              </a:ext>
            </a:extLst>
          </p:cNvPr>
          <p:cNvGrpSpPr/>
          <p:nvPr/>
        </p:nvGrpSpPr>
        <p:grpSpPr>
          <a:xfrm>
            <a:off x="4543961" y="1457172"/>
            <a:ext cx="137160" cy="697680"/>
            <a:chOff x="4543961" y="1457172"/>
            <a:chExt cx="137160" cy="69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0BDF94E7-6C6E-1505-8DB5-EB1195BD7AEF}"/>
                    </a:ext>
                  </a:extLst>
                </p14:cNvPr>
                <p14:cNvContentPartPr/>
                <p14:nvPr/>
              </p14:nvContentPartPr>
              <p14:xfrm>
                <a:off x="4549001" y="2125692"/>
                <a:ext cx="360" cy="36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0BDF94E7-6C6E-1505-8DB5-EB1195BD7AEF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4540001" y="21170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E75E14C0-55E6-D604-082F-271C1663FB8A}"/>
                    </a:ext>
                  </a:extLst>
                </p14:cNvPr>
                <p14:cNvContentPartPr/>
                <p14:nvPr/>
              </p14:nvContentPartPr>
              <p14:xfrm>
                <a:off x="4678241" y="2151972"/>
                <a:ext cx="2880" cy="28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E75E14C0-55E6-D604-082F-271C1663FB8A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4669241" y="214297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E4E7AD7B-5C97-A9DD-AAA0-2D463E212B8E}"/>
                    </a:ext>
                  </a:extLst>
                </p14:cNvPr>
                <p14:cNvContentPartPr/>
                <p14:nvPr/>
              </p14:nvContentPartPr>
              <p14:xfrm>
                <a:off x="4543961" y="1457172"/>
                <a:ext cx="80280" cy="66420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E4E7AD7B-5C97-A9DD-AAA0-2D463E212B8E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4535321" y="1448172"/>
                  <a:ext cx="97920" cy="68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BC0EE36D-507B-EEC5-E905-B73CB94BA262}"/>
                  </a:ext>
                </a:extLst>
              </p14:cNvPr>
              <p14:cNvContentPartPr/>
              <p14:nvPr/>
            </p14:nvContentPartPr>
            <p14:xfrm>
              <a:off x="4540001" y="1535652"/>
              <a:ext cx="71280" cy="50472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BC0EE36D-507B-EEC5-E905-B73CB94BA262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4531361" y="1527012"/>
                <a:ext cx="88920" cy="52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8F22D4C1-6184-5B0E-7F58-053872462C5F}"/>
                  </a:ext>
                </a:extLst>
              </p14:cNvPr>
              <p14:cNvContentPartPr/>
              <p14:nvPr/>
            </p14:nvContentPartPr>
            <p14:xfrm>
              <a:off x="3489161" y="3571812"/>
              <a:ext cx="98280" cy="73620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8F22D4C1-6184-5B0E-7F58-053872462C5F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3480161" y="3562812"/>
                <a:ext cx="115920" cy="75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285" name="Ink 284">
                <a:extLst>
                  <a:ext uri="{FF2B5EF4-FFF2-40B4-BE49-F238E27FC236}">
                    <a16:creationId xmlns:a16="http://schemas.microsoft.com/office/drawing/2014/main" id="{A09B25D4-DF3A-8B8C-2B5D-777579251FC7}"/>
                  </a:ext>
                </a:extLst>
              </p14:cNvPr>
              <p14:cNvContentPartPr/>
              <p14:nvPr/>
            </p14:nvContentPartPr>
            <p14:xfrm>
              <a:off x="4140401" y="1264572"/>
              <a:ext cx="828000" cy="1138320"/>
            </p14:xfrm>
          </p:contentPart>
        </mc:Choice>
        <mc:Fallback xmlns="">
          <p:pic>
            <p:nvPicPr>
              <p:cNvPr id="285" name="Ink 284">
                <a:extLst>
                  <a:ext uri="{FF2B5EF4-FFF2-40B4-BE49-F238E27FC236}">
                    <a16:creationId xmlns:a16="http://schemas.microsoft.com/office/drawing/2014/main" id="{A09B25D4-DF3A-8B8C-2B5D-777579251FC7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4104401" y="1192572"/>
                <a:ext cx="899640" cy="12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286" name="Ink 285">
                <a:extLst>
                  <a:ext uri="{FF2B5EF4-FFF2-40B4-BE49-F238E27FC236}">
                    <a16:creationId xmlns:a16="http://schemas.microsoft.com/office/drawing/2014/main" id="{EBBC54C7-8EE6-DB86-6344-453DB777291A}"/>
                  </a:ext>
                </a:extLst>
              </p14:cNvPr>
              <p14:cNvContentPartPr/>
              <p14:nvPr/>
            </p14:nvContentPartPr>
            <p14:xfrm>
              <a:off x="3267041" y="3291372"/>
              <a:ext cx="668160" cy="1018800"/>
            </p14:xfrm>
          </p:contentPart>
        </mc:Choice>
        <mc:Fallback xmlns="">
          <p:pic>
            <p:nvPicPr>
              <p:cNvPr id="286" name="Ink 285">
                <a:extLst>
                  <a:ext uri="{FF2B5EF4-FFF2-40B4-BE49-F238E27FC236}">
                    <a16:creationId xmlns:a16="http://schemas.microsoft.com/office/drawing/2014/main" id="{EBBC54C7-8EE6-DB86-6344-453DB777291A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3231401" y="3219372"/>
                <a:ext cx="739800" cy="116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02" name="Group 301">
            <a:extLst>
              <a:ext uri="{FF2B5EF4-FFF2-40B4-BE49-F238E27FC236}">
                <a16:creationId xmlns:a16="http://schemas.microsoft.com/office/drawing/2014/main" id="{3C702DFB-C73D-E57C-92A2-BF7BE08D95DA}"/>
              </a:ext>
            </a:extLst>
          </p:cNvPr>
          <p:cNvGrpSpPr/>
          <p:nvPr/>
        </p:nvGrpSpPr>
        <p:grpSpPr>
          <a:xfrm>
            <a:off x="6381401" y="761652"/>
            <a:ext cx="2073960" cy="2178360"/>
            <a:chOff x="6381401" y="761652"/>
            <a:chExt cx="2073960" cy="217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4B5A9764-C007-EC49-694B-2425EB03A44D}"/>
                    </a:ext>
                  </a:extLst>
                </p14:cNvPr>
                <p14:cNvContentPartPr/>
                <p14:nvPr/>
              </p14:nvContentPartPr>
              <p14:xfrm>
                <a:off x="6935441" y="1095732"/>
                <a:ext cx="93600" cy="842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4B5A9764-C007-EC49-694B-2425EB03A44D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6926441" y="1087092"/>
                  <a:ext cx="1112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BA2D68F5-6A53-A75F-12C5-F7FA0FB06141}"/>
                    </a:ext>
                  </a:extLst>
                </p14:cNvPr>
                <p14:cNvContentPartPr/>
                <p14:nvPr/>
              </p14:nvContentPartPr>
              <p14:xfrm>
                <a:off x="7634921" y="1097892"/>
                <a:ext cx="84240" cy="550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BA2D68F5-6A53-A75F-12C5-F7FA0FB06141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7626281" y="1088892"/>
                  <a:ext cx="10188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9C547743-6A9E-86BD-0CA6-F77E6E837921}"/>
                    </a:ext>
                  </a:extLst>
                </p14:cNvPr>
                <p14:cNvContentPartPr/>
                <p14:nvPr/>
              </p14:nvContentPartPr>
              <p14:xfrm>
                <a:off x="7003841" y="1654092"/>
                <a:ext cx="62280" cy="7704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9C547743-6A9E-86BD-0CA6-F77E6E837921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995201" y="1645452"/>
                  <a:ext cx="799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D5500039-0754-44AF-DA83-0F697457EAC6}"/>
                    </a:ext>
                  </a:extLst>
                </p14:cNvPr>
                <p14:cNvContentPartPr/>
                <p14:nvPr/>
              </p14:nvContentPartPr>
              <p14:xfrm>
                <a:off x="7670921" y="1662732"/>
                <a:ext cx="80280" cy="619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D5500039-0754-44AF-DA83-0F697457EAC6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661921" y="1653732"/>
                  <a:ext cx="9792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873BC312-06AB-3F40-8EDC-D75C24ADAAC2}"/>
                    </a:ext>
                  </a:extLst>
                </p14:cNvPr>
                <p14:cNvContentPartPr/>
                <p14:nvPr/>
              </p14:nvContentPartPr>
              <p14:xfrm>
                <a:off x="7008161" y="2266452"/>
                <a:ext cx="102240" cy="9288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873BC312-06AB-3F40-8EDC-D75C24ADAAC2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6999521" y="2257452"/>
                  <a:ext cx="11988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C28A87ED-5BDB-1D0A-E1CA-345C10470037}"/>
                    </a:ext>
                  </a:extLst>
                </p14:cNvPr>
                <p14:cNvContentPartPr/>
                <p14:nvPr/>
              </p14:nvContentPartPr>
              <p14:xfrm>
                <a:off x="7696481" y="2208132"/>
                <a:ext cx="82800" cy="9036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C28A87ED-5BDB-1D0A-E1CA-345C10470037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7687841" y="2199492"/>
                  <a:ext cx="1004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E5762566-1B0B-98BA-CC4F-28A767F974D7}"/>
                    </a:ext>
                  </a:extLst>
                </p14:cNvPr>
                <p14:cNvContentPartPr/>
                <p14:nvPr/>
              </p14:nvContentPartPr>
              <p14:xfrm>
                <a:off x="6761201" y="1112292"/>
                <a:ext cx="360" cy="14472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E5762566-1B0B-98BA-CC4F-28A767F974D7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6752201" y="1103292"/>
                  <a:ext cx="180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76746EA9-AAB0-469C-5AFA-63E86D63F4CB}"/>
                    </a:ext>
                  </a:extLst>
                </p14:cNvPr>
                <p14:cNvContentPartPr/>
                <p14:nvPr/>
              </p14:nvContentPartPr>
              <p14:xfrm>
                <a:off x="7807361" y="1024092"/>
                <a:ext cx="142920" cy="22464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76746EA9-AAB0-469C-5AFA-63E86D63F4CB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7798361" y="1015092"/>
                  <a:ext cx="1605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B0134039-9C00-49EC-6D73-F0121F8622EB}"/>
                    </a:ext>
                  </a:extLst>
                </p14:cNvPr>
                <p14:cNvContentPartPr/>
                <p14:nvPr/>
              </p14:nvContentPartPr>
              <p14:xfrm>
                <a:off x="6793961" y="1605132"/>
                <a:ext cx="85680" cy="21852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B0134039-9C00-49EC-6D73-F0121F8622EB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6784961" y="1596492"/>
                  <a:ext cx="10332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4E37E6CD-ED06-84F0-F822-C1943936FC75}"/>
                    </a:ext>
                  </a:extLst>
                </p14:cNvPr>
                <p14:cNvContentPartPr/>
                <p14:nvPr/>
              </p14:nvContentPartPr>
              <p14:xfrm>
                <a:off x="7951361" y="1606212"/>
                <a:ext cx="145800" cy="15840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4E37E6CD-ED06-84F0-F822-C1943936FC75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7942721" y="1597572"/>
                  <a:ext cx="1634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19653AA0-26A3-E435-6036-B8DE46FE3F29}"/>
                    </a:ext>
                  </a:extLst>
                </p14:cNvPr>
                <p14:cNvContentPartPr/>
                <p14:nvPr/>
              </p14:nvContentPartPr>
              <p14:xfrm>
                <a:off x="8068001" y="1690092"/>
                <a:ext cx="2880" cy="13536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19653AA0-26A3-E435-6036-B8DE46FE3F29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8059001" y="1681452"/>
                  <a:ext cx="2052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F59054CC-7B80-91AC-8CDD-AEE3BA1DFA65}"/>
                    </a:ext>
                  </a:extLst>
                </p14:cNvPr>
                <p14:cNvContentPartPr/>
                <p14:nvPr/>
              </p14:nvContentPartPr>
              <p14:xfrm>
                <a:off x="7058201" y="2504772"/>
                <a:ext cx="123480" cy="23976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F59054CC-7B80-91AC-8CDD-AEE3BA1DFA65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7049201" y="2496132"/>
                  <a:ext cx="14112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984BBB20-8519-6F22-3432-07B01B2FE7E2}"/>
                    </a:ext>
                  </a:extLst>
                </p14:cNvPr>
                <p14:cNvContentPartPr/>
                <p14:nvPr/>
              </p14:nvContentPartPr>
              <p14:xfrm>
                <a:off x="7750481" y="2414412"/>
                <a:ext cx="187560" cy="3283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984BBB20-8519-6F22-3432-07B01B2FE7E2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741841" y="2405412"/>
                  <a:ext cx="20520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67229A2F-0D3B-DD86-A9FE-EA8B4ADD36F5}"/>
                    </a:ext>
                  </a:extLst>
                </p14:cNvPr>
                <p14:cNvContentPartPr/>
                <p14:nvPr/>
              </p14:nvContentPartPr>
              <p14:xfrm>
                <a:off x="6381401" y="761652"/>
                <a:ext cx="2073960" cy="217836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67229A2F-0D3B-DD86-A9FE-EA8B4ADD36F5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6372761" y="752652"/>
                  <a:ext cx="2091600" cy="219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CE4660DD-50FA-4214-6359-31950E6036FB}"/>
              </a:ext>
            </a:extLst>
          </p:cNvPr>
          <p:cNvGrpSpPr/>
          <p:nvPr/>
        </p:nvGrpSpPr>
        <p:grpSpPr>
          <a:xfrm>
            <a:off x="3517560" y="5787864"/>
            <a:ext cx="1523520" cy="753120"/>
            <a:chOff x="4034561" y="5621292"/>
            <a:chExt cx="1523520" cy="75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EC0887F6-0CF5-2448-8319-DB64FA3E36BC}"/>
                    </a:ext>
                  </a:extLst>
                </p14:cNvPr>
                <p14:cNvContentPartPr/>
                <p14:nvPr/>
              </p14:nvContentPartPr>
              <p14:xfrm>
                <a:off x="4034561" y="5776452"/>
                <a:ext cx="85680" cy="59796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EC0887F6-0CF5-2448-8319-DB64FA3E36BC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4025561" y="5767452"/>
                  <a:ext cx="103320" cy="6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A39EB262-4B1D-1C7B-37C1-7097AA92B6DA}"/>
                    </a:ext>
                  </a:extLst>
                </p14:cNvPr>
                <p14:cNvContentPartPr/>
                <p14:nvPr/>
              </p14:nvContentPartPr>
              <p14:xfrm>
                <a:off x="4182881" y="5976972"/>
                <a:ext cx="88920" cy="22788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A39EB262-4B1D-1C7B-37C1-7097AA92B6DA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4173881" y="5967972"/>
                  <a:ext cx="1065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F591D46C-CCBB-0CBB-5D26-48A3A3E5BAF4}"/>
                    </a:ext>
                  </a:extLst>
                </p14:cNvPr>
                <p14:cNvContentPartPr/>
                <p14:nvPr/>
              </p14:nvContentPartPr>
              <p14:xfrm>
                <a:off x="4359641" y="5953572"/>
                <a:ext cx="125640" cy="2055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F591D46C-CCBB-0CBB-5D26-48A3A3E5BAF4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4350641" y="5944932"/>
                  <a:ext cx="1432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BA2B2A22-CA2E-0107-8BA2-EAAFF3B718EE}"/>
                    </a:ext>
                  </a:extLst>
                </p14:cNvPr>
                <p14:cNvContentPartPr/>
                <p14:nvPr/>
              </p14:nvContentPartPr>
              <p14:xfrm>
                <a:off x="4588241" y="5923332"/>
                <a:ext cx="114480" cy="22068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BA2B2A22-CA2E-0107-8BA2-EAAFF3B718EE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4579601" y="5914332"/>
                  <a:ext cx="13212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C776BE71-7223-4554-8C1F-218B7BADE580}"/>
                    </a:ext>
                  </a:extLst>
                </p14:cNvPr>
                <p14:cNvContentPartPr/>
                <p14:nvPr/>
              </p14:nvContentPartPr>
              <p14:xfrm>
                <a:off x="4831601" y="5884812"/>
                <a:ext cx="123120" cy="2174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C776BE71-7223-4554-8C1F-218B7BADE580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4822961" y="5875812"/>
                  <a:ext cx="14076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349C3F59-1FFD-97DF-EB4F-FD2BF5092055}"/>
                    </a:ext>
                  </a:extLst>
                </p14:cNvPr>
                <p14:cNvContentPartPr/>
                <p14:nvPr/>
              </p14:nvContentPartPr>
              <p14:xfrm>
                <a:off x="5059121" y="5902452"/>
                <a:ext cx="121320" cy="16740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349C3F59-1FFD-97DF-EB4F-FD2BF5092055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5050481" y="5893452"/>
                  <a:ext cx="13896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23352DA1-538C-48FA-76A8-79176BC40769}"/>
                    </a:ext>
                  </a:extLst>
                </p14:cNvPr>
                <p14:cNvContentPartPr/>
                <p14:nvPr/>
              </p14:nvContentPartPr>
              <p14:xfrm>
                <a:off x="5276201" y="5869692"/>
                <a:ext cx="102240" cy="20484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23352DA1-538C-48FA-76A8-79176BC40769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5267201" y="5860692"/>
                  <a:ext cx="11988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7263DA3C-14E8-99B7-5452-A71FDDAAB9FD}"/>
                    </a:ext>
                  </a:extLst>
                </p14:cNvPr>
                <p14:cNvContentPartPr/>
                <p14:nvPr/>
              </p14:nvContentPartPr>
              <p14:xfrm>
                <a:off x="5414441" y="5621292"/>
                <a:ext cx="143640" cy="67464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7263DA3C-14E8-99B7-5452-A71FDDAAB9FD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5405441" y="5612292"/>
                  <a:ext cx="161280" cy="69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311" name="Ink 310">
                <a:extLst>
                  <a:ext uri="{FF2B5EF4-FFF2-40B4-BE49-F238E27FC236}">
                    <a16:creationId xmlns:a16="http://schemas.microsoft.com/office/drawing/2014/main" id="{ABDC3E49-0903-7401-CB7D-14F723C0A9F5}"/>
                  </a:ext>
                </a:extLst>
              </p14:cNvPr>
              <p14:cNvContentPartPr/>
              <p14:nvPr/>
            </p14:nvContentPartPr>
            <p14:xfrm>
              <a:off x="5216400" y="6079824"/>
              <a:ext cx="248760" cy="224280"/>
            </p14:xfrm>
          </p:contentPart>
        </mc:Choice>
        <mc:Fallback xmlns="">
          <p:pic>
            <p:nvPicPr>
              <p:cNvPr id="311" name="Ink 310">
                <a:extLst>
                  <a:ext uri="{FF2B5EF4-FFF2-40B4-BE49-F238E27FC236}">
                    <a16:creationId xmlns:a16="http://schemas.microsoft.com/office/drawing/2014/main" id="{ABDC3E49-0903-7401-CB7D-14F723C0A9F5}"/>
                  </a:ext>
                </a:extLst>
              </p:cNvPr>
              <p:cNvPicPr/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5207400" y="6070824"/>
                <a:ext cx="266400" cy="24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2" name="Group 321">
            <a:extLst>
              <a:ext uri="{FF2B5EF4-FFF2-40B4-BE49-F238E27FC236}">
                <a16:creationId xmlns:a16="http://schemas.microsoft.com/office/drawing/2014/main" id="{9AF6269F-16C5-2F78-93E7-E17D0B1AAB16}"/>
              </a:ext>
            </a:extLst>
          </p:cNvPr>
          <p:cNvGrpSpPr/>
          <p:nvPr/>
        </p:nvGrpSpPr>
        <p:grpSpPr>
          <a:xfrm>
            <a:off x="5707440" y="5879304"/>
            <a:ext cx="357480" cy="473760"/>
            <a:chOff x="6224441" y="5712732"/>
            <a:chExt cx="357480" cy="47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13292FBC-AD0C-C47F-92F0-879C2D2660BF}"/>
                    </a:ext>
                  </a:extLst>
                </p14:cNvPr>
                <p14:cNvContentPartPr/>
                <p14:nvPr/>
              </p14:nvContentPartPr>
              <p14:xfrm>
                <a:off x="6224441" y="5712732"/>
                <a:ext cx="178560" cy="47376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13292FBC-AD0C-C47F-92F0-879C2D2660BF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6215441" y="5704092"/>
                  <a:ext cx="196200" cy="49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EF70F28D-8C9D-0D4D-D312-A67B2C38DF76}"/>
                    </a:ext>
                  </a:extLst>
                </p14:cNvPr>
                <p14:cNvContentPartPr/>
                <p14:nvPr/>
              </p14:nvContentPartPr>
              <p14:xfrm>
                <a:off x="6456281" y="5818212"/>
                <a:ext cx="3240" cy="28296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EF70F28D-8C9D-0D4D-D312-A67B2C38DF76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6447281" y="5809572"/>
                  <a:ext cx="2088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A13BC7BF-C1A1-E22A-F632-1FE966462416}"/>
                    </a:ext>
                  </a:extLst>
                </p14:cNvPr>
                <p14:cNvContentPartPr/>
                <p14:nvPr/>
              </p14:nvContentPartPr>
              <p14:xfrm>
                <a:off x="6566081" y="5806692"/>
                <a:ext cx="15840" cy="23292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A13BC7BF-C1A1-E22A-F632-1FE966462416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6557441" y="5798052"/>
                  <a:ext cx="33480" cy="25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315" name="Ink 314">
                <a:extLst>
                  <a:ext uri="{FF2B5EF4-FFF2-40B4-BE49-F238E27FC236}">
                    <a16:creationId xmlns:a16="http://schemas.microsoft.com/office/drawing/2014/main" id="{A0A267B8-B1C7-0F14-6CBD-2AAF4A646C1B}"/>
                  </a:ext>
                </a:extLst>
              </p14:cNvPr>
              <p14:cNvContentPartPr/>
              <p14:nvPr/>
            </p14:nvContentPartPr>
            <p14:xfrm>
              <a:off x="6212880" y="5928984"/>
              <a:ext cx="360" cy="282240"/>
            </p14:xfrm>
          </p:contentPart>
        </mc:Choice>
        <mc:Fallback xmlns="">
          <p:pic>
            <p:nvPicPr>
              <p:cNvPr id="315" name="Ink 314">
                <a:extLst>
                  <a:ext uri="{FF2B5EF4-FFF2-40B4-BE49-F238E27FC236}">
                    <a16:creationId xmlns:a16="http://schemas.microsoft.com/office/drawing/2014/main" id="{A0A267B8-B1C7-0F14-6CBD-2AAF4A646C1B}"/>
                  </a:ext>
                </a:extLst>
              </p:cNvPr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6203880" y="5919984"/>
                <a:ext cx="18000" cy="29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1" name="Group 320">
            <a:extLst>
              <a:ext uri="{FF2B5EF4-FFF2-40B4-BE49-F238E27FC236}">
                <a16:creationId xmlns:a16="http://schemas.microsoft.com/office/drawing/2014/main" id="{35A8D9BA-D935-FD9C-6C64-888AA148CE6D}"/>
              </a:ext>
            </a:extLst>
          </p:cNvPr>
          <p:cNvGrpSpPr/>
          <p:nvPr/>
        </p:nvGrpSpPr>
        <p:grpSpPr>
          <a:xfrm>
            <a:off x="6391800" y="5765904"/>
            <a:ext cx="442800" cy="642960"/>
            <a:chOff x="6908801" y="5599332"/>
            <a:chExt cx="442800" cy="64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2211A5DF-9D32-9DBA-94A1-F7D748F78177}"/>
                    </a:ext>
                  </a:extLst>
                </p14:cNvPr>
                <p14:cNvContentPartPr/>
                <p14:nvPr/>
              </p14:nvContentPartPr>
              <p14:xfrm>
                <a:off x="6908801" y="5777532"/>
                <a:ext cx="360" cy="20484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2211A5DF-9D32-9DBA-94A1-F7D748F78177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6899801" y="5768892"/>
                  <a:ext cx="180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E6F9E551-8AF7-0C50-1459-23AD9B38B996}"/>
                    </a:ext>
                  </a:extLst>
                </p14:cNvPr>
                <p14:cNvContentPartPr/>
                <p14:nvPr/>
              </p14:nvContentPartPr>
              <p14:xfrm>
                <a:off x="7047761" y="5735412"/>
                <a:ext cx="6480" cy="22500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E6F9E551-8AF7-0C50-1459-23AD9B38B996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038761" y="5726772"/>
                  <a:ext cx="2412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52934B46-FDD9-105F-68C1-47FE635DE548}"/>
                    </a:ext>
                  </a:extLst>
                </p14:cNvPr>
                <p14:cNvContentPartPr/>
                <p14:nvPr/>
              </p14:nvContentPartPr>
              <p14:xfrm>
                <a:off x="7169801" y="5754492"/>
                <a:ext cx="360" cy="17820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52934B46-FDD9-105F-68C1-47FE635DE54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160801" y="5745492"/>
                  <a:ext cx="180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B0D3DBC4-363A-96BF-ECF2-8EDD4FBB3238}"/>
                    </a:ext>
                  </a:extLst>
                </p14:cNvPr>
                <p14:cNvContentPartPr/>
                <p14:nvPr/>
              </p14:nvContentPartPr>
              <p14:xfrm>
                <a:off x="7169801" y="5599332"/>
                <a:ext cx="181800" cy="64296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B0D3DBC4-363A-96BF-ECF2-8EDD4FBB3238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7160801" y="5590332"/>
                  <a:ext cx="199440" cy="660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96DBA0-C617-21A7-7B04-D4C1B7BEA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2346"/>
    </mc:Choice>
    <mc:Fallback xmlns="">
      <p:transition advClick="0" advTm="22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80FD4-8F7D-90ED-518F-2CC7F1C8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7" name="Picture 6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836E2D75-5DEC-5C8F-E2BB-117805B90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087" y="936880"/>
            <a:ext cx="2897923" cy="2276146"/>
          </a:xfrm>
          <a:prstGeom prst="rect">
            <a:avLst/>
          </a:prstGeom>
        </p:spPr>
      </p:pic>
      <p:pic>
        <p:nvPicPr>
          <p:cNvPr id="22" name="Picture 21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77E538D4-EFA9-E880-CC1A-8C1156310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" y="914398"/>
            <a:ext cx="2952232" cy="2276148"/>
          </a:xfrm>
          <a:prstGeom prst="rect">
            <a:avLst/>
          </a:prstGeom>
        </p:spPr>
      </p:pic>
      <p:pic>
        <p:nvPicPr>
          <p:cNvPr id="24" name="Picture 23" descr="A graph with blue lines&#10;&#10;Description automatically generated">
            <a:extLst>
              <a:ext uri="{FF2B5EF4-FFF2-40B4-BE49-F238E27FC236}">
                <a16:creationId xmlns:a16="http://schemas.microsoft.com/office/drawing/2014/main" id="{5A616F0D-5B3E-79B9-1C52-080000EC3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936880"/>
            <a:ext cx="2933700" cy="22761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8D1B65-871E-DA11-1F5F-08EF0EBB7DF3}"/>
              </a:ext>
            </a:extLst>
          </p:cNvPr>
          <p:cNvSpPr txBox="1"/>
          <p:nvPr/>
        </p:nvSpPr>
        <p:spPr>
          <a:xfrm>
            <a:off x="3184234" y="304800"/>
            <a:ext cx="381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Random initial conditions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CAF6B2-7007-E074-2F71-D616FCA87E6C}"/>
              </a:ext>
            </a:extLst>
          </p:cNvPr>
          <p:cNvSpPr txBox="1"/>
          <p:nvPr/>
        </p:nvSpPr>
        <p:spPr>
          <a:xfrm>
            <a:off x="2277036" y="3559473"/>
            <a:ext cx="458992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28009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%% Find bias and weight matrices, and constrained optimization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28009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T=1e6; 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x=sum(C+C');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W=-4*C;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n=rand(N,1);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nn</a:t>
            </a: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=zeros(N,T);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E00FF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for</a:t>
            </a: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ii=1:T </a:t>
            </a:r>
            <a:r>
              <a:rPr lang="en-US" sz="800" dirty="0">
                <a:solidFill>
                  <a:srgbClr val="028009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%Time steps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   </a:t>
            </a:r>
            <a:r>
              <a:rPr lang="en-US" sz="800" dirty="0">
                <a:solidFill>
                  <a:srgbClr val="0E00FF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for</a:t>
            </a: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</a:t>
            </a:r>
            <a:r>
              <a:rPr lang="en-US" sz="800" dirty="0" err="1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jj</a:t>
            </a: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=1:N </a:t>
            </a:r>
            <a:r>
              <a:rPr lang="en-US" sz="800" dirty="0">
                <a:solidFill>
                  <a:srgbClr val="028009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% Update neurons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       xx=x(</a:t>
            </a:r>
            <a:r>
              <a:rPr lang="en-US" sz="800" dirty="0" err="1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jj</a:t>
            </a: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)+W(</a:t>
            </a:r>
            <a:r>
              <a:rPr lang="en-US" sz="800" dirty="0" err="1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jj</a:t>
            </a: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,:)*n; </a:t>
            </a:r>
            <a:r>
              <a:rPr lang="en-US" sz="800" dirty="0">
                <a:solidFill>
                  <a:srgbClr val="028009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%1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       xx = xx*4;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       f=1/(1+exp(xx));    </a:t>
            </a:r>
            <a:r>
              <a:rPr lang="en-US" sz="800" dirty="0">
                <a:solidFill>
                  <a:srgbClr val="028009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%2a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       n(</a:t>
            </a:r>
            <a:r>
              <a:rPr lang="en-US" sz="800" dirty="0" err="1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jj</a:t>
            </a: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)=0;            </a:t>
            </a:r>
            <a:r>
              <a:rPr lang="en-US" sz="800" dirty="0">
                <a:solidFill>
                  <a:srgbClr val="028009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%2b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           </a:t>
            </a:r>
            <a:r>
              <a:rPr lang="en-US" sz="800" dirty="0">
                <a:solidFill>
                  <a:srgbClr val="0E00FF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if</a:t>
            </a: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f &gt; rand;    </a:t>
            </a:r>
            <a:r>
              <a:rPr lang="en-US" sz="800" dirty="0">
                <a:solidFill>
                  <a:srgbClr val="028009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%2b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               n(</a:t>
            </a:r>
            <a:r>
              <a:rPr lang="en-US" sz="800" dirty="0" err="1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jj</a:t>
            </a: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)=1;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           </a:t>
            </a:r>
            <a:r>
              <a:rPr lang="en-US" sz="800" dirty="0">
                <a:solidFill>
                  <a:srgbClr val="0E00FF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end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   </a:t>
            </a:r>
            <a:r>
              <a:rPr lang="en-US" sz="800" dirty="0">
                <a:solidFill>
                  <a:srgbClr val="0E00FF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end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   </a:t>
            </a:r>
            <a:r>
              <a:rPr lang="en-US" sz="800" dirty="0" err="1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nn</a:t>
            </a: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(:,ii)=n;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E00FF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end</a:t>
            </a: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</a:t>
            </a:r>
            <a:r>
              <a:rPr lang="en-US" sz="800" dirty="0">
                <a:solidFill>
                  <a:srgbClr val="028009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%Store time </a:t>
            </a:r>
            <a:r>
              <a:rPr lang="en-US" sz="800" dirty="0" err="1">
                <a:solidFill>
                  <a:srgbClr val="028009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sampleshelp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28009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 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Z=sum(</a:t>
            </a:r>
            <a:r>
              <a:rPr lang="en-US" sz="800" dirty="0" err="1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nn</a:t>
            </a: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');Z=Z/sum(Z);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bar(Z,0.25,</a:t>
            </a:r>
            <a:r>
              <a:rPr lang="en-US" sz="800" dirty="0">
                <a:solidFill>
                  <a:srgbClr val="AA04F9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'b'</a:t>
            </a:r>
            <a:r>
              <a:rPr lang="en-US" sz="800" dirty="0">
                <a:solidFill>
                  <a:srgbClr val="000000"/>
                </a:solidFill>
                <a:effectLst/>
                <a:latin typeface="Courier" pitchFamily="2" charset="0"/>
                <a:ea typeface="Calibri" panose="020F0502020204030204" pitchFamily="34" charset="0"/>
                <a:cs typeface="Courier" pitchFamily="2" charset="0"/>
              </a:rPr>
              <a:t>)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81E5DB-D9E8-1EE3-8CD7-D06F766F1F11}"/>
              </a:ext>
            </a:extLst>
          </p:cNvPr>
          <p:cNvSpPr txBox="1"/>
          <p:nvPr/>
        </p:nvSpPr>
        <p:spPr>
          <a:xfrm>
            <a:off x="5174834" y="4971435"/>
            <a:ext cx="338426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Need to enforce equal</a:t>
            </a:r>
          </a:p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sized groups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E418129-7387-212A-E58E-C9053F5E1808}"/>
                  </a:ext>
                </a:extLst>
              </p14:cNvPr>
              <p14:cNvContentPartPr/>
              <p14:nvPr/>
            </p14:nvContentPartPr>
            <p14:xfrm>
              <a:off x="693946" y="1422487"/>
              <a:ext cx="29880" cy="49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E418129-7387-212A-E58E-C9053F5E180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5306" y="1413847"/>
                <a:ext cx="4752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D6AEEFE-8E0A-11F5-CBAB-AD871BF70511}"/>
                  </a:ext>
                </a:extLst>
              </p14:cNvPr>
              <p14:cNvContentPartPr/>
              <p14:nvPr/>
            </p14:nvContentPartPr>
            <p14:xfrm>
              <a:off x="920746" y="1425367"/>
              <a:ext cx="37440" cy="34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D6AEEFE-8E0A-11F5-CBAB-AD871BF705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2106" y="1416727"/>
                <a:ext cx="550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726C408-4792-4846-9885-9F39DB95C6C4}"/>
                  </a:ext>
                </a:extLst>
              </p14:cNvPr>
              <p14:cNvContentPartPr/>
              <p14:nvPr/>
            </p14:nvContentPartPr>
            <p14:xfrm>
              <a:off x="718066" y="1663327"/>
              <a:ext cx="29160" cy="34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726C408-4792-4846-9885-9F39DB95C6C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9426" y="1654687"/>
                <a:ext cx="468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D7ACDD9-1A92-07B3-08E1-1EE41F6B7E0D}"/>
                  </a:ext>
                </a:extLst>
              </p14:cNvPr>
              <p14:cNvContentPartPr/>
              <p14:nvPr/>
            </p14:nvContentPartPr>
            <p14:xfrm>
              <a:off x="956746" y="1684207"/>
              <a:ext cx="43920" cy="16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D7ACDD9-1A92-07B3-08E1-1EE41F6B7E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48106" y="1675207"/>
                <a:ext cx="6156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5150EA8-A0CD-F917-76F4-8BAD3F83CC4F}"/>
                  </a:ext>
                </a:extLst>
              </p14:cNvPr>
              <p14:cNvContentPartPr/>
              <p14:nvPr/>
            </p14:nvContentPartPr>
            <p14:xfrm>
              <a:off x="659386" y="1956727"/>
              <a:ext cx="43920" cy="78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5150EA8-A0CD-F917-76F4-8BAD3F83CC4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0746" y="1948087"/>
                <a:ext cx="6156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79C1690-5A34-D4A7-84D8-1F16CECB8467}"/>
                  </a:ext>
                </a:extLst>
              </p14:cNvPr>
              <p14:cNvContentPartPr/>
              <p14:nvPr/>
            </p14:nvContentPartPr>
            <p14:xfrm>
              <a:off x="973666" y="1995967"/>
              <a:ext cx="47160" cy="43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79C1690-5A34-D4A7-84D8-1F16CECB846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64666" y="1987327"/>
                <a:ext cx="6480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76E35BC-A9EE-2061-6046-CB1D5C227216}"/>
                  </a:ext>
                </a:extLst>
              </p14:cNvPr>
              <p14:cNvContentPartPr/>
              <p14:nvPr/>
            </p14:nvContentPartPr>
            <p14:xfrm>
              <a:off x="503146" y="1336447"/>
              <a:ext cx="563400" cy="784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76E35BC-A9EE-2061-6046-CB1D5C22721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5506" y="1318807"/>
                <a:ext cx="599040" cy="81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087E07-5E91-26C8-18BB-DC223436874A}"/>
                  </a:ext>
                </a:extLst>
              </p14:cNvPr>
              <p14:cNvContentPartPr/>
              <p14:nvPr/>
            </p14:nvContentPartPr>
            <p14:xfrm>
              <a:off x="652906" y="1582687"/>
              <a:ext cx="524160" cy="527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087E07-5E91-26C8-18BB-DC223436874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4906" y="1564687"/>
                <a:ext cx="55980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6082181-C503-21B6-E382-CDCFFEDC9C2A}"/>
                  </a:ext>
                </a:extLst>
              </p14:cNvPr>
              <p14:cNvContentPartPr/>
              <p14:nvPr/>
            </p14:nvContentPartPr>
            <p14:xfrm>
              <a:off x="4536840" y="1347967"/>
              <a:ext cx="29880" cy="49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6082181-C503-21B6-E382-CDCFFEDC9C2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28200" y="1339327"/>
                <a:ext cx="4752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60755D3-F5C7-592B-D596-4067404B5781}"/>
                  </a:ext>
                </a:extLst>
              </p14:cNvPr>
              <p14:cNvContentPartPr/>
              <p14:nvPr/>
            </p14:nvContentPartPr>
            <p14:xfrm>
              <a:off x="4763640" y="1350847"/>
              <a:ext cx="37440" cy="34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60755D3-F5C7-592B-D596-4067404B578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55000" y="1342207"/>
                <a:ext cx="550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60F503A-3F3A-FE41-CB51-36C1CE6DC091}"/>
                  </a:ext>
                </a:extLst>
              </p14:cNvPr>
              <p14:cNvContentPartPr/>
              <p14:nvPr/>
            </p14:nvContentPartPr>
            <p14:xfrm>
              <a:off x="4560960" y="1588807"/>
              <a:ext cx="29160" cy="34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60F503A-3F3A-FE41-CB51-36C1CE6DC0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52320" y="1580167"/>
                <a:ext cx="468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2E6FA78-60FA-9C7B-4B57-3F7D08491571}"/>
                  </a:ext>
                </a:extLst>
              </p14:cNvPr>
              <p14:cNvContentPartPr/>
              <p14:nvPr/>
            </p14:nvContentPartPr>
            <p14:xfrm>
              <a:off x="4799640" y="1609687"/>
              <a:ext cx="43920" cy="165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2E6FA78-60FA-9C7B-4B57-3F7D0849157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91000" y="1600687"/>
                <a:ext cx="6156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5DA7977-4D02-6D16-C0A9-30D4041B8EC2}"/>
                  </a:ext>
                </a:extLst>
              </p14:cNvPr>
              <p14:cNvContentPartPr/>
              <p14:nvPr/>
            </p14:nvContentPartPr>
            <p14:xfrm>
              <a:off x="4502280" y="1882207"/>
              <a:ext cx="43920" cy="784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5DA7977-4D02-6D16-C0A9-30D4041B8EC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93640" y="1873567"/>
                <a:ext cx="6156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7CC1DC9-12A1-7299-D768-D31DB3100DE2}"/>
                  </a:ext>
                </a:extLst>
              </p14:cNvPr>
              <p14:cNvContentPartPr/>
              <p14:nvPr/>
            </p14:nvContentPartPr>
            <p14:xfrm>
              <a:off x="4816560" y="1921447"/>
              <a:ext cx="47160" cy="439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7CC1DC9-12A1-7299-D768-D31DB3100DE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07560" y="1912807"/>
                <a:ext cx="6480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B0FB577-0162-8AF0-67CB-990B9D28BDD3}"/>
                  </a:ext>
                </a:extLst>
              </p14:cNvPr>
              <p14:cNvContentPartPr/>
              <p14:nvPr/>
            </p14:nvContentPartPr>
            <p14:xfrm>
              <a:off x="8002215" y="265919"/>
              <a:ext cx="29880" cy="493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B0FB577-0162-8AF0-67CB-990B9D28BDD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93575" y="257279"/>
                <a:ext cx="4752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F74D811-367C-99DA-923B-C6914AD96C65}"/>
                  </a:ext>
                </a:extLst>
              </p14:cNvPr>
              <p14:cNvContentPartPr/>
              <p14:nvPr/>
            </p14:nvContentPartPr>
            <p14:xfrm>
              <a:off x="8229015" y="268799"/>
              <a:ext cx="37440" cy="349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F74D811-367C-99DA-923B-C6914AD96C6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20375" y="260159"/>
                <a:ext cx="550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17BCE7-6E12-A696-D639-A00563074B87}"/>
                  </a:ext>
                </a:extLst>
              </p14:cNvPr>
              <p14:cNvContentPartPr/>
              <p14:nvPr/>
            </p14:nvContentPartPr>
            <p14:xfrm>
              <a:off x="8026335" y="506759"/>
              <a:ext cx="29160" cy="349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17BCE7-6E12-A696-D639-A00563074B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17695" y="498119"/>
                <a:ext cx="468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6D0FE77-4B1A-BB19-ED5E-747C9A7EA856}"/>
                  </a:ext>
                </a:extLst>
              </p14:cNvPr>
              <p14:cNvContentPartPr/>
              <p14:nvPr/>
            </p14:nvContentPartPr>
            <p14:xfrm>
              <a:off x="8265015" y="527639"/>
              <a:ext cx="43920" cy="165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6D0FE77-4B1A-BB19-ED5E-747C9A7EA8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256375" y="518639"/>
                <a:ext cx="6156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4C807BA-D96B-0938-8DB5-514E0CB02CEF}"/>
                  </a:ext>
                </a:extLst>
              </p14:cNvPr>
              <p14:cNvContentPartPr/>
              <p14:nvPr/>
            </p14:nvContentPartPr>
            <p14:xfrm>
              <a:off x="7967655" y="800159"/>
              <a:ext cx="43920" cy="784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4C807BA-D96B-0938-8DB5-514E0CB02CE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959015" y="791519"/>
                <a:ext cx="6156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C5640A8-220B-4BA4-1A29-EB6CB38ADD76}"/>
                  </a:ext>
                </a:extLst>
              </p14:cNvPr>
              <p14:cNvContentPartPr/>
              <p14:nvPr/>
            </p14:nvContentPartPr>
            <p14:xfrm>
              <a:off x="8281935" y="839399"/>
              <a:ext cx="47160" cy="439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C5640A8-220B-4BA4-1A29-EB6CB38ADD7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272935" y="830759"/>
                <a:ext cx="6480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B8B3236-7D71-E470-55C5-F3012A8B46A3}"/>
                  </a:ext>
                </a:extLst>
              </p14:cNvPr>
              <p14:cNvContentPartPr/>
              <p14:nvPr/>
            </p14:nvContentPartPr>
            <p14:xfrm>
              <a:off x="4326346" y="1241767"/>
              <a:ext cx="518760" cy="778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B8B3236-7D71-E470-55C5-F3012A8B46A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308706" y="1224127"/>
                <a:ext cx="554400" cy="8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6112D59-02FC-37CA-72E3-8C1395EEE61C}"/>
                  </a:ext>
                </a:extLst>
              </p14:cNvPr>
              <p14:cNvContentPartPr/>
              <p14:nvPr/>
            </p14:nvContentPartPr>
            <p14:xfrm>
              <a:off x="4483306" y="1529047"/>
              <a:ext cx="553680" cy="4600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6112D59-02FC-37CA-72E3-8C1395EEE61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65306" y="1511047"/>
                <a:ext cx="589320" cy="49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7440B04-5465-9A3B-94EA-4CE719E13AD2}"/>
                  </a:ext>
                </a:extLst>
              </p14:cNvPr>
              <p14:cNvContentPartPr/>
              <p14:nvPr/>
            </p14:nvContentPartPr>
            <p14:xfrm>
              <a:off x="7813838" y="177693"/>
              <a:ext cx="713880" cy="8254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7440B04-5465-9A3B-94EA-4CE719E13AD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796198" y="160053"/>
                <a:ext cx="749520" cy="86112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236BEF-EF82-3827-ED23-9719C62E0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36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2837">
        <p159:morph option="byObject"/>
      </p:transition>
    </mc:Choice>
    <mc:Fallback xmlns="">
      <p:transition spd="slow" advClick="0" advTm="1028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2">
            <a:extLst>
              <a:ext uri="{FF2B5EF4-FFF2-40B4-BE49-F238E27FC236}">
                <a16:creationId xmlns:a16="http://schemas.microsoft.com/office/drawing/2014/main" id="{A61713D9-1AC5-8A01-0927-51181D7B9299}"/>
              </a:ext>
            </a:extLst>
          </p:cNvPr>
          <p:cNvGrpSpPr/>
          <p:nvPr/>
        </p:nvGrpSpPr>
        <p:grpSpPr>
          <a:xfrm>
            <a:off x="2239961" y="459972"/>
            <a:ext cx="6142320" cy="3225240"/>
            <a:chOff x="2239961" y="459972"/>
            <a:chExt cx="6142320" cy="322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29F8F7B-30C7-609E-3AA2-69DEE451BD18}"/>
                    </a:ext>
                  </a:extLst>
                </p14:cNvPr>
                <p14:cNvContentPartPr/>
                <p14:nvPr/>
              </p14:nvContentPartPr>
              <p14:xfrm>
                <a:off x="2275241" y="775332"/>
                <a:ext cx="325800" cy="4500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29F8F7B-30C7-609E-3AA2-69DEE451BD1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66601" y="766692"/>
                  <a:ext cx="34344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34DD812-8743-8F40-6F17-1AA7427CBC34}"/>
                    </a:ext>
                  </a:extLst>
                </p14:cNvPr>
                <p14:cNvContentPartPr/>
                <p14:nvPr/>
              </p14:nvContentPartPr>
              <p14:xfrm>
                <a:off x="2252561" y="978732"/>
                <a:ext cx="22284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34DD812-8743-8F40-6F17-1AA7427CBC3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43561" y="969732"/>
                  <a:ext cx="240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A97BAC7-9BD7-359D-3584-F4D29EC0DA9B}"/>
                    </a:ext>
                  </a:extLst>
                </p14:cNvPr>
                <p14:cNvContentPartPr/>
                <p14:nvPr/>
              </p14:nvContentPartPr>
              <p14:xfrm>
                <a:off x="2239961" y="547452"/>
                <a:ext cx="234000" cy="1213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A97BAC7-9BD7-359D-3584-F4D29EC0DA9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31321" y="538452"/>
                  <a:ext cx="2516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6A0EE33-39D7-9380-7D83-654759FD53FE}"/>
                    </a:ext>
                  </a:extLst>
                </p14:cNvPr>
                <p14:cNvContentPartPr/>
                <p14:nvPr/>
              </p14:nvContentPartPr>
              <p14:xfrm>
                <a:off x="2812721" y="958572"/>
                <a:ext cx="131040" cy="2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6A0EE33-39D7-9380-7D83-654759FD53F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04081" y="949932"/>
                  <a:ext cx="1486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127FC04-5889-CEF4-3D5B-444A1746416E}"/>
                    </a:ext>
                  </a:extLst>
                </p14:cNvPr>
                <p14:cNvContentPartPr/>
                <p14:nvPr/>
              </p14:nvContentPartPr>
              <p14:xfrm>
                <a:off x="2801561" y="1115892"/>
                <a:ext cx="16020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127FC04-5889-CEF4-3D5B-444A1746416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792921" y="1107252"/>
                  <a:ext cx="177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90E401B-5E98-B1E0-13AC-56356E419EC2}"/>
                    </a:ext>
                  </a:extLst>
                </p14:cNvPr>
                <p14:cNvContentPartPr/>
                <p14:nvPr/>
              </p14:nvContentPartPr>
              <p14:xfrm>
                <a:off x="3319601" y="579132"/>
                <a:ext cx="367560" cy="612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90E401B-5E98-B1E0-13AC-56356E419EC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310961" y="570132"/>
                  <a:ext cx="385200" cy="63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ED62EC7-C677-99BD-4767-BA56780BA83C}"/>
                    </a:ext>
                  </a:extLst>
                </p14:cNvPr>
                <p14:cNvContentPartPr/>
                <p14:nvPr/>
              </p14:nvContentPartPr>
              <p14:xfrm>
                <a:off x="3375041" y="1462212"/>
                <a:ext cx="158400" cy="303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ED62EC7-C677-99BD-4767-BA56780BA83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366041" y="1453572"/>
                  <a:ext cx="17604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0BE2A4E-6C22-24E6-B01B-045DDA54C525}"/>
                    </a:ext>
                  </a:extLst>
                </p14:cNvPr>
                <p14:cNvContentPartPr/>
                <p14:nvPr/>
              </p14:nvContentPartPr>
              <p14:xfrm>
                <a:off x="3600041" y="1482372"/>
                <a:ext cx="67680" cy="104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0BE2A4E-6C22-24E6-B01B-045DDA54C5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591041" y="1473732"/>
                  <a:ext cx="8532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23524DC-B3B6-02D4-D794-E3F8EC1E28BA}"/>
                    </a:ext>
                  </a:extLst>
                </p14:cNvPr>
                <p14:cNvContentPartPr/>
                <p14:nvPr/>
              </p14:nvContentPartPr>
              <p14:xfrm>
                <a:off x="3961481" y="690012"/>
                <a:ext cx="137520" cy="345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23524DC-B3B6-02D4-D794-E3F8EC1E28B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952481" y="681372"/>
                  <a:ext cx="15516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4E0B356-F9C6-414B-11CA-8B7D5F6864D0}"/>
                    </a:ext>
                  </a:extLst>
                </p14:cNvPr>
                <p14:cNvContentPartPr/>
                <p14:nvPr/>
              </p14:nvContentPartPr>
              <p14:xfrm>
                <a:off x="4151561" y="987012"/>
                <a:ext cx="55800" cy="119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4E0B356-F9C6-414B-11CA-8B7D5F6864D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142561" y="978372"/>
                  <a:ext cx="7344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651DCAA-85EF-BCDA-CCAF-AC9797DA8602}"/>
                    </a:ext>
                  </a:extLst>
                </p14:cNvPr>
                <p14:cNvContentPartPr/>
                <p14:nvPr/>
              </p14:nvContentPartPr>
              <p14:xfrm>
                <a:off x="4314641" y="979812"/>
                <a:ext cx="158760" cy="212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651DCAA-85EF-BCDA-CCAF-AC9797DA860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305641" y="971172"/>
                  <a:ext cx="1764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FFDB844-B1DC-459D-5F87-490C6BB1EFBF}"/>
                    </a:ext>
                  </a:extLst>
                </p14:cNvPr>
                <p14:cNvContentPartPr/>
                <p14:nvPr/>
              </p14:nvContentPartPr>
              <p14:xfrm>
                <a:off x="4635761" y="511452"/>
                <a:ext cx="213840" cy="6285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FFDB844-B1DC-459D-5F87-490C6BB1EFB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626761" y="502812"/>
                  <a:ext cx="231480" cy="64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088B13A-9D31-E320-E0FE-43D2B22DEF42}"/>
                    </a:ext>
                  </a:extLst>
                </p14:cNvPr>
                <p14:cNvContentPartPr/>
                <p14:nvPr/>
              </p14:nvContentPartPr>
              <p14:xfrm>
                <a:off x="4906841" y="728892"/>
                <a:ext cx="108360" cy="2714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088B13A-9D31-E320-E0FE-43D2B22DEF4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898201" y="720252"/>
                  <a:ext cx="12600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EDCFCD3-9A2F-8A7D-CEB2-E0E8469BF890}"/>
                    </a:ext>
                  </a:extLst>
                </p14:cNvPr>
                <p14:cNvContentPartPr/>
                <p14:nvPr/>
              </p14:nvContentPartPr>
              <p14:xfrm>
                <a:off x="5135081" y="897012"/>
                <a:ext cx="83160" cy="1040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EDCFCD3-9A2F-8A7D-CEB2-E0E8469BF89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26081" y="888372"/>
                  <a:ext cx="10080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FA476125-1CF6-7A3A-1251-B2FB38517610}"/>
                    </a:ext>
                  </a:extLst>
                </p14:cNvPr>
                <p14:cNvContentPartPr/>
                <p14:nvPr/>
              </p14:nvContentPartPr>
              <p14:xfrm>
                <a:off x="5139401" y="853092"/>
                <a:ext cx="360" cy="1159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FA476125-1CF6-7A3A-1251-B2FB3851761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130401" y="844092"/>
                  <a:ext cx="180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623BCE7-E276-9217-B603-A02E72418E38}"/>
                    </a:ext>
                  </a:extLst>
                </p14:cNvPr>
                <p14:cNvContentPartPr/>
                <p14:nvPr/>
              </p14:nvContentPartPr>
              <p14:xfrm>
                <a:off x="5429201" y="742572"/>
                <a:ext cx="81720" cy="3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623BCE7-E276-9217-B603-A02E72418E3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420561" y="733932"/>
                  <a:ext cx="99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CC59401B-2E7F-4AC9-D1C4-3F52F55E4E9B}"/>
                    </a:ext>
                  </a:extLst>
                </p14:cNvPr>
                <p14:cNvContentPartPr/>
                <p14:nvPr/>
              </p14:nvContentPartPr>
              <p14:xfrm>
                <a:off x="5763281" y="695772"/>
                <a:ext cx="99720" cy="1990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CC59401B-2E7F-4AC9-D1C4-3F52F55E4E9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754641" y="686772"/>
                  <a:ext cx="11736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D7804138-300E-EF3B-9B71-7935AD161646}"/>
                    </a:ext>
                  </a:extLst>
                </p14:cNvPr>
                <p14:cNvContentPartPr/>
                <p14:nvPr/>
              </p14:nvContentPartPr>
              <p14:xfrm>
                <a:off x="5981801" y="853092"/>
                <a:ext cx="189360" cy="1861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D7804138-300E-EF3B-9B71-7935AD16164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973161" y="844092"/>
                  <a:ext cx="20700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7B6B5476-68CA-89B5-FC26-C494083CB184}"/>
                    </a:ext>
                  </a:extLst>
                </p14:cNvPr>
                <p14:cNvContentPartPr/>
                <p14:nvPr/>
              </p14:nvContentPartPr>
              <p14:xfrm>
                <a:off x="6170801" y="584892"/>
                <a:ext cx="115200" cy="5439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7B6B5476-68CA-89B5-FC26-C494083CB18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162161" y="576252"/>
                  <a:ext cx="13284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B3C84FAE-640B-C331-03BA-708E9481CAD5}"/>
                    </a:ext>
                  </a:extLst>
                </p14:cNvPr>
                <p14:cNvContentPartPr/>
                <p14:nvPr/>
              </p14:nvContentPartPr>
              <p14:xfrm>
                <a:off x="6278441" y="459972"/>
                <a:ext cx="102600" cy="1519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B3C84FAE-640B-C331-03BA-708E9481CAD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269441" y="451332"/>
                  <a:ext cx="1202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BE10C88A-A4F8-1802-8508-C97FD33ADD80}"/>
                    </a:ext>
                  </a:extLst>
                </p14:cNvPr>
                <p14:cNvContentPartPr/>
                <p14:nvPr/>
              </p14:nvContentPartPr>
              <p14:xfrm>
                <a:off x="7302281" y="1737972"/>
                <a:ext cx="210600" cy="1562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BE10C88A-A4F8-1802-8508-C97FD33ADD8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293281" y="1728972"/>
                  <a:ext cx="2282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89D25D1-7015-7BA4-230F-141C32D9BC59}"/>
                    </a:ext>
                  </a:extLst>
                </p14:cNvPr>
                <p14:cNvContentPartPr/>
                <p14:nvPr/>
              </p14:nvContentPartPr>
              <p14:xfrm>
                <a:off x="7262681" y="2046132"/>
                <a:ext cx="314280" cy="32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89D25D1-7015-7BA4-230F-141C32D9BC5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253681" y="2037492"/>
                  <a:ext cx="3319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3FCE26B9-F1DC-233D-1CE3-CAC3395AB159}"/>
                    </a:ext>
                  </a:extLst>
                </p14:cNvPr>
                <p14:cNvContentPartPr/>
                <p14:nvPr/>
              </p14:nvContentPartPr>
              <p14:xfrm>
                <a:off x="7387241" y="2104452"/>
                <a:ext cx="173520" cy="2480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3FCE26B9-F1DC-233D-1CE3-CAC3395AB15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378601" y="2095812"/>
                  <a:ext cx="1911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AFCF0CB9-CCB8-3611-4F57-AF51A7C940F9}"/>
                    </a:ext>
                  </a:extLst>
                </p14:cNvPr>
                <p14:cNvContentPartPr/>
                <p14:nvPr/>
              </p14:nvContentPartPr>
              <p14:xfrm>
                <a:off x="7575521" y="1656972"/>
                <a:ext cx="153360" cy="9579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AFCF0CB9-CCB8-3611-4F57-AF51A7C940F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66881" y="1647972"/>
                  <a:ext cx="171000" cy="9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34137313-DBED-DC33-1A13-57009E9D1800}"/>
                    </a:ext>
                  </a:extLst>
                </p14:cNvPr>
                <p14:cNvContentPartPr/>
                <p14:nvPr/>
              </p14:nvContentPartPr>
              <p14:xfrm>
                <a:off x="7754081" y="1575972"/>
                <a:ext cx="112680" cy="1882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34137313-DBED-DC33-1A13-57009E9D180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745441" y="1566972"/>
                  <a:ext cx="13032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9CC1BFF-8018-9DE8-A9D5-2CD25D2D853C}"/>
                    </a:ext>
                  </a:extLst>
                </p14:cNvPr>
                <p14:cNvContentPartPr/>
                <p14:nvPr/>
              </p14:nvContentPartPr>
              <p14:xfrm>
                <a:off x="5299601" y="2018772"/>
                <a:ext cx="7560" cy="3150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9CC1BFF-8018-9DE8-A9D5-2CD25D2D853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290601" y="2009772"/>
                  <a:ext cx="2520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88D52049-06FF-0238-3990-D56700968558}"/>
                    </a:ext>
                  </a:extLst>
                </p14:cNvPr>
                <p14:cNvContentPartPr/>
                <p14:nvPr/>
              </p14:nvContentPartPr>
              <p14:xfrm>
                <a:off x="5186201" y="2161332"/>
                <a:ext cx="275400" cy="432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88D52049-06FF-0238-3990-D5670096855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177201" y="2152692"/>
                  <a:ext cx="2930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47F2054-D8A3-2E9B-C23A-412E15EE5328}"/>
                    </a:ext>
                  </a:extLst>
                </p14:cNvPr>
                <p14:cNvContentPartPr/>
                <p14:nvPr/>
              </p14:nvContentPartPr>
              <p14:xfrm>
                <a:off x="5708201" y="1882332"/>
                <a:ext cx="2880" cy="4118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47F2054-D8A3-2E9B-C23A-412E15EE532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699561" y="1873332"/>
                  <a:ext cx="2052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98153E32-F504-8491-1A12-A533296C17C1}"/>
                    </a:ext>
                  </a:extLst>
                </p14:cNvPr>
                <p14:cNvContentPartPr/>
                <p14:nvPr/>
              </p14:nvContentPartPr>
              <p14:xfrm>
                <a:off x="5731601" y="1885572"/>
                <a:ext cx="233640" cy="3380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98153E32-F504-8491-1A12-A533296C17C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722601" y="1876572"/>
                  <a:ext cx="2512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A253BF22-3C37-AD17-B77F-2A4D089A6630}"/>
                    </a:ext>
                  </a:extLst>
                </p14:cNvPr>
                <p14:cNvContentPartPr/>
                <p14:nvPr/>
              </p14:nvContentPartPr>
              <p14:xfrm>
                <a:off x="6229121" y="1704852"/>
                <a:ext cx="189360" cy="4618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A253BF22-3C37-AD17-B77F-2A4D089A663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220481" y="1695852"/>
                  <a:ext cx="20700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2690119E-C21C-E85D-4715-AE212FB26DBC}"/>
                    </a:ext>
                  </a:extLst>
                </p14:cNvPr>
                <p14:cNvContentPartPr/>
                <p14:nvPr/>
              </p14:nvContentPartPr>
              <p14:xfrm>
                <a:off x="6362321" y="2322972"/>
                <a:ext cx="64440" cy="1134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2690119E-C21C-E85D-4715-AE212FB26DB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353321" y="2313972"/>
                  <a:ext cx="820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584BCFEE-99F2-F0B7-43F3-1BB6626370F3}"/>
                    </a:ext>
                  </a:extLst>
                </p14:cNvPr>
                <p14:cNvContentPartPr/>
                <p14:nvPr/>
              </p14:nvContentPartPr>
              <p14:xfrm>
                <a:off x="6568961" y="1845972"/>
                <a:ext cx="133200" cy="3578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584BCFEE-99F2-F0B7-43F3-1BB6626370F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559961" y="1836972"/>
                  <a:ext cx="15084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6F5D2BB-F049-23FE-E63C-B30CA38ABFFF}"/>
                    </a:ext>
                  </a:extLst>
                </p14:cNvPr>
                <p14:cNvContentPartPr/>
                <p14:nvPr/>
              </p14:nvContentPartPr>
              <p14:xfrm>
                <a:off x="6806921" y="2110212"/>
                <a:ext cx="51120" cy="1278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6F5D2BB-F049-23FE-E63C-B30CA38ABFF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797921" y="2101212"/>
                  <a:ext cx="6876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1D933BA9-EC4D-5BD9-62EE-90CFBEBF83C6}"/>
                    </a:ext>
                  </a:extLst>
                </p14:cNvPr>
                <p14:cNvContentPartPr/>
                <p14:nvPr/>
              </p14:nvContentPartPr>
              <p14:xfrm>
                <a:off x="7014641" y="2076372"/>
                <a:ext cx="52560" cy="28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1D933BA9-EC4D-5BD9-62EE-90CFBEBF83C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006001" y="2067732"/>
                  <a:ext cx="70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F18960F3-77E2-35AD-7691-82A43EB1134C}"/>
                    </a:ext>
                  </a:extLst>
                </p14:cNvPr>
                <p14:cNvContentPartPr/>
                <p14:nvPr/>
              </p14:nvContentPartPr>
              <p14:xfrm>
                <a:off x="6143801" y="1588212"/>
                <a:ext cx="229680" cy="10828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F18960F3-77E2-35AD-7691-82A43EB1134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135161" y="1579212"/>
                  <a:ext cx="247320" cy="11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F135C5D8-156A-76F7-1F1E-D0870D3A777C}"/>
                    </a:ext>
                  </a:extLst>
                </p14:cNvPr>
                <p14:cNvContentPartPr/>
                <p14:nvPr/>
              </p14:nvContentPartPr>
              <p14:xfrm>
                <a:off x="5834201" y="2405772"/>
                <a:ext cx="360" cy="5443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F135C5D8-156A-76F7-1F1E-D0870D3A777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825561" y="2396772"/>
                  <a:ext cx="18000" cy="5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B6F78A60-8BDD-7153-5C0E-1D01B9A3B47E}"/>
                    </a:ext>
                  </a:extLst>
                </p14:cNvPr>
                <p14:cNvContentPartPr/>
                <p14:nvPr/>
              </p14:nvContentPartPr>
              <p14:xfrm>
                <a:off x="5745281" y="2880972"/>
                <a:ext cx="211680" cy="1404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B6F78A60-8BDD-7153-5C0E-1D01B9A3B47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736641" y="2871972"/>
                  <a:ext cx="22932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9D14128B-FB11-167A-6EEB-F3B2EA2B849D}"/>
                    </a:ext>
                  </a:extLst>
                </p14:cNvPr>
                <p14:cNvContentPartPr/>
                <p14:nvPr/>
              </p14:nvContentPartPr>
              <p14:xfrm>
                <a:off x="5850401" y="2946492"/>
                <a:ext cx="360" cy="619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9D14128B-FB11-167A-6EEB-F3B2EA2B849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841401" y="2937852"/>
                  <a:ext cx="1800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045E2E7-DAD1-8A25-174C-3FE6F63E5FF2}"/>
                    </a:ext>
                  </a:extLst>
                </p14:cNvPr>
                <p14:cNvContentPartPr/>
                <p14:nvPr/>
              </p14:nvContentPartPr>
              <p14:xfrm>
                <a:off x="5140841" y="3168252"/>
                <a:ext cx="133920" cy="3589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045E2E7-DAD1-8A25-174C-3FE6F63E5FF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132201" y="3159252"/>
                  <a:ext cx="15156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F1A2F22F-FEAD-5860-4052-7760E6689F62}"/>
                    </a:ext>
                  </a:extLst>
                </p14:cNvPr>
                <p14:cNvContentPartPr/>
                <p14:nvPr/>
              </p14:nvContentPartPr>
              <p14:xfrm>
                <a:off x="5305361" y="3337452"/>
                <a:ext cx="463680" cy="3477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F1A2F22F-FEAD-5860-4052-7760E6689F6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296721" y="3328812"/>
                  <a:ext cx="48132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1964CFEA-FF76-5102-401A-0B326149B468}"/>
                    </a:ext>
                  </a:extLst>
                </p14:cNvPr>
                <p14:cNvContentPartPr/>
                <p14:nvPr/>
              </p14:nvContentPartPr>
              <p14:xfrm>
                <a:off x="5853641" y="3268692"/>
                <a:ext cx="714240" cy="3499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1964CFEA-FF76-5102-401A-0B326149B46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845001" y="3259692"/>
                  <a:ext cx="73188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320CF283-B798-3FE0-7430-5C3A74DFF0B5}"/>
                    </a:ext>
                  </a:extLst>
                </p14:cNvPr>
                <p14:cNvContentPartPr/>
                <p14:nvPr/>
              </p14:nvContentPartPr>
              <p14:xfrm>
                <a:off x="5772281" y="3359772"/>
                <a:ext cx="3240" cy="176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320CF283-B798-3FE0-7430-5C3A74DFF0B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763641" y="3350772"/>
                  <a:ext cx="208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3D1E839-13DB-D9DB-7859-6ADE8786C820}"/>
                    </a:ext>
                  </a:extLst>
                </p14:cNvPr>
                <p14:cNvContentPartPr/>
                <p14:nvPr/>
              </p14:nvContentPartPr>
              <p14:xfrm>
                <a:off x="6819881" y="3003732"/>
                <a:ext cx="1562400" cy="6346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03D1E839-13DB-D9DB-7859-6ADE8786C82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811241" y="2994732"/>
                  <a:ext cx="1580040" cy="65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AF769BE5-35FB-1F7B-8078-8B4550587295}"/>
                    </a:ext>
                  </a:extLst>
                </p14:cNvPr>
                <p14:cNvContentPartPr/>
                <p14:nvPr/>
              </p14:nvContentPartPr>
              <p14:xfrm>
                <a:off x="8055401" y="3054132"/>
                <a:ext cx="3960" cy="255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AF769BE5-35FB-1F7B-8078-8B455058729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046401" y="3045492"/>
                  <a:ext cx="216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2753647D-433A-F535-BD38-EBE4A6CCC170}"/>
                    </a:ext>
                  </a:extLst>
                </p14:cNvPr>
                <p14:cNvContentPartPr/>
                <p14:nvPr/>
              </p14:nvContentPartPr>
              <p14:xfrm>
                <a:off x="7315961" y="3187332"/>
                <a:ext cx="376920" cy="1022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2753647D-433A-F535-BD38-EBE4A6CCC17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306961" y="3178332"/>
                  <a:ext cx="39456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F3C979B2-C9D6-99CA-C0D8-0557E8DABA42}"/>
                    </a:ext>
                  </a:extLst>
                </p14:cNvPr>
                <p14:cNvContentPartPr/>
                <p14:nvPr/>
              </p14:nvContentPartPr>
              <p14:xfrm>
                <a:off x="7633121" y="3090852"/>
                <a:ext cx="9720" cy="169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F3C979B2-C9D6-99CA-C0D8-0557E8DABA4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624481" y="3081852"/>
                  <a:ext cx="27360" cy="3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5FBAFEE9-D9C9-DF22-C815-CC76A58A5CC9}"/>
                  </a:ext>
                </a:extLst>
              </p14:cNvPr>
              <p14:cNvContentPartPr/>
              <p14:nvPr/>
            </p14:nvContentPartPr>
            <p14:xfrm>
              <a:off x="229361" y="4110732"/>
              <a:ext cx="186120" cy="8424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5FBAFEE9-D9C9-DF22-C815-CC76A58A5CC9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20721" y="4101732"/>
                <a:ext cx="203760" cy="10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3" name="Group 202">
            <a:extLst>
              <a:ext uri="{FF2B5EF4-FFF2-40B4-BE49-F238E27FC236}">
                <a16:creationId xmlns:a16="http://schemas.microsoft.com/office/drawing/2014/main" id="{0344C252-AE9D-F54B-1611-A16BB05E2859}"/>
              </a:ext>
            </a:extLst>
          </p:cNvPr>
          <p:cNvGrpSpPr/>
          <p:nvPr/>
        </p:nvGrpSpPr>
        <p:grpSpPr>
          <a:xfrm>
            <a:off x="258521" y="4341852"/>
            <a:ext cx="420120" cy="428400"/>
            <a:chOff x="258521" y="4341852"/>
            <a:chExt cx="420120" cy="42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152D36C-AFB8-93D7-BDDF-D9169CF40927}"/>
                    </a:ext>
                  </a:extLst>
                </p14:cNvPr>
                <p14:cNvContentPartPr/>
                <p14:nvPr/>
              </p14:nvContentPartPr>
              <p14:xfrm>
                <a:off x="258521" y="4341852"/>
                <a:ext cx="189360" cy="4284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152D36C-AFB8-93D7-BDDF-D9169CF4092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49881" y="4333212"/>
                  <a:ext cx="20700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64DA0801-B8CE-1EDA-4D15-BEDA31DDD84C}"/>
                    </a:ext>
                  </a:extLst>
                </p14:cNvPr>
                <p14:cNvContentPartPr/>
                <p14:nvPr/>
              </p14:nvContentPartPr>
              <p14:xfrm>
                <a:off x="272201" y="4525452"/>
                <a:ext cx="130320" cy="3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64DA0801-B8CE-1EDA-4D15-BEDA31DDD84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63561" y="4516812"/>
                  <a:ext cx="147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578A1B7D-0EA4-F22B-4AFC-A1C47CB0DA33}"/>
                    </a:ext>
                  </a:extLst>
                </p14:cNvPr>
                <p14:cNvContentPartPr/>
                <p14:nvPr/>
              </p14:nvContentPartPr>
              <p14:xfrm>
                <a:off x="582881" y="4548492"/>
                <a:ext cx="95760" cy="3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578A1B7D-0EA4-F22B-4AFC-A1C47CB0DA3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73881" y="4539852"/>
                  <a:ext cx="11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56FE1DC9-3E49-07AA-4D04-827AE8EDCF0B}"/>
                    </a:ext>
                  </a:extLst>
                </p14:cNvPr>
                <p14:cNvContentPartPr/>
                <p14:nvPr/>
              </p14:nvContentPartPr>
              <p14:xfrm>
                <a:off x="591521" y="4644612"/>
                <a:ext cx="57600" cy="3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56FE1DC9-3E49-07AA-4D04-827AE8EDCF0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82521" y="4635612"/>
                  <a:ext cx="752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1DF557AB-DD0F-FE15-00A1-7DA380357535}"/>
                  </a:ext>
                </a:extLst>
              </p14:cNvPr>
              <p14:cNvContentPartPr/>
              <p14:nvPr/>
            </p14:nvContentPartPr>
            <p14:xfrm>
              <a:off x="1110281" y="4283532"/>
              <a:ext cx="214200" cy="45540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1DF557AB-DD0F-FE15-00A1-7DA38035753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101641" y="4274532"/>
                <a:ext cx="231840" cy="47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2" name="Group 201">
            <a:extLst>
              <a:ext uri="{FF2B5EF4-FFF2-40B4-BE49-F238E27FC236}">
                <a16:creationId xmlns:a16="http://schemas.microsoft.com/office/drawing/2014/main" id="{83E7B1E3-30C3-2695-56C9-3D5970CE9BD3}"/>
              </a:ext>
            </a:extLst>
          </p:cNvPr>
          <p:cNvGrpSpPr/>
          <p:nvPr/>
        </p:nvGrpSpPr>
        <p:grpSpPr>
          <a:xfrm>
            <a:off x="1152401" y="4867812"/>
            <a:ext cx="217080" cy="216000"/>
            <a:chOff x="1152401" y="4867812"/>
            <a:chExt cx="217080" cy="21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C8644397-3169-A1E2-917B-2E23847D1F5E}"/>
                    </a:ext>
                  </a:extLst>
                </p14:cNvPr>
                <p14:cNvContentPartPr/>
                <p14:nvPr/>
              </p14:nvContentPartPr>
              <p14:xfrm>
                <a:off x="1152401" y="4867812"/>
                <a:ext cx="86400" cy="2160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C8644397-3169-A1E2-917B-2E23847D1F5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43761" y="4858812"/>
                  <a:ext cx="10404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B3C8DF33-4AE3-FFCF-EE83-96ACF20B3033}"/>
                    </a:ext>
                  </a:extLst>
                </p14:cNvPr>
                <p14:cNvContentPartPr/>
                <p14:nvPr/>
              </p14:nvContentPartPr>
              <p14:xfrm>
                <a:off x="1299281" y="4884372"/>
                <a:ext cx="70200" cy="1245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B3C8DF33-4AE3-FFCF-EE83-96ACF20B303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290641" y="4875732"/>
                  <a:ext cx="87840" cy="14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BECBF55A-46C6-C881-5A1B-097A5BECF2A2}"/>
              </a:ext>
            </a:extLst>
          </p:cNvPr>
          <p:cNvGrpSpPr/>
          <p:nvPr/>
        </p:nvGrpSpPr>
        <p:grpSpPr>
          <a:xfrm>
            <a:off x="1613561" y="4297932"/>
            <a:ext cx="1857960" cy="560520"/>
            <a:chOff x="1613561" y="4297932"/>
            <a:chExt cx="1857960" cy="56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7DC1D835-96EE-A834-58F2-3C71DB0E2E5A}"/>
                    </a:ext>
                  </a:extLst>
                </p14:cNvPr>
                <p14:cNvContentPartPr/>
                <p14:nvPr/>
              </p14:nvContentPartPr>
              <p14:xfrm>
                <a:off x="1613561" y="4297932"/>
                <a:ext cx="114120" cy="5605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7DC1D835-96EE-A834-58F2-3C71DB0E2E5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604921" y="4289292"/>
                  <a:ext cx="131760" cy="57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455B710-DDCF-D679-692F-DBB3824E778F}"/>
                    </a:ext>
                  </a:extLst>
                </p14:cNvPr>
                <p14:cNvContentPartPr/>
                <p14:nvPr/>
              </p14:nvContentPartPr>
              <p14:xfrm>
                <a:off x="1778441" y="4462092"/>
                <a:ext cx="97560" cy="2347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455B710-DDCF-D679-692F-DBB3824E778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769801" y="4453092"/>
                  <a:ext cx="1152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75EBD3A3-3BD8-4CE7-B8EF-3CC57C3D1075}"/>
                    </a:ext>
                  </a:extLst>
                </p14:cNvPr>
                <p14:cNvContentPartPr/>
                <p14:nvPr/>
              </p14:nvContentPartPr>
              <p14:xfrm>
                <a:off x="1937201" y="4633812"/>
                <a:ext cx="58320" cy="1029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75EBD3A3-3BD8-4CE7-B8EF-3CC57C3D107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928561" y="4625172"/>
                  <a:ext cx="7596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0BFC688E-ED41-3631-1C22-1EA06055D0FA}"/>
                    </a:ext>
                  </a:extLst>
                </p14:cNvPr>
                <p14:cNvContentPartPr/>
                <p14:nvPr/>
              </p14:nvContentPartPr>
              <p14:xfrm>
                <a:off x="2071481" y="4610412"/>
                <a:ext cx="129240" cy="1857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0BFC688E-ED41-3631-1C22-1EA06055D0F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062841" y="4601412"/>
                  <a:ext cx="1468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AEFC035-67EB-D640-EF53-96E7BD81C742}"/>
                    </a:ext>
                  </a:extLst>
                </p14:cNvPr>
                <p14:cNvContentPartPr/>
                <p14:nvPr/>
              </p14:nvContentPartPr>
              <p14:xfrm>
                <a:off x="2369201" y="4590252"/>
                <a:ext cx="135720" cy="3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AEFC035-67EB-D640-EF53-96E7BD81C74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360201" y="4581612"/>
                  <a:ext cx="153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EEB25D5D-D5CA-2AEC-3C6D-44AACA563F5B}"/>
                    </a:ext>
                  </a:extLst>
                </p14:cNvPr>
                <p14:cNvContentPartPr/>
                <p14:nvPr/>
              </p14:nvContentPartPr>
              <p14:xfrm>
                <a:off x="2446601" y="4497012"/>
                <a:ext cx="5400" cy="1587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EEB25D5D-D5CA-2AEC-3C6D-44AACA563F5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437961" y="4488012"/>
                  <a:ext cx="230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F9CACD1E-2776-13C4-EC4C-11838C368C93}"/>
                    </a:ext>
                  </a:extLst>
                </p14:cNvPr>
                <p14:cNvContentPartPr/>
                <p14:nvPr/>
              </p14:nvContentPartPr>
              <p14:xfrm>
                <a:off x="2662601" y="4381812"/>
                <a:ext cx="85680" cy="2250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F9CACD1E-2776-13C4-EC4C-11838C368C9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653601" y="4372812"/>
                  <a:ext cx="10332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AFB74E30-7651-EE6A-DA8C-CD3F7FE03A67}"/>
                    </a:ext>
                  </a:extLst>
                </p14:cNvPr>
                <p14:cNvContentPartPr/>
                <p14:nvPr/>
              </p14:nvContentPartPr>
              <p14:xfrm>
                <a:off x="2772041" y="4597812"/>
                <a:ext cx="131400" cy="1450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AFB74E30-7651-EE6A-DA8C-CD3F7FE03A6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763401" y="4588812"/>
                  <a:ext cx="1490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97374D02-9967-1F87-5940-52CAEBABBEDD}"/>
                    </a:ext>
                  </a:extLst>
                </p14:cNvPr>
                <p14:cNvContentPartPr/>
                <p14:nvPr/>
              </p14:nvContentPartPr>
              <p14:xfrm>
                <a:off x="2958161" y="4599252"/>
                <a:ext cx="85680" cy="1303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97374D02-9967-1F87-5940-52CAEBABBED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49161" y="4590252"/>
                  <a:ext cx="1033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3B793A2E-2BE2-B2DB-3E33-516E0BFC9D13}"/>
                    </a:ext>
                  </a:extLst>
                </p14:cNvPr>
                <p14:cNvContentPartPr/>
                <p14:nvPr/>
              </p14:nvContentPartPr>
              <p14:xfrm>
                <a:off x="3058961" y="4328532"/>
                <a:ext cx="102960" cy="4752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3B793A2E-2BE2-B2DB-3E33-516E0BFC9D1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049961" y="4319532"/>
                  <a:ext cx="120600" cy="49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DF38A5CB-EA31-DAE7-D038-73F8A1CA8FA9}"/>
                    </a:ext>
                  </a:extLst>
                </p14:cNvPr>
                <p14:cNvContentPartPr/>
                <p14:nvPr/>
              </p14:nvContentPartPr>
              <p14:xfrm>
                <a:off x="3217721" y="4425732"/>
                <a:ext cx="159120" cy="2804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DF38A5CB-EA31-DAE7-D038-73F8A1CA8FA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208721" y="4417092"/>
                  <a:ext cx="17676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2CBB9D9C-5C72-77B3-5652-67D4D5B78EEB}"/>
                    </a:ext>
                  </a:extLst>
                </p14:cNvPr>
                <p14:cNvContentPartPr/>
                <p14:nvPr/>
              </p14:nvContentPartPr>
              <p14:xfrm>
                <a:off x="3403841" y="4650732"/>
                <a:ext cx="67680" cy="1130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2CBB9D9C-5C72-77B3-5652-67D4D5B78EE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395201" y="4642092"/>
                  <a:ext cx="85320" cy="13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2BB7FAC8-D283-7A9E-65CE-4D7035205764}"/>
                  </a:ext>
                </a:extLst>
              </p14:cNvPr>
              <p14:cNvContentPartPr/>
              <p14:nvPr/>
            </p14:nvContentPartPr>
            <p14:xfrm>
              <a:off x="3673121" y="4565772"/>
              <a:ext cx="182880" cy="288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2BB7FAC8-D283-7A9E-65CE-4D7035205764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664121" y="4556772"/>
                <a:ext cx="20052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1" name="Group 230">
            <a:extLst>
              <a:ext uri="{FF2B5EF4-FFF2-40B4-BE49-F238E27FC236}">
                <a16:creationId xmlns:a16="http://schemas.microsoft.com/office/drawing/2014/main" id="{1F653700-2EE5-C639-B316-FC7DC0B5D431}"/>
              </a:ext>
            </a:extLst>
          </p:cNvPr>
          <p:cNvGrpSpPr/>
          <p:nvPr/>
        </p:nvGrpSpPr>
        <p:grpSpPr>
          <a:xfrm>
            <a:off x="4075961" y="4222692"/>
            <a:ext cx="1953000" cy="769320"/>
            <a:chOff x="4075961" y="4222692"/>
            <a:chExt cx="1953000" cy="76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226BE926-0718-6294-20D9-256A80B72A91}"/>
                    </a:ext>
                  </a:extLst>
                </p14:cNvPr>
                <p14:cNvContentPartPr/>
                <p14:nvPr/>
              </p14:nvContentPartPr>
              <p14:xfrm>
                <a:off x="4075961" y="4399452"/>
                <a:ext cx="175680" cy="2674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226BE926-0718-6294-20D9-256A80B72A9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067321" y="4390812"/>
                  <a:ext cx="1933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7F267C15-FB71-BDBA-FDF3-5D220673A257}"/>
                    </a:ext>
                  </a:extLst>
                </p14:cNvPr>
                <p14:cNvContentPartPr/>
                <p14:nvPr/>
              </p14:nvContentPartPr>
              <p14:xfrm>
                <a:off x="4367921" y="4222692"/>
                <a:ext cx="219960" cy="4546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7F267C15-FB71-BDBA-FDF3-5D220673A25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58921" y="4214052"/>
                  <a:ext cx="23760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6ABADE66-BBE7-A0F6-C89B-C3009BE0EC07}"/>
                    </a:ext>
                  </a:extLst>
                </p14:cNvPr>
                <p14:cNvContentPartPr/>
                <p14:nvPr/>
              </p14:nvContentPartPr>
              <p14:xfrm>
                <a:off x="4376201" y="4727052"/>
                <a:ext cx="86760" cy="1695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6ABADE66-BBE7-A0F6-C89B-C3009BE0EC0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367561" y="4718412"/>
                  <a:ext cx="1044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B01D6F9B-9FC7-622F-1635-E338BF2AEA31}"/>
                    </a:ext>
                  </a:extLst>
                </p14:cNvPr>
                <p14:cNvContentPartPr/>
                <p14:nvPr/>
              </p14:nvContentPartPr>
              <p14:xfrm>
                <a:off x="4469801" y="4768812"/>
                <a:ext cx="137520" cy="2232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B01D6F9B-9FC7-622F-1635-E338BF2AEA3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461161" y="4759812"/>
                  <a:ext cx="15516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D73A1B00-84A8-4FDF-4A14-837268129B1C}"/>
                    </a:ext>
                  </a:extLst>
                </p14:cNvPr>
                <p14:cNvContentPartPr/>
                <p14:nvPr/>
              </p14:nvContentPartPr>
              <p14:xfrm>
                <a:off x="4365401" y="4783572"/>
                <a:ext cx="2880" cy="2628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D73A1B00-84A8-4FDF-4A14-837268129B1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356401" y="4774932"/>
                  <a:ext cx="205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BBC6138E-7829-4AF9-16F2-2CBC83301D19}"/>
                    </a:ext>
                  </a:extLst>
                </p14:cNvPr>
                <p14:cNvContentPartPr/>
                <p14:nvPr/>
              </p14:nvContentPartPr>
              <p14:xfrm>
                <a:off x="4765361" y="4311612"/>
                <a:ext cx="207360" cy="4352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BBC6138E-7829-4AF9-16F2-2CBC83301D1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756721" y="4302612"/>
                  <a:ext cx="22500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9D7C26C4-E7EA-C2CE-819D-4569C9E14760}"/>
                    </a:ext>
                  </a:extLst>
                </p14:cNvPr>
                <p14:cNvContentPartPr/>
                <p14:nvPr/>
              </p14:nvContentPartPr>
              <p14:xfrm>
                <a:off x="5032841" y="4604652"/>
                <a:ext cx="141120" cy="2163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9D7C26C4-E7EA-C2CE-819D-4569C9E1476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023841" y="4595652"/>
                  <a:ext cx="15876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7A48B8D7-FE6E-869B-F074-3FF8297E9AEB}"/>
                    </a:ext>
                  </a:extLst>
                </p14:cNvPr>
                <p14:cNvContentPartPr/>
                <p14:nvPr/>
              </p14:nvContentPartPr>
              <p14:xfrm>
                <a:off x="5236601" y="4421052"/>
                <a:ext cx="119520" cy="2124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7A48B8D7-FE6E-869B-F074-3FF8297E9AE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227961" y="4412412"/>
                  <a:ext cx="1371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B91BABB6-0B37-C40C-09FF-E398A7DD9D43}"/>
                    </a:ext>
                  </a:extLst>
                </p14:cNvPr>
                <p14:cNvContentPartPr/>
                <p14:nvPr/>
              </p14:nvContentPartPr>
              <p14:xfrm>
                <a:off x="5441801" y="4617972"/>
                <a:ext cx="57960" cy="921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B91BABB6-0B37-C40C-09FF-E398A7DD9D4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433161" y="4608972"/>
                  <a:ext cx="756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D5D3C469-F12D-C8A4-1FDD-2B49E69FCB6B}"/>
                    </a:ext>
                  </a:extLst>
                </p14:cNvPr>
                <p14:cNvContentPartPr/>
                <p14:nvPr/>
              </p14:nvContentPartPr>
              <p14:xfrm>
                <a:off x="5610281" y="4387572"/>
                <a:ext cx="139680" cy="2206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D5D3C469-F12D-C8A4-1FDD-2B49E69FCB6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601641" y="4378932"/>
                  <a:ext cx="15732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A3B0BDA4-D73A-B555-337A-5A0B4E550CAD}"/>
                    </a:ext>
                  </a:extLst>
                </p14:cNvPr>
                <p14:cNvContentPartPr/>
                <p14:nvPr/>
              </p14:nvContentPartPr>
              <p14:xfrm>
                <a:off x="5833481" y="4570812"/>
                <a:ext cx="195480" cy="1519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A3B0BDA4-D73A-B555-337A-5A0B4E550CA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824481" y="4561812"/>
                  <a:ext cx="213120" cy="16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0E314925-4F6E-5744-F669-305073DF067A}"/>
              </a:ext>
            </a:extLst>
          </p:cNvPr>
          <p:cNvGrpSpPr/>
          <p:nvPr/>
        </p:nvGrpSpPr>
        <p:grpSpPr>
          <a:xfrm>
            <a:off x="1618961" y="5680692"/>
            <a:ext cx="297360" cy="362160"/>
            <a:chOff x="1618961" y="5680692"/>
            <a:chExt cx="297360" cy="36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45E28D12-6AE0-94F4-FB09-D4D22FF723D1}"/>
                    </a:ext>
                  </a:extLst>
                </p14:cNvPr>
                <p14:cNvContentPartPr/>
                <p14:nvPr/>
              </p14:nvContentPartPr>
              <p14:xfrm>
                <a:off x="1736681" y="5680692"/>
                <a:ext cx="360" cy="3621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45E28D12-6AE0-94F4-FB09-D4D22FF723D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727681" y="5671692"/>
                  <a:ext cx="1800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B00533F7-1E81-9784-99F0-BA964EE3AFD4}"/>
                    </a:ext>
                  </a:extLst>
                </p14:cNvPr>
                <p14:cNvContentPartPr/>
                <p14:nvPr/>
              </p14:nvContentPartPr>
              <p14:xfrm>
                <a:off x="1618961" y="5896332"/>
                <a:ext cx="297360" cy="255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B00533F7-1E81-9784-99F0-BA964EE3AFD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610321" y="5887332"/>
                  <a:ext cx="315000" cy="4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09588CCA-5412-8A7F-5829-F0172F8FF96B}"/>
                  </a:ext>
                </a:extLst>
              </p14:cNvPr>
              <p14:cNvContentPartPr/>
              <p14:nvPr/>
            </p14:nvContentPartPr>
            <p14:xfrm>
              <a:off x="2171921" y="5688612"/>
              <a:ext cx="360" cy="37764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09588CCA-5412-8A7F-5829-F0172F8FF96B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2163281" y="5679972"/>
                <a:ext cx="1800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D4A7B802-4716-1C45-677C-AC133DA42B72}"/>
                  </a:ext>
                </a:extLst>
              </p14:cNvPr>
              <p14:cNvContentPartPr/>
              <p14:nvPr/>
            </p14:nvContentPartPr>
            <p14:xfrm>
              <a:off x="2152841" y="5738292"/>
              <a:ext cx="216360" cy="24624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D4A7B802-4716-1C45-677C-AC133DA42B72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2144201" y="5729652"/>
                <a:ext cx="2340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B158B121-94AE-1FFF-B944-08C821AB8A6F}"/>
                  </a:ext>
                </a:extLst>
              </p14:cNvPr>
              <p14:cNvContentPartPr/>
              <p14:nvPr/>
            </p14:nvContentPartPr>
            <p14:xfrm>
              <a:off x="2538401" y="5286492"/>
              <a:ext cx="178920" cy="107532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B158B121-94AE-1FFF-B944-08C821AB8A6F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2529761" y="5277852"/>
                <a:ext cx="196560" cy="10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FCD1BEFE-D4ED-7073-0269-765C091A6447}"/>
                  </a:ext>
                </a:extLst>
              </p14:cNvPr>
              <p14:cNvContentPartPr/>
              <p14:nvPr/>
            </p14:nvContentPartPr>
            <p14:xfrm>
              <a:off x="2706881" y="5629572"/>
              <a:ext cx="198000" cy="21420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FCD1BEFE-D4ED-7073-0269-765C091A6447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2697881" y="5620932"/>
                <a:ext cx="2156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16362948-F756-7483-1791-775A25A7AA6A}"/>
                  </a:ext>
                </a:extLst>
              </p14:cNvPr>
              <p14:cNvContentPartPr/>
              <p14:nvPr/>
            </p14:nvContentPartPr>
            <p14:xfrm>
              <a:off x="2904521" y="5450292"/>
              <a:ext cx="105480" cy="13716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16362948-F756-7483-1791-775A25A7AA6A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895521" y="5441292"/>
                <a:ext cx="1231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423B13C6-CFEF-9C92-4167-7BC08A4F86B4}"/>
                  </a:ext>
                </a:extLst>
              </p14:cNvPr>
              <p14:cNvContentPartPr/>
              <p14:nvPr/>
            </p14:nvContentPartPr>
            <p14:xfrm>
              <a:off x="2623001" y="6021972"/>
              <a:ext cx="358560" cy="864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423B13C6-CFEF-9C92-4167-7BC08A4F86B4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614361" y="6013332"/>
                <a:ext cx="3762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3CC1FD7E-1A3B-7293-4948-B00E3ABC8A5D}"/>
                  </a:ext>
                </a:extLst>
              </p14:cNvPr>
              <p14:cNvContentPartPr/>
              <p14:nvPr/>
            </p14:nvContentPartPr>
            <p14:xfrm>
              <a:off x="2787881" y="6048612"/>
              <a:ext cx="187560" cy="22572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3CC1FD7E-1A3B-7293-4948-B00E3ABC8A5D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778881" y="6039612"/>
                <a:ext cx="205200" cy="243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9" name="Group 248">
            <a:extLst>
              <a:ext uri="{FF2B5EF4-FFF2-40B4-BE49-F238E27FC236}">
                <a16:creationId xmlns:a16="http://schemas.microsoft.com/office/drawing/2014/main" id="{ABA1A111-1577-CAEF-9F94-54DB26A7096F}"/>
              </a:ext>
            </a:extLst>
          </p:cNvPr>
          <p:cNvGrpSpPr/>
          <p:nvPr/>
        </p:nvGrpSpPr>
        <p:grpSpPr>
          <a:xfrm>
            <a:off x="3177401" y="5893092"/>
            <a:ext cx="520560" cy="202320"/>
            <a:chOff x="3177401" y="5893092"/>
            <a:chExt cx="520560" cy="20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171B95BE-4BE4-509F-BCCF-FFB7C92E70F5}"/>
                    </a:ext>
                  </a:extLst>
                </p14:cNvPr>
                <p14:cNvContentPartPr/>
                <p14:nvPr/>
              </p14:nvContentPartPr>
              <p14:xfrm>
                <a:off x="3177401" y="5983812"/>
                <a:ext cx="102600" cy="540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171B95BE-4BE4-509F-BCCF-FFB7C92E70F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168401" y="5974812"/>
                  <a:ext cx="1202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C37E5041-D81A-859A-30C1-BE4DFB7C0627}"/>
                    </a:ext>
                  </a:extLst>
                </p14:cNvPr>
                <p14:cNvContentPartPr/>
                <p14:nvPr/>
              </p14:nvContentPartPr>
              <p14:xfrm>
                <a:off x="3457841" y="5893092"/>
                <a:ext cx="240120" cy="2023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C37E5041-D81A-859A-30C1-BE4DFB7C062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449201" y="5884092"/>
                  <a:ext cx="257760" cy="21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8D80CF6D-2808-D0EE-843E-0FDF728BAC6A}"/>
                  </a:ext>
                </a:extLst>
              </p14:cNvPr>
              <p14:cNvContentPartPr/>
              <p14:nvPr/>
            </p14:nvContentPartPr>
            <p14:xfrm>
              <a:off x="3923321" y="5559372"/>
              <a:ext cx="199800" cy="438840"/>
            </p14:xfrm>
          </p:contentPart>
        </mc:Choice>
        <mc:Fallback xmlns=""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8D80CF6D-2808-D0EE-843E-0FDF728BAC6A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3914321" y="5550372"/>
                <a:ext cx="21744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48" name="Ink 247">
                <a:extLst>
                  <a:ext uri="{FF2B5EF4-FFF2-40B4-BE49-F238E27FC236}">
                    <a16:creationId xmlns:a16="http://schemas.microsoft.com/office/drawing/2014/main" id="{B13A30D8-CB7F-5A05-1896-9CBC2279B934}"/>
                  </a:ext>
                </a:extLst>
              </p14:cNvPr>
              <p14:cNvContentPartPr/>
              <p14:nvPr/>
            </p14:nvContentPartPr>
            <p14:xfrm>
              <a:off x="3967241" y="6165612"/>
              <a:ext cx="92880" cy="135360"/>
            </p14:xfrm>
          </p:contentPart>
        </mc:Choice>
        <mc:Fallback xmlns="">
          <p:pic>
            <p:nvPicPr>
              <p:cNvPr id="248" name="Ink 247">
                <a:extLst>
                  <a:ext uri="{FF2B5EF4-FFF2-40B4-BE49-F238E27FC236}">
                    <a16:creationId xmlns:a16="http://schemas.microsoft.com/office/drawing/2014/main" id="{B13A30D8-CB7F-5A05-1896-9CBC2279B934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3958241" y="6156612"/>
                <a:ext cx="110520" cy="153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2" name="Group 251">
            <a:extLst>
              <a:ext uri="{FF2B5EF4-FFF2-40B4-BE49-F238E27FC236}">
                <a16:creationId xmlns:a16="http://schemas.microsoft.com/office/drawing/2014/main" id="{46D7D74C-CEDE-928C-CECF-5651C4110378}"/>
              </a:ext>
            </a:extLst>
          </p:cNvPr>
          <p:cNvGrpSpPr/>
          <p:nvPr/>
        </p:nvGrpSpPr>
        <p:grpSpPr>
          <a:xfrm>
            <a:off x="4312481" y="5597532"/>
            <a:ext cx="228240" cy="484920"/>
            <a:chOff x="4312481" y="5597532"/>
            <a:chExt cx="228240" cy="48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2083CFF0-1292-0EE4-61C5-90DFEFD5B3B7}"/>
                    </a:ext>
                  </a:extLst>
                </p14:cNvPr>
                <p14:cNvContentPartPr/>
                <p14:nvPr/>
              </p14:nvContentPartPr>
              <p14:xfrm>
                <a:off x="4312481" y="5597532"/>
                <a:ext cx="150120" cy="4053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2083CFF0-1292-0EE4-61C5-90DFEFD5B3B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303841" y="5588892"/>
                  <a:ext cx="16776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A7AFC271-8825-1AF1-49E0-6A18CFCC094C}"/>
                    </a:ext>
                  </a:extLst>
                </p14:cNvPr>
                <p14:cNvContentPartPr/>
                <p14:nvPr/>
              </p14:nvContentPartPr>
              <p14:xfrm>
                <a:off x="4466921" y="5951052"/>
                <a:ext cx="73800" cy="13140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A7AFC271-8825-1AF1-49E0-6A18CFCC094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458281" y="5942412"/>
                  <a:ext cx="91440" cy="14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38CA7E71-09E5-033B-48F0-4BC8C1245CB3}"/>
              </a:ext>
            </a:extLst>
          </p:cNvPr>
          <p:cNvGrpSpPr/>
          <p:nvPr/>
        </p:nvGrpSpPr>
        <p:grpSpPr>
          <a:xfrm>
            <a:off x="4859681" y="5781852"/>
            <a:ext cx="98640" cy="192960"/>
            <a:chOff x="4859681" y="5781852"/>
            <a:chExt cx="98640" cy="19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81D67090-31DE-E367-6BC3-453D1FD329BC}"/>
                    </a:ext>
                  </a:extLst>
                </p14:cNvPr>
                <p14:cNvContentPartPr/>
                <p14:nvPr/>
              </p14:nvContentPartPr>
              <p14:xfrm>
                <a:off x="4859681" y="5887332"/>
                <a:ext cx="98640" cy="3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81D67090-31DE-E367-6BC3-453D1FD329BC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851041" y="5878692"/>
                  <a:ext cx="11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5A9CA043-4AF6-D366-E493-CB571A463401}"/>
                    </a:ext>
                  </a:extLst>
                </p14:cNvPr>
                <p14:cNvContentPartPr/>
                <p14:nvPr/>
              </p14:nvContentPartPr>
              <p14:xfrm>
                <a:off x="4924841" y="5781852"/>
                <a:ext cx="360" cy="19296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5A9CA043-4AF6-D366-E493-CB571A46340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915841" y="5773212"/>
                  <a:ext cx="18000" cy="21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B00D3D4C-6B6C-6634-931F-98611FD6A5B7}"/>
              </a:ext>
            </a:extLst>
          </p:cNvPr>
          <p:cNvGrpSpPr/>
          <p:nvPr/>
        </p:nvGrpSpPr>
        <p:grpSpPr>
          <a:xfrm>
            <a:off x="5297081" y="5107932"/>
            <a:ext cx="2479320" cy="1300680"/>
            <a:chOff x="5297081" y="5107932"/>
            <a:chExt cx="2479320" cy="130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42197C54-0EE2-1FC9-6B4A-BBA76B6F03BB}"/>
                    </a:ext>
                  </a:extLst>
                </p14:cNvPr>
                <p14:cNvContentPartPr/>
                <p14:nvPr/>
              </p14:nvContentPartPr>
              <p14:xfrm>
                <a:off x="5297081" y="5470092"/>
                <a:ext cx="200160" cy="48204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42197C54-0EE2-1FC9-6B4A-BBA76B6F03B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288081" y="5461092"/>
                  <a:ext cx="21780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D67BBD29-103B-41CC-4B37-7DBE09F1BD1A}"/>
                    </a:ext>
                  </a:extLst>
                </p14:cNvPr>
                <p14:cNvContentPartPr/>
                <p14:nvPr/>
              </p14:nvContentPartPr>
              <p14:xfrm>
                <a:off x="5401841" y="6104412"/>
                <a:ext cx="63360" cy="9684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D67BBD29-103B-41CC-4B37-7DBE09F1BD1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393201" y="6095412"/>
                  <a:ext cx="810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89A50C0B-F651-E698-255F-E638BC3D9FEB}"/>
                    </a:ext>
                  </a:extLst>
                </p14:cNvPr>
                <p14:cNvContentPartPr/>
                <p14:nvPr/>
              </p14:nvContentPartPr>
              <p14:xfrm>
                <a:off x="5625041" y="5575572"/>
                <a:ext cx="174600" cy="42552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89A50C0B-F651-E698-255F-E638BC3D9FE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616401" y="5566572"/>
                  <a:ext cx="19224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B3D20B6E-7388-9BCF-D864-57A3AEDE7AFE}"/>
                    </a:ext>
                  </a:extLst>
                </p14:cNvPr>
                <p14:cNvContentPartPr/>
                <p14:nvPr/>
              </p14:nvContentPartPr>
              <p14:xfrm>
                <a:off x="5802161" y="5939892"/>
                <a:ext cx="51840" cy="1242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B3D20B6E-7388-9BCF-D864-57A3AEDE7AF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793161" y="5930892"/>
                  <a:ext cx="694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984F2005-CF9C-65BB-1DB0-D0A2DAEA9071}"/>
                    </a:ext>
                  </a:extLst>
                </p14:cNvPr>
                <p14:cNvContentPartPr/>
                <p14:nvPr/>
              </p14:nvContentPartPr>
              <p14:xfrm>
                <a:off x="5881361" y="5522652"/>
                <a:ext cx="107280" cy="19584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984F2005-CF9C-65BB-1DB0-D0A2DAEA907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872361" y="5513652"/>
                  <a:ext cx="12492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2338C348-7529-8359-C6E0-DFCF681E2492}"/>
                    </a:ext>
                  </a:extLst>
                </p14:cNvPr>
                <p14:cNvContentPartPr/>
                <p14:nvPr/>
              </p14:nvContentPartPr>
              <p14:xfrm>
                <a:off x="6144881" y="5781492"/>
                <a:ext cx="109800" cy="36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2338C348-7529-8359-C6E0-DFCF681E2492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136241" y="5772852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23653A32-32F9-4697-45AC-31FF1DED682B}"/>
                    </a:ext>
                  </a:extLst>
                </p14:cNvPr>
                <p14:cNvContentPartPr/>
                <p14:nvPr/>
              </p14:nvContentPartPr>
              <p14:xfrm>
                <a:off x="6185201" y="5709492"/>
                <a:ext cx="2880" cy="1828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23653A32-32F9-4697-45AC-31FF1DED682B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176201" y="5700492"/>
                  <a:ext cx="2052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1DE0DFE1-4AEA-D16D-DBDD-E7D881E0D7BA}"/>
                    </a:ext>
                  </a:extLst>
                </p14:cNvPr>
                <p14:cNvContentPartPr/>
                <p14:nvPr/>
              </p14:nvContentPartPr>
              <p14:xfrm>
                <a:off x="6427841" y="5507532"/>
                <a:ext cx="278640" cy="48168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1DE0DFE1-4AEA-D16D-DBDD-E7D881E0D7BA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419201" y="5498892"/>
                  <a:ext cx="29628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5E68EA98-BC2A-DF4F-F9D9-F11C33112ED0}"/>
                    </a:ext>
                  </a:extLst>
                </p14:cNvPr>
                <p14:cNvContentPartPr/>
                <p14:nvPr/>
              </p14:nvContentPartPr>
              <p14:xfrm>
                <a:off x="6432521" y="6121332"/>
                <a:ext cx="46800" cy="1562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5E68EA98-BC2A-DF4F-F9D9-F11C33112ED0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423521" y="6112692"/>
                  <a:ext cx="644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7BA00623-5CED-A3CC-30B4-1D2953D3BD4B}"/>
                    </a:ext>
                  </a:extLst>
                </p14:cNvPr>
                <p14:cNvContentPartPr/>
                <p14:nvPr/>
              </p14:nvContentPartPr>
              <p14:xfrm>
                <a:off x="6583721" y="6128172"/>
                <a:ext cx="162000" cy="28044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7BA00623-5CED-A3CC-30B4-1D2953D3BD4B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575081" y="6119532"/>
                  <a:ext cx="17964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D4103467-CE78-74B0-645C-6B375E0881BD}"/>
                    </a:ext>
                  </a:extLst>
                </p14:cNvPr>
                <p14:cNvContentPartPr/>
                <p14:nvPr/>
              </p14:nvContentPartPr>
              <p14:xfrm>
                <a:off x="6435041" y="6148692"/>
                <a:ext cx="360" cy="356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D4103467-CE78-74B0-645C-6B375E0881BD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426401" y="6140052"/>
                  <a:ext cx="180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65B2CCE4-C244-D96B-50FA-C882DC33BB51}"/>
                    </a:ext>
                  </a:extLst>
                </p14:cNvPr>
                <p14:cNvContentPartPr/>
                <p14:nvPr/>
              </p14:nvContentPartPr>
              <p14:xfrm>
                <a:off x="6892961" y="5529132"/>
                <a:ext cx="99000" cy="42048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65B2CCE4-C244-D96B-50FA-C882DC33BB5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883961" y="5520132"/>
                  <a:ext cx="11664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B8AA7750-7ABF-661D-ED0E-F3A8AF91C028}"/>
                    </a:ext>
                  </a:extLst>
                </p14:cNvPr>
                <p14:cNvContentPartPr/>
                <p14:nvPr/>
              </p14:nvContentPartPr>
              <p14:xfrm>
                <a:off x="7055681" y="5849172"/>
                <a:ext cx="57600" cy="12780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B8AA7750-7ABF-661D-ED0E-F3A8AF91C02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046681" y="5840172"/>
                  <a:ext cx="752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805B2602-1FC8-0A06-8D90-F2B254E7DEB8}"/>
                    </a:ext>
                  </a:extLst>
                </p14:cNvPr>
                <p14:cNvContentPartPr/>
                <p14:nvPr/>
              </p14:nvContentPartPr>
              <p14:xfrm>
                <a:off x="7196801" y="5596452"/>
                <a:ext cx="133200" cy="3805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805B2602-1FC8-0A06-8D90-F2B254E7DEB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187801" y="5587452"/>
                  <a:ext cx="15084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608B5BF4-CD35-204A-007C-6D42B579D933}"/>
                    </a:ext>
                  </a:extLst>
                </p14:cNvPr>
                <p14:cNvContentPartPr/>
                <p14:nvPr/>
              </p14:nvContentPartPr>
              <p14:xfrm>
                <a:off x="7389761" y="5880852"/>
                <a:ext cx="197280" cy="18720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608B5BF4-CD35-204A-007C-6D42B579D933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380761" y="5872212"/>
                  <a:ext cx="2149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D1FFDA55-FD99-949B-4FC4-437BF9BA1C2B}"/>
                    </a:ext>
                  </a:extLst>
                </p14:cNvPr>
                <p14:cNvContentPartPr/>
                <p14:nvPr/>
              </p14:nvContentPartPr>
              <p14:xfrm>
                <a:off x="7497041" y="5286852"/>
                <a:ext cx="279360" cy="109800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D1FFDA55-FD99-949B-4FC4-437BF9BA1C2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488401" y="5277852"/>
                  <a:ext cx="297000" cy="11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A34BDE7F-5F06-A4BB-B6A6-719E02AA385C}"/>
                    </a:ext>
                  </a:extLst>
                </p14:cNvPr>
                <p14:cNvContentPartPr/>
                <p14:nvPr/>
              </p14:nvContentPartPr>
              <p14:xfrm>
                <a:off x="5700281" y="5354172"/>
                <a:ext cx="316080" cy="11628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A34BDE7F-5F06-A4BB-B6A6-719E02AA385C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691281" y="5345172"/>
                  <a:ext cx="3337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6CC6D644-3457-8B34-74E1-C0ACCA1B4D6C}"/>
                    </a:ext>
                  </a:extLst>
                </p14:cNvPr>
                <p14:cNvContentPartPr/>
                <p14:nvPr/>
              </p14:nvContentPartPr>
              <p14:xfrm>
                <a:off x="5692721" y="5398812"/>
                <a:ext cx="360" cy="9900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6CC6D644-3457-8B34-74E1-C0ACCA1B4D6C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684081" y="5389812"/>
                  <a:ext cx="180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9E43AE7C-FB0E-4E57-B0E0-AC4975F31762}"/>
                    </a:ext>
                  </a:extLst>
                </p14:cNvPr>
                <p14:cNvContentPartPr/>
                <p14:nvPr/>
              </p14:nvContentPartPr>
              <p14:xfrm>
                <a:off x="5928521" y="5107932"/>
                <a:ext cx="80280" cy="20592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9E43AE7C-FB0E-4E57-B0E0-AC4975F3176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919521" y="5098932"/>
                  <a:ext cx="9792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CC6265C7-DE57-9AA7-CB5B-A9203CB4983E}"/>
                    </a:ext>
                  </a:extLst>
                </p14:cNvPr>
                <p14:cNvContentPartPr/>
                <p14:nvPr/>
              </p14:nvContentPartPr>
              <p14:xfrm>
                <a:off x="6045881" y="5277132"/>
                <a:ext cx="66960" cy="831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CC6265C7-DE57-9AA7-CB5B-A9203CB4983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037241" y="5268132"/>
                  <a:ext cx="84600" cy="100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08918A7-B6F6-AB18-52EB-0C40957FE45D}"/>
              </a:ext>
            </a:extLst>
          </p:cNvPr>
          <p:cNvSpPr/>
          <p:nvPr/>
        </p:nvSpPr>
        <p:spPr>
          <a:xfrm>
            <a:off x="1727681" y="205812"/>
            <a:ext cx="6578119" cy="2570760"/>
          </a:xfrm>
          <a:prstGeom prst="round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2870844-2616-DE06-5519-64F1451DA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6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6672"/>
    </mc:Choice>
    <mc:Fallback xmlns="">
      <p:transition advClick="0" advTm="86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5FBAFEE9-D9C9-DF22-C815-CC76A58A5CC9}"/>
                  </a:ext>
                </a:extLst>
              </p14:cNvPr>
              <p14:cNvContentPartPr/>
              <p14:nvPr/>
            </p14:nvContentPartPr>
            <p14:xfrm>
              <a:off x="875880" y="298200"/>
              <a:ext cx="186120" cy="8424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5FBAFEE9-D9C9-DF22-C815-CC76A58A5C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7240" y="289200"/>
                <a:ext cx="203760" cy="10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3" name="Group 202">
            <a:extLst>
              <a:ext uri="{FF2B5EF4-FFF2-40B4-BE49-F238E27FC236}">
                <a16:creationId xmlns:a16="http://schemas.microsoft.com/office/drawing/2014/main" id="{0344C252-AE9D-F54B-1611-A16BB05E2859}"/>
              </a:ext>
            </a:extLst>
          </p:cNvPr>
          <p:cNvGrpSpPr/>
          <p:nvPr/>
        </p:nvGrpSpPr>
        <p:grpSpPr>
          <a:xfrm>
            <a:off x="905040" y="529320"/>
            <a:ext cx="420120" cy="428400"/>
            <a:chOff x="258521" y="4341852"/>
            <a:chExt cx="420120" cy="42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152D36C-AFB8-93D7-BDDF-D9169CF40927}"/>
                    </a:ext>
                  </a:extLst>
                </p14:cNvPr>
                <p14:cNvContentPartPr/>
                <p14:nvPr/>
              </p14:nvContentPartPr>
              <p14:xfrm>
                <a:off x="258521" y="4341852"/>
                <a:ext cx="189360" cy="4284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152D36C-AFB8-93D7-BDDF-D9169CF4092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9881" y="4333212"/>
                  <a:ext cx="20700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64DA0801-B8CE-1EDA-4D15-BEDA31DDD84C}"/>
                    </a:ext>
                  </a:extLst>
                </p14:cNvPr>
                <p14:cNvContentPartPr/>
                <p14:nvPr/>
              </p14:nvContentPartPr>
              <p14:xfrm>
                <a:off x="272201" y="4525452"/>
                <a:ext cx="130320" cy="3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64DA0801-B8CE-1EDA-4D15-BEDA31DDD84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63561" y="4516812"/>
                  <a:ext cx="147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578A1B7D-0EA4-F22B-4AFC-A1C47CB0DA33}"/>
                    </a:ext>
                  </a:extLst>
                </p14:cNvPr>
                <p14:cNvContentPartPr/>
                <p14:nvPr/>
              </p14:nvContentPartPr>
              <p14:xfrm>
                <a:off x="582881" y="4548492"/>
                <a:ext cx="95760" cy="3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578A1B7D-0EA4-F22B-4AFC-A1C47CB0DA3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3881" y="4539852"/>
                  <a:ext cx="11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56FE1DC9-3E49-07AA-4D04-827AE8EDCF0B}"/>
                    </a:ext>
                  </a:extLst>
                </p14:cNvPr>
                <p14:cNvContentPartPr/>
                <p14:nvPr/>
              </p14:nvContentPartPr>
              <p14:xfrm>
                <a:off x="591521" y="4644612"/>
                <a:ext cx="57600" cy="3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56FE1DC9-3E49-07AA-4D04-827AE8EDCF0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82521" y="4635612"/>
                  <a:ext cx="752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1DF557AB-DD0F-FE15-00A1-7DA380357535}"/>
                  </a:ext>
                </a:extLst>
              </p14:cNvPr>
              <p14:cNvContentPartPr/>
              <p14:nvPr/>
            </p14:nvContentPartPr>
            <p14:xfrm>
              <a:off x="1756800" y="471000"/>
              <a:ext cx="214200" cy="45540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1DF557AB-DD0F-FE15-00A1-7DA38035753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48160" y="462000"/>
                <a:ext cx="231840" cy="47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2" name="Group 201">
            <a:extLst>
              <a:ext uri="{FF2B5EF4-FFF2-40B4-BE49-F238E27FC236}">
                <a16:creationId xmlns:a16="http://schemas.microsoft.com/office/drawing/2014/main" id="{83E7B1E3-30C3-2695-56C9-3D5970CE9BD3}"/>
              </a:ext>
            </a:extLst>
          </p:cNvPr>
          <p:cNvGrpSpPr/>
          <p:nvPr/>
        </p:nvGrpSpPr>
        <p:grpSpPr>
          <a:xfrm>
            <a:off x="1798920" y="1055280"/>
            <a:ext cx="217080" cy="216000"/>
            <a:chOff x="1152401" y="4867812"/>
            <a:chExt cx="217080" cy="21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C8644397-3169-A1E2-917B-2E23847D1F5E}"/>
                    </a:ext>
                  </a:extLst>
                </p14:cNvPr>
                <p14:cNvContentPartPr/>
                <p14:nvPr/>
              </p14:nvContentPartPr>
              <p14:xfrm>
                <a:off x="1152401" y="4867812"/>
                <a:ext cx="86400" cy="2160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C8644397-3169-A1E2-917B-2E23847D1F5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43761" y="4858812"/>
                  <a:ext cx="10404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B3C8DF33-4AE3-FFCF-EE83-96ACF20B3033}"/>
                    </a:ext>
                  </a:extLst>
                </p14:cNvPr>
                <p14:cNvContentPartPr/>
                <p14:nvPr/>
              </p14:nvContentPartPr>
              <p14:xfrm>
                <a:off x="1299281" y="4884372"/>
                <a:ext cx="70200" cy="1245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B3C8DF33-4AE3-FFCF-EE83-96ACF20B303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290641" y="4875732"/>
                  <a:ext cx="87840" cy="14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BECBF55A-46C6-C881-5A1B-097A5BECF2A2}"/>
              </a:ext>
            </a:extLst>
          </p:cNvPr>
          <p:cNvGrpSpPr/>
          <p:nvPr/>
        </p:nvGrpSpPr>
        <p:grpSpPr>
          <a:xfrm>
            <a:off x="2260080" y="485400"/>
            <a:ext cx="1857960" cy="560520"/>
            <a:chOff x="1613561" y="4297932"/>
            <a:chExt cx="1857960" cy="56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7DC1D835-96EE-A834-58F2-3C71DB0E2E5A}"/>
                    </a:ext>
                  </a:extLst>
                </p14:cNvPr>
                <p14:cNvContentPartPr/>
                <p14:nvPr/>
              </p14:nvContentPartPr>
              <p14:xfrm>
                <a:off x="1613561" y="4297932"/>
                <a:ext cx="114120" cy="5605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7DC1D835-96EE-A834-58F2-3C71DB0E2E5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604921" y="4289292"/>
                  <a:ext cx="131760" cy="57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F455B710-DDCF-D679-692F-DBB3824E778F}"/>
                    </a:ext>
                  </a:extLst>
                </p14:cNvPr>
                <p14:cNvContentPartPr/>
                <p14:nvPr/>
              </p14:nvContentPartPr>
              <p14:xfrm>
                <a:off x="1778441" y="4462092"/>
                <a:ext cx="97560" cy="2347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F455B710-DDCF-D679-692F-DBB3824E778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769801" y="4453092"/>
                  <a:ext cx="1152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75EBD3A3-3BD8-4CE7-B8EF-3CC57C3D1075}"/>
                    </a:ext>
                  </a:extLst>
                </p14:cNvPr>
                <p14:cNvContentPartPr/>
                <p14:nvPr/>
              </p14:nvContentPartPr>
              <p14:xfrm>
                <a:off x="1937201" y="4633812"/>
                <a:ext cx="58320" cy="1029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75EBD3A3-3BD8-4CE7-B8EF-3CC57C3D107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28561" y="4625172"/>
                  <a:ext cx="7596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0BFC688E-ED41-3631-1C22-1EA06055D0FA}"/>
                    </a:ext>
                  </a:extLst>
                </p14:cNvPr>
                <p14:cNvContentPartPr/>
                <p14:nvPr/>
              </p14:nvContentPartPr>
              <p14:xfrm>
                <a:off x="2071481" y="4610412"/>
                <a:ext cx="129240" cy="1857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0BFC688E-ED41-3631-1C22-1EA06055D0F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062841" y="4601412"/>
                  <a:ext cx="1468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AEFC035-67EB-D640-EF53-96E7BD81C742}"/>
                    </a:ext>
                  </a:extLst>
                </p14:cNvPr>
                <p14:cNvContentPartPr/>
                <p14:nvPr/>
              </p14:nvContentPartPr>
              <p14:xfrm>
                <a:off x="2369201" y="4590252"/>
                <a:ext cx="135720" cy="3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AEFC035-67EB-D640-EF53-96E7BD81C74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60201" y="4581612"/>
                  <a:ext cx="153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EEB25D5D-D5CA-2AEC-3C6D-44AACA563F5B}"/>
                    </a:ext>
                  </a:extLst>
                </p14:cNvPr>
                <p14:cNvContentPartPr/>
                <p14:nvPr/>
              </p14:nvContentPartPr>
              <p14:xfrm>
                <a:off x="2446601" y="4497012"/>
                <a:ext cx="5400" cy="1587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EEB25D5D-D5CA-2AEC-3C6D-44AACA563F5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437961" y="4488012"/>
                  <a:ext cx="230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F9CACD1E-2776-13C4-EC4C-11838C368C93}"/>
                    </a:ext>
                  </a:extLst>
                </p14:cNvPr>
                <p14:cNvContentPartPr/>
                <p14:nvPr/>
              </p14:nvContentPartPr>
              <p14:xfrm>
                <a:off x="2662601" y="4381812"/>
                <a:ext cx="85680" cy="2250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F9CACD1E-2776-13C4-EC4C-11838C368C9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653601" y="4372812"/>
                  <a:ext cx="10332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AFB74E30-7651-EE6A-DA8C-CD3F7FE03A67}"/>
                    </a:ext>
                  </a:extLst>
                </p14:cNvPr>
                <p14:cNvContentPartPr/>
                <p14:nvPr/>
              </p14:nvContentPartPr>
              <p14:xfrm>
                <a:off x="2772041" y="4597812"/>
                <a:ext cx="131400" cy="1450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AFB74E30-7651-EE6A-DA8C-CD3F7FE03A6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763401" y="4588812"/>
                  <a:ext cx="1490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97374D02-9967-1F87-5940-52CAEBABBEDD}"/>
                    </a:ext>
                  </a:extLst>
                </p14:cNvPr>
                <p14:cNvContentPartPr/>
                <p14:nvPr/>
              </p14:nvContentPartPr>
              <p14:xfrm>
                <a:off x="2958161" y="4599252"/>
                <a:ext cx="85680" cy="1303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97374D02-9967-1F87-5940-52CAEBABBED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949161" y="4590252"/>
                  <a:ext cx="1033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3B793A2E-2BE2-B2DB-3E33-516E0BFC9D13}"/>
                    </a:ext>
                  </a:extLst>
                </p14:cNvPr>
                <p14:cNvContentPartPr/>
                <p14:nvPr/>
              </p14:nvContentPartPr>
              <p14:xfrm>
                <a:off x="3058961" y="4328532"/>
                <a:ext cx="102960" cy="4752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3B793A2E-2BE2-B2DB-3E33-516E0BFC9D1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049961" y="4319532"/>
                  <a:ext cx="120600" cy="49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DF38A5CB-EA31-DAE7-D038-73F8A1CA8FA9}"/>
                    </a:ext>
                  </a:extLst>
                </p14:cNvPr>
                <p14:cNvContentPartPr/>
                <p14:nvPr/>
              </p14:nvContentPartPr>
              <p14:xfrm>
                <a:off x="3217721" y="4425732"/>
                <a:ext cx="159120" cy="2804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DF38A5CB-EA31-DAE7-D038-73F8A1CA8FA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208721" y="4417092"/>
                  <a:ext cx="17676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2CBB9D9C-5C72-77B3-5652-67D4D5B78EEB}"/>
                    </a:ext>
                  </a:extLst>
                </p14:cNvPr>
                <p14:cNvContentPartPr/>
                <p14:nvPr/>
              </p14:nvContentPartPr>
              <p14:xfrm>
                <a:off x="3403841" y="4650732"/>
                <a:ext cx="67680" cy="1130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2CBB9D9C-5C72-77B3-5652-67D4D5B78EE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395201" y="4642092"/>
                  <a:ext cx="85320" cy="13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2BB7FAC8-D283-7A9E-65CE-4D7035205764}"/>
                  </a:ext>
                </a:extLst>
              </p14:cNvPr>
              <p14:cNvContentPartPr/>
              <p14:nvPr/>
            </p14:nvContentPartPr>
            <p14:xfrm>
              <a:off x="4319640" y="753240"/>
              <a:ext cx="182880" cy="288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2BB7FAC8-D283-7A9E-65CE-4D7035205764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310640" y="744240"/>
                <a:ext cx="20052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1" name="Group 230">
            <a:extLst>
              <a:ext uri="{FF2B5EF4-FFF2-40B4-BE49-F238E27FC236}">
                <a16:creationId xmlns:a16="http://schemas.microsoft.com/office/drawing/2014/main" id="{1F653700-2EE5-C639-B316-FC7DC0B5D431}"/>
              </a:ext>
            </a:extLst>
          </p:cNvPr>
          <p:cNvGrpSpPr/>
          <p:nvPr/>
        </p:nvGrpSpPr>
        <p:grpSpPr>
          <a:xfrm>
            <a:off x="4722480" y="410160"/>
            <a:ext cx="1953000" cy="769320"/>
            <a:chOff x="4075961" y="4222692"/>
            <a:chExt cx="1953000" cy="76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226BE926-0718-6294-20D9-256A80B72A91}"/>
                    </a:ext>
                  </a:extLst>
                </p14:cNvPr>
                <p14:cNvContentPartPr/>
                <p14:nvPr/>
              </p14:nvContentPartPr>
              <p14:xfrm>
                <a:off x="4075961" y="4399452"/>
                <a:ext cx="175680" cy="2674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226BE926-0718-6294-20D9-256A80B72A9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067321" y="4390812"/>
                  <a:ext cx="1933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7F267C15-FB71-BDBA-FDF3-5D220673A257}"/>
                    </a:ext>
                  </a:extLst>
                </p14:cNvPr>
                <p14:cNvContentPartPr/>
                <p14:nvPr/>
              </p14:nvContentPartPr>
              <p14:xfrm>
                <a:off x="4367921" y="4222692"/>
                <a:ext cx="219960" cy="4546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7F267C15-FB71-BDBA-FDF3-5D220673A25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358921" y="4214052"/>
                  <a:ext cx="23760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6ABADE66-BBE7-A0F6-C89B-C3009BE0EC07}"/>
                    </a:ext>
                  </a:extLst>
                </p14:cNvPr>
                <p14:cNvContentPartPr/>
                <p14:nvPr/>
              </p14:nvContentPartPr>
              <p14:xfrm>
                <a:off x="4376201" y="4727052"/>
                <a:ext cx="86760" cy="1695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6ABADE66-BBE7-A0F6-C89B-C3009BE0EC0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367561" y="4718412"/>
                  <a:ext cx="1044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B01D6F9B-9FC7-622F-1635-E338BF2AEA31}"/>
                    </a:ext>
                  </a:extLst>
                </p14:cNvPr>
                <p14:cNvContentPartPr/>
                <p14:nvPr/>
              </p14:nvContentPartPr>
              <p14:xfrm>
                <a:off x="4469801" y="4768812"/>
                <a:ext cx="137520" cy="2232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B01D6F9B-9FC7-622F-1635-E338BF2AEA3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461161" y="4759812"/>
                  <a:ext cx="15516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D73A1B00-84A8-4FDF-4A14-837268129B1C}"/>
                    </a:ext>
                  </a:extLst>
                </p14:cNvPr>
                <p14:cNvContentPartPr/>
                <p14:nvPr/>
              </p14:nvContentPartPr>
              <p14:xfrm>
                <a:off x="4365401" y="4783572"/>
                <a:ext cx="2880" cy="2628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D73A1B00-84A8-4FDF-4A14-837268129B1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356401" y="4774932"/>
                  <a:ext cx="205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BBC6138E-7829-4AF9-16F2-2CBC83301D19}"/>
                    </a:ext>
                  </a:extLst>
                </p14:cNvPr>
                <p14:cNvContentPartPr/>
                <p14:nvPr/>
              </p14:nvContentPartPr>
              <p14:xfrm>
                <a:off x="4765361" y="4311612"/>
                <a:ext cx="207360" cy="4352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BBC6138E-7829-4AF9-16F2-2CBC83301D1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756721" y="4302612"/>
                  <a:ext cx="22500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9D7C26C4-E7EA-C2CE-819D-4569C9E14760}"/>
                    </a:ext>
                  </a:extLst>
                </p14:cNvPr>
                <p14:cNvContentPartPr/>
                <p14:nvPr/>
              </p14:nvContentPartPr>
              <p14:xfrm>
                <a:off x="5032841" y="4604652"/>
                <a:ext cx="141120" cy="2163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9D7C26C4-E7EA-C2CE-819D-4569C9E1476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023841" y="4595652"/>
                  <a:ext cx="15876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7A48B8D7-FE6E-869B-F074-3FF8297E9AEB}"/>
                    </a:ext>
                  </a:extLst>
                </p14:cNvPr>
                <p14:cNvContentPartPr/>
                <p14:nvPr/>
              </p14:nvContentPartPr>
              <p14:xfrm>
                <a:off x="5236601" y="4421052"/>
                <a:ext cx="119520" cy="2124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7A48B8D7-FE6E-869B-F074-3FF8297E9AE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227961" y="4412412"/>
                  <a:ext cx="1371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B91BABB6-0B37-C40C-09FF-E398A7DD9D43}"/>
                    </a:ext>
                  </a:extLst>
                </p14:cNvPr>
                <p14:cNvContentPartPr/>
                <p14:nvPr/>
              </p14:nvContentPartPr>
              <p14:xfrm>
                <a:off x="5441801" y="4617972"/>
                <a:ext cx="57960" cy="921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B91BABB6-0B37-C40C-09FF-E398A7DD9D4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433161" y="4608972"/>
                  <a:ext cx="756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D5D3C469-F12D-C8A4-1FDD-2B49E69FCB6B}"/>
                    </a:ext>
                  </a:extLst>
                </p14:cNvPr>
                <p14:cNvContentPartPr/>
                <p14:nvPr/>
              </p14:nvContentPartPr>
              <p14:xfrm>
                <a:off x="5610281" y="4387572"/>
                <a:ext cx="139680" cy="2206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D5D3C469-F12D-C8A4-1FDD-2B49E69FCB6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601641" y="4378932"/>
                  <a:ext cx="15732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A3B0BDA4-D73A-B555-337A-5A0B4E550CAD}"/>
                    </a:ext>
                  </a:extLst>
                </p14:cNvPr>
                <p14:cNvContentPartPr/>
                <p14:nvPr/>
              </p14:nvContentPartPr>
              <p14:xfrm>
                <a:off x="5833481" y="4570812"/>
                <a:ext cx="195480" cy="1519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A3B0BDA4-D73A-B555-337A-5A0B4E550CA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824481" y="4561812"/>
                  <a:ext cx="213120" cy="16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0E314925-4F6E-5744-F669-305073DF067A}"/>
              </a:ext>
            </a:extLst>
          </p:cNvPr>
          <p:cNvGrpSpPr/>
          <p:nvPr/>
        </p:nvGrpSpPr>
        <p:grpSpPr>
          <a:xfrm>
            <a:off x="2265480" y="1868160"/>
            <a:ext cx="297360" cy="362160"/>
            <a:chOff x="1618961" y="5680692"/>
            <a:chExt cx="297360" cy="36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45E28D12-6AE0-94F4-FB09-D4D22FF723D1}"/>
                    </a:ext>
                  </a:extLst>
                </p14:cNvPr>
                <p14:cNvContentPartPr/>
                <p14:nvPr/>
              </p14:nvContentPartPr>
              <p14:xfrm>
                <a:off x="1736681" y="5680692"/>
                <a:ext cx="360" cy="3621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45E28D12-6AE0-94F4-FB09-D4D22FF723D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727681" y="5671692"/>
                  <a:ext cx="1800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B00533F7-1E81-9784-99F0-BA964EE3AFD4}"/>
                    </a:ext>
                  </a:extLst>
                </p14:cNvPr>
                <p14:cNvContentPartPr/>
                <p14:nvPr/>
              </p14:nvContentPartPr>
              <p14:xfrm>
                <a:off x="1618961" y="5896332"/>
                <a:ext cx="297360" cy="255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B00533F7-1E81-9784-99F0-BA964EE3AFD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610321" y="5887332"/>
                  <a:ext cx="315000" cy="4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09588CCA-5412-8A7F-5829-F0172F8FF96B}"/>
                  </a:ext>
                </a:extLst>
              </p14:cNvPr>
              <p14:cNvContentPartPr/>
              <p14:nvPr/>
            </p14:nvContentPartPr>
            <p14:xfrm>
              <a:off x="2818440" y="1876080"/>
              <a:ext cx="360" cy="37764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09588CCA-5412-8A7F-5829-F0172F8FF96B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809800" y="1867440"/>
                <a:ext cx="1800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D4A7B802-4716-1C45-677C-AC133DA42B72}"/>
                  </a:ext>
                </a:extLst>
              </p14:cNvPr>
              <p14:cNvContentPartPr/>
              <p14:nvPr/>
            </p14:nvContentPartPr>
            <p14:xfrm>
              <a:off x="2799360" y="1925760"/>
              <a:ext cx="216360" cy="24624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D4A7B802-4716-1C45-677C-AC133DA42B7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790720" y="1917120"/>
                <a:ext cx="2340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B158B121-94AE-1FFF-B944-08C821AB8A6F}"/>
                  </a:ext>
                </a:extLst>
              </p14:cNvPr>
              <p14:cNvContentPartPr/>
              <p14:nvPr/>
            </p14:nvContentPartPr>
            <p14:xfrm>
              <a:off x="3184920" y="1473960"/>
              <a:ext cx="178920" cy="107532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B158B121-94AE-1FFF-B944-08C821AB8A6F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176280" y="1465320"/>
                <a:ext cx="196560" cy="109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FCD1BEFE-D4ED-7073-0269-765C091A6447}"/>
                  </a:ext>
                </a:extLst>
              </p14:cNvPr>
              <p14:cNvContentPartPr/>
              <p14:nvPr/>
            </p14:nvContentPartPr>
            <p14:xfrm>
              <a:off x="3353400" y="1817040"/>
              <a:ext cx="198000" cy="21420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FCD1BEFE-D4ED-7073-0269-765C091A6447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344400" y="1808400"/>
                <a:ext cx="2156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16362948-F756-7483-1791-775A25A7AA6A}"/>
                  </a:ext>
                </a:extLst>
              </p14:cNvPr>
              <p14:cNvContentPartPr/>
              <p14:nvPr/>
            </p14:nvContentPartPr>
            <p14:xfrm>
              <a:off x="3551040" y="1637760"/>
              <a:ext cx="105480" cy="13716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16362948-F756-7483-1791-775A25A7AA6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542040" y="1628760"/>
                <a:ext cx="12312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423B13C6-CFEF-9C92-4167-7BC08A4F86B4}"/>
                  </a:ext>
                </a:extLst>
              </p14:cNvPr>
              <p14:cNvContentPartPr/>
              <p14:nvPr/>
            </p14:nvContentPartPr>
            <p14:xfrm>
              <a:off x="3269520" y="2209440"/>
              <a:ext cx="358560" cy="864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423B13C6-CFEF-9C92-4167-7BC08A4F86B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260880" y="2200800"/>
                <a:ext cx="3762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3CC1FD7E-1A3B-7293-4948-B00E3ABC8A5D}"/>
                  </a:ext>
                </a:extLst>
              </p14:cNvPr>
              <p14:cNvContentPartPr/>
              <p14:nvPr/>
            </p14:nvContentPartPr>
            <p14:xfrm>
              <a:off x="3434400" y="2236080"/>
              <a:ext cx="187560" cy="22572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3CC1FD7E-1A3B-7293-4948-B00E3ABC8A5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425400" y="2227080"/>
                <a:ext cx="205200" cy="243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9" name="Group 248">
            <a:extLst>
              <a:ext uri="{FF2B5EF4-FFF2-40B4-BE49-F238E27FC236}">
                <a16:creationId xmlns:a16="http://schemas.microsoft.com/office/drawing/2014/main" id="{ABA1A111-1577-CAEF-9F94-54DB26A7096F}"/>
              </a:ext>
            </a:extLst>
          </p:cNvPr>
          <p:cNvGrpSpPr/>
          <p:nvPr/>
        </p:nvGrpSpPr>
        <p:grpSpPr>
          <a:xfrm>
            <a:off x="3823920" y="2080560"/>
            <a:ext cx="520560" cy="202320"/>
            <a:chOff x="3177401" y="5893092"/>
            <a:chExt cx="520560" cy="20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171B95BE-4BE4-509F-BCCF-FFB7C92E70F5}"/>
                    </a:ext>
                  </a:extLst>
                </p14:cNvPr>
                <p14:cNvContentPartPr/>
                <p14:nvPr/>
              </p14:nvContentPartPr>
              <p14:xfrm>
                <a:off x="3177401" y="5983812"/>
                <a:ext cx="102600" cy="540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171B95BE-4BE4-509F-BCCF-FFB7C92E70F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168401" y="5974812"/>
                  <a:ext cx="1202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C37E5041-D81A-859A-30C1-BE4DFB7C0627}"/>
                    </a:ext>
                  </a:extLst>
                </p14:cNvPr>
                <p14:cNvContentPartPr/>
                <p14:nvPr/>
              </p14:nvContentPartPr>
              <p14:xfrm>
                <a:off x="3457841" y="5893092"/>
                <a:ext cx="240120" cy="2023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C37E5041-D81A-859A-30C1-BE4DFB7C062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449201" y="5884092"/>
                  <a:ext cx="257760" cy="21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42197C54-0EE2-1FC9-6B4A-BBA76B6F03BB}"/>
                  </a:ext>
                </a:extLst>
              </p14:cNvPr>
              <p14:cNvContentPartPr/>
              <p14:nvPr/>
            </p14:nvContentPartPr>
            <p14:xfrm>
              <a:off x="4932970" y="1822883"/>
              <a:ext cx="200160" cy="48204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42197C54-0EE2-1FC9-6B4A-BBA76B6F03BB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923970" y="1813883"/>
                <a:ext cx="217800" cy="49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D67BBD29-103B-41CC-4B37-7DBE09F1BD1A}"/>
                  </a:ext>
                </a:extLst>
              </p14:cNvPr>
              <p14:cNvContentPartPr/>
              <p14:nvPr/>
            </p14:nvContentPartPr>
            <p14:xfrm>
              <a:off x="5037730" y="2457203"/>
              <a:ext cx="63360" cy="9684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D67BBD29-103B-41CC-4B37-7DBE09F1BD1A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029090" y="2448203"/>
                <a:ext cx="8100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89A50C0B-F651-E698-255F-E638BC3D9FEB}"/>
                  </a:ext>
                </a:extLst>
              </p14:cNvPr>
              <p14:cNvContentPartPr/>
              <p14:nvPr/>
            </p14:nvContentPartPr>
            <p14:xfrm>
              <a:off x="5260930" y="1928363"/>
              <a:ext cx="174600" cy="425520"/>
            </p14:xfrm>
          </p:contentPart>
        </mc:Choice>
        <mc:Fallback xmlns=""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89A50C0B-F651-E698-255F-E638BC3D9FEB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252290" y="1919363"/>
                <a:ext cx="19224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B3D20B6E-7388-9BCF-D864-57A3AEDE7AFE}"/>
                  </a:ext>
                </a:extLst>
              </p14:cNvPr>
              <p14:cNvContentPartPr/>
              <p14:nvPr/>
            </p14:nvContentPartPr>
            <p14:xfrm>
              <a:off x="5438050" y="2292683"/>
              <a:ext cx="51840" cy="12420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B3D20B6E-7388-9BCF-D864-57A3AEDE7AFE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429050" y="2283683"/>
                <a:ext cx="6948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2338C348-7529-8359-C6E0-DFCF681E2492}"/>
                  </a:ext>
                </a:extLst>
              </p14:cNvPr>
              <p14:cNvContentPartPr/>
              <p14:nvPr/>
            </p14:nvContentPartPr>
            <p14:xfrm>
              <a:off x="5663594" y="2116920"/>
              <a:ext cx="109800" cy="36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2338C348-7529-8359-C6E0-DFCF681E249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654954" y="2108280"/>
                <a:ext cx="127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23653A32-32F9-4697-45AC-31FF1DED682B}"/>
                  </a:ext>
                </a:extLst>
              </p14:cNvPr>
              <p14:cNvContentPartPr/>
              <p14:nvPr/>
            </p14:nvContentPartPr>
            <p14:xfrm>
              <a:off x="5703914" y="2044920"/>
              <a:ext cx="2880" cy="182880"/>
            </p14:xfrm>
          </p:contentPart>
        </mc:Choice>
        <mc:Fallback xmlns=""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23653A32-32F9-4697-45AC-31FF1DED682B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694914" y="2035920"/>
                <a:ext cx="2052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1DE0DFE1-4AEA-D16D-DBDD-E7D881E0D7BA}"/>
                  </a:ext>
                </a:extLst>
              </p14:cNvPr>
              <p14:cNvContentPartPr/>
              <p14:nvPr/>
            </p14:nvContentPartPr>
            <p14:xfrm>
              <a:off x="5946554" y="1842960"/>
              <a:ext cx="278640" cy="481680"/>
            </p14:xfrm>
          </p:contentPart>
        </mc:Choice>
        <mc:Fallback xmlns=""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1DE0DFE1-4AEA-D16D-DBDD-E7D881E0D7B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937914" y="1834320"/>
                <a:ext cx="296280" cy="49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5E68EA98-BC2A-DF4F-F9D9-F11C33112ED0}"/>
                  </a:ext>
                </a:extLst>
              </p14:cNvPr>
              <p14:cNvContentPartPr/>
              <p14:nvPr/>
            </p14:nvContentPartPr>
            <p14:xfrm>
              <a:off x="5951234" y="2456760"/>
              <a:ext cx="46800" cy="156240"/>
            </p14:xfrm>
          </p:contentPart>
        </mc:Choice>
        <mc:Fallback xmlns=""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5E68EA98-BC2A-DF4F-F9D9-F11C33112ED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942234" y="2448120"/>
                <a:ext cx="6444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7BA00623-5CED-A3CC-30B4-1D2953D3BD4B}"/>
                  </a:ext>
                </a:extLst>
              </p14:cNvPr>
              <p14:cNvContentPartPr/>
              <p14:nvPr/>
            </p14:nvContentPartPr>
            <p14:xfrm>
              <a:off x="6102434" y="2463600"/>
              <a:ext cx="162000" cy="280440"/>
            </p14:xfrm>
          </p:contentPart>
        </mc:Choice>
        <mc:Fallback xmlns=""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7BA00623-5CED-A3CC-30B4-1D2953D3BD4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093794" y="2454960"/>
                <a:ext cx="17964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D4103467-CE78-74B0-645C-6B375E0881BD}"/>
                  </a:ext>
                </a:extLst>
              </p14:cNvPr>
              <p14:cNvContentPartPr/>
              <p14:nvPr/>
            </p14:nvContentPartPr>
            <p14:xfrm>
              <a:off x="5953754" y="2484120"/>
              <a:ext cx="360" cy="35640"/>
            </p14:xfrm>
          </p:contentPart>
        </mc:Choice>
        <mc:Fallback xmlns=""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D4103467-CE78-74B0-645C-6B375E0881BD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945114" y="2475480"/>
                <a:ext cx="1800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65B2CCE4-C244-D96B-50FA-C882DC33BB51}"/>
                  </a:ext>
                </a:extLst>
              </p14:cNvPr>
              <p14:cNvContentPartPr/>
              <p14:nvPr/>
            </p14:nvContentPartPr>
            <p14:xfrm>
              <a:off x="6411674" y="1864560"/>
              <a:ext cx="99000" cy="42048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65B2CCE4-C244-D96B-50FA-C882DC33BB51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402674" y="1855560"/>
                <a:ext cx="116640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70" name="Ink 269">
                <a:extLst>
                  <a:ext uri="{FF2B5EF4-FFF2-40B4-BE49-F238E27FC236}">
                    <a16:creationId xmlns:a16="http://schemas.microsoft.com/office/drawing/2014/main" id="{B8AA7750-7ABF-661D-ED0E-F3A8AF91C028}"/>
                  </a:ext>
                </a:extLst>
              </p14:cNvPr>
              <p14:cNvContentPartPr/>
              <p14:nvPr/>
            </p14:nvContentPartPr>
            <p14:xfrm>
              <a:off x="6574394" y="2184600"/>
              <a:ext cx="57600" cy="127800"/>
            </p14:xfrm>
          </p:contentPart>
        </mc:Choice>
        <mc:Fallback xmlns="">
          <p:pic>
            <p:nvPicPr>
              <p:cNvPr id="270" name="Ink 269">
                <a:extLst>
                  <a:ext uri="{FF2B5EF4-FFF2-40B4-BE49-F238E27FC236}">
                    <a16:creationId xmlns:a16="http://schemas.microsoft.com/office/drawing/2014/main" id="{B8AA7750-7ABF-661D-ED0E-F3A8AF91C02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565394" y="2175600"/>
                <a:ext cx="7524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805B2602-1FC8-0A06-8D90-F2B254E7DEB8}"/>
                  </a:ext>
                </a:extLst>
              </p14:cNvPr>
              <p14:cNvContentPartPr/>
              <p14:nvPr/>
            </p14:nvContentPartPr>
            <p14:xfrm>
              <a:off x="6715514" y="1931880"/>
              <a:ext cx="133200" cy="38052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805B2602-1FC8-0A06-8D90-F2B254E7DEB8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706514" y="1922880"/>
                <a:ext cx="150840" cy="3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608B5BF4-CD35-204A-007C-6D42B579D933}"/>
                  </a:ext>
                </a:extLst>
              </p14:cNvPr>
              <p14:cNvContentPartPr/>
              <p14:nvPr/>
            </p14:nvContentPartPr>
            <p14:xfrm>
              <a:off x="6908474" y="2216280"/>
              <a:ext cx="197280" cy="187200"/>
            </p14:xfrm>
          </p:contentPart>
        </mc:Choice>
        <mc:Fallback xmlns=""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608B5BF4-CD35-204A-007C-6D42B579D933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899474" y="2207640"/>
                <a:ext cx="21492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D1FFDA55-FD99-949B-4FC4-437BF9BA1C2B}"/>
                  </a:ext>
                </a:extLst>
              </p14:cNvPr>
              <p14:cNvContentPartPr/>
              <p14:nvPr/>
            </p14:nvContentPartPr>
            <p14:xfrm>
              <a:off x="7015754" y="1622280"/>
              <a:ext cx="279360" cy="109800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D1FFDA55-FD99-949B-4FC4-437BF9BA1C2B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7007114" y="1613280"/>
                <a:ext cx="297000" cy="11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277D7C4-5D7E-092B-313B-55F719FB1186}"/>
                  </a:ext>
                </a:extLst>
              </p14:cNvPr>
              <p14:cNvContentPartPr/>
              <p14:nvPr/>
            </p14:nvContentPartPr>
            <p14:xfrm>
              <a:off x="4019801" y="1896372"/>
              <a:ext cx="171360" cy="663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277D7C4-5D7E-092B-313B-55F719FB1186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011161" y="1887732"/>
                <a:ext cx="189000" cy="680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EC9B68E8-F3EA-A34C-65A0-61162C6615D9}"/>
              </a:ext>
            </a:extLst>
          </p:cNvPr>
          <p:cNvGrpSpPr/>
          <p:nvPr/>
        </p:nvGrpSpPr>
        <p:grpSpPr>
          <a:xfrm>
            <a:off x="4400321" y="1889532"/>
            <a:ext cx="387360" cy="561960"/>
            <a:chOff x="4400321" y="1889532"/>
            <a:chExt cx="387360" cy="56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5CEA19E-5178-D0DD-0BD3-BEFE4D177899}"/>
                    </a:ext>
                  </a:extLst>
                </p14:cNvPr>
                <p14:cNvContentPartPr/>
                <p14:nvPr/>
              </p14:nvContentPartPr>
              <p14:xfrm>
                <a:off x="4400321" y="2149452"/>
                <a:ext cx="10404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5CEA19E-5178-D0DD-0BD3-BEFE4D17789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391681" y="2140812"/>
                  <a:ext cx="121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43C8738-756A-423F-4D04-DF0CE41A3636}"/>
                    </a:ext>
                  </a:extLst>
                </p14:cNvPr>
                <p14:cNvContentPartPr/>
                <p14:nvPr/>
              </p14:nvContentPartPr>
              <p14:xfrm>
                <a:off x="4667801" y="2027412"/>
                <a:ext cx="360" cy="179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43C8738-756A-423F-4D04-DF0CE41A363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659161" y="2018772"/>
                  <a:ext cx="180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31594C7-91B6-54F2-7C1D-7C192F964E22}"/>
                    </a:ext>
                  </a:extLst>
                </p14:cNvPr>
                <p14:cNvContentPartPr/>
                <p14:nvPr/>
              </p14:nvContentPartPr>
              <p14:xfrm>
                <a:off x="4614881" y="1889532"/>
                <a:ext cx="172800" cy="561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31594C7-91B6-54F2-7C1D-7C192F964E2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606241" y="1880892"/>
                  <a:ext cx="190440" cy="57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BD6674-EABC-4A56-C38B-E87387347710}"/>
              </a:ext>
            </a:extLst>
          </p:cNvPr>
          <p:cNvGrpSpPr/>
          <p:nvPr/>
        </p:nvGrpSpPr>
        <p:grpSpPr>
          <a:xfrm>
            <a:off x="834161" y="3224052"/>
            <a:ext cx="787320" cy="529920"/>
            <a:chOff x="834161" y="3224052"/>
            <a:chExt cx="787320" cy="52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AD33C2F-AA11-8F9C-B4DF-5BFF1E13AC39}"/>
                    </a:ext>
                  </a:extLst>
                </p14:cNvPr>
                <p14:cNvContentPartPr/>
                <p14:nvPr/>
              </p14:nvContentPartPr>
              <p14:xfrm>
                <a:off x="877721" y="3348612"/>
                <a:ext cx="514080" cy="23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AD33C2F-AA11-8F9C-B4DF-5BFF1E13AC3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69081" y="3339612"/>
                  <a:ext cx="5317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BB63F85-42C7-9CF1-E8FD-8A6EECE00854}"/>
                    </a:ext>
                  </a:extLst>
                </p14:cNvPr>
                <p14:cNvContentPartPr/>
                <p14:nvPr/>
              </p14:nvContentPartPr>
              <p14:xfrm>
                <a:off x="834161" y="3513492"/>
                <a:ext cx="618840" cy="3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BB63F85-42C7-9CF1-E8FD-8A6EECE0085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25521" y="3504492"/>
                  <a:ext cx="636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2998603-8E41-3624-8DD0-6FB79B9C7768}"/>
                    </a:ext>
                  </a:extLst>
                </p14:cNvPr>
                <p14:cNvContentPartPr/>
                <p14:nvPr/>
              </p14:nvContentPartPr>
              <p14:xfrm>
                <a:off x="1200281" y="3224052"/>
                <a:ext cx="421200" cy="529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2998603-8E41-3624-8DD0-6FB79B9C776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191281" y="3215412"/>
                  <a:ext cx="438840" cy="54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96AF4AD-326D-ABF8-F4BD-137ED671F2F9}"/>
              </a:ext>
            </a:extLst>
          </p:cNvPr>
          <p:cNvGrpSpPr/>
          <p:nvPr/>
        </p:nvGrpSpPr>
        <p:grpSpPr>
          <a:xfrm>
            <a:off x="1235921" y="4326012"/>
            <a:ext cx="735840" cy="378000"/>
            <a:chOff x="1235921" y="4326012"/>
            <a:chExt cx="735840" cy="37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7E5169E-BCBF-D355-E08A-7D5CA1F0203B}"/>
                    </a:ext>
                  </a:extLst>
                </p14:cNvPr>
                <p14:cNvContentPartPr/>
                <p14:nvPr/>
              </p14:nvContentPartPr>
              <p14:xfrm>
                <a:off x="1235921" y="4326012"/>
                <a:ext cx="217440" cy="254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7E5169E-BCBF-D355-E08A-7D5CA1F0203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226921" y="4317372"/>
                  <a:ext cx="23508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3B1A830-AB21-0E33-072B-B8E59F920378}"/>
                    </a:ext>
                  </a:extLst>
                </p14:cNvPr>
                <p14:cNvContentPartPr/>
                <p14:nvPr/>
              </p14:nvContentPartPr>
              <p14:xfrm>
                <a:off x="1531121" y="4544532"/>
                <a:ext cx="142560" cy="159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3B1A830-AB21-0E33-072B-B8E59F92037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522481" y="4535892"/>
                  <a:ext cx="1602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DD22D8F-9C2B-691C-52E4-0F15D41CADFA}"/>
                    </a:ext>
                  </a:extLst>
                </p14:cNvPr>
                <p14:cNvContentPartPr/>
                <p14:nvPr/>
              </p14:nvContentPartPr>
              <p14:xfrm>
                <a:off x="1864841" y="4434732"/>
                <a:ext cx="10692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DD22D8F-9C2B-691C-52E4-0F15D41CADF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856201" y="4425732"/>
                  <a:ext cx="124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272C808-464B-EF46-D3C3-209B506292B6}"/>
                    </a:ext>
                  </a:extLst>
                </p14:cNvPr>
                <p14:cNvContentPartPr/>
                <p14:nvPr/>
              </p14:nvContentPartPr>
              <p14:xfrm>
                <a:off x="1880321" y="4542372"/>
                <a:ext cx="8244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272C808-464B-EF46-D3C3-209B506292B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871321" y="4533732"/>
                  <a:ext cx="1000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CF8560F-1A80-631D-10A2-B68FEB5C3C57}"/>
              </a:ext>
            </a:extLst>
          </p:cNvPr>
          <p:cNvGrpSpPr/>
          <p:nvPr/>
        </p:nvGrpSpPr>
        <p:grpSpPr>
          <a:xfrm>
            <a:off x="983201" y="5293692"/>
            <a:ext cx="1013760" cy="465840"/>
            <a:chOff x="983201" y="5293692"/>
            <a:chExt cx="1013760" cy="46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C29502F-8070-8848-9ECC-2D433A01086C}"/>
                    </a:ext>
                  </a:extLst>
                </p14:cNvPr>
                <p14:cNvContentPartPr/>
                <p14:nvPr/>
              </p14:nvContentPartPr>
              <p14:xfrm>
                <a:off x="994721" y="5293692"/>
                <a:ext cx="302040" cy="2329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C29502F-8070-8848-9ECC-2D433A01086C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85721" y="5284692"/>
                  <a:ext cx="31968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5FDA285-10FB-6A8E-338B-520D3BC8540E}"/>
                    </a:ext>
                  </a:extLst>
                </p14:cNvPr>
                <p14:cNvContentPartPr/>
                <p14:nvPr/>
              </p14:nvContentPartPr>
              <p14:xfrm>
                <a:off x="983201" y="5299092"/>
                <a:ext cx="47160" cy="2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5FDA285-10FB-6A8E-338B-520D3BC8540E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74561" y="5290452"/>
                  <a:ext cx="64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94940C0-5F0B-7D47-B4F2-2C793793F23F}"/>
                    </a:ext>
                  </a:extLst>
                </p14:cNvPr>
                <p14:cNvContentPartPr/>
                <p14:nvPr/>
              </p14:nvContentPartPr>
              <p14:xfrm>
                <a:off x="1359041" y="5505372"/>
                <a:ext cx="50040" cy="129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94940C0-5F0B-7D47-B4F2-2C793793F23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350401" y="5496732"/>
                  <a:ext cx="676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B9578A3-41DD-8EEA-71C3-1EF4CA213AAF}"/>
                    </a:ext>
                  </a:extLst>
                </p14:cNvPr>
                <p14:cNvContentPartPr/>
                <p14:nvPr/>
              </p14:nvContentPartPr>
              <p14:xfrm>
                <a:off x="1458401" y="5457492"/>
                <a:ext cx="246960" cy="302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B9578A3-41DD-8EEA-71C3-1EF4CA213AA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449401" y="5448492"/>
                  <a:ext cx="26460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08B96D5-2DB6-85AF-C92D-2C4BFE226DB4}"/>
                    </a:ext>
                  </a:extLst>
                </p14:cNvPr>
                <p14:cNvContentPartPr/>
                <p14:nvPr/>
              </p14:nvContentPartPr>
              <p14:xfrm>
                <a:off x="1893281" y="5367852"/>
                <a:ext cx="9072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08B96D5-2DB6-85AF-C92D-2C4BFE226DB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884281" y="5358852"/>
                  <a:ext cx="108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3001F02-13F7-7FAD-C9C7-8C069CC08937}"/>
                    </a:ext>
                  </a:extLst>
                </p14:cNvPr>
                <p14:cNvContentPartPr/>
                <p14:nvPr/>
              </p14:nvContentPartPr>
              <p14:xfrm>
                <a:off x="1894001" y="5466852"/>
                <a:ext cx="10296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3001F02-13F7-7FAD-C9C7-8C069CC0893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885001" y="5458212"/>
                  <a:ext cx="1206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C414CDB-7716-5DB0-AB7B-3C4BCDC4EFB9}"/>
              </a:ext>
            </a:extLst>
          </p:cNvPr>
          <p:cNvGrpSpPr/>
          <p:nvPr/>
        </p:nvGrpSpPr>
        <p:grpSpPr>
          <a:xfrm>
            <a:off x="2271281" y="3850092"/>
            <a:ext cx="3859200" cy="1841040"/>
            <a:chOff x="2271281" y="3850092"/>
            <a:chExt cx="3859200" cy="184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83EC922-2551-BD3D-1A86-F88AA74A4A97}"/>
                    </a:ext>
                  </a:extLst>
                </p14:cNvPr>
                <p14:cNvContentPartPr/>
                <p14:nvPr/>
              </p14:nvContentPartPr>
              <p14:xfrm>
                <a:off x="3892361" y="4211532"/>
                <a:ext cx="92880" cy="237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83EC922-2551-BD3D-1A86-F88AA74A4A9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883721" y="4202532"/>
                  <a:ext cx="11052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A4BC0CE-CF88-0B3A-0C2F-620B18ED3910}"/>
                    </a:ext>
                  </a:extLst>
                </p14:cNvPr>
                <p14:cNvContentPartPr/>
                <p14:nvPr/>
              </p14:nvContentPartPr>
              <p14:xfrm>
                <a:off x="4074881" y="4406652"/>
                <a:ext cx="163080" cy="201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A4BC0CE-CF88-0B3A-0C2F-620B18ED391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066241" y="4398012"/>
                  <a:ext cx="18072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45C8BE8-5619-B76E-3B53-145CA72C6288}"/>
                    </a:ext>
                  </a:extLst>
                </p14:cNvPr>
                <p14:cNvContentPartPr/>
                <p14:nvPr/>
              </p14:nvContentPartPr>
              <p14:xfrm>
                <a:off x="4249121" y="4408812"/>
                <a:ext cx="92880" cy="123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45C8BE8-5619-B76E-3B53-145CA72C628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240121" y="4400172"/>
                  <a:ext cx="1105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DFD6B27-AE43-FD0D-662B-9EBD23A4C43E}"/>
                    </a:ext>
                  </a:extLst>
                </p14:cNvPr>
                <p14:cNvContentPartPr/>
                <p14:nvPr/>
              </p14:nvContentPartPr>
              <p14:xfrm>
                <a:off x="4327601" y="4061772"/>
                <a:ext cx="196200" cy="676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DFD6B27-AE43-FD0D-662B-9EBD23A4C43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318961" y="4053132"/>
                  <a:ext cx="213840" cy="69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5492A55-73CB-AF8A-222F-DB078749EA07}"/>
                    </a:ext>
                  </a:extLst>
                </p14:cNvPr>
                <p14:cNvContentPartPr/>
                <p14:nvPr/>
              </p14:nvContentPartPr>
              <p14:xfrm>
                <a:off x="2316281" y="4158252"/>
                <a:ext cx="301320" cy="414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5492A55-73CB-AF8A-222F-DB078749EA07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307281" y="4149612"/>
                  <a:ext cx="31896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E41165A-44D5-5935-4E5A-056CB5222163}"/>
                    </a:ext>
                  </a:extLst>
                </p14:cNvPr>
                <p14:cNvContentPartPr/>
                <p14:nvPr/>
              </p14:nvContentPartPr>
              <p14:xfrm>
                <a:off x="2446241" y="4695372"/>
                <a:ext cx="166320" cy="221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E41165A-44D5-5935-4E5A-056CB522216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437601" y="4686732"/>
                  <a:ext cx="18396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CABA790-9B70-9A45-11C9-AC3A5B768BA9}"/>
                    </a:ext>
                  </a:extLst>
                </p14:cNvPr>
                <p14:cNvContentPartPr/>
                <p14:nvPr/>
              </p14:nvContentPartPr>
              <p14:xfrm>
                <a:off x="2877881" y="4242852"/>
                <a:ext cx="132840" cy="273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CABA790-9B70-9A45-11C9-AC3A5B768BA9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868881" y="4234212"/>
                  <a:ext cx="15048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E3DA36B-F044-A3ED-15DD-19CDAC5CE688}"/>
                    </a:ext>
                  </a:extLst>
                </p14:cNvPr>
                <p14:cNvContentPartPr/>
                <p14:nvPr/>
              </p14:nvContentPartPr>
              <p14:xfrm>
                <a:off x="3045281" y="4459572"/>
                <a:ext cx="94680" cy="111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E3DA36B-F044-A3ED-15DD-19CDAC5CE68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036641" y="4450932"/>
                  <a:ext cx="11232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9362B94-88F6-68D8-32F3-E5D3B899EBF8}"/>
                    </a:ext>
                  </a:extLst>
                </p14:cNvPr>
                <p14:cNvContentPartPr/>
                <p14:nvPr/>
              </p14:nvContentPartPr>
              <p14:xfrm>
                <a:off x="3202961" y="4450572"/>
                <a:ext cx="149400" cy="193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9362B94-88F6-68D8-32F3-E5D3B899EBF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194321" y="4441932"/>
                  <a:ext cx="1670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4221ED1-91D0-FC76-2AF0-0E30C8DA27A3}"/>
                    </a:ext>
                  </a:extLst>
                </p14:cNvPr>
                <p14:cNvContentPartPr/>
                <p14:nvPr/>
              </p14:nvContentPartPr>
              <p14:xfrm>
                <a:off x="3493121" y="4367052"/>
                <a:ext cx="15084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4221ED1-91D0-FC76-2AF0-0E30C8DA27A3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484121" y="4358052"/>
                  <a:ext cx="16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377E8AC-5E31-3694-CE1F-9568DC7B9256}"/>
                    </a:ext>
                  </a:extLst>
                </p14:cNvPr>
                <p14:cNvContentPartPr/>
                <p14:nvPr/>
              </p14:nvContentPartPr>
              <p14:xfrm>
                <a:off x="3577001" y="4269492"/>
                <a:ext cx="360" cy="197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377E8AC-5E31-3694-CE1F-9568DC7B925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568361" y="4260492"/>
                  <a:ext cx="180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7343532-111C-3966-5B81-5855F8A2A74C}"/>
                    </a:ext>
                  </a:extLst>
                </p14:cNvPr>
                <p14:cNvContentPartPr/>
                <p14:nvPr/>
              </p14:nvContentPartPr>
              <p14:xfrm>
                <a:off x="2783921" y="4049892"/>
                <a:ext cx="210240" cy="657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7343532-111C-3966-5B81-5855F8A2A74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774921" y="4041252"/>
                  <a:ext cx="227880" cy="67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09936A98-180F-DA3F-CC8E-8C5703AF1478}"/>
                    </a:ext>
                  </a:extLst>
                </p14:cNvPr>
                <p14:cNvContentPartPr/>
                <p14:nvPr/>
              </p14:nvContentPartPr>
              <p14:xfrm>
                <a:off x="2271281" y="5347692"/>
                <a:ext cx="236160" cy="370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09936A98-180F-DA3F-CC8E-8C5703AF147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262641" y="5338692"/>
                  <a:ext cx="2538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D40C0BC-2A21-8C6A-74F3-7D7B4F0574AA}"/>
                    </a:ext>
                  </a:extLst>
                </p14:cNvPr>
                <p14:cNvContentPartPr/>
                <p14:nvPr/>
              </p14:nvContentPartPr>
              <p14:xfrm>
                <a:off x="2666921" y="5250852"/>
                <a:ext cx="288720" cy="2700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D40C0BC-2A21-8C6A-74F3-7D7B4F0574A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658281" y="5241852"/>
                  <a:ext cx="3063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5EA7CB9-ED64-CE59-0248-99670B2EC806}"/>
                    </a:ext>
                  </a:extLst>
                </p14:cNvPr>
                <p14:cNvContentPartPr/>
                <p14:nvPr/>
              </p14:nvContentPartPr>
              <p14:xfrm>
                <a:off x="2881121" y="5361012"/>
                <a:ext cx="6120" cy="233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5EA7CB9-ED64-CE59-0248-99670B2EC80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872121" y="5352372"/>
                  <a:ext cx="2376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ED1E571F-F2EA-CDE7-674A-A73D1BBB4E74}"/>
                    </a:ext>
                  </a:extLst>
                </p14:cNvPr>
                <p14:cNvContentPartPr/>
                <p14:nvPr/>
              </p14:nvContentPartPr>
              <p14:xfrm>
                <a:off x="3091361" y="5209092"/>
                <a:ext cx="180720" cy="3268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ED1E571F-F2EA-CDE7-674A-A73D1BBB4E7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082721" y="5200092"/>
                  <a:ext cx="19836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D12E28A-90FD-BDBD-FB2A-3616E4F53242}"/>
                    </a:ext>
                  </a:extLst>
                </p14:cNvPr>
                <p14:cNvContentPartPr/>
                <p14:nvPr/>
              </p14:nvContentPartPr>
              <p14:xfrm>
                <a:off x="3332921" y="5461452"/>
                <a:ext cx="87840" cy="1328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D12E28A-90FD-BDBD-FB2A-3616E4F5324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323921" y="5452452"/>
                  <a:ext cx="1054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9AE06C9-0054-7A15-63C5-8B0D150050C7}"/>
                    </a:ext>
                  </a:extLst>
                </p14:cNvPr>
                <p14:cNvContentPartPr/>
                <p14:nvPr/>
              </p14:nvContentPartPr>
              <p14:xfrm>
                <a:off x="3493841" y="5433732"/>
                <a:ext cx="197280" cy="2574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9AE06C9-0054-7A15-63C5-8B0D150050C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484841" y="5425092"/>
                  <a:ext cx="2149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ECFB3D5-A6F3-C044-9C3A-6AE35C1ACB1D}"/>
                    </a:ext>
                  </a:extLst>
                </p14:cNvPr>
                <p14:cNvContentPartPr/>
                <p14:nvPr/>
              </p14:nvContentPartPr>
              <p14:xfrm>
                <a:off x="4694081" y="4532292"/>
                <a:ext cx="16200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ECFB3D5-A6F3-C044-9C3A-6AE35C1ACB1D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685081" y="4523292"/>
                  <a:ext cx="17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533E542-15E3-2AA0-63AA-3C3E1DE09449}"/>
                    </a:ext>
                  </a:extLst>
                </p14:cNvPr>
                <p14:cNvContentPartPr/>
                <p14:nvPr/>
              </p14:nvContentPartPr>
              <p14:xfrm>
                <a:off x="5089721" y="4167972"/>
                <a:ext cx="135000" cy="427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533E542-15E3-2AA0-63AA-3C3E1DE09449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080721" y="4158972"/>
                  <a:ext cx="15264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A0EEE42-888D-CCE5-5A7A-C2BFB53E05C7}"/>
                    </a:ext>
                  </a:extLst>
                </p14:cNvPr>
                <p14:cNvContentPartPr/>
                <p14:nvPr/>
              </p14:nvContentPartPr>
              <p14:xfrm>
                <a:off x="5249201" y="4295772"/>
                <a:ext cx="244080" cy="159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A0EEE42-888D-CCE5-5A7A-C2BFB53E05C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240561" y="4287132"/>
                  <a:ext cx="2617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F288621-38B7-0286-F7D3-045CF4B6D409}"/>
                    </a:ext>
                  </a:extLst>
                </p14:cNvPr>
                <p14:cNvContentPartPr/>
                <p14:nvPr/>
              </p14:nvContentPartPr>
              <p14:xfrm>
                <a:off x="5532521" y="4319172"/>
                <a:ext cx="8748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F288621-38B7-0286-F7D3-045CF4B6D40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523881" y="4310172"/>
                  <a:ext cx="10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E53B24B-51AD-33AB-95E1-0FA9C7FE4426}"/>
                    </a:ext>
                  </a:extLst>
                </p14:cNvPr>
                <p14:cNvContentPartPr/>
                <p14:nvPr/>
              </p14:nvContentPartPr>
              <p14:xfrm>
                <a:off x="5755361" y="4214052"/>
                <a:ext cx="360" cy="1796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E53B24B-51AD-33AB-95E1-0FA9C7FE4426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746721" y="4205412"/>
                  <a:ext cx="180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77ABC33-6266-C384-926F-3E64840925B0}"/>
                    </a:ext>
                  </a:extLst>
                </p14:cNvPr>
                <p14:cNvContentPartPr/>
                <p14:nvPr/>
              </p14:nvContentPartPr>
              <p14:xfrm>
                <a:off x="5755361" y="4082652"/>
                <a:ext cx="113400" cy="410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77ABC33-6266-C384-926F-3E64840925B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746721" y="4074012"/>
                  <a:ext cx="13104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0A3E7AD-038D-5C6A-8C90-A08A85193FF8}"/>
                    </a:ext>
                  </a:extLst>
                </p14:cNvPr>
                <p14:cNvContentPartPr/>
                <p14:nvPr/>
              </p14:nvContentPartPr>
              <p14:xfrm>
                <a:off x="4910441" y="4287132"/>
                <a:ext cx="2880" cy="3718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0A3E7AD-038D-5C6A-8C90-A08A85193FF8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901441" y="4278132"/>
                  <a:ext cx="2052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4C1F563-45FB-9436-B8C5-8DE31DF0E2C5}"/>
                    </a:ext>
                  </a:extLst>
                </p14:cNvPr>
                <p14:cNvContentPartPr/>
                <p14:nvPr/>
              </p14:nvContentPartPr>
              <p14:xfrm>
                <a:off x="4915481" y="4388652"/>
                <a:ext cx="158040" cy="3340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4C1F563-45FB-9436-B8C5-8DE31DF0E2C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906481" y="4380012"/>
                  <a:ext cx="17568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630B927-327A-A370-6022-963C9011E6FD}"/>
                    </a:ext>
                  </a:extLst>
                </p14:cNvPr>
                <p14:cNvContentPartPr/>
                <p14:nvPr/>
              </p14:nvContentPartPr>
              <p14:xfrm>
                <a:off x="3836201" y="5476212"/>
                <a:ext cx="201960" cy="28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630B927-327A-A370-6022-963C9011E6F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827561" y="5467572"/>
                  <a:ext cx="219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C092910-FC32-9A39-85C0-55784EF3053F}"/>
                    </a:ext>
                  </a:extLst>
                </p14:cNvPr>
                <p14:cNvContentPartPr/>
                <p14:nvPr/>
              </p14:nvContentPartPr>
              <p14:xfrm>
                <a:off x="3911081" y="5349132"/>
                <a:ext cx="8640" cy="2242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C092910-FC32-9A39-85C0-55784EF3053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902081" y="5340492"/>
                  <a:ext cx="262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29FD8AD-D572-72A3-9D84-91436F7CF2EC}"/>
                    </a:ext>
                  </a:extLst>
                </p14:cNvPr>
                <p14:cNvContentPartPr/>
                <p14:nvPr/>
              </p14:nvContentPartPr>
              <p14:xfrm>
                <a:off x="4277201" y="5189652"/>
                <a:ext cx="202320" cy="3286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29FD8AD-D572-72A3-9D84-91436F7CF2EC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268561" y="5181012"/>
                  <a:ext cx="21996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32F6AB6-988E-0AF9-655C-D8D4AB8A6018}"/>
                    </a:ext>
                  </a:extLst>
                </p14:cNvPr>
                <p14:cNvContentPartPr/>
                <p14:nvPr/>
              </p14:nvContentPartPr>
              <p14:xfrm>
                <a:off x="4547201" y="5188212"/>
                <a:ext cx="360" cy="3459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32F6AB6-988E-0AF9-655C-D8D4AB8A601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538201" y="5179212"/>
                  <a:ext cx="180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CC716FF-41D1-6295-7A43-FE8B358F79E3}"/>
                    </a:ext>
                  </a:extLst>
                </p14:cNvPr>
                <p14:cNvContentPartPr/>
                <p14:nvPr/>
              </p14:nvContentPartPr>
              <p14:xfrm>
                <a:off x="4553321" y="5215572"/>
                <a:ext cx="264240" cy="2754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CC716FF-41D1-6295-7A43-FE8B358F79E3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544321" y="5206572"/>
                  <a:ext cx="2818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A09D448-905A-1748-A13B-F7CF47789F99}"/>
                    </a:ext>
                  </a:extLst>
                </p14:cNvPr>
                <p14:cNvContentPartPr/>
                <p14:nvPr/>
              </p14:nvContentPartPr>
              <p14:xfrm>
                <a:off x="5452961" y="3850092"/>
                <a:ext cx="677520" cy="17604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A09D448-905A-1748-A13B-F7CF47789F9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444321" y="3841092"/>
                  <a:ext cx="695160" cy="177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E5BD0A-C0DA-798F-7786-2920E31DE4E4}"/>
              </a:ext>
            </a:extLst>
          </p:cNvPr>
          <p:cNvGrpSpPr/>
          <p:nvPr/>
        </p:nvGrpSpPr>
        <p:grpSpPr>
          <a:xfrm>
            <a:off x="4769506" y="5075767"/>
            <a:ext cx="841680" cy="492480"/>
            <a:chOff x="4769506" y="5075767"/>
            <a:chExt cx="841680" cy="49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0C22DBC-44D8-0683-0CC1-91562C860E63}"/>
                    </a:ext>
                  </a:extLst>
                </p14:cNvPr>
                <p14:cNvContentPartPr/>
                <p14:nvPr/>
              </p14:nvContentPartPr>
              <p14:xfrm>
                <a:off x="4769506" y="5135167"/>
                <a:ext cx="97920" cy="4330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0C22DBC-44D8-0683-0CC1-91562C860E6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760866" y="5126527"/>
                  <a:ext cx="11556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1B37BB2-9B90-AC43-109C-32FCEA17A181}"/>
                    </a:ext>
                  </a:extLst>
                </p14:cNvPr>
                <p14:cNvContentPartPr/>
                <p14:nvPr/>
              </p14:nvContentPartPr>
              <p14:xfrm>
                <a:off x="4881106" y="5247487"/>
                <a:ext cx="16200" cy="2059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1B37BB2-9B90-AC43-109C-32FCEA17A181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872106" y="5238487"/>
                  <a:ext cx="338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EFAF4A4-3150-1519-A166-F9B69DC6FE9E}"/>
                    </a:ext>
                  </a:extLst>
                </p14:cNvPr>
                <p14:cNvContentPartPr/>
                <p14:nvPr/>
              </p14:nvContentPartPr>
              <p14:xfrm>
                <a:off x="4951306" y="5331727"/>
                <a:ext cx="69840" cy="50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EFAF4A4-3150-1519-A166-F9B69DC6FE9E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4942666" y="5322727"/>
                  <a:ext cx="874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67D8CA9-47A3-6A2C-3D99-3E71A8AD3D4C}"/>
                    </a:ext>
                  </a:extLst>
                </p14:cNvPr>
                <p14:cNvContentPartPr/>
                <p14:nvPr/>
              </p14:nvContentPartPr>
              <p14:xfrm>
                <a:off x="5112946" y="5191327"/>
                <a:ext cx="84960" cy="2203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67D8CA9-47A3-6A2C-3D99-3E71A8AD3D4C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104306" y="5182687"/>
                  <a:ext cx="1026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2894697-4FD9-5370-75BB-D4B03E323BEC}"/>
                    </a:ext>
                  </a:extLst>
                </p14:cNvPr>
                <p14:cNvContentPartPr/>
                <p14:nvPr/>
              </p14:nvContentPartPr>
              <p14:xfrm>
                <a:off x="5245426" y="5324527"/>
                <a:ext cx="59760" cy="129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2894697-4FD9-5370-75BB-D4B03E323BE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236426" y="5315527"/>
                  <a:ext cx="774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81C12C7-ED1A-7EBF-D979-46E68DE88CF0}"/>
                    </a:ext>
                  </a:extLst>
                </p14:cNvPr>
                <p14:cNvContentPartPr/>
                <p14:nvPr/>
              </p14:nvContentPartPr>
              <p14:xfrm>
                <a:off x="5337946" y="5325607"/>
                <a:ext cx="180000" cy="137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81C12C7-ED1A-7EBF-D979-46E68DE88CF0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329306" y="5316607"/>
                  <a:ext cx="19764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E1FC999-E86C-4089-8B94-D7CD1C82705A}"/>
                    </a:ext>
                  </a:extLst>
                </p14:cNvPr>
                <p14:cNvContentPartPr/>
                <p14:nvPr/>
              </p14:nvContentPartPr>
              <p14:xfrm>
                <a:off x="5461426" y="5075767"/>
                <a:ext cx="149760" cy="473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E1FC999-E86C-4089-8B94-D7CD1C82705A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452786" y="5066767"/>
                  <a:ext cx="167400" cy="491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963B62C-2F97-F3C9-A5B2-D53F01FCC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837"/>
    </mc:Choice>
    <mc:Fallback xmlns="">
      <p:transition advClick="0" advTm="30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596AF4AD-326D-ABF8-F4BD-137ED671F2F9}"/>
              </a:ext>
            </a:extLst>
          </p:cNvPr>
          <p:cNvGrpSpPr/>
          <p:nvPr/>
        </p:nvGrpSpPr>
        <p:grpSpPr>
          <a:xfrm>
            <a:off x="2012640" y="1009320"/>
            <a:ext cx="735840" cy="378000"/>
            <a:chOff x="1235921" y="4326012"/>
            <a:chExt cx="735840" cy="37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7E5169E-BCBF-D355-E08A-7D5CA1F0203B}"/>
                    </a:ext>
                  </a:extLst>
                </p14:cNvPr>
                <p14:cNvContentPartPr/>
                <p14:nvPr/>
              </p14:nvContentPartPr>
              <p14:xfrm>
                <a:off x="1235921" y="4326012"/>
                <a:ext cx="217440" cy="254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7E5169E-BCBF-D355-E08A-7D5CA1F0203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26921" y="4317372"/>
                  <a:ext cx="23508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3B1A830-AB21-0E33-072B-B8E59F920378}"/>
                    </a:ext>
                  </a:extLst>
                </p14:cNvPr>
                <p14:cNvContentPartPr/>
                <p14:nvPr/>
              </p14:nvContentPartPr>
              <p14:xfrm>
                <a:off x="1531121" y="4544532"/>
                <a:ext cx="142560" cy="159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3B1A830-AB21-0E33-072B-B8E59F92037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22481" y="4535892"/>
                  <a:ext cx="1602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DD22D8F-9C2B-691C-52E4-0F15D41CADFA}"/>
                    </a:ext>
                  </a:extLst>
                </p14:cNvPr>
                <p14:cNvContentPartPr/>
                <p14:nvPr/>
              </p14:nvContentPartPr>
              <p14:xfrm>
                <a:off x="1864841" y="4434732"/>
                <a:ext cx="10692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DD22D8F-9C2B-691C-52E4-0F15D41CADF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56201" y="4425732"/>
                  <a:ext cx="124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272C808-464B-EF46-D3C3-209B506292B6}"/>
                    </a:ext>
                  </a:extLst>
                </p14:cNvPr>
                <p14:cNvContentPartPr/>
                <p14:nvPr/>
              </p14:nvContentPartPr>
              <p14:xfrm>
                <a:off x="1880321" y="4542372"/>
                <a:ext cx="8244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272C808-464B-EF46-D3C3-209B506292B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71321" y="4533732"/>
                  <a:ext cx="1000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CF8560F-1A80-631D-10A2-B68FEB5C3C57}"/>
              </a:ext>
            </a:extLst>
          </p:cNvPr>
          <p:cNvGrpSpPr/>
          <p:nvPr/>
        </p:nvGrpSpPr>
        <p:grpSpPr>
          <a:xfrm>
            <a:off x="1759920" y="1977000"/>
            <a:ext cx="1013760" cy="465840"/>
            <a:chOff x="983201" y="5293692"/>
            <a:chExt cx="1013760" cy="46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C29502F-8070-8848-9ECC-2D433A01086C}"/>
                    </a:ext>
                  </a:extLst>
                </p14:cNvPr>
                <p14:cNvContentPartPr/>
                <p14:nvPr/>
              </p14:nvContentPartPr>
              <p14:xfrm>
                <a:off x="994721" y="5293692"/>
                <a:ext cx="302040" cy="2329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C29502F-8070-8848-9ECC-2D433A01086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85721" y="5284692"/>
                  <a:ext cx="31968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5FDA285-10FB-6A8E-338B-520D3BC8540E}"/>
                    </a:ext>
                  </a:extLst>
                </p14:cNvPr>
                <p14:cNvContentPartPr/>
                <p14:nvPr/>
              </p14:nvContentPartPr>
              <p14:xfrm>
                <a:off x="983201" y="5299092"/>
                <a:ext cx="47160" cy="2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5FDA285-10FB-6A8E-338B-520D3BC8540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74561" y="5290452"/>
                  <a:ext cx="64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94940C0-5F0B-7D47-B4F2-2C793793F23F}"/>
                    </a:ext>
                  </a:extLst>
                </p14:cNvPr>
                <p14:cNvContentPartPr/>
                <p14:nvPr/>
              </p14:nvContentPartPr>
              <p14:xfrm>
                <a:off x="1359041" y="5505372"/>
                <a:ext cx="50040" cy="129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94940C0-5F0B-7D47-B4F2-2C793793F23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350401" y="5496732"/>
                  <a:ext cx="676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B9578A3-41DD-8EEA-71C3-1EF4CA213AAF}"/>
                    </a:ext>
                  </a:extLst>
                </p14:cNvPr>
                <p14:cNvContentPartPr/>
                <p14:nvPr/>
              </p14:nvContentPartPr>
              <p14:xfrm>
                <a:off x="1458401" y="5457492"/>
                <a:ext cx="246960" cy="302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B9578A3-41DD-8EEA-71C3-1EF4CA213AA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49401" y="5448492"/>
                  <a:ext cx="26460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08B96D5-2DB6-85AF-C92D-2C4BFE226DB4}"/>
                    </a:ext>
                  </a:extLst>
                </p14:cNvPr>
                <p14:cNvContentPartPr/>
                <p14:nvPr/>
              </p14:nvContentPartPr>
              <p14:xfrm>
                <a:off x="1893281" y="5367852"/>
                <a:ext cx="9072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08B96D5-2DB6-85AF-C92D-2C4BFE226DB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884281" y="5358852"/>
                  <a:ext cx="108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3001F02-13F7-7FAD-C9C7-8C069CC08937}"/>
                    </a:ext>
                  </a:extLst>
                </p14:cNvPr>
                <p14:cNvContentPartPr/>
                <p14:nvPr/>
              </p14:nvContentPartPr>
              <p14:xfrm>
                <a:off x="1894001" y="5466852"/>
                <a:ext cx="10296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3001F02-13F7-7FAD-C9C7-8C069CC0893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885001" y="5458212"/>
                  <a:ext cx="1206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C414CDB-7716-5DB0-AB7B-3C4BCDC4EFB9}"/>
              </a:ext>
            </a:extLst>
          </p:cNvPr>
          <p:cNvGrpSpPr/>
          <p:nvPr/>
        </p:nvGrpSpPr>
        <p:grpSpPr>
          <a:xfrm>
            <a:off x="3048000" y="533400"/>
            <a:ext cx="3859200" cy="1841040"/>
            <a:chOff x="2271281" y="3850092"/>
            <a:chExt cx="3859200" cy="184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83EC922-2551-BD3D-1A86-F88AA74A4A97}"/>
                    </a:ext>
                  </a:extLst>
                </p14:cNvPr>
                <p14:cNvContentPartPr/>
                <p14:nvPr/>
              </p14:nvContentPartPr>
              <p14:xfrm>
                <a:off x="3892361" y="4211532"/>
                <a:ext cx="92880" cy="237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83EC922-2551-BD3D-1A86-F88AA74A4A9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883721" y="4202532"/>
                  <a:ext cx="11052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A4BC0CE-CF88-0B3A-0C2F-620B18ED3910}"/>
                    </a:ext>
                  </a:extLst>
                </p14:cNvPr>
                <p14:cNvContentPartPr/>
                <p14:nvPr/>
              </p14:nvContentPartPr>
              <p14:xfrm>
                <a:off x="4074881" y="4406652"/>
                <a:ext cx="163080" cy="201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A4BC0CE-CF88-0B3A-0C2F-620B18ED391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066241" y="4398012"/>
                  <a:ext cx="18072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45C8BE8-5619-B76E-3B53-145CA72C6288}"/>
                    </a:ext>
                  </a:extLst>
                </p14:cNvPr>
                <p14:cNvContentPartPr/>
                <p14:nvPr/>
              </p14:nvContentPartPr>
              <p14:xfrm>
                <a:off x="4249121" y="4408812"/>
                <a:ext cx="92880" cy="123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45C8BE8-5619-B76E-3B53-145CA72C628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240121" y="4400172"/>
                  <a:ext cx="1105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DFD6B27-AE43-FD0D-662B-9EBD23A4C43E}"/>
                    </a:ext>
                  </a:extLst>
                </p14:cNvPr>
                <p14:cNvContentPartPr/>
                <p14:nvPr/>
              </p14:nvContentPartPr>
              <p14:xfrm>
                <a:off x="4327601" y="4061772"/>
                <a:ext cx="196200" cy="676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DFD6B27-AE43-FD0D-662B-9EBD23A4C43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318961" y="4053132"/>
                  <a:ext cx="213840" cy="69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5492A55-73CB-AF8A-222F-DB078749EA07}"/>
                    </a:ext>
                  </a:extLst>
                </p14:cNvPr>
                <p14:cNvContentPartPr/>
                <p14:nvPr/>
              </p14:nvContentPartPr>
              <p14:xfrm>
                <a:off x="2316281" y="4158252"/>
                <a:ext cx="301320" cy="414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5492A55-73CB-AF8A-222F-DB078749EA0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307281" y="4149612"/>
                  <a:ext cx="31896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E41165A-44D5-5935-4E5A-056CB5222163}"/>
                    </a:ext>
                  </a:extLst>
                </p14:cNvPr>
                <p14:cNvContentPartPr/>
                <p14:nvPr/>
              </p14:nvContentPartPr>
              <p14:xfrm>
                <a:off x="2446241" y="4695372"/>
                <a:ext cx="166320" cy="221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E41165A-44D5-5935-4E5A-056CB522216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437601" y="4686732"/>
                  <a:ext cx="18396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CABA790-9B70-9A45-11C9-AC3A5B768BA9}"/>
                    </a:ext>
                  </a:extLst>
                </p14:cNvPr>
                <p14:cNvContentPartPr/>
                <p14:nvPr/>
              </p14:nvContentPartPr>
              <p14:xfrm>
                <a:off x="2877881" y="4242852"/>
                <a:ext cx="132840" cy="273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CABA790-9B70-9A45-11C9-AC3A5B768BA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868881" y="4234212"/>
                  <a:ext cx="15048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E3DA36B-F044-A3ED-15DD-19CDAC5CE688}"/>
                    </a:ext>
                  </a:extLst>
                </p14:cNvPr>
                <p14:cNvContentPartPr/>
                <p14:nvPr/>
              </p14:nvContentPartPr>
              <p14:xfrm>
                <a:off x="3045281" y="4459572"/>
                <a:ext cx="94680" cy="111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E3DA36B-F044-A3ED-15DD-19CDAC5CE68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036641" y="4450932"/>
                  <a:ext cx="11232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9362B94-88F6-68D8-32F3-E5D3B899EBF8}"/>
                    </a:ext>
                  </a:extLst>
                </p14:cNvPr>
                <p14:cNvContentPartPr/>
                <p14:nvPr/>
              </p14:nvContentPartPr>
              <p14:xfrm>
                <a:off x="3202961" y="4450572"/>
                <a:ext cx="149400" cy="193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9362B94-88F6-68D8-32F3-E5D3B899EBF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194321" y="4441932"/>
                  <a:ext cx="1670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4221ED1-91D0-FC76-2AF0-0E30C8DA27A3}"/>
                    </a:ext>
                  </a:extLst>
                </p14:cNvPr>
                <p14:cNvContentPartPr/>
                <p14:nvPr/>
              </p14:nvContentPartPr>
              <p14:xfrm>
                <a:off x="3493121" y="4367052"/>
                <a:ext cx="15084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4221ED1-91D0-FC76-2AF0-0E30C8DA27A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484121" y="4358052"/>
                  <a:ext cx="16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377E8AC-5E31-3694-CE1F-9568DC7B9256}"/>
                    </a:ext>
                  </a:extLst>
                </p14:cNvPr>
                <p14:cNvContentPartPr/>
                <p14:nvPr/>
              </p14:nvContentPartPr>
              <p14:xfrm>
                <a:off x="3577001" y="4269492"/>
                <a:ext cx="360" cy="197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377E8AC-5E31-3694-CE1F-9568DC7B925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568361" y="4260492"/>
                  <a:ext cx="180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7343532-111C-3966-5B81-5855F8A2A74C}"/>
                    </a:ext>
                  </a:extLst>
                </p14:cNvPr>
                <p14:cNvContentPartPr/>
                <p14:nvPr/>
              </p14:nvContentPartPr>
              <p14:xfrm>
                <a:off x="2783921" y="4049892"/>
                <a:ext cx="210240" cy="657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7343532-111C-3966-5B81-5855F8A2A74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774921" y="4041252"/>
                  <a:ext cx="227880" cy="67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09936A98-180F-DA3F-CC8E-8C5703AF1478}"/>
                    </a:ext>
                  </a:extLst>
                </p14:cNvPr>
                <p14:cNvContentPartPr/>
                <p14:nvPr/>
              </p14:nvContentPartPr>
              <p14:xfrm>
                <a:off x="2271281" y="5347692"/>
                <a:ext cx="236160" cy="370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09936A98-180F-DA3F-CC8E-8C5703AF147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262641" y="5338692"/>
                  <a:ext cx="2538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D40C0BC-2A21-8C6A-74F3-7D7B4F0574AA}"/>
                    </a:ext>
                  </a:extLst>
                </p14:cNvPr>
                <p14:cNvContentPartPr/>
                <p14:nvPr/>
              </p14:nvContentPartPr>
              <p14:xfrm>
                <a:off x="2666921" y="5250852"/>
                <a:ext cx="288720" cy="2700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D40C0BC-2A21-8C6A-74F3-7D7B4F0574A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658281" y="5241852"/>
                  <a:ext cx="3063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5EA7CB9-ED64-CE59-0248-99670B2EC806}"/>
                    </a:ext>
                  </a:extLst>
                </p14:cNvPr>
                <p14:cNvContentPartPr/>
                <p14:nvPr/>
              </p14:nvContentPartPr>
              <p14:xfrm>
                <a:off x="2881121" y="5361012"/>
                <a:ext cx="6120" cy="233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5EA7CB9-ED64-CE59-0248-99670B2EC80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872121" y="5352372"/>
                  <a:ext cx="2376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ED1E571F-F2EA-CDE7-674A-A73D1BBB4E74}"/>
                    </a:ext>
                  </a:extLst>
                </p14:cNvPr>
                <p14:cNvContentPartPr/>
                <p14:nvPr/>
              </p14:nvContentPartPr>
              <p14:xfrm>
                <a:off x="3091361" y="5209092"/>
                <a:ext cx="180720" cy="3268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ED1E571F-F2EA-CDE7-674A-A73D1BBB4E7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082721" y="5200092"/>
                  <a:ext cx="19836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D12E28A-90FD-BDBD-FB2A-3616E4F53242}"/>
                    </a:ext>
                  </a:extLst>
                </p14:cNvPr>
                <p14:cNvContentPartPr/>
                <p14:nvPr/>
              </p14:nvContentPartPr>
              <p14:xfrm>
                <a:off x="3332921" y="5461452"/>
                <a:ext cx="87840" cy="1328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D12E28A-90FD-BDBD-FB2A-3616E4F5324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23921" y="5452452"/>
                  <a:ext cx="1054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9AE06C9-0054-7A15-63C5-8B0D150050C7}"/>
                    </a:ext>
                  </a:extLst>
                </p14:cNvPr>
                <p14:cNvContentPartPr/>
                <p14:nvPr/>
              </p14:nvContentPartPr>
              <p14:xfrm>
                <a:off x="3493841" y="5433732"/>
                <a:ext cx="197280" cy="2574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9AE06C9-0054-7A15-63C5-8B0D150050C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484841" y="5425092"/>
                  <a:ext cx="2149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ECFB3D5-A6F3-C044-9C3A-6AE35C1ACB1D}"/>
                    </a:ext>
                  </a:extLst>
                </p14:cNvPr>
                <p14:cNvContentPartPr/>
                <p14:nvPr/>
              </p14:nvContentPartPr>
              <p14:xfrm>
                <a:off x="4694081" y="4532292"/>
                <a:ext cx="16200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ECFB3D5-A6F3-C044-9C3A-6AE35C1ACB1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685081" y="4523292"/>
                  <a:ext cx="17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533E542-15E3-2AA0-63AA-3C3E1DE09449}"/>
                    </a:ext>
                  </a:extLst>
                </p14:cNvPr>
                <p14:cNvContentPartPr/>
                <p14:nvPr/>
              </p14:nvContentPartPr>
              <p14:xfrm>
                <a:off x="5089721" y="4167972"/>
                <a:ext cx="135000" cy="427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533E542-15E3-2AA0-63AA-3C3E1DE0944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080721" y="4158972"/>
                  <a:ext cx="15264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A0EEE42-888D-CCE5-5A7A-C2BFB53E05C7}"/>
                    </a:ext>
                  </a:extLst>
                </p14:cNvPr>
                <p14:cNvContentPartPr/>
                <p14:nvPr/>
              </p14:nvContentPartPr>
              <p14:xfrm>
                <a:off x="5249201" y="4295772"/>
                <a:ext cx="244080" cy="159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A0EEE42-888D-CCE5-5A7A-C2BFB53E05C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240561" y="4287132"/>
                  <a:ext cx="2617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F288621-38B7-0286-F7D3-045CF4B6D409}"/>
                    </a:ext>
                  </a:extLst>
                </p14:cNvPr>
                <p14:cNvContentPartPr/>
                <p14:nvPr/>
              </p14:nvContentPartPr>
              <p14:xfrm>
                <a:off x="5532521" y="4319172"/>
                <a:ext cx="8748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F288621-38B7-0286-F7D3-045CF4B6D40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523881" y="4310172"/>
                  <a:ext cx="10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E53B24B-51AD-33AB-95E1-0FA9C7FE4426}"/>
                    </a:ext>
                  </a:extLst>
                </p14:cNvPr>
                <p14:cNvContentPartPr/>
                <p14:nvPr/>
              </p14:nvContentPartPr>
              <p14:xfrm>
                <a:off x="5755361" y="4214052"/>
                <a:ext cx="360" cy="1796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E53B24B-51AD-33AB-95E1-0FA9C7FE442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746721" y="4205412"/>
                  <a:ext cx="180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77ABC33-6266-C384-926F-3E64840925B0}"/>
                    </a:ext>
                  </a:extLst>
                </p14:cNvPr>
                <p14:cNvContentPartPr/>
                <p14:nvPr/>
              </p14:nvContentPartPr>
              <p14:xfrm>
                <a:off x="5755361" y="4082652"/>
                <a:ext cx="113400" cy="410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77ABC33-6266-C384-926F-3E64840925B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746721" y="4074012"/>
                  <a:ext cx="13104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0A3E7AD-038D-5C6A-8C90-A08A85193FF8}"/>
                    </a:ext>
                  </a:extLst>
                </p14:cNvPr>
                <p14:cNvContentPartPr/>
                <p14:nvPr/>
              </p14:nvContentPartPr>
              <p14:xfrm>
                <a:off x="4910441" y="4287132"/>
                <a:ext cx="2880" cy="3718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0A3E7AD-038D-5C6A-8C90-A08A85193FF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901441" y="4278132"/>
                  <a:ext cx="2052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4C1F563-45FB-9436-B8C5-8DE31DF0E2C5}"/>
                    </a:ext>
                  </a:extLst>
                </p14:cNvPr>
                <p14:cNvContentPartPr/>
                <p14:nvPr/>
              </p14:nvContentPartPr>
              <p14:xfrm>
                <a:off x="4915481" y="4388652"/>
                <a:ext cx="158040" cy="3340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4C1F563-45FB-9436-B8C5-8DE31DF0E2C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906481" y="4380012"/>
                  <a:ext cx="17568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630B927-327A-A370-6022-963C9011E6FD}"/>
                    </a:ext>
                  </a:extLst>
                </p14:cNvPr>
                <p14:cNvContentPartPr/>
                <p14:nvPr/>
              </p14:nvContentPartPr>
              <p14:xfrm>
                <a:off x="3836201" y="5476212"/>
                <a:ext cx="201960" cy="28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630B927-327A-A370-6022-963C9011E6F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827561" y="5467572"/>
                  <a:ext cx="219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C092910-FC32-9A39-85C0-55784EF3053F}"/>
                    </a:ext>
                  </a:extLst>
                </p14:cNvPr>
                <p14:cNvContentPartPr/>
                <p14:nvPr/>
              </p14:nvContentPartPr>
              <p14:xfrm>
                <a:off x="3911081" y="5349132"/>
                <a:ext cx="8640" cy="2242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C092910-FC32-9A39-85C0-55784EF3053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902081" y="5340492"/>
                  <a:ext cx="262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29FD8AD-D572-72A3-9D84-91436F7CF2EC}"/>
                    </a:ext>
                  </a:extLst>
                </p14:cNvPr>
                <p14:cNvContentPartPr/>
                <p14:nvPr/>
              </p14:nvContentPartPr>
              <p14:xfrm>
                <a:off x="4277201" y="5189652"/>
                <a:ext cx="202320" cy="3286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29FD8AD-D572-72A3-9D84-91436F7CF2E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268561" y="5181012"/>
                  <a:ext cx="21996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32F6AB6-988E-0AF9-655C-D8D4AB8A6018}"/>
                    </a:ext>
                  </a:extLst>
                </p14:cNvPr>
                <p14:cNvContentPartPr/>
                <p14:nvPr/>
              </p14:nvContentPartPr>
              <p14:xfrm>
                <a:off x="4547201" y="5188212"/>
                <a:ext cx="360" cy="3459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32F6AB6-988E-0AF9-655C-D8D4AB8A601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538201" y="5179212"/>
                  <a:ext cx="180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CC716FF-41D1-6295-7A43-FE8B358F79E3}"/>
                    </a:ext>
                  </a:extLst>
                </p14:cNvPr>
                <p14:cNvContentPartPr/>
                <p14:nvPr/>
              </p14:nvContentPartPr>
              <p14:xfrm>
                <a:off x="4553321" y="5215572"/>
                <a:ext cx="264240" cy="2754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CC716FF-41D1-6295-7A43-FE8B358F79E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544321" y="5206572"/>
                  <a:ext cx="2818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A09D448-905A-1748-A13B-F7CF47789F99}"/>
                    </a:ext>
                  </a:extLst>
                </p14:cNvPr>
                <p14:cNvContentPartPr/>
                <p14:nvPr/>
              </p14:nvContentPartPr>
              <p14:xfrm>
                <a:off x="5452961" y="3850092"/>
                <a:ext cx="677520" cy="17604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A09D448-905A-1748-A13B-F7CF47789F9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444321" y="3841092"/>
                  <a:ext cx="695160" cy="177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2509E-C1A1-98DB-2F94-89181E2647EC}"/>
              </a:ext>
            </a:extLst>
          </p:cNvPr>
          <p:cNvGrpSpPr/>
          <p:nvPr/>
        </p:nvGrpSpPr>
        <p:grpSpPr>
          <a:xfrm>
            <a:off x="426560" y="3951496"/>
            <a:ext cx="859320" cy="688320"/>
            <a:chOff x="621401" y="3743172"/>
            <a:chExt cx="859320" cy="68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4292FF3-F16C-DA6C-E3EB-092F05E22C1C}"/>
                    </a:ext>
                  </a:extLst>
                </p14:cNvPr>
                <p14:cNvContentPartPr/>
                <p14:nvPr/>
              </p14:nvContentPartPr>
              <p14:xfrm>
                <a:off x="799961" y="3923892"/>
                <a:ext cx="230400" cy="2926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4292FF3-F16C-DA6C-E3EB-092F05E22C1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91321" y="3914892"/>
                  <a:ext cx="24804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4D48F6A-6C94-D8AA-34A9-A57A03C01343}"/>
                    </a:ext>
                  </a:extLst>
                </p14:cNvPr>
                <p14:cNvContentPartPr/>
                <p14:nvPr/>
              </p14:nvContentPartPr>
              <p14:xfrm>
                <a:off x="1027841" y="3801492"/>
                <a:ext cx="172080" cy="591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4D48F6A-6C94-D8AA-34A9-A57A03C0134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19201" y="3792492"/>
                  <a:ext cx="189720" cy="60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1ABA06B-E280-848B-F3BE-9032F5C3D294}"/>
                    </a:ext>
                  </a:extLst>
                </p14:cNvPr>
                <p14:cNvContentPartPr/>
                <p14:nvPr/>
              </p14:nvContentPartPr>
              <p14:xfrm>
                <a:off x="621401" y="3743172"/>
                <a:ext cx="201240" cy="6883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1ABA06B-E280-848B-F3BE-9032F5C3D29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12761" y="3734172"/>
                  <a:ext cx="218880" cy="70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76F8F4D-99D6-D2DA-2177-6A8B35D54C3D}"/>
                    </a:ext>
                  </a:extLst>
                </p14:cNvPr>
                <p14:cNvContentPartPr/>
                <p14:nvPr/>
              </p14:nvContentPartPr>
              <p14:xfrm>
                <a:off x="1391081" y="4024332"/>
                <a:ext cx="82080" cy="2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76F8F4D-99D6-D2DA-2177-6A8B35D54C3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382441" y="4015332"/>
                  <a:ext cx="997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75D2BBF-2567-09F5-1D4F-5EF69DBC18FC}"/>
                    </a:ext>
                  </a:extLst>
                </p14:cNvPr>
                <p14:cNvContentPartPr/>
                <p14:nvPr/>
              </p14:nvContentPartPr>
              <p14:xfrm>
                <a:off x="1386041" y="4129812"/>
                <a:ext cx="9468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75D2BBF-2567-09F5-1D4F-5EF69DBC18F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377041" y="4120812"/>
                  <a:ext cx="1123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5F77DBA-0AB3-F910-895A-5B6DF1C23215}"/>
              </a:ext>
            </a:extLst>
          </p:cNvPr>
          <p:cNvGrpSpPr/>
          <p:nvPr/>
        </p:nvGrpSpPr>
        <p:grpSpPr>
          <a:xfrm>
            <a:off x="2107400" y="3785896"/>
            <a:ext cx="1229760" cy="843120"/>
            <a:chOff x="2302241" y="3577572"/>
            <a:chExt cx="1229760" cy="84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00CEF50-B333-C3B7-4CFE-994D935272CB}"/>
                    </a:ext>
                  </a:extLst>
                </p14:cNvPr>
                <p14:cNvContentPartPr/>
                <p14:nvPr/>
              </p14:nvContentPartPr>
              <p14:xfrm>
                <a:off x="2424641" y="3865932"/>
                <a:ext cx="181800" cy="355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00CEF50-B333-C3B7-4CFE-994D935272C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416001" y="3857292"/>
                  <a:ext cx="19944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4F12A66-EE0B-36C2-5E2B-E66851851911}"/>
                    </a:ext>
                  </a:extLst>
                </p14:cNvPr>
                <p14:cNvContentPartPr/>
                <p14:nvPr/>
              </p14:nvContentPartPr>
              <p14:xfrm>
                <a:off x="2733161" y="4074012"/>
                <a:ext cx="171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4F12A66-EE0B-36C2-5E2B-E6685185191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724521" y="4065372"/>
                  <a:ext cx="189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DFE5159-3CB5-81B2-BBB9-11A0AD1412E1}"/>
                    </a:ext>
                  </a:extLst>
                </p14:cNvPr>
                <p14:cNvContentPartPr/>
                <p14:nvPr/>
              </p14:nvContentPartPr>
              <p14:xfrm>
                <a:off x="2824961" y="3959172"/>
                <a:ext cx="5400" cy="173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DFE5159-3CB5-81B2-BBB9-11A0AD1412E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815961" y="3950172"/>
                  <a:ext cx="2304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77FF1B1-1D28-5647-BF81-DA476847D446}"/>
                    </a:ext>
                  </a:extLst>
                </p14:cNvPr>
                <p14:cNvContentPartPr/>
                <p14:nvPr/>
              </p14:nvContentPartPr>
              <p14:xfrm>
                <a:off x="3098201" y="3874572"/>
                <a:ext cx="133200" cy="321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77FF1B1-1D28-5647-BF81-DA476847D44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089561" y="3865572"/>
                  <a:ext cx="15084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0BC2464-9C36-6737-78C8-3B3AFD50CB05}"/>
                    </a:ext>
                  </a:extLst>
                </p14:cNvPr>
                <p14:cNvContentPartPr/>
                <p14:nvPr/>
              </p14:nvContentPartPr>
              <p14:xfrm>
                <a:off x="3215561" y="3737052"/>
                <a:ext cx="98280" cy="2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0BC2464-9C36-6737-78C8-3B3AFD50CB0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206561" y="3728412"/>
                  <a:ext cx="1159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84129C2-D888-BF51-8358-CF14E4A84C0F}"/>
                    </a:ext>
                  </a:extLst>
                </p14:cNvPr>
                <p14:cNvContentPartPr/>
                <p14:nvPr/>
              </p14:nvContentPartPr>
              <p14:xfrm>
                <a:off x="3156881" y="3702852"/>
                <a:ext cx="183600" cy="174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84129C2-D888-BF51-8358-CF14E4A84C0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147881" y="3694212"/>
                  <a:ext cx="20124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32FA23F-5994-2958-7B82-0D3DF2692586}"/>
                    </a:ext>
                  </a:extLst>
                </p14:cNvPr>
                <p14:cNvContentPartPr/>
                <p14:nvPr/>
              </p14:nvContentPartPr>
              <p14:xfrm>
                <a:off x="3356681" y="3577572"/>
                <a:ext cx="175320" cy="843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32FA23F-5994-2958-7B82-0D3DF269258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347681" y="3568572"/>
                  <a:ext cx="192960" cy="86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78A0FC0-B8C0-0A23-F01B-1E481A6DA5A4}"/>
                    </a:ext>
                  </a:extLst>
                </p14:cNvPr>
                <p14:cNvContentPartPr/>
                <p14:nvPr/>
              </p14:nvContentPartPr>
              <p14:xfrm>
                <a:off x="2302241" y="3627612"/>
                <a:ext cx="142200" cy="786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78A0FC0-B8C0-0A23-F01B-1E481A6DA5A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293241" y="3618972"/>
                  <a:ext cx="159840" cy="80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64FEA6D-C0E4-452C-2E12-1F0CF61AEB8B}"/>
                    </a:ext>
                  </a:extLst>
                </p14:cNvPr>
                <p14:cNvContentPartPr/>
                <p14:nvPr/>
              </p14:nvContentPartPr>
              <p14:xfrm>
                <a:off x="3319961" y="3720852"/>
                <a:ext cx="2448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64FEA6D-C0E4-452C-2E12-1F0CF61AEB8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311321" y="3711852"/>
                  <a:ext cx="421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19F8BAC-E76E-F8EA-F118-E656A89D7CF0}"/>
              </a:ext>
            </a:extLst>
          </p:cNvPr>
          <p:cNvGrpSpPr/>
          <p:nvPr/>
        </p:nvGrpSpPr>
        <p:grpSpPr>
          <a:xfrm>
            <a:off x="3560360" y="3422296"/>
            <a:ext cx="536400" cy="1568160"/>
            <a:chOff x="3755201" y="3213972"/>
            <a:chExt cx="536400" cy="156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AA39E76-8386-2E5B-C91A-95F9DD3D2F38}"/>
                    </a:ext>
                  </a:extLst>
                </p14:cNvPr>
                <p14:cNvContentPartPr/>
                <p14:nvPr/>
              </p14:nvContentPartPr>
              <p14:xfrm>
                <a:off x="3755201" y="3213972"/>
                <a:ext cx="159840" cy="1529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AA39E76-8386-2E5B-C91A-95F9DD3D2F3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746561" y="3204972"/>
                  <a:ext cx="177480" cy="154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794AA8C-EA15-DDBF-3CEB-E86C17169353}"/>
                    </a:ext>
                  </a:extLst>
                </p14:cNvPr>
                <p14:cNvContentPartPr/>
                <p14:nvPr/>
              </p14:nvContentPartPr>
              <p14:xfrm>
                <a:off x="3989561" y="3252852"/>
                <a:ext cx="360" cy="795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794AA8C-EA15-DDBF-3CEB-E86C1716935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980561" y="3243852"/>
                  <a:ext cx="1800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0526A04-EFA2-081D-86EB-3D433A7E4538}"/>
                    </a:ext>
                  </a:extLst>
                </p14:cNvPr>
                <p14:cNvContentPartPr/>
                <p14:nvPr/>
              </p14:nvContentPartPr>
              <p14:xfrm>
                <a:off x="3989561" y="3522492"/>
                <a:ext cx="360" cy="687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0526A04-EFA2-081D-86EB-3D433A7E453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980561" y="3513492"/>
                  <a:ext cx="1800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EA14514-F81F-DB7E-07A1-B5A4EA56E574}"/>
                    </a:ext>
                  </a:extLst>
                </p14:cNvPr>
                <p14:cNvContentPartPr/>
                <p14:nvPr/>
              </p14:nvContentPartPr>
              <p14:xfrm>
                <a:off x="3992081" y="3757932"/>
                <a:ext cx="360" cy="83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EA14514-F81F-DB7E-07A1-B5A4EA56E57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983441" y="3749292"/>
                  <a:ext cx="1800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55ACD3A-A507-5270-E5BB-BDC2D0B8B839}"/>
                    </a:ext>
                  </a:extLst>
                </p14:cNvPr>
                <p14:cNvContentPartPr/>
                <p14:nvPr/>
              </p14:nvContentPartPr>
              <p14:xfrm>
                <a:off x="3992081" y="4011372"/>
                <a:ext cx="36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55ACD3A-A507-5270-E5BB-BDC2D0B8B83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983441" y="40023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7A5DBFB-A0A0-5330-3CE9-FAA452632ACD}"/>
                    </a:ext>
                  </a:extLst>
                </p14:cNvPr>
                <p14:cNvContentPartPr/>
                <p14:nvPr/>
              </p14:nvContentPartPr>
              <p14:xfrm>
                <a:off x="3992081" y="4112532"/>
                <a:ext cx="360" cy="2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7A5DBFB-A0A0-5330-3CE9-FAA452632AC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983441" y="410353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73CE255-9DEA-FB76-16B8-003A1542A963}"/>
                    </a:ext>
                  </a:extLst>
                </p14:cNvPr>
                <p14:cNvContentPartPr/>
                <p14:nvPr/>
              </p14:nvContentPartPr>
              <p14:xfrm>
                <a:off x="3992081" y="4264452"/>
                <a:ext cx="36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73CE255-9DEA-FB76-16B8-003A1542A96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983441" y="42558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D95049B-001F-44FC-4F18-AA8D72D113E2}"/>
                    </a:ext>
                  </a:extLst>
                </p14:cNvPr>
                <p14:cNvContentPartPr/>
                <p14:nvPr/>
              </p14:nvContentPartPr>
              <p14:xfrm>
                <a:off x="4034561" y="4437252"/>
                <a:ext cx="360" cy="2124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D95049B-001F-44FC-4F18-AA8D72D113E2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025561" y="4428252"/>
                  <a:ext cx="180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1038367-ED6A-19B0-77E3-E8C2608D58D9}"/>
                    </a:ext>
                  </a:extLst>
                </p14:cNvPr>
                <p14:cNvContentPartPr/>
                <p14:nvPr/>
              </p14:nvContentPartPr>
              <p14:xfrm>
                <a:off x="4102961" y="3220812"/>
                <a:ext cx="188640" cy="15613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1038367-ED6A-19B0-77E3-E8C2608D58D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093961" y="3211812"/>
                  <a:ext cx="206280" cy="157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DC247BF-62C3-3662-C96F-8FABAB605192}"/>
              </a:ext>
            </a:extLst>
          </p:cNvPr>
          <p:cNvGrpSpPr/>
          <p:nvPr/>
        </p:nvGrpSpPr>
        <p:grpSpPr>
          <a:xfrm>
            <a:off x="4581680" y="3914416"/>
            <a:ext cx="1569600" cy="527760"/>
            <a:chOff x="4776521" y="3706092"/>
            <a:chExt cx="1569600" cy="52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D078322-C465-3732-0EA3-06A4B0413C40}"/>
                    </a:ext>
                  </a:extLst>
                </p14:cNvPr>
                <p14:cNvContentPartPr/>
                <p14:nvPr/>
              </p14:nvContentPartPr>
              <p14:xfrm>
                <a:off x="4776521" y="3977892"/>
                <a:ext cx="206640" cy="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D078322-C465-3732-0EA3-06A4B0413C40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767881" y="3969252"/>
                  <a:ext cx="22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030BE7E-B3E0-3961-4BA7-3153F308F183}"/>
                    </a:ext>
                  </a:extLst>
                </p14:cNvPr>
                <p14:cNvContentPartPr/>
                <p14:nvPr/>
              </p14:nvContentPartPr>
              <p14:xfrm>
                <a:off x="5137601" y="3767292"/>
                <a:ext cx="360" cy="4075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030BE7E-B3E0-3961-4BA7-3153F308F18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128961" y="3758292"/>
                  <a:ext cx="180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061891A-6077-4DC0-1037-D838D0F3576E}"/>
                    </a:ext>
                  </a:extLst>
                </p14:cNvPr>
                <p14:cNvContentPartPr/>
                <p14:nvPr/>
              </p14:nvContentPartPr>
              <p14:xfrm>
                <a:off x="5168561" y="3855492"/>
                <a:ext cx="211680" cy="2304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061891A-6077-4DC0-1037-D838D0F3576E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159921" y="3846852"/>
                  <a:ext cx="2293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2E6F228-3307-C1BB-AEE9-57CFC5985868}"/>
                    </a:ext>
                  </a:extLst>
                </p14:cNvPr>
                <p14:cNvContentPartPr/>
                <p14:nvPr/>
              </p14:nvContentPartPr>
              <p14:xfrm>
                <a:off x="5499401" y="3706092"/>
                <a:ext cx="127440" cy="5277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2E6F228-3307-C1BB-AEE9-57CFC598586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490761" y="3697452"/>
                  <a:ext cx="145080" cy="54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707AC1-7BCF-DAE1-A8D7-0AA71ACFA1FD}"/>
                    </a:ext>
                  </a:extLst>
                </p14:cNvPr>
                <p14:cNvContentPartPr/>
                <p14:nvPr/>
              </p14:nvContentPartPr>
              <p14:xfrm>
                <a:off x="5626481" y="3919212"/>
                <a:ext cx="222480" cy="1980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8707AC1-7BCF-DAE1-A8D7-0AA71ACFA1F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617841" y="3910212"/>
                  <a:ext cx="24012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CEBFD03-5A92-06B4-DB49-6BFC9DBF6531}"/>
                    </a:ext>
                  </a:extLst>
                </p14:cNvPr>
                <p14:cNvContentPartPr/>
                <p14:nvPr/>
              </p14:nvContentPartPr>
              <p14:xfrm>
                <a:off x="5893241" y="3975372"/>
                <a:ext cx="142560" cy="28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CEBFD03-5A92-06B4-DB49-6BFC9DBF6531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884601" y="3966372"/>
                  <a:ext cx="160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B6381C1-2FB6-6D72-A431-2DCFFA54B55D}"/>
                    </a:ext>
                  </a:extLst>
                </p14:cNvPr>
                <p14:cNvContentPartPr/>
                <p14:nvPr/>
              </p14:nvContentPartPr>
              <p14:xfrm>
                <a:off x="6164321" y="3790692"/>
                <a:ext cx="6120" cy="2984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B6381C1-2FB6-6D72-A431-2DCFFA54B55D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155681" y="3781692"/>
                  <a:ext cx="2376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574C047-575D-E0C6-06D5-49B8F82C3D99}"/>
                    </a:ext>
                  </a:extLst>
                </p14:cNvPr>
                <p14:cNvContentPartPr/>
                <p14:nvPr/>
              </p14:nvContentPartPr>
              <p14:xfrm>
                <a:off x="6181241" y="3717972"/>
                <a:ext cx="164880" cy="432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574C047-575D-E0C6-06D5-49B8F82C3D99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172241" y="3709332"/>
                  <a:ext cx="182520" cy="45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260C8B7-EE87-D9DF-CFDD-5BC1122ED7D2}"/>
              </a:ext>
            </a:extLst>
          </p:cNvPr>
          <p:cNvGrpSpPr/>
          <p:nvPr/>
        </p:nvGrpSpPr>
        <p:grpSpPr>
          <a:xfrm>
            <a:off x="1595120" y="3833776"/>
            <a:ext cx="225360" cy="298800"/>
            <a:chOff x="1789961" y="3625452"/>
            <a:chExt cx="225360" cy="29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84D9A5A-EB87-46F8-F44E-C599333D6369}"/>
                    </a:ext>
                  </a:extLst>
                </p14:cNvPr>
                <p14:cNvContentPartPr/>
                <p14:nvPr/>
              </p14:nvContentPartPr>
              <p14:xfrm>
                <a:off x="1789961" y="3763332"/>
                <a:ext cx="225360" cy="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84D9A5A-EB87-46F8-F44E-C599333D6369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771961" y="3745692"/>
                  <a:ext cx="261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105ECCF8-A31A-294B-B9C2-FDE509C30E14}"/>
                    </a:ext>
                  </a:extLst>
                </p14:cNvPr>
                <p14:cNvContentPartPr/>
                <p14:nvPr/>
              </p14:nvContentPartPr>
              <p14:xfrm>
                <a:off x="1868801" y="3625452"/>
                <a:ext cx="20160" cy="2988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05ECCF8-A31A-294B-B9C2-FDE509C30E14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851161" y="3607452"/>
                  <a:ext cx="55800" cy="33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FA97CAF4-ADBB-DF05-5DAF-C42B3B791C39}"/>
                  </a:ext>
                </a:extLst>
              </p14:cNvPr>
              <p14:cNvContentPartPr/>
              <p14:nvPr/>
            </p14:nvContentPartPr>
            <p14:xfrm>
              <a:off x="1610960" y="4407976"/>
              <a:ext cx="272520" cy="54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FA97CAF4-ADBB-DF05-5DAF-C42B3B791C39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1593320" y="4390336"/>
                <a:ext cx="308160" cy="4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8" name="Group 107">
            <a:extLst>
              <a:ext uri="{FF2B5EF4-FFF2-40B4-BE49-F238E27FC236}">
                <a16:creationId xmlns:a16="http://schemas.microsoft.com/office/drawing/2014/main" id="{2AF898DB-6EBF-2CA0-6F6B-8F660A8A2C48}"/>
              </a:ext>
            </a:extLst>
          </p:cNvPr>
          <p:cNvGrpSpPr/>
          <p:nvPr/>
        </p:nvGrpSpPr>
        <p:grpSpPr>
          <a:xfrm>
            <a:off x="6843200" y="3272176"/>
            <a:ext cx="1842480" cy="445320"/>
            <a:chOff x="7038041" y="3063852"/>
            <a:chExt cx="1842480" cy="44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4D75388-F663-F34D-B37B-45B5340CB03C}"/>
                    </a:ext>
                  </a:extLst>
                </p14:cNvPr>
                <p14:cNvContentPartPr/>
                <p14:nvPr/>
              </p14:nvContentPartPr>
              <p14:xfrm>
                <a:off x="7038041" y="3347892"/>
                <a:ext cx="343800" cy="9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4D75388-F663-F34D-B37B-45B5340CB03C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020401" y="3330252"/>
                  <a:ext cx="3794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A76AB42-32DC-EF6A-91A5-D686EBE0964D}"/>
                    </a:ext>
                  </a:extLst>
                </p14:cNvPr>
                <p14:cNvContentPartPr/>
                <p14:nvPr/>
              </p14:nvContentPartPr>
              <p14:xfrm>
                <a:off x="7193201" y="3162492"/>
                <a:ext cx="18720" cy="346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A76AB42-32DC-EF6A-91A5-D686EBE0964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175561" y="3144852"/>
                  <a:ext cx="5436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71C1B1B-AADB-9A67-7B31-7165C55EFA0A}"/>
                    </a:ext>
                  </a:extLst>
                </p14:cNvPr>
                <p14:cNvContentPartPr/>
                <p14:nvPr/>
              </p14:nvContentPartPr>
              <p14:xfrm>
                <a:off x="7505681" y="3312252"/>
                <a:ext cx="360" cy="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71C1B1B-AADB-9A67-7B31-7165C55EFA0A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488041" y="329425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A84297C-F2FA-7B82-EFA9-35A69FBF2AA2}"/>
                    </a:ext>
                  </a:extLst>
                </p14:cNvPr>
                <p14:cNvContentPartPr/>
                <p14:nvPr/>
              </p14:nvContentPartPr>
              <p14:xfrm>
                <a:off x="7505681" y="3396852"/>
                <a:ext cx="360" cy="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A84297C-F2FA-7B82-EFA9-35A69FBF2AA2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488041" y="337921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0DF03CC3-E5BE-7F81-B3F8-07288C82D8FA}"/>
                    </a:ext>
                  </a:extLst>
                </p14:cNvPr>
                <p14:cNvContentPartPr/>
                <p14:nvPr/>
              </p14:nvContentPartPr>
              <p14:xfrm>
                <a:off x="7685681" y="3088332"/>
                <a:ext cx="474840" cy="3470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0DF03CC3-E5BE-7F81-B3F8-07288C82D8F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667681" y="3070692"/>
                  <a:ext cx="51048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BE9E72A-F631-7DEA-9130-FB87A9B0643F}"/>
                    </a:ext>
                  </a:extLst>
                </p14:cNvPr>
                <p14:cNvContentPartPr/>
                <p14:nvPr/>
              </p14:nvContentPartPr>
              <p14:xfrm>
                <a:off x="8008601" y="3218652"/>
                <a:ext cx="3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BE9E72A-F631-7DEA-9130-FB87A9B0643F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990601" y="320065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D19AAD9-DC81-A3CA-CB76-167DFB493369}"/>
                    </a:ext>
                  </a:extLst>
                </p14:cNvPr>
                <p14:cNvContentPartPr/>
                <p14:nvPr/>
              </p14:nvContentPartPr>
              <p14:xfrm>
                <a:off x="8304521" y="3367332"/>
                <a:ext cx="360" cy="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D19AAD9-DC81-A3CA-CB76-167DFB493369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8286521" y="334933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CC465DB-87C8-262F-3E3B-E3CFC3257DB8}"/>
                    </a:ext>
                  </a:extLst>
                </p14:cNvPr>
                <p14:cNvContentPartPr/>
                <p14:nvPr/>
              </p14:nvContentPartPr>
              <p14:xfrm>
                <a:off x="8416481" y="3063852"/>
                <a:ext cx="464040" cy="3747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CC465DB-87C8-262F-3E3B-E3CFC3257DB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398841" y="3045852"/>
                  <a:ext cx="49968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6B96443-D7B9-E980-1F53-3AFFC8B70F48}"/>
                    </a:ext>
                  </a:extLst>
                </p14:cNvPr>
                <p14:cNvContentPartPr/>
                <p14:nvPr/>
              </p14:nvContentPartPr>
              <p14:xfrm>
                <a:off x="8736161" y="3212532"/>
                <a:ext cx="96480" cy="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6B96443-D7B9-E980-1F53-3AFFC8B70F4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718161" y="3194892"/>
                  <a:ext cx="13212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D974A1B-C9A6-FA01-76C7-E1BE914643D2}"/>
              </a:ext>
            </a:extLst>
          </p:cNvPr>
          <p:cNvGrpSpPr/>
          <p:nvPr/>
        </p:nvGrpSpPr>
        <p:grpSpPr>
          <a:xfrm>
            <a:off x="6884600" y="3995416"/>
            <a:ext cx="1121400" cy="352440"/>
            <a:chOff x="7079441" y="3787092"/>
            <a:chExt cx="1121400" cy="35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B41B232-D9FC-7F59-12ED-EA5CB4AF3445}"/>
                    </a:ext>
                  </a:extLst>
                </p14:cNvPr>
                <p14:cNvContentPartPr/>
                <p14:nvPr/>
              </p14:nvContentPartPr>
              <p14:xfrm>
                <a:off x="7079441" y="3974652"/>
                <a:ext cx="213480" cy="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B41B232-D9FC-7F59-12ED-EA5CB4AF344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061801" y="3957012"/>
                  <a:ext cx="2491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2BA4E283-8A49-9784-698A-EE6A134C46B4}"/>
                    </a:ext>
                  </a:extLst>
                </p14:cNvPr>
                <p14:cNvContentPartPr/>
                <p14:nvPr/>
              </p14:nvContentPartPr>
              <p14:xfrm>
                <a:off x="7368161" y="3927492"/>
                <a:ext cx="360" cy="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2BA4E283-8A49-9784-698A-EE6A134C46B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350161" y="390949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8F28CC3-F6FB-C457-3A72-ACCD34ACC9F5}"/>
                    </a:ext>
                  </a:extLst>
                </p14:cNvPr>
                <p14:cNvContentPartPr/>
                <p14:nvPr/>
              </p14:nvContentPartPr>
              <p14:xfrm>
                <a:off x="7389401" y="4067172"/>
                <a:ext cx="36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8F28CC3-F6FB-C457-3A72-ACCD34ACC9F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371401" y="404953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4279007-840F-0460-6BB5-966FEE8F3599}"/>
                    </a:ext>
                  </a:extLst>
                </p14:cNvPr>
                <p14:cNvContentPartPr/>
                <p14:nvPr/>
              </p14:nvContentPartPr>
              <p14:xfrm>
                <a:off x="7562921" y="3787092"/>
                <a:ext cx="217800" cy="3495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4279007-840F-0460-6BB5-966FEE8F3599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544921" y="3769452"/>
                  <a:ext cx="25344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A606C7F-7825-845F-F620-A0A39DFDE015}"/>
                    </a:ext>
                  </a:extLst>
                </p14:cNvPr>
                <p14:cNvContentPartPr/>
                <p14:nvPr/>
              </p14:nvContentPartPr>
              <p14:xfrm>
                <a:off x="7854881" y="3999132"/>
                <a:ext cx="345960" cy="1386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A606C7F-7825-845F-F620-A0A39DFDE015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837241" y="3981132"/>
                  <a:ext cx="3816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82FE3A3-D1FD-EBD7-7B68-EAD2FE5E66AD}"/>
                    </a:ext>
                  </a:extLst>
                </p14:cNvPr>
                <p14:cNvContentPartPr/>
                <p14:nvPr/>
              </p14:nvContentPartPr>
              <p14:xfrm>
                <a:off x="8100401" y="4003812"/>
                <a:ext cx="88560" cy="1357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82FE3A3-D1FD-EBD7-7B68-EAD2FE5E66AD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8082761" y="3986172"/>
                  <a:ext cx="124200" cy="17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32A3726-2587-DB4F-B992-2FFACF231BE6}"/>
              </a:ext>
            </a:extLst>
          </p:cNvPr>
          <p:cNvGrpSpPr/>
          <p:nvPr/>
        </p:nvGrpSpPr>
        <p:grpSpPr>
          <a:xfrm>
            <a:off x="8219480" y="3961576"/>
            <a:ext cx="448920" cy="311040"/>
            <a:chOff x="8414321" y="3753252"/>
            <a:chExt cx="448920" cy="31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2FBF718-7087-3931-AFD0-9572AF3FD8CE}"/>
                    </a:ext>
                  </a:extLst>
                </p14:cNvPr>
                <p14:cNvContentPartPr/>
                <p14:nvPr/>
              </p14:nvContentPartPr>
              <p14:xfrm>
                <a:off x="8414321" y="3753252"/>
                <a:ext cx="414000" cy="3110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2FBF718-7087-3931-AFD0-9572AF3FD8CE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396321" y="3735612"/>
                  <a:ext cx="44964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F374C99-6DE6-FDD1-D904-8F9F769C1013}"/>
                    </a:ext>
                  </a:extLst>
                </p14:cNvPr>
                <p14:cNvContentPartPr/>
                <p14:nvPr/>
              </p14:nvContentPartPr>
              <p14:xfrm>
                <a:off x="8708801" y="3783492"/>
                <a:ext cx="154440" cy="53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F374C99-6DE6-FDD1-D904-8F9F769C1013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8691161" y="3765852"/>
                  <a:ext cx="190080" cy="8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9B4C1BF-5D20-E933-CE3C-4328CDA7ADFA}"/>
              </a:ext>
            </a:extLst>
          </p:cNvPr>
          <p:cNvGrpSpPr/>
          <p:nvPr/>
        </p:nvGrpSpPr>
        <p:grpSpPr>
          <a:xfrm>
            <a:off x="526640" y="5614696"/>
            <a:ext cx="715320" cy="243360"/>
            <a:chOff x="721481" y="5406372"/>
            <a:chExt cx="715320" cy="24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1CCC0654-63FD-6E3C-698E-B6DB79B9B1C5}"/>
                    </a:ext>
                  </a:extLst>
                </p14:cNvPr>
                <p14:cNvContentPartPr/>
                <p14:nvPr/>
              </p14:nvContentPartPr>
              <p14:xfrm>
                <a:off x="721481" y="5406372"/>
                <a:ext cx="394560" cy="243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1CCC0654-63FD-6E3C-698E-B6DB79B9B1C5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12841" y="5397372"/>
                  <a:ext cx="4122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3B90E316-E2E1-77CE-AF33-EF5CDC762E0A}"/>
                    </a:ext>
                  </a:extLst>
                </p14:cNvPr>
                <p14:cNvContentPartPr/>
                <p14:nvPr/>
              </p14:nvContentPartPr>
              <p14:xfrm>
                <a:off x="1289201" y="5445972"/>
                <a:ext cx="9504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3B90E316-E2E1-77CE-AF33-EF5CDC762E0A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280201" y="5437332"/>
                  <a:ext cx="11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A3CC6EFC-001B-0F09-499F-B4C0AC293A9B}"/>
                    </a:ext>
                  </a:extLst>
                </p14:cNvPr>
                <p14:cNvContentPartPr/>
                <p14:nvPr/>
              </p14:nvContentPartPr>
              <p14:xfrm>
                <a:off x="1318361" y="5525172"/>
                <a:ext cx="118440" cy="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A3CC6EFC-001B-0F09-499F-B4C0AC293A9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309361" y="5516532"/>
                  <a:ext cx="1360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7254AF1-52E3-9A3A-67DA-268565003760}"/>
              </a:ext>
            </a:extLst>
          </p:cNvPr>
          <p:cNvGrpSpPr/>
          <p:nvPr/>
        </p:nvGrpSpPr>
        <p:grpSpPr>
          <a:xfrm>
            <a:off x="1871960" y="5437576"/>
            <a:ext cx="524160" cy="420120"/>
            <a:chOff x="2066801" y="5229252"/>
            <a:chExt cx="524160" cy="42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0BF4AAC-BD8F-EE7A-BA6E-AF1536DE09B7}"/>
                    </a:ext>
                  </a:extLst>
                </p14:cNvPr>
                <p14:cNvContentPartPr/>
                <p14:nvPr/>
              </p14:nvContentPartPr>
              <p14:xfrm>
                <a:off x="2066801" y="5229252"/>
                <a:ext cx="194040" cy="2980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0BF4AAC-BD8F-EE7A-BA6E-AF1536DE09B7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057801" y="5220612"/>
                  <a:ext cx="21168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C8B5519A-90E5-BDAC-55BF-25DDB53E9745}"/>
                    </a:ext>
                  </a:extLst>
                </p14:cNvPr>
                <p14:cNvContentPartPr/>
                <p14:nvPr/>
              </p14:nvContentPartPr>
              <p14:xfrm>
                <a:off x="2227721" y="5339052"/>
                <a:ext cx="11880" cy="3103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C8B5519A-90E5-BDAC-55BF-25DDB53E9745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218721" y="5330412"/>
                  <a:ext cx="2952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A94216B-43A7-D5F8-7D4F-4CF28066C73C}"/>
                    </a:ext>
                  </a:extLst>
                </p14:cNvPr>
                <p14:cNvContentPartPr/>
                <p14:nvPr/>
              </p14:nvContentPartPr>
              <p14:xfrm>
                <a:off x="2402681" y="5275692"/>
                <a:ext cx="188280" cy="3171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A94216B-43A7-D5F8-7D4F-4CF28066C73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2394041" y="5267052"/>
                  <a:ext cx="205920" cy="33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BC71239-7090-8EE7-921D-D1A1719E34DD}"/>
              </a:ext>
            </a:extLst>
          </p:cNvPr>
          <p:cNvGrpSpPr/>
          <p:nvPr/>
        </p:nvGrpSpPr>
        <p:grpSpPr>
          <a:xfrm>
            <a:off x="2839640" y="5535856"/>
            <a:ext cx="209520" cy="264240"/>
            <a:chOff x="3034481" y="5327532"/>
            <a:chExt cx="209520" cy="26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99286EE7-1DF4-EEB3-0697-4BFB4ED3886B}"/>
                    </a:ext>
                  </a:extLst>
                </p14:cNvPr>
                <p14:cNvContentPartPr/>
                <p14:nvPr/>
              </p14:nvContentPartPr>
              <p14:xfrm>
                <a:off x="3160841" y="5327532"/>
                <a:ext cx="360" cy="2642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99286EE7-1DF4-EEB3-0697-4BFB4ED3886B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152201" y="5318892"/>
                  <a:ext cx="180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2080C628-93B2-396D-7775-C098CDE2B557}"/>
                    </a:ext>
                  </a:extLst>
                </p14:cNvPr>
                <p14:cNvContentPartPr/>
                <p14:nvPr/>
              </p14:nvContentPartPr>
              <p14:xfrm>
                <a:off x="3034481" y="5469372"/>
                <a:ext cx="209520" cy="147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2080C628-93B2-396D-7775-C098CDE2B557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025481" y="5460372"/>
                  <a:ext cx="22716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835847AE-C108-C007-D2F8-868CCA782A92}"/>
              </a:ext>
            </a:extLst>
          </p:cNvPr>
          <p:cNvGrpSpPr/>
          <p:nvPr/>
        </p:nvGrpSpPr>
        <p:grpSpPr>
          <a:xfrm>
            <a:off x="3281360" y="5513896"/>
            <a:ext cx="528840" cy="293760"/>
            <a:chOff x="3476201" y="5305572"/>
            <a:chExt cx="528840" cy="29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0A9BEF2F-ADAD-B4B1-048A-04E901E09DAC}"/>
                    </a:ext>
                  </a:extLst>
                </p14:cNvPr>
                <p14:cNvContentPartPr/>
                <p14:nvPr/>
              </p14:nvContentPartPr>
              <p14:xfrm>
                <a:off x="3476201" y="5305572"/>
                <a:ext cx="171000" cy="2937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0A9BEF2F-ADAD-B4B1-048A-04E901E09DAC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467561" y="5296572"/>
                  <a:ext cx="18864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E7B08932-AC82-7F3D-BD4C-5C3938EF27B8}"/>
                    </a:ext>
                  </a:extLst>
                </p14:cNvPr>
                <p14:cNvContentPartPr/>
                <p14:nvPr/>
              </p14:nvContentPartPr>
              <p14:xfrm>
                <a:off x="3703001" y="5322492"/>
                <a:ext cx="302040" cy="2714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E7B08932-AC82-7F3D-BD4C-5C3938EF27B8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694361" y="5313852"/>
                  <a:ext cx="319680" cy="28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889C582D-9980-F71E-D255-749B95874BEB}"/>
              </a:ext>
            </a:extLst>
          </p:cNvPr>
          <p:cNvGrpSpPr/>
          <p:nvPr/>
        </p:nvGrpSpPr>
        <p:grpSpPr>
          <a:xfrm>
            <a:off x="3919640" y="5300776"/>
            <a:ext cx="1074960" cy="659880"/>
            <a:chOff x="4114481" y="5092452"/>
            <a:chExt cx="1074960" cy="65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73F9F9B8-CEFD-C662-B328-C88C0091154C}"/>
                    </a:ext>
                  </a:extLst>
                </p14:cNvPr>
                <p14:cNvContentPartPr/>
                <p14:nvPr/>
              </p14:nvContentPartPr>
              <p14:xfrm>
                <a:off x="4114481" y="5160492"/>
                <a:ext cx="201600" cy="5918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73F9F9B8-CEFD-C662-B328-C88C0091154C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105481" y="5151852"/>
                  <a:ext cx="219240" cy="60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557D7D33-C078-E397-A242-A1EFC32FD076}"/>
                    </a:ext>
                  </a:extLst>
                </p14:cNvPr>
                <p14:cNvContentPartPr/>
                <p14:nvPr/>
              </p14:nvContentPartPr>
              <p14:xfrm>
                <a:off x="4316801" y="5246172"/>
                <a:ext cx="22680" cy="3067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557D7D33-C078-E397-A242-A1EFC32FD076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4308161" y="5237172"/>
                  <a:ext cx="4032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5ACAA0E9-088A-7148-DAC9-83459C5BDD3F}"/>
                    </a:ext>
                  </a:extLst>
                </p14:cNvPr>
                <p14:cNvContentPartPr/>
                <p14:nvPr/>
              </p14:nvContentPartPr>
              <p14:xfrm>
                <a:off x="4409681" y="5423292"/>
                <a:ext cx="146880" cy="36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5ACAA0E9-088A-7148-DAC9-83459C5BDD3F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4400681" y="5414652"/>
                  <a:ext cx="164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468B78B7-53D6-DA3F-951E-D8346E5836AA}"/>
                    </a:ext>
                  </a:extLst>
                </p14:cNvPr>
                <p14:cNvContentPartPr/>
                <p14:nvPr/>
              </p14:nvContentPartPr>
              <p14:xfrm>
                <a:off x="4694801" y="5227452"/>
                <a:ext cx="182160" cy="3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468B78B7-53D6-DA3F-951E-D8346E5836AA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4686161" y="5218452"/>
                  <a:ext cx="19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E48AA1DB-3BC9-088F-FB55-9193BC7FC057}"/>
                    </a:ext>
                  </a:extLst>
                </p14:cNvPr>
                <p14:cNvContentPartPr/>
                <p14:nvPr/>
              </p14:nvContentPartPr>
              <p14:xfrm>
                <a:off x="4824401" y="5227452"/>
                <a:ext cx="28800" cy="28404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E48AA1DB-3BC9-088F-FB55-9193BC7FC057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4815761" y="5218452"/>
                  <a:ext cx="464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9B4D2046-0362-4FF5-753E-097AF742040D}"/>
                    </a:ext>
                  </a:extLst>
                </p14:cNvPr>
                <p14:cNvContentPartPr/>
                <p14:nvPr/>
              </p14:nvContentPartPr>
              <p14:xfrm>
                <a:off x="4779401" y="5511132"/>
                <a:ext cx="162360" cy="3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9B4D2046-0362-4FF5-753E-097AF742040D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4770761" y="5502132"/>
                  <a:ext cx="180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72AB4C83-9BE3-0FC8-E298-F09FCD6CF54D}"/>
                    </a:ext>
                  </a:extLst>
                </p14:cNvPr>
                <p14:cNvContentPartPr/>
                <p14:nvPr/>
              </p14:nvContentPartPr>
              <p14:xfrm>
                <a:off x="4844201" y="5197932"/>
                <a:ext cx="81360" cy="36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72AB4C83-9BE3-0FC8-E298-F09FCD6CF54D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4835201" y="5188932"/>
                  <a:ext cx="99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BC0B820B-B0F6-B1DA-256A-A98A264D2557}"/>
                    </a:ext>
                  </a:extLst>
                </p14:cNvPr>
                <p14:cNvContentPartPr/>
                <p14:nvPr/>
              </p14:nvContentPartPr>
              <p14:xfrm>
                <a:off x="4741601" y="5213412"/>
                <a:ext cx="162000" cy="540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BC0B820B-B0F6-B1DA-256A-A98A264D2557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4732601" y="5204772"/>
                  <a:ext cx="1796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014B7D97-0F6A-95CC-74FD-83C6E9E26E17}"/>
                    </a:ext>
                  </a:extLst>
                </p14:cNvPr>
                <p14:cNvContentPartPr/>
                <p14:nvPr/>
              </p14:nvContentPartPr>
              <p14:xfrm>
                <a:off x="4785881" y="5502492"/>
                <a:ext cx="235080" cy="3888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014B7D97-0F6A-95CC-74FD-83C6E9E26E17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777241" y="5493852"/>
                  <a:ext cx="25272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B439F8F7-1629-B356-C0E2-EB547CDDF1F1}"/>
                    </a:ext>
                  </a:extLst>
                </p14:cNvPr>
                <p14:cNvContentPartPr/>
                <p14:nvPr/>
              </p14:nvContentPartPr>
              <p14:xfrm>
                <a:off x="5032481" y="5092452"/>
                <a:ext cx="156960" cy="59940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B439F8F7-1629-B356-C0E2-EB547CDDF1F1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5023841" y="5083452"/>
                  <a:ext cx="174600" cy="61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A8E5FAB6-C617-E04C-5094-ACE509E5281D}"/>
                  </a:ext>
                </a:extLst>
              </p14:cNvPr>
              <p14:cNvContentPartPr/>
              <p14:nvPr/>
            </p14:nvContentPartPr>
            <p14:xfrm>
              <a:off x="1501880" y="5509936"/>
              <a:ext cx="213480" cy="36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A8E5FAB6-C617-E04C-5094-ACE509E5281D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1483880" y="5492296"/>
                <a:ext cx="24912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0" name="Group 279">
            <a:extLst>
              <a:ext uri="{FF2B5EF4-FFF2-40B4-BE49-F238E27FC236}">
                <a16:creationId xmlns:a16="http://schemas.microsoft.com/office/drawing/2014/main" id="{090CC7EF-2E3C-8725-0A78-4815AC2AD497}"/>
              </a:ext>
            </a:extLst>
          </p:cNvPr>
          <p:cNvGrpSpPr/>
          <p:nvPr/>
        </p:nvGrpSpPr>
        <p:grpSpPr>
          <a:xfrm>
            <a:off x="1531760" y="5632336"/>
            <a:ext cx="235800" cy="244080"/>
            <a:chOff x="1726601" y="5424012"/>
            <a:chExt cx="235800" cy="24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9FFA5FAB-2121-CE6A-6FD8-64F7A8B82144}"/>
                    </a:ext>
                  </a:extLst>
                </p14:cNvPr>
                <p14:cNvContentPartPr/>
                <p14:nvPr/>
              </p14:nvContentPartPr>
              <p14:xfrm>
                <a:off x="1832801" y="5424012"/>
                <a:ext cx="23760" cy="2440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9FFA5FAB-2121-CE6A-6FD8-64F7A8B82144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815161" y="5406012"/>
                  <a:ext cx="594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F111FB8B-6228-5643-F5EA-A4DCB8B9B07C}"/>
                    </a:ext>
                  </a:extLst>
                </p14:cNvPr>
                <p14:cNvContentPartPr/>
                <p14:nvPr/>
              </p14:nvContentPartPr>
              <p14:xfrm>
                <a:off x="1726601" y="5556132"/>
                <a:ext cx="235800" cy="3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F111FB8B-6228-5643-F5EA-A4DCB8B9B07C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708601" y="5538132"/>
                  <a:ext cx="27144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82" name="Ink 281">
                <a:extLst>
                  <a:ext uri="{FF2B5EF4-FFF2-40B4-BE49-F238E27FC236}">
                    <a16:creationId xmlns:a16="http://schemas.microsoft.com/office/drawing/2014/main" id="{CEE9F4D1-55C1-47B9-86A7-00D1CC6209A3}"/>
                  </a:ext>
                </a:extLst>
              </p14:cNvPr>
              <p14:cNvContentPartPr/>
              <p14:nvPr/>
            </p14:nvContentPartPr>
            <p14:xfrm>
              <a:off x="271040" y="3275776"/>
              <a:ext cx="360" cy="17640"/>
            </p14:xfrm>
          </p:contentPart>
        </mc:Choice>
        <mc:Fallback xmlns="">
          <p:pic>
            <p:nvPicPr>
              <p:cNvPr id="282" name="Ink 281">
                <a:extLst>
                  <a:ext uri="{FF2B5EF4-FFF2-40B4-BE49-F238E27FC236}">
                    <a16:creationId xmlns:a16="http://schemas.microsoft.com/office/drawing/2014/main" id="{CEE9F4D1-55C1-47B9-86A7-00D1CC6209A3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262400" y="3267136"/>
                <a:ext cx="18000" cy="35280"/>
              </a:xfrm>
              <a:prstGeom prst="rect">
                <a:avLst/>
              </a:prstGeom>
            </p:spPr>
          </p:pic>
        </mc:Fallback>
      </mc:AlternateContent>
      <p:sp>
        <p:nvSpPr>
          <p:cNvPr id="285" name="Rectangle 284">
            <a:extLst>
              <a:ext uri="{FF2B5EF4-FFF2-40B4-BE49-F238E27FC236}">
                <a16:creationId xmlns:a16="http://schemas.microsoft.com/office/drawing/2014/main" id="{A1A7B792-492E-78D2-8743-33197E38CF09}"/>
              </a:ext>
            </a:extLst>
          </p:cNvPr>
          <p:cNvSpPr/>
          <p:nvPr/>
        </p:nvSpPr>
        <p:spPr>
          <a:xfrm>
            <a:off x="271040" y="2875324"/>
            <a:ext cx="8601919" cy="3352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66C3D6-A974-A7E9-3CE6-256268F83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5594"/>
    </mc:Choice>
    <mc:Fallback xmlns="">
      <p:transition advClick="0" advTm="55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E564D-FACC-728A-D3DA-194572B7E31B}"/>
              </a:ext>
            </a:extLst>
          </p:cNvPr>
          <p:cNvSpPr txBox="1"/>
          <p:nvPr/>
        </p:nvSpPr>
        <p:spPr>
          <a:xfrm>
            <a:off x="1864850" y="104910"/>
            <a:ext cx="5445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Summary – Min/Max Cut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2398C5E-D976-3518-CCB5-7D29E1A8AA45}"/>
              </a:ext>
            </a:extLst>
          </p:cNvPr>
          <p:cNvGrpSpPr/>
          <p:nvPr/>
        </p:nvGrpSpPr>
        <p:grpSpPr>
          <a:xfrm>
            <a:off x="3805999" y="1727585"/>
            <a:ext cx="657360" cy="883800"/>
            <a:chOff x="4371394" y="1912457"/>
            <a:chExt cx="657360" cy="88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4D9ACAA-4060-4441-3B26-147A6D65B522}"/>
                    </a:ext>
                  </a:extLst>
                </p14:cNvPr>
                <p14:cNvContentPartPr/>
                <p14:nvPr/>
              </p14:nvContentPartPr>
              <p14:xfrm>
                <a:off x="4371394" y="1912457"/>
                <a:ext cx="333360" cy="369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4D9ACAA-4060-4441-3B26-147A6D65B52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62754" y="1903817"/>
                  <a:ext cx="35100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9BE97F4-3C6D-F122-5FF6-89FDE32E115F}"/>
                    </a:ext>
                  </a:extLst>
                </p14:cNvPr>
                <p14:cNvContentPartPr/>
                <p14:nvPr/>
              </p14:nvContentPartPr>
              <p14:xfrm>
                <a:off x="4813114" y="2271377"/>
                <a:ext cx="215640" cy="5248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9BE97F4-3C6D-F122-5FF6-89FDE32E115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04474" y="2262377"/>
                  <a:ext cx="233280" cy="54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423E2CBA-6E6C-6941-4947-A48D5292E616}"/>
                    </a:ext>
                  </a:extLst>
                </p14:cNvPr>
                <p14:cNvContentPartPr/>
                <p14:nvPr/>
              </p14:nvContentPartPr>
              <p14:xfrm>
                <a:off x="4954954" y="2085617"/>
                <a:ext cx="25920" cy="532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23E2CBA-6E6C-6941-4947-A48D5292E61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45954" y="2076977"/>
                  <a:ext cx="435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043F656D-4DC1-8E40-2A4C-932ED2C1C767}"/>
                    </a:ext>
                  </a:extLst>
                </p14:cNvPr>
                <p14:cNvContentPartPr/>
                <p14:nvPr/>
              </p14:nvContentPartPr>
              <p14:xfrm>
                <a:off x="4795834" y="2101457"/>
                <a:ext cx="41400" cy="36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043F656D-4DC1-8E40-2A4C-932ED2C1C76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786834" y="2092457"/>
                  <a:ext cx="59040" cy="5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F94678C2-CDEC-258A-59B1-9FAF0D8F2B68}"/>
                  </a:ext>
                </a:extLst>
              </p14:cNvPr>
              <p14:cNvContentPartPr/>
              <p14:nvPr/>
            </p14:nvContentPartPr>
            <p14:xfrm>
              <a:off x="4688359" y="1931705"/>
              <a:ext cx="145800" cy="36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F94678C2-CDEC-258A-59B1-9FAF0D8F2B6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79359" y="1922705"/>
                <a:ext cx="163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3987E614-BADD-2D2B-CA93-F644864F32EF}"/>
                  </a:ext>
                </a:extLst>
              </p14:cNvPr>
              <p14:cNvContentPartPr/>
              <p14:nvPr/>
            </p14:nvContentPartPr>
            <p14:xfrm>
              <a:off x="4709959" y="2049425"/>
              <a:ext cx="171360" cy="3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3987E614-BADD-2D2B-CA93-F644864F32E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00959" y="2040425"/>
                <a:ext cx="189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61FC3BD7-2482-F57F-C477-254E69ECDAE9}"/>
                  </a:ext>
                </a:extLst>
              </p14:cNvPr>
              <p14:cNvContentPartPr/>
              <p14:nvPr/>
            </p14:nvContentPartPr>
            <p14:xfrm>
              <a:off x="5136199" y="1928825"/>
              <a:ext cx="242280" cy="3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61FC3BD7-2482-F57F-C477-254E69ECDAE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27186" y="1919825"/>
                <a:ext cx="259946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A25DD523-D798-6E3B-C94F-910A2C22AB4F}"/>
                  </a:ext>
                </a:extLst>
              </p14:cNvPr>
              <p14:cNvContentPartPr/>
              <p14:nvPr/>
            </p14:nvContentPartPr>
            <p14:xfrm>
              <a:off x="5520319" y="1731185"/>
              <a:ext cx="245520" cy="27720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A25DD523-D798-6E3B-C94F-910A2C22AB4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11319" y="1722185"/>
                <a:ext cx="26316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9B463178-2D68-D1CF-A464-14AD0C019AED}"/>
                  </a:ext>
                </a:extLst>
              </p14:cNvPr>
              <p14:cNvContentPartPr/>
              <p14:nvPr/>
            </p14:nvContentPartPr>
            <p14:xfrm>
              <a:off x="5686999" y="1848545"/>
              <a:ext cx="360" cy="26424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9B463178-2D68-D1CF-A464-14AD0C019AE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677999" y="1839545"/>
                <a:ext cx="1800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3FA7FCCD-D048-9DDA-D5F3-4B8BC357F890}"/>
                  </a:ext>
                </a:extLst>
              </p14:cNvPr>
              <p14:cNvContentPartPr/>
              <p14:nvPr/>
            </p14:nvContentPartPr>
            <p14:xfrm>
              <a:off x="5885719" y="1700945"/>
              <a:ext cx="204480" cy="3700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3FA7FCCD-D048-9DDA-D5F3-4B8BC357F89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76719" y="1691954"/>
                <a:ext cx="222120" cy="3877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93970278-CB34-3931-3BE1-3AECFAF8D6DA}"/>
                  </a:ext>
                </a:extLst>
              </p14:cNvPr>
              <p14:cNvContentPartPr/>
              <p14:nvPr/>
            </p14:nvContentPartPr>
            <p14:xfrm>
              <a:off x="6208639" y="1954385"/>
              <a:ext cx="223560" cy="40932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93970278-CB34-3931-3BE1-3AECFAF8D6D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99639" y="1945385"/>
                <a:ext cx="24120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DBC83CF2-4C33-8C66-103A-7871F8FDEC80}"/>
                  </a:ext>
                </a:extLst>
              </p14:cNvPr>
              <p14:cNvContentPartPr/>
              <p14:nvPr/>
            </p14:nvContentPartPr>
            <p14:xfrm>
              <a:off x="6258319" y="1684025"/>
              <a:ext cx="63720" cy="2304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DBC83CF2-4C33-8C66-103A-7871F8FDEC8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49319" y="1675025"/>
                <a:ext cx="813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24FFBD1B-AA47-89BA-93B5-B795E07D3C2F}"/>
                  </a:ext>
                </a:extLst>
              </p14:cNvPr>
              <p14:cNvContentPartPr/>
              <p14:nvPr/>
            </p14:nvContentPartPr>
            <p14:xfrm>
              <a:off x="6479719" y="1657385"/>
              <a:ext cx="48960" cy="298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24FFBD1B-AA47-89BA-93B5-B795E07D3C2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470719" y="1648385"/>
                <a:ext cx="6660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1327A2CB-A130-5B4F-E0ED-BB41E8FBEFE3}"/>
                  </a:ext>
                </a:extLst>
              </p14:cNvPr>
              <p14:cNvContentPartPr/>
              <p14:nvPr/>
            </p14:nvContentPartPr>
            <p14:xfrm>
              <a:off x="7009999" y="1882745"/>
              <a:ext cx="360" cy="26892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1327A2CB-A130-5B4F-E0ED-BB41E8FBEFE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000999" y="1873733"/>
                <a:ext cx="18000" cy="286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FC23FA49-9D76-65DE-E0FD-476B435E2DCF}"/>
                  </a:ext>
                </a:extLst>
              </p14:cNvPr>
              <p14:cNvContentPartPr/>
              <p14:nvPr/>
            </p14:nvContentPartPr>
            <p14:xfrm>
              <a:off x="6861319" y="2035385"/>
              <a:ext cx="293760" cy="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FC23FA49-9D76-65DE-E0FD-476B435E2DC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852319" y="2026385"/>
                <a:ext cx="311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547A0518-69B8-7612-B713-43E5DC00CDEB}"/>
                  </a:ext>
                </a:extLst>
              </p14:cNvPr>
              <p14:cNvContentPartPr/>
              <p14:nvPr/>
            </p14:nvContentPartPr>
            <p14:xfrm>
              <a:off x="7362079" y="1744505"/>
              <a:ext cx="199800" cy="4399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547A0518-69B8-7612-B713-43E5DC00CDE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353079" y="1735505"/>
                <a:ext cx="217440" cy="45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CA96613D-B21C-9E9B-DA34-C61C4886FEF2}"/>
                  </a:ext>
                </a:extLst>
              </p14:cNvPr>
              <p14:cNvContentPartPr/>
              <p14:nvPr/>
            </p14:nvContentPartPr>
            <p14:xfrm>
              <a:off x="7673479" y="1829825"/>
              <a:ext cx="360" cy="30852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CA96613D-B21C-9E9B-DA34-C61C4886FEF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664479" y="1820825"/>
                <a:ext cx="1800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3DA227EF-5D9B-050D-489C-D9BB61330C03}"/>
                  </a:ext>
                </a:extLst>
              </p14:cNvPr>
              <p14:cNvContentPartPr/>
              <p14:nvPr/>
            </p14:nvContentPartPr>
            <p14:xfrm>
              <a:off x="7658359" y="1889225"/>
              <a:ext cx="225360" cy="2260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3DA227EF-5D9B-050D-489C-D9BB61330C0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649373" y="1880225"/>
                <a:ext cx="242972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30448D03-8446-BCD2-3E50-4321DF0AC063}"/>
                  </a:ext>
                </a:extLst>
              </p14:cNvPr>
              <p14:cNvContentPartPr/>
              <p14:nvPr/>
            </p14:nvContentPartPr>
            <p14:xfrm>
              <a:off x="8005759" y="1819745"/>
              <a:ext cx="160200" cy="27432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30448D03-8446-BCD2-3E50-4321DF0AC06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996759" y="1810745"/>
                <a:ext cx="17784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286B499B-01A6-5AE4-D4D3-1B101F3E7C73}"/>
                  </a:ext>
                </a:extLst>
              </p14:cNvPr>
              <p14:cNvContentPartPr/>
              <p14:nvPr/>
            </p14:nvContentPartPr>
            <p14:xfrm>
              <a:off x="8199799" y="2112425"/>
              <a:ext cx="162360" cy="36756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286B499B-01A6-5AE4-D4D3-1B101F3E7C7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190799" y="2103425"/>
                <a:ext cx="18000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75C39F14-9AC6-22B4-87EC-B9EB8B20515A}"/>
                  </a:ext>
                </a:extLst>
              </p14:cNvPr>
              <p14:cNvContentPartPr/>
              <p14:nvPr/>
            </p14:nvContentPartPr>
            <p14:xfrm>
              <a:off x="8367199" y="1982465"/>
              <a:ext cx="360" cy="32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75C39F14-9AC6-22B4-87EC-B9EB8B20515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358199" y="1973465"/>
                <a:ext cx="180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3D38A58D-9A14-F9BD-6BB8-ECDF752F92F6}"/>
                  </a:ext>
                </a:extLst>
              </p14:cNvPr>
              <p14:cNvContentPartPr/>
              <p14:nvPr/>
            </p14:nvContentPartPr>
            <p14:xfrm>
              <a:off x="8288719" y="1996505"/>
              <a:ext cx="3240" cy="3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3D38A58D-9A14-F9BD-6BB8-ECDF752F92F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279719" y="1987505"/>
                <a:ext cx="20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D1C23882-8005-D233-3DC5-8CDC9645BEAB}"/>
                  </a:ext>
                </a:extLst>
              </p14:cNvPr>
              <p14:cNvContentPartPr/>
              <p14:nvPr/>
            </p14:nvContentPartPr>
            <p14:xfrm>
              <a:off x="4205959" y="3283505"/>
              <a:ext cx="119520" cy="16740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D1C23882-8005-D233-3DC5-8CDC9645BEA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196959" y="3274505"/>
                <a:ext cx="13716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AB99A911-BB58-31B1-0D75-FCE2E59C3C4A}"/>
                  </a:ext>
                </a:extLst>
              </p14:cNvPr>
              <p14:cNvContentPartPr/>
              <p14:nvPr/>
            </p14:nvContentPartPr>
            <p14:xfrm>
              <a:off x="4256359" y="3091265"/>
              <a:ext cx="57960" cy="4068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AB99A911-BB58-31B1-0D75-FCE2E59C3C4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247415" y="3082265"/>
                <a:ext cx="75491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088E4A15-3BB3-825C-9C62-FA479BE31EFD}"/>
                  </a:ext>
                </a:extLst>
              </p14:cNvPr>
              <p14:cNvContentPartPr/>
              <p14:nvPr/>
            </p14:nvContentPartPr>
            <p14:xfrm>
              <a:off x="5324839" y="3012785"/>
              <a:ext cx="170640" cy="33804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088E4A15-3BB3-825C-9C62-FA479BE31EF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315839" y="3003785"/>
                <a:ext cx="18828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DFE2EA5E-9F0F-3B13-C028-66CA3E584F41}"/>
                  </a:ext>
                </a:extLst>
              </p14:cNvPr>
              <p14:cNvContentPartPr/>
              <p14:nvPr/>
            </p14:nvContentPartPr>
            <p14:xfrm>
              <a:off x="5536879" y="3253625"/>
              <a:ext cx="201600" cy="3560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DFE2EA5E-9F0F-3B13-C028-66CA3E584F4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527879" y="3244616"/>
                <a:ext cx="219240" cy="3736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339CE887-7711-CA26-9977-8FF8E616D070}"/>
                  </a:ext>
                </a:extLst>
              </p14:cNvPr>
              <p14:cNvContentPartPr/>
              <p14:nvPr/>
            </p14:nvContentPartPr>
            <p14:xfrm>
              <a:off x="5715079" y="3171545"/>
              <a:ext cx="360" cy="28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339CE887-7711-CA26-9977-8FF8E616D07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706079" y="3162545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9EDBF966-01B7-5B38-B062-F8CEF73F2E39}"/>
                  </a:ext>
                </a:extLst>
              </p14:cNvPr>
              <p14:cNvContentPartPr/>
              <p14:nvPr/>
            </p14:nvContentPartPr>
            <p14:xfrm>
              <a:off x="5584759" y="3201425"/>
              <a:ext cx="8640" cy="3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9EDBF966-01B7-5B38-B062-F8CEF73F2E39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575759" y="3192425"/>
                <a:ext cx="26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122C3A26-0082-680F-CB5D-3EBAA27AFBE0}"/>
                  </a:ext>
                </a:extLst>
              </p14:cNvPr>
              <p14:cNvContentPartPr/>
              <p14:nvPr/>
            </p14:nvContentPartPr>
            <p14:xfrm>
              <a:off x="5976439" y="3134465"/>
              <a:ext cx="360" cy="26748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122C3A26-0082-680F-CB5D-3EBAA27AFBE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967439" y="3125465"/>
                <a:ext cx="1800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0C4E9131-E369-0A4F-4C75-F42508066399}"/>
                  </a:ext>
                </a:extLst>
              </p14:cNvPr>
              <p14:cNvContentPartPr/>
              <p14:nvPr/>
            </p14:nvContentPartPr>
            <p14:xfrm>
              <a:off x="5891839" y="3272705"/>
              <a:ext cx="213120" cy="2448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0C4E9131-E369-0A4F-4C75-F4250806639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882854" y="3263705"/>
                <a:ext cx="23073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71F77016-A4BA-4A62-7B64-ADDF5D01A10A}"/>
                  </a:ext>
                </a:extLst>
              </p14:cNvPr>
              <p14:cNvContentPartPr/>
              <p14:nvPr/>
            </p14:nvContentPartPr>
            <p14:xfrm>
              <a:off x="6331039" y="2969945"/>
              <a:ext cx="411480" cy="50364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71F77016-A4BA-4A62-7B64-ADDF5D01A10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322039" y="2960951"/>
                <a:ext cx="429120" cy="5212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F5CDE4FD-C5B9-65AC-F5D9-E5C8E777CB7A}"/>
                  </a:ext>
                </a:extLst>
              </p14:cNvPr>
              <p14:cNvContentPartPr/>
              <p14:nvPr/>
            </p14:nvContentPartPr>
            <p14:xfrm>
              <a:off x="6697879" y="3061745"/>
              <a:ext cx="360" cy="324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F5CDE4FD-C5B9-65AC-F5D9-E5C8E777CB7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688879" y="3052745"/>
                <a:ext cx="180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84009ABC-A96F-4CCE-50B2-FACAAEB90832}"/>
                  </a:ext>
                </a:extLst>
              </p14:cNvPr>
              <p14:cNvContentPartPr/>
              <p14:nvPr/>
            </p14:nvContentPartPr>
            <p14:xfrm>
              <a:off x="6601759" y="3040145"/>
              <a:ext cx="5760" cy="36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84009ABC-A96F-4CCE-50B2-FACAAEB9083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592759" y="3031145"/>
                <a:ext cx="23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0E6604E6-A7BB-4EA1-2694-E3DA5EC16CEF}"/>
                  </a:ext>
                </a:extLst>
              </p14:cNvPr>
              <p14:cNvContentPartPr/>
              <p14:nvPr/>
            </p14:nvContentPartPr>
            <p14:xfrm>
              <a:off x="6817039" y="2998025"/>
              <a:ext cx="127800" cy="35784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0E6604E6-A7BB-4EA1-2694-E3DA5EC16CE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808014" y="2989016"/>
                <a:ext cx="145490" cy="3754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F70BE90A-3B51-6A49-8CD0-68E7DD2BF1F3}"/>
                  </a:ext>
                </a:extLst>
              </p14:cNvPr>
              <p14:cNvContentPartPr/>
              <p14:nvPr/>
            </p14:nvContentPartPr>
            <p14:xfrm>
              <a:off x="5241679" y="2889665"/>
              <a:ext cx="175320" cy="56448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F70BE90A-3B51-6A49-8CD0-68E7DD2BF1F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32697" y="2880671"/>
                <a:ext cx="192924" cy="582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11C13B32-0CFD-F4F8-87D1-5600A7875C63}"/>
                  </a:ext>
                </a:extLst>
              </p14:cNvPr>
              <p14:cNvContentPartPr/>
              <p14:nvPr/>
            </p14:nvContentPartPr>
            <p14:xfrm>
              <a:off x="4885279" y="3018545"/>
              <a:ext cx="254520" cy="31644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11C13B32-0CFD-F4F8-87D1-5600A7875C6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876279" y="3009545"/>
                <a:ext cx="27216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4B8F88E7-0BA3-AC96-6396-CCE9E611F5F8}"/>
                  </a:ext>
                </a:extLst>
              </p14:cNvPr>
              <p14:cNvContentPartPr/>
              <p14:nvPr/>
            </p14:nvContentPartPr>
            <p14:xfrm>
              <a:off x="4879519" y="3563945"/>
              <a:ext cx="127800" cy="29340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4B8F88E7-0BA3-AC96-6396-CCE9E611F5F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870519" y="3554934"/>
                <a:ext cx="145440" cy="311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B3247FCA-3A9D-5569-3170-29C81E979922}"/>
                  </a:ext>
                </a:extLst>
              </p14:cNvPr>
              <p14:cNvContentPartPr/>
              <p14:nvPr/>
            </p14:nvContentPartPr>
            <p14:xfrm>
              <a:off x="4986079" y="3500585"/>
              <a:ext cx="360" cy="36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B3247FCA-3A9D-5569-3170-29C81E97992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977079" y="34915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BC574ED5-421D-692D-9306-930CD4C902C3}"/>
                  </a:ext>
                </a:extLst>
              </p14:cNvPr>
              <p14:cNvContentPartPr/>
              <p14:nvPr/>
            </p14:nvContentPartPr>
            <p14:xfrm>
              <a:off x="7049599" y="3197465"/>
              <a:ext cx="171360" cy="86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BC574ED5-421D-692D-9306-930CD4C902C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40599" y="3188825"/>
                <a:ext cx="189000" cy="255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D8CCDB5F-6BF2-127B-3BB3-390C9832A81F}"/>
                  </a:ext>
                </a:extLst>
              </p14:cNvPr>
              <p14:cNvContentPartPr/>
              <p14:nvPr/>
            </p14:nvContentPartPr>
            <p14:xfrm>
              <a:off x="7384759" y="2966345"/>
              <a:ext cx="360" cy="38016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D8CCDB5F-6BF2-127B-3BB3-390C9832A81F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375759" y="2957336"/>
                <a:ext cx="18000" cy="3978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2E41262C-65B3-F5C3-25B6-93270464B535}"/>
                  </a:ext>
                </a:extLst>
              </p14:cNvPr>
              <p14:cNvContentPartPr/>
              <p14:nvPr/>
            </p14:nvContentPartPr>
            <p14:xfrm>
              <a:off x="7436599" y="3058505"/>
              <a:ext cx="136080" cy="17028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2E41262C-65B3-F5C3-25B6-93270464B53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7427599" y="3049505"/>
                <a:ext cx="15372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5CE36D1C-691F-85C9-75D4-4C98E129FDF7}"/>
                  </a:ext>
                </a:extLst>
              </p14:cNvPr>
              <p14:cNvContentPartPr/>
              <p14:nvPr/>
            </p14:nvContentPartPr>
            <p14:xfrm>
              <a:off x="7386559" y="3154265"/>
              <a:ext cx="229320" cy="11844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5CE36D1C-691F-85C9-75D4-4C98E129FDF7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377559" y="3145265"/>
                <a:ext cx="2469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58353DCC-4188-4567-CC2A-51C2EC99602B}"/>
                  </a:ext>
                </a:extLst>
              </p14:cNvPr>
              <p14:cNvContentPartPr/>
              <p14:nvPr/>
            </p14:nvContentPartPr>
            <p14:xfrm>
              <a:off x="7602199" y="2905145"/>
              <a:ext cx="157320" cy="48204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58353DCC-4188-4567-CC2A-51C2EC99602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593199" y="2896145"/>
                <a:ext cx="174960" cy="49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28187474-E138-9984-F4CA-432FAE656917}"/>
                  </a:ext>
                </a:extLst>
              </p14:cNvPr>
              <p14:cNvContentPartPr/>
              <p14:nvPr/>
            </p14:nvContentPartPr>
            <p14:xfrm>
              <a:off x="7741519" y="3058145"/>
              <a:ext cx="209880" cy="20700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28187474-E138-9984-F4CA-432FAE656917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7732519" y="3049129"/>
                <a:ext cx="227520" cy="2246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DC5F6C98-823D-BA3A-0A3C-28648F6DF3BE}"/>
                  </a:ext>
                </a:extLst>
              </p14:cNvPr>
              <p14:cNvContentPartPr/>
              <p14:nvPr/>
            </p14:nvContentPartPr>
            <p14:xfrm>
              <a:off x="8015479" y="3161825"/>
              <a:ext cx="116280" cy="36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DC5F6C98-823D-BA3A-0A3C-28648F6DF3BE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8006479" y="3152825"/>
                <a:ext cx="133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F2D2A7DD-BA7E-63D8-C03D-AC07D5D4700D}"/>
                  </a:ext>
                </a:extLst>
              </p14:cNvPr>
              <p14:cNvContentPartPr/>
              <p14:nvPr/>
            </p14:nvContentPartPr>
            <p14:xfrm>
              <a:off x="8254879" y="3020345"/>
              <a:ext cx="360" cy="18684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F2D2A7DD-BA7E-63D8-C03D-AC07D5D4700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8245879" y="3011362"/>
                <a:ext cx="18000" cy="2044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9B951D8C-D303-FCF4-6FD7-3158E4FE9A22}"/>
                  </a:ext>
                </a:extLst>
              </p14:cNvPr>
              <p14:cNvContentPartPr/>
              <p14:nvPr/>
            </p14:nvContentPartPr>
            <p14:xfrm>
              <a:off x="8221399" y="2902265"/>
              <a:ext cx="219600" cy="48924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9B951D8C-D303-FCF4-6FD7-3158E4FE9A2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212399" y="2893265"/>
                <a:ext cx="237240" cy="50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52436DF0-CCC8-B356-22BD-3B2966C03F0A}"/>
                  </a:ext>
                </a:extLst>
              </p14:cNvPr>
              <p14:cNvContentPartPr/>
              <p14:nvPr/>
            </p14:nvContentPartPr>
            <p14:xfrm>
              <a:off x="763474" y="4304657"/>
              <a:ext cx="106560" cy="9252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52436DF0-CCC8-B356-22BD-3B2966C03F0A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54834" y="4295657"/>
                <a:ext cx="12420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4279CCB0-6E10-9F54-0DD7-980D4E2DECFF}"/>
                  </a:ext>
                </a:extLst>
              </p14:cNvPr>
              <p14:cNvContentPartPr/>
              <p14:nvPr/>
            </p14:nvContentPartPr>
            <p14:xfrm>
              <a:off x="687514" y="2580617"/>
              <a:ext cx="978840" cy="173808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4279CCB0-6E10-9F54-0DD7-980D4E2DECFF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78514" y="2571977"/>
                <a:ext cx="996480" cy="175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4CB344F-495A-C896-27C0-F6FD950C693C}"/>
              </a:ext>
            </a:extLst>
          </p:cNvPr>
          <p:cNvGrpSpPr/>
          <p:nvPr/>
        </p:nvGrpSpPr>
        <p:grpSpPr>
          <a:xfrm>
            <a:off x="591394" y="3324737"/>
            <a:ext cx="1298520" cy="1170000"/>
            <a:chOff x="591394" y="3324737"/>
            <a:chExt cx="1298520" cy="117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FF5795F-DB60-975F-13B3-E2976A7032E7}"/>
                    </a:ext>
                  </a:extLst>
                </p14:cNvPr>
                <p14:cNvContentPartPr/>
                <p14:nvPr/>
              </p14:nvContentPartPr>
              <p14:xfrm>
                <a:off x="636394" y="3357497"/>
                <a:ext cx="91800" cy="871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FF5795F-DB60-975F-13B3-E2976A7032E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27394" y="3348857"/>
                  <a:ext cx="1094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C5F027FF-012B-6C68-BE02-F0CB537271CA}"/>
                    </a:ext>
                  </a:extLst>
                </p14:cNvPr>
                <p14:cNvContentPartPr/>
                <p14:nvPr/>
              </p14:nvContentPartPr>
              <p14:xfrm>
                <a:off x="1725754" y="3357497"/>
                <a:ext cx="74880" cy="1072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C5F027FF-012B-6C68-BE02-F0CB537271CA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717114" y="3348497"/>
                  <a:ext cx="9252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6485BC8-6652-CBBD-7A59-5663EE45B63A}"/>
                    </a:ext>
                  </a:extLst>
                </p14:cNvPr>
                <p14:cNvContentPartPr/>
                <p14:nvPr/>
              </p14:nvContentPartPr>
              <p14:xfrm>
                <a:off x="1791274" y="4373777"/>
                <a:ext cx="86040" cy="835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D6485BC8-6652-CBBD-7A59-5663EE45B63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782274" y="4365137"/>
                  <a:ext cx="1036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C080CB1-61AE-2D22-A421-7E6712E8C6C2}"/>
                    </a:ext>
                  </a:extLst>
                </p14:cNvPr>
                <p14:cNvContentPartPr/>
                <p14:nvPr/>
              </p14:nvContentPartPr>
              <p14:xfrm>
                <a:off x="591394" y="3324737"/>
                <a:ext cx="1298520" cy="1170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C080CB1-61AE-2D22-A421-7E6712E8C6C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82394" y="3316097"/>
                  <a:ext cx="1316160" cy="118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6AFCD242-A20B-B523-BB32-0E48FDCD21B7}"/>
                  </a:ext>
                </a:extLst>
              </p14:cNvPr>
              <p14:cNvContentPartPr/>
              <p14:nvPr/>
            </p14:nvContentPartPr>
            <p14:xfrm>
              <a:off x="899914" y="2343017"/>
              <a:ext cx="360" cy="36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6AFCD242-A20B-B523-BB32-0E48FDCD21B7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90914" y="2334017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6" name="Group 185">
            <a:extLst>
              <a:ext uri="{FF2B5EF4-FFF2-40B4-BE49-F238E27FC236}">
                <a16:creationId xmlns:a16="http://schemas.microsoft.com/office/drawing/2014/main" id="{CEDDD934-0A35-2713-DE24-A99DA4791081}"/>
              </a:ext>
            </a:extLst>
          </p:cNvPr>
          <p:cNvGrpSpPr/>
          <p:nvPr/>
        </p:nvGrpSpPr>
        <p:grpSpPr>
          <a:xfrm>
            <a:off x="1505074" y="3410417"/>
            <a:ext cx="152280" cy="179640"/>
            <a:chOff x="1505074" y="3410417"/>
            <a:chExt cx="15228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3D09489-B35F-C50A-22CF-B8BBC85207B3}"/>
                    </a:ext>
                  </a:extLst>
                </p14:cNvPr>
                <p14:cNvContentPartPr/>
                <p14:nvPr/>
              </p14:nvContentPartPr>
              <p14:xfrm>
                <a:off x="1505074" y="3423017"/>
                <a:ext cx="360" cy="1670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3D09489-B35F-C50A-22CF-B8BBC85207B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496434" y="3414017"/>
                  <a:ext cx="180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B093F9B2-8679-C9AA-4D4D-FBCF85AEB0A3}"/>
                    </a:ext>
                  </a:extLst>
                </p14:cNvPr>
                <p14:cNvContentPartPr/>
                <p14:nvPr/>
              </p14:nvContentPartPr>
              <p14:xfrm>
                <a:off x="1579954" y="3410417"/>
                <a:ext cx="77400" cy="1512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B093F9B2-8679-C9AA-4D4D-FBCF85AEB0A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570954" y="3401417"/>
                  <a:ext cx="95040" cy="16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E65400DC-0B86-BCAE-730F-FB2BC8A94B93}"/>
              </a:ext>
            </a:extLst>
          </p:cNvPr>
          <p:cNvGrpSpPr/>
          <p:nvPr/>
        </p:nvGrpSpPr>
        <p:grpSpPr>
          <a:xfrm>
            <a:off x="2069914" y="3725777"/>
            <a:ext cx="216000" cy="216360"/>
            <a:chOff x="2069914" y="3725777"/>
            <a:chExt cx="216000" cy="21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E7B1389-2421-C3FE-4CD3-A268FAC7C9F2}"/>
                    </a:ext>
                  </a:extLst>
                </p14:cNvPr>
                <p14:cNvContentPartPr/>
                <p14:nvPr/>
              </p14:nvContentPartPr>
              <p14:xfrm>
                <a:off x="2069914" y="3725777"/>
                <a:ext cx="3240" cy="216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E7B1389-2421-C3FE-4CD3-A268FAC7C9F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061274" y="3717137"/>
                  <a:ext cx="2088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495CE170-A9D7-9E9C-5D52-9882E1DD598A}"/>
                    </a:ext>
                  </a:extLst>
                </p14:cNvPr>
                <p14:cNvContentPartPr/>
                <p14:nvPr/>
              </p14:nvContentPartPr>
              <p14:xfrm>
                <a:off x="2117074" y="3755297"/>
                <a:ext cx="168840" cy="1465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495CE170-A9D7-9E9C-5D52-9882E1DD598A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108434" y="3746297"/>
                  <a:ext cx="186480" cy="16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4449B2BE-DB3D-5040-251F-6F7BAC7D7BB5}"/>
                  </a:ext>
                </a:extLst>
              </p14:cNvPr>
              <p14:cNvContentPartPr/>
              <p14:nvPr/>
            </p14:nvContentPartPr>
            <p14:xfrm>
              <a:off x="1232554" y="3968777"/>
              <a:ext cx="150120" cy="25524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4449B2BE-DB3D-5040-251F-6F7BAC7D7BB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223914" y="3959777"/>
                <a:ext cx="167760" cy="272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5" name="Group 194">
            <a:extLst>
              <a:ext uri="{FF2B5EF4-FFF2-40B4-BE49-F238E27FC236}">
                <a16:creationId xmlns:a16="http://schemas.microsoft.com/office/drawing/2014/main" id="{9F727123-BDBF-628F-7A55-31CEA6D553DA}"/>
              </a:ext>
            </a:extLst>
          </p:cNvPr>
          <p:cNvGrpSpPr/>
          <p:nvPr/>
        </p:nvGrpSpPr>
        <p:grpSpPr>
          <a:xfrm>
            <a:off x="4329993" y="5127583"/>
            <a:ext cx="438120" cy="431640"/>
            <a:chOff x="344081" y="6043311"/>
            <a:chExt cx="438120" cy="43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EDDF272A-5E8B-204B-D1AE-FC4BB4D215F3}"/>
                    </a:ext>
                  </a:extLst>
                </p14:cNvPr>
                <p14:cNvContentPartPr/>
                <p14:nvPr/>
              </p14:nvContentPartPr>
              <p14:xfrm>
                <a:off x="344081" y="6043311"/>
                <a:ext cx="188280" cy="4316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DDF272A-5E8B-204B-D1AE-FC4BB4D215F3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35081" y="6034311"/>
                  <a:ext cx="20592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097A3868-C3FF-E85D-EC39-95F1378753BA}"/>
                    </a:ext>
                  </a:extLst>
                </p14:cNvPr>
                <p14:cNvContentPartPr/>
                <p14:nvPr/>
              </p14:nvContentPartPr>
              <p14:xfrm>
                <a:off x="690041" y="6221871"/>
                <a:ext cx="92160" cy="32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097A3868-C3FF-E85D-EC39-95F1378753B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81041" y="6213231"/>
                  <a:ext cx="1098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2A622C2-0A72-2531-D60D-09CAC0C0CFBB}"/>
                    </a:ext>
                  </a:extLst>
                </p14:cNvPr>
                <p14:cNvContentPartPr/>
                <p14:nvPr/>
              </p14:nvContentPartPr>
              <p14:xfrm>
                <a:off x="695441" y="6334911"/>
                <a:ext cx="73080" cy="32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2A622C2-0A72-2531-D60D-09CAC0C0CFB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86441" y="6325911"/>
                  <a:ext cx="9072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14EFE1D7-9BDE-4208-6C47-3C91A4DF6637}"/>
                  </a:ext>
                </a:extLst>
              </p14:cNvPr>
              <p14:cNvContentPartPr/>
              <p14:nvPr/>
            </p14:nvContentPartPr>
            <p14:xfrm>
              <a:off x="649714" y="2588897"/>
              <a:ext cx="83160" cy="11772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14EFE1D7-9BDE-4208-6C47-3C91A4DF663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40714" y="2579897"/>
                <a:ext cx="10080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089E1EAC-067C-091B-7F22-7DCF70CBAFA0}"/>
                  </a:ext>
                </a:extLst>
              </p14:cNvPr>
              <p14:cNvContentPartPr/>
              <p14:nvPr/>
            </p14:nvContentPartPr>
            <p14:xfrm>
              <a:off x="1642234" y="2589617"/>
              <a:ext cx="87120" cy="986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089E1EAC-067C-091B-7F22-7DCF70CBAFA0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1633234" y="2580977"/>
                <a:ext cx="1047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DE48E92C-6C0F-3DD0-D768-DD3DDB1844D4}"/>
                  </a:ext>
                </a:extLst>
              </p14:cNvPr>
              <p14:cNvContentPartPr/>
              <p14:nvPr/>
            </p14:nvContentPartPr>
            <p14:xfrm>
              <a:off x="1093234" y="2358497"/>
              <a:ext cx="360" cy="15912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DE48E92C-6C0F-3DD0-D768-DD3DDB1844D4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1084594" y="2349497"/>
                <a:ext cx="1800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9025A52B-1D3F-EB1E-802A-28DE9376FD95}"/>
                  </a:ext>
                </a:extLst>
              </p14:cNvPr>
              <p14:cNvContentPartPr/>
              <p14:nvPr/>
            </p14:nvContentPartPr>
            <p14:xfrm>
              <a:off x="1168834" y="2398457"/>
              <a:ext cx="194040" cy="10980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9025A52B-1D3F-EB1E-802A-28DE9376FD95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1159834" y="2389817"/>
                <a:ext cx="2116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6A1BB826-2BD4-06D5-8784-EE875F933D0A}"/>
                  </a:ext>
                </a:extLst>
              </p14:cNvPr>
              <p14:cNvContentPartPr/>
              <p14:nvPr/>
            </p14:nvContentPartPr>
            <p14:xfrm>
              <a:off x="1692634" y="2770337"/>
              <a:ext cx="172440" cy="25848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6A1BB826-2BD4-06D5-8784-EE875F933D0A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683994" y="2761337"/>
                <a:ext cx="19008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7EA9A2FE-2D65-0DF5-2D3F-A5CEADF9C71F}"/>
                  </a:ext>
                </a:extLst>
              </p14:cNvPr>
              <p14:cNvContentPartPr/>
              <p14:nvPr/>
            </p14:nvContentPartPr>
            <p14:xfrm>
              <a:off x="676001" y="2241351"/>
              <a:ext cx="360" cy="20340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7EA9A2FE-2D65-0DF5-2D3F-A5CEADF9C71F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67001" y="2232711"/>
                <a:ext cx="1800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DD8B43EF-78B6-0C96-19C9-2D0B2E81B237}"/>
                  </a:ext>
                </a:extLst>
              </p14:cNvPr>
              <p14:cNvContentPartPr/>
              <p14:nvPr/>
            </p14:nvContentPartPr>
            <p14:xfrm>
              <a:off x="1737641" y="2222271"/>
              <a:ext cx="207000" cy="24048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DD8B43EF-78B6-0C96-19C9-2D0B2E81B23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1728641" y="2213271"/>
                <a:ext cx="2246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EA5FF5C0-4B82-5DE8-3A4A-9F6D2C90EACE}"/>
                  </a:ext>
                </a:extLst>
              </p14:cNvPr>
              <p14:cNvContentPartPr/>
              <p14:nvPr/>
            </p14:nvContentPartPr>
            <p14:xfrm>
              <a:off x="381161" y="3401631"/>
              <a:ext cx="132840" cy="17712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EA5FF5C0-4B82-5DE8-3A4A-9F6D2C90EACE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372521" y="3392991"/>
                <a:ext cx="1504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1A06C33F-AB23-4998-7D32-920FA78C99C6}"/>
                  </a:ext>
                </a:extLst>
              </p14:cNvPr>
              <p14:cNvContentPartPr/>
              <p14:nvPr/>
            </p14:nvContentPartPr>
            <p14:xfrm>
              <a:off x="459634" y="2924057"/>
              <a:ext cx="2880" cy="20988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1A06C33F-AB23-4998-7D32-920FA78C99C6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450994" y="2915057"/>
                <a:ext cx="2052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E26D07C5-AAD3-A717-F5CC-9B3BDC0FA7C7}"/>
                  </a:ext>
                </a:extLst>
              </p14:cNvPr>
              <p14:cNvContentPartPr/>
              <p14:nvPr/>
            </p14:nvContentPartPr>
            <p14:xfrm>
              <a:off x="577354" y="2906777"/>
              <a:ext cx="117360" cy="15228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E26D07C5-AAD3-A717-F5CC-9B3BDC0FA7C7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568714" y="2898137"/>
                <a:ext cx="1350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BED8DDBA-2DB7-9528-DAEF-9BC8480FC8D6}"/>
                  </a:ext>
                </a:extLst>
              </p14:cNvPr>
              <p14:cNvContentPartPr/>
              <p14:nvPr/>
            </p14:nvContentPartPr>
            <p14:xfrm>
              <a:off x="471521" y="2215431"/>
              <a:ext cx="365400" cy="58536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BED8DDBA-2DB7-9528-DAEF-9BC8480FC8D6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62521" y="2206431"/>
                <a:ext cx="383040" cy="60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198A726B-9EF3-678A-F48C-BA2DBEAE5B74}"/>
                  </a:ext>
                </a:extLst>
              </p14:cNvPr>
              <p14:cNvContentPartPr/>
              <p14:nvPr/>
            </p14:nvContentPartPr>
            <p14:xfrm>
              <a:off x="1596881" y="2189151"/>
              <a:ext cx="483120" cy="49572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198A726B-9EF3-678A-F48C-BA2DBEAE5B74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588241" y="2180511"/>
                <a:ext cx="500760" cy="51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5B22ADC3-6E91-1D17-F0CE-B0811EBD088A}"/>
                  </a:ext>
                </a:extLst>
              </p14:cNvPr>
              <p14:cNvContentPartPr/>
              <p14:nvPr/>
            </p14:nvContentPartPr>
            <p14:xfrm>
              <a:off x="321401" y="3292911"/>
              <a:ext cx="378720" cy="38268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5B22ADC3-6E91-1D17-F0CE-B0811EBD088A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312761" y="3284271"/>
                <a:ext cx="396360" cy="40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11" name="Group 210">
            <a:extLst>
              <a:ext uri="{FF2B5EF4-FFF2-40B4-BE49-F238E27FC236}">
                <a16:creationId xmlns:a16="http://schemas.microsoft.com/office/drawing/2014/main" id="{471C6A8F-C959-4856-558E-EECB2FCFC89E}"/>
              </a:ext>
            </a:extLst>
          </p:cNvPr>
          <p:cNvGrpSpPr/>
          <p:nvPr/>
        </p:nvGrpSpPr>
        <p:grpSpPr>
          <a:xfrm>
            <a:off x="1707761" y="3095271"/>
            <a:ext cx="443160" cy="378000"/>
            <a:chOff x="1707761" y="3095271"/>
            <a:chExt cx="443160" cy="37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9A8907E7-B894-C6FD-BEC7-9CD23054ED1E}"/>
                    </a:ext>
                  </a:extLst>
                </p14:cNvPr>
                <p14:cNvContentPartPr/>
                <p14:nvPr/>
              </p14:nvContentPartPr>
              <p14:xfrm>
                <a:off x="1866521" y="3192831"/>
                <a:ext cx="109800" cy="1130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9A8907E7-B894-C6FD-BEC7-9CD23054ED1E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857881" y="3183831"/>
                  <a:ext cx="1274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CD80A4A3-4141-98BC-5071-E69E14EB23D2}"/>
                    </a:ext>
                  </a:extLst>
                </p14:cNvPr>
                <p14:cNvContentPartPr/>
                <p14:nvPr/>
              </p14:nvContentPartPr>
              <p14:xfrm>
                <a:off x="1966961" y="3257631"/>
                <a:ext cx="360" cy="1951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CD80A4A3-4141-98BC-5071-E69E14EB23D2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958321" y="3248991"/>
                  <a:ext cx="180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D82AE044-F235-FC51-FCC2-DF1C06A4AB87}"/>
                    </a:ext>
                  </a:extLst>
                </p14:cNvPr>
                <p14:cNvContentPartPr/>
                <p14:nvPr/>
              </p14:nvContentPartPr>
              <p14:xfrm>
                <a:off x="1707761" y="3095271"/>
                <a:ext cx="443160" cy="3780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D82AE044-F235-FC51-FCC2-DF1C06A4AB87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699121" y="3086271"/>
                  <a:ext cx="460800" cy="39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B2C7639F-508F-F605-0EEF-2F38B4EE12ED}"/>
              </a:ext>
            </a:extLst>
          </p:cNvPr>
          <p:cNvGrpSpPr/>
          <p:nvPr/>
        </p:nvGrpSpPr>
        <p:grpSpPr>
          <a:xfrm>
            <a:off x="529841" y="4411791"/>
            <a:ext cx="2070713" cy="1077986"/>
            <a:chOff x="529841" y="4411791"/>
            <a:chExt cx="2070713" cy="107798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50156EDB-F167-40CF-9593-964479655FAC}"/>
                    </a:ext>
                  </a:extLst>
                </p14:cNvPr>
                <p14:cNvContentPartPr/>
                <p14:nvPr/>
              </p14:nvContentPartPr>
              <p14:xfrm>
                <a:off x="1043914" y="4851137"/>
                <a:ext cx="633600" cy="4330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50156EDB-F167-40CF-9593-964479655FAC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34914" y="4842137"/>
                  <a:ext cx="65124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50F5E57A-91B4-CD3A-B01D-6934E00845C2}"/>
                    </a:ext>
                  </a:extLst>
                </p14:cNvPr>
                <p14:cNvContentPartPr/>
                <p14:nvPr/>
              </p14:nvContentPartPr>
              <p14:xfrm>
                <a:off x="1322914" y="4895777"/>
                <a:ext cx="3240" cy="3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50F5E57A-91B4-CD3A-B01D-6934E00845C2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313914" y="4886777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9BEE5026-64F8-7366-EB37-D0C245D321E4}"/>
                    </a:ext>
                  </a:extLst>
                </p14:cNvPr>
                <p14:cNvContentPartPr/>
                <p14:nvPr/>
              </p14:nvContentPartPr>
              <p14:xfrm>
                <a:off x="1860754" y="5079377"/>
                <a:ext cx="360" cy="28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9BEE5026-64F8-7366-EB37-D0C245D321E4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852114" y="5070377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9A7458F1-F28C-C7F1-8628-A3A9BA08D77E}"/>
                    </a:ext>
                  </a:extLst>
                </p14:cNvPr>
                <p14:cNvContentPartPr/>
                <p14:nvPr/>
              </p14:nvContentPartPr>
              <p14:xfrm>
                <a:off x="2003674" y="4712897"/>
                <a:ext cx="538560" cy="4309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9A7458F1-F28C-C7F1-8628-A3A9BA08D77E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995034" y="4704257"/>
                  <a:ext cx="55620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46F9C3D7-B947-9006-ACA0-F0E9D3210CDC}"/>
                    </a:ext>
                  </a:extLst>
                </p14:cNvPr>
                <p14:cNvContentPartPr/>
                <p14:nvPr/>
              </p14:nvContentPartPr>
              <p14:xfrm>
                <a:off x="2338474" y="4791377"/>
                <a:ext cx="234720" cy="655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46F9C3D7-B947-9006-ACA0-F0E9D3210CD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329834" y="4782737"/>
                  <a:ext cx="2523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074B3FAC-EEB4-3113-76CB-8633E4DCF5B4}"/>
                    </a:ext>
                  </a:extLst>
                </p14:cNvPr>
                <p14:cNvContentPartPr/>
                <p14:nvPr/>
              </p14:nvContentPartPr>
              <p14:xfrm>
                <a:off x="1147954" y="5380697"/>
                <a:ext cx="1452600" cy="1090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074B3FAC-EEB4-3113-76CB-8633E4DCF5B4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139314" y="5372057"/>
                  <a:ext cx="14702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D45232E1-4145-5B21-C433-99D7D1D62917}"/>
                    </a:ext>
                  </a:extLst>
                </p14:cNvPr>
                <p14:cNvContentPartPr/>
                <p14:nvPr/>
              </p14:nvContentPartPr>
              <p14:xfrm>
                <a:off x="751601" y="4571271"/>
                <a:ext cx="150120" cy="1904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D45232E1-4145-5B21-C433-99D7D1D62917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42961" y="4562271"/>
                  <a:ext cx="1677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25B8F738-C4DB-AE2E-2968-E2FAC7D3BB30}"/>
                    </a:ext>
                  </a:extLst>
                </p14:cNvPr>
                <p14:cNvContentPartPr/>
                <p14:nvPr/>
              </p14:nvContentPartPr>
              <p14:xfrm>
                <a:off x="1962281" y="4606551"/>
                <a:ext cx="129240" cy="939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25B8F738-C4DB-AE2E-2968-E2FAC7D3BB30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953281" y="4597911"/>
                  <a:ext cx="1468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6CED0133-9C53-1802-A03C-B51F384A3C66}"/>
                    </a:ext>
                  </a:extLst>
                </p14:cNvPr>
                <p14:cNvContentPartPr/>
                <p14:nvPr/>
              </p14:nvContentPartPr>
              <p14:xfrm>
                <a:off x="529841" y="4423671"/>
                <a:ext cx="433440" cy="4258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6CED0133-9C53-1802-A03C-B51F384A3C6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20841" y="4414671"/>
                  <a:ext cx="45108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71460765-C27F-A2C6-EB73-267B59A44D29}"/>
                    </a:ext>
                  </a:extLst>
                </p14:cNvPr>
                <p14:cNvContentPartPr/>
                <p14:nvPr/>
              </p14:nvContentPartPr>
              <p14:xfrm>
                <a:off x="1801721" y="4411791"/>
                <a:ext cx="365040" cy="3304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71460765-C27F-A2C6-EB73-267B59A44D2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793081" y="4403151"/>
                  <a:ext cx="382680" cy="348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48733E12-16DC-D520-B2AC-7DEFEC0330D4}"/>
                  </a:ext>
                </a:extLst>
              </p14:cNvPr>
              <p14:cNvContentPartPr/>
              <p14:nvPr/>
            </p14:nvContentPartPr>
            <p14:xfrm>
              <a:off x="5803488" y="5133917"/>
              <a:ext cx="66960" cy="11556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48733E12-16DC-D520-B2AC-7DEFEC0330D4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5794488" y="5125277"/>
                <a:ext cx="8460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7B12AE79-9515-1975-E431-AEE12EDE2FB2}"/>
                  </a:ext>
                </a:extLst>
              </p14:cNvPr>
              <p14:cNvContentPartPr/>
              <p14:nvPr/>
            </p14:nvContentPartPr>
            <p14:xfrm>
              <a:off x="6070248" y="5164517"/>
              <a:ext cx="82440" cy="14508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7B12AE79-9515-1975-E431-AEE12EDE2FB2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6061248" y="5155877"/>
                <a:ext cx="10008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B2956EB7-4A2C-74D8-5513-B1ED3BE54F3C}"/>
                  </a:ext>
                </a:extLst>
              </p14:cNvPr>
              <p14:cNvContentPartPr/>
              <p14:nvPr/>
            </p14:nvContentPartPr>
            <p14:xfrm>
              <a:off x="5438088" y="5495717"/>
              <a:ext cx="133560" cy="14184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B2956EB7-4A2C-74D8-5513-B1ED3BE54F3C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5429088" y="5486717"/>
                <a:ext cx="15120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580D1AC5-D0EF-417B-4AB5-8243A88B9B53}"/>
                  </a:ext>
                </a:extLst>
              </p14:cNvPr>
              <p14:cNvContentPartPr/>
              <p14:nvPr/>
            </p14:nvContentPartPr>
            <p14:xfrm>
              <a:off x="7238448" y="4840517"/>
              <a:ext cx="111240" cy="14112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580D1AC5-D0EF-417B-4AB5-8243A88B9B53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7229448" y="4831517"/>
                <a:ext cx="12888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52CBB795-A5FF-2BA3-AEED-CF58F28453F7}"/>
                  </a:ext>
                </a:extLst>
              </p14:cNvPr>
              <p14:cNvContentPartPr/>
              <p14:nvPr/>
            </p14:nvContentPartPr>
            <p14:xfrm>
              <a:off x="7248888" y="5242277"/>
              <a:ext cx="73080" cy="14148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52CBB795-A5FF-2BA3-AEED-CF58F28453F7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7239888" y="5233277"/>
                <a:ext cx="907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752FE660-38EC-9445-871E-5501A39372F2}"/>
                  </a:ext>
                </a:extLst>
              </p14:cNvPr>
              <p14:cNvContentPartPr/>
              <p14:nvPr/>
            </p14:nvContentPartPr>
            <p14:xfrm>
              <a:off x="6874128" y="5509037"/>
              <a:ext cx="98640" cy="11664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752FE660-38EC-9445-871E-5501A39372F2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6865488" y="5500397"/>
                <a:ext cx="116280" cy="13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1" name="Group 250">
            <a:extLst>
              <a:ext uri="{FF2B5EF4-FFF2-40B4-BE49-F238E27FC236}">
                <a16:creationId xmlns:a16="http://schemas.microsoft.com/office/drawing/2014/main" id="{AF9BF29F-0CFB-4492-EFFF-2E0F0197C7BF}"/>
              </a:ext>
            </a:extLst>
          </p:cNvPr>
          <p:cNvGrpSpPr/>
          <p:nvPr/>
        </p:nvGrpSpPr>
        <p:grpSpPr>
          <a:xfrm>
            <a:off x="6165648" y="5795237"/>
            <a:ext cx="191520" cy="201600"/>
            <a:chOff x="5986721" y="6074631"/>
            <a:chExt cx="191520" cy="20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14B8DF91-9331-8E90-45EA-D6F5AF5EFBDD}"/>
                    </a:ext>
                  </a:extLst>
                </p14:cNvPr>
                <p14:cNvContentPartPr/>
                <p14:nvPr/>
              </p14:nvContentPartPr>
              <p14:xfrm>
                <a:off x="5986721" y="6074631"/>
                <a:ext cx="360" cy="2016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14B8DF91-9331-8E90-45EA-D6F5AF5EFBDD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5978081" y="6065631"/>
                  <a:ext cx="180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0DEDF0C7-6391-ED0A-A3E5-F225813C8FD0}"/>
                    </a:ext>
                  </a:extLst>
                </p14:cNvPr>
                <p14:cNvContentPartPr/>
                <p14:nvPr/>
              </p14:nvContentPartPr>
              <p14:xfrm>
                <a:off x="6052241" y="6113871"/>
                <a:ext cx="126000" cy="1335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0DEDF0C7-6391-ED0A-A3E5-F225813C8FD0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043601" y="6105231"/>
                  <a:ext cx="143640" cy="15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3448F355-494E-041E-7283-D85C09F7E8A8}"/>
              </a:ext>
            </a:extLst>
          </p:cNvPr>
          <p:cNvGrpSpPr/>
          <p:nvPr/>
        </p:nvGrpSpPr>
        <p:grpSpPr>
          <a:xfrm>
            <a:off x="7297848" y="5835557"/>
            <a:ext cx="328320" cy="178920"/>
            <a:chOff x="7118921" y="6114951"/>
            <a:chExt cx="328320" cy="17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AD773A60-1326-128F-DE87-404CF2F3B11E}"/>
                    </a:ext>
                  </a:extLst>
                </p14:cNvPr>
                <p14:cNvContentPartPr/>
                <p14:nvPr/>
              </p14:nvContentPartPr>
              <p14:xfrm>
                <a:off x="7118921" y="6136911"/>
                <a:ext cx="360" cy="1206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AD773A60-1326-128F-DE87-404CF2F3B11E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7109921" y="6128271"/>
                  <a:ext cx="1800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F690A84C-7E89-237B-285E-8B1A9F9E6939}"/>
                    </a:ext>
                  </a:extLst>
                </p14:cNvPr>
                <p14:cNvContentPartPr/>
                <p14:nvPr/>
              </p14:nvContentPartPr>
              <p14:xfrm>
                <a:off x="7192361" y="6114951"/>
                <a:ext cx="254880" cy="1789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F690A84C-7E89-237B-285E-8B1A9F9E6939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183361" y="6106311"/>
                  <a:ext cx="272520" cy="19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B63693BC-9FB2-8F73-6A43-1CE5ED8FDC05}"/>
                  </a:ext>
                </a:extLst>
              </p14:cNvPr>
              <p14:cNvContentPartPr/>
              <p14:nvPr/>
            </p14:nvContentPartPr>
            <p14:xfrm>
              <a:off x="7268688" y="5475557"/>
              <a:ext cx="144360" cy="231480"/>
            </p14:xfrm>
          </p:contentPart>
        </mc:Choice>
        <mc:Fallback xmlns=""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B63693BC-9FB2-8F73-6A43-1CE5ED8FDC05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7259688" y="5466917"/>
                <a:ext cx="162000" cy="24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59" name="Group 258">
            <a:extLst>
              <a:ext uri="{FF2B5EF4-FFF2-40B4-BE49-F238E27FC236}">
                <a16:creationId xmlns:a16="http://schemas.microsoft.com/office/drawing/2014/main" id="{D556437B-63BA-1486-138A-359E3D304176}"/>
              </a:ext>
            </a:extLst>
          </p:cNvPr>
          <p:cNvGrpSpPr/>
          <p:nvPr/>
        </p:nvGrpSpPr>
        <p:grpSpPr>
          <a:xfrm>
            <a:off x="6399648" y="5420477"/>
            <a:ext cx="219960" cy="257760"/>
            <a:chOff x="6220721" y="5699871"/>
            <a:chExt cx="219960" cy="25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F85D78E1-1382-D3FB-31ED-D9BA9BC62FA4}"/>
                    </a:ext>
                  </a:extLst>
                </p14:cNvPr>
                <p14:cNvContentPartPr/>
                <p14:nvPr/>
              </p14:nvContentPartPr>
              <p14:xfrm>
                <a:off x="6228281" y="5762871"/>
                <a:ext cx="360" cy="813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F85D78E1-1382-D3FB-31ED-D9BA9BC62FA4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219641" y="5754231"/>
                  <a:ext cx="180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144B8B69-2489-A022-460A-4492C7B4D5D8}"/>
                    </a:ext>
                  </a:extLst>
                </p14:cNvPr>
                <p14:cNvContentPartPr/>
                <p14:nvPr/>
              </p14:nvContentPartPr>
              <p14:xfrm>
                <a:off x="6284441" y="5742711"/>
                <a:ext cx="156240" cy="12420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144B8B69-2489-A022-460A-4492C7B4D5D8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275801" y="5733711"/>
                  <a:ext cx="1738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E650DDBE-DF64-B31C-0F95-2E2E62673BC8}"/>
                    </a:ext>
                  </a:extLst>
                </p14:cNvPr>
                <p14:cNvContentPartPr/>
                <p14:nvPr/>
              </p14:nvContentPartPr>
              <p14:xfrm>
                <a:off x="6220721" y="5699871"/>
                <a:ext cx="39600" cy="2577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E650DDBE-DF64-B31C-0F95-2E2E62673BC8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211721" y="5690871"/>
                  <a:ext cx="57240" cy="275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72046E27-5E27-125C-EE48-5C1A94EFAA53}"/>
                  </a:ext>
                </a:extLst>
              </p14:cNvPr>
              <p14:cNvContentPartPr/>
              <p14:nvPr/>
            </p14:nvContentPartPr>
            <p14:xfrm>
              <a:off x="5856048" y="6061637"/>
              <a:ext cx="135000" cy="190440"/>
            </p14:xfrm>
          </p:contentPart>
        </mc:Choice>
        <mc:Fallback xmlns=""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72046E27-5E27-125C-EE48-5C1A94EFAA53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5847408" y="6052997"/>
                <a:ext cx="15264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7061886D-3E35-5F9C-4EC9-0C1119457BFA}"/>
                  </a:ext>
                </a:extLst>
              </p14:cNvPr>
              <p14:cNvContentPartPr/>
              <p14:nvPr/>
            </p14:nvContentPartPr>
            <p14:xfrm>
              <a:off x="7364088" y="6123197"/>
              <a:ext cx="99720" cy="10296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7061886D-3E35-5F9C-4EC9-0C1119457BFA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7355448" y="6114557"/>
                <a:ext cx="11736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980913D0-B93F-646A-6110-883FCAADD234}"/>
                  </a:ext>
                </a:extLst>
              </p14:cNvPr>
              <p14:cNvContentPartPr/>
              <p14:nvPr/>
            </p14:nvContentPartPr>
            <p14:xfrm>
              <a:off x="7481448" y="6379877"/>
              <a:ext cx="143640" cy="12312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980913D0-B93F-646A-6110-883FCAADD234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7472448" y="6370877"/>
                <a:ext cx="16128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DC464DEF-A7B0-B0A0-7427-BFAE8CD8F649}"/>
                  </a:ext>
                </a:extLst>
              </p14:cNvPr>
              <p14:cNvContentPartPr/>
              <p14:nvPr/>
            </p14:nvContentPartPr>
            <p14:xfrm>
              <a:off x="6290568" y="6322997"/>
              <a:ext cx="64800" cy="18360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DC464DEF-A7B0-B0A0-7427-BFAE8CD8F649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6281928" y="6313997"/>
                <a:ext cx="82440" cy="20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3" name="Group 282">
            <a:extLst>
              <a:ext uri="{FF2B5EF4-FFF2-40B4-BE49-F238E27FC236}">
                <a16:creationId xmlns:a16="http://schemas.microsoft.com/office/drawing/2014/main" id="{62CB86FE-38BB-3825-B17E-EDDCCEA66E29}"/>
              </a:ext>
            </a:extLst>
          </p:cNvPr>
          <p:cNvGrpSpPr/>
          <p:nvPr/>
        </p:nvGrpSpPr>
        <p:grpSpPr>
          <a:xfrm>
            <a:off x="6547968" y="6371957"/>
            <a:ext cx="313560" cy="161640"/>
            <a:chOff x="6369041" y="6651351"/>
            <a:chExt cx="313560" cy="16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243B1D3E-51A2-1E4B-FD62-4B6BB297A4E5}"/>
                    </a:ext>
                  </a:extLst>
                </p14:cNvPr>
                <p14:cNvContentPartPr/>
                <p14:nvPr/>
              </p14:nvContentPartPr>
              <p14:xfrm>
                <a:off x="6369041" y="6651351"/>
                <a:ext cx="360" cy="16164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243B1D3E-51A2-1E4B-FD62-4B6BB297A4E5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360041" y="6642711"/>
                  <a:ext cx="180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7E4A2C35-0EE0-C166-E027-36F055E8011E}"/>
                    </a:ext>
                  </a:extLst>
                </p14:cNvPr>
                <p14:cNvContentPartPr/>
                <p14:nvPr/>
              </p14:nvContentPartPr>
              <p14:xfrm>
                <a:off x="6468761" y="6680871"/>
                <a:ext cx="213840" cy="1018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7E4A2C35-0EE0-C166-E027-36F055E8011E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460121" y="6672231"/>
                  <a:ext cx="231480" cy="11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7A4C3014-1207-B439-D58D-AA1E73A975E7}"/>
              </a:ext>
            </a:extLst>
          </p:cNvPr>
          <p:cNvGrpSpPr/>
          <p:nvPr/>
        </p:nvGrpSpPr>
        <p:grpSpPr>
          <a:xfrm>
            <a:off x="5162321" y="4657311"/>
            <a:ext cx="1962007" cy="2034720"/>
            <a:chOff x="5162321" y="4657311"/>
            <a:chExt cx="1962007" cy="203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D4D1584-00EF-9789-E554-2E438ED37F40}"/>
                    </a:ext>
                  </a:extLst>
                </p14:cNvPr>
                <p14:cNvContentPartPr/>
                <p14:nvPr/>
              </p14:nvContentPartPr>
              <p14:xfrm>
                <a:off x="5654793" y="4838503"/>
                <a:ext cx="360" cy="1195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D4D1584-00EF-9789-E554-2E438ED37F40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5645793" y="4829503"/>
                  <a:ext cx="180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35D3C6E6-320E-6EC8-4ABE-8C455E71EE2A}"/>
                    </a:ext>
                  </a:extLst>
                </p14:cNvPr>
                <p14:cNvContentPartPr/>
                <p14:nvPr/>
              </p14:nvContentPartPr>
              <p14:xfrm>
                <a:off x="5735433" y="4853983"/>
                <a:ext cx="180720" cy="1371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35D3C6E6-320E-6EC8-4ABE-8C455E71EE2A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5726793" y="4844983"/>
                  <a:ext cx="1983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D5C23F70-C465-D02E-88E3-E4FCA414C182}"/>
                    </a:ext>
                  </a:extLst>
                </p14:cNvPr>
                <p14:cNvContentPartPr/>
                <p14:nvPr/>
              </p14:nvContentPartPr>
              <p14:xfrm>
                <a:off x="5395233" y="4847863"/>
                <a:ext cx="110880" cy="1368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D5C23F70-C465-D02E-88E3-E4FCA414C18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5386593" y="4838863"/>
                  <a:ext cx="1285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175D33F3-6B99-3FB3-03CC-054A79BBEF4F}"/>
                    </a:ext>
                  </a:extLst>
                </p14:cNvPr>
                <p14:cNvContentPartPr/>
                <p14:nvPr/>
              </p14:nvContentPartPr>
              <p14:xfrm>
                <a:off x="6029553" y="4841383"/>
                <a:ext cx="92160" cy="1447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175D33F3-6B99-3FB3-03CC-054A79BBEF4F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020913" y="4832383"/>
                  <a:ext cx="1098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250C5CF8-8E9E-ECE4-F65D-DF927F6ACD36}"/>
                    </a:ext>
                  </a:extLst>
                </p14:cNvPr>
                <p14:cNvContentPartPr/>
                <p14:nvPr/>
              </p14:nvContentPartPr>
              <p14:xfrm>
                <a:off x="6305673" y="4837783"/>
                <a:ext cx="141840" cy="1501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250C5CF8-8E9E-ECE4-F65D-DF927F6ACD36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296673" y="4828783"/>
                  <a:ext cx="1594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57D6615D-5167-4195-549B-CB12420ED576}"/>
                    </a:ext>
                  </a:extLst>
                </p14:cNvPr>
                <p14:cNvContentPartPr/>
                <p14:nvPr/>
              </p14:nvContentPartPr>
              <p14:xfrm>
                <a:off x="5410353" y="5103103"/>
                <a:ext cx="360" cy="2217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57D6615D-5167-4195-549B-CB12420ED576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5401713" y="5094103"/>
                  <a:ext cx="180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52E78E0F-602E-EEC0-532B-0E41FF634183}"/>
                    </a:ext>
                  </a:extLst>
                </p14:cNvPr>
                <p14:cNvContentPartPr/>
                <p14:nvPr/>
              </p14:nvContentPartPr>
              <p14:xfrm>
                <a:off x="5465433" y="5152423"/>
                <a:ext cx="174600" cy="1112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52E78E0F-602E-EEC0-532B-0E41FF634183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5456793" y="5143423"/>
                  <a:ext cx="19224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D0E621F6-522E-C6C3-BB54-AE52636A59F6}"/>
                    </a:ext>
                  </a:extLst>
                </p14:cNvPr>
                <p14:cNvContentPartPr/>
                <p14:nvPr/>
              </p14:nvContentPartPr>
              <p14:xfrm>
                <a:off x="5827248" y="5492477"/>
                <a:ext cx="102240" cy="1299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D0E621F6-522E-C6C3-BB54-AE52636A59F6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5818608" y="5483477"/>
                  <a:ext cx="1198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255F33E9-4263-465E-F2D0-F1C5D3177120}"/>
                    </a:ext>
                  </a:extLst>
                </p14:cNvPr>
                <p14:cNvContentPartPr/>
                <p14:nvPr/>
              </p14:nvContentPartPr>
              <p14:xfrm>
                <a:off x="6118488" y="5500037"/>
                <a:ext cx="111240" cy="1123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255F33E9-4263-465E-F2D0-F1C5D3177120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109488" y="5491397"/>
                  <a:ext cx="1288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3612B108-98AF-306D-23C6-C5902B8612A8}"/>
                    </a:ext>
                  </a:extLst>
                </p14:cNvPr>
                <p14:cNvContentPartPr/>
                <p14:nvPr/>
              </p14:nvContentPartPr>
              <p14:xfrm>
                <a:off x="5458608" y="5809997"/>
                <a:ext cx="96840" cy="14544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3612B108-98AF-306D-23C6-C5902B8612A8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5449968" y="5801357"/>
                  <a:ext cx="1144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DFB37C0E-BAAD-66DD-57FB-BC0160F62A5E}"/>
                    </a:ext>
                  </a:extLst>
                </p14:cNvPr>
                <p14:cNvContentPartPr/>
                <p14:nvPr/>
              </p14:nvContentPartPr>
              <p14:xfrm>
                <a:off x="5811408" y="5799557"/>
                <a:ext cx="133560" cy="1688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DFB37C0E-BAAD-66DD-57FB-BC0160F62A5E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5802408" y="5790917"/>
                  <a:ext cx="1512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794BF036-839B-AB92-AFB3-EAC65F41B03C}"/>
                    </a:ext>
                  </a:extLst>
                </p14:cNvPr>
                <p14:cNvContentPartPr/>
                <p14:nvPr/>
              </p14:nvContentPartPr>
              <p14:xfrm>
                <a:off x="6518088" y="5808557"/>
                <a:ext cx="112320" cy="1026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794BF036-839B-AB92-AFB3-EAC65F41B03C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509448" y="5799917"/>
                  <a:ext cx="12996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E88F935E-8F01-E9F9-79B4-33B339CF47DA}"/>
                    </a:ext>
                  </a:extLst>
                </p14:cNvPr>
                <p14:cNvContentPartPr/>
                <p14:nvPr/>
              </p14:nvContentPartPr>
              <p14:xfrm>
                <a:off x="6880968" y="5799557"/>
                <a:ext cx="128160" cy="1587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E88F935E-8F01-E9F9-79B4-33B339CF47DA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6871968" y="5790557"/>
                  <a:ext cx="1458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5B9FB8D6-15C3-A941-BC29-6B5507D468D3}"/>
                    </a:ext>
                  </a:extLst>
                </p14:cNvPr>
                <p14:cNvContentPartPr/>
                <p14:nvPr/>
              </p14:nvContentPartPr>
              <p14:xfrm>
                <a:off x="5462928" y="6056237"/>
                <a:ext cx="360" cy="16200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5B9FB8D6-15C3-A941-BC29-6B5507D468D3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5453928" y="6047237"/>
                  <a:ext cx="180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3F816133-6412-3881-C1B2-BF92A6CFAEB8}"/>
                    </a:ext>
                  </a:extLst>
                </p14:cNvPr>
                <p14:cNvContentPartPr/>
                <p14:nvPr/>
              </p14:nvContentPartPr>
              <p14:xfrm>
                <a:off x="5546808" y="6072077"/>
                <a:ext cx="117000" cy="20304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3F816133-6412-3881-C1B2-BF92A6CFAEB8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537808" y="6063077"/>
                  <a:ext cx="1346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ACC193D3-CDBA-1C55-ECE0-F7DB36C78A32}"/>
                    </a:ext>
                  </a:extLst>
                </p14:cNvPr>
                <p14:cNvContentPartPr/>
                <p14:nvPr/>
              </p14:nvContentPartPr>
              <p14:xfrm>
                <a:off x="6407928" y="5116637"/>
                <a:ext cx="113400" cy="1436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ACC193D3-CDBA-1C55-ECE0-F7DB36C78A32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6399288" y="5107997"/>
                  <a:ext cx="1310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31C08858-52E2-AE8A-A5FD-DBE5FDF51D9C}"/>
                    </a:ext>
                  </a:extLst>
                </p14:cNvPr>
                <p14:cNvContentPartPr/>
                <p14:nvPr/>
              </p14:nvContentPartPr>
              <p14:xfrm>
                <a:off x="6693033" y="4819063"/>
                <a:ext cx="360" cy="1962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31C08858-52E2-AE8A-A5FD-DBE5FDF51D9C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684033" y="4810423"/>
                  <a:ext cx="180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14CD3165-323E-5EAC-673A-234088448CC8}"/>
                    </a:ext>
                  </a:extLst>
                </p14:cNvPr>
                <p14:cNvContentPartPr/>
                <p14:nvPr/>
              </p14:nvContentPartPr>
              <p14:xfrm>
                <a:off x="6812913" y="4830943"/>
                <a:ext cx="118440" cy="1774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14CD3165-323E-5EAC-673A-234088448CC8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6803913" y="4821943"/>
                  <a:ext cx="1360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ED3809DF-B208-7D59-583D-45F78B4ABEE2}"/>
                    </a:ext>
                  </a:extLst>
                </p14:cNvPr>
                <p14:cNvContentPartPr/>
                <p14:nvPr/>
              </p14:nvContentPartPr>
              <p14:xfrm>
                <a:off x="6795648" y="5093957"/>
                <a:ext cx="127080" cy="27540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ED3809DF-B208-7D59-583D-45F78B4ABEE2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6786648" y="5084957"/>
                  <a:ext cx="1447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C6DADDB8-8B91-7F42-68B4-810213876098}"/>
                    </a:ext>
                  </a:extLst>
                </p14:cNvPr>
                <p14:cNvContentPartPr/>
                <p14:nvPr/>
              </p14:nvContentPartPr>
              <p14:xfrm>
                <a:off x="6248808" y="6118877"/>
                <a:ext cx="85680" cy="13896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C6DADDB8-8B91-7F42-68B4-810213876098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6239808" y="6109877"/>
                  <a:ext cx="1033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2CE7B3E2-6D93-01FA-9173-95AF1E5235B5}"/>
                    </a:ext>
                  </a:extLst>
                </p14:cNvPr>
                <p14:cNvContentPartPr/>
                <p14:nvPr/>
              </p14:nvContentPartPr>
              <p14:xfrm>
                <a:off x="6586488" y="6094397"/>
                <a:ext cx="87480" cy="1119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2CE7B3E2-6D93-01FA-9173-95AF1E5235B5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6577848" y="6085397"/>
                  <a:ext cx="1051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C8A6A6D5-D361-C03E-1900-92DBCF525A31}"/>
                    </a:ext>
                  </a:extLst>
                </p14:cNvPr>
                <p14:cNvContentPartPr/>
                <p14:nvPr/>
              </p14:nvContentPartPr>
              <p14:xfrm>
                <a:off x="6967368" y="6086477"/>
                <a:ext cx="109800" cy="14976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C8A6A6D5-D361-C03E-1900-92DBCF525A31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6958368" y="6077837"/>
                  <a:ext cx="1274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12AE17F0-CBE0-57EE-D4BA-A94A5BE8F1AE}"/>
                    </a:ext>
                  </a:extLst>
                </p14:cNvPr>
                <p14:cNvContentPartPr/>
                <p14:nvPr/>
              </p14:nvContentPartPr>
              <p14:xfrm>
                <a:off x="5471208" y="6319757"/>
                <a:ext cx="110880" cy="16416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12AE17F0-CBE0-57EE-D4BA-A94A5BE8F1AE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5462568" y="6310757"/>
                  <a:ext cx="1285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52F3535C-2338-DD16-F018-A2A51D95C158}"/>
                    </a:ext>
                  </a:extLst>
                </p14:cNvPr>
                <p14:cNvContentPartPr/>
                <p14:nvPr/>
              </p14:nvContentPartPr>
              <p14:xfrm>
                <a:off x="5921928" y="6335597"/>
                <a:ext cx="160560" cy="11628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52F3535C-2338-DD16-F018-A2A51D95C158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5913288" y="6326597"/>
                  <a:ext cx="1782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B90F16D4-478C-5FA1-86D8-A4677F3E91C6}"/>
                    </a:ext>
                  </a:extLst>
                </p14:cNvPr>
                <p14:cNvContentPartPr/>
                <p14:nvPr/>
              </p14:nvContentPartPr>
              <p14:xfrm>
                <a:off x="7001208" y="6398597"/>
                <a:ext cx="123120" cy="1000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B90F16D4-478C-5FA1-86D8-A4677F3E91C6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6992208" y="6389957"/>
                  <a:ext cx="14076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D32B3118-9969-6F91-6EAD-9D87082C6E05}"/>
                    </a:ext>
                  </a:extLst>
                </p14:cNvPr>
                <p14:cNvContentPartPr/>
                <p14:nvPr/>
              </p14:nvContentPartPr>
              <p14:xfrm>
                <a:off x="5162321" y="4657311"/>
                <a:ext cx="339480" cy="20347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D32B3118-9969-6F91-6EAD-9D87082C6E05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5153321" y="4648671"/>
                  <a:ext cx="357120" cy="205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86" name="Ink 285">
                <a:extLst>
                  <a:ext uri="{FF2B5EF4-FFF2-40B4-BE49-F238E27FC236}">
                    <a16:creationId xmlns:a16="http://schemas.microsoft.com/office/drawing/2014/main" id="{752AEFCF-0B2E-F358-47CC-AAD1BE26A018}"/>
                  </a:ext>
                </a:extLst>
              </p14:cNvPr>
              <p14:cNvContentPartPr/>
              <p14:nvPr/>
            </p14:nvContentPartPr>
            <p14:xfrm>
              <a:off x="7458761" y="4691871"/>
              <a:ext cx="408240" cy="1929600"/>
            </p14:xfrm>
          </p:contentPart>
        </mc:Choice>
        <mc:Fallback xmlns="">
          <p:pic>
            <p:nvPicPr>
              <p:cNvPr id="286" name="Ink 285">
                <a:extLst>
                  <a:ext uri="{FF2B5EF4-FFF2-40B4-BE49-F238E27FC236}">
                    <a16:creationId xmlns:a16="http://schemas.microsoft.com/office/drawing/2014/main" id="{752AEFCF-0B2E-F358-47CC-AAD1BE26A018}"/>
                  </a:ext>
                </a:extLst>
              </p:cNvPr>
              <p:cNvPicPr/>
              <p:nvPr/>
            </p:nvPicPr>
            <p:blipFill>
              <a:blip r:embed="rId274"/>
              <a:stretch>
                <a:fillRect/>
              </a:stretch>
            </p:blipFill>
            <p:spPr>
              <a:xfrm>
                <a:off x="7449761" y="4682871"/>
                <a:ext cx="425880" cy="194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9" name="Group 288">
            <a:extLst>
              <a:ext uri="{FF2B5EF4-FFF2-40B4-BE49-F238E27FC236}">
                <a16:creationId xmlns:a16="http://schemas.microsoft.com/office/drawing/2014/main" id="{C6D3C62A-B29A-930E-703A-8EC79CF75F06}"/>
              </a:ext>
            </a:extLst>
          </p:cNvPr>
          <p:cNvGrpSpPr/>
          <p:nvPr/>
        </p:nvGrpSpPr>
        <p:grpSpPr>
          <a:xfrm>
            <a:off x="5215047" y="2067032"/>
            <a:ext cx="234720" cy="227520"/>
            <a:chOff x="5293721" y="2506311"/>
            <a:chExt cx="234720" cy="22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A9464126-64E4-E7AD-70AE-8D3A6A27826F}"/>
                    </a:ext>
                  </a:extLst>
                </p14:cNvPr>
                <p14:cNvContentPartPr/>
                <p14:nvPr/>
              </p14:nvContentPartPr>
              <p14:xfrm>
                <a:off x="5390201" y="2506311"/>
                <a:ext cx="360" cy="22752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A9464126-64E4-E7AD-70AE-8D3A6A27826F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5381561" y="2497311"/>
                  <a:ext cx="1800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0A86DA9E-BE79-6802-8ABD-8B822D565438}"/>
                    </a:ext>
                  </a:extLst>
                </p14:cNvPr>
                <p14:cNvContentPartPr/>
                <p14:nvPr/>
              </p14:nvContentPartPr>
              <p14:xfrm>
                <a:off x="5293721" y="2595591"/>
                <a:ext cx="234720" cy="36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0A86DA9E-BE79-6802-8ABD-8B822D565438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5284721" y="2586951"/>
                  <a:ext cx="2523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D74D359C-C068-25E8-9866-4C9193D1D513}"/>
                  </a:ext>
                </a:extLst>
              </p14:cNvPr>
              <p14:cNvContentPartPr/>
              <p14:nvPr/>
            </p14:nvContentPartPr>
            <p14:xfrm>
              <a:off x="6930807" y="2243792"/>
              <a:ext cx="326520" cy="360"/>
            </p14:xfrm>
          </p:contentPart>
        </mc:Choice>
        <mc:Fallback xmlns=""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D74D359C-C068-25E8-9866-4C9193D1D513}"/>
                  </a:ext>
                </a:extLst>
              </p:cNvPr>
              <p:cNvPicPr/>
              <p:nvPr/>
            </p:nvPicPr>
            <p:blipFill>
              <a:blip r:embed="rId280"/>
              <a:stretch>
                <a:fillRect/>
              </a:stretch>
            </p:blipFill>
            <p:spPr>
              <a:xfrm>
                <a:off x="6921807" y="2234792"/>
                <a:ext cx="34416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3" name="Group 292">
            <a:extLst>
              <a:ext uri="{FF2B5EF4-FFF2-40B4-BE49-F238E27FC236}">
                <a16:creationId xmlns:a16="http://schemas.microsoft.com/office/drawing/2014/main" id="{8973DBE2-175B-6F79-DE95-F8911CD52D66}"/>
              </a:ext>
            </a:extLst>
          </p:cNvPr>
          <p:cNvGrpSpPr/>
          <p:nvPr/>
        </p:nvGrpSpPr>
        <p:grpSpPr>
          <a:xfrm>
            <a:off x="7092447" y="3331352"/>
            <a:ext cx="176400" cy="211680"/>
            <a:chOff x="7171121" y="3770631"/>
            <a:chExt cx="176400" cy="21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72258249-6D2D-D91F-8C94-3C4AD8CB18D4}"/>
                    </a:ext>
                  </a:extLst>
                </p14:cNvPr>
                <p14:cNvContentPartPr/>
                <p14:nvPr/>
              </p14:nvContentPartPr>
              <p14:xfrm>
                <a:off x="7254641" y="3770631"/>
                <a:ext cx="360" cy="21168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72258249-6D2D-D91F-8C94-3C4AD8CB18D4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7246001" y="3761991"/>
                  <a:ext cx="1800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BBB934D1-41B5-1AD1-8C63-45B1E9FE2A1C}"/>
                    </a:ext>
                  </a:extLst>
                </p14:cNvPr>
                <p14:cNvContentPartPr/>
                <p14:nvPr/>
              </p14:nvContentPartPr>
              <p14:xfrm>
                <a:off x="7171121" y="3922911"/>
                <a:ext cx="176400" cy="36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BBB934D1-41B5-1AD1-8C63-45B1E9FE2A1C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7162121" y="3914271"/>
                  <a:ext cx="1940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E0227AEE-74F4-8E5B-8074-7523CFBC8C5F}"/>
              </a:ext>
            </a:extLst>
          </p:cNvPr>
          <p:cNvGrpSpPr/>
          <p:nvPr/>
        </p:nvGrpSpPr>
        <p:grpSpPr>
          <a:xfrm>
            <a:off x="4356447" y="3076112"/>
            <a:ext cx="496080" cy="264240"/>
            <a:chOff x="4435121" y="3515391"/>
            <a:chExt cx="496080" cy="26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2C956804-35E5-AE2F-D82B-59B8119ABE5E}"/>
                    </a:ext>
                  </a:extLst>
                </p14:cNvPr>
                <p14:cNvContentPartPr/>
                <p14:nvPr/>
              </p14:nvContentPartPr>
              <p14:xfrm>
                <a:off x="4435121" y="3721311"/>
                <a:ext cx="97200" cy="36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2C956804-35E5-AE2F-D82B-59B8119ABE5E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426481" y="3712311"/>
                  <a:ext cx="114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BF41D385-16D2-F336-7AE8-6F23578276AD}"/>
                    </a:ext>
                  </a:extLst>
                </p14:cNvPr>
                <p14:cNvContentPartPr/>
                <p14:nvPr/>
              </p14:nvContentPartPr>
              <p14:xfrm>
                <a:off x="4466801" y="3779271"/>
                <a:ext cx="98640" cy="3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BF41D385-16D2-F336-7AE8-6F23578276AD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4458161" y="3770631"/>
                  <a:ext cx="11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361ECC7B-4AA2-AD6C-B098-49EFA17EB24D}"/>
                    </a:ext>
                  </a:extLst>
                </p14:cNvPr>
                <p14:cNvContentPartPr/>
                <p14:nvPr/>
              </p14:nvContentPartPr>
              <p14:xfrm>
                <a:off x="4807721" y="3515391"/>
                <a:ext cx="3240" cy="18432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361ECC7B-4AA2-AD6C-B098-49EFA17EB24D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4799081" y="3506391"/>
                  <a:ext cx="2088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F7A9B2AA-BD48-77F9-D9CC-4F6F63233DF7}"/>
                    </a:ext>
                  </a:extLst>
                </p14:cNvPr>
                <p14:cNvContentPartPr/>
                <p14:nvPr/>
              </p14:nvContentPartPr>
              <p14:xfrm>
                <a:off x="4691801" y="3606831"/>
                <a:ext cx="142560" cy="36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F7A9B2AA-BD48-77F9-D9CC-4F6F63233DF7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4683161" y="3597831"/>
                  <a:ext cx="160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73812D3A-8A46-1886-193E-633B6CE3990A}"/>
                    </a:ext>
                  </a:extLst>
                </p14:cNvPr>
                <p14:cNvContentPartPr/>
                <p14:nvPr/>
              </p14:nvContentPartPr>
              <p14:xfrm>
                <a:off x="4814561" y="3602511"/>
                <a:ext cx="116640" cy="36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73812D3A-8A46-1886-193E-633B6CE3990A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805561" y="3593871"/>
                  <a:ext cx="13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A5FCF2BF-D418-E5A6-79AB-2C13562B70DF}"/>
                    </a:ext>
                  </a:extLst>
                </p14:cNvPr>
                <p14:cNvContentPartPr/>
                <p14:nvPr/>
              </p14:nvContentPartPr>
              <p14:xfrm>
                <a:off x="4719161" y="3763071"/>
                <a:ext cx="188640" cy="324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A5FCF2BF-D418-E5A6-79AB-2C13562B70DF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710521" y="3754431"/>
                  <a:ext cx="2062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941F4F8-AEFA-F151-08B5-595E6C4CA9AE}"/>
              </a:ext>
            </a:extLst>
          </p:cNvPr>
          <p:cNvGrpSpPr/>
          <p:nvPr/>
        </p:nvGrpSpPr>
        <p:grpSpPr>
          <a:xfrm>
            <a:off x="1372173" y="5490186"/>
            <a:ext cx="840960" cy="499320"/>
            <a:chOff x="1372173" y="5490186"/>
            <a:chExt cx="840960" cy="49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04BB315B-1D61-92E4-29F6-4E554C7C1CB6}"/>
                    </a:ext>
                  </a:extLst>
                </p14:cNvPr>
                <p14:cNvContentPartPr/>
                <p14:nvPr/>
              </p14:nvContentPartPr>
              <p14:xfrm>
                <a:off x="1372173" y="5494146"/>
                <a:ext cx="380880" cy="495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04BB315B-1D61-92E4-29F6-4E554C7C1CB6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363533" y="5485506"/>
                  <a:ext cx="398520" cy="5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FAF9661-5C9A-FBFD-0ED3-A6A38612550F}"/>
                    </a:ext>
                  </a:extLst>
                </p14:cNvPr>
                <p14:cNvContentPartPr/>
                <p14:nvPr/>
              </p14:nvContentPartPr>
              <p14:xfrm>
                <a:off x="1754853" y="5490186"/>
                <a:ext cx="458280" cy="460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FAF9661-5C9A-FBFD-0ED3-A6A38612550F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746213" y="5481186"/>
                  <a:ext cx="475920" cy="47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AAC38F-A634-03A2-742B-98A60E98D313}"/>
              </a:ext>
            </a:extLst>
          </p:cNvPr>
          <p:cNvGrpSpPr/>
          <p:nvPr/>
        </p:nvGrpSpPr>
        <p:grpSpPr>
          <a:xfrm>
            <a:off x="443733" y="6100746"/>
            <a:ext cx="868680" cy="488160"/>
            <a:chOff x="443733" y="6100746"/>
            <a:chExt cx="868680" cy="48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42BC41D-4B66-2EA7-7E02-F180BAA27E95}"/>
                    </a:ext>
                  </a:extLst>
                </p14:cNvPr>
                <p14:cNvContentPartPr/>
                <p14:nvPr/>
              </p14:nvContentPartPr>
              <p14:xfrm>
                <a:off x="591693" y="6186066"/>
                <a:ext cx="360" cy="2577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42BC41D-4B66-2EA7-7E02-F180BAA27E95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583053" y="6177066"/>
                  <a:ext cx="180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C300B49-BB5A-C965-DBCF-E2F2140B6B89}"/>
                    </a:ext>
                  </a:extLst>
                </p14:cNvPr>
                <p14:cNvContentPartPr/>
                <p14:nvPr/>
              </p14:nvContentPartPr>
              <p14:xfrm>
                <a:off x="645333" y="6438066"/>
                <a:ext cx="30960" cy="106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C300B49-BB5A-C965-DBCF-E2F2140B6B89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36693" y="6429066"/>
                  <a:ext cx="486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AE1DA5A-6FEF-1803-E091-4884FC3595FF}"/>
                    </a:ext>
                  </a:extLst>
                </p14:cNvPr>
                <p14:cNvContentPartPr/>
                <p14:nvPr/>
              </p14:nvContentPartPr>
              <p14:xfrm>
                <a:off x="815613" y="6199386"/>
                <a:ext cx="86400" cy="261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AE1DA5A-6FEF-1803-E091-4884FC3595FF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806613" y="6190386"/>
                  <a:ext cx="10404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3D3BBD8-79D3-5C99-CB53-8F2F3BFC227F}"/>
                    </a:ext>
                  </a:extLst>
                </p14:cNvPr>
                <p14:cNvContentPartPr/>
                <p14:nvPr/>
              </p14:nvContentPartPr>
              <p14:xfrm>
                <a:off x="928653" y="6454986"/>
                <a:ext cx="14760" cy="82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3D3BBD8-79D3-5C99-CB53-8F2F3BFC227F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920013" y="6445986"/>
                  <a:ext cx="324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8D58F94-F522-2013-6916-D7D2DA2E6AAF}"/>
                    </a:ext>
                  </a:extLst>
                </p14:cNvPr>
                <p14:cNvContentPartPr/>
                <p14:nvPr/>
              </p14:nvContentPartPr>
              <p14:xfrm>
                <a:off x="1085613" y="6190026"/>
                <a:ext cx="120240" cy="244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8D58F94-F522-2013-6916-D7D2DA2E6AAF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076973" y="6181386"/>
                  <a:ext cx="13788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6A441A0-0F67-B4CA-6C66-D8B31FF263A7}"/>
                    </a:ext>
                  </a:extLst>
                </p14:cNvPr>
                <p14:cNvContentPartPr/>
                <p14:nvPr/>
              </p14:nvContentPartPr>
              <p14:xfrm>
                <a:off x="1218093" y="6115506"/>
                <a:ext cx="94320" cy="473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6A441A0-0F67-B4CA-6C66-D8B31FF263A7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209453" y="6106866"/>
                  <a:ext cx="111960" cy="49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9BDEA12-4EB7-5D14-BBAD-83A2981B9C34}"/>
                    </a:ext>
                  </a:extLst>
                </p14:cNvPr>
                <p14:cNvContentPartPr/>
                <p14:nvPr/>
              </p14:nvContentPartPr>
              <p14:xfrm>
                <a:off x="780693" y="6269226"/>
                <a:ext cx="199080" cy="214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9BDEA12-4EB7-5D14-BBAD-83A2981B9C34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72053" y="6260586"/>
                  <a:ext cx="21672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B04D140-4954-2821-3AD8-86AD4E021A3B}"/>
                    </a:ext>
                  </a:extLst>
                </p14:cNvPr>
                <p14:cNvContentPartPr/>
                <p14:nvPr/>
              </p14:nvContentPartPr>
              <p14:xfrm>
                <a:off x="443733" y="6100746"/>
                <a:ext cx="177840" cy="398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B04D140-4954-2821-3AD8-86AD4E021A3B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434733" y="6092106"/>
                  <a:ext cx="19548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CF2487E-140D-F0DC-2093-151CC071E901}"/>
                    </a:ext>
                  </a:extLst>
                </p14:cNvPr>
                <p14:cNvContentPartPr/>
                <p14:nvPr/>
              </p14:nvContentPartPr>
              <p14:xfrm>
                <a:off x="776013" y="6235026"/>
                <a:ext cx="71280" cy="44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CF2487E-140D-F0DC-2093-151CC071E901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767373" y="6226386"/>
                  <a:ext cx="88920" cy="6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5CCF6E-DBDF-AEC7-FE64-A8B32F573685}"/>
              </a:ext>
            </a:extLst>
          </p:cNvPr>
          <p:cNvGrpSpPr/>
          <p:nvPr/>
        </p:nvGrpSpPr>
        <p:grpSpPr>
          <a:xfrm>
            <a:off x="2044293" y="6110826"/>
            <a:ext cx="1029960" cy="432720"/>
            <a:chOff x="2044293" y="6110826"/>
            <a:chExt cx="1029960" cy="43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1E42932-51A3-36CC-5FA7-B2ACB2C17CA6}"/>
                    </a:ext>
                  </a:extLst>
                </p14:cNvPr>
                <p14:cNvContentPartPr/>
                <p14:nvPr/>
              </p14:nvContentPartPr>
              <p14:xfrm>
                <a:off x="2044293" y="6143226"/>
                <a:ext cx="125640" cy="314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1E42932-51A3-36CC-5FA7-B2ACB2C17CA6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2035653" y="6134586"/>
                  <a:ext cx="14328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B45428D-679D-BB1C-7811-85D57474F082}"/>
                    </a:ext>
                  </a:extLst>
                </p14:cNvPr>
                <p14:cNvContentPartPr/>
                <p14:nvPr/>
              </p14:nvContentPartPr>
              <p14:xfrm>
                <a:off x="2252013" y="6125946"/>
                <a:ext cx="114480" cy="253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B45428D-679D-BB1C-7811-85D57474F082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2243013" y="6116946"/>
                  <a:ext cx="1321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6190FD5-BF3B-166F-4206-12909B91A776}"/>
                    </a:ext>
                  </a:extLst>
                </p14:cNvPr>
                <p14:cNvContentPartPr/>
                <p14:nvPr/>
              </p14:nvContentPartPr>
              <p14:xfrm>
                <a:off x="2435613" y="6367146"/>
                <a:ext cx="5040" cy="106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6190FD5-BF3B-166F-4206-12909B91A776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2426973" y="6358146"/>
                  <a:ext cx="226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32E97E3-F345-055E-F089-7F74D52AD85C}"/>
                    </a:ext>
                  </a:extLst>
                </p14:cNvPr>
                <p14:cNvContentPartPr/>
                <p14:nvPr/>
              </p14:nvContentPartPr>
              <p14:xfrm>
                <a:off x="2549373" y="6196146"/>
                <a:ext cx="100800" cy="141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32E97E3-F345-055E-F089-7F74D52AD85C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2540373" y="6187506"/>
                  <a:ext cx="1184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287E8A7-2A1A-BC30-A87E-684B983D6D8C}"/>
                    </a:ext>
                  </a:extLst>
                </p14:cNvPr>
                <p14:cNvContentPartPr/>
                <p14:nvPr/>
              </p14:nvContentPartPr>
              <p14:xfrm>
                <a:off x="2649813" y="6196866"/>
                <a:ext cx="360" cy="227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287E8A7-2A1A-BC30-A87E-684B983D6D8C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2640813" y="6188226"/>
                  <a:ext cx="1800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3994786-ABD4-3BF9-49DD-32B4EE08B84E}"/>
                    </a:ext>
                  </a:extLst>
                </p14:cNvPr>
                <p14:cNvContentPartPr/>
                <p14:nvPr/>
              </p14:nvContentPartPr>
              <p14:xfrm>
                <a:off x="2691933" y="6400986"/>
                <a:ext cx="25920" cy="142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3994786-ABD4-3BF9-49DD-32B4EE08B84E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2682933" y="6392346"/>
                  <a:ext cx="4356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757F08D-BEC9-0D26-8F58-3EFC4CF32D1B}"/>
                    </a:ext>
                  </a:extLst>
                </p14:cNvPr>
                <p14:cNvContentPartPr/>
                <p14:nvPr/>
              </p14:nvContentPartPr>
              <p14:xfrm>
                <a:off x="2838813" y="6218106"/>
                <a:ext cx="99000" cy="179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757F08D-BEC9-0D26-8F58-3EFC4CF32D1B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2829813" y="6209106"/>
                  <a:ext cx="1166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F7E1769-7828-FBD2-3F44-353EE27FA270}"/>
                    </a:ext>
                  </a:extLst>
                </p14:cNvPr>
                <p14:cNvContentPartPr/>
                <p14:nvPr/>
              </p14:nvContentPartPr>
              <p14:xfrm>
                <a:off x="2970213" y="6110826"/>
                <a:ext cx="104040" cy="379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F7E1769-7828-FBD2-3F44-353EE27FA270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2961573" y="6102186"/>
                  <a:ext cx="121680" cy="39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BDCC56-FA13-498A-0542-BF148C096845}"/>
              </a:ext>
            </a:extLst>
          </p:cNvPr>
          <p:cNvGrpSpPr/>
          <p:nvPr/>
        </p:nvGrpSpPr>
        <p:grpSpPr>
          <a:xfrm>
            <a:off x="101373" y="4827426"/>
            <a:ext cx="1047240" cy="686160"/>
            <a:chOff x="101373" y="4827426"/>
            <a:chExt cx="1047240" cy="68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2FA5349-F28F-DA48-EB76-4B2764470011}"/>
                    </a:ext>
                  </a:extLst>
                </p14:cNvPr>
                <p14:cNvContentPartPr/>
                <p14:nvPr/>
              </p14:nvContentPartPr>
              <p14:xfrm>
                <a:off x="247533" y="5016426"/>
                <a:ext cx="255240" cy="249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2FA5349-F28F-DA48-EB76-4B2764470011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238893" y="5007786"/>
                  <a:ext cx="2728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66E39CC-8BBF-C727-F134-3BA6EC3B791F}"/>
                    </a:ext>
                  </a:extLst>
                </p14:cNvPr>
                <p14:cNvContentPartPr/>
                <p14:nvPr/>
              </p14:nvContentPartPr>
              <p14:xfrm>
                <a:off x="570093" y="5126226"/>
                <a:ext cx="255600" cy="139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66E39CC-8BBF-C727-F134-3BA6EC3B791F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61093" y="5117226"/>
                  <a:ext cx="27324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8435269-06D2-1B73-14BA-1D53C9B10DDF}"/>
                    </a:ext>
                  </a:extLst>
                </p14:cNvPr>
                <p14:cNvContentPartPr/>
                <p14:nvPr/>
              </p14:nvContentPartPr>
              <p14:xfrm>
                <a:off x="726693" y="5109666"/>
                <a:ext cx="101520" cy="193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8435269-06D2-1B73-14BA-1D53C9B10DDF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718053" y="5100666"/>
                  <a:ext cx="1191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A8FFDEC-4790-9B6E-0880-ACFAFADEA10E}"/>
                    </a:ext>
                  </a:extLst>
                </p14:cNvPr>
                <p14:cNvContentPartPr/>
                <p14:nvPr/>
              </p14:nvContentPartPr>
              <p14:xfrm>
                <a:off x="799053" y="4827426"/>
                <a:ext cx="246240" cy="618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A8FFDEC-4790-9B6E-0880-ACFAFADEA10E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90053" y="4818786"/>
                  <a:ext cx="263880" cy="63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0DE40A1-C221-565C-3787-2B280A0D5FCE}"/>
                    </a:ext>
                  </a:extLst>
                </p14:cNvPr>
                <p14:cNvContentPartPr/>
                <p14:nvPr/>
              </p14:nvContentPartPr>
              <p14:xfrm>
                <a:off x="101373" y="5510706"/>
                <a:ext cx="1047240" cy="2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0DE40A1-C221-565C-3787-2B280A0D5FCE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92373" y="5502066"/>
                  <a:ext cx="106488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FEBEFA6-431E-B9E9-3159-911A7606EE6A}"/>
                  </a:ext>
                </a:extLst>
              </p14:cNvPr>
              <p14:cNvContentPartPr/>
              <p14:nvPr/>
            </p14:nvContentPartPr>
            <p14:xfrm>
              <a:off x="3600573" y="6123786"/>
              <a:ext cx="2880" cy="28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FEBEFA6-431E-B9E9-3159-911A7606EE6A}"/>
                  </a:ext>
                </a:extLst>
              </p:cNvPr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3591573" y="6115146"/>
                <a:ext cx="2052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76DCC683-D64A-ADB7-8F64-3622C17EC9BE}"/>
              </a:ext>
            </a:extLst>
          </p:cNvPr>
          <p:cNvGrpSpPr/>
          <p:nvPr/>
        </p:nvGrpSpPr>
        <p:grpSpPr>
          <a:xfrm>
            <a:off x="7834361" y="5342003"/>
            <a:ext cx="967680" cy="881280"/>
            <a:chOff x="7834361" y="5342003"/>
            <a:chExt cx="967680" cy="88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6B5065D-4183-D34E-1191-C295D1002B52}"/>
                    </a:ext>
                  </a:extLst>
                </p14:cNvPr>
                <p14:cNvContentPartPr/>
                <p14:nvPr/>
              </p14:nvContentPartPr>
              <p14:xfrm>
                <a:off x="7834361" y="5604803"/>
                <a:ext cx="325800" cy="11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6B5065D-4183-D34E-1191-C295D1002B52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7825721" y="5595803"/>
                  <a:ext cx="3434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26E23F7-BD95-547F-3126-3D4C1E5272F6}"/>
                    </a:ext>
                  </a:extLst>
                </p14:cNvPr>
                <p14:cNvContentPartPr/>
                <p14:nvPr/>
              </p14:nvContentPartPr>
              <p14:xfrm>
                <a:off x="7970801" y="5530283"/>
                <a:ext cx="179280" cy="200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26E23F7-BD95-547F-3126-3D4C1E5272F6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7962161" y="5521283"/>
                  <a:ext cx="1969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126DD3E-450B-69E9-1B75-9090AF1B30AC}"/>
                    </a:ext>
                  </a:extLst>
                </p14:cNvPr>
                <p14:cNvContentPartPr/>
                <p14:nvPr/>
              </p14:nvContentPartPr>
              <p14:xfrm>
                <a:off x="8352401" y="5454323"/>
                <a:ext cx="227160" cy="252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126DD3E-450B-69E9-1B75-9090AF1B30AC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8343401" y="5445323"/>
                  <a:ext cx="24480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5340E56-2800-967E-3D29-2911F70FEB82}"/>
                    </a:ext>
                  </a:extLst>
                </p14:cNvPr>
                <p14:cNvContentPartPr/>
                <p14:nvPr/>
              </p14:nvContentPartPr>
              <p14:xfrm>
                <a:off x="8222441" y="5342003"/>
                <a:ext cx="579600" cy="881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5340E56-2800-967E-3D29-2911F70FEB82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8213441" y="5333003"/>
                  <a:ext cx="597240" cy="89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0FE0C18-FBFA-9F13-2E4A-D2FB51725538}"/>
                  </a:ext>
                </a:extLst>
              </p14:cNvPr>
              <p14:cNvContentPartPr/>
              <p14:nvPr/>
            </p14:nvContentPartPr>
            <p14:xfrm>
              <a:off x="3798207" y="3045773"/>
              <a:ext cx="269280" cy="2696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0FE0C18-FBFA-9F13-2E4A-D2FB51725538}"/>
                  </a:ext>
                </a:extLst>
              </p:cNvPr>
              <p:cNvPicPr/>
              <p:nvPr/>
            </p:nvPicPr>
            <p:blipFill>
              <a:blip r:embed="rId356"/>
              <a:stretch>
                <a:fillRect/>
              </a:stretch>
            </p:blipFill>
            <p:spPr>
              <a:xfrm>
                <a:off x="3789207" y="3036773"/>
                <a:ext cx="28692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BA7F1FB-B195-26C0-F8A1-59665649AA2A}"/>
                  </a:ext>
                </a:extLst>
              </p14:cNvPr>
              <p14:cNvContentPartPr/>
              <p14:nvPr/>
            </p14:nvContentPartPr>
            <p14:xfrm>
              <a:off x="8374361" y="5888772"/>
              <a:ext cx="235080" cy="2455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BA7F1FB-B195-26C0-F8A1-59665649AA2A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8365721" y="5880132"/>
                <a:ext cx="252720" cy="263160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C65ED5F9-6F34-653C-D9E3-B8943D51C33F}"/>
              </a:ext>
            </a:extLst>
          </p:cNvPr>
          <p:cNvSpPr/>
          <p:nvPr/>
        </p:nvSpPr>
        <p:spPr>
          <a:xfrm>
            <a:off x="3505200" y="1066800"/>
            <a:ext cx="5296841" cy="290197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E25639DD-ABC9-685A-A76A-06A0073D7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258"/>
    </mc:Choice>
    <mc:Fallback xmlns="">
      <p:transition advClick="0" advTm="11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01222-84DB-3580-2A63-B569A062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0F1FFE46-6A5D-AA87-FE40-E2CE82097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-22412"/>
            <a:ext cx="4895850" cy="4255870"/>
          </a:xfrm>
          <a:prstGeom prst="rect">
            <a:avLst/>
          </a:prstGeom>
        </p:spPr>
      </p:pic>
      <p:pic>
        <p:nvPicPr>
          <p:cNvPr id="9" name="Picture 8" descr="A graph with blue lines&#10;&#10;Description automatically generated">
            <a:extLst>
              <a:ext uri="{FF2B5EF4-FFF2-40B4-BE49-F238E27FC236}">
                <a16:creationId xmlns:a16="http://schemas.microsoft.com/office/drawing/2014/main" id="{906F787A-02E2-852A-5D6F-29BAE10B0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2" y="4233458"/>
            <a:ext cx="3054350" cy="2349944"/>
          </a:xfrm>
          <a:prstGeom prst="rect">
            <a:avLst/>
          </a:prstGeom>
        </p:spPr>
      </p:pic>
      <p:pic>
        <p:nvPicPr>
          <p:cNvPr id="11" name="Picture 10" descr="A graph with blue lines&#10;&#10;Description automatically generated">
            <a:extLst>
              <a:ext uri="{FF2B5EF4-FFF2-40B4-BE49-F238E27FC236}">
                <a16:creationId xmlns:a16="http://schemas.microsoft.com/office/drawing/2014/main" id="{56B593CE-8909-6BC2-29D7-01B9BD7DC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206564"/>
            <a:ext cx="3054350" cy="23565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1A61E5-2005-BC4D-0A91-FA003B70B62B}"/>
              </a:ext>
            </a:extLst>
          </p:cNvPr>
          <p:cNvSpPr txBox="1"/>
          <p:nvPr/>
        </p:nvSpPr>
        <p:spPr>
          <a:xfrm>
            <a:off x="1451004" y="4343400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highlight>
                  <a:srgbClr val="FFFF00"/>
                </a:highlight>
              </a:rPr>
              <a:t>n</a:t>
            </a:r>
            <a:r>
              <a:rPr lang="en-US" sz="1600" baseline="-25000" dirty="0">
                <a:highlight>
                  <a:srgbClr val="FFFF00"/>
                </a:highlight>
              </a:rPr>
              <a:t>0</a:t>
            </a:r>
            <a:r>
              <a:rPr lang="en-US" sz="1600" dirty="0">
                <a:highlight>
                  <a:srgbClr val="FFFF00"/>
                </a:highlight>
              </a:rPr>
              <a:t>=(000000)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E1346C-0082-7297-0361-BAC5B7E0D635}"/>
              </a:ext>
            </a:extLst>
          </p:cNvPr>
          <p:cNvSpPr txBox="1"/>
          <p:nvPr/>
        </p:nvSpPr>
        <p:spPr>
          <a:xfrm>
            <a:off x="5959127" y="4343400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highlight>
                  <a:srgbClr val="FFFF00"/>
                </a:highlight>
              </a:rPr>
              <a:t>n</a:t>
            </a:r>
            <a:r>
              <a:rPr lang="en-US" sz="1600" baseline="-25000" dirty="0">
                <a:highlight>
                  <a:srgbClr val="FFFF00"/>
                </a:highlight>
              </a:rPr>
              <a:t>0</a:t>
            </a:r>
            <a:r>
              <a:rPr lang="en-US" sz="1600" dirty="0">
                <a:highlight>
                  <a:srgbClr val="FFFF00"/>
                </a:highlight>
              </a:rPr>
              <a:t>=(111111)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5171D37-475E-3548-0269-48DF71D8A723}"/>
                  </a:ext>
                </a:extLst>
              </p14:cNvPr>
              <p14:cNvContentPartPr/>
              <p14:nvPr/>
            </p14:nvContentPartPr>
            <p14:xfrm>
              <a:off x="1340506" y="6658327"/>
              <a:ext cx="13680" cy="144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5171D37-475E-3548-0269-48DF71D8A72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31866" y="6649327"/>
                <a:ext cx="3132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48D2565-513A-99BB-66A8-E3CD941ADCEE}"/>
                  </a:ext>
                </a:extLst>
              </p14:cNvPr>
              <p14:cNvContentPartPr/>
              <p14:nvPr/>
            </p14:nvContentPartPr>
            <p14:xfrm>
              <a:off x="1701946" y="6673087"/>
              <a:ext cx="360" cy="139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48D2565-513A-99BB-66A8-E3CD941ADCE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92946" y="6664447"/>
                <a:ext cx="1800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B4E2AA4-5CA3-887F-4E15-99BB21811808}"/>
                  </a:ext>
                </a:extLst>
              </p14:cNvPr>
              <p14:cNvContentPartPr/>
              <p14:nvPr/>
            </p14:nvContentPartPr>
            <p14:xfrm>
              <a:off x="2008666" y="6688567"/>
              <a:ext cx="124200" cy="129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B4E2AA4-5CA3-887F-4E15-99BB2181180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99666" y="6679927"/>
                <a:ext cx="1418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EEDDA55-94DD-5E16-93C6-0AC40A721427}"/>
                  </a:ext>
                </a:extLst>
              </p14:cNvPr>
              <p14:cNvContentPartPr/>
              <p14:nvPr/>
            </p14:nvContentPartPr>
            <p14:xfrm>
              <a:off x="2541106" y="6603247"/>
              <a:ext cx="100800" cy="144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EEDDA55-94DD-5E16-93C6-0AC40A72142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32466" y="6594607"/>
                <a:ext cx="11844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4D6BCDA-88D0-6089-C8A9-0B94AD6E504F}"/>
                  </a:ext>
                </a:extLst>
              </p14:cNvPr>
              <p14:cNvContentPartPr/>
              <p14:nvPr/>
            </p14:nvContentPartPr>
            <p14:xfrm>
              <a:off x="2903986" y="6632047"/>
              <a:ext cx="360" cy="189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4D6BCDA-88D0-6089-C8A9-0B94AD6E504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94986" y="6623407"/>
                <a:ext cx="1800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9DE37C8-B023-DAEA-DBCE-8D0B556A7DF8}"/>
                  </a:ext>
                </a:extLst>
              </p14:cNvPr>
              <p14:cNvContentPartPr/>
              <p14:nvPr/>
            </p14:nvContentPartPr>
            <p14:xfrm>
              <a:off x="3171826" y="6630607"/>
              <a:ext cx="137880" cy="165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9DE37C8-B023-DAEA-DBCE-8D0B556A7DF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63186" y="6621967"/>
                <a:ext cx="15552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D35EC49-55D2-D9F6-7B83-0BDEB7A9415C}"/>
                  </a:ext>
                </a:extLst>
              </p14:cNvPr>
              <p14:cNvContentPartPr/>
              <p14:nvPr/>
            </p14:nvContentPartPr>
            <p14:xfrm>
              <a:off x="5906026" y="6625207"/>
              <a:ext cx="119160" cy="118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D35EC49-55D2-D9F6-7B83-0BDEB7A9415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97026" y="6616567"/>
                <a:ext cx="136800" cy="13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7B0E641-D642-0C32-F740-2CE932C26AF5}"/>
              </a:ext>
            </a:extLst>
          </p:cNvPr>
          <p:cNvGrpSpPr/>
          <p:nvPr/>
        </p:nvGrpSpPr>
        <p:grpSpPr>
          <a:xfrm>
            <a:off x="5566186" y="6648967"/>
            <a:ext cx="93960" cy="133920"/>
            <a:chOff x="5566186" y="6648967"/>
            <a:chExt cx="93960" cy="13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2256A30-E1AC-77E4-E061-6580CE8A3AF5}"/>
                    </a:ext>
                  </a:extLst>
                </p14:cNvPr>
                <p14:cNvContentPartPr/>
                <p14:nvPr/>
              </p14:nvContentPartPr>
              <p14:xfrm>
                <a:off x="5566186" y="6648967"/>
                <a:ext cx="93960" cy="133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2256A30-E1AC-77E4-E061-6580CE8A3AF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557546" y="6640327"/>
                  <a:ext cx="1116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C1535A9-6916-6E86-9219-0E343E22E2B2}"/>
                    </a:ext>
                  </a:extLst>
                </p14:cNvPr>
                <p14:cNvContentPartPr/>
                <p14:nvPr/>
              </p14:nvContentPartPr>
              <p14:xfrm>
                <a:off x="5585626" y="6681727"/>
                <a:ext cx="38160" cy="24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C1535A9-6916-6E86-9219-0E343E22E2B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576986" y="6672727"/>
                  <a:ext cx="55800" cy="4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C4D024C-7DBD-68EE-E602-43A1CFB1E7FE}"/>
                  </a:ext>
                </a:extLst>
              </p14:cNvPr>
              <p14:cNvContentPartPr/>
              <p14:nvPr/>
            </p14:nvContentPartPr>
            <p14:xfrm>
              <a:off x="6368986" y="6625207"/>
              <a:ext cx="8280" cy="159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C4D024C-7DBD-68EE-E602-43A1CFB1E7F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360346" y="6616207"/>
                <a:ext cx="2592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697D8B5-49CD-6274-C5E8-656D8F661689}"/>
                  </a:ext>
                </a:extLst>
              </p14:cNvPr>
              <p14:cNvContentPartPr/>
              <p14:nvPr/>
            </p14:nvContentPartPr>
            <p14:xfrm>
              <a:off x="6665986" y="6638527"/>
              <a:ext cx="43920" cy="184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697D8B5-49CD-6274-C5E8-656D8F66168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657346" y="6629527"/>
                <a:ext cx="6156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4C21F49-4597-CDAF-73D9-29A0E2FCB3FA}"/>
                  </a:ext>
                </a:extLst>
              </p14:cNvPr>
              <p14:cNvContentPartPr/>
              <p14:nvPr/>
            </p14:nvContentPartPr>
            <p14:xfrm>
              <a:off x="7059106" y="6676687"/>
              <a:ext cx="109080" cy="1368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4C21F49-4597-CDAF-73D9-29A0E2FCB3F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50106" y="6667687"/>
                <a:ext cx="12672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F2C88D7-C482-5EF5-D244-602C150F057A}"/>
                  </a:ext>
                </a:extLst>
              </p14:cNvPr>
              <p14:cNvContentPartPr/>
              <p14:nvPr/>
            </p14:nvContentPartPr>
            <p14:xfrm>
              <a:off x="7473826" y="6631687"/>
              <a:ext cx="21960" cy="137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F2C88D7-C482-5EF5-D244-602C150F057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465186" y="6622687"/>
                <a:ext cx="39600" cy="15516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01C0E83C-156C-4426-352C-16B73165F8EB}"/>
              </a:ext>
            </a:extLst>
          </p:cNvPr>
          <p:cNvSpPr txBox="1"/>
          <p:nvPr/>
        </p:nvSpPr>
        <p:spPr>
          <a:xfrm>
            <a:off x="5959127" y="-12311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Min Cut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6376336-7F1A-214E-A6AD-E284D85861A9}"/>
                  </a:ext>
                </a:extLst>
              </p14:cNvPr>
              <p14:cNvContentPartPr/>
              <p14:nvPr/>
            </p14:nvContentPartPr>
            <p14:xfrm>
              <a:off x="6635854" y="1582740"/>
              <a:ext cx="448560" cy="1824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6376336-7F1A-214E-A6AD-E284D85861A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626854" y="1573742"/>
                <a:ext cx="466200" cy="18424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0EFF96A-1828-48D3-A74E-597B722C0B91}"/>
                  </a:ext>
                </a:extLst>
              </p14:cNvPr>
              <p14:cNvContentPartPr/>
              <p14:nvPr/>
            </p14:nvContentPartPr>
            <p14:xfrm>
              <a:off x="7070014" y="2305980"/>
              <a:ext cx="393480" cy="1141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0EFF96A-1828-48D3-A74E-597B722C0B9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061006" y="2296980"/>
                <a:ext cx="411136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8150382-6212-4DEC-137C-4456B185B204}"/>
                  </a:ext>
                </a:extLst>
              </p14:cNvPr>
              <p14:cNvContentPartPr/>
              <p14:nvPr/>
            </p14:nvContentPartPr>
            <p14:xfrm>
              <a:off x="7041934" y="1522980"/>
              <a:ext cx="76320" cy="972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8150382-6212-4DEC-137C-4456B185B20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032891" y="1513980"/>
                <a:ext cx="94044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EC46B70-D25D-3BA1-28B0-CC3692D4DEDC}"/>
                  </a:ext>
                </a:extLst>
              </p14:cNvPr>
              <p14:cNvContentPartPr/>
              <p14:nvPr/>
            </p14:nvContentPartPr>
            <p14:xfrm>
              <a:off x="6975694" y="1209060"/>
              <a:ext cx="360" cy="1666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EC46B70-D25D-3BA1-28B0-CC3692D4DED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966694" y="1200060"/>
                <a:ext cx="1800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4489B46-D5D7-A98B-435B-FDCE3C97836A}"/>
                  </a:ext>
                </a:extLst>
              </p14:cNvPr>
              <p14:cNvContentPartPr/>
              <p14:nvPr/>
            </p14:nvContentPartPr>
            <p14:xfrm>
              <a:off x="8136694" y="1476180"/>
              <a:ext cx="74160" cy="102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4489B46-D5D7-A98B-435B-FDCE3C97836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127694" y="1467211"/>
                <a:ext cx="91800" cy="120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9024D7C-6822-DD79-6F04-73C59A7CFF7C}"/>
                  </a:ext>
                </a:extLst>
              </p14:cNvPr>
              <p14:cNvContentPartPr/>
              <p14:nvPr/>
            </p14:nvContentPartPr>
            <p14:xfrm>
              <a:off x="8218054" y="1194300"/>
              <a:ext cx="185760" cy="2149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9024D7C-6822-DD79-6F04-73C59A7CFF7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209037" y="1185285"/>
                <a:ext cx="203434" cy="232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66A2C4E-F414-1DD0-75A1-67594E2EE2F4}"/>
                  </a:ext>
                </a:extLst>
              </p14:cNvPr>
              <p14:cNvContentPartPr/>
              <p14:nvPr/>
            </p14:nvContentPartPr>
            <p14:xfrm>
              <a:off x="7142734" y="1556460"/>
              <a:ext cx="959040" cy="309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66A2C4E-F414-1DD0-75A1-67594E2EE2F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133734" y="1547460"/>
                <a:ext cx="97668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6EF46ED-5334-CBA5-ECD8-7DD09588A8AC}"/>
                  </a:ext>
                </a:extLst>
              </p14:cNvPr>
              <p14:cNvContentPartPr/>
              <p14:nvPr/>
            </p14:nvContentPartPr>
            <p14:xfrm>
              <a:off x="7005214" y="3310380"/>
              <a:ext cx="112320" cy="986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6EF46ED-5334-CBA5-ECD8-7DD09588A8A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996214" y="3301380"/>
                <a:ext cx="1299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09C5201-01B8-9CBC-4634-131ADB4D13FC}"/>
                  </a:ext>
                </a:extLst>
              </p14:cNvPr>
              <p14:cNvContentPartPr/>
              <p14:nvPr/>
            </p14:nvContentPartPr>
            <p14:xfrm>
              <a:off x="6869134" y="3582540"/>
              <a:ext cx="111240" cy="2300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09C5201-01B8-9CBC-4634-131ADB4D13F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860163" y="3573540"/>
                <a:ext cx="128823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6FB0333-FF29-0FA1-DB7D-59ACA15E4A8D}"/>
                  </a:ext>
                </a:extLst>
              </p14:cNvPr>
              <p14:cNvContentPartPr/>
              <p14:nvPr/>
            </p14:nvContentPartPr>
            <p14:xfrm>
              <a:off x="8117254" y="3275460"/>
              <a:ext cx="111960" cy="1285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6FB0333-FF29-0FA1-DB7D-59ACA15E4A8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108254" y="3266460"/>
                <a:ext cx="1296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D30436B-4A0E-AF91-371E-B6953699C5D8}"/>
                  </a:ext>
                </a:extLst>
              </p14:cNvPr>
              <p14:cNvContentPartPr/>
              <p14:nvPr/>
            </p14:nvContentPartPr>
            <p14:xfrm>
              <a:off x="8189974" y="3527460"/>
              <a:ext cx="190080" cy="298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D30436B-4A0E-AF91-371E-B6953699C5D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180974" y="3518460"/>
                <a:ext cx="20772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162606A-A51C-5658-C3C2-43BBD5BE1854}"/>
                  </a:ext>
                </a:extLst>
              </p14:cNvPr>
              <p14:cNvContentPartPr/>
              <p14:nvPr/>
            </p14:nvContentPartPr>
            <p14:xfrm>
              <a:off x="7022134" y="2375100"/>
              <a:ext cx="96840" cy="925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162606A-A51C-5658-C3C2-43BBD5BE185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013167" y="2366100"/>
                <a:ext cx="114415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72FDB0A-3DBB-65EE-3311-57927B651FC9}"/>
                  </a:ext>
                </a:extLst>
              </p14:cNvPr>
              <p14:cNvContentPartPr/>
              <p14:nvPr/>
            </p14:nvContentPartPr>
            <p14:xfrm>
              <a:off x="7284574" y="2344250"/>
              <a:ext cx="139680" cy="2797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72FDB0A-3DBB-65EE-3311-57927B651FC9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275574" y="2335250"/>
                <a:ext cx="1573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AC059BE-CFE9-33FA-3D13-8A8E766232DF}"/>
                  </a:ext>
                </a:extLst>
              </p14:cNvPr>
              <p14:cNvContentPartPr/>
              <p14:nvPr/>
            </p14:nvContentPartPr>
            <p14:xfrm>
              <a:off x="8099974" y="2356380"/>
              <a:ext cx="141480" cy="1094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AC059BE-CFE9-33FA-3D13-8A8E766232D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090974" y="2347380"/>
                <a:ext cx="1591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A399057-780C-3742-EDC1-98961F715FC9}"/>
                  </a:ext>
                </a:extLst>
              </p14:cNvPr>
              <p14:cNvContentPartPr/>
              <p14:nvPr/>
            </p14:nvContentPartPr>
            <p14:xfrm>
              <a:off x="8360254" y="2334060"/>
              <a:ext cx="210240" cy="149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A399057-780C-3742-EDC1-98961F715FC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8351239" y="2325060"/>
                <a:ext cx="22791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ECCB355-9637-A19E-5E62-3C07B0609A70}"/>
                  </a:ext>
                </a:extLst>
              </p14:cNvPr>
              <p14:cNvContentPartPr/>
              <p14:nvPr/>
            </p14:nvContentPartPr>
            <p14:xfrm>
              <a:off x="8525854" y="2332620"/>
              <a:ext cx="10800" cy="3074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ECCB355-9637-A19E-5E62-3C07B0609A7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8516854" y="2323620"/>
                <a:ext cx="2844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21D4FC8-691D-DE11-C943-01B936D7ACA3}"/>
                  </a:ext>
                </a:extLst>
              </p14:cNvPr>
              <p14:cNvContentPartPr/>
              <p14:nvPr/>
            </p14:nvContentPartPr>
            <p14:xfrm>
              <a:off x="7399054" y="2307060"/>
              <a:ext cx="772920" cy="9982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21D4FC8-691D-DE11-C943-01B936D7ACA3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390054" y="2298060"/>
                <a:ext cx="790560" cy="10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A64ED40-836E-5478-9CA6-C25C8570E731}"/>
                  </a:ext>
                </a:extLst>
              </p14:cNvPr>
              <p14:cNvContentPartPr/>
              <p14:nvPr/>
            </p14:nvContentPartPr>
            <p14:xfrm>
              <a:off x="7110334" y="2473740"/>
              <a:ext cx="207360" cy="2142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A64ED40-836E-5478-9CA6-C25C8570E73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7101334" y="2464755"/>
                <a:ext cx="225000" cy="23181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433870E4-F7FE-F83A-0B5A-FAFE4191F800}"/>
              </a:ext>
            </a:extLst>
          </p:cNvPr>
          <p:cNvGrpSpPr/>
          <p:nvPr/>
        </p:nvGrpSpPr>
        <p:grpSpPr>
          <a:xfrm>
            <a:off x="7025412" y="2277040"/>
            <a:ext cx="1143360" cy="1098360"/>
            <a:chOff x="1268263" y="3132612"/>
            <a:chExt cx="1143360" cy="109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D78D82D-75AD-456A-B91D-C52ACDE08740}"/>
                    </a:ext>
                  </a:extLst>
                </p14:cNvPr>
                <p14:cNvContentPartPr/>
                <p14:nvPr/>
              </p14:nvContentPartPr>
              <p14:xfrm>
                <a:off x="1268263" y="3132612"/>
                <a:ext cx="1143360" cy="1098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5B88456-A2DA-2EAC-122F-9F618EE82D2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250623" y="3114972"/>
                  <a:ext cx="1179000" cy="11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A27AF8D-7E7B-D821-051E-4CD99CE2AFB8}"/>
                    </a:ext>
                  </a:extLst>
                </p14:cNvPr>
                <p14:cNvContentPartPr/>
                <p14:nvPr/>
              </p14:nvContentPartPr>
              <p14:xfrm>
                <a:off x="2156743" y="4034772"/>
                <a:ext cx="230760" cy="123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D15B6D5-9820-2E93-1E31-B9B20E2C65B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138743" y="4016772"/>
                  <a:ext cx="266400" cy="159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D814FA6-958C-B39A-66ED-D5D223E953D7}"/>
                  </a:ext>
                </a:extLst>
              </p14:cNvPr>
              <p14:cNvContentPartPr/>
              <p14:nvPr/>
            </p14:nvContentPartPr>
            <p14:xfrm>
              <a:off x="7116595" y="1524680"/>
              <a:ext cx="1073880" cy="70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D814FA6-958C-B39A-66ED-D5D223E953D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098595" y="1506587"/>
                <a:ext cx="1109520" cy="1060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67D2C38-6924-BB69-D2D4-471926A79403}"/>
                  </a:ext>
                </a:extLst>
              </p14:cNvPr>
              <p14:cNvContentPartPr/>
              <p14:nvPr/>
            </p14:nvContentPartPr>
            <p14:xfrm>
              <a:off x="6944875" y="1550960"/>
              <a:ext cx="1242720" cy="18612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67D2C38-6924-BB69-D2D4-471926A79403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926875" y="1532960"/>
                <a:ext cx="1278360" cy="18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F713287D-BF92-E5C7-063C-97FCDF252EF5}"/>
                  </a:ext>
                </a:extLst>
              </p14:cNvPr>
              <p14:cNvContentPartPr/>
              <p14:nvPr/>
            </p14:nvContentPartPr>
            <p14:xfrm>
              <a:off x="6573715" y="1534040"/>
              <a:ext cx="455760" cy="18234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F713287D-BF92-E5C7-063C-97FCDF252EF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555729" y="1516040"/>
                <a:ext cx="491372" cy="18590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199D5E-FD5D-0FE6-58AF-21AF4FE16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4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2229"/>
    </mc:Choice>
    <mc:Fallback xmlns="">
      <p:transition advClick="0" advTm="2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01222-84DB-3580-2A63-B569A062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C0E83C-156C-4426-352C-16B73165F8EB}"/>
              </a:ext>
            </a:extLst>
          </p:cNvPr>
          <p:cNvSpPr txBox="1"/>
          <p:nvPr/>
        </p:nvSpPr>
        <p:spPr>
          <a:xfrm>
            <a:off x="6054323" y="19457"/>
            <a:ext cx="197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Max Cut</a:t>
            </a:r>
          </a:p>
        </p:txBody>
      </p:sp>
      <p:pic>
        <p:nvPicPr>
          <p:cNvPr id="3" name="Picture 2" descr="A graph with blue lines&#10;&#10;Description automatically generated">
            <a:extLst>
              <a:ext uri="{FF2B5EF4-FFF2-40B4-BE49-F238E27FC236}">
                <a16:creationId xmlns:a16="http://schemas.microsoft.com/office/drawing/2014/main" id="{719889D7-CDB3-9FC2-B196-3ADF85150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6" y="618990"/>
            <a:ext cx="2590800" cy="20736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251553A-392E-D546-2063-022B3188B48A}"/>
                  </a:ext>
                </a:extLst>
              </p14:cNvPr>
              <p14:cNvContentPartPr/>
              <p14:nvPr/>
            </p14:nvContentPartPr>
            <p14:xfrm>
              <a:off x="6635854" y="1582740"/>
              <a:ext cx="448560" cy="1824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251553A-392E-D546-2063-022B3188B4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26854" y="1573742"/>
                <a:ext cx="466200" cy="18424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CC2E67-46EC-43D4-E26F-237D1ED87503}"/>
                  </a:ext>
                </a:extLst>
              </p14:cNvPr>
              <p14:cNvContentPartPr/>
              <p14:nvPr/>
            </p14:nvContentPartPr>
            <p14:xfrm>
              <a:off x="7070014" y="2305980"/>
              <a:ext cx="393480" cy="114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CC2E67-46EC-43D4-E26F-237D1ED8750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61006" y="2296980"/>
                <a:ext cx="411136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E9E624-02C5-2411-ECF7-58298169BDFC}"/>
                  </a:ext>
                </a:extLst>
              </p14:cNvPr>
              <p14:cNvContentPartPr/>
              <p14:nvPr/>
            </p14:nvContentPartPr>
            <p14:xfrm>
              <a:off x="7041934" y="1522980"/>
              <a:ext cx="76320" cy="97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E9E624-02C5-2411-ECF7-58298169BDF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32891" y="1513980"/>
                <a:ext cx="94044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40CB270-724D-79C1-CA7C-4DAEB2653ED2}"/>
                  </a:ext>
                </a:extLst>
              </p14:cNvPr>
              <p14:cNvContentPartPr/>
              <p14:nvPr/>
            </p14:nvContentPartPr>
            <p14:xfrm>
              <a:off x="6975694" y="1209060"/>
              <a:ext cx="360" cy="166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40CB270-724D-79C1-CA7C-4DAEB2653ED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66694" y="1200060"/>
                <a:ext cx="1800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D5C4824-632B-6C7D-DD15-95A9D3A4B57E}"/>
                  </a:ext>
                </a:extLst>
              </p14:cNvPr>
              <p14:cNvContentPartPr/>
              <p14:nvPr/>
            </p14:nvContentPartPr>
            <p14:xfrm>
              <a:off x="8136694" y="1476180"/>
              <a:ext cx="74160" cy="1029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D5C4824-632B-6C7D-DD15-95A9D3A4B57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27694" y="1467211"/>
                <a:ext cx="91800" cy="120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86B9AE3-F449-43E1-E44D-0FFAABC47341}"/>
                  </a:ext>
                </a:extLst>
              </p14:cNvPr>
              <p14:cNvContentPartPr/>
              <p14:nvPr/>
            </p14:nvContentPartPr>
            <p14:xfrm>
              <a:off x="8218054" y="1194300"/>
              <a:ext cx="185760" cy="214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86B9AE3-F449-43E1-E44D-0FFAABC4734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209037" y="1185285"/>
                <a:ext cx="203434" cy="232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530D354-6CE5-1705-8380-90F214A263A6}"/>
                  </a:ext>
                </a:extLst>
              </p14:cNvPr>
              <p14:cNvContentPartPr/>
              <p14:nvPr/>
            </p14:nvContentPartPr>
            <p14:xfrm>
              <a:off x="7142734" y="1556460"/>
              <a:ext cx="959040" cy="309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530D354-6CE5-1705-8380-90F214A263A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133734" y="1547460"/>
                <a:ext cx="97668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27D5964-8F7C-2333-BCC7-94160E153209}"/>
                  </a:ext>
                </a:extLst>
              </p14:cNvPr>
              <p14:cNvContentPartPr/>
              <p14:nvPr/>
            </p14:nvContentPartPr>
            <p14:xfrm>
              <a:off x="7005214" y="3310380"/>
              <a:ext cx="112320" cy="986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27D5964-8F7C-2333-BCC7-94160E15320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996214" y="3301380"/>
                <a:ext cx="12996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913C23A-4C53-526B-0CBA-29B282231E38}"/>
                  </a:ext>
                </a:extLst>
              </p14:cNvPr>
              <p14:cNvContentPartPr/>
              <p14:nvPr/>
            </p14:nvContentPartPr>
            <p14:xfrm>
              <a:off x="6869134" y="3582540"/>
              <a:ext cx="111240" cy="230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913C23A-4C53-526B-0CBA-29B282231E3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60163" y="3573540"/>
                <a:ext cx="128823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BA3E04E-ED98-5C2E-C41D-E9669B49178E}"/>
                  </a:ext>
                </a:extLst>
              </p14:cNvPr>
              <p14:cNvContentPartPr/>
              <p14:nvPr/>
            </p14:nvContentPartPr>
            <p14:xfrm>
              <a:off x="8117254" y="3275460"/>
              <a:ext cx="111960" cy="128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BA3E04E-ED98-5C2E-C41D-E9669B49178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108254" y="3266460"/>
                <a:ext cx="1296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3F345C1-A393-B43C-FC90-2660539E10AC}"/>
                  </a:ext>
                </a:extLst>
              </p14:cNvPr>
              <p14:cNvContentPartPr/>
              <p14:nvPr/>
            </p14:nvContentPartPr>
            <p14:xfrm>
              <a:off x="8189974" y="3527460"/>
              <a:ext cx="190080" cy="2984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3F345C1-A393-B43C-FC90-2660539E10A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180974" y="3518460"/>
                <a:ext cx="20772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846E756-F32E-958B-9BC1-74D5D0C09388}"/>
                  </a:ext>
                </a:extLst>
              </p14:cNvPr>
              <p14:cNvContentPartPr/>
              <p14:nvPr/>
            </p14:nvContentPartPr>
            <p14:xfrm>
              <a:off x="7022134" y="2375100"/>
              <a:ext cx="96840" cy="925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846E756-F32E-958B-9BC1-74D5D0C0938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013167" y="2366100"/>
                <a:ext cx="114415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DD0DC2D-06DC-73D5-2100-B2F86C35A67B}"/>
                  </a:ext>
                </a:extLst>
              </p14:cNvPr>
              <p14:cNvContentPartPr/>
              <p14:nvPr/>
            </p14:nvContentPartPr>
            <p14:xfrm>
              <a:off x="7284574" y="2344250"/>
              <a:ext cx="139680" cy="2797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DD0DC2D-06DC-73D5-2100-B2F86C35A67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275574" y="2335250"/>
                <a:ext cx="1573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CD0B71E-83AF-ABCD-1B35-31CDE642B40B}"/>
                  </a:ext>
                </a:extLst>
              </p14:cNvPr>
              <p14:cNvContentPartPr/>
              <p14:nvPr/>
            </p14:nvContentPartPr>
            <p14:xfrm>
              <a:off x="8099974" y="2356380"/>
              <a:ext cx="141480" cy="109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CD0B71E-83AF-ABCD-1B35-31CDE642B40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090974" y="2347380"/>
                <a:ext cx="1591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EA6CA53-A212-EA0C-ABC0-B23702B53D1A}"/>
                  </a:ext>
                </a:extLst>
              </p14:cNvPr>
              <p14:cNvContentPartPr/>
              <p14:nvPr/>
            </p14:nvContentPartPr>
            <p14:xfrm>
              <a:off x="8360254" y="2334060"/>
              <a:ext cx="210240" cy="1494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EA6CA53-A212-EA0C-ABC0-B23702B53D1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351239" y="2325060"/>
                <a:ext cx="22791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5014955-9948-FDBB-1E1F-110A685513E7}"/>
                  </a:ext>
                </a:extLst>
              </p14:cNvPr>
              <p14:cNvContentPartPr/>
              <p14:nvPr/>
            </p14:nvContentPartPr>
            <p14:xfrm>
              <a:off x="8525854" y="2332620"/>
              <a:ext cx="10800" cy="3074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5014955-9948-FDBB-1E1F-110A685513E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516854" y="2323620"/>
                <a:ext cx="2844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FC37556-7C82-3129-6C55-392CB9983DF2}"/>
                  </a:ext>
                </a:extLst>
              </p14:cNvPr>
              <p14:cNvContentPartPr/>
              <p14:nvPr/>
            </p14:nvContentPartPr>
            <p14:xfrm>
              <a:off x="7399054" y="2307060"/>
              <a:ext cx="772920" cy="9982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FC37556-7C82-3129-6C55-392CB9983DF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390054" y="2298060"/>
                <a:ext cx="790560" cy="10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FBEC3FB-52FA-0329-3BB0-D933A47E455C}"/>
                  </a:ext>
                </a:extLst>
              </p14:cNvPr>
              <p14:cNvContentPartPr/>
              <p14:nvPr/>
            </p14:nvContentPartPr>
            <p14:xfrm>
              <a:off x="7110334" y="2473740"/>
              <a:ext cx="207360" cy="2142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FBEC3FB-52FA-0329-3BB0-D933A47E455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101334" y="2464755"/>
                <a:ext cx="225000" cy="2318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FE31AA3-A9C5-18C4-8FD0-508E1C8B1AE1}"/>
                  </a:ext>
                </a:extLst>
              </p14:cNvPr>
              <p14:cNvContentPartPr/>
              <p14:nvPr/>
            </p14:nvContentPartPr>
            <p14:xfrm>
              <a:off x="7082488" y="1564435"/>
              <a:ext cx="1072080" cy="1820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FE31AA3-A9C5-18C4-8FD0-508E1C8B1AE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73848" y="1555795"/>
                <a:ext cx="1089720" cy="18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B9757CF-AE85-B0B5-4A46-7AAB9E40CD33}"/>
                  </a:ext>
                </a:extLst>
              </p14:cNvPr>
              <p14:cNvContentPartPr/>
              <p14:nvPr/>
            </p14:nvContentPartPr>
            <p14:xfrm>
              <a:off x="6628888" y="1557595"/>
              <a:ext cx="1471320" cy="1803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B9757CF-AE85-B0B5-4A46-7AAB9E40CD3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610888" y="1539595"/>
                <a:ext cx="1506960" cy="18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1794C2A-B734-AF8C-368C-0029EF35B5D6}"/>
                  </a:ext>
                </a:extLst>
              </p14:cNvPr>
              <p14:cNvContentPartPr/>
              <p14:nvPr/>
            </p14:nvContentPartPr>
            <p14:xfrm>
              <a:off x="7045768" y="1535275"/>
              <a:ext cx="1089000" cy="10335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1794C2A-B734-AF8C-368C-0029EF35B5D6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028128" y="1517635"/>
                <a:ext cx="1124640" cy="1069200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D8C84906-DDDF-C966-95FC-C29E7B42BF9C}"/>
              </a:ext>
            </a:extLst>
          </p:cNvPr>
          <p:cNvSpPr txBox="1"/>
          <p:nvPr/>
        </p:nvSpPr>
        <p:spPr>
          <a:xfrm>
            <a:off x="4979567" y="3954087"/>
            <a:ext cx="1146468" cy="2117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400" dirty="0"/>
              <a:t>Cut bonds</a:t>
            </a:r>
          </a:p>
          <a:p>
            <a:pPr algn="l">
              <a:buNone/>
            </a:pPr>
            <a:endParaRPr lang="en-US" sz="1400" dirty="0"/>
          </a:p>
          <a:p>
            <a:pPr algn="l">
              <a:buNone/>
            </a:pPr>
            <a:r>
              <a:rPr lang="en-US" sz="1400" dirty="0"/>
              <a:t>1-2: w=12</a:t>
            </a:r>
          </a:p>
          <a:p>
            <a:pPr algn="l">
              <a:buNone/>
            </a:pPr>
            <a:r>
              <a:rPr lang="en-US" sz="1400" dirty="0"/>
              <a:t>2-5: w=5</a:t>
            </a:r>
          </a:p>
          <a:p>
            <a:pPr algn="l">
              <a:buNone/>
            </a:pPr>
            <a:r>
              <a:rPr lang="en-US" sz="1400" dirty="0"/>
              <a:t>3-6: w=8</a:t>
            </a:r>
          </a:p>
          <a:p>
            <a:pPr algn="l">
              <a:buNone/>
            </a:pPr>
            <a:r>
              <a:rPr lang="en-US" sz="1400" dirty="0"/>
              <a:t>4-6: w=14</a:t>
            </a:r>
          </a:p>
          <a:p>
            <a:pPr algn="l">
              <a:buNone/>
            </a:pPr>
            <a:r>
              <a:rPr lang="en-US" sz="1400" dirty="0"/>
              <a:t>----------</a:t>
            </a:r>
          </a:p>
          <a:p>
            <a:pPr algn="l">
              <a:buNone/>
            </a:pPr>
            <a:r>
              <a:rPr lang="en-US" sz="1400" dirty="0">
                <a:highlight>
                  <a:srgbClr val="FFFF00"/>
                </a:highlight>
              </a:rPr>
              <a:t>Cut </a:t>
            </a:r>
            <a:r>
              <a:rPr lang="en-US" sz="1400" dirty="0" err="1">
                <a:highlight>
                  <a:srgbClr val="FFFF00"/>
                </a:highlight>
              </a:rPr>
              <a:t>wt</a:t>
            </a:r>
            <a:r>
              <a:rPr lang="en-US" sz="1400" dirty="0">
                <a:highlight>
                  <a:srgbClr val="FFFF00"/>
                </a:highlight>
              </a:rPr>
              <a:t> = 39</a:t>
            </a:r>
          </a:p>
        </p:txBody>
      </p:sp>
      <p:pic>
        <p:nvPicPr>
          <p:cNvPr id="53" name="Picture 52" descr="A math equation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28703EB5-7822-7C0D-3415-AE0243F6689A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9" y="3697560"/>
            <a:ext cx="2559752" cy="2379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51DE7D-55C6-C4BD-4074-07A5587825B3}"/>
              </a:ext>
            </a:extLst>
          </p:cNvPr>
          <p:cNvSpPr txBox="1"/>
          <p:nvPr/>
        </p:nvSpPr>
        <p:spPr>
          <a:xfrm>
            <a:off x="3751424" y="1292400"/>
            <a:ext cx="1821332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/>
              <a:t>Minor changes to</a:t>
            </a:r>
          </a:p>
          <a:p>
            <a:pPr algn="l">
              <a:buNone/>
            </a:pPr>
            <a:r>
              <a:rPr lang="en-US" sz="1600" dirty="0"/>
              <a:t>previous code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712EFB-8621-3B36-51A1-5EDD7F1E37A3}"/>
              </a:ext>
            </a:extLst>
          </p:cNvPr>
          <p:cNvSpPr/>
          <p:nvPr/>
        </p:nvSpPr>
        <p:spPr>
          <a:xfrm>
            <a:off x="7082488" y="1447800"/>
            <a:ext cx="1034766" cy="144000"/>
          </a:xfrm>
          <a:prstGeom prst="roundRect">
            <a:avLst/>
          </a:prstGeom>
          <a:solidFill>
            <a:srgbClr val="FFC000">
              <a:alpha val="41145"/>
            </a:srgbClr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366E3DB-DBA5-496D-DC50-ACE26A5B60D5}"/>
              </a:ext>
            </a:extLst>
          </p:cNvPr>
          <p:cNvSpPr/>
          <p:nvPr/>
        </p:nvSpPr>
        <p:spPr>
          <a:xfrm rot="17996593">
            <a:off x="6460119" y="2414453"/>
            <a:ext cx="2156518" cy="143148"/>
          </a:xfrm>
          <a:prstGeom prst="roundRect">
            <a:avLst/>
          </a:prstGeom>
          <a:solidFill>
            <a:srgbClr val="FFC000">
              <a:alpha val="41145"/>
            </a:srgb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963BBD4-F583-DDBF-4FA6-7F2BA7E0903E}"/>
              </a:ext>
            </a:extLst>
          </p:cNvPr>
          <p:cNvSpPr/>
          <p:nvPr/>
        </p:nvSpPr>
        <p:spPr>
          <a:xfrm rot="2694115">
            <a:off x="6845640" y="2752846"/>
            <a:ext cx="1508462" cy="260273"/>
          </a:xfrm>
          <a:prstGeom prst="roundRect">
            <a:avLst/>
          </a:prstGeom>
          <a:solidFill>
            <a:srgbClr val="FFC000">
              <a:alpha val="41145"/>
            </a:srgb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4353BA3-81CF-F14F-D291-4EEA24255AB8}"/>
              </a:ext>
            </a:extLst>
          </p:cNvPr>
          <p:cNvSpPr/>
          <p:nvPr/>
        </p:nvSpPr>
        <p:spPr>
          <a:xfrm rot="5400000">
            <a:off x="7631817" y="2771812"/>
            <a:ext cx="1034766" cy="144000"/>
          </a:xfrm>
          <a:prstGeom prst="roundRect">
            <a:avLst/>
          </a:prstGeom>
          <a:solidFill>
            <a:srgbClr val="FFC000">
              <a:alpha val="41145"/>
            </a:srgbClr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FAF30F-F435-B121-C895-287EC924C322}"/>
              </a:ext>
            </a:extLst>
          </p:cNvPr>
          <p:cNvSpPr/>
          <p:nvPr/>
        </p:nvSpPr>
        <p:spPr>
          <a:xfrm>
            <a:off x="4876800" y="3812580"/>
            <a:ext cx="1249235" cy="243264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035F87-1738-2A96-0069-CC1D28B183CB}"/>
              </a:ext>
            </a:extLst>
          </p:cNvPr>
          <p:cNvGrpSpPr/>
          <p:nvPr/>
        </p:nvGrpSpPr>
        <p:grpSpPr>
          <a:xfrm>
            <a:off x="7563826" y="1327087"/>
            <a:ext cx="160200" cy="145440"/>
            <a:chOff x="7563826" y="1327087"/>
            <a:chExt cx="160200" cy="14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71FB430-56F5-F1CB-EC2C-F8AEF0803C97}"/>
                    </a:ext>
                  </a:extLst>
                </p14:cNvPr>
                <p14:cNvContentPartPr/>
                <p14:nvPr/>
              </p14:nvContentPartPr>
              <p14:xfrm>
                <a:off x="7563826" y="1327087"/>
                <a:ext cx="2520" cy="125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71FB430-56F5-F1CB-EC2C-F8AEF0803C9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554826" y="1318447"/>
                  <a:ext cx="201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AA2424D-7158-18B0-4F55-9847E86F9B80}"/>
                    </a:ext>
                  </a:extLst>
                </p14:cNvPr>
                <p14:cNvContentPartPr/>
                <p14:nvPr/>
              </p14:nvContentPartPr>
              <p14:xfrm>
                <a:off x="7620706" y="1352647"/>
                <a:ext cx="103320" cy="119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AA2424D-7158-18B0-4F55-9847E86F9B8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612066" y="1344007"/>
                  <a:ext cx="120960" cy="13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4406D20-E18B-5CD3-A16F-76337C5988CE}"/>
                  </a:ext>
                </a:extLst>
              </p14:cNvPr>
              <p14:cNvContentPartPr/>
              <p14:nvPr/>
            </p14:nvContentPartPr>
            <p14:xfrm>
              <a:off x="7828066" y="2058247"/>
              <a:ext cx="107640" cy="120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4406D20-E18B-5CD3-A16F-76337C5988C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819066" y="2049607"/>
                <a:ext cx="125280" cy="138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B9E8AE8C-347B-E8A2-E06F-A84F703E270C}"/>
              </a:ext>
            </a:extLst>
          </p:cNvPr>
          <p:cNvGrpSpPr/>
          <p:nvPr/>
        </p:nvGrpSpPr>
        <p:grpSpPr>
          <a:xfrm>
            <a:off x="8254666" y="2740807"/>
            <a:ext cx="108000" cy="181080"/>
            <a:chOff x="8254666" y="2740807"/>
            <a:chExt cx="108000" cy="18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12EFD50-ED2B-C4A4-3CCD-FA491E1D8740}"/>
                    </a:ext>
                  </a:extLst>
                </p14:cNvPr>
                <p14:cNvContentPartPr/>
                <p14:nvPr/>
              </p14:nvContentPartPr>
              <p14:xfrm>
                <a:off x="8311546" y="2766727"/>
                <a:ext cx="360" cy="112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12EFD50-ED2B-C4A4-3CCD-FA491E1D874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302906" y="2758087"/>
                  <a:ext cx="180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381A8CD-0312-6281-79AA-EC847434DF26}"/>
                    </a:ext>
                  </a:extLst>
                </p14:cNvPr>
                <p14:cNvContentPartPr/>
                <p14:nvPr/>
              </p14:nvContentPartPr>
              <p14:xfrm>
                <a:off x="8346106" y="2797687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381A8CD-0312-6281-79AA-EC847434DF2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337466" y="27890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1D72ED3-F406-CA05-5565-C18021FB3AB6}"/>
                    </a:ext>
                  </a:extLst>
                </p14:cNvPr>
                <p14:cNvContentPartPr/>
                <p14:nvPr/>
              </p14:nvContentPartPr>
              <p14:xfrm>
                <a:off x="8254666" y="2740807"/>
                <a:ext cx="360" cy="140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1D72ED3-F406-CA05-5565-C18021FB3AB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245666" y="2732167"/>
                  <a:ext cx="180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6ABACAF-AE5C-543A-0B2E-B40F01DCBC4E}"/>
                    </a:ext>
                  </a:extLst>
                </p14:cNvPr>
                <p14:cNvContentPartPr/>
                <p14:nvPr/>
              </p14:nvContentPartPr>
              <p14:xfrm>
                <a:off x="8311186" y="2854207"/>
                <a:ext cx="51480" cy="15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6ABACAF-AE5C-543A-0B2E-B40F01DCBC4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302186" y="2845207"/>
                  <a:ext cx="6912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526D059-F002-BE4F-C094-A73CDECB94E5}"/>
                    </a:ext>
                  </a:extLst>
                </p14:cNvPr>
                <p14:cNvContentPartPr/>
                <p14:nvPr/>
              </p14:nvContentPartPr>
              <p14:xfrm>
                <a:off x="8355106" y="2787247"/>
                <a:ext cx="2520" cy="1346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526D059-F002-BE4F-C094-A73CDECB94E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346106" y="2778607"/>
                  <a:ext cx="20160" cy="15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D2DFEF3-89CF-4D2D-AEFF-E5B5F78FDC8E}"/>
                  </a:ext>
                </a:extLst>
              </p14:cNvPr>
              <p14:cNvContentPartPr/>
              <p14:nvPr/>
            </p14:nvContentPartPr>
            <p14:xfrm>
              <a:off x="7690906" y="2865727"/>
              <a:ext cx="61200" cy="1573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D2DFEF3-89CF-4D2D-AEFF-E5B5F78FDC8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682266" y="2856727"/>
                <a:ext cx="7884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AD5270F-BB54-3242-D2E8-AF450CDC7D19}"/>
                  </a:ext>
                </a:extLst>
              </p14:cNvPr>
              <p14:cNvContentPartPr/>
              <p14:nvPr/>
            </p14:nvContentPartPr>
            <p14:xfrm>
              <a:off x="7264666" y="2346607"/>
              <a:ext cx="149400" cy="2736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AD5270F-BB54-3242-D2E8-AF450CDC7D1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255666" y="2337967"/>
                <a:ext cx="167040" cy="29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AE98907E-9FE9-9D73-BCD9-EC65AEF5A014}"/>
              </a:ext>
            </a:extLst>
          </p:cNvPr>
          <p:cNvGrpSpPr/>
          <p:nvPr/>
        </p:nvGrpSpPr>
        <p:grpSpPr>
          <a:xfrm>
            <a:off x="8367346" y="2271727"/>
            <a:ext cx="239040" cy="377280"/>
            <a:chOff x="8367346" y="2271727"/>
            <a:chExt cx="239040" cy="37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9E0E14A-8304-9EDA-7262-5999175817ED}"/>
                    </a:ext>
                  </a:extLst>
                </p14:cNvPr>
                <p14:cNvContentPartPr/>
                <p14:nvPr/>
              </p14:nvContentPartPr>
              <p14:xfrm>
                <a:off x="8396146" y="2341927"/>
                <a:ext cx="201960" cy="89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9E0E14A-8304-9EDA-7262-5999175817E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387146" y="2333287"/>
                  <a:ext cx="21960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51795E5-E9C9-88FD-D92A-0C45B2EEC2A9}"/>
                    </a:ext>
                  </a:extLst>
                </p14:cNvPr>
                <p14:cNvContentPartPr/>
                <p14:nvPr/>
              </p14:nvContentPartPr>
              <p14:xfrm>
                <a:off x="8564986" y="2336167"/>
                <a:ext cx="2520" cy="294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51795E5-E9C9-88FD-D92A-0C45B2EEC2A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556346" y="2327167"/>
                  <a:ext cx="2016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51D30AA-38F5-1FE3-4EB7-CF6A3EBB3C02}"/>
                    </a:ext>
                  </a:extLst>
                </p14:cNvPr>
                <p14:cNvContentPartPr/>
                <p14:nvPr/>
              </p14:nvContentPartPr>
              <p14:xfrm>
                <a:off x="8509906" y="2295847"/>
                <a:ext cx="48600" cy="353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51D30AA-38F5-1FE3-4EB7-CF6A3EBB3C0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501266" y="2286847"/>
                  <a:ext cx="6624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4E09D02-2B85-84BC-BDC7-478E5D3E627B}"/>
                    </a:ext>
                  </a:extLst>
                </p14:cNvPr>
                <p14:cNvContentPartPr/>
                <p14:nvPr/>
              </p14:nvContentPartPr>
              <p14:xfrm>
                <a:off x="8367346" y="2271727"/>
                <a:ext cx="239040" cy="1890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4E09D02-2B85-84BC-BDC7-478E5D3E627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358706" y="2263087"/>
                  <a:ext cx="256680" cy="206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3D2FE66-D71E-C07E-ED7F-AE73BE2C59E3}"/>
                  </a:ext>
                </a:extLst>
              </p14:cNvPr>
              <p14:cNvContentPartPr/>
              <p14:nvPr/>
            </p14:nvContentPartPr>
            <p14:xfrm>
              <a:off x="8208226" y="1227727"/>
              <a:ext cx="206280" cy="219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3D2FE66-D71E-C07E-ED7F-AE73BE2C59E3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199586" y="1219087"/>
                <a:ext cx="223920" cy="23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82DBA9B1-3D9A-6317-7E99-5C867D450271}"/>
              </a:ext>
            </a:extLst>
          </p:cNvPr>
          <p:cNvGrpSpPr/>
          <p:nvPr/>
        </p:nvGrpSpPr>
        <p:grpSpPr>
          <a:xfrm>
            <a:off x="6935986" y="1182367"/>
            <a:ext cx="137520" cy="228240"/>
            <a:chOff x="6935986" y="1182367"/>
            <a:chExt cx="137520" cy="22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3757469-DF29-E0C1-2E4C-2397EE980331}"/>
                    </a:ext>
                  </a:extLst>
                </p14:cNvPr>
                <p14:cNvContentPartPr/>
                <p14:nvPr/>
              </p14:nvContentPartPr>
              <p14:xfrm>
                <a:off x="6959386" y="1202527"/>
                <a:ext cx="114120" cy="2080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3757469-DF29-E0C1-2E4C-2397EE98033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950746" y="1193527"/>
                  <a:ext cx="13176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A8A418D-48B9-80CE-E675-36586637F293}"/>
                    </a:ext>
                  </a:extLst>
                </p14:cNvPr>
                <p14:cNvContentPartPr/>
                <p14:nvPr/>
              </p14:nvContentPartPr>
              <p14:xfrm>
                <a:off x="6935986" y="1182367"/>
                <a:ext cx="78120" cy="93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A8A418D-48B9-80CE-E675-36586637F29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926986" y="1173727"/>
                  <a:ext cx="95760" cy="11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8AFE4D78-0024-32CC-E065-BB60204D036C}"/>
                  </a:ext>
                </a:extLst>
              </p14:cNvPr>
              <p14:cNvContentPartPr/>
              <p14:nvPr/>
            </p14:nvContentPartPr>
            <p14:xfrm>
              <a:off x="6861466" y="3561607"/>
              <a:ext cx="149040" cy="288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8AFE4D78-0024-32CC-E065-BB60204D036C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852826" y="3552607"/>
                <a:ext cx="16668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748DF7A-620D-B666-B3F8-6D3B5E85352E}"/>
                  </a:ext>
                </a:extLst>
              </p14:cNvPr>
              <p14:cNvContentPartPr/>
              <p14:nvPr/>
            </p14:nvContentPartPr>
            <p14:xfrm>
              <a:off x="8153146" y="3542527"/>
              <a:ext cx="212400" cy="2980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748DF7A-620D-B666-B3F8-6D3B5E8535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144146" y="3533887"/>
                <a:ext cx="23004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DADD615-F6D1-7627-9021-9C33AD9D224C}"/>
                  </a:ext>
                </a:extLst>
              </p14:cNvPr>
              <p14:cNvContentPartPr/>
              <p14:nvPr/>
            </p14:nvContentPartPr>
            <p14:xfrm>
              <a:off x="7273306" y="2327887"/>
              <a:ext cx="178560" cy="3024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DADD615-F6D1-7627-9021-9C33AD9D224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264666" y="2319247"/>
                <a:ext cx="19620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A8FE989-393E-1B16-B847-322890D2119D}"/>
                  </a:ext>
                </a:extLst>
              </p14:cNvPr>
              <p14:cNvContentPartPr/>
              <p14:nvPr/>
            </p14:nvContentPartPr>
            <p14:xfrm>
              <a:off x="8242426" y="1217287"/>
              <a:ext cx="105120" cy="1587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A8FE989-393E-1B16-B847-322890D2119D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8233426" y="1208287"/>
                <a:ext cx="12276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C86D5399-7A73-14D1-D53D-B14D2707DE6F}"/>
                  </a:ext>
                </a:extLst>
              </p14:cNvPr>
              <p14:cNvContentPartPr/>
              <p14:nvPr/>
            </p14:nvContentPartPr>
            <p14:xfrm>
              <a:off x="6897466" y="3681847"/>
              <a:ext cx="128520" cy="1180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C86D5399-7A73-14D1-D53D-B14D2707DE6F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888826" y="3673207"/>
                <a:ext cx="14616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81CB02A-92D8-74F0-F4B7-D6CDD8C57575}"/>
                  </a:ext>
                </a:extLst>
              </p14:cNvPr>
              <p14:cNvContentPartPr/>
              <p14:nvPr/>
            </p14:nvContentPartPr>
            <p14:xfrm>
              <a:off x="6925186" y="1409167"/>
              <a:ext cx="76320" cy="6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81CB02A-92D8-74F0-F4B7-D6CDD8C57575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916186" y="1400527"/>
                <a:ext cx="93960" cy="244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BBDFF12-26CF-FC09-202F-5E8D2BFA0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6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6181"/>
    </mc:Choice>
    <mc:Fallback xmlns="">
      <p:transition advClick="0" advTm="56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186301" y="2819400"/>
            <a:ext cx="6771405" cy="158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9B. Another optimization</a:t>
            </a: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(Boolean 3-sat)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F5A2D5-7A9E-3558-03B1-6C5C4306C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7152"/>
    </mc:Choice>
    <mc:Fallback xmlns="">
      <p:transition advClick="0" advTm="2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778928" y="-34434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Boolean 3-sat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B0DD44-E70B-37AD-6711-7EC83DC72A7F}"/>
              </a:ext>
            </a:extLst>
          </p:cNvPr>
          <p:cNvSpPr txBox="1"/>
          <p:nvPr/>
        </p:nvSpPr>
        <p:spPr>
          <a:xfrm>
            <a:off x="868053" y="1590376"/>
            <a:ext cx="7234673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Find consistent assignments of x</a:t>
            </a:r>
            <a:r>
              <a:rPr lang="en-US" baseline="-25000" dirty="0"/>
              <a:t>i</a:t>
            </a:r>
            <a:r>
              <a:rPr lang="en-US" dirty="0"/>
              <a:t> = 0, 1 such that</a:t>
            </a:r>
          </a:p>
          <a:p>
            <a:pPr algn="l">
              <a:buNone/>
            </a:pPr>
            <a:r>
              <a:rPr lang="en-US" dirty="0"/>
              <a:t>the net result is 1 (TRUE)</a:t>
            </a: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DAE04E4C-6EA6-D8DC-9435-230D3F42B6DA}"/>
              </a:ext>
            </a:extLst>
          </p:cNvPr>
          <p:cNvGrpSpPr/>
          <p:nvPr/>
        </p:nvGrpSpPr>
        <p:grpSpPr>
          <a:xfrm>
            <a:off x="3163990" y="3051229"/>
            <a:ext cx="4938736" cy="1226520"/>
            <a:chOff x="3771566" y="3011491"/>
            <a:chExt cx="4938736" cy="122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97E29B76-ECB1-06B9-A365-DB035138B3B3}"/>
                    </a:ext>
                  </a:extLst>
                </p14:cNvPr>
                <p14:cNvContentPartPr/>
                <p14:nvPr/>
              </p14:nvContentPartPr>
              <p14:xfrm>
                <a:off x="5028686" y="3011491"/>
                <a:ext cx="278640" cy="3337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97E29B76-ECB1-06B9-A365-DB035138B3B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19686" y="3002851"/>
                  <a:ext cx="29628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EB5B45D-FB27-7DC5-A695-8BAF72EA268A}"/>
                    </a:ext>
                  </a:extLst>
                </p14:cNvPr>
                <p14:cNvContentPartPr/>
                <p14:nvPr/>
              </p14:nvContentPartPr>
              <p14:xfrm>
                <a:off x="5777126" y="3047851"/>
                <a:ext cx="315000" cy="317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EB5B45D-FB27-7DC5-A695-8BAF72EA268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68126" y="3038851"/>
                  <a:ext cx="33264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999AB5C-B7F2-5732-DE20-593097CEDEEC}"/>
                    </a:ext>
                  </a:extLst>
                </p14:cNvPr>
                <p14:cNvContentPartPr/>
                <p14:nvPr/>
              </p14:nvContentPartPr>
              <p14:xfrm>
                <a:off x="8064026" y="3091430"/>
                <a:ext cx="359640" cy="342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999AB5C-B7F2-5732-DE20-593097CEDEE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055026" y="3082430"/>
                  <a:ext cx="37728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B6EDDCA-205B-4FAB-829C-2355E4054CB2}"/>
                    </a:ext>
                  </a:extLst>
                </p14:cNvPr>
                <p14:cNvContentPartPr/>
                <p14:nvPr/>
              </p14:nvContentPartPr>
              <p14:xfrm>
                <a:off x="6837106" y="3029236"/>
                <a:ext cx="348840" cy="342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B6EDDCA-205B-4FAB-829C-2355E4054CB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28106" y="3020236"/>
                  <a:ext cx="366480" cy="360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F3F9593-3702-2A88-8A0E-32DB26AE0384}"/>
                </a:ext>
              </a:extLst>
            </p:cNvPr>
            <p:cNvGrpSpPr/>
            <p:nvPr/>
          </p:nvGrpSpPr>
          <p:grpSpPr>
            <a:xfrm>
              <a:off x="3771566" y="3059011"/>
              <a:ext cx="678960" cy="436320"/>
              <a:chOff x="2824648" y="4599467"/>
              <a:chExt cx="678960" cy="436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EA2D4059-FAD4-B797-36B5-5CB5038E693E}"/>
                      </a:ext>
                    </a:extLst>
                  </p14:cNvPr>
                  <p14:cNvContentPartPr/>
                  <p14:nvPr/>
                </p14:nvContentPartPr>
                <p14:xfrm>
                  <a:off x="2824648" y="4722587"/>
                  <a:ext cx="578880" cy="360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EA2D4059-FAD4-B797-36B5-5CB5038E693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815648" y="4713947"/>
                    <a:ext cx="59652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306048C2-F4C8-F390-4416-22B2B600EC7A}"/>
                      </a:ext>
                    </a:extLst>
                  </p14:cNvPr>
                  <p14:cNvContentPartPr/>
                  <p14:nvPr/>
                </p14:nvContentPartPr>
                <p14:xfrm>
                  <a:off x="2877568" y="4873787"/>
                  <a:ext cx="512640" cy="36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306048C2-F4C8-F390-4416-22B2B600EC7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868568" y="4865147"/>
                    <a:ext cx="530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B27559A9-7C3E-552A-4F47-7A60F2B57D3B}"/>
                      </a:ext>
                    </a:extLst>
                  </p14:cNvPr>
                  <p14:cNvContentPartPr/>
                  <p14:nvPr/>
                </p14:nvContentPartPr>
                <p14:xfrm>
                  <a:off x="3234328" y="4599467"/>
                  <a:ext cx="269280" cy="4363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B27559A9-7C3E-552A-4F47-7A60F2B57D3B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225328" y="4590467"/>
                    <a:ext cx="286920" cy="453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1183012-59CF-9781-A9D2-6005DD70B5FE}"/>
                </a:ext>
              </a:extLst>
            </p:cNvPr>
            <p:cNvGrpSpPr/>
            <p:nvPr/>
          </p:nvGrpSpPr>
          <p:grpSpPr>
            <a:xfrm>
              <a:off x="4783166" y="3750931"/>
              <a:ext cx="437760" cy="430200"/>
              <a:chOff x="3836248" y="5291387"/>
              <a:chExt cx="437760" cy="430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619D002F-5190-3B23-54AA-CEDCDE4C39E4}"/>
                      </a:ext>
                    </a:extLst>
                  </p14:cNvPr>
                  <p14:cNvContentPartPr/>
                  <p14:nvPr/>
                </p14:nvContentPartPr>
                <p14:xfrm>
                  <a:off x="3836248" y="5291387"/>
                  <a:ext cx="112680" cy="2538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619D002F-5190-3B23-54AA-CEDCDE4C39E4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827248" y="5282747"/>
                    <a:ext cx="130320" cy="27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E899F609-4F27-FBE7-5E56-F56D806E923A}"/>
                      </a:ext>
                    </a:extLst>
                  </p14:cNvPr>
                  <p14:cNvContentPartPr/>
                  <p14:nvPr/>
                </p14:nvContentPartPr>
                <p14:xfrm>
                  <a:off x="4006168" y="5498747"/>
                  <a:ext cx="360" cy="22284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E899F609-4F27-FBE7-5E56-F56D806E923A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997528" y="5489747"/>
                    <a:ext cx="18000" cy="24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B838251C-5F08-1C94-FFA5-68A2AA12FAD5}"/>
                      </a:ext>
                    </a:extLst>
                  </p14:cNvPr>
                  <p14:cNvContentPartPr/>
                  <p14:nvPr/>
                </p14:nvContentPartPr>
                <p14:xfrm>
                  <a:off x="4077808" y="5402627"/>
                  <a:ext cx="78120" cy="3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B838251C-5F08-1C94-FFA5-68A2AA12FAD5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4069168" y="5393627"/>
                    <a:ext cx="95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94263811-9F42-35E7-833B-7C0F3ED892F5}"/>
                      </a:ext>
                    </a:extLst>
                  </p14:cNvPr>
                  <p14:cNvContentPartPr/>
                  <p14:nvPr/>
                </p14:nvContentPartPr>
                <p14:xfrm>
                  <a:off x="4075288" y="5502347"/>
                  <a:ext cx="97920" cy="36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94263811-9F42-35E7-833B-7C0F3ED892F5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066648" y="5493347"/>
                    <a:ext cx="115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6225933A-675B-B652-672D-685F2D38F5E9}"/>
                      </a:ext>
                    </a:extLst>
                  </p14:cNvPr>
                  <p14:cNvContentPartPr/>
                  <p14:nvPr/>
                </p14:nvContentPartPr>
                <p14:xfrm>
                  <a:off x="4259248" y="5299307"/>
                  <a:ext cx="14760" cy="26388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6225933A-675B-B652-672D-685F2D38F5E9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250248" y="5290667"/>
                    <a:ext cx="32400" cy="281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2E1E8447-BF36-11FA-BE8A-DE81BDEDE683}"/>
                </a:ext>
              </a:extLst>
            </p:cNvPr>
            <p:cNvGrpSpPr/>
            <p:nvPr/>
          </p:nvGrpSpPr>
          <p:grpSpPr>
            <a:xfrm>
              <a:off x="5762366" y="3757411"/>
              <a:ext cx="630360" cy="388440"/>
              <a:chOff x="4815448" y="5297867"/>
              <a:chExt cx="630360" cy="38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48" name="Ink 147">
                    <a:extLst>
                      <a:ext uri="{FF2B5EF4-FFF2-40B4-BE49-F238E27FC236}">
                        <a16:creationId xmlns:a16="http://schemas.microsoft.com/office/drawing/2014/main" id="{1D59AA10-F610-E330-C277-E48A92C3C63C}"/>
                      </a:ext>
                    </a:extLst>
                  </p14:cNvPr>
                  <p14:cNvContentPartPr/>
                  <p14:nvPr/>
                </p14:nvContentPartPr>
                <p14:xfrm>
                  <a:off x="4815448" y="5297867"/>
                  <a:ext cx="104040" cy="273240"/>
                </p14:xfrm>
              </p:contentPart>
            </mc:Choice>
            <mc:Fallback xmlns="">
              <p:pic>
                <p:nvPicPr>
                  <p:cNvPr id="148" name="Ink 147">
                    <a:extLst>
                      <a:ext uri="{FF2B5EF4-FFF2-40B4-BE49-F238E27FC236}">
                        <a16:creationId xmlns:a16="http://schemas.microsoft.com/office/drawing/2014/main" id="{1D59AA10-F610-E330-C277-E48A92C3C63C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806808" y="5289227"/>
                    <a:ext cx="121680" cy="29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9307DB78-9029-467F-DA1E-CD2AC273C013}"/>
                      </a:ext>
                    </a:extLst>
                  </p14:cNvPr>
                  <p14:cNvContentPartPr/>
                  <p14:nvPr/>
                </p14:nvContentPartPr>
                <p14:xfrm>
                  <a:off x="4974928" y="5487227"/>
                  <a:ext cx="107280" cy="19908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9307DB78-9029-467F-DA1E-CD2AC273C013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966288" y="5478227"/>
                    <a:ext cx="124920" cy="21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50" name="Ink 149">
                    <a:extLst>
                      <a:ext uri="{FF2B5EF4-FFF2-40B4-BE49-F238E27FC236}">
                        <a16:creationId xmlns:a16="http://schemas.microsoft.com/office/drawing/2014/main" id="{CAA133FD-34DF-52D2-47A8-1430647D33C5}"/>
                      </a:ext>
                    </a:extLst>
                  </p14:cNvPr>
                  <p14:cNvContentPartPr/>
                  <p14:nvPr/>
                </p14:nvContentPartPr>
                <p14:xfrm>
                  <a:off x="5119648" y="5379227"/>
                  <a:ext cx="47880" cy="360"/>
                </p14:xfrm>
              </p:contentPart>
            </mc:Choice>
            <mc:Fallback xmlns="">
              <p:pic>
                <p:nvPicPr>
                  <p:cNvPr id="150" name="Ink 149">
                    <a:extLst>
                      <a:ext uri="{FF2B5EF4-FFF2-40B4-BE49-F238E27FC236}">
                        <a16:creationId xmlns:a16="http://schemas.microsoft.com/office/drawing/2014/main" id="{CAA133FD-34DF-52D2-47A8-1430647D33C5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5111008" y="5370587"/>
                    <a:ext cx="65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98025542-A211-A180-F4CC-8FBA8E7CBDAA}"/>
                      </a:ext>
                    </a:extLst>
                  </p14:cNvPr>
                  <p14:cNvContentPartPr/>
                  <p14:nvPr/>
                </p14:nvContentPartPr>
                <p14:xfrm>
                  <a:off x="5125048" y="5458427"/>
                  <a:ext cx="74880" cy="36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98025542-A211-A180-F4CC-8FBA8E7CBDAA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116048" y="5449787"/>
                    <a:ext cx="92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09D8EEAC-6D4F-35C8-E9BB-BE8E99BBBEE4}"/>
                      </a:ext>
                    </a:extLst>
                  </p14:cNvPr>
                  <p14:cNvContentPartPr/>
                  <p14:nvPr/>
                </p14:nvContentPartPr>
                <p14:xfrm>
                  <a:off x="5310808" y="5319827"/>
                  <a:ext cx="135000" cy="22896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09D8EEAC-6D4F-35C8-E9BB-BE8E99BBBEE4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301808" y="5311187"/>
                    <a:ext cx="152640" cy="246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14942679-D483-AF6F-D754-774AEA3472BA}"/>
                    </a:ext>
                  </a:extLst>
                </p14:cNvPr>
                <p14:cNvContentPartPr/>
                <p14:nvPr/>
              </p14:nvContentPartPr>
              <p14:xfrm>
                <a:off x="6854246" y="3790891"/>
                <a:ext cx="102960" cy="2127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14942679-D483-AF6F-D754-774AEA3472B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845606" y="3782251"/>
                  <a:ext cx="1206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333D72A6-E348-8A2D-6055-CA3EA240AD11}"/>
                    </a:ext>
                  </a:extLst>
                </p14:cNvPr>
                <p14:cNvContentPartPr/>
                <p14:nvPr/>
              </p14:nvContentPartPr>
              <p14:xfrm>
                <a:off x="6998966" y="3967291"/>
                <a:ext cx="113400" cy="2664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333D72A6-E348-8A2D-6055-CA3EA240AD1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989966" y="3958651"/>
                  <a:ext cx="13104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957A44E-1AA0-D83E-DFEC-479B4032267C}"/>
                    </a:ext>
                  </a:extLst>
                </p14:cNvPr>
                <p14:cNvContentPartPr/>
                <p14:nvPr/>
              </p14:nvContentPartPr>
              <p14:xfrm>
                <a:off x="7137206" y="3941371"/>
                <a:ext cx="62640" cy="3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957A44E-1AA0-D83E-DFEC-479B4032267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128566" y="3932371"/>
                  <a:ext cx="80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DEB1223-2295-3A55-030F-077268ECB4CD}"/>
                    </a:ext>
                  </a:extLst>
                </p14:cNvPr>
                <p14:cNvContentPartPr/>
                <p14:nvPr/>
              </p14:nvContentPartPr>
              <p14:xfrm>
                <a:off x="7137566" y="4004731"/>
                <a:ext cx="7056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DEB1223-2295-3A55-030F-077268ECB4C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128566" y="3996091"/>
                  <a:ext cx="8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CCA1E0B2-937A-C997-533A-DCF9AD4406D9}"/>
                    </a:ext>
                  </a:extLst>
                </p14:cNvPr>
                <p14:cNvContentPartPr/>
                <p14:nvPr/>
              </p14:nvContentPartPr>
              <p14:xfrm>
                <a:off x="8587902" y="3853351"/>
                <a:ext cx="122400" cy="2098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CCA1E0B2-937A-C997-533A-DCF9AD4406D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578902" y="3844711"/>
                  <a:ext cx="14004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620E6A4-8939-B56E-1951-05BE24A5E413}"/>
                    </a:ext>
                  </a:extLst>
                </p14:cNvPr>
                <p14:cNvContentPartPr/>
                <p14:nvPr/>
              </p14:nvContentPartPr>
              <p14:xfrm>
                <a:off x="7928486" y="3813571"/>
                <a:ext cx="136440" cy="2368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620E6A4-8939-B56E-1951-05BE24A5E41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919846" y="3804931"/>
                  <a:ext cx="15408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F76DC9C4-8D2C-EBDD-B4C7-8F49A76930ED}"/>
                    </a:ext>
                  </a:extLst>
                </p14:cNvPr>
                <p14:cNvContentPartPr/>
                <p14:nvPr/>
              </p14:nvContentPartPr>
              <p14:xfrm>
                <a:off x="8102726" y="3989971"/>
                <a:ext cx="141120" cy="1249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F76DC9C4-8D2C-EBDD-B4C7-8F49A76930E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094086" y="3980971"/>
                  <a:ext cx="15876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EB0B17A7-04F3-6687-8B64-0CE9A474541D}"/>
                    </a:ext>
                  </a:extLst>
                </p14:cNvPr>
                <p14:cNvContentPartPr/>
                <p14:nvPr/>
              </p14:nvContentPartPr>
              <p14:xfrm>
                <a:off x="8228006" y="3996451"/>
                <a:ext cx="360" cy="2415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EB0B17A7-04F3-6687-8B64-0CE9A474541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219366" y="3987451"/>
                  <a:ext cx="1800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C5B5BE9-7E1A-32B0-1C48-BD3465715489}"/>
                    </a:ext>
                  </a:extLst>
                </p14:cNvPr>
                <p14:cNvContentPartPr/>
                <p14:nvPr/>
              </p14:nvContentPartPr>
              <p14:xfrm>
                <a:off x="8371286" y="3910771"/>
                <a:ext cx="72360" cy="39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C5B5BE9-7E1A-32B0-1C48-BD346571548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362286" y="3902131"/>
                  <a:ext cx="900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1620D4B7-3BBB-D7A3-C49E-F87ADCCDBB27}"/>
                    </a:ext>
                  </a:extLst>
                </p14:cNvPr>
                <p14:cNvContentPartPr/>
                <p14:nvPr/>
              </p14:nvContentPartPr>
              <p14:xfrm>
                <a:off x="8381366" y="4000051"/>
                <a:ext cx="95040" cy="3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1620D4B7-3BBB-D7A3-C49E-F87ADCCDBB2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372726" y="3991051"/>
                  <a:ext cx="11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9AB242EB-29F9-4C82-FC67-B51561E7C571}"/>
                    </a:ext>
                  </a:extLst>
                </p14:cNvPr>
                <p14:cNvContentPartPr/>
                <p14:nvPr/>
              </p14:nvContentPartPr>
              <p14:xfrm>
                <a:off x="7358484" y="3724071"/>
                <a:ext cx="7200" cy="4345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9AB242EB-29F9-4C82-FC67-B51561E7C57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349844" y="3715431"/>
                  <a:ext cx="24840" cy="45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AA7AD82F-123C-E7E0-1A71-1EA7838449F6}"/>
              </a:ext>
            </a:extLst>
          </p:cNvPr>
          <p:cNvGrpSpPr/>
          <p:nvPr/>
        </p:nvGrpSpPr>
        <p:grpSpPr>
          <a:xfrm>
            <a:off x="998196" y="998326"/>
            <a:ext cx="6678431" cy="461665"/>
            <a:chOff x="998196" y="998326"/>
            <a:chExt cx="6678431" cy="4616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E7799D-7181-EA19-4BC8-277FE950875B}"/>
                </a:ext>
              </a:extLst>
            </p:cNvPr>
            <p:cNvSpPr txBox="1"/>
            <p:nvPr/>
          </p:nvSpPr>
          <p:spPr>
            <a:xfrm>
              <a:off x="998196" y="998326"/>
              <a:ext cx="66784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2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dirty="0"/>
                <a:t> 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3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sz="2400" dirty="0"/>
                <a:t> </a:t>
              </a:r>
              <a:r>
                <a:rPr lang="en-US" dirty="0"/>
                <a:t>(x</a:t>
              </a:r>
              <a:r>
                <a:rPr lang="en-US" baseline="-25000" dirty="0"/>
                <a:t>2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3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sz="2400" dirty="0"/>
                <a:t> </a:t>
              </a:r>
              <a:r>
                <a:rPr lang="en-US" dirty="0"/>
                <a:t>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2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4</a:t>
              </a:r>
              <a:r>
                <a:rPr lang="en-US" dirty="0"/>
                <a:t>) 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0E7C4CC-F745-FEC6-6618-36C5E7B23DE4}"/>
                    </a:ext>
                  </a:extLst>
                </p14:cNvPr>
                <p14:cNvContentPartPr/>
                <p14:nvPr/>
              </p14:nvContentPartPr>
              <p14:xfrm>
                <a:off x="2774894" y="1065220"/>
                <a:ext cx="169200" cy="7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0E7C4CC-F745-FEC6-6618-36C5E7B23DE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765894" y="1056649"/>
                  <a:ext cx="186840" cy="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A5263FA-1F70-EFF1-C5E5-152E314C9684}"/>
                    </a:ext>
                  </a:extLst>
                </p14:cNvPr>
                <p14:cNvContentPartPr/>
                <p14:nvPr/>
              </p14:nvContentPartPr>
              <p14:xfrm>
                <a:off x="4251011" y="1068820"/>
                <a:ext cx="172800" cy="13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A5263FA-1F70-EFF1-C5E5-152E314C9684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242011" y="1059820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669D39A1-D2D4-9B44-34D7-17D6DF5A7AAC}"/>
                    </a:ext>
                  </a:extLst>
                </p14:cNvPr>
                <p14:cNvContentPartPr/>
                <p14:nvPr/>
              </p14:nvContentPartPr>
              <p14:xfrm>
                <a:off x="4895128" y="1082500"/>
                <a:ext cx="172800" cy="136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669D39A1-D2D4-9B44-34D7-17D6DF5A7AA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886128" y="1073500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E1A82531-F353-F834-5CBB-CC3364D40803}"/>
                    </a:ext>
                  </a:extLst>
                </p14:cNvPr>
                <p14:cNvContentPartPr/>
                <p14:nvPr/>
              </p14:nvContentPartPr>
              <p14:xfrm>
                <a:off x="7011526" y="1066009"/>
                <a:ext cx="172800" cy="1368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E1A82531-F353-F834-5CBB-CC3364D4080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002526" y="1057009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F7C82F55-8E9B-CCD3-F37B-6D8FEA75596D}"/>
              </a:ext>
            </a:extLst>
          </p:cNvPr>
          <p:cNvGrpSpPr/>
          <p:nvPr/>
        </p:nvGrpSpPr>
        <p:grpSpPr>
          <a:xfrm>
            <a:off x="162980" y="3061460"/>
            <a:ext cx="1819440" cy="1271520"/>
            <a:chOff x="162980" y="3061460"/>
            <a:chExt cx="1819440" cy="127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435A800B-1A7B-E181-4659-6C21021F95DF}"/>
                    </a:ext>
                  </a:extLst>
                </p14:cNvPr>
                <p14:cNvContentPartPr/>
                <p14:nvPr/>
              </p14:nvContentPartPr>
              <p14:xfrm>
                <a:off x="646100" y="3836900"/>
                <a:ext cx="194400" cy="2725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435A800B-1A7B-E181-4659-6C21021F95D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37460" y="3827900"/>
                  <a:ext cx="212040" cy="29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DFEC6540-70AC-2039-6971-8FC14D7FFC2B}"/>
                </a:ext>
              </a:extLst>
            </p:cNvPr>
            <p:cNvGrpSpPr/>
            <p:nvPr/>
          </p:nvGrpSpPr>
          <p:grpSpPr>
            <a:xfrm>
              <a:off x="1146140" y="3535580"/>
              <a:ext cx="836280" cy="797400"/>
              <a:chOff x="1146140" y="3535580"/>
              <a:chExt cx="836280" cy="79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0EC307A7-9C32-C45D-0BCF-722A0858A137}"/>
                      </a:ext>
                    </a:extLst>
                  </p14:cNvPr>
                  <p14:cNvContentPartPr/>
                  <p14:nvPr/>
                </p14:nvContentPartPr>
                <p14:xfrm>
                  <a:off x="1146140" y="3835100"/>
                  <a:ext cx="360" cy="32760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0EC307A7-9C32-C45D-0BCF-722A0858A137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1137140" y="3826460"/>
                    <a:ext cx="18000" cy="34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7A124D6E-EE08-7F9D-3701-724B76AB0EC9}"/>
                      </a:ext>
                    </a:extLst>
                  </p14:cNvPr>
                  <p14:cNvContentPartPr/>
                  <p14:nvPr/>
                </p14:nvContentPartPr>
                <p14:xfrm>
                  <a:off x="1371140" y="3802340"/>
                  <a:ext cx="312120" cy="320760"/>
                </p14:xfrm>
              </p:contentPart>
            </mc:Choice>
            <mc:Fallback xmlns="">
              <p:pic>
                <p:nvPicPr>
                  <p:cNvPr id="246" name="Ink 245">
                    <a:extLst>
                      <a:ext uri="{FF2B5EF4-FFF2-40B4-BE49-F238E27FC236}">
                        <a16:creationId xmlns:a16="http://schemas.microsoft.com/office/drawing/2014/main" id="{7A124D6E-EE08-7F9D-3701-724B76AB0EC9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1362500" y="3793700"/>
                    <a:ext cx="329760" cy="33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020E0F6D-49E8-8CB4-DAD6-BEE4AB86A5FD}"/>
                      </a:ext>
                    </a:extLst>
                  </p14:cNvPr>
                  <p14:cNvContentPartPr/>
                  <p14:nvPr/>
                </p14:nvContentPartPr>
                <p14:xfrm>
                  <a:off x="1741940" y="3535580"/>
                  <a:ext cx="240480" cy="79740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020E0F6D-49E8-8CB4-DAD6-BEE4AB86A5FD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1732940" y="3526580"/>
                    <a:ext cx="258120" cy="815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43E46E74-EB89-753F-6409-E2C0EA1CFBEA}"/>
                </a:ext>
              </a:extLst>
            </p:cNvPr>
            <p:cNvGrpSpPr/>
            <p:nvPr/>
          </p:nvGrpSpPr>
          <p:grpSpPr>
            <a:xfrm>
              <a:off x="162980" y="3061460"/>
              <a:ext cx="699480" cy="1199160"/>
              <a:chOff x="162980" y="3061460"/>
              <a:chExt cx="699480" cy="1199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D8B12D95-5373-0B95-DD6A-88AB09940226}"/>
                      </a:ext>
                    </a:extLst>
                  </p14:cNvPr>
                  <p14:cNvContentPartPr/>
                  <p14:nvPr/>
                </p14:nvContentPartPr>
                <p14:xfrm>
                  <a:off x="374300" y="3061460"/>
                  <a:ext cx="324720" cy="651600"/>
                </p14:xfrm>
              </p:contentPart>
            </mc:Choice>
            <mc:Fallback xmlns=""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D8B12D95-5373-0B95-DD6A-88AB09940226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365300" y="3052460"/>
                    <a:ext cx="342360" cy="66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7292C0B1-971B-5243-7B40-28527BA46483}"/>
                      </a:ext>
                    </a:extLst>
                  </p14:cNvPr>
                  <p14:cNvContentPartPr/>
                  <p14:nvPr/>
                </p14:nvContentPartPr>
                <p14:xfrm>
                  <a:off x="858860" y="3355220"/>
                  <a:ext cx="3600" cy="6840"/>
                </p14:xfrm>
              </p:contentPart>
            </mc:Choice>
            <mc:Fallback xmlns="">
              <p:pic>
                <p:nvPicPr>
                  <p:cNvPr id="240" name="Ink 239">
                    <a:extLst>
                      <a:ext uri="{FF2B5EF4-FFF2-40B4-BE49-F238E27FC236}">
                        <a16:creationId xmlns:a16="http://schemas.microsoft.com/office/drawing/2014/main" id="{7292C0B1-971B-5243-7B40-28527BA46483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850220" y="3346580"/>
                    <a:ext cx="21240" cy="2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F48842D2-B3FC-8A4D-A46C-3134DD4E0FB1}"/>
                      </a:ext>
                    </a:extLst>
                  </p14:cNvPr>
                  <p14:cNvContentPartPr/>
                  <p14:nvPr/>
                </p14:nvContentPartPr>
                <p14:xfrm>
                  <a:off x="392300" y="3826820"/>
                  <a:ext cx="360" cy="30384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F48842D2-B3FC-8A4D-A46C-3134DD4E0FB1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383300" y="3817820"/>
                    <a:ext cx="18000" cy="32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D74A61BC-EF4E-CC64-654C-F67D9C097585}"/>
                      </a:ext>
                    </a:extLst>
                  </p14:cNvPr>
                  <p14:cNvContentPartPr/>
                  <p14:nvPr/>
                </p14:nvContentPartPr>
                <p14:xfrm>
                  <a:off x="162980" y="3510020"/>
                  <a:ext cx="263880" cy="75060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D74A61BC-EF4E-CC64-654C-F67D9C097585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153980" y="3501380"/>
                    <a:ext cx="281520" cy="768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E31ECB61-449B-351E-75D0-E3559E09EC24}"/>
              </a:ext>
            </a:extLst>
          </p:cNvPr>
          <p:cNvGrpSpPr/>
          <p:nvPr/>
        </p:nvGrpSpPr>
        <p:grpSpPr>
          <a:xfrm>
            <a:off x="2848580" y="5023476"/>
            <a:ext cx="5690055" cy="1469504"/>
            <a:chOff x="2848580" y="5023476"/>
            <a:chExt cx="5690055" cy="1469504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EEDBD4C7-2226-794E-71E0-E565BB07B9B2}"/>
                </a:ext>
              </a:extLst>
            </p:cNvPr>
            <p:cNvSpPr/>
            <p:nvPr/>
          </p:nvSpPr>
          <p:spPr>
            <a:xfrm>
              <a:off x="4039314" y="5044994"/>
              <a:ext cx="328500" cy="304800"/>
            </a:xfrm>
            <a:prstGeom prst="rect">
              <a:avLst/>
            </a:prstGeom>
            <a:solidFill>
              <a:srgbClr val="FF0000">
                <a:alpha val="3938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FE68DBC-38A4-4005-5D38-61C0996EA920}"/>
                </a:ext>
              </a:extLst>
            </p:cNvPr>
            <p:cNvSpPr/>
            <p:nvPr/>
          </p:nvSpPr>
          <p:spPr>
            <a:xfrm>
              <a:off x="4039314" y="5357234"/>
              <a:ext cx="328500" cy="304800"/>
            </a:xfrm>
            <a:prstGeom prst="rect">
              <a:avLst/>
            </a:prstGeom>
            <a:solidFill>
              <a:srgbClr val="0000FF">
                <a:alpha val="3938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4D0343C2-4BF0-8FCC-4F74-4DF91B2DC06B}"/>
                </a:ext>
              </a:extLst>
            </p:cNvPr>
            <p:cNvSpPr txBox="1"/>
            <p:nvPr/>
          </p:nvSpPr>
          <p:spPr>
            <a:xfrm>
              <a:off x="4029478" y="5023476"/>
              <a:ext cx="348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N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49B85A23-1EAB-1189-501F-60CB23A137A5}"/>
                </a:ext>
              </a:extLst>
            </p:cNvPr>
            <p:cNvSpPr txBox="1"/>
            <p:nvPr/>
          </p:nvSpPr>
          <p:spPr>
            <a:xfrm>
              <a:off x="4055234" y="5323480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chemeClr val="bg1"/>
                  </a:solidFill>
                </a:rPr>
                <a:t>S</a:t>
              </a:r>
            </a:p>
          </p:txBody>
        </p: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BC25AF3A-F541-6AC5-3F08-1515E0D9506B}"/>
                </a:ext>
              </a:extLst>
            </p:cNvPr>
            <p:cNvGrpSpPr/>
            <p:nvPr/>
          </p:nvGrpSpPr>
          <p:grpSpPr>
            <a:xfrm>
              <a:off x="3855650" y="5848240"/>
              <a:ext cx="852120" cy="521640"/>
              <a:chOff x="3821488" y="5323427"/>
              <a:chExt cx="852120" cy="521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C77B68BE-833A-CA53-8442-9B1318593AE1}"/>
                      </a:ext>
                    </a:extLst>
                  </p14:cNvPr>
                  <p14:cNvContentPartPr/>
                  <p14:nvPr/>
                </p14:nvContentPartPr>
                <p14:xfrm>
                  <a:off x="4527808" y="5323427"/>
                  <a:ext cx="145800" cy="52164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C77B68BE-833A-CA53-8442-9B1318593AE1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4519168" y="5314427"/>
                    <a:ext cx="163440" cy="53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7516D0BF-FE23-0B52-789C-047A4A22C6AA}"/>
                      </a:ext>
                    </a:extLst>
                  </p14:cNvPr>
                  <p14:cNvContentPartPr/>
                  <p14:nvPr/>
                </p14:nvContentPartPr>
                <p14:xfrm>
                  <a:off x="3821488" y="5521427"/>
                  <a:ext cx="199440" cy="15444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7516D0BF-FE23-0B52-789C-047A4A22C6AA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3812848" y="5512427"/>
                    <a:ext cx="217080" cy="17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968623A0-3575-52C6-4B42-D92AAC87EEFF}"/>
                      </a:ext>
                    </a:extLst>
                  </p14:cNvPr>
                  <p14:cNvContentPartPr/>
                  <p14:nvPr/>
                </p14:nvContentPartPr>
                <p14:xfrm>
                  <a:off x="4122808" y="5632307"/>
                  <a:ext cx="360" cy="19512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968623A0-3575-52C6-4B42-D92AAC87EEFF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4113808" y="5623307"/>
                    <a:ext cx="18000" cy="21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C1986371-F1D4-07C6-F9D8-0A8B7442E152}"/>
                      </a:ext>
                    </a:extLst>
                  </p14:cNvPr>
                  <p14:cNvContentPartPr/>
                  <p14:nvPr/>
                </p14:nvContentPartPr>
                <p14:xfrm>
                  <a:off x="4202008" y="5564267"/>
                  <a:ext cx="42120" cy="36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C1986371-F1D4-07C6-F9D8-0A8B7442E152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4193368" y="5555627"/>
                    <a:ext cx="59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82FA884E-8B2D-6AC1-C84D-F6B9B3524D34}"/>
                      </a:ext>
                    </a:extLst>
                  </p14:cNvPr>
                  <p14:cNvContentPartPr/>
                  <p14:nvPr/>
                </p14:nvContentPartPr>
                <p14:xfrm>
                  <a:off x="4216408" y="5609627"/>
                  <a:ext cx="51480" cy="36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82FA884E-8B2D-6AC1-C84D-F6B9B3524D34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4207408" y="5600627"/>
                    <a:ext cx="69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580EA203-7F6E-6C44-A0D2-68DB63A3471E}"/>
                      </a:ext>
                    </a:extLst>
                  </p14:cNvPr>
                  <p14:cNvContentPartPr/>
                  <p14:nvPr/>
                </p14:nvContentPartPr>
                <p14:xfrm>
                  <a:off x="4329088" y="5478227"/>
                  <a:ext cx="14400" cy="26496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580EA203-7F6E-6C44-A0D2-68DB63A3471E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4320448" y="5469227"/>
                    <a:ext cx="32040" cy="282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FBC5ED6D-D7CE-D5FD-FE94-E9AF3A0FA0B1}"/>
                </a:ext>
              </a:extLst>
            </p:cNvPr>
            <p:cNvGrpSpPr/>
            <p:nvPr/>
          </p:nvGrpSpPr>
          <p:grpSpPr>
            <a:xfrm>
              <a:off x="6469175" y="5029833"/>
              <a:ext cx="353090" cy="638558"/>
              <a:chOff x="7692303" y="5043370"/>
              <a:chExt cx="353090" cy="638558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37C568E-B238-FF63-5B7F-CD66EFD9C64A}"/>
                  </a:ext>
                </a:extLst>
              </p:cNvPr>
              <p:cNvSpPr/>
              <p:nvPr/>
            </p:nvSpPr>
            <p:spPr>
              <a:xfrm>
                <a:off x="7702139" y="5064888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19A016F3-44AF-E3CA-D9D9-1076055F4745}"/>
                  </a:ext>
                </a:extLst>
              </p:cNvPr>
              <p:cNvSpPr/>
              <p:nvPr/>
            </p:nvSpPr>
            <p:spPr>
              <a:xfrm>
                <a:off x="7702139" y="5377128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75C84251-6573-576A-73F0-8CF0D446C5C9}"/>
                  </a:ext>
                </a:extLst>
              </p:cNvPr>
              <p:cNvSpPr txBox="1"/>
              <p:nvPr/>
            </p:nvSpPr>
            <p:spPr>
              <a:xfrm>
                <a:off x="7692303" y="5043370"/>
                <a:ext cx="34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D999A807-41DE-1139-66A3-62FFAD0EB52F}"/>
                  </a:ext>
                </a:extLst>
              </p:cNvPr>
              <p:cNvSpPr txBox="1"/>
              <p:nvPr/>
            </p:nvSpPr>
            <p:spPr>
              <a:xfrm>
                <a:off x="7718059" y="5343374"/>
                <a:ext cx="327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508EA133-CCAF-7FA4-E26B-61CABB1E4207}"/>
                    </a:ext>
                  </a:extLst>
                </p14:cNvPr>
                <p14:cNvContentPartPr/>
                <p14:nvPr/>
              </p14:nvContentPartPr>
              <p14:xfrm>
                <a:off x="7440890" y="5927333"/>
                <a:ext cx="136800" cy="1717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508EA133-CCAF-7FA4-E26B-61CABB1E420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432250" y="5918693"/>
                  <a:ext cx="1544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5DBE240D-6F5F-A192-F399-20ABDA3B6CF9}"/>
                    </a:ext>
                  </a:extLst>
                </p14:cNvPr>
                <p14:cNvContentPartPr/>
                <p14:nvPr/>
              </p14:nvContentPartPr>
              <p14:xfrm>
                <a:off x="7620000" y="6048653"/>
                <a:ext cx="112680" cy="1072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5DBE240D-6F5F-A192-F399-20ABDA3B6CF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611000" y="6040013"/>
                  <a:ext cx="13032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1C59A840-4B4A-06FD-FAE6-5E1744534014}"/>
                    </a:ext>
                  </a:extLst>
                </p14:cNvPr>
                <p14:cNvContentPartPr/>
                <p14:nvPr/>
              </p14:nvContentPartPr>
              <p14:xfrm>
                <a:off x="7723130" y="6095453"/>
                <a:ext cx="8640" cy="1778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1C59A840-4B4A-06FD-FAE6-5E174453401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714490" y="6086453"/>
                  <a:ext cx="2628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05C38BC3-7B0A-F8F8-50F1-ABC063F85ABD}"/>
                    </a:ext>
                  </a:extLst>
                </p14:cNvPr>
                <p14:cNvContentPartPr/>
                <p14:nvPr/>
              </p14:nvContentPartPr>
              <p14:xfrm>
                <a:off x="6987501" y="5938940"/>
                <a:ext cx="149040" cy="3751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05C38BC3-7B0A-F8F8-50F1-ABC063F85AB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978861" y="5929940"/>
                  <a:ext cx="16668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2E402E0F-329B-6667-7647-4865101E4158}"/>
                    </a:ext>
                  </a:extLst>
                </p14:cNvPr>
                <p14:cNvContentPartPr/>
                <p14:nvPr/>
              </p14:nvContentPartPr>
              <p14:xfrm>
                <a:off x="8323715" y="5848841"/>
                <a:ext cx="214920" cy="4132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2E402E0F-329B-6667-7647-4865101E4158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315075" y="5839841"/>
                  <a:ext cx="23256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797DB034-C3F4-CA31-F450-C37D898567F2}"/>
                    </a:ext>
                  </a:extLst>
                </p14:cNvPr>
                <p14:cNvContentPartPr/>
                <p14:nvPr/>
              </p14:nvContentPartPr>
              <p14:xfrm>
                <a:off x="6148836" y="6070321"/>
                <a:ext cx="186840" cy="1620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797DB034-C3F4-CA31-F450-C37D898567F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140196" y="6061681"/>
                  <a:ext cx="2044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B426B77D-854C-E4E1-912D-AB4B9BEE9127}"/>
                    </a:ext>
                  </a:extLst>
                </p14:cNvPr>
                <p14:cNvContentPartPr/>
                <p14:nvPr/>
              </p14:nvContentPartPr>
              <p14:xfrm>
                <a:off x="6396516" y="6225841"/>
                <a:ext cx="108000" cy="1980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B426B77D-854C-E4E1-912D-AB4B9BEE912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387876" y="6216841"/>
                  <a:ext cx="12564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E9991CC1-9892-AAA0-1898-E8D56980228D}"/>
                    </a:ext>
                  </a:extLst>
                </p14:cNvPr>
                <p14:cNvContentPartPr/>
                <p14:nvPr/>
              </p14:nvContentPartPr>
              <p14:xfrm>
                <a:off x="6553200" y="6186601"/>
                <a:ext cx="80280" cy="72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E9991CC1-9892-AAA0-1898-E8D56980228D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544200" y="6177961"/>
                  <a:ext cx="9792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F4A22EB7-B136-ACB0-789D-4956D5F9DF66}"/>
                    </a:ext>
                  </a:extLst>
                </p14:cNvPr>
                <p14:cNvContentPartPr/>
                <p14:nvPr/>
              </p14:nvContentPartPr>
              <p14:xfrm>
                <a:off x="6598200" y="6241321"/>
                <a:ext cx="47520" cy="32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F4A22EB7-B136-ACB0-789D-4956D5F9DF6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589560" y="6232321"/>
                  <a:ext cx="651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FF54939F-61ED-196B-CD61-BE36BA0E5DA5}"/>
                    </a:ext>
                  </a:extLst>
                </p14:cNvPr>
                <p14:cNvContentPartPr/>
                <p14:nvPr/>
              </p14:nvContentPartPr>
              <p14:xfrm>
                <a:off x="6846156" y="6000481"/>
                <a:ext cx="360" cy="2970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FF54939F-61ED-196B-CD61-BE36BA0E5DA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837516" y="5991841"/>
                  <a:ext cx="18000" cy="3146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CE4EE017-51DE-3307-C370-AFBFE3DF599A}"/>
                </a:ext>
              </a:extLst>
            </p:cNvPr>
            <p:cNvSpPr/>
            <p:nvPr/>
          </p:nvSpPr>
          <p:spPr>
            <a:xfrm>
              <a:off x="5145800" y="5059298"/>
              <a:ext cx="328500" cy="304800"/>
            </a:xfrm>
            <a:prstGeom prst="rect">
              <a:avLst/>
            </a:prstGeom>
            <a:solidFill>
              <a:srgbClr val="0000FF">
                <a:alpha val="3938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572549E-1AEF-D8D0-4DD2-B6A8F13AFDE8}"/>
                </a:ext>
              </a:extLst>
            </p:cNvPr>
            <p:cNvSpPr/>
            <p:nvPr/>
          </p:nvSpPr>
          <p:spPr>
            <a:xfrm>
              <a:off x="5145800" y="5371538"/>
              <a:ext cx="328500" cy="304800"/>
            </a:xfrm>
            <a:prstGeom prst="rect">
              <a:avLst/>
            </a:prstGeom>
            <a:solidFill>
              <a:srgbClr val="FF0000">
                <a:alpha val="3938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BB32F7E3-17F0-3CB2-35C7-272BA0290040}"/>
                </a:ext>
              </a:extLst>
            </p:cNvPr>
            <p:cNvSpPr txBox="1"/>
            <p:nvPr/>
          </p:nvSpPr>
          <p:spPr>
            <a:xfrm>
              <a:off x="5168444" y="5046128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2B67B78C-0E17-F109-E85F-00771314B073}"/>
                </a:ext>
              </a:extLst>
            </p:cNvPr>
            <p:cNvSpPr txBox="1"/>
            <p:nvPr/>
          </p:nvSpPr>
          <p:spPr>
            <a:xfrm>
              <a:off x="5166965" y="5348170"/>
              <a:ext cx="348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/>
                <a:t>N</a:t>
              </a:r>
            </a:p>
          </p:txBody>
        </p: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5113F62A-767E-BE30-4E4B-1836214FFB3B}"/>
                </a:ext>
              </a:extLst>
            </p:cNvPr>
            <p:cNvGrpSpPr/>
            <p:nvPr/>
          </p:nvGrpSpPr>
          <p:grpSpPr>
            <a:xfrm>
              <a:off x="7688803" y="5051240"/>
              <a:ext cx="369337" cy="640596"/>
              <a:chOff x="6463402" y="5038695"/>
              <a:chExt cx="369337" cy="640596"/>
            </a:xfrm>
          </p:grpSpPr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D9F9022A-17D5-65B5-2044-54105F5A2F85}"/>
                  </a:ext>
                </a:extLst>
              </p:cNvPr>
              <p:cNvSpPr/>
              <p:nvPr/>
            </p:nvSpPr>
            <p:spPr>
              <a:xfrm>
                <a:off x="6463402" y="5051865"/>
                <a:ext cx="328500" cy="304800"/>
              </a:xfrm>
              <a:prstGeom prst="rect">
                <a:avLst/>
              </a:prstGeom>
              <a:solidFill>
                <a:srgbClr val="0000FF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094127AC-9ECF-F9C4-6A52-4D6C33892CD4}"/>
                  </a:ext>
                </a:extLst>
              </p:cNvPr>
              <p:cNvSpPr/>
              <p:nvPr/>
            </p:nvSpPr>
            <p:spPr>
              <a:xfrm>
                <a:off x="6463402" y="5364105"/>
                <a:ext cx="328500" cy="304800"/>
              </a:xfrm>
              <a:prstGeom prst="rect">
                <a:avLst/>
              </a:prstGeom>
              <a:solidFill>
                <a:srgbClr val="FF0000">
                  <a:alpha val="39387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A4FB02ED-0184-DB0D-B3CB-2522DE7B54E1}"/>
                  </a:ext>
                </a:extLst>
              </p:cNvPr>
              <p:cNvSpPr txBox="1"/>
              <p:nvPr/>
            </p:nvSpPr>
            <p:spPr>
              <a:xfrm>
                <a:off x="6486046" y="5038695"/>
                <a:ext cx="3273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6AC4E2FF-41B8-B1C8-E4DF-B2BB09FAE340}"/>
                  </a:ext>
                </a:extLst>
              </p:cNvPr>
              <p:cNvSpPr txBox="1"/>
              <p:nvPr/>
            </p:nvSpPr>
            <p:spPr>
              <a:xfrm>
                <a:off x="6484567" y="5340737"/>
                <a:ext cx="3481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N</a:t>
                </a:r>
              </a:p>
            </p:txBody>
          </p:sp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E5534682-8997-3D56-327A-A2A73C9C6F35}"/>
                </a:ext>
              </a:extLst>
            </p:cNvPr>
            <p:cNvGrpSpPr/>
            <p:nvPr/>
          </p:nvGrpSpPr>
          <p:grpSpPr>
            <a:xfrm>
              <a:off x="4894820" y="5818700"/>
              <a:ext cx="913680" cy="674280"/>
              <a:chOff x="4894820" y="5818700"/>
              <a:chExt cx="913680" cy="674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507B4F7C-44F0-3CF8-27A7-03662F5D42C4}"/>
                      </a:ext>
                    </a:extLst>
                  </p14:cNvPr>
                  <p14:cNvContentPartPr/>
                  <p14:nvPr/>
                </p14:nvContentPartPr>
                <p14:xfrm>
                  <a:off x="4894820" y="6032180"/>
                  <a:ext cx="174960" cy="167760"/>
                </p14:xfrm>
              </p:contentPart>
            </mc:Choice>
            <mc:Fallback xmlns=""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507B4F7C-44F0-3CF8-27A7-03662F5D42C4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4885820" y="6023540"/>
                    <a:ext cx="192600" cy="18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A22C694B-5D3D-78D8-A07F-9E11B58142F0}"/>
                      </a:ext>
                    </a:extLst>
                  </p14:cNvPr>
                  <p14:cNvContentPartPr/>
                  <p14:nvPr/>
                </p14:nvContentPartPr>
                <p14:xfrm>
                  <a:off x="5055380" y="6199940"/>
                  <a:ext cx="125640" cy="228240"/>
                </p14:xfrm>
              </p:contentPart>
            </mc:Choice>
            <mc:Fallback xmlns=""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A22C694B-5D3D-78D8-A07F-9E11B58142F0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5046380" y="6190940"/>
                    <a:ext cx="143280" cy="24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E3372E4B-9686-7C79-2445-D37A9C1913D0}"/>
                      </a:ext>
                    </a:extLst>
                  </p14:cNvPr>
                  <p14:cNvContentPartPr/>
                  <p14:nvPr/>
                </p14:nvContentPartPr>
                <p14:xfrm>
                  <a:off x="5184260" y="6160340"/>
                  <a:ext cx="90720" cy="324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E3372E4B-9686-7C79-2445-D37A9C1913D0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5175620" y="6151700"/>
                    <a:ext cx="1083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766D919C-5E18-1717-B2E6-F00EC40FBE68}"/>
                      </a:ext>
                    </a:extLst>
                  </p14:cNvPr>
                  <p14:cNvContentPartPr/>
                  <p14:nvPr/>
                </p14:nvContentPartPr>
                <p14:xfrm>
                  <a:off x="5179940" y="6251780"/>
                  <a:ext cx="120600" cy="360"/>
                </p14:xfrm>
              </p:contentPart>
            </mc:Choice>
            <mc:Fallback xmlns="">
              <p:pic>
                <p:nvPicPr>
                  <p:cNvPr id="255" name="Ink 254">
                    <a:extLst>
                      <a:ext uri="{FF2B5EF4-FFF2-40B4-BE49-F238E27FC236}">
                        <a16:creationId xmlns:a16="http://schemas.microsoft.com/office/drawing/2014/main" id="{766D919C-5E18-1717-B2E6-F00EC40FBE68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5171300" y="6243140"/>
                    <a:ext cx="138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256" name="Ink 255">
                    <a:extLst>
                      <a:ext uri="{FF2B5EF4-FFF2-40B4-BE49-F238E27FC236}">
                        <a16:creationId xmlns:a16="http://schemas.microsoft.com/office/drawing/2014/main" id="{725C0645-10DF-E364-F6E2-79FF6B334400}"/>
                      </a:ext>
                    </a:extLst>
                  </p14:cNvPr>
                  <p14:cNvContentPartPr/>
                  <p14:nvPr/>
                </p14:nvContentPartPr>
                <p14:xfrm>
                  <a:off x="5424380" y="6117500"/>
                  <a:ext cx="56160" cy="360"/>
                </p14:xfrm>
              </p:contentPart>
            </mc:Choice>
            <mc:Fallback xmlns="">
              <p:pic>
                <p:nvPicPr>
                  <p:cNvPr id="256" name="Ink 255">
                    <a:extLst>
                      <a:ext uri="{FF2B5EF4-FFF2-40B4-BE49-F238E27FC236}">
                        <a16:creationId xmlns:a16="http://schemas.microsoft.com/office/drawing/2014/main" id="{725C0645-10DF-E364-F6E2-79FF6B334400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5415380" y="6108860"/>
                    <a:ext cx="73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57" name="Ink 256">
                    <a:extLst>
                      <a:ext uri="{FF2B5EF4-FFF2-40B4-BE49-F238E27FC236}">
                        <a16:creationId xmlns:a16="http://schemas.microsoft.com/office/drawing/2014/main" id="{229487EB-E7C4-F5CC-9A56-791CDF3BB171}"/>
                      </a:ext>
                    </a:extLst>
                  </p14:cNvPr>
                  <p14:cNvContentPartPr/>
                  <p14:nvPr/>
                </p14:nvContentPartPr>
                <p14:xfrm>
                  <a:off x="5562620" y="6028580"/>
                  <a:ext cx="360" cy="253800"/>
                </p14:xfrm>
              </p:contentPart>
            </mc:Choice>
            <mc:Fallback xmlns="">
              <p:pic>
                <p:nvPicPr>
                  <p:cNvPr id="257" name="Ink 256">
                    <a:extLst>
                      <a:ext uri="{FF2B5EF4-FFF2-40B4-BE49-F238E27FC236}">
                        <a16:creationId xmlns:a16="http://schemas.microsoft.com/office/drawing/2014/main" id="{229487EB-E7C4-F5CC-9A56-791CDF3BB171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5553620" y="6019940"/>
                    <a:ext cx="18000" cy="27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258" name="Ink 257">
                    <a:extLst>
                      <a:ext uri="{FF2B5EF4-FFF2-40B4-BE49-F238E27FC236}">
                        <a16:creationId xmlns:a16="http://schemas.microsoft.com/office/drawing/2014/main" id="{48161616-0099-BEE2-001A-523CA0B9DD11}"/>
                      </a:ext>
                    </a:extLst>
                  </p14:cNvPr>
                  <p14:cNvContentPartPr/>
                  <p14:nvPr/>
                </p14:nvContentPartPr>
                <p14:xfrm>
                  <a:off x="5670980" y="5818700"/>
                  <a:ext cx="137520" cy="674280"/>
                </p14:xfrm>
              </p:contentPart>
            </mc:Choice>
            <mc:Fallback xmlns="">
              <p:pic>
                <p:nvPicPr>
                  <p:cNvPr id="258" name="Ink 257">
                    <a:extLst>
                      <a:ext uri="{FF2B5EF4-FFF2-40B4-BE49-F238E27FC236}">
                        <a16:creationId xmlns:a16="http://schemas.microsoft.com/office/drawing/2014/main" id="{48161616-0099-BEE2-001A-523CA0B9DD11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5662340" y="5809700"/>
                    <a:ext cx="155160" cy="691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B25D0C53-49DA-6C9C-275C-C050168C56AF}"/>
                </a:ext>
              </a:extLst>
            </p:cNvPr>
            <p:cNvGrpSpPr/>
            <p:nvPr/>
          </p:nvGrpSpPr>
          <p:grpSpPr>
            <a:xfrm>
              <a:off x="7924800" y="5892860"/>
              <a:ext cx="284180" cy="289080"/>
              <a:chOff x="7924800" y="5892860"/>
              <a:chExt cx="284180" cy="289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E8918F0F-ED8C-17E2-2474-F2379BA34331}"/>
                      </a:ext>
                    </a:extLst>
                  </p14:cNvPr>
                  <p14:cNvContentPartPr/>
                  <p14:nvPr/>
                </p14:nvContentPartPr>
                <p14:xfrm>
                  <a:off x="7924800" y="6000053"/>
                  <a:ext cx="42840" cy="360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E8918F0F-ED8C-17E2-2474-F2379BA34331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915800" y="5991413"/>
                    <a:ext cx="6048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12D6D9E3-2934-3C2C-7D1F-47D51A21A298}"/>
                      </a:ext>
                    </a:extLst>
                  </p14:cNvPr>
                  <p14:cNvContentPartPr/>
                  <p14:nvPr/>
                </p14:nvContentPartPr>
                <p14:xfrm>
                  <a:off x="7930560" y="6079973"/>
                  <a:ext cx="57240" cy="324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12D6D9E3-2934-3C2C-7D1F-47D51A21A298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921560" y="6070973"/>
                    <a:ext cx="748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260" name="Ink 259">
                    <a:extLst>
                      <a:ext uri="{FF2B5EF4-FFF2-40B4-BE49-F238E27FC236}">
                        <a16:creationId xmlns:a16="http://schemas.microsoft.com/office/drawing/2014/main" id="{90605BDB-7D1B-E4EE-E5BA-C8E3DA501993}"/>
                      </a:ext>
                    </a:extLst>
                  </p14:cNvPr>
                  <p14:cNvContentPartPr/>
                  <p14:nvPr/>
                </p14:nvContentPartPr>
                <p14:xfrm>
                  <a:off x="8058140" y="6031820"/>
                  <a:ext cx="62280" cy="360"/>
                </p14:xfrm>
              </p:contentPart>
            </mc:Choice>
            <mc:Fallback xmlns="">
              <p:pic>
                <p:nvPicPr>
                  <p:cNvPr id="260" name="Ink 259">
                    <a:extLst>
                      <a:ext uri="{FF2B5EF4-FFF2-40B4-BE49-F238E27FC236}">
                        <a16:creationId xmlns:a16="http://schemas.microsoft.com/office/drawing/2014/main" id="{90605BDB-7D1B-E4EE-E5BA-C8E3DA501993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8049500" y="6022820"/>
                    <a:ext cx="79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262" name="Ink 261">
                    <a:extLst>
                      <a:ext uri="{FF2B5EF4-FFF2-40B4-BE49-F238E27FC236}">
                        <a16:creationId xmlns:a16="http://schemas.microsoft.com/office/drawing/2014/main" id="{3A801A6D-C67A-3CAF-BA25-DCF82A556DC8}"/>
                      </a:ext>
                    </a:extLst>
                  </p14:cNvPr>
                  <p14:cNvContentPartPr/>
                  <p14:nvPr/>
                </p14:nvContentPartPr>
                <p14:xfrm>
                  <a:off x="8208620" y="5892860"/>
                  <a:ext cx="360" cy="289080"/>
                </p14:xfrm>
              </p:contentPart>
            </mc:Choice>
            <mc:Fallback xmlns="">
              <p:pic>
                <p:nvPicPr>
                  <p:cNvPr id="262" name="Ink 261">
                    <a:extLst>
                      <a:ext uri="{FF2B5EF4-FFF2-40B4-BE49-F238E27FC236}">
                        <a16:creationId xmlns:a16="http://schemas.microsoft.com/office/drawing/2014/main" id="{3A801A6D-C67A-3CAF-BA25-DCF82A556DC8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8199620" y="5884220"/>
                    <a:ext cx="18000" cy="306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A91E0279-C639-412B-576F-6A5995BD45DB}"/>
                </a:ext>
              </a:extLst>
            </p:cNvPr>
            <p:cNvGrpSpPr/>
            <p:nvPr/>
          </p:nvGrpSpPr>
          <p:grpSpPr>
            <a:xfrm>
              <a:off x="2848580" y="5394620"/>
              <a:ext cx="545400" cy="395280"/>
              <a:chOff x="2848580" y="5394620"/>
              <a:chExt cx="545400" cy="395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268" name="Ink 267">
                    <a:extLst>
                      <a:ext uri="{FF2B5EF4-FFF2-40B4-BE49-F238E27FC236}">
                        <a16:creationId xmlns:a16="http://schemas.microsoft.com/office/drawing/2014/main" id="{F9601467-697F-833B-3F66-9D14B8DDFA7E}"/>
                      </a:ext>
                    </a:extLst>
                  </p14:cNvPr>
                  <p14:cNvContentPartPr/>
                  <p14:nvPr/>
                </p14:nvContentPartPr>
                <p14:xfrm>
                  <a:off x="2848580" y="5472740"/>
                  <a:ext cx="195120" cy="232920"/>
                </p14:xfrm>
              </p:contentPart>
            </mc:Choice>
            <mc:Fallback xmlns="">
              <p:pic>
                <p:nvPicPr>
                  <p:cNvPr id="268" name="Ink 267">
                    <a:extLst>
                      <a:ext uri="{FF2B5EF4-FFF2-40B4-BE49-F238E27FC236}">
                        <a16:creationId xmlns:a16="http://schemas.microsoft.com/office/drawing/2014/main" id="{F9601467-697F-833B-3F66-9D14B8DDFA7E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2839940" y="5463740"/>
                    <a:ext cx="212760" cy="25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269" name="Ink 268">
                    <a:extLst>
                      <a:ext uri="{FF2B5EF4-FFF2-40B4-BE49-F238E27FC236}">
                        <a16:creationId xmlns:a16="http://schemas.microsoft.com/office/drawing/2014/main" id="{3101A4FD-2BFB-4708-671E-1ADBA314D269}"/>
                      </a:ext>
                    </a:extLst>
                  </p14:cNvPr>
                  <p14:cNvContentPartPr/>
                  <p14:nvPr/>
                </p14:nvContentPartPr>
                <p14:xfrm>
                  <a:off x="3098060" y="5394620"/>
                  <a:ext cx="295920" cy="395280"/>
                </p14:xfrm>
              </p:contentPart>
            </mc:Choice>
            <mc:Fallback xmlns="">
              <p:pic>
                <p:nvPicPr>
                  <p:cNvPr id="269" name="Ink 268">
                    <a:extLst>
                      <a:ext uri="{FF2B5EF4-FFF2-40B4-BE49-F238E27FC236}">
                        <a16:creationId xmlns:a16="http://schemas.microsoft.com/office/drawing/2014/main" id="{3101A4FD-2BFB-4708-671E-1ADBA314D269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3089060" y="5385980"/>
                    <a:ext cx="313560" cy="4129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C018082-2CC2-618C-4A1C-6EB79FE7C5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897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99018"/>
    </mc:Choice>
    <mc:Fallback>
      <p:transition advTm="199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AE6737-DF87-2F3C-DAB5-524FB2647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89" y="0"/>
            <a:ext cx="567662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FD2F9F-8AE4-CE3A-7620-DB3F2F160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133"/>
    </mc:Choice>
    <mc:Fallback xmlns="">
      <p:transition advClick="0" advTm="8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16538" y="-34434"/>
            <a:ext cx="8233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Energy minimization provides solution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778B58C4-23A0-60CE-E593-590FF4B7CD1F}"/>
              </a:ext>
            </a:extLst>
          </p:cNvPr>
          <p:cNvGrpSpPr/>
          <p:nvPr/>
        </p:nvGrpSpPr>
        <p:grpSpPr>
          <a:xfrm>
            <a:off x="4897142" y="2441053"/>
            <a:ext cx="3776394" cy="3501608"/>
            <a:chOff x="5071859" y="2891499"/>
            <a:chExt cx="3776394" cy="350160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45B454C-B183-B080-94BA-376EAA3B6708}"/>
                    </a:ext>
                  </a:extLst>
                </p14:cNvPr>
                <p14:cNvContentPartPr/>
                <p14:nvPr/>
              </p14:nvContentPartPr>
              <p14:xfrm>
                <a:off x="7517039" y="3211807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45B454C-B183-B080-94BA-376EAA3B670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08039" y="320280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188AADE-3594-5A56-200F-69B277E51C24}"/>
                </a:ext>
              </a:extLst>
            </p:cNvPr>
            <p:cNvGrpSpPr/>
            <p:nvPr/>
          </p:nvGrpSpPr>
          <p:grpSpPr>
            <a:xfrm>
              <a:off x="5071859" y="4081907"/>
              <a:ext cx="2109960" cy="2311200"/>
              <a:chOff x="6156088" y="3320747"/>
              <a:chExt cx="2109960" cy="2311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E395AFC8-E727-5342-9FEC-5EE17EE2E198}"/>
                      </a:ext>
                    </a:extLst>
                  </p14:cNvPr>
                  <p14:cNvContentPartPr/>
                  <p14:nvPr/>
                </p14:nvContentPartPr>
                <p14:xfrm>
                  <a:off x="6156088" y="3743027"/>
                  <a:ext cx="528120" cy="4561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E395AFC8-E727-5342-9FEC-5EE17EE2E198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47088" y="3734027"/>
                    <a:ext cx="545760" cy="47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E4A6D590-3506-EDC8-5051-8983B9E7E6E7}"/>
                      </a:ext>
                    </a:extLst>
                  </p14:cNvPr>
                  <p14:cNvContentPartPr/>
                  <p14:nvPr/>
                </p14:nvContentPartPr>
                <p14:xfrm>
                  <a:off x="6638128" y="3901067"/>
                  <a:ext cx="43200" cy="33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E4A6D590-3506-EDC8-5051-8983B9E7E6E7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629128" y="3892067"/>
                    <a:ext cx="60840" cy="5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0B1B07AF-93BB-985D-D9D4-B04E66DF27B0}"/>
                      </a:ext>
                    </a:extLst>
                  </p14:cNvPr>
                  <p14:cNvContentPartPr/>
                  <p14:nvPr/>
                </p14:nvContentPartPr>
                <p14:xfrm>
                  <a:off x="6811288" y="3946427"/>
                  <a:ext cx="122760" cy="3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0B1B07AF-93BB-985D-D9D4-B04E66DF27B0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802648" y="3937427"/>
                    <a:ext cx="140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4A3AD6B4-BED8-D6BA-2961-93532333FDB6}"/>
                      </a:ext>
                    </a:extLst>
                  </p14:cNvPr>
                  <p14:cNvContentPartPr/>
                  <p14:nvPr/>
                </p14:nvContentPartPr>
                <p14:xfrm>
                  <a:off x="6824968" y="4045787"/>
                  <a:ext cx="106200" cy="648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4A3AD6B4-BED8-D6BA-2961-93532333FDB6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6815968" y="4037147"/>
                    <a:ext cx="12384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31A354E8-2E6F-9BFD-603C-9745113A8488}"/>
                      </a:ext>
                    </a:extLst>
                  </p14:cNvPr>
                  <p14:cNvContentPartPr/>
                  <p14:nvPr/>
                </p14:nvContentPartPr>
                <p14:xfrm>
                  <a:off x="7106128" y="3320747"/>
                  <a:ext cx="540000" cy="23112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31A354E8-2E6F-9BFD-603C-9745113A8488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097128" y="3311747"/>
                    <a:ext cx="557640" cy="232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ABB4C7B5-3945-C214-5152-9006E2F2B71D}"/>
                      </a:ext>
                    </a:extLst>
                  </p14:cNvPr>
                  <p14:cNvContentPartPr/>
                  <p14:nvPr/>
                </p14:nvContentPartPr>
                <p14:xfrm>
                  <a:off x="7597528" y="3482027"/>
                  <a:ext cx="360" cy="2728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ABB4C7B5-3945-C214-5152-9006E2F2B71D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588888" y="3473387"/>
                    <a:ext cx="18000" cy="2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EEA10A65-58D3-7BA6-A9DF-5C1A6DC5C2FB}"/>
                      </a:ext>
                    </a:extLst>
                  </p14:cNvPr>
                  <p14:cNvContentPartPr/>
                  <p14:nvPr/>
                </p14:nvContentPartPr>
                <p14:xfrm>
                  <a:off x="7496008" y="3624947"/>
                  <a:ext cx="212400" cy="36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EEA10A65-58D3-7BA6-A9DF-5C1A6DC5C2FB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7487368" y="3615947"/>
                    <a:ext cx="230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B15E49D-4881-6025-412C-D5028CBAE259}"/>
                      </a:ext>
                    </a:extLst>
                  </p14:cNvPr>
                  <p14:cNvContentPartPr/>
                  <p14:nvPr/>
                </p14:nvContentPartPr>
                <p14:xfrm>
                  <a:off x="7834408" y="3421907"/>
                  <a:ext cx="360" cy="35208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B15E49D-4881-6025-412C-D5028CBAE259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7825768" y="3413267"/>
                    <a:ext cx="18000" cy="36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A4E24302-69A5-9B3E-05A1-76F1B865FC07}"/>
                      </a:ext>
                    </a:extLst>
                  </p14:cNvPr>
                  <p14:cNvContentPartPr/>
                  <p14:nvPr/>
                </p14:nvContentPartPr>
                <p14:xfrm>
                  <a:off x="7949968" y="3367187"/>
                  <a:ext cx="316080" cy="5256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A4E24302-69A5-9B3E-05A1-76F1B865FC07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7941328" y="3358187"/>
                    <a:ext cx="333720" cy="54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A20021BD-F86C-209B-ED74-272B8A3CCCEE}"/>
                      </a:ext>
                    </a:extLst>
                  </p14:cNvPr>
                  <p14:cNvContentPartPr/>
                  <p14:nvPr/>
                </p14:nvContentPartPr>
                <p14:xfrm>
                  <a:off x="8006848" y="3489227"/>
                  <a:ext cx="3600" cy="3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A20021BD-F86C-209B-ED74-272B8A3CCCEE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7997848" y="3480227"/>
                    <a:ext cx="21240" cy="21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669DABA-797B-8D72-FD30-F151024F563F}"/>
                </a:ext>
              </a:extLst>
            </p:cNvPr>
            <p:cNvGrpSpPr/>
            <p:nvPr/>
          </p:nvGrpSpPr>
          <p:grpSpPr>
            <a:xfrm>
              <a:off x="7386653" y="4133139"/>
              <a:ext cx="1336680" cy="481680"/>
              <a:chOff x="7663768" y="3706307"/>
              <a:chExt cx="1336680" cy="481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472DB235-221F-8424-9B7F-12AD7663F85A}"/>
                      </a:ext>
                    </a:extLst>
                  </p14:cNvPr>
                  <p14:cNvContentPartPr/>
                  <p14:nvPr/>
                </p14:nvContentPartPr>
                <p14:xfrm>
                  <a:off x="7663768" y="3801347"/>
                  <a:ext cx="235080" cy="1846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472DB235-221F-8424-9B7F-12AD7663F85A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7655128" y="3792707"/>
                    <a:ext cx="252720" cy="20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145AC11B-5905-6999-4D75-BC472777A818}"/>
                      </a:ext>
                    </a:extLst>
                  </p14:cNvPr>
                  <p14:cNvContentPartPr/>
                  <p14:nvPr/>
                </p14:nvContentPartPr>
                <p14:xfrm>
                  <a:off x="7673488" y="3768227"/>
                  <a:ext cx="183600" cy="23112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145AC11B-5905-6999-4D75-BC472777A818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7664848" y="3759587"/>
                    <a:ext cx="201240" cy="24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E33543DD-469F-D806-F3F1-D71C8E4EA5B5}"/>
                      </a:ext>
                    </a:extLst>
                  </p14:cNvPr>
                  <p14:cNvContentPartPr/>
                  <p14:nvPr/>
                </p14:nvContentPartPr>
                <p14:xfrm>
                  <a:off x="8006488" y="3961187"/>
                  <a:ext cx="138240" cy="165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E33543DD-469F-D806-F3F1-D71C8E4EA5B5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997848" y="3952547"/>
                    <a:ext cx="155880" cy="18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ACB5963-4E0A-D92F-3AEF-A3B73904F5E0}"/>
                      </a:ext>
                    </a:extLst>
                  </p14:cNvPr>
                  <p14:cNvContentPartPr/>
                  <p14:nvPr/>
                </p14:nvContentPartPr>
                <p14:xfrm>
                  <a:off x="8040688" y="3887747"/>
                  <a:ext cx="12960" cy="154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ACB5963-4E0A-D92F-3AEF-A3B73904F5E0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8032048" y="3879107"/>
                    <a:ext cx="30600" cy="3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4A2FB549-3821-6449-503A-9012C54E1702}"/>
                      </a:ext>
                    </a:extLst>
                  </p14:cNvPr>
                  <p14:cNvContentPartPr/>
                  <p14:nvPr/>
                </p14:nvContentPartPr>
                <p14:xfrm>
                  <a:off x="8300968" y="3805307"/>
                  <a:ext cx="174600" cy="20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4A2FB549-3821-6449-503A-9012C54E1702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8292328" y="3796307"/>
                    <a:ext cx="192240" cy="22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CEC6D227-84F8-BB40-E0FF-E4BAFBA7490D}"/>
                      </a:ext>
                    </a:extLst>
                  </p14:cNvPr>
                  <p14:cNvContentPartPr/>
                  <p14:nvPr/>
                </p14:nvContentPartPr>
                <p14:xfrm>
                  <a:off x="8276488" y="3906467"/>
                  <a:ext cx="178920" cy="39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CEC6D227-84F8-BB40-E0FF-E4BAFBA7490D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8267848" y="3897467"/>
                    <a:ext cx="196560" cy="2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D425C59E-ED81-43B2-8817-1899F8437E7F}"/>
                      </a:ext>
                    </a:extLst>
                  </p14:cNvPr>
                  <p14:cNvContentPartPr/>
                  <p14:nvPr/>
                </p14:nvContentPartPr>
                <p14:xfrm>
                  <a:off x="8582128" y="3706307"/>
                  <a:ext cx="180000" cy="3171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D425C59E-ED81-43B2-8817-1899F8437E7F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8573488" y="3697667"/>
                    <a:ext cx="197640" cy="33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2BD9A195-95AC-71BD-4E25-7CB42AD8A8B8}"/>
                      </a:ext>
                    </a:extLst>
                  </p14:cNvPr>
                  <p14:cNvContentPartPr/>
                  <p14:nvPr/>
                </p14:nvContentPartPr>
                <p14:xfrm>
                  <a:off x="8774368" y="3989987"/>
                  <a:ext cx="226080" cy="1980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2BD9A195-95AC-71BD-4E25-7CB42AD8A8B8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8765368" y="3981347"/>
                    <a:ext cx="243720" cy="215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21D7076-3199-5783-A087-56742DC79302}"/>
                </a:ext>
              </a:extLst>
            </p:cNvPr>
            <p:cNvGrpSpPr/>
            <p:nvPr/>
          </p:nvGrpSpPr>
          <p:grpSpPr>
            <a:xfrm>
              <a:off x="7405733" y="3681339"/>
              <a:ext cx="118080" cy="338400"/>
              <a:chOff x="7682848" y="3254507"/>
              <a:chExt cx="118080" cy="338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2FE0C094-B16F-2D37-7027-9ABDC46DCFF7}"/>
                      </a:ext>
                    </a:extLst>
                  </p14:cNvPr>
                  <p14:cNvContentPartPr/>
                  <p14:nvPr/>
                </p14:nvContentPartPr>
                <p14:xfrm>
                  <a:off x="7748008" y="3254507"/>
                  <a:ext cx="360" cy="29880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2FE0C094-B16F-2D37-7027-9ABDC46DCFF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7739368" y="3245507"/>
                    <a:ext cx="18000" cy="31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A0A5FC0E-8194-33DC-7C5D-3FD60CAF6D4F}"/>
                      </a:ext>
                    </a:extLst>
                  </p14:cNvPr>
                  <p14:cNvContentPartPr/>
                  <p14:nvPr/>
                </p14:nvContentPartPr>
                <p14:xfrm>
                  <a:off x="7682848" y="3535667"/>
                  <a:ext cx="118080" cy="5724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A0A5FC0E-8194-33DC-7C5D-3FD60CAF6D4F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673848" y="3527027"/>
                    <a:ext cx="135720" cy="74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74EFB6A-0BD6-021B-94C9-76318D022A63}"/>
                </a:ext>
              </a:extLst>
            </p:cNvPr>
            <p:cNvGrpSpPr/>
            <p:nvPr/>
          </p:nvGrpSpPr>
          <p:grpSpPr>
            <a:xfrm>
              <a:off x="6929453" y="3182379"/>
              <a:ext cx="1095120" cy="446400"/>
              <a:chOff x="7206568" y="2755547"/>
              <a:chExt cx="1095120" cy="446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C05276E5-DDC8-935B-ECE5-A7B6ABB38BD7}"/>
                      </a:ext>
                    </a:extLst>
                  </p14:cNvPr>
                  <p14:cNvContentPartPr/>
                  <p14:nvPr/>
                </p14:nvContentPartPr>
                <p14:xfrm>
                  <a:off x="7206568" y="2755547"/>
                  <a:ext cx="1095120" cy="44640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05276E5-DDC8-935B-ECE5-A7B6ABB38BD7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197928" y="2746907"/>
                    <a:ext cx="1112760" cy="46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32983DEB-D9FB-2ED5-9186-4429CEF62A1A}"/>
                      </a:ext>
                    </a:extLst>
                  </p14:cNvPr>
                  <p14:cNvContentPartPr/>
                  <p14:nvPr/>
                </p14:nvContentPartPr>
                <p14:xfrm>
                  <a:off x="7435528" y="2943827"/>
                  <a:ext cx="12600" cy="5220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32983DEB-D9FB-2ED5-9186-4429CEF62A1A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426528" y="2935187"/>
                    <a:ext cx="30240" cy="6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6844F850-C0F5-5133-C48C-D6E94A6C67FE}"/>
                      </a:ext>
                    </a:extLst>
                  </p14:cNvPr>
                  <p14:cNvContentPartPr/>
                  <p14:nvPr/>
                </p14:nvContentPartPr>
                <p14:xfrm>
                  <a:off x="7457488" y="2909627"/>
                  <a:ext cx="233640" cy="3528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6844F850-C0F5-5133-C48C-D6E94A6C67F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48848" y="2900627"/>
                    <a:ext cx="251280" cy="5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A2A806F8-F0B9-BD1C-DBBA-A010F5DF9434}"/>
                      </a:ext>
                    </a:extLst>
                  </p14:cNvPr>
                  <p14:cNvContentPartPr/>
                  <p14:nvPr/>
                </p14:nvContentPartPr>
                <p14:xfrm>
                  <a:off x="7637848" y="2950307"/>
                  <a:ext cx="87840" cy="14652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A2A806F8-F0B9-BD1C-DBBA-A010F5DF9434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628848" y="2941667"/>
                    <a:ext cx="105480" cy="164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C87DEBA-37DF-1D33-83EB-2B3A212F73DB}"/>
                    </a:ext>
                  </a:extLst>
                </p14:cNvPr>
                <p14:cNvContentPartPr/>
                <p14:nvPr/>
              </p14:nvContentPartPr>
              <p14:xfrm>
                <a:off x="8437133" y="3526899"/>
                <a:ext cx="146880" cy="471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C87DEBA-37DF-1D33-83EB-2B3A212F73D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428133" y="3518259"/>
                  <a:ext cx="164520" cy="489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7DABDD1-F60F-24BB-D896-9A68A986C796}"/>
                </a:ext>
              </a:extLst>
            </p:cNvPr>
            <p:cNvGrpSpPr/>
            <p:nvPr/>
          </p:nvGrpSpPr>
          <p:grpSpPr>
            <a:xfrm>
              <a:off x="8137253" y="2891499"/>
              <a:ext cx="711000" cy="351360"/>
              <a:chOff x="8414368" y="2464667"/>
              <a:chExt cx="711000" cy="351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FB8961F6-23C3-B6CD-EDB4-B9489D19F965}"/>
                      </a:ext>
                    </a:extLst>
                  </p14:cNvPr>
                  <p14:cNvContentPartPr/>
                  <p14:nvPr/>
                </p14:nvContentPartPr>
                <p14:xfrm>
                  <a:off x="8414368" y="2464667"/>
                  <a:ext cx="711000" cy="35136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FB8961F6-23C3-B6CD-EDB4-B9489D19F965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8405368" y="2455667"/>
                    <a:ext cx="728640" cy="36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EEE4AC97-73A6-5C18-DB5A-4DB0E24ED5A6}"/>
                      </a:ext>
                    </a:extLst>
                  </p14:cNvPr>
                  <p14:cNvContentPartPr/>
                  <p14:nvPr/>
                </p14:nvContentPartPr>
                <p14:xfrm>
                  <a:off x="8448928" y="2732147"/>
                  <a:ext cx="28440" cy="324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EEE4AC97-73A6-5C18-DB5A-4DB0E24ED5A6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440288" y="2723507"/>
                    <a:ext cx="4608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33F5BF6-7670-00A4-CE2A-BA8033AE3E92}"/>
                </a:ext>
              </a:extLst>
            </p:cNvPr>
            <p:cNvGrpSpPr/>
            <p:nvPr/>
          </p:nvGrpSpPr>
          <p:grpSpPr>
            <a:xfrm>
              <a:off x="6391253" y="4961859"/>
              <a:ext cx="845640" cy="402480"/>
              <a:chOff x="6668368" y="4535027"/>
              <a:chExt cx="845640" cy="40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F978A339-CB78-15A2-FB2F-24431451530F}"/>
                      </a:ext>
                    </a:extLst>
                  </p14:cNvPr>
                  <p14:cNvContentPartPr/>
                  <p14:nvPr/>
                </p14:nvContentPartPr>
                <p14:xfrm>
                  <a:off x="6668368" y="4769747"/>
                  <a:ext cx="219240" cy="1512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F978A339-CB78-15A2-FB2F-24431451530F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659368" y="4760747"/>
                    <a:ext cx="236880" cy="3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A47CFBB9-1073-C007-C9A2-A2F8B6F935CF}"/>
                      </a:ext>
                    </a:extLst>
                  </p14:cNvPr>
                  <p14:cNvContentPartPr/>
                  <p14:nvPr/>
                </p14:nvContentPartPr>
                <p14:xfrm>
                  <a:off x="6999208" y="4582187"/>
                  <a:ext cx="7200" cy="34776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A47CFBB9-1073-C007-C9A2-A2F8B6F935CF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990208" y="4573547"/>
                    <a:ext cx="24840" cy="36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D0E7AF3A-9516-6F40-61BF-10845F643B75}"/>
                      </a:ext>
                    </a:extLst>
                  </p14:cNvPr>
                  <p14:cNvContentPartPr/>
                  <p14:nvPr/>
                </p14:nvContentPartPr>
                <p14:xfrm>
                  <a:off x="7226728" y="4535027"/>
                  <a:ext cx="287280" cy="40248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D0E7AF3A-9516-6F40-61BF-10845F643B75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7217728" y="4526387"/>
                    <a:ext cx="304920" cy="42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53F619AC-5605-3F70-0FEE-7C7B71096709}"/>
                      </a:ext>
                    </a:extLst>
                  </p14:cNvPr>
                  <p14:cNvContentPartPr/>
                  <p14:nvPr/>
                </p14:nvContentPartPr>
                <p14:xfrm>
                  <a:off x="7258408" y="4560227"/>
                  <a:ext cx="3600" cy="684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53F619AC-5605-3F70-0FEE-7C7B71096709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249408" y="4551587"/>
                    <a:ext cx="21240" cy="24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20E00E6-854B-69A0-40CF-FA0C792DE08C}"/>
                </a:ext>
              </a:extLst>
            </p:cNvPr>
            <p:cNvGrpSpPr/>
            <p:nvPr/>
          </p:nvGrpSpPr>
          <p:grpSpPr>
            <a:xfrm>
              <a:off x="7510853" y="4935219"/>
              <a:ext cx="1125360" cy="524880"/>
              <a:chOff x="7787968" y="4508387"/>
              <a:chExt cx="1125360" cy="524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1D729AAF-0343-1263-03C9-1E0C7D6B0D7C}"/>
                      </a:ext>
                    </a:extLst>
                  </p14:cNvPr>
                  <p14:cNvContentPartPr/>
                  <p14:nvPr/>
                </p14:nvContentPartPr>
                <p14:xfrm>
                  <a:off x="7834768" y="4668947"/>
                  <a:ext cx="177120" cy="17856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1D729AAF-0343-1263-03C9-1E0C7D6B0D7C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7826128" y="4660307"/>
                    <a:ext cx="194760" cy="19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D0B26CC7-14C1-F545-0231-66580E057147}"/>
                      </a:ext>
                    </a:extLst>
                  </p14:cNvPr>
                  <p14:cNvContentPartPr/>
                  <p14:nvPr/>
                </p14:nvContentPartPr>
                <p14:xfrm>
                  <a:off x="7805968" y="4625387"/>
                  <a:ext cx="198360" cy="20700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D0B26CC7-14C1-F545-0231-66580E057147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7796968" y="4616747"/>
                    <a:ext cx="216000" cy="22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60D2C8C5-7CF9-F803-919B-E155D7706125}"/>
                      </a:ext>
                    </a:extLst>
                  </p14:cNvPr>
                  <p14:cNvContentPartPr/>
                  <p14:nvPr/>
                </p14:nvContentPartPr>
                <p14:xfrm>
                  <a:off x="8060128" y="4731587"/>
                  <a:ext cx="93600" cy="20412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60D2C8C5-7CF9-F803-919B-E155D7706125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8051488" y="4722587"/>
                    <a:ext cx="111240" cy="22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427FBA77-C263-365C-19C3-29A87EB1ED92}"/>
                      </a:ext>
                    </a:extLst>
                  </p14:cNvPr>
                  <p14:cNvContentPartPr/>
                  <p14:nvPr/>
                </p14:nvContentPartPr>
                <p14:xfrm>
                  <a:off x="8146528" y="4612427"/>
                  <a:ext cx="12960" cy="1584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427FBA77-C263-365C-19C3-29A87EB1ED92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8137528" y="4603427"/>
                    <a:ext cx="30600" cy="3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B973AFD3-1D70-5CF8-898C-7663885B244F}"/>
                      </a:ext>
                    </a:extLst>
                  </p14:cNvPr>
                  <p14:cNvContentPartPr/>
                  <p14:nvPr/>
                </p14:nvContentPartPr>
                <p14:xfrm>
                  <a:off x="7787968" y="4508387"/>
                  <a:ext cx="298800" cy="1692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B973AFD3-1D70-5CF8-898C-7663885B244F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779328" y="4499747"/>
                    <a:ext cx="316440" cy="3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5BFAE3A5-58B4-E788-25B7-2FD4C7612F41}"/>
                      </a:ext>
                    </a:extLst>
                  </p14:cNvPr>
                  <p14:cNvContentPartPr/>
                  <p14:nvPr/>
                </p14:nvContentPartPr>
                <p14:xfrm>
                  <a:off x="8387008" y="4558427"/>
                  <a:ext cx="177480" cy="31968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5BFAE3A5-58B4-E788-25B7-2FD4C7612F41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8378368" y="4549427"/>
                    <a:ext cx="195120" cy="33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A49F3932-D9DE-B728-E2F6-ADA80E5F3389}"/>
                      </a:ext>
                    </a:extLst>
                  </p14:cNvPr>
                  <p14:cNvContentPartPr/>
                  <p14:nvPr/>
                </p14:nvContentPartPr>
                <p14:xfrm>
                  <a:off x="8438128" y="4724027"/>
                  <a:ext cx="105840" cy="864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A49F3932-D9DE-B728-E2F6-ADA80E5F3389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8429128" y="4715027"/>
                    <a:ext cx="12348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7FA18B8E-6549-E509-20E3-807CB6C70CC4}"/>
                      </a:ext>
                    </a:extLst>
                  </p14:cNvPr>
                  <p14:cNvContentPartPr/>
                  <p14:nvPr/>
                </p14:nvContentPartPr>
                <p14:xfrm>
                  <a:off x="8647648" y="4560587"/>
                  <a:ext cx="265680" cy="47268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7FA18B8E-6549-E509-20E3-807CB6C70CC4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8638648" y="4551947"/>
                    <a:ext cx="283320" cy="49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590BF642-72FF-E0BF-0507-394770B2EB14}"/>
                      </a:ext>
                    </a:extLst>
                  </p14:cNvPr>
                  <p14:cNvContentPartPr/>
                  <p14:nvPr/>
                </p14:nvContentPartPr>
                <p14:xfrm>
                  <a:off x="8409328" y="4734467"/>
                  <a:ext cx="47520" cy="36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590BF642-72FF-E0BF-0507-394770B2EB14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8400328" y="4725827"/>
                    <a:ext cx="651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6B7B45A-0E89-AEE2-D190-8629ACE8D398}"/>
                </a:ext>
              </a:extLst>
            </p:cNvPr>
            <p:cNvGrpSpPr/>
            <p:nvPr/>
          </p:nvGrpSpPr>
          <p:grpSpPr>
            <a:xfrm>
              <a:off x="6585653" y="5768619"/>
              <a:ext cx="688320" cy="557280"/>
              <a:chOff x="6862768" y="5341787"/>
              <a:chExt cx="688320" cy="557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31FDA981-1BD6-2999-0178-4140170F1C99}"/>
                      </a:ext>
                    </a:extLst>
                  </p14:cNvPr>
                  <p14:cNvContentPartPr/>
                  <p14:nvPr/>
                </p14:nvContentPartPr>
                <p14:xfrm>
                  <a:off x="6862768" y="5463107"/>
                  <a:ext cx="140760" cy="2343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31FDA981-1BD6-2999-0178-4140170F1C99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6854128" y="5454107"/>
                    <a:ext cx="158400" cy="25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9F50EB55-17C6-808C-91F7-71D482102A3C}"/>
                      </a:ext>
                    </a:extLst>
                  </p14:cNvPr>
                  <p14:cNvContentPartPr/>
                  <p14:nvPr/>
                </p14:nvContentPartPr>
                <p14:xfrm>
                  <a:off x="7319968" y="5341787"/>
                  <a:ext cx="231120" cy="55728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9F50EB55-17C6-808C-91F7-71D482102A3C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7310968" y="5332787"/>
                    <a:ext cx="248760" cy="57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D6633B77-BB66-62F9-8F9F-43E4BAC520BD}"/>
                      </a:ext>
                    </a:extLst>
                  </p14:cNvPr>
                  <p14:cNvContentPartPr/>
                  <p14:nvPr/>
                </p14:nvContentPartPr>
                <p14:xfrm>
                  <a:off x="7098568" y="5347187"/>
                  <a:ext cx="39240" cy="684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D6633B77-BB66-62F9-8F9F-43E4BAC520BD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7089928" y="5338547"/>
                    <a:ext cx="56880" cy="24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CB832123-7078-81F0-53CD-91660E1C10DA}"/>
                </a:ext>
              </a:extLst>
            </p:cNvPr>
            <p:cNvGrpSpPr/>
            <p:nvPr/>
          </p:nvGrpSpPr>
          <p:grpSpPr>
            <a:xfrm>
              <a:off x="7528133" y="5758179"/>
              <a:ext cx="1098000" cy="381960"/>
              <a:chOff x="7805248" y="5331347"/>
              <a:chExt cx="1098000" cy="381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304CD977-C8E8-A8D0-7D92-C7F79BF4680F}"/>
                      </a:ext>
                    </a:extLst>
                  </p14:cNvPr>
                  <p14:cNvContentPartPr/>
                  <p14:nvPr/>
                </p14:nvContentPartPr>
                <p14:xfrm>
                  <a:off x="7805248" y="5331347"/>
                  <a:ext cx="1098000" cy="38196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304CD977-C8E8-A8D0-7D92-C7F79BF4680F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7796248" y="5322707"/>
                    <a:ext cx="1115640" cy="39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CDF34E8B-F5A0-B8B2-8E54-9158469D5583}"/>
                      </a:ext>
                    </a:extLst>
                  </p14:cNvPr>
                  <p14:cNvContentPartPr/>
                  <p14:nvPr/>
                </p14:nvContentPartPr>
                <p14:xfrm>
                  <a:off x="8237248" y="5442947"/>
                  <a:ext cx="210960" cy="36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CDF34E8B-F5A0-B8B2-8E54-9158469D5583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8228248" y="5433947"/>
                    <a:ext cx="228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249CED74-CE6F-6B2B-59B9-BDE1F574B770}"/>
                      </a:ext>
                    </a:extLst>
                  </p14:cNvPr>
                  <p14:cNvContentPartPr/>
                  <p14:nvPr/>
                </p14:nvContentPartPr>
                <p14:xfrm>
                  <a:off x="8191888" y="5350067"/>
                  <a:ext cx="46440" cy="3888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249CED74-CE6F-6B2B-59B9-BDE1F574B770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8182888" y="5341067"/>
                    <a:ext cx="64080" cy="56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55E1CD1A-A93A-9B84-07F1-E14327E2D92B}"/>
              </a:ext>
            </a:extLst>
          </p:cNvPr>
          <p:cNvGrpSpPr/>
          <p:nvPr/>
        </p:nvGrpSpPr>
        <p:grpSpPr>
          <a:xfrm>
            <a:off x="514565" y="2382021"/>
            <a:ext cx="3587238" cy="1782352"/>
            <a:chOff x="480688" y="4746707"/>
            <a:chExt cx="3587238" cy="1782352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8392882-6015-B8E4-9EE2-2463455FEF7A}"/>
                </a:ext>
              </a:extLst>
            </p:cNvPr>
            <p:cNvGrpSpPr/>
            <p:nvPr/>
          </p:nvGrpSpPr>
          <p:grpSpPr>
            <a:xfrm>
              <a:off x="539926" y="5970699"/>
              <a:ext cx="329400" cy="558360"/>
              <a:chOff x="608128" y="5154947"/>
              <a:chExt cx="329400" cy="55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3EF1C9A7-32DD-2994-B039-59C4B7940DA4}"/>
                      </a:ext>
                    </a:extLst>
                  </p14:cNvPr>
                  <p14:cNvContentPartPr/>
                  <p14:nvPr/>
                </p14:nvContentPartPr>
                <p14:xfrm>
                  <a:off x="608128" y="5154947"/>
                  <a:ext cx="184320" cy="37764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3EF1C9A7-32DD-2994-B039-59C4B7940DA4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599128" y="5146307"/>
                    <a:ext cx="201960" cy="39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578EB706-77BF-D97A-9A70-21DA0A16EF0F}"/>
                      </a:ext>
                    </a:extLst>
                  </p14:cNvPr>
                  <p14:cNvContentPartPr/>
                  <p14:nvPr/>
                </p14:nvContentPartPr>
                <p14:xfrm>
                  <a:off x="623248" y="5374547"/>
                  <a:ext cx="155160" cy="36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578EB706-77BF-D97A-9A70-21DA0A16EF0F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614608" y="5365907"/>
                    <a:ext cx="172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FEAA3D5D-1AC5-64E8-608E-BAED0B863B07}"/>
                      </a:ext>
                    </a:extLst>
                  </p14:cNvPr>
                  <p14:cNvContentPartPr/>
                  <p14:nvPr/>
                </p14:nvContentPartPr>
                <p14:xfrm>
                  <a:off x="937168" y="5403707"/>
                  <a:ext cx="360" cy="30960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FEAA3D5D-1AC5-64E8-608E-BAED0B863B07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928528" y="5395067"/>
                    <a:ext cx="18000" cy="3272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9FAF2DB-1479-ADF6-8CA9-77E10E297005}"/>
                    </a:ext>
                  </a:extLst>
                </p14:cNvPr>
                <p14:cNvContentPartPr/>
                <p14:nvPr/>
              </p14:nvContentPartPr>
              <p14:xfrm>
                <a:off x="1165966" y="6361299"/>
                <a:ext cx="91800" cy="1602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9FAF2DB-1479-ADF6-8CA9-77E10E29700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156966" y="6352659"/>
                  <a:ext cx="109440" cy="177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0F70140E-E6E6-93DA-B3EF-85212EBFC5B8}"/>
                </a:ext>
              </a:extLst>
            </p:cNvPr>
            <p:cNvGrpSpPr/>
            <p:nvPr/>
          </p:nvGrpSpPr>
          <p:grpSpPr>
            <a:xfrm>
              <a:off x="1495726" y="5899779"/>
              <a:ext cx="1249920" cy="616320"/>
              <a:chOff x="1563928" y="5084027"/>
              <a:chExt cx="1249920" cy="616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788DCB7A-1289-730B-7682-A07C65B8D070}"/>
                      </a:ext>
                    </a:extLst>
                  </p14:cNvPr>
                  <p14:cNvContentPartPr/>
                  <p14:nvPr/>
                </p14:nvContentPartPr>
                <p14:xfrm>
                  <a:off x="1567528" y="5084027"/>
                  <a:ext cx="207000" cy="3988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788DCB7A-1289-730B-7682-A07C65B8D070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1558888" y="5075387"/>
                    <a:ext cx="224640" cy="41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BC0C6000-D3FF-A435-3BEF-7C50F36CD5DC}"/>
                      </a:ext>
                    </a:extLst>
                  </p14:cNvPr>
                  <p14:cNvContentPartPr/>
                  <p14:nvPr/>
                </p14:nvContentPartPr>
                <p14:xfrm>
                  <a:off x="1563928" y="5306507"/>
                  <a:ext cx="196200" cy="3060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BC0C6000-D3FF-A435-3BEF-7C50F36CD5DC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1554928" y="5297867"/>
                    <a:ext cx="21384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E87A27E5-46C4-45AB-B1FB-0918F53E4E9A}"/>
                      </a:ext>
                    </a:extLst>
                  </p14:cNvPr>
                  <p14:cNvContentPartPr/>
                  <p14:nvPr/>
                </p14:nvContentPartPr>
                <p14:xfrm>
                  <a:off x="1808368" y="5387867"/>
                  <a:ext cx="219240" cy="31248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E87A27E5-46C4-45AB-B1FB-0918F53E4E9A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1799368" y="5378867"/>
                    <a:ext cx="236880" cy="33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7C1C622D-233D-2D1F-84F6-D0B4D0A21385}"/>
                      </a:ext>
                    </a:extLst>
                  </p14:cNvPr>
                  <p14:cNvContentPartPr/>
                  <p14:nvPr/>
                </p14:nvContentPartPr>
                <p14:xfrm>
                  <a:off x="2113288" y="5613587"/>
                  <a:ext cx="29880" cy="6804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7C1C622D-233D-2D1F-84F6-D0B4D0A21385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104648" y="5604947"/>
                    <a:ext cx="47520" cy="8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7EA7D67B-A720-11AF-CCE9-5EED6CEFD0AF}"/>
                      </a:ext>
                    </a:extLst>
                  </p14:cNvPr>
                  <p14:cNvContentPartPr/>
                  <p14:nvPr/>
                </p14:nvContentPartPr>
                <p14:xfrm>
                  <a:off x="2304448" y="5566787"/>
                  <a:ext cx="360" cy="360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7EA7D67B-A720-11AF-CCE9-5EED6CEFD0AF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2295808" y="5558147"/>
                    <a:ext cx="1800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1306CE41-0ACE-514E-8D4D-21BE4B1D1D7A}"/>
                      </a:ext>
                    </a:extLst>
                  </p14:cNvPr>
                  <p14:cNvContentPartPr/>
                  <p14:nvPr/>
                </p14:nvContentPartPr>
                <p14:xfrm>
                  <a:off x="2480128" y="5566787"/>
                  <a:ext cx="3240" cy="36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1306CE41-0ACE-514E-8D4D-21BE4B1D1D7A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2471128" y="5558147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ECBBC50F-114F-A068-861A-085D37EF14C0}"/>
                      </a:ext>
                    </a:extLst>
                  </p14:cNvPr>
                  <p14:cNvContentPartPr/>
                  <p14:nvPr/>
                </p14:nvContentPartPr>
                <p14:xfrm>
                  <a:off x="2551768" y="5561027"/>
                  <a:ext cx="3240" cy="612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ECBBC50F-114F-A068-861A-085D37EF14C0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2543128" y="5552387"/>
                    <a:ext cx="2088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02" name="Ink 101">
                    <a:extLst>
                      <a:ext uri="{FF2B5EF4-FFF2-40B4-BE49-F238E27FC236}">
                        <a16:creationId xmlns:a16="http://schemas.microsoft.com/office/drawing/2014/main" id="{0246FFE1-3407-30B2-928B-063E50FE94A3}"/>
                      </a:ext>
                    </a:extLst>
                  </p14:cNvPr>
                  <p14:cNvContentPartPr/>
                  <p14:nvPr/>
                </p14:nvContentPartPr>
                <p14:xfrm>
                  <a:off x="2678848" y="5530427"/>
                  <a:ext cx="360" cy="36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0246FFE1-3407-30B2-928B-063E50FE94A3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670208" y="5521427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8C49CE71-B76A-0BCF-9E74-85910B4872B6}"/>
                      </a:ext>
                    </a:extLst>
                  </p14:cNvPr>
                  <p14:cNvContentPartPr/>
                  <p14:nvPr/>
                </p14:nvContentPartPr>
                <p14:xfrm>
                  <a:off x="2769208" y="5530427"/>
                  <a:ext cx="44640" cy="15588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8C49CE71-B76A-0BCF-9E74-85910B4872B6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2760208" y="5521427"/>
                    <a:ext cx="62280" cy="173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34BD04E7-C0D7-C6EA-81CF-F441E370BA9D}"/>
                </a:ext>
              </a:extLst>
            </p:cNvPr>
            <p:cNvGrpSpPr/>
            <p:nvPr/>
          </p:nvGrpSpPr>
          <p:grpSpPr>
            <a:xfrm>
              <a:off x="3005206" y="5936139"/>
              <a:ext cx="1062720" cy="572760"/>
              <a:chOff x="3073408" y="5120387"/>
              <a:chExt cx="1062720" cy="572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00E58712-7E2D-3A77-7654-8DE5FCE7A416}"/>
                      </a:ext>
                    </a:extLst>
                  </p14:cNvPr>
                  <p14:cNvContentPartPr/>
                  <p14:nvPr/>
                </p14:nvContentPartPr>
                <p14:xfrm>
                  <a:off x="3073408" y="5120387"/>
                  <a:ext cx="173160" cy="37296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00E58712-7E2D-3A77-7654-8DE5FCE7A416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3064408" y="5111387"/>
                    <a:ext cx="190800" cy="39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3C274E42-E377-99D6-0384-E89DE2D8F24B}"/>
                      </a:ext>
                    </a:extLst>
                  </p14:cNvPr>
                  <p14:cNvContentPartPr/>
                  <p14:nvPr/>
                </p14:nvContentPartPr>
                <p14:xfrm>
                  <a:off x="3114448" y="5311547"/>
                  <a:ext cx="110520" cy="36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3C274E42-E377-99D6-0384-E89DE2D8F24B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3105808" y="5302907"/>
                    <a:ext cx="128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6931ADBA-5C68-9615-19B0-E85FA7E7A1E5}"/>
                      </a:ext>
                    </a:extLst>
                  </p14:cNvPr>
                  <p14:cNvContentPartPr/>
                  <p14:nvPr/>
                </p14:nvContentPartPr>
                <p14:xfrm>
                  <a:off x="3119128" y="5320187"/>
                  <a:ext cx="16560" cy="36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6931ADBA-5C68-9615-19B0-E85FA7E7A1E5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3110488" y="5311547"/>
                    <a:ext cx="34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D13F94A8-D183-5477-3333-62BC4E1506DA}"/>
                      </a:ext>
                    </a:extLst>
                  </p14:cNvPr>
                  <p14:cNvContentPartPr/>
                  <p14:nvPr/>
                </p14:nvContentPartPr>
                <p14:xfrm>
                  <a:off x="3347008" y="5474267"/>
                  <a:ext cx="147960" cy="21888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D13F94A8-D183-5477-3333-62BC4E1506DA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3338368" y="5465627"/>
                    <a:ext cx="165600" cy="23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F97E65E1-680D-D791-825C-B730664B2C07}"/>
                      </a:ext>
                    </a:extLst>
                  </p14:cNvPr>
                  <p14:cNvContentPartPr/>
                  <p14:nvPr/>
                </p14:nvContentPartPr>
                <p14:xfrm>
                  <a:off x="3635728" y="5342507"/>
                  <a:ext cx="167400" cy="3888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F97E65E1-680D-D791-825C-B730664B2C0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26728" y="5333867"/>
                    <a:ext cx="185040" cy="5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9ABFFAB6-FEB7-6DD0-3AA9-DBBE777C10B5}"/>
                      </a:ext>
                    </a:extLst>
                  </p14:cNvPr>
                  <p14:cNvContentPartPr/>
                  <p14:nvPr/>
                </p14:nvContentPartPr>
                <p14:xfrm>
                  <a:off x="3651568" y="5429267"/>
                  <a:ext cx="184680" cy="8064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9ABFFAB6-FEB7-6DD0-3AA9-DBBE777C10B5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3642568" y="5420627"/>
                    <a:ext cx="202320" cy="9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25670456-4C3E-50B5-096E-EAC4FB3622CE}"/>
                      </a:ext>
                    </a:extLst>
                  </p14:cNvPr>
                  <p14:cNvContentPartPr/>
                  <p14:nvPr/>
                </p14:nvContentPartPr>
                <p14:xfrm>
                  <a:off x="3941008" y="5301467"/>
                  <a:ext cx="195120" cy="28152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25670456-4C3E-50B5-096E-EAC4FB3622CE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3932008" y="5292467"/>
                    <a:ext cx="212760" cy="299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6A387C38-987E-858D-C04D-2A7086395F01}"/>
                    </a:ext>
                  </a:extLst>
                </p14:cNvPr>
                <p14:cNvContentPartPr/>
                <p14:nvPr/>
              </p14:nvContentPartPr>
              <p14:xfrm>
                <a:off x="2656168" y="5292107"/>
                <a:ext cx="36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A387C38-987E-858D-C04D-2A7086395F0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47168" y="52834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C016395E-34B9-891C-60C7-697E652FC668}"/>
                </a:ext>
              </a:extLst>
            </p:cNvPr>
            <p:cNvGrpSpPr/>
            <p:nvPr/>
          </p:nvGrpSpPr>
          <p:grpSpPr>
            <a:xfrm>
              <a:off x="2824648" y="5273747"/>
              <a:ext cx="3240" cy="360"/>
              <a:chOff x="2824648" y="5273747"/>
              <a:chExt cx="3240" cy="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BC6C1786-0572-F6E2-2E19-BD7A66AA882D}"/>
                      </a:ext>
                    </a:extLst>
                  </p14:cNvPr>
                  <p14:cNvContentPartPr/>
                  <p14:nvPr/>
                </p14:nvContentPartPr>
                <p14:xfrm>
                  <a:off x="2824648" y="5273747"/>
                  <a:ext cx="3240" cy="36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BC6C1786-0572-F6E2-2E19-BD7A66AA882D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2815648" y="5264747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FA79C189-A188-17FF-4D37-E16B8A526630}"/>
                      </a:ext>
                    </a:extLst>
                  </p14:cNvPr>
                  <p14:cNvContentPartPr/>
                  <p14:nvPr/>
                </p14:nvContentPartPr>
                <p14:xfrm>
                  <a:off x="2827528" y="5273747"/>
                  <a:ext cx="360" cy="36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FA79C189-A188-17FF-4D37-E16B8A526630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818888" y="5264747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2802D989-F12F-5850-6BB4-D8A06430798A}"/>
                </a:ext>
              </a:extLst>
            </p:cNvPr>
            <p:cNvGrpSpPr/>
            <p:nvPr/>
          </p:nvGrpSpPr>
          <p:grpSpPr>
            <a:xfrm>
              <a:off x="480688" y="4746707"/>
              <a:ext cx="1982520" cy="675720"/>
              <a:chOff x="480688" y="4746707"/>
              <a:chExt cx="1982520" cy="675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01A1ABA8-DBB2-9998-6185-9D13ECA5995C}"/>
                      </a:ext>
                    </a:extLst>
                  </p14:cNvPr>
                  <p14:cNvContentPartPr/>
                  <p14:nvPr/>
                </p14:nvContentPartPr>
                <p14:xfrm>
                  <a:off x="496168" y="4889987"/>
                  <a:ext cx="233280" cy="38412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01A1ABA8-DBB2-9998-6185-9D13ECA5995C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87528" y="4881347"/>
                    <a:ext cx="250920" cy="40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E3F7A382-9113-83A6-6EA1-58682C3E5483}"/>
                      </a:ext>
                    </a:extLst>
                  </p14:cNvPr>
                  <p14:cNvContentPartPr/>
                  <p14:nvPr/>
                </p14:nvContentPartPr>
                <p14:xfrm>
                  <a:off x="577528" y="5063867"/>
                  <a:ext cx="132120" cy="36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E3F7A382-9113-83A6-6EA1-58682C3E5483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568888" y="5054867"/>
                    <a:ext cx="149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698E2F54-0FF0-07CA-3955-6E92F4658F89}"/>
                      </a:ext>
                    </a:extLst>
                  </p14:cNvPr>
                  <p14:cNvContentPartPr/>
                  <p14:nvPr/>
                </p14:nvContentPartPr>
                <p14:xfrm>
                  <a:off x="824488" y="5072867"/>
                  <a:ext cx="145800" cy="324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698E2F54-0FF0-07CA-3955-6E92F4658F89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815848" y="5064227"/>
                    <a:ext cx="16344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A19E7751-E044-EC24-BC1B-34A252478B5F}"/>
                      </a:ext>
                    </a:extLst>
                  </p14:cNvPr>
                  <p14:cNvContentPartPr/>
                  <p14:nvPr/>
                </p14:nvContentPartPr>
                <p14:xfrm>
                  <a:off x="851128" y="5142707"/>
                  <a:ext cx="160560" cy="36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A19E7751-E044-EC24-BC1B-34A252478B5F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842128" y="5134067"/>
                    <a:ext cx="178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E7ADB8C6-67B4-E325-84B0-83FD2E2A557B}"/>
                      </a:ext>
                    </a:extLst>
                  </p14:cNvPr>
                  <p14:cNvContentPartPr/>
                  <p14:nvPr/>
                </p14:nvContentPartPr>
                <p14:xfrm>
                  <a:off x="1129408" y="4952987"/>
                  <a:ext cx="176760" cy="32184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E7ADB8C6-67B4-E325-84B0-83FD2E2A557B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1120408" y="4943987"/>
                    <a:ext cx="194400" cy="33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3CFA55D7-4E89-A341-2C6A-45A076CCE4D6}"/>
                      </a:ext>
                    </a:extLst>
                  </p14:cNvPr>
                  <p14:cNvContentPartPr/>
                  <p14:nvPr/>
                </p14:nvContentPartPr>
                <p14:xfrm>
                  <a:off x="1149208" y="5118947"/>
                  <a:ext cx="143280" cy="1584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3CFA55D7-4E89-A341-2C6A-45A076CCE4D6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1140568" y="5109947"/>
                    <a:ext cx="160920" cy="3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DF7268A9-A167-BDAC-D737-6F25EF163F69}"/>
                      </a:ext>
                    </a:extLst>
                  </p14:cNvPr>
                  <p14:cNvContentPartPr/>
                  <p14:nvPr/>
                </p14:nvContentPartPr>
                <p14:xfrm>
                  <a:off x="1382488" y="5135507"/>
                  <a:ext cx="360" cy="22176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DF7268A9-A167-BDAC-D737-6F25EF163F69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1373488" y="5126867"/>
                    <a:ext cx="18000" cy="23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55824633-D5F4-3D2C-361B-80AAB180F52C}"/>
                      </a:ext>
                    </a:extLst>
                  </p14:cNvPr>
                  <p14:cNvContentPartPr/>
                  <p14:nvPr/>
                </p14:nvContentPartPr>
                <p14:xfrm>
                  <a:off x="1472848" y="5197067"/>
                  <a:ext cx="165240" cy="1620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55824633-D5F4-3D2C-361B-80AAB180F52C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1463848" y="5188427"/>
                    <a:ext cx="182880" cy="3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61CB1DB3-E061-A55A-46E5-B34B684B1ED7}"/>
                      </a:ext>
                    </a:extLst>
                  </p14:cNvPr>
                  <p14:cNvContentPartPr/>
                  <p14:nvPr/>
                </p14:nvContentPartPr>
                <p14:xfrm>
                  <a:off x="1539448" y="5092667"/>
                  <a:ext cx="2880" cy="23544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61CB1DB3-E061-A55A-46E5-B34B684B1ED7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1530808" y="5083667"/>
                    <a:ext cx="20520" cy="25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8BBE7FB5-367F-36E3-D616-593D1FE61EE7}"/>
                      </a:ext>
                    </a:extLst>
                  </p14:cNvPr>
                  <p14:cNvContentPartPr/>
                  <p14:nvPr/>
                </p14:nvContentPartPr>
                <p14:xfrm>
                  <a:off x="1791808" y="4925987"/>
                  <a:ext cx="145440" cy="29016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8BBE7FB5-367F-36E3-D616-593D1FE61EE7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1782808" y="4917347"/>
                    <a:ext cx="163080" cy="30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65278954-7AAA-A2D5-2252-DCB68398441E}"/>
                      </a:ext>
                    </a:extLst>
                  </p14:cNvPr>
                  <p14:cNvContentPartPr/>
                  <p14:nvPr/>
                </p14:nvContentPartPr>
                <p14:xfrm>
                  <a:off x="1831408" y="5087987"/>
                  <a:ext cx="95040" cy="1368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65278954-7AAA-A2D5-2252-DCB68398441E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1822768" y="5078987"/>
                    <a:ext cx="11268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F4512DA1-E647-3254-57BF-57B89E43E173}"/>
                      </a:ext>
                    </a:extLst>
                  </p14:cNvPr>
                  <p14:cNvContentPartPr/>
                  <p14:nvPr/>
                </p14:nvContentPartPr>
                <p14:xfrm>
                  <a:off x="1933648" y="5198507"/>
                  <a:ext cx="224280" cy="22392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F4512DA1-E647-3254-57BF-57B89E43E173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1925008" y="5189507"/>
                    <a:ext cx="241920" cy="24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9744D9C1-A60B-ED59-D72C-952E7484C747}"/>
                      </a:ext>
                    </a:extLst>
                  </p14:cNvPr>
                  <p14:cNvContentPartPr/>
                  <p14:nvPr/>
                </p14:nvContentPartPr>
                <p14:xfrm>
                  <a:off x="2295808" y="5175827"/>
                  <a:ext cx="167400" cy="36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9744D9C1-A60B-ED59-D72C-952E7484C747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2287168" y="5166827"/>
                    <a:ext cx="185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3FADD735-F39F-9FD9-9EE8-C9823A31A6A5}"/>
                      </a:ext>
                    </a:extLst>
                  </p14:cNvPr>
                  <p14:cNvContentPartPr/>
                  <p14:nvPr/>
                </p14:nvContentPartPr>
                <p14:xfrm>
                  <a:off x="2411008" y="5092307"/>
                  <a:ext cx="360" cy="21132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3FADD735-F39F-9FD9-9EE8-C9823A31A6A5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2402008" y="5083307"/>
                    <a:ext cx="18000" cy="22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6D1CDBAB-EE7B-CBB8-B2E1-859E0EB50CA3}"/>
                      </a:ext>
                    </a:extLst>
                  </p14:cNvPr>
                  <p14:cNvContentPartPr/>
                  <p14:nvPr/>
                </p14:nvContentPartPr>
                <p14:xfrm>
                  <a:off x="480688" y="4746707"/>
                  <a:ext cx="237960" cy="658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6D1CDBAB-EE7B-CBB8-B2E1-859E0EB50CA3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471688" y="4738067"/>
                    <a:ext cx="25560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699174B2-E89F-ACE0-FB11-C669D0F88FB1}"/>
                      </a:ext>
                    </a:extLst>
                  </p14:cNvPr>
                  <p14:cNvContentPartPr/>
                  <p14:nvPr/>
                </p14:nvContentPartPr>
                <p14:xfrm>
                  <a:off x="1159288" y="4815107"/>
                  <a:ext cx="156600" cy="576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699174B2-E89F-ACE0-FB11-C669D0F88FB1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1150648" y="4806467"/>
                    <a:ext cx="174240" cy="7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D5C03528-2DF4-E6F0-C871-189355688BD0}"/>
                      </a:ext>
                    </a:extLst>
                  </p14:cNvPr>
                  <p14:cNvContentPartPr/>
                  <p14:nvPr/>
                </p14:nvContentPartPr>
                <p14:xfrm>
                  <a:off x="1736728" y="4747067"/>
                  <a:ext cx="220680" cy="6660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D5C03528-2DF4-E6F0-C871-189355688BD0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1727728" y="4738427"/>
                    <a:ext cx="238320" cy="84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5D57118D-5D9A-1D74-F18D-A08BF6E69D21}"/>
                </a:ext>
              </a:extLst>
            </p:cNvPr>
            <p:cNvGrpSpPr/>
            <p:nvPr/>
          </p:nvGrpSpPr>
          <p:grpSpPr>
            <a:xfrm>
              <a:off x="3026248" y="5021027"/>
              <a:ext cx="653400" cy="354960"/>
              <a:chOff x="3026248" y="5021027"/>
              <a:chExt cx="653400" cy="354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71333CF4-3990-FD89-8D46-44FE1E3EFEDD}"/>
                      </a:ext>
                    </a:extLst>
                  </p14:cNvPr>
                  <p14:cNvContentPartPr/>
                  <p14:nvPr/>
                </p14:nvContentPartPr>
                <p14:xfrm>
                  <a:off x="3086008" y="5034347"/>
                  <a:ext cx="360" cy="20412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71333CF4-3990-FD89-8D46-44FE1E3EFEDD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3077008" y="5025707"/>
                    <a:ext cx="18000" cy="22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3ED979A3-1545-B6B7-C64A-9629926F07EA}"/>
                      </a:ext>
                    </a:extLst>
                  </p14:cNvPr>
                  <p14:cNvContentPartPr/>
                  <p14:nvPr/>
                </p14:nvContentPartPr>
                <p14:xfrm>
                  <a:off x="3026248" y="5099147"/>
                  <a:ext cx="166680" cy="3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3ED979A3-1545-B6B7-C64A-9629926F07EA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3017248" y="5090507"/>
                    <a:ext cx="184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E11C3294-47EA-64C5-9512-CC05538A14FA}"/>
                      </a:ext>
                    </a:extLst>
                  </p14:cNvPr>
                  <p14:cNvContentPartPr/>
                  <p14:nvPr/>
                </p14:nvContentPartPr>
                <p14:xfrm>
                  <a:off x="3340168" y="5021027"/>
                  <a:ext cx="173880" cy="28440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E11C3294-47EA-64C5-9512-CC05538A14FA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3331168" y="5012027"/>
                    <a:ext cx="191520" cy="30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F10CFC74-F32B-C355-ECC1-258DE6BE68E7}"/>
                      </a:ext>
                    </a:extLst>
                  </p14:cNvPr>
                  <p14:cNvContentPartPr/>
                  <p14:nvPr/>
                </p14:nvContentPartPr>
                <p14:xfrm>
                  <a:off x="3378688" y="5180507"/>
                  <a:ext cx="121320" cy="36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F10CFC74-F32B-C355-ECC1-258DE6BE68E7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3369688" y="5171867"/>
                    <a:ext cx="138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529AE3B9-D99E-257C-6216-D61D8BA5FCE0}"/>
                      </a:ext>
                    </a:extLst>
                  </p14:cNvPr>
                  <p14:cNvContentPartPr/>
                  <p14:nvPr/>
                </p14:nvContentPartPr>
                <p14:xfrm>
                  <a:off x="3542488" y="5133347"/>
                  <a:ext cx="137160" cy="24264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529AE3B9-D99E-257C-6216-D61D8BA5FCE0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3533488" y="5124347"/>
                    <a:ext cx="154800" cy="2602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AF505AE-0A2D-5AA7-75A5-A653CA2CD324}"/>
                    </a:ext>
                  </a:extLst>
                </p14:cNvPr>
                <p14:cNvContentPartPr/>
                <p14:nvPr/>
              </p14:nvContentPartPr>
              <p14:xfrm>
                <a:off x="3245128" y="4819067"/>
                <a:ext cx="187560" cy="525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AF505AE-0A2D-5AA7-75A5-A653CA2CD324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236488" y="4810067"/>
                  <a:ext cx="2052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2BC9485-265D-ADF4-CD96-3CC46E4A1F67}"/>
                    </a:ext>
                  </a:extLst>
                </p14:cNvPr>
                <p14:cNvContentPartPr/>
                <p14:nvPr/>
              </p14:nvContentPartPr>
              <p14:xfrm>
                <a:off x="566554" y="5773161"/>
                <a:ext cx="233280" cy="1422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2BC9485-265D-ADF4-CD96-3CC46E4A1F67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57914" y="5764161"/>
                  <a:ext cx="25092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57BE785-46E0-2451-6D99-21B764AF8034}"/>
                    </a:ext>
                  </a:extLst>
                </p14:cNvPr>
                <p14:cNvContentPartPr/>
                <p14:nvPr/>
              </p14:nvContentPartPr>
              <p14:xfrm>
                <a:off x="1446034" y="5764161"/>
                <a:ext cx="231120" cy="102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57BE785-46E0-2451-6D99-21B764AF8034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437394" y="5755161"/>
                  <a:ext cx="24876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922E010-F69C-218F-FEC8-0528ED8939ED}"/>
                    </a:ext>
                  </a:extLst>
                </p14:cNvPr>
                <p14:cNvContentPartPr/>
                <p14:nvPr/>
              </p14:nvContentPartPr>
              <p14:xfrm>
                <a:off x="2931394" y="5762001"/>
                <a:ext cx="241200" cy="982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922E010-F69C-218F-FEC8-0528ED8939ED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922754" y="5753001"/>
                  <a:ext cx="258840" cy="11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F33D4F0-A352-DED7-F994-5E29064AD1F0}"/>
              </a:ext>
            </a:extLst>
          </p:cNvPr>
          <p:cNvGrpSpPr/>
          <p:nvPr/>
        </p:nvGrpSpPr>
        <p:grpSpPr>
          <a:xfrm>
            <a:off x="998196" y="998326"/>
            <a:ext cx="6678431" cy="461665"/>
            <a:chOff x="998196" y="998326"/>
            <a:chExt cx="6678431" cy="461665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9436836-8C22-5939-9E36-E5780EA10740}"/>
                </a:ext>
              </a:extLst>
            </p:cNvPr>
            <p:cNvSpPr txBox="1"/>
            <p:nvPr/>
          </p:nvSpPr>
          <p:spPr>
            <a:xfrm>
              <a:off x="998196" y="998326"/>
              <a:ext cx="66784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2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dirty="0"/>
                <a:t> 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3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sz="2400" dirty="0"/>
                <a:t> </a:t>
              </a:r>
              <a:r>
                <a:rPr lang="en-US" dirty="0"/>
                <a:t>(x</a:t>
              </a:r>
              <a:r>
                <a:rPr lang="en-US" baseline="-25000" dirty="0"/>
                <a:t>2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3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sz="2400" dirty="0"/>
                <a:t> </a:t>
              </a:r>
              <a:r>
                <a:rPr lang="en-US" dirty="0"/>
                <a:t>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2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4</a:t>
              </a:r>
              <a:r>
                <a:rPr lang="en-US" dirty="0"/>
                <a:t>) 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DD73AE80-D03A-930B-0AD7-106C3B0FC60B}"/>
                    </a:ext>
                  </a:extLst>
                </p14:cNvPr>
                <p14:cNvContentPartPr/>
                <p14:nvPr/>
              </p14:nvContentPartPr>
              <p14:xfrm>
                <a:off x="2774894" y="1065220"/>
                <a:ext cx="169200" cy="72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DD73AE80-D03A-930B-0AD7-106C3B0FC60B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765894" y="1056649"/>
                  <a:ext cx="186840" cy="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9798131-4EDC-D6AF-D539-0EB6D688127C}"/>
                    </a:ext>
                  </a:extLst>
                </p14:cNvPr>
                <p14:cNvContentPartPr/>
                <p14:nvPr/>
              </p14:nvContentPartPr>
              <p14:xfrm>
                <a:off x="4251011" y="1068820"/>
                <a:ext cx="172800" cy="13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9798131-4EDC-D6AF-D539-0EB6D688127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242011" y="1059820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0FD1A8F4-FDF7-C829-8299-FC2611093E35}"/>
                    </a:ext>
                  </a:extLst>
                </p14:cNvPr>
                <p14:cNvContentPartPr/>
                <p14:nvPr/>
              </p14:nvContentPartPr>
              <p14:xfrm>
                <a:off x="4895128" y="1082500"/>
                <a:ext cx="172800" cy="136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0FD1A8F4-FDF7-C829-8299-FC2611093E35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886128" y="1073500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599165F-E07F-E80A-864A-1868736E6F5E}"/>
                    </a:ext>
                  </a:extLst>
                </p14:cNvPr>
                <p14:cNvContentPartPr/>
                <p14:nvPr/>
              </p14:nvContentPartPr>
              <p14:xfrm>
                <a:off x="7011526" y="1066009"/>
                <a:ext cx="172800" cy="136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599165F-E07F-E80A-864A-1868736E6F5E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002526" y="1057009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464BD3-74BE-9636-B784-A1458EBD88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05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6714"/>
    </mc:Choice>
    <mc:Fallback>
      <p:transition advTm="86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457793" y="-34434"/>
            <a:ext cx="7750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Incentivize each term to become 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04D081AC-DC0F-57AF-266F-B399E73C4A55}"/>
                  </a:ext>
                </a:extLst>
              </p14:cNvPr>
              <p14:cNvContentPartPr/>
              <p14:nvPr/>
            </p14:nvContentPartPr>
            <p14:xfrm>
              <a:off x="125720" y="1003198"/>
              <a:ext cx="360" cy="1512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04D081AC-DC0F-57AF-266F-B399E73C4A5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6720" y="994198"/>
                <a:ext cx="18000" cy="3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86" name="Group 285">
            <a:extLst>
              <a:ext uri="{FF2B5EF4-FFF2-40B4-BE49-F238E27FC236}">
                <a16:creationId xmlns:a16="http://schemas.microsoft.com/office/drawing/2014/main" id="{BED2E1E0-7B5B-4FD7-FFA0-D8FBA5AEA97C}"/>
              </a:ext>
            </a:extLst>
          </p:cNvPr>
          <p:cNvGrpSpPr/>
          <p:nvPr/>
        </p:nvGrpSpPr>
        <p:grpSpPr>
          <a:xfrm>
            <a:off x="4527260" y="2228376"/>
            <a:ext cx="4183920" cy="1843920"/>
            <a:chOff x="4790420" y="2239580"/>
            <a:chExt cx="4183920" cy="1843920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7C04DAA9-913B-F0EF-8DC5-580144C2201E}"/>
                </a:ext>
              </a:extLst>
            </p:cNvPr>
            <p:cNvGrpSpPr/>
            <p:nvPr/>
          </p:nvGrpSpPr>
          <p:grpSpPr>
            <a:xfrm>
              <a:off x="4790420" y="2752940"/>
              <a:ext cx="150120" cy="118080"/>
              <a:chOff x="4790420" y="2752940"/>
              <a:chExt cx="150120" cy="118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15256D63-3FE5-48D6-D1E1-538A1D25778C}"/>
                      </a:ext>
                    </a:extLst>
                  </p14:cNvPr>
                  <p14:cNvContentPartPr/>
                  <p14:nvPr/>
                </p14:nvContentPartPr>
                <p14:xfrm>
                  <a:off x="4790420" y="2752940"/>
                  <a:ext cx="150120" cy="36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15256D63-3FE5-48D6-D1E1-538A1D25778C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781420" y="2744300"/>
                    <a:ext cx="167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63AE73E3-0B7A-47DE-09FD-8DAB7346132B}"/>
                      </a:ext>
                    </a:extLst>
                  </p14:cNvPr>
                  <p14:cNvContentPartPr/>
                  <p14:nvPr/>
                </p14:nvContentPartPr>
                <p14:xfrm>
                  <a:off x="4826060" y="2867420"/>
                  <a:ext cx="84240" cy="360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63AE73E3-0B7A-47DE-09FD-8DAB7346132B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4817060" y="2858780"/>
                    <a:ext cx="101880" cy="212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4949743C-D282-43F5-2A29-B79087B9B114}"/>
                    </a:ext>
                  </a:extLst>
                </p14:cNvPr>
                <p14:cNvContentPartPr/>
                <p14:nvPr/>
              </p14:nvContentPartPr>
              <p14:xfrm>
                <a:off x="5343740" y="2239580"/>
                <a:ext cx="440280" cy="16880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4949743C-D282-43F5-2A29-B79087B9B11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334740" y="2230940"/>
                  <a:ext cx="457920" cy="1705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F6567395-C93F-9817-9FFD-7EC2E709430C}"/>
                </a:ext>
              </a:extLst>
            </p:cNvPr>
            <p:cNvGrpSpPr/>
            <p:nvPr/>
          </p:nvGrpSpPr>
          <p:grpSpPr>
            <a:xfrm>
              <a:off x="7810100" y="2263700"/>
              <a:ext cx="912960" cy="418680"/>
              <a:chOff x="7810100" y="2263700"/>
              <a:chExt cx="912960" cy="418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1053BB4E-7731-BBA5-7659-EFFA0BAF332F}"/>
                      </a:ext>
                    </a:extLst>
                  </p14:cNvPr>
                  <p14:cNvContentPartPr/>
                  <p14:nvPr/>
                </p14:nvContentPartPr>
                <p14:xfrm>
                  <a:off x="7810100" y="2277020"/>
                  <a:ext cx="427680" cy="40536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1053BB4E-7731-BBA5-7659-EFFA0BAF332F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801100" y="2268380"/>
                    <a:ext cx="445320" cy="42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9E5AE23B-776B-94B7-3239-8D7CC1D84CED}"/>
                      </a:ext>
                    </a:extLst>
                  </p14:cNvPr>
                  <p14:cNvContentPartPr/>
                  <p14:nvPr/>
                </p14:nvContentPartPr>
                <p14:xfrm>
                  <a:off x="8179460" y="2387900"/>
                  <a:ext cx="7200" cy="4500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9E5AE23B-776B-94B7-3239-8D7CC1D84CED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8170820" y="2379260"/>
                    <a:ext cx="24840" cy="6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D2F0DABD-4CE6-758E-B6B8-CA44731B9F7A}"/>
                      </a:ext>
                    </a:extLst>
                  </p14:cNvPr>
                  <p14:cNvContentPartPr/>
                  <p14:nvPr/>
                </p14:nvContentPartPr>
                <p14:xfrm>
                  <a:off x="8370980" y="2429300"/>
                  <a:ext cx="137520" cy="324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D2F0DABD-4CE6-758E-B6B8-CA44731B9F7A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8362340" y="2420660"/>
                    <a:ext cx="1551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1715E011-D708-075E-60F0-4C8312EB798E}"/>
                      </a:ext>
                    </a:extLst>
                  </p14:cNvPr>
                  <p14:cNvContentPartPr/>
                  <p14:nvPr/>
                </p14:nvContentPartPr>
                <p14:xfrm>
                  <a:off x="8399060" y="2513180"/>
                  <a:ext cx="121320" cy="1008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1715E011-D708-075E-60F0-4C8312EB798E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8390060" y="2504180"/>
                    <a:ext cx="138960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0EB2BC01-D085-0634-B26C-8FD4E722A432}"/>
                      </a:ext>
                    </a:extLst>
                  </p14:cNvPr>
                  <p14:cNvContentPartPr/>
                  <p14:nvPr/>
                </p14:nvContentPartPr>
                <p14:xfrm>
                  <a:off x="8711900" y="2263700"/>
                  <a:ext cx="11160" cy="36036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0EB2BC01-D085-0634-B26C-8FD4E722A432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702900" y="2255060"/>
                    <a:ext cx="28800" cy="37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B2F0E998-B0D6-9EFC-847E-6916838F5204}"/>
                </a:ext>
              </a:extLst>
            </p:cNvPr>
            <p:cNvGrpSpPr/>
            <p:nvPr/>
          </p:nvGrpSpPr>
          <p:grpSpPr>
            <a:xfrm>
              <a:off x="5808500" y="2307620"/>
              <a:ext cx="951120" cy="477000"/>
              <a:chOff x="5808500" y="2307620"/>
              <a:chExt cx="951120" cy="477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56910467-6DBD-B6F6-F0D9-2804437E61AF}"/>
                      </a:ext>
                    </a:extLst>
                  </p14:cNvPr>
                  <p14:cNvContentPartPr/>
                  <p14:nvPr/>
                </p14:nvContentPartPr>
                <p14:xfrm>
                  <a:off x="5808500" y="2307620"/>
                  <a:ext cx="28080" cy="47700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56910467-6DBD-B6F6-F0D9-2804437E61AF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5799860" y="2298980"/>
                    <a:ext cx="45720" cy="49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88" name="Ink 187">
                    <a:extLst>
                      <a:ext uri="{FF2B5EF4-FFF2-40B4-BE49-F238E27FC236}">
                        <a16:creationId xmlns:a16="http://schemas.microsoft.com/office/drawing/2014/main" id="{2A9ACADB-B6FF-0217-F331-1499BA178FCD}"/>
                      </a:ext>
                    </a:extLst>
                  </p14:cNvPr>
                  <p14:cNvContentPartPr/>
                  <p14:nvPr/>
                </p14:nvContentPartPr>
                <p14:xfrm>
                  <a:off x="5924420" y="2557820"/>
                  <a:ext cx="204840" cy="5400"/>
                </p14:xfrm>
              </p:contentPart>
            </mc:Choice>
            <mc:Fallback xmlns="">
              <p:pic>
                <p:nvPicPr>
                  <p:cNvPr id="188" name="Ink 187">
                    <a:extLst>
                      <a:ext uri="{FF2B5EF4-FFF2-40B4-BE49-F238E27FC236}">
                        <a16:creationId xmlns:a16="http://schemas.microsoft.com/office/drawing/2014/main" id="{2A9ACADB-B6FF-0217-F331-1499BA178FCD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5915780" y="2549180"/>
                    <a:ext cx="22248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89" name="Ink 188">
                    <a:extLst>
                      <a:ext uri="{FF2B5EF4-FFF2-40B4-BE49-F238E27FC236}">
                        <a16:creationId xmlns:a16="http://schemas.microsoft.com/office/drawing/2014/main" id="{8652FC77-8DAE-8271-DDED-194DA99169DC}"/>
                      </a:ext>
                    </a:extLst>
                  </p14:cNvPr>
                  <p14:cNvContentPartPr/>
                  <p14:nvPr/>
                </p14:nvContentPartPr>
                <p14:xfrm>
                  <a:off x="6320060" y="2439380"/>
                  <a:ext cx="249480" cy="202320"/>
                </p14:xfrm>
              </p:contentPart>
            </mc:Choice>
            <mc:Fallback xmlns="">
              <p:pic>
                <p:nvPicPr>
                  <p:cNvPr id="189" name="Ink 188">
                    <a:extLst>
                      <a:ext uri="{FF2B5EF4-FFF2-40B4-BE49-F238E27FC236}">
                        <a16:creationId xmlns:a16="http://schemas.microsoft.com/office/drawing/2014/main" id="{8652FC77-8DAE-8271-DDED-194DA99169D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311060" y="2430740"/>
                    <a:ext cx="267120" cy="21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30141606-56D3-6D03-54F6-F68B25D77757}"/>
                      </a:ext>
                    </a:extLst>
                  </p14:cNvPr>
                  <p14:cNvContentPartPr/>
                  <p14:nvPr/>
                </p14:nvContentPartPr>
                <p14:xfrm>
                  <a:off x="6662780" y="2638100"/>
                  <a:ext cx="96840" cy="9576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30141606-56D3-6D03-54F6-F68B25D77757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653780" y="2629100"/>
                    <a:ext cx="114480" cy="11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AFDC81B3-F5E3-DC18-A8D7-FD74C1D0901E}"/>
                      </a:ext>
                    </a:extLst>
                  </p14:cNvPr>
                  <p14:cNvContentPartPr/>
                  <p14:nvPr/>
                </p14:nvContentPartPr>
                <p14:xfrm>
                  <a:off x="6703820" y="2510660"/>
                  <a:ext cx="26640" cy="4536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AFDC81B3-F5E3-DC18-A8D7-FD74C1D0901E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695180" y="2501660"/>
                    <a:ext cx="44280" cy="63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3E0D413C-F501-31BA-8653-154F5FCB37D8}"/>
                    </a:ext>
                  </a:extLst>
                </p14:cNvPr>
                <p14:cNvContentPartPr/>
                <p14:nvPr/>
              </p14:nvContentPartPr>
              <p14:xfrm>
                <a:off x="7000820" y="2718380"/>
                <a:ext cx="48600" cy="1148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3E0D413C-F501-31BA-8653-154F5FCB37D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991820" y="2709740"/>
                  <a:ext cx="66240" cy="132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83F6BB1F-538A-D955-F3FC-F5F9472AE8CE}"/>
                </a:ext>
              </a:extLst>
            </p:cNvPr>
            <p:cNvGrpSpPr/>
            <p:nvPr/>
          </p:nvGrpSpPr>
          <p:grpSpPr>
            <a:xfrm>
              <a:off x="5835500" y="2989820"/>
              <a:ext cx="478440" cy="349200"/>
              <a:chOff x="5835500" y="2989820"/>
              <a:chExt cx="478440" cy="349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C7C68C03-3AC5-E157-A3B4-96DF2E03D95B}"/>
                      </a:ext>
                    </a:extLst>
                  </p14:cNvPr>
                  <p14:cNvContentPartPr/>
                  <p14:nvPr/>
                </p14:nvContentPartPr>
                <p14:xfrm>
                  <a:off x="5871140" y="3026900"/>
                  <a:ext cx="3600" cy="20592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C7C68C03-3AC5-E157-A3B4-96DF2E03D95B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862500" y="3018260"/>
                    <a:ext cx="21240" cy="22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470928B6-9A16-3AFF-2E3E-64D4BDBC9046}"/>
                      </a:ext>
                    </a:extLst>
                  </p14:cNvPr>
                  <p14:cNvContentPartPr/>
                  <p14:nvPr/>
                </p14:nvContentPartPr>
                <p14:xfrm>
                  <a:off x="6027740" y="3132740"/>
                  <a:ext cx="286200" cy="36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470928B6-9A16-3AFF-2E3E-64D4BDBC9046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018740" y="3124100"/>
                    <a:ext cx="303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CE9F8771-6BB4-DAC5-A453-B91390F81C58}"/>
                      </a:ext>
                    </a:extLst>
                  </p14:cNvPr>
                  <p14:cNvContentPartPr/>
                  <p14:nvPr/>
                </p14:nvContentPartPr>
                <p14:xfrm>
                  <a:off x="6210980" y="2989820"/>
                  <a:ext cx="360" cy="26568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CE9F8771-6BB4-DAC5-A453-B91390F81C58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201980" y="2980820"/>
                    <a:ext cx="18000" cy="28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4ACBEAA6-58BE-A7BC-8688-EFD582783B07}"/>
                      </a:ext>
                    </a:extLst>
                  </p14:cNvPr>
                  <p14:cNvContentPartPr/>
                  <p14:nvPr/>
                </p14:nvContentPartPr>
                <p14:xfrm>
                  <a:off x="5835500" y="3056780"/>
                  <a:ext cx="37080" cy="28224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4ACBEAA6-58BE-A7BC-8688-EFD582783B07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5826860" y="3048140"/>
                    <a:ext cx="54720" cy="299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7144D4B9-1C1C-B3A8-9472-C5BE997807DE}"/>
                </a:ext>
              </a:extLst>
            </p:cNvPr>
            <p:cNvGrpSpPr/>
            <p:nvPr/>
          </p:nvGrpSpPr>
          <p:grpSpPr>
            <a:xfrm>
              <a:off x="6617060" y="3031580"/>
              <a:ext cx="720000" cy="512280"/>
              <a:chOff x="6617060" y="3031580"/>
              <a:chExt cx="720000" cy="512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8C4386E5-802B-A835-6F8B-0E1B3033DB86}"/>
                      </a:ext>
                    </a:extLst>
                  </p14:cNvPr>
                  <p14:cNvContentPartPr/>
                  <p14:nvPr/>
                </p14:nvContentPartPr>
                <p14:xfrm>
                  <a:off x="6617060" y="3031580"/>
                  <a:ext cx="450000" cy="33984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8C4386E5-802B-A835-6F8B-0E1B3033DB86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608060" y="3022580"/>
                    <a:ext cx="467640" cy="35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B0603BB7-1B76-E5A5-12C9-354CAAF04689}"/>
                      </a:ext>
                    </a:extLst>
                  </p14:cNvPr>
                  <p14:cNvContentPartPr/>
                  <p14:nvPr/>
                </p14:nvContentPartPr>
                <p14:xfrm>
                  <a:off x="7022420" y="3124820"/>
                  <a:ext cx="34560" cy="2268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B0603BB7-1B76-E5A5-12C9-354CAAF04689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013420" y="3116180"/>
                    <a:ext cx="52200" cy="4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D879B3F7-ABFF-26F2-15B3-B09A89310928}"/>
                      </a:ext>
                    </a:extLst>
                  </p14:cNvPr>
                  <p14:cNvContentPartPr/>
                  <p14:nvPr/>
                </p14:nvContentPartPr>
                <p14:xfrm>
                  <a:off x="7237340" y="3318500"/>
                  <a:ext cx="99720" cy="22536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D879B3F7-ABFF-26F2-15B3-B09A89310928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28700" y="3309860"/>
                    <a:ext cx="117360" cy="243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E1DC1D1D-C751-526D-263F-DB457076BA19}"/>
                </a:ext>
              </a:extLst>
            </p:cNvPr>
            <p:cNvGrpSpPr/>
            <p:nvPr/>
          </p:nvGrpSpPr>
          <p:grpSpPr>
            <a:xfrm>
              <a:off x="7869500" y="2854460"/>
              <a:ext cx="1104840" cy="533880"/>
              <a:chOff x="7869500" y="2854460"/>
              <a:chExt cx="1104840" cy="533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4BB59413-7968-A5B8-A7CD-D0AEFDC172AF}"/>
                      </a:ext>
                    </a:extLst>
                  </p14:cNvPr>
                  <p14:cNvContentPartPr/>
                  <p14:nvPr/>
                </p14:nvContentPartPr>
                <p14:xfrm>
                  <a:off x="7869500" y="2983700"/>
                  <a:ext cx="419400" cy="40464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4BB59413-7968-A5B8-A7CD-D0AEFDC172AF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860500" y="2975060"/>
                    <a:ext cx="437040" cy="42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A6C40FF9-3396-F0AD-DEA3-68CF2AE1BB07}"/>
                      </a:ext>
                    </a:extLst>
                  </p14:cNvPr>
                  <p14:cNvContentPartPr/>
                  <p14:nvPr/>
                </p14:nvContentPartPr>
                <p14:xfrm>
                  <a:off x="8250740" y="3150380"/>
                  <a:ext cx="3960" cy="720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A6C40FF9-3396-F0AD-DEA3-68CF2AE1BB07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242100" y="3141380"/>
                    <a:ext cx="2160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DC8370F2-474E-432D-C5EE-56C494A388AB}"/>
                      </a:ext>
                    </a:extLst>
                  </p14:cNvPr>
                  <p14:cNvContentPartPr/>
                  <p14:nvPr/>
                </p14:nvContentPartPr>
                <p14:xfrm>
                  <a:off x="8407340" y="3153620"/>
                  <a:ext cx="99360" cy="360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DC8370F2-474E-432D-C5EE-56C494A388AB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8398340" y="3144980"/>
                    <a:ext cx="11700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02789515-467E-B058-29F8-98D46F3F2E37}"/>
                      </a:ext>
                    </a:extLst>
                  </p14:cNvPr>
                  <p14:cNvContentPartPr/>
                  <p14:nvPr/>
                </p14:nvContentPartPr>
                <p14:xfrm>
                  <a:off x="8424620" y="3250460"/>
                  <a:ext cx="77760" cy="684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02789515-467E-B058-29F8-98D46F3F2E37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8415980" y="3241460"/>
                    <a:ext cx="95400" cy="2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2906DA5B-FD97-3E34-3973-4797E99F65B6}"/>
                      </a:ext>
                    </a:extLst>
                  </p14:cNvPr>
                  <p14:cNvContentPartPr/>
                  <p14:nvPr/>
                </p14:nvContentPartPr>
                <p14:xfrm>
                  <a:off x="8686700" y="3098900"/>
                  <a:ext cx="137160" cy="684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2906DA5B-FD97-3E34-3973-4797E99F65B6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8678060" y="3090260"/>
                    <a:ext cx="154800" cy="2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5821E7E4-94A7-11F0-2217-465823D287DC}"/>
                      </a:ext>
                    </a:extLst>
                  </p14:cNvPr>
                  <p14:cNvContentPartPr/>
                  <p14:nvPr/>
                </p14:nvContentPartPr>
                <p14:xfrm>
                  <a:off x="8970740" y="2854460"/>
                  <a:ext cx="3600" cy="27720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5821E7E4-94A7-11F0-2217-465823D287DC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962100" y="2845460"/>
                    <a:ext cx="21240" cy="29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D7B5E0FE-D9C1-4B9B-4F47-9BCD6B4C4738}"/>
                      </a:ext>
                    </a:extLst>
                  </p14:cNvPr>
                  <p14:cNvContentPartPr/>
                  <p14:nvPr/>
                </p14:nvContentPartPr>
                <p14:xfrm>
                  <a:off x="8949960" y="3035540"/>
                  <a:ext cx="11520" cy="28332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D7B5E0FE-D9C1-4B9B-4F47-9BCD6B4C4738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941320" y="3026900"/>
                    <a:ext cx="29160" cy="3009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24792CA2-92B2-FD70-0B0C-AF548FC780A1}"/>
                    </a:ext>
                  </a:extLst>
                </p14:cNvPr>
                <p14:cNvContentPartPr/>
                <p14:nvPr/>
              </p14:nvContentPartPr>
              <p14:xfrm>
                <a:off x="6165260" y="3737900"/>
                <a:ext cx="10440" cy="3445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24792CA2-92B2-FD70-0B0C-AF548FC780A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156260" y="3729260"/>
                  <a:ext cx="2808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447903E0-AA05-7278-62E4-C9BB7E884E4B}"/>
                    </a:ext>
                  </a:extLst>
                </p14:cNvPr>
                <p14:cNvContentPartPr/>
                <p14:nvPr/>
              </p14:nvContentPartPr>
              <p14:xfrm>
                <a:off x="7054460" y="3907820"/>
                <a:ext cx="134640" cy="1756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447903E0-AA05-7278-62E4-C9BB7E884E4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45820" y="3898820"/>
                  <a:ext cx="152280" cy="193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5546E302-E3CE-8FEB-D207-EF8672A16E87}"/>
                </a:ext>
              </a:extLst>
            </p:cNvPr>
            <p:cNvGrpSpPr/>
            <p:nvPr/>
          </p:nvGrpSpPr>
          <p:grpSpPr>
            <a:xfrm>
              <a:off x="7565300" y="3611540"/>
              <a:ext cx="985680" cy="455400"/>
              <a:chOff x="7565300" y="3611540"/>
              <a:chExt cx="985680" cy="455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28BDABBF-C39F-EA81-EF1B-DD915007C35A}"/>
                      </a:ext>
                    </a:extLst>
                  </p14:cNvPr>
                  <p14:cNvContentPartPr/>
                  <p14:nvPr/>
                </p14:nvContentPartPr>
                <p14:xfrm>
                  <a:off x="7565300" y="3611540"/>
                  <a:ext cx="451080" cy="45540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28BDABBF-C39F-EA81-EF1B-DD915007C35A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556300" y="3602540"/>
                    <a:ext cx="468720" cy="47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F2BA19AB-908B-0A87-0323-85C4A2494DA1}"/>
                      </a:ext>
                    </a:extLst>
                  </p14:cNvPr>
                  <p14:cNvContentPartPr/>
                  <p14:nvPr/>
                </p14:nvContentPartPr>
                <p14:xfrm>
                  <a:off x="7941860" y="3789020"/>
                  <a:ext cx="7200" cy="36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F2BA19AB-908B-0A87-0323-85C4A2494DA1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7933220" y="3780380"/>
                    <a:ext cx="24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1F452AAF-2F2B-9BFA-5985-85E4D578DB70}"/>
                      </a:ext>
                    </a:extLst>
                  </p14:cNvPr>
                  <p14:cNvContentPartPr/>
                  <p14:nvPr/>
                </p14:nvContentPartPr>
                <p14:xfrm>
                  <a:off x="8150660" y="3819260"/>
                  <a:ext cx="78120" cy="3600"/>
                </p14:xfrm>
              </p:contentPart>
            </mc:Choice>
            <mc:Fallback xmlns=""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1F452AAF-2F2B-9BFA-5985-85E4D578DB70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8141660" y="3810260"/>
                    <a:ext cx="9576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219" name="Ink 218">
                    <a:extLst>
                      <a:ext uri="{FF2B5EF4-FFF2-40B4-BE49-F238E27FC236}">
                        <a16:creationId xmlns:a16="http://schemas.microsoft.com/office/drawing/2014/main" id="{C7EE7160-EA23-8DB9-DAF1-665A437B0564}"/>
                      </a:ext>
                    </a:extLst>
                  </p14:cNvPr>
                  <p14:cNvContentPartPr/>
                  <p14:nvPr/>
                </p14:nvContentPartPr>
                <p14:xfrm>
                  <a:off x="8178020" y="3947780"/>
                  <a:ext cx="50400" cy="360"/>
                </p14:xfrm>
              </p:contentPart>
            </mc:Choice>
            <mc:Fallback xmlns="">
              <p:pic>
                <p:nvPicPr>
                  <p:cNvPr id="219" name="Ink 218">
                    <a:extLst>
                      <a:ext uri="{FF2B5EF4-FFF2-40B4-BE49-F238E27FC236}">
                        <a16:creationId xmlns:a16="http://schemas.microsoft.com/office/drawing/2014/main" id="{C7EE7160-EA23-8DB9-DAF1-665A437B0564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8169380" y="3939140"/>
                    <a:ext cx="68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2061FF96-A1DA-B098-E961-0F7580BCF586}"/>
                      </a:ext>
                    </a:extLst>
                  </p14:cNvPr>
                  <p14:cNvContentPartPr/>
                  <p14:nvPr/>
                </p14:nvContentPartPr>
                <p14:xfrm>
                  <a:off x="8396900" y="3744020"/>
                  <a:ext cx="154080" cy="22896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2061FF96-A1DA-B098-E961-0F7580BCF586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8387900" y="3735380"/>
                    <a:ext cx="171720" cy="246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8743051F-2995-C7D3-8553-2471DA04D786}"/>
                  </a:ext>
                </a:extLst>
              </p14:cNvPr>
              <p14:cNvContentPartPr/>
              <p14:nvPr/>
            </p14:nvContentPartPr>
            <p14:xfrm>
              <a:off x="3797212" y="2579666"/>
              <a:ext cx="235080" cy="245520"/>
            </p14:xfrm>
          </p:contentPart>
        </mc:Choice>
        <mc:Fallback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8743051F-2995-C7D3-8553-2471DA04D786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788212" y="2570653"/>
                <a:ext cx="252720" cy="263186"/>
              </a:xfrm>
              <a:prstGeom prst="rect">
                <a:avLst/>
              </a:prstGeom>
            </p:spPr>
          </p:pic>
        </mc:Fallback>
      </mc:AlternateContent>
      <p:grpSp>
        <p:nvGrpSpPr>
          <p:cNvPr id="160" name="Group 159">
            <a:extLst>
              <a:ext uri="{FF2B5EF4-FFF2-40B4-BE49-F238E27FC236}">
                <a16:creationId xmlns:a16="http://schemas.microsoft.com/office/drawing/2014/main" id="{4EF2DB3A-1ACD-0351-F7C8-FE91EC07477B}"/>
              </a:ext>
            </a:extLst>
          </p:cNvPr>
          <p:cNvGrpSpPr/>
          <p:nvPr/>
        </p:nvGrpSpPr>
        <p:grpSpPr>
          <a:xfrm>
            <a:off x="3333892" y="2766146"/>
            <a:ext cx="377640" cy="340560"/>
            <a:chOff x="3521248" y="2881547"/>
            <a:chExt cx="377640" cy="34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4BB5BA3-1A8D-2546-70F1-9DDBCD718841}"/>
                    </a:ext>
                  </a:extLst>
                </p14:cNvPr>
                <p14:cNvContentPartPr/>
                <p14:nvPr/>
              </p14:nvContentPartPr>
              <p14:xfrm>
                <a:off x="3521248" y="2881547"/>
                <a:ext cx="146880" cy="3312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4BB5BA3-1A8D-2546-70F1-9DDBCD71884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512608" y="2872547"/>
                  <a:ext cx="16452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9831A27D-BA41-9E46-D21A-34E62D3D756B}"/>
                    </a:ext>
                  </a:extLst>
                </p14:cNvPr>
                <p14:cNvContentPartPr/>
                <p14:nvPr/>
              </p14:nvContentPartPr>
              <p14:xfrm>
                <a:off x="3783688" y="3083867"/>
                <a:ext cx="115200" cy="1382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9831A27D-BA41-9E46-D21A-34E62D3D756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775048" y="3075227"/>
                  <a:ext cx="13284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53A5051A-1A67-0637-74C8-C0409B6E58EE}"/>
                    </a:ext>
                  </a:extLst>
                </p14:cNvPr>
                <p14:cNvContentPartPr/>
                <p14:nvPr/>
              </p14:nvContentPartPr>
              <p14:xfrm>
                <a:off x="3775768" y="2881907"/>
                <a:ext cx="22320" cy="590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53A5051A-1A67-0637-74C8-C0409B6E58E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767128" y="2872907"/>
                  <a:ext cx="39960" cy="7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1C00C490-7CF7-24FD-E39F-96F2A476BACC}"/>
                  </a:ext>
                </a:extLst>
              </p14:cNvPr>
              <p14:cNvContentPartPr/>
              <p14:nvPr/>
            </p14:nvContentPartPr>
            <p14:xfrm>
              <a:off x="662332" y="3102299"/>
              <a:ext cx="1403280" cy="933480"/>
            </p14:xfrm>
          </p:contentPart>
        </mc:Choice>
        <mc:Fallback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1C00C490-7CF7-24FD-E39F-96F2A476BAC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53332" y="3093299"/>
                <a:ext cx="1420920" cy="9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3A7A951-214B-568E-6A5A-DDEB12A0121B}"/>
                  </a:ext>
                </a:extLst>
              </p14:cNvPr>
              <p14:cNvContentPartPr/>
              <p14:nvPr/>
            </p14:nvContentPartPr>
            <p14:xfrm>
              <a:off x="2502292" y="2427386"/>
              <a:ext cx="50760" cy="6764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3A7A951-214B-568E-6A5A-DDEB12A0121B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493292" y="2418391"/>
                <a:ext cx="68400" cy="6940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6193D20C-A05B-6585-1584-1C0841DA8365}"/>
                  </a:ext>
                </a:extLst>
              </p14:cNvPr>
              <p14:cNvContentPartPr/>
              <p14:nvPr/>
            </p14:nvContentPartPr>
            <p14:xfrm>
              <a:off x="2669692" y="2768306"/>
              <a:ext cx="258480" cy="648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6193D20C-A05B-6585-1584-1C0841DA836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660692" y="2759306"/>
                <a:ext cx="276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9AEADEA7-AB1D-B705-DF3E-602DA74AFCD9}"/>
                  </a:ext>
                </a:extLst>
              </p14:cNvPr>
              <p14:cNvContentPartPr/>
              <p14:nvPr/>
            </p14:nvContentPartPr>
            <p14:xfrm>
              <a:off x="3069652" y="2487146"/>
              <a:ext cx="207720" cy="44388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9AEADEA7-AB1D-B705-DF3E-602DA74AFCD9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060652" y="2478146"/>
                <a:ext cx="225360" cy="4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1F6227-628C-B16E-A5C2-01D364763099}"/>
                  </a:ext>
                </a:extLst>
              </p14:cNvPr>
              <p14:cNvContentPartPr/>
              <p14:nvPr/>
            </p14:nvContentPartPr>
            <p14:xfrm>
              <a:off x="1057972" y="1561071"/>
              <a:ext cx="229680" cy="1702596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1F6227-628C-B16E-A5C2-01D364763099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048986" y="1552066"/>
                <a:ext cx="247292" cy="17202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3F8D53B-69F2-DA3B-8AAA-07132E5E42A8}"/>
                  </a:ext>
                </a:extLst>
              </p14:cNvPr>
              <p14:cNvContentPartPr/>
              <p14:nvPr/>
            </p14:nvContentPartPr>
            <p14:xfrm>
              <a:off x="1168852" y="3045146"/>
              <a:ext cx="257040" cy="2512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3F8D53B-69F2-DA3B-8AAA-07132E5E42A8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159852" y="3036133"/>
                <a:ext cx="274680" cy="2689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5822B4E6-FBCA-5722-F9D9-3DFE1D9047B1}"/>
                  </a:ext>
                </a:extLst>
              </p14:cNvPr>
              <p14:cNvContentPartPr/>
              <p14:nvPr/>
            </p14:nvContentPartPr>
            <p14:xfrm>
              <a:off x="778972" y="3276986"/>
              <a:ext cx="203760" cy="330120"/>
            </p14:xfrm>
          </p:contentPart>
        </mc:Choice>
        <mc:Fallback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5822B4E6-FBCA-5722-F9D9-3DFE1D9047B1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69972" y="3267976"/>
                <a:ext cx="221400" cy="3477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E5098601-C184-2FE3-CF35-245F0BB0C03D}"/>
                  </a:ext>
                </a:extLst>
              </p14:cNvPr>
              <p14:cNvContentPartPr/>
              <p14:nvPr/>
            </p14:nvContentPartPr>
            <p14:xfrm>
              <a:off x="1030612" y="3457706"/>
              <a:ext cx="82440" cy="360"/>
            </p14:xfrm>
          </p:contentPart>
        </mc:Choice>
        <mc:Fallback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E5098601-C184-2FE3-CF35-245F0BB0C03D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021612" y="3448706"/>
                <a:ext cx="100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81520AA0-0D70-CBC9-D4B7-AA5A3481765B}"/>
                  </a:ext>
                </a:extLst>
              </p14:cNvPr>
              <p14:cNvContentPartPr/>
              <p14:nvPr/>
            </p14:nvContentPartPr>
            <p14:xfrm>
              <a:off x="1057972" y="3521426"/>
              <a:ext cx="71640" cy="360"/>
            </p14:xfrm>
          </p:contentPart>
        </mc:Choice>
        <mc:Fallback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81520AA0-0D70-CBC9-D4B7-AA5A3481765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048972" y="3512426"/>
                <a:ext cx="89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2358149A-6160-004F-CEC9-2AB1A7CD56F1}"/>
                  </a:ext>
                </a:extLst>
              </p14:cNvPr>
              <p14:cNvContentPartPr/>
              <p14:nvPr/>
            </p14:nvContentPartPr>
            <p14:xfrm>
              <a:off x="1270732" y="3395426"/>
              <a:ext cx="3240" cy="232920"/>
            </p14:xfrm>
          </p:contentPart>
        </mc:Choice>
        <mc:Fallback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2358149A-6160-004F-CEC9-2AB1A7CD56F1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261732" y="3386426"/>
                <a:ext cx="2088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AD47257C-4F88-84FB-5321-E45E96BD3054}"/>
                  </a:ext>
                </a:extLst>
              </p14:cNvPr>
              <p14:cNvContentPartPr/>
              <p14:nvPr/>
            </p14:nvContentPartPr>
            <p14:xfrm>
              <a:off x="1785577" y="3652623"/>
              <a:ext cx="137520" cy="140040"/>
            </p14:xfrm>
          </p:contentPart>
        </mc:Choice>
        <mc:Fallback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AD47257C-4F88-84FB-5321-E45E96BD3054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776577" y="3643646"/>
                <a:ext cx="155160" cy="1576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F23E40E4-7859-A819-631D-74EF4A4D87CF}"/>
                  </a:ext>
                </a:extLst>
              </p14:cNvPr>
              <p14:cNvContentPartPr/>
              <p14:nvPr/>
            </p14:nvContentPartPr>
            <p14:xfrm>
              <a:off x="1847497" y="3469383"/>
              <a:ext cx="25200" cy="43920"/>
            </p14:xfrm>
          </p:contentPart>
        </mc:Choice>
        <mc:Fallback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F23E40E4-7859-A819-631D-74EF4A4D87CF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838497" y="3460383"/>
                <a:ext cx="4284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3414C043-338B-86ED-0803-09BE3299995D}"/>
                  </a:ext>
                </a:extLst>
              </p14:cNvPr>
              <p14:cNvContentPartPr/>
              <p14:nvPr/>
            </p14:nvContentPartPr>
            <p14:xfrm>
              <a:off x="1532137" y="3394143"/>
              <a:ext cx="237960" cy="220320"/>
            </p14:xfrm>
          </p:contentPart>
        </mc:Choice>
        <mc:Fallback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3414C043-338B-86ED-0803-09BE3299995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523137" y="3385143"/>
                <a:ext cx="25560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9DDC5A72-E3A6-0EB9-DBD3-CBCC2BC27B8B}"/>
                  </a:ext>
                </a:extLst>
              </p14:cNvPr>
              <p14:cNvContentPartPr/>
              <p14:nvPr/>
            </p14:nvContentPartPr>
            <p14:xfrm>
              <a:off x="1540417" y="3409983"/>
              <a:ext cx="201240" cy="238320"/>
            </p14:xfrm>
          </p:contentPart>
        </mc:Choice>
        <mc:Fallback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9DDC5A72-E3A6-0EB9-DBD3-CBCC2BC27B8B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531417" y="3400983"/>
                <a:ext cx="21888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660086D0-22CE-96F6-9ADE-BFF27EA64AE4}"/>
                  </a:ext>
                </a:extLst>
              </p14:cNvPr>
              <p14:cNvContentPartPr/>
              <p14:nvPr/>
            </p14:nvContentPartPr>
            <p14:xfrm>
              <a:off x="1506344" y="2521619"/>
              <a:ext cx="219240" cy="444240"/>
            </p14:xfrm>
          </p:contentPart>
        </mc:Choice>
        <mc:Fallback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660086D0-22CE-96F6-9ADE-BFF27EA64AE4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497359" y="2512619"/>
                <a:ext cx="236851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18D610FC-DB3B-48BE-416C-9598D6789F59}"/>
                  </a:ext>
                </a:extLst>
              </p14:cNvPr>
              <p14:cNvContentPartPr/>
              <p14:nvPr/>
            </p14:nvContentPartPr>
            <p14:xfrm>
              <a:off x="1506704" y="2773619"/>
              <a:ext cx="186840" cy="7200"/>
            </p14:xfrm>
          </p:contentPart>
        </mc:Choice>
        <mc:Fallback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18D610FC-DB3B-48BE-416C-9598D6789F59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497704" y="2764619"/>
                <a:ext cx="20448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244" name="Ink 243">
                <a:extLst>
                  <a:ext uri="{FF2B5EF4-FFF2-40B4-BE49-F238E27FC236}">
                    <a16:creationId xmlns:a16="http://schemas.microsoft.com/office/drawing/2014/main" id="{FA329D31-E45F-2D18-1A49-1E2D2BCEC19C}"/>
                  </a:ext>
                </a:extLst>
              </p14:cNvPr>
              <p14:cNvContentPartPr/>
              <p14:nvPr/>
            </p14:nvContentPartPr>
            <p14:xfrm>
              <a:off x="1742504" y="2914739"/>
              <a:ext cx="285120" cy="187560"/>
            </p14:xfrm>
          </p:contentPart>
        </mc:Choice>
        <mc:Fallback>
          <p:pic>
            <p:nvPicPr>
              <p:cNvPr id="244" name="Ink 243">
                <a:extLst>
                  <a:ext uri="{FF2B5EF4-FFF2-40B4-BE49-F238E27FC236}">
                    <a16:creationId xmlns:a16="http://schemas.microsoft.com/office/drawing/2014/main" id="{FA329D31-E45F-2D18-1A49-1E2D2BCEC19C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733504" y="2905739"/>
                <a:ext cx="30276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E08B869A-4C21-FA3C-F274-5FB1A3A12CA1}"/>
                  </a:ext>
                </a:extLst>
              </p14:cNvPr>
              <p14:cNvContentPartPr/>
              <p14:nvPr/>
            </p14:nvContentPartPr>
            <p14:xfrm>
              <a:off x="1948424" y="2784419"/>
              <a:ext cx="19800" cy="45360"/>
            </p14:xfrm>
          </p:contentPart>
        </mc:Choice>
        <mc:Fallback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E08B869A-4C21-FA3C-F274-5FB1A3A12CA1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939424" y="2775419"/>
                <a:ext cx="3744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0BA3E5C0-9A19-B518-2788-52FE4C5F577D}"/>
                  </a:ext>
                </a:extLst>
              </p14:cNvPr>
              <p14:cNvContentPartPr/>
              <p14:nvPr/>
            </p14:nvContentPartPr>
            <p14:xfrm>
              <a:off x="2170904" y="2831219"/>
              <a:ext cx="119160" cy="3600"/>
            </p14:xfrm>
          </p:contentPart>
        </mc:Choice>
        <mc:Fallback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0BA3E5C0-9A19-B518-2788-52FE4C5F577D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161931" y="2822219"/>
                <a:ext cx="136747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FB610CD7-6FD5-C095-B668-80087A6BE502}"/>
                  </a:ext>
                </a:extLst>
              </p14:cNvPr>
              <p14:cNvContentPartPr/>
              <p14:nvPr/>
            </p14:nvContentPartPr>
            <p14:xfrm>
              <a:off x="2190344" y="2926259"/>
              <a:ext cx="87120" cy="360"/>
            </p14:xfrm>
          </p:contentPart>
        </mc:Choice>
        <mc:Fallback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FB610CD7-6FD5-C095-B668-80087A6BE502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2181344" y="2917259"/>
                <a:ext cx="104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249" name="Ink 248">
                <a:extLst>
                  <a:ext uri="{FF2B5EF4-FFF2-40B4-BE49-F238E27FC236}">
                    <a16:creationId xmlns:a16="http://schemas.microsoft.com/office/drawing/2014/main" id="{D0521BA4-4870-245D-8FE9-97AB2A9AFD95}"/>
                  </a:ext>
                </a:extLst>
              </p14:cNvPr>
              <p14:cNvContentPartPr/>
              <p14:nvPr/>
            </p14:nvContentPartPr>
            <p14:xfrm>
              <a:off x="2375024" y="2303819"/>
              <a:ext cx="265680" cy="1047240"/>
            </p14:xfrm>
          </p:contentPart>
        </mc:Choice>
        <mc:Fallback>
          <p:pic>
            <p:nvPicPr>
              <p:cNvPr id="249" name="Ink 248">
                <a:extLst>
                  <a:ext uri="{FF2B5EF4-FFF2-40B4-BE49-F238E27FC236}">
                    <a16:creationId xmlns:a16="http://schemas.microsoft.com/office/drawing/2014/main" id="{D0521BA4-4870-245D-8FE9-97AB2A9AFD95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366024" y="2294819"/>
                <a:ext cx="283320" cy="106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2" name="Group 251">
            <a:extLst>
              <a:ext uri="{FF2B5EF4-FFF2-40B4-BE49-F238E27FC236}">
                <a16:creationId xmlns:a16="http://schemas.microsoft.com/office/drawing/2014/main" id="{85BDFA31-D206-955C-0F90-82FA4671736C}"/>
              </a:ext>
            </a:extLst>
          </p:cNvPr>
          <p:cNvGrpSpPr/>
          <p:nvPr/>
        </p:nvGrpSpPr>
        <p:grpSpPr>
          <a:xfrm>
            <a:off x="4155112" y="2334059"/>
            <a:ext cx="255960" cy="993600"/>
            <a:chOff x="4342468" y="2449460"/>
            <a:chExt cx="255960" cy="99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35B5C80C-C5B8-7BDD-B018-6CD2BDA8D592}"/>
                    </a:ext>
                  </a:extLst>
                </p14:cNvPr>
                <p14:cNvContentPartPr/>
                <p14:nvPr/>
              </p14:nvContentPartPr>
              <p14:xfrm>
                <a:off x="4388488" y="2998547"/>
                <a:ext cx="41760" cy="1580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35B5C80C-C5B8-7BDD-B018-6CD2BDA8D592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379488" y="2989907"/>
                  <a:ext cx="594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FFD7961-6704-CBA2-7A9A-F079968AD5C9}"/>
                    </a:ext>
                  </a:extLst>
                </p14:cNvPr>
                <p14:cNvContentPartPr/>
                <p14:nvPr/>
              </p14:nvContentPartPr>
              <p14:xfrm>
                <a:off x="4369768" y="2820347"/>
                <a:ext cx="33480" cy="489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FFD7961-6704-CBA2-7A9A-F079968AD5C9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360768" y="2811347"/>
                  <a:ext cx="5112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DCAFD296-E0D7-9EE7-C230-8CAAC7CCADCF}"/>
                    </a:ext>
                  </a:extLst>
                </p14:cNvPr>
                <p14:cNvContentPartPr/>
                <p14:nvPr/>
              </p14:nvContentPartPr>
              <p14:xfrm>
                <a:off x="4342468" y="2449460"/>
                <a:ext cx="255960" cy="99360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DCAFD296-E0D7-9EE7-C230-8CAAC7CCADC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333468" y="2440820"/>
                  <a:ext cx="273600" cy="101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61FC7960-8202-6272-EDAB-B5392AF096EC}"/>
                  </a:ext>
                </a:extLst>
              </p14:cNvPr>
              <p14:cNvContentPartPr/>
              <p14:nvPr/>
            </p14:nvContentPartPr>
            <p14:xfrm>
              <a:off x="1545584" y="2192219"/>
              <a:ext cx="264960" cy="138960"/>
            </p14:xfrm>
          </p:contentPart>
        </mc:Choice>
        <mc:Fallback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61FC7960-8202-6272-EDAB-B5392AF096EC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1536584" y="2183219"/>
                <a:ext cx="282600" cy="15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7" name="Group 286">
            <a:extLst>
              <a:ext uri="{FF2B5EF4-FFF2-40B4-BE49-F238E27FC236}">
                <a16:creationId xmlns:a16="http://schemas.microsoft.com/office/drawing/2014/main" id="{9E986D62-F288-6D8D-B89A-3CBCB57A087C}"/>
              </a:ext>
            </a:extLst>
          </p:cNvPr>
          <p:cNvGrpSpPr/>
          <p:nvPr/>
        </p:nvGrpSpPr>
        <p:grpSpPr>
          <a:xfrm>
            <a:off x="3005900" y="4137860"/>
            <a:ext cx="5951880" cy="2620440"/>
            <a:chOff x="3005900" y="4137860"/>
            <a:chExt cx="5951880" cy="262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D4DFE565-063F-9163-3492-97617BF78C67}"/>
                    </a:ext>
                  </a:extLst>
                </p14:cNvPr>
                <p14:cNvContentPartPr/>
                <p14:nvPr/>
              </p14:nvContentPartPr>
              <p14:xfrm>
                <a:off x="3850100" y="4137860"/>
                <a:ext cx="443880" cy="10656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D4DFE565-063F-9163-3492-97617BF78C67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841460" y="4128860"/>
                  <a:ext cx="461520" cy="1083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74098D37-6CDF-8A83-6091-90497E8EE8AC}"/>
                </a:ext>
              </a:extLst>
            </p:cNvPr>
            <p:cNvGrpSpPr/>
            <p:nvPr/>
          </p:nvGrpSpPr>
          <p:grpSpPr>
            <a:xfrm>
              <a:off x="3005900" y="5420540"/>
              <a:ext cx="1342080" cy="676800"/>
              <a:chOff x="3005900" y="5420540"/>
              <a:chExt cx="1342080" cy="67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E90C5421-08CF-07C2-96D2-44B4AD799BBE}"/>
                      </a:ext>
                    </a:extLst>
                  </p14:cNvPr>
                  <p14:cNvContentPartPr/>
                  <p14:nvPr/>
                </p14:nvContentPartPr>
                <p14:xfrm>
                  <a:off x="4333940" y="5620700"/>
                  <a:ext cx="14040" cy="360"/>
                </p14:xfrm>
              </p:contentPart>
            </mc:Choice>
            <mc:Fallback xmlns=""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E90C5421-08CF-07C2-96D2-44B4AD799BBE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4325300" y="5611700"/>
                    <a:ext cx="31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91BA5A87-C9DA-30EF-D599-2E87384BC170}"/>
                      </a:ext>
                    </a:extLst>
                  </p14:cNvPr>
                  <p14:cNvContentPartPr/>
                  <p14:nvPr/>
                </p14:nvContentPartPr>
                <p14:xfrm>
                  <a:off x="3435740" y="5581100"/>
                  <a:ext cx="363600" cy="284040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91BA5A87-C9DA-30EF-D599-2E87384BC170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3426740" y="5572100"/>
                    <a:ext cx="381240" cy="30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C5391E2F-8B69-0C70-8AC3-86C3AEEBBBD9}"/>
                      </a:ext>
                    </a:extLst>
                  </p14:cNvPr>
                  <p14:cNvContentPartPr/>
                  <p14:nvPr/>
                </p14:nvContentPartPr>
                <p14:xfrm>
                  <a:off x="3835340" y="5703860"/>
                  <a:ext cx="86760" cy="202680"/>
                </p14:xfrm>
              </p:contentPart>
            </mc:Choice>
            <mc:Fallback xmlns=""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C5391E2F-8B69-0C70-8AC3-86C3AEEBBBD9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3826340" y="5694860"/>
                    <a:ext cx="104400" cy="22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F459B3A0-AB81-EF01-B0DB-9EFA4A1F2CDB}"/>
                      </a:ext>
                    </a:extLst>
                  </p14:cNvPr>
                  <p14:cNvContentPartPr/>
                  <p14:nvPr/>
                </p14:nvContentPartPr>
                <p14:xfrm>
                  <a:off x="3805820" y="5592620"/>
                  <a:ext cx="13320" cy="4212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F459B3A0-AB81-EF01-B0DB-9EFA4A1F2CDB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3796820" y="5583980"/>
                    <a:ext cx="3096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0D5936C7-EF41-8838-3716-3F87C84E2CB8}"/>
                      </a:ext>
                    </a:extLst>
                  </p14:cNvPr>
                  <p14:cNvContentPartPr/>
                  <p14:nvPr/>
                </p14:nvContentPartPr>
                <p14:xfrm>
                  <a:off x="4000580" y="5420540"/>
                  <a:ext cx="249480" cy="56952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0D5936C7-EF41-8838-3716-3F87C84E2CB8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3991940" y="5411900"/>
                    <a:ext cx="267120" cy="58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4A9A8006-0159-5632-CDA8-C3950D757EBD}"/>
                      </a:ext>
                    </a:extLst>
                  </p14:cNvPr>
                  <p14:cNvContentPartPr/>
                  <p14:nvPr/>
                </p14:nvContentPartPr>
                <p14:xfrm>
                  <a:off x="3005900" y="5438180"/>
                  <a:ext cx="452880" cy="659160"/>
                </p14:xfrm>
              </p:contentPart>
            </mc:Choice>
            <mc:Fallback xmlns="">
              <p:pic>
                <p:nvPicPr>
                  <p:cNvPr id="228" name="Ink 227">
                    <a:extLst>
                      <a:ext uri="{FF2B5EF4-FFF2-40B4-BE49-F238E27FC236}">
                        <a16:creationId xmlns:a16="http://schemas.microsoft.com/office/drawing/2014/main" id="{4A9A8006-0159-5632-CDA8-C3950D757EBD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2996900" y="5429180"/>
                    <a:ext cx="470520" cy="67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006B67DD-1FFB-1B8F-2232-DDBB9160845F}"/>
                      </a:ext>
                    </a:extLst>
                  </p14:cNvPr>
                  <p14:cNvContentPartPr/>
                  <p14:nvPr/>
                </p14:nvContentPartPr>
                <p14:xfrm>
                  <a:off x="3458420" y="6096980"/>
                  <a:ext cx="360" cy="360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006B67DD-1FFB-1B8F-2232-DDBB9160845F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3449420" y="608798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88F995B6-410F-14ED-BE87-5431D62C12D2}"/>
                </a:ext>
              </a:extLst>
            </p:cNvPr>
            <p:cNvGrpSpPr/>
            <p:nvPr/>
          </p:nvGrpSpPr>
          <p:grpSpPr>
            <a:xfrm>
              <a:off x="4527260" y="5595500"/>
              <a:ext cx="340560" cy="239760"/>
              <a:chOff x="4527260" y="5595500"/>
              <a:chExt cx="340560" cy="239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232" name="Ink 231">
                    <a:extLst>
                      <a:ext uri="{FF2B5EF4-FFF2-40B4-BE49-F238E27FC236}">
                        <a16:creationId xmlns:a16="http://schemas.microsoft.com/office/drawing/2014/main" id="{3B8C4615-F305-4FB9-C692-07FA98C893CF}"/>
                      </a:ext>
                    </a:extLst>
                  </p14:cNvPr>
                  <p14:cNvContentPartPr/>
                  <p14:nvPr/>
                </p14:nvContentPartPr>
                <p14:xfrm>
                  <a:off x="4527260" y="5595500"/>
                  <a:ext cx="291240" cy="96120"/>
                </p14:xfrm>
              </p:contentPart>
            </mc:Choice>
            <mc:Fallback xmlns="">
              <p:pic>
                <p:nvPicPr>
                  <p:cNvPr id="232" name="Ink 231">
                    <a:extLst>
                      <a:ext uri="{FF2B5EF4-FFF2-40B4-BE49-F238E27FC236}">
                        <a16:creationId xmlns:a16="http://schemas.microsoft.com/office/drawing/2014/main" id="{3B8C4615-F305-4FB9-C692-07FA98C893CF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4518620" y="5586860"/>
                    <a:ext cx="308880" cy="11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061B5136-9BA1-72A2-DD12-3ED1C3B06CF8}"/>
                      </a:ext>
                    </a:extLst>
                  </p14:cNvPr>
                  <p14:cNvContentPartPr/>
                  <p14:nvPr/>
                </p14:nvContentPartPr>
                <p14:xfrm>
                  <a:off x="4552820" y="5742740"/>
                  <a:ext cx="315000" cy="9252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061B5136-9BA1-72A2-DD12-3ED1C3B06CF8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4544180" y="5734100"/>
                    <a:ext cx="332640" cy="110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3F0CEE16-FD91-EF6C-5FCE-A05819561BBB}"/>
                    </a:ext>
                  </a:extLst>
                </p14:cNvPr>
                <p14:cNvContentPartPr/>
                <p14:nvPr/>
              </p14:nvContentPartPr>
              <p14:xfrm>
                <a:off x="5416460" y="4780460"/>
                <a:ext cx="552240" cy="179496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3F0CEE16-FD91-EF6C-5FCE-A05819561BB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407460" y="4771820"/>
                  <a:ext cx="569880" cy="1812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A18A0C2E-C46C-4F6A-098D-DE7F2517536E}"/>
                </a:ext>
              </a:extLst>
            </p:cNvPr>
            <p:cNvGrpSpPr/>
            <p:nvPr/>
          </p:nvGrpSpPr>
          <p:grpSpPr>
            <a:xfrm>
              <a:off x="7923500" y="5021300"/>
              <a:ext cx="959760" cy="427320"/>
              <a:chOff x="7923500" y="5021300"/>
              <a:chExt cx="959760" cy="42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81510427-8776-22FD-579C-98089472EBCA}"/>
                      </a:ext>
                    </a:extLst>
                  </p14:cNvPr>
                  <p14:cNvContentPartPr/>
                  <p14:nvPr/>
                </p14:nvContentPartPr>
                <p14:xfrm>
                  <a:off x="7923500" y="5021300"/>
                  <a:ext cx="487800" cy="40104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81510427-8776-22FD-579C-98089472EBCA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7914860" y="5012300"/>
                    <a:ext cx="505440" cy="41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9C1B6CD8-75C7-3859-4668-1ACBB43177C1}"/>
                      </a:ext>
                    </a:extLst>
                  </p14:cNvPr>
                  <p14:cNvContentPartPr/>
                  <p14:nvPr/>
                </p14:nvContentPartPr>
                <p14:xfrm>
                  <a:off x="8363420" y="5182220"/>
                  <a:ext cx="29880" cy="792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9C1B6CD8-75C7-3859-4668-1ACBB43177C1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8354780" y="5173580"/>
                    <a:ext cx="4752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E5989CF5-7DFC-364B-D5F5-FFB06A0BE348}"/>
                      </a:ext>
                    </a:extLst>
                  </p14:cNvPr>
                  <p14:cNvContentPartPr/>
                  <p14:nvPr/>
                </p14:nvContentPartPr>
                <p14:xfrm>
                  <a:off x="8604980" y="5185460"/>
                  <a:ext cx="52200" cy="36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E5989CF5-7DFC-364B-D5F5-FFB06A0BE348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8596340" y="5176820"/>
                    <a:ext cx="69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9641A037-1EF1-C5BF-9AA9-AED1F1C9BA8A}"/>
                      </a:ext>
                    </a:extLst>
                  </p14:cNvPr>
                  <p14:cNvContentPartPr/>
                  <p14:nvPr/>
                </p14:nvContentPartPr>
                <p14:xfrm>
                  <a:off x="8590940" y="5277980"/>
                  <a:ext cx="114120" cy="360"/>
                </p14:xfrm>
              </p:contentPart>
            </mc:Choice>
            <mc:Fallback xmlns=""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9641A037-1EF1-C5BF-9AA9-AED1F1C9BA8A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8581940" y="5269340"/>
                    <a:ext cx="131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5C18981C-6DD1-5A3F-2ADB-D14382D0F7F4}"/>
                      </a:ext>
                    </a:extLst>
                  </p14:cNvPr>
                  <p14:cNvContentPartPr/>
                  <p14:nvPr/>
                </p14:nvContentPartPr>
                <p14:xfrm>
                  <a:off x="8873180" y="5109140"/>
                  <a:ext cx="10080" cy="339480"/>
                </p14:xfrm>
              </p:contentPart>
            </mc:Choice>
            <mc:Fallback xmlns="">
              <p:pic>
                <p:nvPicPr>
                  <p:cNvPr id="240" name="Ink 239">
                    <a:extLst>
                      <a:ext uri="{FF2B5EF4-FFF2-40B4-BE49-F238E27FC236}">
                        <a16:creationId xmlns:a16="http://schemas.microsoft.com/office/drawing/2014/main" id="{5C18981C-6DD1-5A3F-2ADB-D14382D0F7F4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864180" y="5100140"/>
                    <a:ext cx="27720" cy="357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6DA9F038-034D-42A2-9F20-00D9E029D865}"/>
                    </a:ext>
                  </a:extLst>
                </p14:cNvPr>
                <p14:cNvContentPartPr/>
                <p14:nvPr/>
              </p14:nvContentPartPr>
              <p14:xfrm>
                <a:off x="7585820" y="5355020"/>
                <a:ext cx="106920" cy="2185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6DA9F038-034D-42A2-9F20-00D9E029D86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577180" y="5346020"/>
                  <a:ext cx="1245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7BC4A3D6-E689-423E-3A74-EC8E2E1271AC}"/>
                    </a:ext>
                  </a:extLst>
                </p14:cNvPr>
                <p14:cNvContentPartPr/>
                <p14:nvPr/>
              </p14:nvContentPartPr>
              <p14:xfrm>
                <a:off x="6239420" y="4878020"/>
                <a:ext cx="32040" cy="47952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7BC4A3D6-E689-423E-3A74-EC8E2E1271A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230780" y="4869380"/>
                  <a:ext cx="49680" cy="497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38E23F45-6EF3-960C-67BB-CCE2988D04EF}"/>
                </a:ext>
              </a:extLst>
            </p:cNvPr>
            <p:cNvGrpSpPr/>
            <p:nvPr/>
          </p:nvGrpSpPr>
          <p:grpSpPr>
            <a:xfrm>
              <a:off x="7709660" y="5735900"/>
              <a:ext cx="1248120" cy="488880"/>
              <a:chOff x="7709660" y="5735900"/>
              <a:chExt cx="1248120" cy="488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62" name="Ink 261">
                    <a:extLst>
                      <a:ext uri="{FF2B5EF4-FFF2-40B4-BE49-F238E27FC236}">
                        <a16:creationId xmlns:a16="http://schemas.microsoft.com/office/drawing/2014/main" id="{B6302C65-0FA4-BB2E-4F13-AFC8BE967F12}"/>
                      </a:ext>
                    </a:extLst>
                  </p14:cNvPr>
                  <p14:cNvContentPartPr/>
                  <p14:nvPr/>
                </p14:nvContentPartPr>
                <p14:xfrm>
                  <a:off x="7709660" y="6050900"/>
                  <a:ext cx="49680" cy="173880"/>
                </p14:xfrm>
              </p:contentPart>
            </mc:Choice>
            <mc:Fallback xmlns="">
              <p:pic>
                <p:nvPicPr>
                  <p:cNvPr id="262" name="Ink 261">
                    <a:extLst>
                      <a:ext uri="{FF2B5EF4-FFF2-40B4-BE49-F238E27FC236}">
                        <a16:creationId xmlns:a16="http://schemas.microsoft.com/office/drawing/2014/main" id="{B6302C65-0FA4-BB2E-4F13-AFC8BE967F12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7700660" y="6041900"/>
                    <a:ext cx="67320" cy="19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63" name="Ink 262">
                    <a:extLst>
                      <a:ext uri="{FF2B5EF4-FFF2-40B4-BE49-F238E27FC236}">
                        <a16:creationId xmlns:a16="http://schemas.microsoft.com/office/drawing/2014/main" id="{A8652EBC-3CC3-C81D-3A9F-E7CB20DDDB10}"/>
                      </a:ext>
                    </a:extLst>
                  </p14:cNvPr>
                  <p14:cNvContentPartPr/>
                  <p14:nvPr/>
                </p14:nvContentPartPr>
                <p14:xfrm>
                  <a:off x="7945100" y="5742740"/>
                  <a:ext cx="461880" cy="404280"/>
                </p14:xfrm>
              </p:contentPart>
            </mc:Choice>
            <mc:Fallback xmlns="">
              <p:pic>
                <p:nvPicPr>
                  <p:cNvPr id="263" name="Ink 262">
                    <a:extLst>
                      <a:ext uri="{FF2B5EF4-FFF2-40B4-BE49-F238E27FC236}">
                        <a16:creationId xmlns:a16="http://schemas.microsoft.com/office/drawing/2014/main" id="{A8652EBC-3CC3-C81D-3A9F-E7CB20DDDB10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7936460" y="5733740"/>
                    <a:ext cx="479520" cy="42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64" name="Ink 263">
                    <a:extLst>
                      <a:ext uri="{FF2B5EF4-FFF2-40B4-BE49-F238E27FC236}">
                        <a16:creationId xmlns:a16="http://schemas.microsoft.com/office/drawing/2014/main" id="{1A30524E-718F-379A-B7D9-57C8CDA5CCDA}"/>
                      </a:ext>
                    </a:extLst>
                  </p14:cNvPr>
                  <p14:cNvContentPartPr/>
                  <p14:nvPr/>
                </p14:nvContentPartPr>
                <p14:xfrm>
                  <a:off x="8356220" y="5959820"/>
                  <a:ext cx="3960" cy="7200"/>
                </p14:xfrm>
              </p:contentPart>
            </mc:Choice>
            <mc:Fallback xmlns="">
              <p:pic>
                <p:nvPicPr>
                  <p:cNvPr id="264" name="Ink 263">
                    <a:extLst>
                      <a:ext uri="{FF2B5EF4-FFF2-40B4-BE49-F238E27FC236}">
                        <a16:creationId xmlns:a16="http://schemas.microsoft.com/office/drawing/2014/main" id="{1A30524E-718F-379A-B7D9-57C8CDA5CCDA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347220" y="5951180"/>
                    <a:ext cx="2160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265" name="Ink 264">
                    <a:extLst>
                      <a:ext uri="{FF2B5EF4-FFF2-40B4-BE49-F238E27FC236}">
                        <a16:creationId xmlns:a16="http://schemas.microsoft.com/office/drawing/2014/main" id="{10D7862D-D149-9C33-91BD-2D0017424CA2}"/>
                      </a:ext>
                    </a:extLst>
                  </p14:cNvPr>
                  <p14:cNvContentPartPr/>
                  <p14:nvPr/>
                </p14:nvContentPartPr>
                <p14:xfrm>
                  <a:off x="8520380" y="5992580"/>
                  <a:ext cx="97920" cy="360"/>
                </p14:xfrm>
              </p:contentPart>
            </mc:Choice>
            <mc:Fallback xmlns="">
              <p:pic>
                <p:nvPicPr>
                  <p:cNvPr id="265" name="Ink 264">
                    <a:extLst>
                      <a:ext uri="{FF2B5EF4-FFF2-40B4-BE49-F238E27FC236}">
                        <a16:creationId xmlns:a16="http://schemas.microsoft.com/office/drawing/2014/main" id="{10D7862D-D149-9C33-91BD-2D0017424CA2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8511740" y="5983580"/>
                    <a:ext cx="115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266" name="Ink 265">
                    <a:extLst>
                      <a:ext uri="{FF2B5EF4-FFF2-40B4-BE49-F238E27FC236}">
                        <a16:creationId xmlns:a16="http://schemas.microsoft.com/office/drawing/2014/main" id="{715C3AF1-C384-1845-9DF1-5C18455EC97D}"/>
                      </a:ext>
                    </a:extLst>
                  </p14:cNvPr>
                  <p14:cNvContentPartPr/>
                  <p14:nvPr/>
                </p14:nvContentPartPr>
                <p14:xfrm>
                  <a:off x="8557100" y="6052700"/>
                  <a:ext cx="126000" cy="360"/>
                </p14:xfrm>
              </p:contentPart>
            </mc:Choice>
            <mc:Fallback xmlns="">
              <p:pic>
                <p:nvPicPr>
                  <p:cNvPr id="266" name="Ink 265">
                    <a:extLst>
                      <a:ext uri="{FF2B5EF4-FFF2-40B4-BE49-F238E27FC236}">
                        <a16:creationId xmlns:a16="http://schemas.microsoft.com/office/drawing/2014/main" id="{715C3AF1-C384-1845-9DF1-5C18455EC97D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8548100" y="6043700"/>
                    <a:ext cx="143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267" name="Ink 266">
                    <a:extLst>
                      <a:ext uri="{FF2B5EF4-FFF2-40B4-BE49-F238E27FC236}">
                        <a16:creationId xmlns:a16="http://schemas.microsoft.com/office/drawing/2014/main" id="{834321E8-E7A7-01C2-DC14-232277669494}"/>
                      </a:ext>
                    </a:extLst>
                  </p14:cNvPr>
                  <p14:cNvContentPartPr/>
                  <p14:nvPr/>
                </p14:nvContentPartPr>
                <p14:xfrm>
                  <a:off x="8765900" y="5895380"/>
                  <a:ext cx="120240" cy="360"/>
                </p14:xfrm>
              </p:contentPart>
            </mc:Choice>
            <mc:Fallback xmlns="">
              <p:pic>
                <p:nvPicPr>
                  <p:cNvPr id="267" name="Ink 266">
                    <a:extLst>
                      <a:ext uri="{FF2B5EF4-FFF2-40B4-BE49-F238E27FC236}">
                        <a16:creationId xmlns:a16="http://schemas.microsoft.com/office/drawing/2014/main" id="{834321E8-E7A7-01C2-DC14-232277669494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8757260" y="5886740"/>
                    <a:ext cx="137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268" name="Ink 267">
                    <a:extLst>
                      <a:ext uri="{FF2B5EF4-FFF2-40B4-BE49-F238E27FC236}">
                        <a16:creationId xmlns:a16="http://schemas.microsoft.com/office/drawing/2014/main" id="{A8D6C9E0-F72C-C7A8-B8E7-8BCF5755132F}"/>
                      </a:ext>
                    </a:extLst>
                  </p14:cNvPr>
                  <p14:cNvContentPartPr/>
                  <p14:nvPr/>
                </p14:nvContentPartPr>
                <p14:xfrm>
                  <a:off x="8954180" y="5735900"/>
                  <a:ext cx="3600" cy="355680"/>
                </p14:xfrm>
              </p:contentPart>
            </mc:Choice>
            <mc:Fallback xmlns="">
              <p:pic>
                <p:nvPicPr>
                  <p:cNvPr id="268" name="Ink 267">
                    <a:extLst>
                      <a:ext uri="{FF2B5EF4-FFF2-40B4-BE49-F238E27FC236}">
                        <a16:creationId xmlns:a16="http://schemas.microsoft.com/office/drawing/2014/main" id="{A8D6C9E0-F72C-C7A8-B8E7-8BCF5755132F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8945540" y="5727260"/>
                    <a:ext cx="21240" cy="373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C323BDE4-6130-9BEF-EAC8-C080179247B7}"/>
                </a:ext>
              </a:extLst>
            </p:cNvPr>
            <p:cNvGrpSpPr/>
            <p:nvPr/>
          </p:nvGrpSpPr>
          <p:grpSpPr>
            <a:xfrm>
              <a:off x="5997860" y="5673260"/>
              <a:ext cx="474120" cy="374760"/>
              <a:chOff x="5997860" y="5673260"/>
              <a:chExt cx="474120" cy="374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69" name="Ink 268">
                    <a:extLst>
                      <a:ext uri="{FF2B5EF4-FFF2-40B4-BE49-F238E27FC236}">
                        <a16:creationId xmlns:a16="http://schemas.microsoft.com/office/drawing/2014/main" id="{72C23301-64E4-A8BA-DA8B-33472CCFF284}"/>
                      </a:ext>
                    </a:extLst>
                  </p14:cNvPr>
                  <p14:cNvContentPartPr/>
                  <p14:nvPr/>
                </p14:nvContentPartPr>
                <p14:xfrm>
                  <a:off x="6082460" y="5925620"/>
                  <a:ext cx="258120" cy="360"/>
                </p14:xfrm>
              </p:contentPart>
            </mc:Choice>
            <mc:Fallback xmlns="">
              <p:pic>
                <p:nvPicPr>
                  <p:cNvPr id="269" name="Ink 268">
                    <a:extLst>
                      <a:ext uri="{FF2B5EF4-FFF2-40B4-BE49-F238E27FC236}">
                        <a16:creationId xmlns:a16="http://schemas.microsoft.com/office/drawing/2014/main" id="{72C23301-64E4-A8BA-DA8B-33472CCFF284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6073460" y="5916620"/>
                    <a:ext cx="275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70" name="Ink 269">
                    <a:extLst>
                      <a:ext uri="{FF2B5EF4-FFF2-40B4-BE49-F238E27FC236}">
                        <a16:creationId xmlns:a16="http://schemas.microsoft.com/office/drawing/2014/main" id="{11C30850-A2E1-766C-FB0F-C77046D73885}"/>
                      </a:ext>
                    </a:extLst>
                  </p14:cNvPr>
                  <p14:cNvContentPartPr/>
                  <p14:nvPr/>
                </p14:nvContentPartPr>
                <p14:xfrm>
                  <a:off x="6421580" y="5673260"/>
                  <a:ext cx="33840" cy="374760"/>
                </p14:xfrm>
              </p:contentPart>
            </mc:Choice>
            <mc:Fallback xmlns="">
              <p:pic>
                <p:nvPicPr>
                  <p:cNvPr id="270" name="Ink 269">
                    <a:extLst>
                      <a:ext uri="{FF2B5EF4-FFF2-40B4-BE49-F238E27FC236}">
                        <a16:creationId xmlns:a16="http://schemas.microsoft.com/office/drawing/2014/main" id="{11C30850-A2E1-766C-FB0F-C77046D73885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6412580" y="5664260"/>
                    <a:ext cx="51480" cy="39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271" name="Ink 270">
                    <a:extLst>
                      <a:ext uri="{FF2B5EF4-FFF2-40B4-BE49-F238E27FC236}">
                        <a16:creationId xmlns:a16="http://schemas.microsoft.com/office/drawing/2014/main" id="{47B06066-7E5B-573C-2640-8111E69A9898}"/>
                      </a:ext>
                    </a:extLst>
                  </p14:cNvPr>
                  <p14:cNvContentPartPr/>
                  <p14:nvPr/>
                </p14:nvContentPartPr>
                <p14:xfrm>
                  <a:off x="6014420" y="5904020"/>
                  <a:ext cx="355320" cy="94680"/>
                </p14:xfrm>
              </p:contentPart>
            </mc:Choice>
            <mc:Fallback xmlns="">
              <p:pic>
                <p:nvPicPr>
                  <p:cNvPr id="271" name="Ink 270">
                    <a:extLst>
                      <a:ext uri="{FF2B5EF4-FFF2-40B4-BE49-F238E27FC236}">
                        <a16:creationId xmlns:a16="http://schemas.microsoft.com/office/drawing/2014/main" id="{47B06066-7E5B-573C-2640-8111E69A9898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6005420" y="5895380"/>
                    <a:ext cx="372960" cy="11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272" name="Ink 271">
                    <a:extLst>
                      <a:ext uri="{FF2B5EF4-FFF2-40B4-BE49-F238E27FC236}">
                        <a16:creationId xmlns:a16="http://schemas.microsoft.com/office/drawing/2014/main" id="{1C843EB0-2BE2-971E-9AC7-32E12373F443}"/>
                      </a:ext>
                    </a:extLst>
                  </p14:cNvPr>
                  <p14:cNvContentPartPr/>
                  <p14:nvPr/>
                </p14:nvContentPartPr>
                <p14:xfrm>
                  <a:off x="6468020" y="5928860"/>
                  <a:ext cx="3960" cy="118800"/>
                </p14:xfrm>
              </p:contentPart>
            </mc:Choice>
            <mc:Fallback xmlns="">
              <p:pic>
                <p:nvPicPr>
                  <p:cNvPr id="272" name="Ink 271">
                    <a:extLst>
                      <a:ext uri="{FF2B5EF4-FFF2-40B4-BE49-F238E27FC236}">
                        <a16:creationId xmlns:a16="http://schemas.microsoft.com/office/drawing/2014/main" id="{1C843EB0-2BE2-971E-9AC7-32E12373F443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6459020" y="5919860"/>
                    <a:ext cx="21600" cy="13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275" name="Ink 274">
                    <a:extLst>
                      <a:ext uri="{FF2B5EF4-FFF2-40B4-BE49-F238E27FC236}">
                        <a16:creationId xmlns:a16="http://schemas.microsoft.com/office/drawing/2014/main" id="{75C1D8DC-7C01-DCA2-C65E-27C002688FA6}"/>
                      </a:ext>
                    </a:extLst>
                  </p14:cNvPr>
                  <p14:cNvContentPartPr/>
                  <p14:nvPr/>
                </p14:nvContentPartPr>
                <p14:xfrm>
                  <a:off x="5997860" y="5952980"/>
                  <a:ext cx="354240" cy="34200"/>
                </p14:xfrm>
              </p:contentPart>
            </mc:Choice>
            <mc:Fallback xmlns="">
              <p:pic>
                <p:nvPicPr>
                  <p:cNvPr id="275" name="Ink 274">
                    <a:extLst>
                      <a:ext uri="{FF2B5EF4-FFF2-40B4-BE49-F238E27FC236}">
                        <a16:creationId xmlns:a16="http://schemas.microsoft.com/office/drawing/2014/main" id="{75C1D8DC-7C01-DCA2-C65E-27C002688FA6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5989220" y="5943980"/>
                    <a:ext cx="371880" cy="51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17974FAD-A223-FD62-021D-F22597508A96}"/>
                    </a:ext>
                  </a:extLst>
                </p14:cNvPr>
                <p14:cNvContentPartPr/>
                <p14:nvPr/>
              </p14:nvContentPartPr>
              <p14:xfrm>
                <a:off x="6322940" y="6333860"/>
                <a:ext cx="166680" cy="28908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17974FAD-A223-FD62-021D-F22597508A96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314300" y="6324860"/>
                  <a:ext cx="1843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49B6832B-39D5-62C3-8F58-D2FCA0E95B04}"/>
                    </a:ext>
                  </a:extLst>
                </p14:cNvPr>
                <p14:cNvContentPartPr/>
                <p14:nvPr/>
              </p14:nvContentPartPr>
              <p14:xfrm>
                <a:off x="7743500" y="6561740"/>
                <a:ext cx="67320" cy="19260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49B6832B-39D5-62C3-8F58-D2FCA0E95B04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734500" y="6553100"/>
                  <a:ext cx="84960" cy="210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A0E4932A-585A-FB88-7EBA-7A594DE40B1D}"/>
                </a:ext>
              </a:extLst>
            </p:cNvPr>
            <p:cNvGrpSpPr/>
            <p:nvPr/>
          </p:nvGrpSpPr>
          <p:grpSpPr>
            <a:xfrm>
              <a:off x="8042300" y="6283820"/>
              <a:ext cx="905400" cy="474480"/>
              <a:chOff x="8042300" y="6283820"/>
              <a:chExt cx="905400" cy="474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79" name="Ink 278">
                    <a:extLst>
                      <a:ext uri="{FF2B5EF4-FFF2-40B4-BE49-F238E27FC236}">
                        <a16:creationId xmlns:a16="http://schemas.microsoft.com/office/drawing/2014/main" id="{272E69D0-98E7-833E-9DB5-56E1A3F99D3E}"/>
                      </a:ext>
                    </a:extLst>
                  </p14:cNvPr>
                  <p14:cNvContentPartPr/>
                  <p14:nvPr/>
                </p14:nvContentPartPr>
                <p14:xfrm>
                  <a:off x="8042300" y="6283820"/>
                  <a:ext cx="474120" cy="474480"/>
                </p14:xfrm>
              </p:contentPart>
            </mc:Choice>
            <mc:Fallback xmlns="">
              <p:pic>
                <p:nvPicPr>
                  <p:cNvPr id="279" name="Ink 278">
                    <a:extLst>
                      <a:ext uri="{FF2B5EF4-FFF2-40B4-BE49-F238E27FC236}">
                        <a16:creationId xmlns:a16="http://schemas.microsoft.com/office/drawing/2014/main" id="{272E69D0-98E7-833E-9DB5-56E1A3F99D3E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8033300" y="6274820"/>
                    <a:ext cx="491760" cy="49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280" name="Ink 279">
                    <a:extLst>
                      <a:ext uri="{FF2B5EF4-FFF2-40B4-BE49-F238E27FC236}">
                        <a16:creationId xmlns:a16="http://schemas.microsoft.com/office/drawing/2014/main" id="{696DF2FC-94F1-C9B1-5F2E-F4F8EA00DAF4}"/>
                      </a:ext>
                    </a:extLst>
                  </p14:cNvPr>
                  <p14:cNvContentPartPr/>
                  <p14:nvPr/>
                </p14:nvContentPartPr>
                <p14:xfrm>
                  <a:off x="8453060" y="6451940"/>
                  <a:ext cx="21240" cy="26640"/>
                </p14:xfrm>
              </p:contentPart>
            </mc:Choice>
            <mc:Fallback xmlns="">
              <p:pic>
                <p:nvPicPr>
                  <p:cNvPr id="280" name="Ink 279">
                    <a:extLst>
                      <a:ext uri="{FF2B5EF4-FFF2-40B4-BE49-F238E27FC236}">
                        <a16:creationId xmlns:a16="http://schemas.microsoft.com/office/drawing/2014/main" id="{696DF2FC-94F1-C9B1-5F2E-F4F8EA00DAF4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8444420" y="6442940"/>
                    <a:ext cx="38880" cy="4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81" name="Ink 280">
                    <a:extLst>
                      <a:ext uri="{FF2B5EF4-FFF2-40B4-BE49-F238E27FC236}">
                        <a16:creationId xmlns:a16="http://schemas.microsoft.com/office/drawing/2014/main" id="{4EE29A05-2246-09C9-3784-8D38C4E174FB}"/>
                      </a:ext>
                    </a:extLst>
                  </p14:cNvPr>
                  <p14:cNvContentPartPr/>
                  <p14:nvPr/>
                </p14:nvContentPartPr>
                <p14:xfrm>
                  <a:off x="8571500" y="6553820"/>
                  <a:ext cx="70920" cy="10440"/>
                </p14:xfrm>
              </p:contentPart>
            </mc:Choice>
            <mc:Fallback xmlns="">
              <p:pic>
                <p:nvPicPr>
                  <p:cNvPr id="281" name="Ink 280">
                    <a:extLst>
                      <a:ext uri="{FF2B5EF4-FFF2-40B4-BE49-F238E27FC236}">
                        <a16:creationId xmlns:a16="http://schemas.microsoft.com/office/drawing/2014/main" id="{4EE29A05-2246-09C9-3784-8D38C4E174FB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8562500" y="6545180"/>
                    <a:ext cx="88560" cy="2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282" name="Ink 281">
                    <a:extLst>
                      <a:ext uri="{FF2B5EF4-FFF2-40B4-BE49-F238E27FC236}">
                        <a16:creationId xmlns:a16="http://schemas.microsoft.com/office/drawing/2014/main" id="{BE07527A-EBE4-64D7-A3B2-B0B235BF833B}"/>
                      </a:ext>
                    </a:extLst>
                  </p14:cNvPr>
                  <p14:cNvContentPartPr/>
                  <p14:nvPr/>
                </p14:nvContentPartPr>
                <p14:xfrm>
                  <a:off x="8585180" y="6630860"/>
                  <a:ext cx="75600" cy="18000"/>
                </p14:xfrm>
              </p:contentPart>
            </mc:Choice>
            <mc:Fallback xmlns="">
              <p:pic>
                <p:nvPicPr>
                  <p:cNvPr id="282" name="Ink 281">
                    <a:extLst>
                      <a:ext uri="{FF2B5EF4-FFF2-40B4-BE49-F238E27FC236}">
                        <a16:creationId xmlns:a16="http://schemas.microsoft.com/office/drawing/2014/main" id="{BE07527A-EBE4-64D7-A3B2-B0B235BF833B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8576540" y="6622220"/>
                    <a:ext cx="93240" cy="3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283" name="Ink 282">
                    <a:extLst>
                      <a:ext uri="{FF2B5EF4-FFF2-40B4-BE49-F238E27FC236}">
                        <a16:creationId xmlns:a16="http://schemas.microsoft.com/office/drawing/2014/main" id="{4324144F-B1E7-643F-B5EC-5BF7782EEC9D}"/>
                      </a:ext>
                    </a:extLst>
                  </p14:cNvPr>
                  <p14:cNvContentPartPr/>
                  <p14:nvPr/>
                </p14:nvContentPartPr>
                <p14:xfrm>
                  <a:off x="8831060" y="6454820"/>
                  <a:ext cx="116640" cy="210960"/>
                </p14:xfrm>
              </p:contentPart>
            </mc:Choice>
            <mc:Fallback xmlns="">
              <p:pic>
                <p:nvPicPr>
                  <p:cNvPr id="283" name="Ink 282">
                    <a:extLst>
                      <a:ext uri="{FF2B5EF4-FFF2-40B4-BE49-F238E27FC236}">
                        <a16:creationId xmlns:a16="http://schemas.microsoft.com/office/drawing/2014/main" id="{4324144F-B1E7-643F-B5EC-5BF7782EEC9D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8822060" y="6446180"/>
                    <a:ext cx="134280" cy="228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72A613F8-ED71-BB69-6E04-510D129B957D}"/>
              </a:ext>
            </a:extLst>
          </p:cNvPr>
          <p:cNvGrpSpPr/>
          <p:nvPr/>
        </p:nvGrpSpPr>
        <p:grpSpPr>
          <a:xfrm>
            <a:off x="581308" y="986577"/>
            <a:ext cx="6678431" cy="461665"/>
            <a:chOff x="998196" y="998326"/>
            <a:chExt cx="6678431" cy="461665"/>
          </a:xfrm>
        </p:grpSpPr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C61B72D5-3299-9043-943A-59A419CAAB09}"/>
                </a:ext>
              </a:extLst>
            </p:cNvPr>
            <p:cNvSpPr txBox="1"/>
            <p:nvPr/>
          </p:nvSpPr>
          <p:spPr>
            <a:xfrm>
              <a:off x="998196" y="998326"/>
              <a:ext cx="66784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2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dirty="0"/>
                <a:t> 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3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sz="2400" dirty="0"/>
                <a:t> </a:t>
              </a:r>
              <a:r>
                <a:rPr lang="en-US" dirty="0"/>
                <a:t>(x</a:t>
              </a:r>
              <a:r>
                <a:rPr lang="en-US" baseline="-25000" dirty="0"/>
                <a:t>2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3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sz="2400" dirty="0"/>
                <a:t> </a:t>
              </a:r>
              <a:r>
                <a:rPr lang="en-US" dirty="0"/>
                <a:t>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2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4</a:t>
              </a:r>
              <a:r>
                <a:rPr lang="en-US" dirty="0"/>
                <a:t>) 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3D524B7D-FF03-F1C8-B650-04ECFF1E66C2}"/>
                    </a:ext>
                  </a:extLst>
                </p14:cNvPr>
                <p14:cNvContentPartPr/>
                <p14:nvPr/>
              </p14:nvContentPartPr>
              <p14:xfrm>
                <a:off x="2774894" y="1065220"/>
                <a:ext cx="169200" cy="720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3D524B7D-FF03-F1C8-B650-04ECFF1E66C2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2765894" y="1056649"/>
                  <a:ext cx="186840" cy="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5D4B9D3D-FEDF-0ED5-AE81-CFD288ABAB47}"/>
                    </a:ext>
                  </a:extLst>
                </p14:cNvPr>
                <p14:cNvContentPartPr/>
                <p14:nvPr/>
              </p14:nvContentPartPr>
              <p14:xfrm>
                <a:off x="4251011" y="1068820"/>
                <a:ext cx="172800" cy="1368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5D4B9D3D-FEDF-0ED5-AE81-CFD288ABAB47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4242011" y="1059820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C65D398B-8A4A-8454-22A7-CCF94E53C364}"/>
                    </a:ext>
                  </a:extLst>
                </p14:cNvPr>
                <p14:cNvContentPartPr/>
                <p14:nvPr/>
              </p14:nvContentPartPr>
              <p14:xfrm>
                <a:off x="4895128" y="1082500"/>
                <a:ext cx="172800" cy="136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C65D398B-8A4A-8454-22A7-CCF94E53C364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4886128" y="1073500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D1E0B06E-3891-1554-BA3B-03EC267895C7}"/>
                    </a:ext>
                  </a:extLst>
                </p14:cNvPr>
                <p14:cNvContentPartPr/>
                <p14:nvPr/>
              </p14:nvContentPartPr>
              <p14:xfrm>
                <a:off x="7011526" y="1066009"/>
                <a:ext cx="172800" cy="1368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D1E0B06E-3891-1554-BA3B-03EC267895C7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002526" y="1057009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10F80AD-AF37-2A02-36E8-E748614667DA}"/>
                  </a:ext>
                </a:extLst>
              </p14:cNvPr>
              <p14:cNvContentPartPr/>
              <p14:nvPr/>
            </p14:nvContentPartPr>
            <p14:xfrm>
              <a:off x="1329411" y="3644589"/>
              <a:ext cx="69840" cy="170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10F80AD-AF37-2A02-36E8-E748614667DA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1320771" y="3635949"/>
                <a:ext cx="87480" cy="187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D96000-943C-3AB4-0CE7-0125CBF703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521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6720"/>
    </mc:Choice>
    <mc:Fallback>
      <p:transition advClick="0" advTm="106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457793" y="-34434"/>
            <a:ext cx="7750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Incentivize each term to become 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04D081AC-DC0F-57AF-266F-B399E73C4A55}"/>
                  </a:ext>
                </a:extLst>
              </p14:cNvPr>
              <p14:cNvContentPartPr/>
              <p14:nvPr/>
            </p14:nvContentPartPr>
            <p14:xfrm>
              <a:off x="125720" y="1003198"/>
              <a:ext cx="360" cy="1512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04D081AC-DC0F-57AF-266F-B399E73C4A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720" y="994198"/>
                <a:ext cx="18000" cy="3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94" name="Group 293">
            <a:extLst>
              <a:ext uri="{FF2B5EF4-FFF2-40B4-BE49-F238E27FC236}">
                <a16:creationId xmlns:a16="http://schemas.microsoft.com/office/drawing/2014/main" id="{72A613F8-ED71-BB69-6E04-510D129B957D}"/>
              </a:ext>
            </a:extLst>
          </p:cNvPr>
          <p:cNvGrpSpPr/>
          <p:nvPr/>
        </p:nvGrpSpPr>
        <p:grpSpPr>
          <a:xfrm>
            <a:off x="581308" y="986577"/>
            <a:ext cx="6678431" cy="461665"/>
            <a:chOff x="998196" y="998326"/>
            <a:chExt cx="6678431" cy="461665"/>
          </a:xfrm>
        </p:grpSpPr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C61B72D5-3299-9043-943A-59A419CAAB09}"/>
                </a:ext>
              </a:extLst>
            </p:cNvPr>
            <p:cNvSpPr txBox="1"/>
            <p:nvPr/>
          </p:nvSpPr>
          <p:spPr>
            <a:xfrm>
              <a:off x="998196" y="998326"/>
              <a:ext cx="66784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2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dirty="0"/>
                <a:t> 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3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sz="2400" dirty="0"/>
                <a:t> </a:t>
              </a:r>
              <a:r>
                <a:rPr lang="en-US" dirty="0"/>
                <a:t>(x</a:t>
              </a:r>
              <a:r>
                <a:rPr lang="en-US" baseline="-25000" dirty="0"/>
                <a:t>2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3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sz="2400" dirty="0"/>
                <a:t> </a:t>
              </a:r>
              <a:r>
                <a:rPr lang="en-US" dirty="0"/>
                <a:t>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2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4</a:t>
              </a:r>
              <a:r>
                <a:rPr lang="en-US" dirty="0"/>
                <a:t>) 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3D524B7D-FF03-F1C8-B650-04ECFF1E66C2}"/>
                    </a:ext>
                  </a:extLst>
                </p14:cNvPr>
                <p14:cNvContentPartPr/>
                <p14:nvPr/>
              </p14:nvContentPartPr>
              <p14:xfrm>
                <a:off x="2774894" y="1065220"/>
                <a:ext cx="169200" cy="720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3D524B7D-FF03-F1C8-B650-04ECFF1E66C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65894" y="1056649"/>
                  <a:ext cx="186840" cy="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5D4B9D3D-FEDF-0ED5-AE81-CFD288ABAB47}"/>
                    </a:ext>
                  </a:extLst>
                </p14:cNvPr>
                <p14:cNvContentPartPr/>
                <p14:nvPr/>
              </p14:nvContentPartPr>
              <p14:xfrm>
                <a:off x="4251011" y="1068820"/>
                <a:ext cx="172800" cy="1368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5D4B9D3D-FEDF-0ED5-AE81-CFD288ABAB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42011" y="1059820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C65D398B-8A4A-8454-22A7-CCF94E53C364}"/>
                    </a:ext>
                  </a:extLst>
                </p14:cNvPr>
                <p14:cNvContentPartPr/>
                <p14:nvPr/>
              </p14:nvContentPartPr>
              <p14:xfrm>
                <a:off x="4895128" y="1082500"/>
                <a:ext cx="172800" cy="136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C65D398B-8A4A-8454-22A7-CCF94E53C36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86128" y="1073500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D1E0B06E-3891-1554-BA3B-03EC267895C7}"/>
                    </a:ext>
                  </a:extLst>
                </p14:cNvPr>
                <p14:cNvContentPartPr/>
                <p14:nvPr/>
              </p14:nvContentPartPr>
              <p14:xfrm>
                <a:off x="7011526" y="1066009"/>
                <a:ext cx="172800" cy="1368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D1E0B06E-3891-1554-BA3B-03EC267895C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02526" y="1057009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1E751D0-A360-8ACB-1A3A-BA92AD7D8FE8}"/>
              </a:ext>
            </a:extLst>
          </p:cNvPr>
          <p:cNvGrpSpPr/>
          <p:nvPr/>
        </p:nvGrpSpPr>
        <p:grpSpPr>
          <a:xfrm>
            <a:off x="1453478" y="1848322"/>
            <a:ext cx="5411622" cy="4723498"/>
            <a:chOff x="1453478" y="1848322"/>
            <a:chExt cx="5411622" cy="472349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81A555C-B67F-688A-DE79-FEF49FE0F82A}"/>
                    </a:ext>
                  </a:extLst>
                </p14:cNvPr>
                <p14:cNvContentPartPr/>
                <p14:nvPr/>
              </p14:nvContentPartPr>
              <p14:xfrm>
                <a:off x="1453478" y="2416402"/>
                <a:ext cx="345960" cy="5652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81A555C-B67F-688A-DE79-FEF49FE0F82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444478" y="2407762"/>
                  <a:ext cx="363600" cy="5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2D2BAE5-A020-E904-9134-A1899D4DA618}"/>
                    </a:ext>
                  </a:extLst>
                </p14:cNvPr>
                <p14:cNvContentPartPr/>
                <p14:nvPr/>
              </p14:nvContentPartPr>
              <p14:xfrm>
                <a:off x="1462838" y="2745082"/>
                <a:ext cx="200520" cy="29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2D2BAE5-A020-E904-9134-A1899D4DA61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54198" y="2736082"/>
                  <a:ext cx="2181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3A9A909-F2C7-0BD8-809E-43E6E68ECEF6}"/>
                    </a:ext>
                  </a:extLst>
                </p14:cNvPr>
                <p14:cNvContentPartPr/>
                <p14:nvPr/>
              </p14:nvContentPartPr>
              <p14:xfrm>
                <a:off x="1517198" y="2065402"/>
                <a:ext cx="302040" cy="1188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3A9A909-F2C7-0BD8-809E-43E6E68ECEF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08198" y="2056762"/>
                  <a:ext cx="3196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2C82449-AE7F-E2A2-E4E9-9B5400B89994}"/>
                    </a:ext>
                  </a:extLst>
                </p14:cNvPr>
                <p14:cNvContentPartPr/>
                <p14:nvPr/>
              </p14:nvContentPartPr>
              <p14:xfrm>
                <a:off x="2143958" y="2617642"/>
                <a:ext cx="128880" cy="32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2C82449-AE7F-E2A2-E4E9-9B5400B8999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134958" y="2609002"/>
                  <a:ext cx="1465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D9B61F5-EC2B-5A49-FF14-0C25486A5B22}"/>
                    </a:ext>
                  </a:extLst>
                </p14:cNvPr>
                <p14:cNvContentPartPr/>
                <p14:nvPr/>
              </p14:nvContentPartPr>
              <p14:xfrm>
                <a:off x="2207318" y="2736082"/>
                <a:ext cx="10008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D9B61F5-EC2B-5A49-FF14-0C25486A5B2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98678" y="2727442"/>
                  <a:ext cx="117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9887012-C834-4DA4-E124-F88C6BD3AE3A}"/>
                    </a:ext>
                  </a:extLst>
                </p14:cNvPr>
                <p14:cNvContentPartPr/>
                <p14:nvPr/>
              </p14:nvContentPartPr>
              <p14:xfrm>
                <a:off x="2779718" y="2285362"/>
                <a:ext cx="421920" cy="859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9887012-C834-4DA4-E124-F88C6BD3AE3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771078" y="2276362"/>
                  <a:ext cx="439560" cy="87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496E2AD-A039-A9FE-C211-E8767F5CF9FA}"/>
                    </a:ext>
                  </a:extLst>
                </p14:cNvPr>
                <p14:cNvContentPartPr/>
                <p14:nvPr/>
              </p14:nvContentPartPr>
              <p14:xfrm>
                <a:off x="2767478" y="3313522"/>
                <a:ext cx="187560" cy="1861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496E2AD-A039-A9FE-C211-E8767F5CF9F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758478" y="3304882"/>
                  <a:ext cx="20520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CDE6665-8D1F-EFB5-6A3A-8CC1AC6E3DCB}"/>
                    </a:ext>
                  </a:extLst>
                </p14:cNvPr>
                <p14:cNvContentPartPr/>
                <p14:nvPr/>
              </p14:nvContentPartPr>
              <p14:xfrm>
                <a:off x="3029558" y="3325042"/>
                <a:ext cx="8028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CDE6665-8D1F-EFB5-6A3A-8CC1AC6E3DC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20558" y="3316402"/>
                  <a:ext cx="97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7FCB746-E973-9962-43F7-13110C3548DF}"/>
                    </a:ext>
                  </a:extLst>
                </p14:cNvPr>
                <p14:cNvContentPartPr/>
                <p14:nvPr/>
              </p14:nvContentPartPr>
              <p14:xfrm>
                <a:off x="3041078" y="3406042"/>
                <a:ext cx="11088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7FCB746-E973-9962-43F7-13110C3548D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32438" y="3397402"/>
                  <a:ext cx="128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E4C625A-ED79-89F5-A4F3-1B071E97363B}"/>
                    </a:ext>
                  </a:extLst>
                </p14:cNvPr>
                <p14:cNvContentPartPr/>
                <p14:nvPr/>
              </p14:nvContentPartPr>
              <p14:xfrm>
                <a:off x="3265718" y="3254122"/>
                <a:ext cx="360" cy="308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E4C625A-ED79-89F5-A4F3-1B071E97363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257078" y="3245482"/>
                  <a:ext cx="1800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AB0EAC9-0BEE-4221-148A-156D4A00BAEC}"/>
                    </a:ext>
                  </a:extLst>
                </p14:cNvPr>
                <p14:cNvContentPartPr/>
                <p14:nvPr/>
              </p14:nvContentPartPr>
              <p14:xfrm>
                <a:off x="2966918" y="1848322"/>
                <a:ext cx="233640" cy="364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AB0EAC9-0BEE-4221-148A-156D4A00BAE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57918" y="1839682"/>
                  <a:ext cx="25128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9D7CC37-E9FE-E5D2-487D-80EE2B9D8916}"/>
                    </a:ext>
                  </a:extLst>
                </p14:cNvPr>
                <p14:cNvContentPartPr/>
                <p14:nvPr/>
              </p14:nvContentPartPr>
              <p14:xfrm>
                <a:off x="3800678" y="2443762"/>
                <a:ext cx="360" cy="547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9D7CC37-E9FE-E5D2-487D-80EE2B9D891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91678" y="2434762"/>
                  <a:ext cx="18000" cy="56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42918CB-7400-97BB-6FE0-D3E20F478A45}"/>
                    </a:ext>
                  </a:extLst>
                </p14:cNvPr>
                <p14:cNvContentPartPr/>
                <p14:nvPr/>
              </p14:nvContentPartPr>
              <p14:xfrm>
                <a:off x="4045838" y="2454922"/>
                <a:ext cx="360" cy="573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42918CB-7400-97BB-6FE0-D3E20F478A4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37198" y="2445922"/>
                  <a:ext cx="18000" cy="59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5AC9908-4EEF-0405-FE52-58CB40E82C88}"/>
                    </a:ext>
                  </a:extLst>
                </p14:cNvPr>
                <p14:cNvContentPartPr/>
                <p14:nvPr/>
              </p14:nvContentPartPr>
              <p14:xfrm>
                <a:off x="3725438" y="2453482"/>
                <a:ext cx="433800" cy="4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5AC9908-4EEF-0405-FE52-58CB40E82C8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716798" y="2444842"/>
                  <a:ext cx="4514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46F0987-A82A-05D5-1F46-BCE214210D11}"/>
                    </a:ext>
                  </a:extLst>
                </p14:cNvPr>
                <p14:cNvContentPartPr/>
                <p14:nvPr/>
              </p14:nvContentPartPr>
              <p14:xfrm>
                <a:off x="3658118" y="3271042"/>
                <a:ext cx="81000" cy="206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46F0987-A82A-05D5-1F46-BCE214210D1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649118" y="3262042"/>
                  <a:ext cx="986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D9BD787-2095-E508-5A40-72061468791E}"/>
                    </a:ext>
                  </a:extLst>
                </p14:cNvPr>
                <p14:cNvContentPartPr/>
                <p14:nvPr/>
              </p14:nvContentPartPr>
              <p14:xfrm>
                <a:off x="3632558" y="3157642"/>
                <a:ext cx="12240" cy="388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D9BD787-2095-E508-5A40-72061468791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623918" y="3148642"/>
                  <a:ext cx="2988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288D839-BE8A-7406-C3E0-898099B9AFB9}"/>
                    </a:ext>
                  </a:extLst>
                </p14:cNvPr>
                <p14:cNvContentPartPr/>
                <p14:nvPr/>
              </p14:nvContentPartPr>
              <p14:xfrm>
                <a:off x="3875918" y="3272482"/>
                <a:ext cx="78120" cy="3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288D839-BE8A-7406-C3E0-898099B9AFB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866918" y="3263842"/>
                  <a:ext cx="95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59EC007-6587-5859-E505-269287D17551}"/>
                    </a:ext>
                  </a:extLst>
                </p14:cNvPr>
                <p14:cNvContentPartPr/>
                <p14:nvPr/>
              </p14:nvContentPartPr>
              <p14:xfrm>
                <a:off x="3875558" y="3379402"/>
                <a:ext cx="831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59EC007-6587-5859-E505-269287D1755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866918" y="3370762"/>
                  <a:ext cx="100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0EF13EA-699C-4FE3-BD8D-0D8E9BA64F1D}"/>
                    </a:ext>
                  </a:extLst>
                </p14:cNvPr>
                <p14:cNvContentPartPr/>
                <p14:nvPr/>
              </p14:nvContentPartPr>
              <p14:xfrm>
                <a:off x="4118198" y="3218122"/>
                <a:ext cx="360" cy="297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0EF13EA-699C-4FE3-BD8D-0D8E9BA64F1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109558" y="3209482"/>
                  <a:ext cx="1800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4D7295C-97CE-CAB8-9F30-E0298DB18679}"/>
                    </a:ext>
                  </a:extLst>
                </p14:cNvPr>
                <p14:cNvContentPartPr/>
                <p14:nvPr/>
              </p14:nvContentPartPr>
              <p14:xfrm>
                <a:off x="3835958" y="2017882"/>
                <a:ext cx="194400" cy="228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4D7295C-97CE-CAB8-9F30-E0298DB1867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827318" y="2008882"/>
                  <a:ext cx="21204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5618798-0EC3-5B83-3F21-FA62395760D4}"/>
                    </a:ext>
                  </a:extLst>
                </p14:cNvPr>
                <p14:cNvContentPartPr/>
                <p14:nvPr/>
              </p14:nvContentPartPr>
              <p14:xfrm>
                <a:off x="4492598" y="2253682"/>
                <a:ext cx="221400" cy="916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5618798-0EC3-5B83-3F21-FA62395760D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483958" y="2244682"/>
                  <a:ext cx="239040" cy="9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6442EEF-CDE8-CA40-6754-059D4E09A0EB}"/>
                    </a:ext>
                  </a:extLst>
                </p14:cNvPr>
                <p14:cNvContentPartPr/>
                <p14:nvPr/>
              </p14:nvContentPartPr>
              <p14:xfrm>
                <a:off x="4801838" y="2416042"/>
                <a:ext cx="14760" cy="615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6442EEF-CDE8-CA40-6754-059D4E09A0E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793198" y="2407402"/>
                  <a:ext cx="32400" cy="63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950E4EB-93CA-00DC-B00B-52384DE5E227}"/>
                    </a:ext>
                  </a:extLst>
                </p14:cNvPr>
                <p14:cNvContentPartPr/>
                <p14:nvPr/>
              </p14:nvContentPartPr>
              <p14:xfrm>
                <a:off x="4959158" y="2706202"/>
                <a:ext cx="27936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950E4EB-93CA-00DC-B00B-52384DE5E22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950158" y="2697562"/>
                  <a:ext cx="297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E5B260C-369E-6570-3AFE-968F9DB4315A}"/>
                    </a:ext>
                  </a:extLst>
                </p14:cNvPr>
                <p14:cNvContentPartPr/>
                <p14:nvPr/>
              </p14:nvContentPartPr>
              <p14:xfrm>
                <a:off x="5539118" y="2453482"/>
                <a:ext cx="481320" cy="590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E5B260C-369E-6570-3AFE-968F9DB4315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530118" y="2444842"/>
                  <a:ext cx="498960" cy="60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3CEE00E-420D-0629-1E56-B770066895F7}"/>
                    </a:ext>
                  </a:extLst>
                </p14:cNvPr>
                <p14:cNvContentPartPr/>
                <p14:nvPr/>
              </p14:nvContentPartPr>
              <p14:xfrm>
                <a:off x="5907758" y="2760922"/>
                <a:ext cx="27720" cy="67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3CEE00E-420D-0629-1E56-B770066895F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899118" y="2752282"/>
                  <a:ext cx="4536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7FBF4F0-B94F-6CF8-43D4-DCC4605DA8ED}"/>
                    </a:ext>
                  </a:extLst>
                </p14:cNvPr>
                <p14:cNvContentPartPr/>
                <p14:nvPr/>
              </p14:nvContentPartPr>
              <p14:xfrm>
                <a:off x="6097118" y="2582362"/>
                <a:ext cx="252360" cy="301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7FBF4F0-B94F-6CF8-43D4-DCC4605DA8E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088118" y="2573722"/>
                  <a:ext cx="2700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CA6EC5A-68E6-442B-B1C1-C47A69DBE18D}"/>
                    </a:ext>
                  </a:extLst>
                </p14:cNvPr>
                <p14:cNvContentPartPr/>
                <p14:nvPr/>
              </p14:nvContentPartPr>
              <p14:xfrm>
                <a:off x="6452078" y="2852002"/>
                <a:ext cx="72000" cy="167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CA6EC5A-68E6-442B-B1C1-C47A69DBE18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443438" y="2843362"/>
                  <a:ext cx="896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1379781-A4CB-D363-10F3-C9F3B428F653}"/>
                    </a:ext>
                  </a:extLst>
                </p14:cNvPr>
                <p14:cNvContentPartPr/>
                <p14:nvPr/>
              </p14:nvContentPartPr>
              <p14:xfrm>
                <a:off x="6488438" y="2661562"/>
                <a:ext cx="38520" cy="56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1379781-A4CB-D363-10F3-C9F3B428F65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479798" y="2652562"/>
                  <a:ext cx="561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EEA8EB9-86A4-D14F-DA03-E1167940B18A}"/>
                    </a:ext>
                  </a:extLst>
                </p14:cNvPr>
                <p14:cNvContentPartPr/>
                <p14:nvPr/>
              </p14:nvContentPartPr>
              <p14:xfrm>
                <a:off x="6571598" y="2350162"/>
                <a:ext cx="195840" cy="759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EEA8EB9-86A4-D14F-DA03-E1167940B18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562958" y="2341522"/>
                  <a:ext cx="213480" cy="77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23CBE36-56C1-DDD0-930F-CF005D099B53}"/>
                    </a:ext>
                  </a:extLst>
                </p14:cNvPr>
                <p14:cNvContentPartPr/>
                <p14:nvPr/>
              </p14:nvContentPartPr>
              <p14:xfrm>
                <a:off x="6100820" y="4327940"/>
                <a:ext cx="286560" cy="17600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23CBE36-56C1-DDD0-930F-CF005D099B5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091820" y="4318940"/>
                  <a:ext cx="304200" cy="177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6222AFA-F671-7989-80CF-39A00A3CA8B6}"/>
                    </a:ext>
                  </a:extLst>
                </p14:cNvPr>
                <p14:cNvContentPartPr/>
                <p14:nvPr/>
              </p14:nvContentPartPr>
              <p14:xfrm>
                <a:off x="1953620" y="4839500"/>
                <a:ext cx="255600" cy="487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6222AFA-F671-7989-80CF-39A00A3CA8B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944620" y="4830860"/>
                  <a:ext cx="273240" cy="50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BC44D70-6E69-3E87-7418-1CCE6E0FEB49}"/>
                    </a:ext>
                  </a:extLst>
                </p14:cNvPr>
                <p14:cNvContentPartPr/>
                <p14:nvPr/>
              </p14:nvContentPartPr>
              <p14:xfrm>
                <a:off x="2470940" y="5053340"/>
                <a:ext cx="13104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BC44D70-6E69-3E87-7418-1CCE6E0FEB4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462300" y="5044700"/>
                  <a:ext cx="148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76A127F-C376-8CAA-6E48-BD280057B2BD}"/>
                    </a:ext>
                  </a:extLst>
                </p14:cNvPr>
                <p14:cNvContentPartPr/>
                <p14:nvPr/>
              </p14:nvContentPartPr>
              <p14:xfrm>
                <a:off x="2446100" y="5175740"/>
                <a:ext cx="12024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76A127F-C376-8CAA-6E48-BD280057B2B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437460" y="5166740"/>
                  <a:ext cx="137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D4046EC-C3E3-8A18-DA80-C81282698869}"/>
                    </a:ext>
                  </a:extLst>
                </p14:cNvPr>
                <p14:cNvContentPartPr/>
                <p14:nvPr/>
              </p14:nvContentPartPr>
              <p14:xfrm>
                <a:off x="3420980" y="4389500"/>
                <a:ext cx="394560" cy="17226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D4046EC-C3E3-8A18-DA80-C8128269886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412340" y="4380860"/>
                  <a:ext cx="412200" cy="174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FA64139-DD56-A785-4B08-E482D6B9AF00}"/>
                    </a:ext>
                  </a:extLst>
                </p14:cNvPr>
                <p14:cNvContentPartPr/>
                <p14:nvPr/>
              </p14:nvContentPartPr>
              <p14:xfrm>
                <a:off x="3124700" y="4644380"/>
                <a:ext cx="3600" cy="12394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FA64139-DD56-A785-4B08-E482D6B9AF0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116060" y="4635380"/>
                  <a:ext cx="21240" cy="12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B69B249-909B-A41F-4DD9-A533D0603B20}"/>
                    </a:ext>
                  </a:extLst>
                </p14:cNvPr>
                <p14:cNvContentPartPr/>
                <p14:nvPr/>
              </p14:nvContentPartPr>
              <p14:xfrm>
                <a:off x="3010940" y="5740940"/>
                <a:ext cx="228240" cy="1800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B69B249-909B-A41F-4DD9-A533D0603B2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001940" y="5732300"/>
                  <a:ext cx="2458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C20894E-53F4-BB5D-6150-D4D2E45E752D}"/>
                    </a:ext>
                  </a:extLst>
                </p14:cNvPr>
                <p14:cNvContentPartPr/>
                <p14:nvPr/>
              </p14:nvContentPartPr>
              <p14:xfrm>
                <a:off x="2210660" y="6042260"/>
                <a:ext cx="1068480" cy="529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C20894E-53F4-BB5D-6150-D4D2E45E752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201660" y="6033620"/>
                  <a:ext cx="1086120" cy="54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9F9FF4E-F4CA-C272-E339-8D5E2D919493}"/>
                    </a:ext>
                  </a:extLst>
                </p14:cNvPr>
                <p14:cNvContentPartPr/>
                <p14:nvPr/>
              </p14:nvContentPartPr>
              <p14:xfrm>
                <a:off x="3721220" y="4187540"/>
                <a:ext cx="1571400" cy="392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9F9FF4E-F4CA-C272-E339-8D5E2D91949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712580" y="4178540"/>
                  <a:ext cx="15890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7856421-058E-3AA0-5E75-166B2F77FE3B}"/>
                    </a:ext>
                  </a:extLst>
                </p14:cNvPr>
                <p14:cNvContentPartPr/>
                <p14:nvPr/>
              </p14:nvContentPartPr>
              <p14:xfrm>
                <a:off x="5099300" y="4057580"/>
                <a:ext cx="175320" cy="2322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7856421-058E-3AA0-5E75-166B2F77FE3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090660" y="4048940"/>
                  <a:ext cx="19296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C4A9999-671F-DB25-5C29-FF2F31C91E9B}"/>
                    </a:ext>
                  </a:extLst>
                </p14:cNvPr>
                <p14:cNvContentPartPr/>
                <p14:nvPr/>
              </p14:nvContentPartPr>
              <p14:xfrm>
                <a:off x="5511140" y="3786860"/>
                <a:ext cx="770040" cy="361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C4A9999-671F-DB25-5C29-FF2F31C91E9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502140" y="3778220"/>
                  <a:ext cx="78768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B1BBF5E-9CCB-113F-9880-99B36A20DCED}"/>
                    </a:ext>
                  </a:extLst>
                </p14:cNvPr>
                <p14:cNvContentPartPr/>
                <p14:nvPr/>
              </p14:nvContentPartPr>
              <p14:xfrm>
                <a:off x="6381620" y="3678500"/>
                <a:ext cx="483480" cy="3794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B1BBF5E-9CCB-113F-9880-99B36A20DCE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372980" y="3669860"/>
                  <a:ext cx="50112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270BE85-88C9-3290-1D97-496004E6918B}"/>
                    </a:ext>
                  </a:extLst>
                </p14:cNvPr>
                <p14:cNvContentPartPr/>
                <p14:nvPr/>
              </p14:nvContentPartPr>
              <p14:xfrm>
                <a:off x="6007220" y="3913940"/>
                <a:ext cx="138960" cy="8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270BE85-88C9-3290-1D97-496004E6918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998580" y="3904940"/>
                  <a:ext cx="1566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0BF6CFF-292A-2177-51CF-DF9FCB3E4B4A}"/>
                    </a:ext>
                  </a:extLst>
                </p14:cNvPr>
                <p14:cNvContentPartPr/>
                <p14:nvPr/>
              </p14:nvContentPartPr>
              <p14:xfrm>
                <a:off x="5732180" y="3909980"/>
                <a:ext cx="42480" cy="13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0BF6CFF-292A-2177-51CF-DF9FCB3E4B4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723180" y="3900980"/>
                  <a:ext cx="601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F8A46C1-E7A0-2F43-A35F-B0E3B00229B8}"/>
                    </a:ext>
                  </a:extLst>
                </p14:cNvPr>
                <p14:cNvContentPartPr/>
                <p14:nvPr/>
              </p14:nvContentPartPr>
              <p14:xfrm>
                <a:off x="6254540" y="4019060"/>
                <a:ext cx="163440" cy="46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F8A46C1-E7A0-2F43-A35F-B0E3B00229B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245540" y="4010060"/>
                  <a:ext cx="181080" cy="6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A7005B74-2248-8035-B808-B005D5DDF4C8}"/>
                  </a:ext>
                </a:extLst>
              </p14:cNvPr>
              <p14:cNvContentPartPr/>
              <p14:nvPr/>
            </p14:nvContentPartPr>
            <p14:xfrm>
              <a:off x="3735980" y="4540340"/>
              <a:ext cx="360" cy="3002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A7005B74-2248-8035-B808-B005D5DDF4C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727340" y="4531340"/>
                <a:ext cx="18000" cy="31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5D1E74DC-9792-8A2F-3B2A-6A05B5ADA833}"/>
              </a:ext>
            </a:extLst>
          </p:cNvPr>
          <p:cNvGrpSpPr/>
          <p:nvPr/>
        </p:nvGrpSpPr>
        <p:grpSpPr>
          <a:xfrm>
            <a:off x="4427900" y="4492100"/>
            <a:ext cx="26640" cy="340920"/>
            <a:chOff x="4427900" y="4492100"/>
            <a:chExt cx="26640" cy="34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B8AC24C-3BD9-B771-95E5-877C47096A39}"/>
                    </a:ext>
                  </a:extLst>
                </p14:cNvPr>
                <p14:cNvContentPartPr/>
                <p14:nvPr/>
              </p14:nvContentPartPr>
              <p14:xfrm>
                <a:off x="4427900" y="4492100"/>
                <a:ext cx="3600" cy="2156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B8AC24C-3BD9-B771-95E5-877C47096A3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418900" y="4483460"/>
                  <a:ext cx="212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30367AC-3295-27E0-C3C3-570D769173FA}"/>
                    </a:ext>
                  </a:extLst>
                </p14:cNvPr>
                <p14:cNvContentPartPr/>
                <p14:nvPr/>
              </p14:nvContentPartPr>
              <p14:xfrm>
                <a:off x="4454180" y="4716380"/>
                <a:ext cx="360" cy="1166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30367AC-3295-27E0-C3C3-570D769173F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445180" y="4707740"/>
                  <a:ext cx="18000" cy="134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3F592AAF-7A26-A7F2-5ACE-035583431FA0}"/>
                  </a:ext>
                </a:extLst>
              </p14:cNvPr>
              <p14:cNvContentPartPr/>
              <p14:nvPr/>
            </p14:nvContentPartPr>
            <p14:xfrm>
              <a:off x="5146460" y="4500380"/>
              <a:ext cx="190800" cy="2890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3F592AAF-7A26-A7F2-5ACE-035583431FA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137820" y="4491380"/>
                <a:ext cx="20844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6236411-C781-7DD8-B8A1-43BCD5636AAD}"/>
                  </a:ext>
                </a:extLst>
              </p14:cNvPr>
              <p14:cNvContentPartPr/>
              <p14:nvPr/>
            </p14:nvContentPartPr>
            <p14:xfrm>
              <a:off x="5987420" y="4483820"/>
              <a:ext cx="209880" cy="2386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6236411-C781-7DD8-B8A1-43BCD5636AAD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978780" y="4475180"/>
                <a:ext cx="227520" cy="25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2E9D552F-690C-E508-CBA5-F305532AF602}"/>
              </a:ext>
            </a:extLst>
          </p:cNvPr>
          <p:cNvGrpSpPr/>
          <p:nvPr/>
        </p:nvGrpSpPr>
        <p:grpSpPr>
          <a:xfrm>
            <a:off x="3573620" y="5000420"/>
            <a:ext cx="279000" cy="401040"/>
            <a:chOff x="3573620" y="5000420"/>
            <a:chExt cx="279000" cy="40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2B37BDF-EF08-8A65-8923-56863D7D1238}"/>
                    </a:ext>
                  </a:extLst>
                </p14:cNvPr>
                <p14:cNvContentPartPr/>
                <p14:nvPr/>
              </p14:nvContentPartPr>
              <p14:xfrm>
                <a:off x="3573620" y="5207780"/>
                <a:ext cx="205560" cy="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2B37BDF-EF08-8A65-8923-56863D7D123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564980" y="5199140"/>
                  <a:ext cx="223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0BD4253-388D-2E2E-3CDA-241EEC49594C}"/>
                    </a:ext>
                  </a:extLst>
                </p14:cNvPr>
                <p14:cNvContentPartPr/>
                <p14:nvPr/>
              </p14:nvContentPartPr>
              <p14:xfrm>
                <a:off x="3852260" y="5000420"/>
                <a:ext cx="360" cy="401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0BD4253-388D-2E2E-3CDA-241EEC49594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43260" y="4991780"/>
                  <a:ext cx="18000" cy="418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D71A2E39-5DAC-4BB0-F8B9-A9E5818BC69A}"/>
                  </a:ext>
                </a:extLst>
              </p14:cNvPr>
              <p14:cNvContentPartPr/>
              <p14:nvPr/>
            </p14:nvContentPartPr>
            <p14:xfrm>
              <a:off x="4483340" y="5006900"/>
              <a:ext cx="228240" cy="3092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D71A2E39-5DAC-4BB0-F8B9-A9E5818BC69A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474340" y="4997900"/>
                <a:ext cx="24588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587703BF-62B5-7EB5-DE2C-C7997D853A5D}"/>
                  </a:ext>
                </a:extLst>
              </p14:cNvPr>
              <p14:cNvContentPartPr/>
              <p14:nvPr/>
            </p14:nvContentPartPr>
            <p14:xfrm>
              <a:off x="5273900" y="4961900"/>
              <a:ext cx="10080" cy="273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587703BF-62B5-7EB5-DE2C-C7997D853A5D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264900" y="4952900"/>
                <a:ext cx="277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4D87A6A7-7ABB-6CC7-8A5B-C9C7EB56BBB9}"/>
                  </a:ext>
                </a:extLst>
              </p14:cNvPr>
              <p14:cNvContentPartPr/>
              <p14:nvPr/>
            </p14:nvContentPartPr>
            <p14:xfrm>
              <a:off x="5989580" y="4919420"/>
              <a:ext cx="228240" cy="2556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4D87A6A7-7ABB-6CC7-8A5B-C9C7EB56BBB9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980940" y="4910780"/>
                <a:ext cx="24588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6ED211E7-3FA2-6E3F-37FB-0C50B7349717}"/>
                  </a:ext>
                </a:extLst>
              </p14:cNvPr>
              <p14:cNvContentPartPr/>
              <p14:nvPr/>
            </p14:nvContentPartPr>
            <p14:xfrm>
              <a:off x="3719780" y="5544740"/>
              <a:ext cx="213840" cy="2156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6ED211E7-3FA2-6E3F-37FB-0C50B7349717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711140" y="5535740"/>
                <a:ext cx="231480" cy="23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33F2A57B-AF1B-A11C-DD4B-0B9F6CA0DDD5}"/>
              </a:ext>
            </a:extLst>
          </p:cNvPr>
          <p:cNvGrpSpPr/>
          <p:nvPr/>
        </p:nvGrpSpPr>
        <p:grpSpPr>
          <a:xfrm>
            <a:off x="4499540" y="5460500"/>
            <a:ext cx="223560" cy="302760"/>
            <a:chOff x="4499540" y="5460500"/>
            <a:chExt cx="223560" cy="30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35000CC-089C-91C2-1115-C6EF41FE80C1}"/>
                    </a:ext>
                  </a:extLst>
                </p14:cNvPr>
                <p14:cNvContentPartPr/>
                <p14:nvPr/>
              </p14:nvContentPartPr>
              <p14:xfrm>
                <a:off x="4499540" y="5594780"/>
                <a:ext cx="18792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35000CC-089C-91C2-1115-C6EF41FE80C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490540" y="5586140"/>
                  <a:ext cx="205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B62943B-73DD-A76D-5466-12680B10DC7E}"/>
                    </a:ext>
                  </a:extLst>
                </p14:cNvPr>
                <p14:cNvContentPartPr/>
                <p14:nvPr/>
              </p14:nvContentPartPr>
              <p14:xfrm>
                <a:off x="4716260" y="5460500"/>
                <a:ext cx="6840" cy="3027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B62943B-73DD-A76D-5466-12680B10DC7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707620" y="5451500"/>
                  <a:ext cx="24480" cy="32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006337B-8EAB-8480-A06B-888C938E7546}"/>
              </a:ext>
            </a:extLst>
          </p:cNvPr>
          <p:cNvGrpSpPr/>
          <p:nvPr/>
        </p:nvGrpSpPr>
        <p:grpSpPr>
          <a:xfrm>
            <a:off x="5160860" y="5439620"/>
            <a:ext cx="179640" cy="268920"/>
            <a:chOff x="5160860" y="5439620"/>
            <a:chExt cx="179640" cy="26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FC6569D6-1CA4-C8D3-CEBF-00A16B30148C}"/>
                    </a:ext>
                  </a:extLst>
                </p14:cNvPr>
                <p14:cNvContentPartPr/>
                <p14:nvPr/>
              </p14:nvContentPartPr>
              <p14:xfrm>
                <a:off x="5160860" y="5556260"/>
                <a:ext cx="146880" cy="3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FC6569D6-1CA4-C8D3-CEBF-00A16B30148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152220" y="5547260"/>
                  <a:ext cx="1645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7C9B4D8-1F0E-15F9-7FBF-CE294BEE2F0C}"/>
                    </a:ext>
                  </a:extLst>
                </p14:cNvPr>
                <p14:cNvContentPartPr/>
                <p14:nvPr/>
              </p14:nvContentPartPr>
              <p14:xfrm>
                <a:off x="5327180" y="5439620"/>
                <a:ext cx="13320" cy="2689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7C9B4D8-1F0E-15F9-7FBF-CE294BEE2F0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318180" y="5430980"/>
                  <a:ext cx="30960" cy="28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FEE9666D-6830-0FE5-6217-37E3FB63D5F1}"/>
                  </a:ext>
                </a:extLst>
              </p14:cNvPr>
              <p14:cNvContentPartPr/>
              <p14:nvPr/>
            </p14:nvContentPartPr>
            <p14:xfrm>
              <a:off x="6107300" y="5376980"/>
              <a:ext cx="219960" cy="2487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FEE9666D-6830-0FE5-6217-37E3FB63D5F1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098660" y="5368340"/>
                <a:ext cx="23760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6C193856-7318-749E-75AF-7F2CA4ABF7C6}"/>
                  </a:ext>
                </a:extLst>
              </p14:cNvPr>
              <p14:cNvContentPartPr/>
              <p14:nvPr/>
            </p14:nvContentPartPr>
            <p14:xfrm>
              <a:off x="4000580" y="5887460"/>
              <a:ext cx="5040" cy="2991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6C193856-7318-749E-75AF-7F2CA4ABF7C6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991580" y="5878460"/>
                <a:ext cx="2268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58B62D21-531B-357E-AB0F-ED2844406756}"/>
                  </a:ext>
                </a:extLst>
              </p14:cNvPr>
              <p14:cNvContentPartPr/>
              <p14:nvPr/>
            </p14:nvContentPartPr>
            <p14:xfrm>
              <a:off x="4689260" y="5866220"/>
              <a:ext cx="3240" cy="2754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58B62D21-531B-357E-AB0F-ED2844406756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680620" y="5857220"/>
                <a:ext cx="20880" cy="2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EA4B942-DDF4-D57B-D6F4-4CBA967F0B2A}"/>
                  </a:ext>
                </a:extLst>
              </p14:cNvPr>
              <p14:cNvContentPartPr/>
              <p14:nvPr/>
            </p14:nvContentPartPr>
            <p14:xfrm>
              <a:off x="5208740" y="5797100"/>
              <a:ext cx="202320" cy="2671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EA4B942-DDF4-D57B-D6F4-4CBA967F0B2A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200100" y="5788460"/>
                <a:ext cx="219960" cy="28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Group 87">
            <a:extLst>
              <a:ext uri="{FF2B5EF4-FFF2-40B4-BE49-F238E27FC236}">
                <a16:creationId xmlns:a16="http://schemas.microsoft.com/office/drawing/2014/main" id="{A7090552-93A8-F4E1-AFA6-BA52EB50D78E}"/>
              </a:ext>
            </a:extLst>
          </p:cNvPr>
          <p:cNvGrpSpPr/>
          <p:nvPr/>
        </p:nvGrpSpPr>
        <p:grpSpPr>
          <a:xfrm>
            <a:off x="5871140" y="5789540"/>
            <a:ext cx="256680" cy="284400"/>
            <a:chOff x="5871140" y="5789540"/>
            <a:chExt cx="256680" cy="28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CD347A7-4F66-20DC-0429-58AB8A7845E3}"/>
                    </a:ext>
                  </a:extLst>
                </p14:cNvPr>
                <p14:cNvContentPartPr/>
                <p14:nvPr/>
              </p14:nvContentPartPr>
              <p14:xfrm>
                <a:off x="5871140" y="5898260"/>
                <a:ext cx="16416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CD347A7-4F66-20DC-0429-58AB8A7845E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862140" y="5889260"/>
                  <a:ext cx="181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B07EBB8-F2BC-C4EA-9C26-BD455A8660B4}"/>
                    </a:ext>
                  </a:extLst>
                </p14:cNvPr>
                <p14:cNvContentPartPr/>
                <p14:nvPr/>
              </p14:nvContentPartPr>
              <p14:xfrm>
                <a:off x="6127460" y="5789540"/>
                <a:ext cx="360" cy="2844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B07EBB8-F2BC-C4EA-9C26-BD455A8660B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118460" y="5780540"/>
                  <a:ext cx="18000" cy="302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57814D8-0A86-958A-4EDA-B557747E5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3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2581"/>
    </mc:Choice>
    <mc:Fallback>
      <p:transition advClick="0" advTm="72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904240" y="-34434"/>
            <a:ext cx="6857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Relate Magnetization to Neuronal firing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A26B98-2627-7B4E-3077-8BD0DF2D4F2B}"/>
              </a:ext>
            </a:extLst>
          </p:cNvPr>
          <p:cNvGrpSpPr/>
          <p:nvPr/>
        </p:nvGrpSpPr>
        <p:grpSpPr>
          <a:xfrm>
            <a:off x="2191940" y="1049060"/>
            <a:ext cx="721080" cy="447480"/>
            <a:chOff x="2191940" y="1049060"/>
            <a:chExt cx="721080" cy="44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607A9B5-F3A6-8D26-A513-D6EE570722BF}"/>
                    </a:ext>
                  </a:extLst>
                </p14:cNvPr>
                <p14:cNvContentPartPr/>
                <p14:nvPr/>
              </p14:nvContentPartPr>
              <p14:xfrm>
                <a:off x="2191940" y="1049060"/>
                <a:ext cx="200520" cy="4284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607A9B5-F3A6-8D26-A513-D6EE570722B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83300" y="1040060"/>
                  <a:ext cx="21816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2BB99B3-E043-F634-2A5C-794BD0AB627D}"/>
                    </a:ext>
                  </a:extLst>
                </p14:cNvPr>
                <p14:cNvContentPartPr/>
                <p14:nvPr/>
              </p14:nvContentPartPr>
              <p14:xfrm>
                <a:off x="2453660" y="1288460"/>
                <a:ext cx="200160" cy="136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2BB99B3-E043-F634-2A5C-794BD0AB627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44660" y="1279820"/>
                  <a:ext cx="2178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361766E-E170-DD37-DA51-F287158EBEF4}"/>
                    </a:ext>
                  </a:extLst>
                </p14:cNvPr>
                <p14:cNvContentPartPr/>
                <p14:nvPr/>
              </p14:nvContentPartPr>
              <p14:xfrm>
                <a:off x="2523140" y="1395380"/>
                <a:ext cx="16848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361766E-E170-DD37-DA51-F287158EBEF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514140" y="1386740"/>
                  <a:ext cx="186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A862A79-6F5E-AA37-D725-8C13E94BF946}"/>
                    </a:ext>
                  </a:extLst>
                </p14:cNvPr>
                <p14:cNvContentPartPr/>
                <p14:nvPr/>
              </p14:nvContentPartPr>
              <p14:xfrm>
                <a:off x="2892500" y="1059140"/>
                <a:ext cx="20520" cy="437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A862A79-6F5E-AA37-D725-8C13E94BF94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83860" y="1050500"/>
                  <a:ext cx="38160" cy="45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2A3BB6E-E0A3-F86F-7457-33E68EEC28B3}"/>
              </a:ext>
            </a:extLst>
          </p:cNvPr>
          <p:cNvGrpSpPr/>
          <p:nvPr/>
        </p:nvGrpSpPr>
        <p:grpSpPr>
          <a:xfrm>
            <a:off x="6136100" y="986060"/>
            <a:ext cx="509400" cy="407520"/>
            <a:chOff x="6136100" y="986060"/>
            <a:chExt cx="509400" cy="40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2722454-1555-39DA-354A-286CA8088500}"/>
                    </a:ext>
                  </a:extLst>
                </p14:cNvPr>
                <p14:cNvContentPartPr/>
                <p14:nvPr/>
              </p14:nvContentPartPr>
              <p14:xfrm>
                <a:off x="6290540" y="987860"/>
                <a:ext cx="360" cy="355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2722454-1555-39DA-354A-286CA808850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81540" y="979220"/>
                  <a:ext cx="1800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22441DE-56EE-8735-FFA0-BF19E6856EF7}"/>
                    </a:ext>
                  </a:extLst>
                </p14:cNvPr>
                <p14:cNvContentPartPr/>
                <p14:nvPr/>
              </p14:nvContentPartPr>
              <p14:xfrm>
                <a:off x="6136100" y="1159220"/>
                <a:ext cx="29088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22441DE-56EE-8735-FFA0-BF19E6856EF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27100" y="1150580"/>
                  <a:ext cx="308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A1DBDA8-7E3C-192D-420E-F57862C85478}"/>
                    </a:ext>
                  </a:extLst>
                </p14:cNvPr>
                <p14:cNvContentPartPr/>
                <p14:nvPr/>
              </p14:nvContentPartPr>
              <p14:xfrm>
                <a:off x="6641900" y="986060"/>
                <a:ext cx="3600" cy="407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A1DBDA8-7E3C-192D-420E-F57862C8547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632900" y="977420"/>
                  <a:ext cx="21240" cy="42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92379-B254-C3A2-9A9F-52AC4A5F44D8}"/>
              </a:ext>
            </a:extLst>
          </p:cNvPr>
          <p:cNvGrpSpPr/>
          <p:nvPr/>
        </p:nvGrpSpPr>
        <p:grpSpPr>
          <a:xfrm>
            <a:off x="5052500" y="1172900"/>
            <a:ext cx="760320" cy="275760"/>
            <a:chOff x="5052500" y="1172900"/>
            <a:chExt cx="760320" cy="27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45C3EB0-218B-D6BE-C980-FA100B45CCAA}"/>
                    </a:ext>
                  </a:extLst>
                </p14:cNvPr>
                <p14:cNvContentPartPr/>
                <p14:nvPr/>
              </p14:nvContentPartPr>
              <p14:xfrm>
                <a:off x="5144300" y="1237340"/>
                <a:ext cx="293400" cy="211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45C3EB0-218B-D6BE-C980-FA100B45CCA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135660" y="1228340"/>
                  <a:ext cx="3110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02164C6-3668-53E3-9403-9817497B15E9}"/>
                    </a:ext>
                  </a:extLst>
                </p14:cNvPr>
                <p14:cNvContentPartPr/>
                <p14:nvPr/>
              </p14:nvContentPartPr>
              <p14:xfrm>
                <a:off x="5680700" y="1172900"/>
                <a:ext cx="123480" cy="6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02164C6-3668-53E3-9403-9817497B15E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671700" y="1163900"/>
                  <a:ext cx="1411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8306B05-E070-358C-C4FF-B80E086E4C1A}"/>
                    </a:ext>
                  </a:extLst>
                </p14:cNvPr>
                <p14:cNvContentPartPr/>
                <p14:nvPr/>
              </p14:nvContentPartPr>
              <p14:xfrm>
                <a:off x="5689340" y="1284500"/>
                <a:ext cx="12348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8306B05-E070-358C-C4FF-B80E086E4C1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680700" y="1275500"/>
                  <a:ext cx="141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33B10B1-DFA0-D8C5-308F-357EAB117408}"/>
                    </a:ext>
                  </a:extLst>
                </p14:cNvPr>
                <p14:cNvContentPartPr/>
                <p14:nvPr/>
              </p14:nvContentPartPr>
              <p14:xfrm>
                <a:off x="5052500" y="1246700"/>
                <a:ext cx="9288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33B10B1-DFA0-D8C5-308F-357EAB11740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043500" y="1238060"/>
                  <a:ext cx="110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4B3FAE-8305-39DE-06C7-6D92050B42EC}"/>
              </a:ext>
            </a:extLst>
          </p:cNvPr>
          <p:cNvGrpSpPr/>
          <p:nvPr/>
        </p:nvGrpSpPr>
        <p:grpSpPr>
          <a:xfrm>
            <a:off x="3491180" y="1127540"/>
            <a:ext cx="933480" cy="479520"/>
            <a:chOff x="3491180" y="1127540"/>
            <a:chExt cx="933480" cy="47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E2ABE33-70C9-2C7A-57D7-D451E1A91934}"/>
                    </a:ext>
                  </a:extLst>
                </p14:cNvPr>
                <p14:cNvContentPartPr/>
                <p14:nvPr/>
              </p14:nvContentPartPr>
              <p14:xfrm>
                <a:off x="3618260" y="1284500"/>
                <a:ext cx="659160" cy="3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E2ABE33-70C9-2C7A-57D7-D451E1A9193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609260" y="1275500"/>
                  <a:ext cx="6768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5CD78DF-1772-5591-0773-810F3F30FDC4}"/>
                    </a:ext>
                  </a:extLst>
                </p14:cNvPr>
                <p14:cNvContentPartPr/>
                <p14:nvPr/>
              </p14:nvContentPartPr>
              <p14:xfrm>
                <a:off x="3671540" y="1385300"/>
                <a:ext cx="654480" cy="18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5CD78DF-1772-5591-0773-810F3F30FDC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662900" y="1376300"/>
                  <a:ext cx="6721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26B9C0B-94FC-0DFA-30F1-8E447BE513B0}"/>
                    </a:ext>
                  </a:extLst>
                </p14:cNvPr>
                <p14:cNvContentPartPr/>
                <p14:nvPr/>
              </p14:nvContentPartPr>
              <p14:xfrm>
                <a:off x="4164380" y="1127540"/>
                <a:ext cx="260280" cy="4417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26B9C0B-94FC-0DFA-30F1-8E447BE513B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155380" y="1118540"/>
                  <a:ext cx="27792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88C445E-279E-E181-802B-41D478FB3811}"/>
                    </a:ext>
                  </a:extLst>
                </p14:cNvPr>
                <p14:cNvContentPartPr/>
                <p14:nvPr/>
              </p14:nvContentPartPr>
              <p14:xfrm>
                <a:off x="3491180" y="1144460"/>
                <a:ext cx="297000" cy="462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88C445E-279E-E181-802B-41D478FB381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482180" y="1135820"/>
                  <a:ext cx="314640" cy="48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02B326-C657-41EE-E3AE-C261DD593BDD}"/>
              </a:ext>
            </a:extLst>
          </p:cNvPr>
          <p:cNvGrpSpPr/>
          <p:nvPr/>
        </p:nvGrpSpPr>
        <p:grpSpPr>
          <a:xfrm>
            <a:off x="2070260" y="2257580"/>
            <a:ext cx="1186200" cy="449280"/>
            <a:chOff x="2070260" y="2257580"/>
            <a:chExt cx="1186200" cy="44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79F3B44-278B-1719-95B0-4761A5F0ECD9}"/>
                    </a:ext>
                  </a:extLst>
                </p14:cNvPr>
                <p14:cNvContentPartPr/>
                <p14:nvPr/>
              </p14:nvContentPartPr>
              <p14:xfrm>
                <a:off x="2070260" y="2257580"/>
                <a:ext cx="173880" cy="4345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79F3B44-278B-1719-95B0-4761A5F0ECD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061260" y="2248580"/>
                  <a:ext cx="19152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A296438-56A5-F468-13AD-3B3E995E0C2C}"/>
                    </a:ext>
                  </a:extLst>
                </p14:cNvPr>
                <p14:cNvContentPartPr/>
                <p14:nvPr/>
              </p14:nvContentPartPr>
              <p14:xfrm>
                <a:off x="2413340" y="2440460"/>
                <a:ext cx="229320" cy="11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A296438-56A5-F468-13AD-3B3E995E0C2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404340" y="2431820"/>
                  <a:ext cx="24696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5983E6D-F905-B401-E927-02859BF8EE9E}"/>
                    </a:ext>
                  </a:extLst>
                </p14:cNvPr>
                <p14:cNvContentPartPr/>
                <p14:nvPr/>
              </p14:nvContentPartPr>
              <p14:xfrm>
                <a:off x="2519900" y="2561780"/>
                <a:ext cx="17028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5983E6D-F905-B401-E927-02859BF8EE9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510900" y="2553140"/>
                  <a:ext cx="187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315632C-FBD3-B4A0-ACEF-CC5C743997DF}"/>
                    </a:ext>
                  </a:extLst>
                </p14:cNvPr>
                <p14:cNvContentPartPr/>
                <p14:nvPr/>
              </p14:nvContentPartPr>
              <p14:xfrm>
                <a:off x="2958380" y="2361620"/>
                <a:ext cx="298080" cy="345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315632C-FBD3-B4A0-ACEF-CC5C743997D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949380" y="2352980"/>
                  <a:ext cx="315720" cy="36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72D67C7-E4E4-F161-366E-18D3B0B19E7A}"/>
              </a:ext>
            </a:extLst>
          </p:cNvPr>
          <p:cNvGrpSpPr/>
          <p:nvPr/>
        </p:nvGrpSpPr>
        <p:grpSpPr>
          <a:xfrm>
            <a:off x="3589460" y="2343980"/>
            <a:ext cx="949320" cy="437040"/>
            <a:chOff x="3589460" y="2343980"/>
            <a:chExt cx="949320" cy="43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27FC3A0-484C-DC72-6C27-0078A8E71B4B}"/>
                    </a:ext>
                  </a:extLst>
                </p14:cNvPr>
                <p14:cNvContentPartPr/>
                <p14:nvPr/>
              </p14:nvContentPartPr>
              <p14:xfrm>
                <a:off x="3589460" y="2343980"/>
                <a:ext cx="226800" cy="384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27FC3A0-484C-DC72-6C27-0078A8E71B4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580460" y="2334980"/>
                  <a:ext cx="24444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767A03B-90C4-6159-7CF1-1FB9C8D7C074}"/>
                    </a:ext>
                  </a:extLst>
                </p14:cNvPr>
                <p14:cNvContentPartPr/>
                <p14:nvPr/>
              </p14:nvContentPartPr>
              <p14:xfrm>
                <a:off x="3671900" y="2535140"/>
                <a:ext cx="748800" cy="72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767A03B-90C4-6159-7CF1-1FB9C8D7C07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663260" y="2526500"/>
                  <a:ext cx="7664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CAFF8C1-B8BF-7FD3-4AE7-2FB4DBB8ECF9}"/>
                    </a:ext>
                  </a:extLst>
                </p14:cNvPr>
                <p14:cNvContentPartPr/>
                <p14:nvPr/>
              </p14:nvContentPartPr>
              <p14:xfrm>
                <a:off x="3679100" y="2677340"/>
                <a:ext cx="75852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CAFF8C1-B8BF-7FD3-4AE7-2FB4DBB8ECF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670100" y="2668700"/>
                  <a:ext cx="776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4038119-DF62-1860-C7BC-4E2365567DBB}"/>
                    </a:ext>
                  </a:extLst>
                </p14:cNvPr>
                <p14:cNvContentPartPr/>
                <p14:nvPr/>
              </p14:nvContentPartPr>
              <p14:xfrm>
                <a:off x="4257980" y="2415980"/>
                <a:ext cx="280800" cy="365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4038119-DF62-1860-C7BC-4E2365567DB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248980" y="2407340"/>
                  <a:ext cx="298440" cy="38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04BBDD-8D8A-A290-B997-ECD05E97BBD4}"/>
              </a:ext>
            </a:extLst>
          </p:cNvPr>
          <p:cNvGrpSpPr/>
          <p:nvPr/>
        </p:nvGrpSpPr>
        <p:grpSpPr>
          <a:xfrm>
            <a:off x="5384420" y="2114300"/>
            <a:ext cx="1280160" cy="460800"/>
            <a:chOff x="5384420" y="2114300"/>
            <a:chExt cx="1280160" cy="46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D176729-028D-D455-867D-D197F52E912E}"/>
                    </a:ext>
                  </a:extLst>
                </p14:cNvPr>
                <p14:cNvContentPartPr/>
                <p14:nvPr/>
              </p14:nvContentPartPr>
              <p14:xfrm>
                <a:off x="5384420" y="2367020"/>
                <a:ext cx="298080" cy="208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D176729-028D-D455-867D-D197F52E912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375420" y="2358380"/>
                  <a:ext cx="31572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3D99409-D346-4651-80E3-35F43951FBE5}"/>
                    </a:ext>
                  </a:extLst>
                </p14:cNvPr>
                <p14:cNvContentPartPr/>
                <p14:nvPr/>
              </p14:nvContentPartPr>
              <p14:xfrm>
                <a:off x="5829380" y="2392220"/>
                <a:ext cx="16596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3D99409-D346-4651-80E3-35F43951FBE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820380" y="2383220"/>
                  <a:ext cx="18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52E09EA-D27E-BCEF-E4D2-B3ED2EE3EC1A}"/>
                    </a:ext>
                  </a:extLst>
                </p14:cNvPr>
                <p14:cNvContentPartPr/>
                <p14:nvPr/>
              </p14:nvContentPartPr>
              <p14:xfrm>
                <a:off x="5894900" y="2438660"/>
                <a:ext cx="17712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52E09EA-D27E-BCEF-E4D2-B3ED2EE3EC1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886260" y="2430020"/>
                  <a:ext cx="194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050E470-01DA-CCFC-C825-D653991133A3}"/>
                    </a:ext>
                  </a:extLst>
                </p14:cNvPr>
                <p14:cNvContentPartPr/>
                <p14:nvPr/>
              </p14:nvContentPartPr>
              <p14:xfrm>
                <a:off x="6261020" y="2351900"/>
                <a:ext cx="186480" cy="14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050E470-01DA-CCFC-C825-D653991133A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252020" y="2343260"/>
                  <a:ext cx="20412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482A162-C117-212A-1486-11C6D11CF11B}"/>
                    </a:ext>
                  </a:extLst>
                </p14:cNvPr>
                <p14:cNvContentPartPr/>
                <p14:nvPr/>
              </p14:nvContentPartPr>
              <p14:xfrm>
                <a:off x="6646940" y="2114300"/>
                <a:ext cx="17640" cy="4392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482A162-C117-212A-1486-11C6D11CF11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637940" y="2105300"/>
                  <a:ext cx="35280" cy="45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D05BFA1-A77C-DFEB-7C2C-ED08EB831DBE}"/>
                  </a:ext>
                </a:extLst>
              </p14:cNvPr>
              <p14:cNvContentPartPr/>
              <p14:nvPr/>
            </p14:nvContentPartPr>
            <p14:xfrm>
              <a:off x="1769660" y="2979380"/>
              <a:ext cx="1686600" cy="4669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D05BFA1-A77C-DFEB-7C2C-ED08EB831DBE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761020" y="2970380"/>
                <a:ext cx="1704240" cy="48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BA0F2F91-8A45-0293-5A28-EFE468114443}"/>
              </a:ext>
            </a:extLst>
          </p:cNvPr>
          <p:cNvGrpSpPr/>
          <p:nvPr/>
        </p:nvGrpSpPr>
        <p:grpSpPr>
          <a:xfrm>
            <a:off x="2079620" y="3694340"/>
            <a:ext cx="1571040" cy="774000"/>
            <a:chOff x="2079620" y="3694340"/>
            <a:chExt cx="1571040" cy="77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9D574A9-0A09-79AE-C814-9CCCE84A6182}"/>
                    </a:ext>
                  </a:extLst>
                </p14:cNvPr>
                <p14:cNvContentPartPr/>
                <p14:nvPr/>
              </p14:nvContentPartPr>
              <p14:xfrm>
                <a:off x="2082860" y="3694340"/>
                <a:ext cx="210240" cy="507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9D574A9-0A09-79AE-C814-9CCCE84A618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074220" y="3685340"/>
                  <a:ext cx="227880" cy="52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F4B68EF-0192-6C6B-75DB-6B21F7A9F921}"/>
                    </a:ext>
                  </a:extLst>
                </p14:cNvPr>
                <p14:cNvContentPartPr/>
                <p14:nvPr/>
              </p14:nvContentPartPr>
              <p14:xfrm>
                <a:off x="2163500" y="4119140"/>
                <a:ext cx="105840" cy="8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F4B68EF-0192-6C6B-75DB-6B21F7A9F92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154500" y="4110140"/>
                  <a:ext cx="12348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83B3460-F130-3C30-1DBF-2D2E27655B4E}"/>
                    </a:ext>
                  </a:extLst>
                </p14:cNvPr>
                <p14:cNvContentPartPr/>
                <p14:nvPr/>
              </p14:nvContentPartPr>
              <p14:xfrm>
                <a:off x="2079620" y="3943460"/>
                <a:ext cx="712440" cy="184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83B3460-F130-3C30-1DBF-2D2E27655B4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070980" y="3934820"/>
                  <a:ext cx="73008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528F29A-B894-8283-9393-F7E7DAD5CA08}"/>
                    </a:ext>
                  </a:extLst>
                </p14:cNvPr>
                <p14:cNvContentPartPr/>
                <p14:nvPr/>
              </p14:nvContentPartPr>
              <p14:xfrm>
                <a:off x="2846780" y="3852020"/>
                <a:ext cx="803880" cy="6163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528F29A-B894-8283-9393-F7E7DAD5CA0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837780" y="3843020"/>
                  <a:ext cx="821520" cy="63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DDBB880-A218-BC6A-0F9E-DF2F56EB8839}"/>
                    </a:ext>
                  </a:extLst>
                </p14:cNvPr>
                <p14:cNvContentPartPr/>
                <p14:nvPr/>
              </p14:nvContentPartPr>
              <p14:xfrm>
                <a:off x="2421620" y="3808100"/>
                <a:ext cx="68040" cy="83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DDBB880-A218-BC6A-0F9E-DF2F56EB883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412980" y="3799100"/>
                  <a:ext cx="85680" cy="10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D1B0992-E88B-02AD-300B-08092B191C96}"/>
                  </a:ext>
                </a:extLst>
              </p14:cNvPr>
              <p14:cNvContentPartPr/>
              <p14:nvPr/>
            </p14:nvContentPartPr>
            <p14:xfrm>
              <a:off x="5131340" y="2745740"/>
              <a:ext cx="1939680" cy="5652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D1B0992-E88B-02AD-300B-08092B191C9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122700" y="2737100"/>
                <a:ext cx="1957320" cy="58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F308F569-E9AD-549A-B503-5303426D2BFC}"/>
              </a:ext>
            </a:extLst>
          </p:cNvPr>
          <p:cNvGrpSpPr/>
          <p:nvPr/>
        </p:nvGrpSpPr>
        <p:grpSpPr>
          <a:xfrm>
            <a:off x="5281820" y="3579500"/>
            <a:ext cx="1471320" cy="651600"/>
            <a:chOff x="5281820" y="3579500"/>
            <a:chExt cx="1471320" cy="65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19A03F7-9660-7B4E-2641-CF8F1136BE86}"/>
                    </a:ext>
                  </a:extLst>
                </p14:cNvPr>
                <p14:cNvContentPartPr/>
                <p14:nvPr/>
              </p14:nvContentPartPr>
              <p14:xfrm>
                <a:off x="5281820" y="3625580"/>
                <a:ext cx="436320" cy="4460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19A03F7-9660-7B4E-2641-CF8F1136BE8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272820" y="3616580"/>
                  <a:ext cx="45396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7AEFAB6-82EB-0604-7333-793337250844}"/>
                    </a:ext>
                  </a:extLst>
                </p14:cNvPr>
                <p14:cNvContentPartPr/>
                <p14:nvPr/>
              </p14:nvContentPartPr>
              <p14:xfrm>
                <a:off x="5595740" y="3740420"/>
                <a:ext cx="34920" cy="38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7AEFAB6-82EB-0604-7333-79333725084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587100" y="3731420"/>
                  <a:ext cx="525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2EDB472-CCDC-44A1-1CA0-35D908D8F5A9}"/>
                    </a:ext>
                  </a:extLst>
                </p14:cNvPr>
                <p14:cNvContentPartPr/>
                <p14:nvPr/>
              </p14:nvContentPartPr>
              <p14:xfrm>
                <a:off x="5732900" y="3815300"/>
                <a:ext cx="135720" cy="4158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2EDB472-CCDC-44A1-1CA0-35D908D8F5A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723900" y="3806300"/>
                  <a:ext cx="15336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71EE2AF-3C34-4025-DEC8-DC0EDD48C2F4}"/>
                    </a:ext>
                  </a:extLst>
                </p14:cNvPr>
                <p14:cNvContentPartPr/>
                <p14:nvPr/>
              </p14:nvContentPartPr>
              <p14:xfrm>
                <a:off x="5942780" y="3579500"/>
                <a:ext cx="324360" cy="433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71EE2AF-3C34-4025-DEC8-DC0EDD48C2F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934140" y="3570860"/>
                  <a:ext cx="34200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3A55C1B-919A-404D-66AA-7854779599DA}"/>
                    </a:ext>
                  </a:extLst>
                </p14:cNvPr>
                <p14:cNvContentPartPr/>
                <p14:nvPr/>
              </p14:nvContentPartPr>
              <p14:xfrm>
                <a:off x="6238340" y="3731060"/>
                <a:ext cx="514800" cy="3204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3A55C1B-919A-404D-66AA-7854779599D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229700" y="3722060"/>
                  <a:ext cx="532440" cy="33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55D81E4-FD22-A4CC-E94C-1238F209E530}"/>
              </a:ext>
            </a:extLst>
          </p:cNvPr>
          <p:cNvGrpSpPr/>
          <p:nvPr/>
        </p:nvGrpSpPr>
        <p:grpSpPr>
          <a:xfrm>
            <a:off x="1070900" y="5166740"/>
            <a:ext cx="506160" cy="569880"/>
            <a:chOff x="1070900" y="5166740"/>
            <a:chExt cx="506160" cy="56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8C72FFA-6110-0EFC-B4E4-4F1A4F0C663A}"/>
                    </a:ext>
                  </a:extLst>
                </p14:cNvPr>
                <p14:cNvContentPartPr/>
                <p14:nvPr/>
              </p14:nvContentPartPr>
              <p14:xfrm>
                <a:off x="1070900" y="5166740"/>
                <a:ext cx="205920" cy="569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8C72FFA-6110-0EFC-B4E4-4F1A4F0C663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61900" y="5158100"/>
                  <a:ext cx="223560" cy="58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FC4ACE6-36AC-478A-0135-9BB8921E8251}"/>
                    </a:ext>
                  </a:extLst>
                </p14:cNvPr>
                <p14:cNvContentPartPr/>
                <p14:nvPr/>
              </p14:nvContentPartPr>
              <p14:xfrm>
                <a:off x="1435220" y="5526380"/>
                <a:ext cx="11484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FC4ACE6-36AC-478A-0135-9BB8921E825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426580" y="5517380"/>
                  <a:ext cx="132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0C95F321-3325-A817-473C-099EB223F4F1}"/>
                    </a:ext>
                  </a:extLst>
                </p14:cNvPr>
                <p14:cNvContentPartPr/>
                <p14:nvPr/>
              </p14:nvContentPartPr>
              <p14:xfrm>
                <a:off x="1458260" y="5653100"/>
                <a:ext cx="118800" cy="36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0C95F321-3325-A817-473C-099EB223F4F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449620" y="5644460"/>
                  <a:ext cx="136440" cy="2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D8EEFC2-E2F4-A16D-4706-5AC3C8BD4935}"/>
              </a:ext>
            </a:extLst>
          </p:cNvPr>
          <p:cNvGrpSpPr/>
          <p:nvPr/>
        </p:nvGrpSpPr>
        <p:grpSpPr>
          <a:xfrm>
            <a:off x="2123180" y="5029220"/>
            <a:ext cx="704880" cy="1069920"/>
            <a:chOff x="2123180" y="5029220"/>
            <a:chExt cx="704880" cy="106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88036E9-BA90-233B-180A-53A0BFC58851}"/>
                    </a:ext>
                  </a:extLst>
                </p14:cNvPr>
                <p14:cNvContentPartPr/>
                <p14:nvPr/>
              </p14:nvContentPartPr>
              <p14:xfrm>
                <a:off x="2157740" y="5029220"/>
                <a:ext cx="360" cy="4539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88036E9-BA90-233B-180A-53A0BFC5885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149100" y="5020580"/>
                  <a:ext cx="1800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023C3D8-07D9-3E58-C32A-A984B4177F10}"/>
                    </a:ext>
                  </a:extLst>
                </p14:cNvPr>
                <p14:cNvContentPartPr/>
                <p14:nvPr/>
              </p14:nvContentPartPr>
              <p14:xfrm>
                <a:off x="2293460" y="5214620"/>
                <a:ext cx="172800" cy="3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023C3D8-07D9-3E58-C32A-A984B4177F1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284820" y="5205980"/>
                  <a:ext cx="19044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00C99D0-4AA6-EB89-108F-785FC9109F30}"/>
                    </a:ext>
                  </a:extLst>
                </p14:cNvPr>
                <p14:cNvContentPartPr/>
                <p14:nvPr/>
              </p14:nvContentPartPr>
              <p14:xfrm>
                <a:off x="2381300" y="5126060"/>
                <a:ext cx="3600" cy="2451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00C99D0-4AA6-EB89-108F-785FC9109F3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372660" y="5117420"/>
                  <a:ext cx="2124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C267869-9CCD-B009-9E4F-0F4DB9894725}"/>
                    </a:ext>
                  </a:extLst>
                </p14:cNvPr>
                <p14:cNvContentPartPr/>
                <p14:nvPr/>
              </p14:nvContentPartPr>
              <p14:xfrm>
                <a:off x="2521340" y="5173940"/>
                <a:ext cx="273600" cy="2934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C267869-9CCD-B009-9E4F-0F4DB989472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512340" y="5165300"/>
                  <a:ext cx="29124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723752D-5737-C9AF-B45A-A2ED1CD4CBD5}"/>
                    </a:ext>
                  </a:extLst>
                </p14:cNvPr>
                <p14:cNvContentPartPr/>
                <p14:nvPr/>
              </p14:nvContentPartPr>
              <p14:xfrm>
                <a:off x="2123180" y="5619620"/>
                <a:ext cx="70488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723752D-5737-C9AF-B45A-A2ED1CD4CBD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114540" y="5610980"/>
                  <a:ext cx="722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E963A81-4FE3-5619-7824-1DEA49E234F8}"/>
                    </a:ext>
                  </a:extLst>
                </p14:cNvPr>
                <p14:cNvContentPartPr/>
                <p14:nvPr/>
              </p14:nvContentPartPr>
              <p14:xfrm>
                <a:off x="2387780" y="5696660"/>
                <a:ext cx="325080" cy="4024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E963A81-4FE3-5619-7824-1DEA49E234F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379140" y="5687660"/>
                  <a:ext cx="342720" cy="42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108F966-898B-D35E-88D5-41537388E194}"/>
              </a:ext>
            </a:extLst>
          </p:cNvPr>
          <p:cNvGrpSpPr/>
          <p:nvPr/>
        </p:nvGrpSpPr>
        <p:grpSpPr>
          <a:xfrm>
            <a:off x="3698180" y="5401100"/>
            <a:ext cx="843480" cy="367200"/>
            <a:chOff x="3698180" y="5401100"/>
            <a:chExt cx="843480" cy="36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B79F620-A635-65C3-4D1B-BB4BCBF8BF67}"/>
                    </a:ext>
                  </a:extLst>
                </p14:cNvPr>
                <p14:cNvContentPartPr/>
                <p14:nvPr/>
              </p14:nvContentPartPr>
              <p14:xfrm>
                <a:off x="3698180" y="5409740"/>
                <a:ext cx="258120" cy="3585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B79F620-A635-65C3-4D1B-BB4BCBF8BF6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689180" y="5400740"/>
                  <a:ext cx="27576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126BAEB-8AB6-5BD0-C5EC-97449725CEA8}"/>
                    </a:ext>
                  </a:extLst>
                </p14:cNvPr>
                <p14:cNvContentPartPr/>
                <p14:nvPr/>
              </p14:nvContentPartPr>
              <p14:xfrm>
                <a:off x="3776300" y="5532500"/>
                <a:ext cx="71136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126BAEB-8AB6-5BD0-C5EC-97449725CEA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767660" y="5523860"/>
                  <a:ext cx="729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028B95A-68B1-69CA-00BC-29D5DBEC8C11}"/>
                    </a:ext>
                  </a:extLst>
                </p14:cNvPr>
                <p14:cNvContentPartPr/>
                <p14:nvPr/>
              </p14:nvContentPartPr>
              <p14:xfrm>
                <a:off x="3819500" y="5592260"/>
                <a:ext cx="506520" cy="54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028B95A-68B1-69CA-00BC-29D5DBEC8C1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810860" y="5583620"/>
                  <a:ext cx="5241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3B3B3DC-F8AD-4D77-B446-03CA9ECC9B5D}"/>
                    </a:ext>
                  </a:extLst>
                </p14:cNvPr>
                <p14:cNvContentPartPr/>
                <p14:nvPr/>
              </p14:nvContentPartPr>
              <p14:xfrm>
                <a:off x="4246460" y="5401100"/>
                <a:ext cx="295200" cy="3488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3B3B3DC-F8AD-4D77-B446-03CA9ECC9B5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237460" y="5392100"/>
                  <a:ext cx="312840" cy="36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14D2B34-D956-B8BE-EF95-0218F0E51DD8}"/>
              </a:ext>
            </a:extLst>
          </p:cNvPr>
          <p:cNvGrpSpPr/>
          <p:nvPr/>
        </p:nvGrpSpPr>
        <p:grpSpPr>
          <a:xfrm>
            <a:off x="4950260" y="5355380"/>
            <a:ext cx="1656360" cy="418680"/>
            <a:chOff x="4950260" y="5355380"/>
            <a:chExt cx="1656360" cy="41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78C0352-D7A4-5E24-98C3-5A8DB01AE0B9}"/>
                    </a:ext>
                  </a:extLst>
                </p14:cNvPr>
                <p14:cNvContentPartPr/>
                <p14:nvPr/>
              </p14:nvContentPartPr>
              <p14:xfrm>
                <a:off x="4950260" y="5506580"/>
                <a:ext cx="352800" cy="2674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78C0352-D7A4-5E24-98C3-5A8DB01AE0B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941260" y="5497580"/>
                  <a:ext cx="37044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052EDD8C-58F5-3125-F5F7-5A6B63CF6502}"/>
                    </a:ext>
                  </a:extLst>
                </p14:cNvPr>
                <p14:cNvContentPartPr/>
                <p14:nvPr/>
              </p14:nvContentPartPr>
              <p14:xfrm>
                <a:off x="5364260" y="5584340"/>
                <a:ext cx="163080" cy="36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052EDD8C-58F5-3125-F5F7-5A6B63CF650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355260" y="5575700"/>
                  <a:ext cx="1807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A12C4A8-3602-FC00-9C1C-0C62282923C1}"/>
                    </a:ext>
                  </a:extLst>
                </p14:cNvPr>
                <p14:cNvContentPartPr/>
                <p14:nvPr/>
              </p14:nvContentPartPr>
              <p14:xfrm>
                <a:off x="5447060" y="5644460"/>
                <a:ext cx="183600" cy="30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A12C4A8-3602-FC00-9C1C-0C62282923C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438060" y="5635820"/>
                  <a:ext cx="2012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4A94899-57D6-039F-C954-3ABCFF2C05B6}"/>
                    </a:ext>
                  </a:extLst>
                </p14:cNvPr>
                <p14:cNvContentPartPr/>
                <p14:nvPr/>
              </p14:nvContentPartPr>
              <p14:xfrm>
                <a:off x="5769260" y="5405060"/>
                <a:ext cx="200520" cy="3380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4A94899-57D6-039F-C954-3ABCFF2C05B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760620" y="5396060"/>
                  <a:ext cx="21816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9DE08DC-AB41-03C7-4AD3-A71F96CDA63E}"/>
                    </a:ext>
                  </a:extLst>
                </p14:cNvPr>
                <p14:cNvContentPartPr/>
                <p14:nvPr/>
              </p14:nvContentPartPr>
              <p14:xfrm>
                <a:off x="6029180" y="5414060"/>
                <a:ext cx="158040" cy="324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9DE08DC-AB41-03C7-4AD3-A71F96CDA63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020540" y="5405420"/>
                  <a:ext cx="17568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6A4E3BF-69F2-D744-43DA-DF03C8A0717D}"/>
                    </a:ext>
                  </a:extLst>
                </p14:cNvPr>
                <p14:cNvContentPartPr/>
                <p14:nvPr/>
              </p14:nvContentPartPr>
              <p14:xfrm>
                <a:off x="6326900" y="5571380"/>
                <a:ext cx="135000" cy="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6A4E3BF-69F2-D744-43DA-DF03C8A0717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317900" y="5562380"/>
                  <a:ext cx="152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0111365-B51B-28EB-F236-51BACF76BF9F}"/>
                    </a:ext>
                  </a:extLst>
                </p14:cNvPr>
                <p14:cNvContentPartPr/>
                <p14:nvPr/>
              </p14:nvContentPartPr>
              <p14:xfrm>
                <a:off x="6582140" y="5355380"/>
                <a:ext cx="24480" cy="3639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0111365-B51B-28EB-F236-51BACF76BF9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573140" y="5346380"/>
                  <a:ext cx="42120" cy="381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BA13781-2611-788D-A5E1-B02E9719F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3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5893"/>
    </mc:Choice>
    <mc:Fallback>
      <p:transition advClick="0" advTm="55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467692" y="-34434"/>
            <a:ext cx="5731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Rewrite in neuronal terms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04D081AC-DC0F-57AF-266F-B399E73C4A55}"/>
                  </a:ext>
                </a:extLst>
              </p14:cNvPr>
              <p14:cNvContentPartPr/>
              <p14:nvPr/>
            </p14:nvContentPartPr>
            <p14:xfrm>
              <a:off x="125720" y="1003198"/>
              <a:ext cx="360" cy="1512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04D081AC-DC0F-57AF-266F-B399E73C4A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720" y="994198"/>
                <a:ext cx="18000" cy="3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94" name="Group 293">
            <a:extLst>
              <a:ext uri="{FF2B5EF4-FFF2-40B4-BE49-F238E27FC236}">
                <a16:creationId xmlns:a16="http://schemas.microsoft.com/office/drawing/2014/main" id="{72A613F8-ED71-BB69-6E04-510D129B957D}"/>
              </a:ext>
            </a:extLst>
          </p:cNvPr>
          <p:cNvGrpSpPr/>
          <p:nvPr/>
        </p:nvGrpSpPr>
        <p:grpSpPr>
          <a:xfrm>
            <a:off x="581308" y="986577"/>
            <a:ext cx="6678431" cy="461665"/>
            <a:chOff x="998196" y="998326"/>
            <a:chExt cx="6678431" cy="461665"/>
          </a:xfrm>
        </p:grpSpPr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C61B72D5-3299-9043-943A-59A419CAAB09}"/>
                </a:ext>
              </a:extLst>
            </p:cNvPr>
            <p:cNvSpPr txBox="1"/>
            <p:nvPr/>
          </p:nvSpPr>
          <p:spPr>
            <a:xfrm>
              <a:off x="998196" y="998326"/>
              <a:ext cx="66784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2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dirty="0"/>
                <a:t> 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3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sz="2400" dirty="0"/>
                <a:t> </a:t>
              </a:r>
              <a:r>
                <a:rPr lang="en-US" dirty="0"/>
                <a:t>(x</a:t>
              </a:r>
              <a:r>
                <a:rPr lang="en-US" baseline="-25000" dirty="0"/>
                <a:t>2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3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sz="2400" dirty="0"/>
                <a:t> </a:t>
              </a:r>
              <a:r>
                <a:rPr lang="en-US" dirty="0"/>
                <a:t>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2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4</a:t>
              </a:r>
              <a:r>
                <a:rPr lang="en-US" dirty="0"/>
                <a:t>) 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3D524B7D-FF03-F1C8-B650-04ECFF1E66C2}"/>
                    </a:ext>
                  </a:extLst>
                </p14:cNvPr>
                <p14:cNvContentPartPr/>
                <p14:nvPr/>
              </p14:nvContentPartPr>
              <p14:xfrm>
                <a:off x="2774894" y="1065220"/>
                <a:ext cx="169200" cy="720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3D524B7D-FF03-F1C8-B650-04ECFF1E66C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65894" y="1056649"/>
                  <a:ext cx="186840" cy="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5D4B9D3D-FEDF-0ED5-AE81-CFD288ABAB47}"/>
                    </a:ext>
                  </a:extLst>
                </p14:cNvPr>
                <p14:cNvContentPartPr/>
                <p14:nvPr/>
              </p14:nvContentPartPr>
              <p14:xfrm>
                <a:off x="4251011" y="1068820"/>
                <a:ext cx="172800" cy="1368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5D4B9D3D-FEDF-0ED5-AE81-CFD288ABAB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42011" y="1059820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C65D398B-8A4A-8454-22A7-CCF94E53C364}"/>
                    </a:ext>
                  </a:extLst>
                </p14:cNvPr>
                <p14:cNvContentPartPr/>
                <p14:nvPr/>
              </p14:nvContentPartPr>
              <p14:xfrm>
                <a:off x="4895128" y="1082500"/>
                <a:ext cx="172800" cy="136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C65D398B-8A4A-8454-22A7-CCF94E53C36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86128" y="1073500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D1E0B06E-3891-1554-BA3B-03EC267895C7}"/>
                    </a:ext>
                  </a:extLst>
                </p14:cNvPr>
                <p14:cNvContentPartPr/>
                <p14:nvPr/>
              </p14:nvContentPartPr>
              <p14:xfrm>
                <a:off x="7011526" y="1066009"/>
                <a:ext cx="172800" cy="1368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D1E0B06E-3891-1554-BA3B-03EC267895C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02526" y="1057009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B9FFA94-D2A0-B3C2-349F-2943212B0F60}"/>
              </a:ext>
            </a:extLst>
          </p:cNvPr>
          <p:cNvGrpSpPr/>
          <p:nvPr/>
        </p:nvGrpSpPr>
        <p:grpSpPr>
          <a:xfrm>
            <a:off x="1529180" y="3151100"/>
            <a:ext cx="303840" cy="567720"/>
            <a:chOff x="1529180" y="3151100"/>
            <a:chExt cx="303840" cy="56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4753154-E68A-6DFD-EC1E-BF988818CE95}"/>
                    </a:ext>
                  </a:extLst>
                </p14:cNvPr>
                <p14:cNvContentPartPr/>
                <p14:nvPr/>
              </p14:nvContentPartPr>
              <p14:xfrm>
                <a:off x="1536740" y="3151100"/>
                <a:ext cx="296280" cy="567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4753154-E68A-6DFD-EC1E-BF988818CE9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28100" y="3142100"/>
                  <a:ext cx="313920" cy="58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8CFD1EF-AF98-ED16-BC48-A22C36B7A2E1}"/>
                    </a:ext>
                  </a:extLst>
                </p14:cNvPr>
                <p14:cNvContentPartPr/>
                <p14:nvPr/>
              </p14:nvContentPartPr>
              <p14:xfrm>
                <a:off x="1529180" y="3479420"/>
                <a:ext cx="235800" cy="14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8CFD1EF-AF98-ED16-BC48-A22C36B7A2E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20540" y="3470780"/>
                  <a:ext cx="253440" cy="32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28A53E7-A291-557C-C435-47B51990F7A7}"/>
                  </a:ext>
                </a:extLst>
              </p14:cNvPr>
              <p14:cNvContentPartPr/>
              <p14:nvPr/>
            </p14:nvContentPartPr>
            <p14:xfrm>
              <a:off x="1547540" y="2813060"/>
              <a:ext cx="284400" cy="105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28A53E7-A291-557C-C435-47B51990F7A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38540" y="2804060"/>
                <a:ext cx="30204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5F5B9C1-156A-5916-7E73-694D4D03319E}"/>
                  </a:ext>
                </a:extLst>
              </p14:cNvPr>
              <p14:cNvContentPartPr/>
              <p14:nvPr/>
            </p14:nvContentPartPr>
            <p14:xfrm>
              <a:off x="2089700" y="3255140"/>
              <a:ext cx="12312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5F5B9C1-156A-5916-7E73-694D4D03319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80700" y="3246140"/>
                <a:ext cx="140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4CB1A64-578B-41E7-C39C-768013C833FC}"/>
                  </a:ext>
                </a:extLst>
              </p14:cNvPr>
              <p14:cNvContentPartPr/>
              <p14:nvPr/>
            </p14:nvContentPartPr>
            <p14:xfrm>
              <a:off x="2104100" y="3413900"/>
              <a:ext cx="12168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4CB1A64-578B-41E7-C39C-768013C833F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95460" y="3405260"/>
                <a:ext cx="13932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B07B580-09FE-7CB4-6D2E-77898C739492}"/>
              </a:ext>
            </a:extLst>
          </p:cNvPr>
          <p:cNvGrpSpPr/>
          <p:nvPr/>
        </p:nvGrpSpPr>
        <p:grpSpPr>
          <a:xfrm>
            <a:off x="2795300" y="2663300"/>
            <a:ext cx="531360" cy="1542600"/>
            <a:chOff x="2795300" y="2663300"/>
            <a:chExt cx="531360" cy="154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0511369-24E7-FE60-BF8B-0065DA6E40ED}"/>
                    </a:ext>
                  </a:extLst>
                </p14:cNvPr>
                <p14:cNvContentPartPr/>
                <p14:nvPr/>
              </p14:nvContentPartPr>
              <p14:xfrm>
                <a:off x="2795300" y="3025460"/>
                <a:ext cx="384480" cy="7858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0511369-24E7-FE60-BF8B-0065DA6E40E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786660" y="3016460"/>
                  <a:ext cx="402120" cy="80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F3D238F-1A5D-D184-8A4E-B20B58364289}"/>
                    </a:ext>
                  </a:extLst>
                </p14:cNvPr>
                <p14:cNvContentPartPr/>
                <p14:nvPr/>
              </p14:nvContentPartPr>
              <p14:xfrm>
                <a:off x="2835620" y="4003580"/>
                <a:ext cx="200160" cy="200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F3D238F-1A5D-D184-8A4E-B20B5836428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826980" y="3994940"/>
                  <a:ext cx="2178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AEA7E5C-FF99-9DC9-8F17-1E8B03145828}"/>
                    </a:ext>
                  </a:extLst>
                </p14:cNvPr>
                <p14:cNvContentPartPr/>
                <p14:nvPr/>
              </p14:nvContentPartPr>
              <p14:xfrm>
                <a:off x="3124340" y="4030580"/>
                <a:ext cx="7020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AEA7E5C-FF99-9DC9-8F17-1E8B0314582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115700" y="4021940"/>
                  <a:ext cx="87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2A7901E-3AF1-9706-5645-B6DB0741CADF}"/>
                    </a:ext>
                  </a:extLst>
                </p14:cNvPr>
                <p14:cNvContentPartPr/>
                <p14:nvPr/>
              </p14:nvContentPartPr>
              <p14:xfrm>
                <a:off x="3127220" y="4122020"/>
                <a:ext cx="795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2A7901E-3AF1-9706-5645-B6DB0741CAD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118580" y="4113380"/>
                  <a:ext cx="97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A4B68F0-689D-865E-484B-4237F907DDA0}"/>
                    </a:ext>
                  </a:extLst>
                </p14:cNvPr>
                <p14:cNvContentPartPr/>
                <p14:nvPr/>
              </p14:nvContentPartPr>
              <p14:xfrm>
                <a:off x="3326300" y="3953540"/>
                <a:ext cx="360" cy="252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A4B68F0-689D-865E-484B-4237F907DDA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17660" y="3944540"/>
                  <a:ext cx="1800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904026E-ED66-A4F3-47E1-55EAF97DE45E}"/>
                    </a:ext>
                  </a:extLst>
                </p14:cNvPr>
                <p14:cNvContentPartPr/>
                <p14:nvPr/>
              </p14:nvContentPartPr>
              <p14:xfrm>
                <a:off x="2814740" y="2663300"/>
                <a:ext cx="193320" cy="3567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904026E-ED66-A4F3-47E1-55EAF97DE45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806100" y="2654660"/>
                  <a:ext cx="210960" cy="37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32DE48E-8846-EEA4-923C-46771DDB80C4}"/>
              </a:ext>
            </a:extLst>
          </p:cNvPr>
          <p:cNvGrpSpPr/>
          <p:nvPr/>
        </p:nvGrpSpPr>
        <p:grpSpPr>
          <a:xfrm>
            <a:off x="3642740" y="3012860"/>
            <a:ext cx="443880" cy="678600"/>
            <a:chOff x="3642740" y="3012860"/>
            <a:chExt cx="443880" cy="67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03FA123-D21A-08F5-CBF9-9BBBA7BD8E23}"/>
                    </a:ext>
                  </a:extLst>
                </p14:cNvPr>
                <p14:cNvContentPartPr/>
                <p14:nvPr/>
              </p14:nvContentPartPr>
              <p14:xfrm>
                <a:off x="3765500" y="3157940"/>
                <a:ext cx="360" cy="458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03FA123-D21A-08F5-CBF9-9BBBA7BD8E2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56860" y="3148940"/>
                  <a:ext cx="1800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BDAD186-0DC5-D4FB-DDDF-5AC84868FA19}"/>
                    </a:ext>
                  </a:extLst>
                </p14:cNvPr>
                <p14:cNvContentPartPr/>
                <p14:nvPr/>
              </p14:nvContentPartPr>
              <p14:xfrm>
                <a:off x="3944420" y="3105740"/>
                <a:ext cx="3600" cy="585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BDAD186-0DC5-D4FB-DDDF-5AC84868FA1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35420" y="3097100"/>
                  <a:ext cx="21240" cy="60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FB89598-F608-D858-71F4-77CD79F51A92}"/>
                    </a:ext>
                  </a:extLst>
                </p14:cNvPr>
                <p14:cNvContentPartPr/>
                <p14:nvPr/>
              </p14:nvContentPartPr>
              <p14:xfrm>
                <a:off x="3642740" y="3012860"/>
                <a:ext cx="443880" cy="224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FB89598-F608-D858-71F4-77CD79F51A9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634100" y="3004220"/>
                  <a:ext cx="461520" cy="24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CCC5056-422B-3CBE-ABF8-544A421B64EB}"/>
              </a:ext>
            </a:extLst>
          </p:cNvPr>
          <p:cNvGrpSpPr/>
          <p:nvPr/>
        </p:nvGrpSpPr>
        <p:grpSpPr>
          <a:xfrm>
            <a:off x="3659660" y="3867860"/>
            <a:ext cx="416520" cy="393120"/>
            <a:chOff x="3659660" y="3867860"/>
            <a:chExt cx="416520" cy="39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B331507-7C83-9501-219A-1D68A1F4CAAC}"/>
                    </a:ext>
                  </a:extLst>
                </p14:cNvPr>
                <p14:cNvContentPartPr/>
                <p14:nvPr/>
              </p14:nvContentPartPr>
              <p14:xfrm>
                <a:off x="3659660" y="4042820"/>
                <a:ext cx="118800" cy="1972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B331507-7C83-9501-219A-1D68A1F4CAA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650660" y="4034180"/>
                  <a:ext cx="13644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BFDB8F8-B349-A88E-3026-8751C9004D80}"/>
                    </a:ext>
                  </a:extLst>
                </p14:cNvPr>
                <p14:cNvContentPartPr/>
                <p14:nvPr/>
              </p14:nvContentPartPr>
              <p14:xfrm>
                <a:off x="3673700" y="3867860"/>
                <a:ext cx="28440" cy="34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BFDB8F8-B349-A88E-3026-8751C9004D8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664700" y="3859220"/>
                  <a:ext cx="460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65A445E-1204-61FE-6784-61BC65E403DB}"/>
                    </a:ext>
                  </a:extLst>
                </p14:cNvPr>
                <p14:cNvContentPartPr/>
                <p14:nvPr/>
              </p14:nvContentPartPr>
              <p14:xfrm>
                <a:off x="3874580" y="4027700"/>
                <a:ext cx="6948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65A445E-1204-61FE-6784-61BC65E403D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865940" y="4018700"/>
                  <a:ext cx="87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C4F294A-39DA-E42A-C69F-D774AB58D6DA}"/>
                    </a:ext>
                  </a:extLst>
                </p14:cNvPr>
                <p14:cNvContentPartPr/>
                <p14:nvPr/>
              </p14:nvContentPartPr>
              <p14:xfrm>
                <a:off x="3878900" y="4135340"/>
                <a:ext cx="9108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C4F294A-39DA-E42A-C69F-D774AB58D6D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869900" y="4126700"/>
                  <a:ext cx="108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557AE68-785A-CCC5-F797-79D1E4946F36}"/>
                    </a:ext>
                  </a:extLst>
                </p14:cNvPr>
                <p14:cNvContentPartPr/>
                <p14:nvPr/>
              </p14:nvContentPartPr>
              <p14:xfrm>
                <a:off x="4072580" y="4030220"/>
                <a:ext cx="3600" cy="2307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557AE68-785A-CCC5-F797-79D1E4946F3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063580" y="4021220"/>
                  <a:ext cx="21240" cy="248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39A7AE5-9756-72A8-4C45-892DB306BF14}"/>
                  </a:ext>
                </a:extLst>
              </p14:cNvPr>
              <p14:cNvContentPartPr/>
              <p14:nvPr/>
            </p14:nvContentPartPr>
            <p14:xfrm>
              <a:off x="3674780" y="2692100"/>
              <a:ext cx="299520" cy="2044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39A7AE5-9756-72A8-4C45-892DB306BF1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65780" y="2683100"/>
                <a:ext cx="317160" cy="22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E9D8B159-9D83-3579-3997-B09BBD0EA5E8}"/>
              </a:ext>
            </a:extLst>
          </p:cNvPr>
          <p:cNvGrpSpPr/>
          <p:nvPr/>
        </p:nvGrpSpPr>
        <p:grpSpPr>
          <a:xfrm>
            <a:off x="4522220" y="2779940"/>
            <a:ext cx="1198080" cy="1287000"/>
            <a:chOff x="4522220" y="2779940"/>
            <a:chExt cx="1198080" cy="128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407F55F-888C-9BA8-916B-73651C154154}"/>
                    </a:ext>
                  </a:extLst>
                </p14:cNvPr>
                <p14:cNvContentPartPr/>
                <p14:nvPr/>
              </p14:nvContentPartPr>
              <p14:xfrm>
                <a:off x="4522220" y="2779940"/>
                <a:ext cx="306360" cy="12870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407F55F-888C-9BA8-916B-73651C15415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513580" y="2770940"/>
                  <a:ext cx="324000" cy="13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DEB4536-203C-9C95-C172-2C89E6A09D09}"/>
                    </a:ext>
                  </a:extLst>
                </p14:cNvPr>
                <p14:cNvContentPartPr/>
                <p14:nvPr/>
              </p14:nvContentPartPr>
              <p14:xfrm>
                <a:off x="4799780" y="3088820"/>
                <a:ext cx="27000" cy="6091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DEB4536-203C-9C95-C172-2C89E6A09D0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790780" y="3080180"/>
                  <a:ext cx="44640" cy="62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5BA7EA7-1807-EDBE-7997-5A90B1F9FC24}"/>
                    </a:ext>
                  </a:extLst>
                </p14:cNvPr>
                <p14:cNvContentPartPr/>
                <p14:nvPr/>
              </p14:nvContentPartPr>
              <p14:xfrm>
                <a:off x="4958180" y="3440900"/>
                <a:ext cx="20376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5BA7EA7-1807-EDBE-7997-5A90B1F9FC2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949180" y="3431900"/>
                  <a:ext cx="22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C49D62A-C362-2190-378C-A1DFC5AD48A1}"/>
                    </a:ext>
                  </a:extLst>
                </p14:cNvPr>
                <p14:cNvContentPartPr/>
                <p14:nvPr/>
              </p14:nvContentPartPr>
              <p14:xfrm>
                <a:off x="5305940" y="3211940"/>
                <a:ext cx="414360" cy="4586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C49D62A-C362-2190-378C-A1DFC5AD48A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297300" y="3203300"/>
                  <a:ext cx="43200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896BA43-1564-AE9C-4E27-E7CEC7246E43}"/>
                    </a:ext>
                  </a:extLst>
                </p14:cNvPr>
                <p14:cNvContentPartPr/>
                <p14:nvPr/>
              </p14:nvContentPartPr>
              <p14:xfrm>
                <a:off x="5683580" y="3404540"/>
                <a:ext cx="23760" cy="658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896BA43-1564-AE9C-4E27-E7CEC7246E4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674580" y="3395540"/>
                  <a:ext cx="4140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E4C11303-6DF6-15F8-5E77-9B5D3577DB9E}"/>
              </a:ext>
            </a:extLst>
          </p:cNvPr>
          <p:cNvGrpSpPr/>
          <p:nvPr/>
        </p:nvGrpSpPr>
        <p:grpSpPr>
          <a:xfrm>
            <a:off x="5936660" y="2608580"/>
            <a:ext cx="1580760" cy="1270800"/>
            <a:chOff x="5936660" y="2608580"/>
            <a:chExt cx="1580760" cy="127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40A6F3E-EA48-2FFF-3F52-0A66E35C94D7}"/>
                    </a:ext>
                  </a:extLst>
                </p14:cNvPr>
                <p14:cNvContentPartPr/>
                <p14:nvPr/>
              </p14:nvContentPartPr>
              <p14:xfrm>
                <a:off x="5936660" y="2995220"/>
                <a:ext cx="167400" cy="6969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40A6F3E-EA48-2FFF-3F52-0A66E35C94D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928020" y="2986580"/>
                  <a:ext cx="185040" cy="71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82AB6520-563B-AF64-AD21-E7EACB09698C}"/>
                    </a:ext>
                  </a:extLst>
                </p14:cNvPr>
                <p14:cNvContentPartPr/>
                <p14:nvPr/>
              </p14:nvContentPartPr>
              <p14:xfrm>
                <a:off x="6086780" y="3092420"/>
                <a:ext cx="209160" cy="418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82AB6520-563B-AF64-AD21-E7EACB09698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078140" y="3083420"/>
                  <a:ext cx="22680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B3DD3F6-99B5-21B3-128D-65CE9F0BD97C}"/>
                    </a:ext>
                  </a:extLst>
                </p14:cNvPr>
                <p14:cNvContentPartPr/>
                <p14:nvPr/>
              </p14:nvContentPartPr>
              <p14:xfrm>
                <a:off x="6340220" y="3193940"/>
                <a:ext cx="125640" cy="299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B3DD3F6-99B5-21B3-128D-65CE9F0BD97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331580" y="3185300"/>
                  <a:ext cx="14328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DB3BD6D9-D240-EFF6-ED2C-89B15553DC0D}"/>
                    </a:ext>
                  </a:extLst>
                </p14:cNvPr>
                <p14:cNvContentPartPr/>
                <p14:nvPr/>
              </p14:nvContentPartPr>
              <p14:xfrm>
                <a:off x="6561980" y="3445580"/>
                <a:ext cx="87840" cy="159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DB3BD6D9-D240-EFF6-ED2C-89B15553DC0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552980" y="3436940"/>
                  <a:ext cx="1054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493394ED-6F38-525A-D0BA-A59467A3E55D}"/>
                    </a:ext>
                  </a:extLst>
                </p14:cNvPr>
                <p14:cNvContentPartPr/>
                <p14:nvPr/>
              </p14:nvContentPartPr>
              <p14:xfrm>
                <a:off x="6588980" y="3334340"/>
                <a:ext cx="16560" cy="26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493394ED-6F38-525A-D0BA-A59467A3E55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580340" y="3325340"/>
                  <a:ext cx="342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67CAACF-D554-24E3-78E2-D67C5AABD45E}"/>
                    </a:ext>
                  </a:extLst>
                </p14:cNvPr>
                <p14:cNvContentPartPr/>
                <p14:nvPr/>
              </p14:nvContentPartPr>
              <p14:xfrm>
                <a:off x="6817580" y="3318500"/>
                <a:ext cx="145440" cy="226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67CAACF-D554-24E3-78E2-D67C5AABD45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808940" y="3309500"/>
                  <a:ext cx="1630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D1E4008-A992-676F-C744-ECF736DC69A6}"/>
                    </a:ext>
                  </a:extLst>
                </p14:cNvPr>
                <p14:cNvContentPartPr/>
                <p14:nvPr/>
              </p14:nvContentPartPr>
              <p14:xfrm>
                <a:off x="7102340" y="3132380"/>
                <a:ext cx="360" cy="3337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D1E4008-A992-676F-C744-ECF736DC69A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093700" y="3123380"/>
                  <a:ext cx="1800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3FF02F64-6F59-2F5C-7D7E-564DE5D17083}"/>
                    </a:ext>
                  </a:extLst>
                </p14:cNvPr>
                <p14:cNvContentPartPr/>
                <p14:nvPr/>
              </p14:nvContentPartPr>
              <p14:xfrm>
                <a:off x="7184420" y="2963180"/>
                <a:ext cx="124200" cy="5655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3FF02F64-6F59-2F5C-7D7E-564DE5D1708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175420" y="2954180"/>
                  <a:ext cx="141840" cy="58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44DB9F13-F872-22DF-A852-630BDE5F3BAF}"/>
                    </a:ext>
                  </a:extLst>
                </p14:cNvPr>
                <p14:cNvContentPartPr/>
                <p14:nvPr/>
              </p14:nvContentPartPr>
              <p14:xfrm>
                <a:off x="7182260" y="2608580"/>
                <a:ext cx="335160" cy="12708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44DB9F13-F872-22DF-A852-630BDE5F3BA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173620" y="2599580"/>
                  <a:ext cx="352800" cy="1288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2597E9-97D3-B909-BF91-C4B957A54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6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4090"/>
    </mc:Choice>
    <mc:Fallback>
      <p:transition advClick="0" advTm="24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367238" y="-34434"/>
            <a:ext cx="793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Boltzmann solution: track 2</a:t>
            </a:r>
            <a:r>
              <a:rPr lang="en-US" sz="3600" baseline="30000" dirty="0">
                <a:solidFill>
                  <a:srgbClr val="0000FF"/>
                </a:solidFill>
              </a:rPr>
              <a:t>4</a:t>
            </a:r>
            <a:r>
              <a:rPr lang="en-US" sz="3600" dirty="0">
                <a:solidFill>
                  <a:srgbClr val="0000FF"/>
                </a:solidFill>
              </a:rPr>
              <a:t> configs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04D081AC-DC0F-57AF-266F-B399E73C4A55}"/>
                  </a:ext>
                </a:extLst>
              </p14:cNvPr>
              <p14:cNvContentPartPr/>
              <p14:nvPr/>
            </p14:nvContentPartPr>
            <p14:xfrm>
              <a:off x="125720" y="1003198"/>
              <a:ext cx="360" cy="1512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04D081AC-DC0F-57AF-266F-B399E73C4A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720" y="994198"/>
                <a:ext cx="18000" cy="3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94" name="Group 293">
            <a:extLst>
              <a:ext uri="{FF2B5EF4-FFF2-40B4-BE49-F238E27FC236}">
                <a16:creationId xmlns:a16="http://schemas.microsoft.com/office/drawing/2014/main" id="{72A613F8-ED71-BB69-6E04-510D129B957D}"/>
              </a:ext>
            </a:extLst>
          </p:cNvPr>
          <p:cNvGrpSpPr/>
          <p:nvPr/>
        </p:nvGrpSpPr>
        <p:grpSpPr>
          <a:xfrm>
            <a:off x="581308" y="986577"/>
            <a:ext cx="6678431" cy="461665"/>
            <a:chOff x="998196" y="998326"/>
            <a:chExt cx="6678431" cy="461665"/>
          </a:xfrm>
        </p:grpSpPr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C61B72D5-3299-9043-943A-59A419CAAB09}"/>
                </a:ext>
              </a:extLst>
            </p:cNvPr>
            <p:cNvSpPr txBox="1"/>
            <p:nvPr/>
          </p:nvSpPr>
          <p:spPr>
            <a:xfrm>
              <a:off x="998196" y="998326"/>
              <a:ext cx="66784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2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dirty="0"/>
                <a:t> 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3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sz="2400" dirty="0"/>
                <a:t> </a:t>
              </a:r>
              <a:r>
                <a:rPr lang="en-US" dirty="0"/>
                <a:t>(x</a:t>
              </a:r>
              <a:r>
                <a:rPr lang="en-US" baseline="-25000" dirty="0"/>
                <a:t>2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3</a:t>
              </a:r>
              <a:r>
                <a:rPr lang="en-US" dirty="0"/>
                <a:t>) </a:t>
              </a:r>
              <a:r>
                <a:rPr lang="en-US" sz="1800" dirty="0">
                  <a:latin typeface="Comic Sans MS" charset="0"/>
                </a:rPr>
                <a:t>⋂</a:t>
              </a:r>
              <a:r>
                <a:rPr lang="en-US" sz="2400" dirty="0"/>
                <a:t> </a:t>
              </a:r>
              <a:r>
                <a:rPr lang="en-US" dirty="0"/>
                <a:t>(x</a:t>
              </a:r>
              <a:r>
                <a:rPr lang="en-US" baseline="-25000" dirty="0"/>
                <a:t>1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2</a:t>
              </a:r>
              <a:r>
                <a:rPr lang="en-US" dirty="0"/>
                <a:t> </a:t>
              </a:r>
              <a:r>
                <a:rPr lang="en-US" sz="1800" dirty="0">
                  <a:latin typeface="Comic Sans MS" charset="0"/>
                </a:rPr>
                <a:t>U</a:t>
              </a:r>
              <a:r>
                <a:rPr lang="en-US" dirty="0"/>
                <a:t> x</a:t>
              </a:r>
              <a:r>
                <a:rPr lang="en-US" baseline="-25000" dirty="0"/>
                <a:t>4</a:t>
              </a:r>
              <a:r>
                <a:rPr lang="en-US" dirty="0"/>
                <a:t>) 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3D524B7D-FF03-F1C8-B650-04ECFF1E66C2}"/>
                    </a:ext>
                  </a:extLst>
                </p14:cNvPr>
                <p14:cNvContentPartPr/>
                <p14:nvPr/>
              </p14:nvContentPartPr>
              <p14:xfrm>
                <a:off x="2774894" y="1065220"/>
                <a:ext cx="169200" cy="720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3D524B7D-FF03-F1C8-B650-04ECFF1E66C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65894" y="1056649"/>
                  <a:ext cx="186840" cy="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5D4B9D3D-FEDF-0ED5-AE81-CFD288ABAB47}"/>
                    </a:ext>
                  </a:extLst>
                </p14:cNvPr>
                <p14:cNvContentPartPr/>
                <p14:nvPr/>
              </p14:nvContentPartPr>
              <p14:xfrm>
                <a:off x="4251011" y="1068820"/>
                <a:ext cx="172800" cy="1368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5D4B9D3D-FEDF-0ED5-AE81-CFD288ABAB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42011" y="1059820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C65D398B-8A4A-8454-22A7-CCF94E53C364}"/>
                    </a:ext>
                  </a:extLst>
                </p14:cNvPr>
                <p14:cNvContentPartPr/>
                <p14:nvPr/>
              </p14:nvContentPartPr>
              <p14:xfrm>
                <a:off x="4895128" y="1082500"/>
                <a:ext cx="172800" cy="136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C65D398B-8A4A-8454-22A7-CCF94E53C36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86128" y="1073500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D1E0B06E-3891-1554-BA3B-03EC267895C7}"/>
                    </a:ext>
                  </a:extLst>
                </p14:cNvPr>
                <p14:cNvContentPartPr/>
                <p14:nvPr/>
              </p14:nvContentPartPr>
              <p14:xfrm>
                <a:off x="7011526" y="1066009"/>
                <a:ext cx="172800" cy="1368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D1E0B06E-3891-1554-BA3B-03EC267895C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02526" y="1057009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4151D452-9DE7-7C9C-5040-8635DAADE016}"/>
              </a:ext>
            </a:extLst>
          </p:cNvPr>
          <p:cNvGrpSpPr/>
          <p:nvPr/>
        </p:nvGrpSpPr>
        <p:grpSpPr>
          <a:xfrm>
            <a:off x="125720" y="2110180"/>
            <a:ext cx="3746500" cy="4115880"/>
            <a:chOff x="2459977" y="2415980"/>
            <a:chExt cx="3746500" cy="4115880"/>
          </a:xfrm>
        </p:grpSpPr>
        <p:pic>
          <p:nvPicPr>
            <p:cNvPr id="263" name="Picture 262" descr="A number grid with numbers&#10;&#10;Description automatically generated with medium confidence">
              <a:extLst>
                <a:ext uri="{FF2B5EF4-FFF2-40B4-BE49-F238E27FC236}">
                  <a16:creationId xmlns:a16="http://schemas.microsoft.com/office/drawing/2014/main" id="{A5E75167-B343-FB8D-A78D-9D40109D5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9977" y="2874260"/>
              <a:ext cx="3746500" cy="3657600"/>
            </a:xfrm>
            <a:prstGeom prst="rect">
              <a:avLst/>
            </a:prstGeom>
          </p:spPr>
        </p:pic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AFEF0742-BBA9-8712-6BCF-6914B778A588}"/>
                </a:ext>
              </a:extLst>
            </p:cNvPr>
            <p:cNvGrpSpPr/>
            <p:nvPr/>
          </p:nvGrpSpPr>
          <p:grpSpPr>
            <a:xfrm>
              <a:off x="2502980" y="2622620"/>
              <a:ext cx="401760" cy="252000"/>
              <a:chOff x="2502980" y="2622620"/>
              <a:chExt cx="401760" cy="252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11F9A5F7-CA51-E97F-F148-68CDF6C9011E}"/>
                      </a:ext>
                    </a:extLst>
                  </p14:cNvPr>
                  <p14:cNvContentPartPr/>
                  <p14:nvPr/>
                </p14:nvContentPartPr>
                <p14:xfrm>
                  <a:off x="2559500" y="2874260"/>
                  <a:ext cx="345240" cy="36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11F9A5F7-CA51-E97F-F148-68CDF6C9011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550860" y="2865260"/>
                    <a:ext cx="362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8438E0B9-EFFF-0C29-1CAA-0E50ADC9C1F1}"/>
                      </a:ext>
                    </a:extLst>
                  </p14:cNvPr>
                  <p14:cNvContentPartPr/>
                  <p14:nvPr/>
                </p14:nvContentPartPr>
                <p14:xfrm>
                  <a:off x="2502980" y="2622620"/>
                  <a:ext cx="272520" cy="22680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8438E0B9-EFFF-0C29-1CAA-0E50ADC9C1F1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494340" y="2613620"/>
                    <a:ext cx="290160" cy="24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67" name="Ink 166">
                    <a:extLst>
                      <a:ext uri="{FF2B5EF4-FFF2-40B4-BE49-F238E27FC236}">
                        <a16:creationId xmlns:a16="http://schemas.microsoft.com/office/drawing/2014/main" id="{FF840BFF-A3CC-43DD-E1D8-AD7CDEA74F1E}"/>
                      </a:ext>
                    </a:extLst>
                  </p14:cNvPr>
                  <p14:cNvContentPartPr/>
                  <p14:nvPr/>
                </p14:nvContentPartPr>
                <p14:xfrm>
                  <a:off x="2795300" y="2725580"/>
                  <a:ext cx="94320" cy="87120"/>
                </p14:xfrm>
              </p:contentPart>
            </mc:Choice>
            <mc:Fallback xmlns="">
              <p:pic>
                <p:nvPicPr>
                  <p:cNvPr id="167" name="Ink 166">
                    <a:extLst>
                      <a:ext uri="{FF2B5EF4-FFF2-40B4-BE49-F238E27FC236}">
                        <a16:creationId xmlns:a16="http://schemas.microsoft.com/office/drawing/2014/main" id="{FF840BFF-A3CC-43DD-E1D8-AD7CDEA74F1E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786660" y="2716940"/>
                    <a:ext cx="111960" cy="104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EED2E000-77FA-2D2D-833F-29252ECC6786}"/>
                </a:ext>
              </a:extLst>
            </p:cNvPr>
            <p:cNvGrpSpPr/>
            <p:nvPr/>
          </p:nvGrpSpPr>
          <p:grpSpPr>
            <a:xfrm>
              <a:off x="3267620" y="2415980"/>
              <a:ext cx="2865960" cy="559800"/>
              <a:chOff x="3267620" y="2415980"/>
              <a:chExt cx="2865960" cy="55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69" name="Ink 168">
                    <a:extLst>
                      <a:ext uri="{FF2B5EF4-FFF2-40B4-BE49-F238E27FC236}">
                        <a16:creationId xmlns:a16="http://schemas.microsoft.com/office/drawing/2014/main" id="{379834E2-5601-C7E2-8BFB-213CC7632184}"/>
                      </a:ext>
                    </a:extLst>
                  </p14:cNvPr>
                  <p14:cNvContentPartPr/>
                  <p14:nvPr/>
                </p14:nvContentPartPr>
                <p14:xfrm>
                  <a:off x="3267620" y="2625500"/>
                  <a:ext cx="109080" cy="163080"/>
                </p14:xfrm>
              </p:contentPart>
            </mc:Choice>
            <mc:Fallback xmlns="">
              <p:pic>
                <p:nvPicPr>
                  <p:cNvPr id="169" name="Ink 168">
                    <a:extLst>
                      <a:ext uri="{FF2B5EF4-FFF2-40B4-BE49-F238E27FC236}">
                        <a16:creationId xmlns:a16="http://schemas.microsoft.com/office/drawing/2014/main" id="{379834E2-5601-C7E2-8BFB-213CC7632184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258980" y="2616500"/>
                    <a:ext cx="126720" cy="18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DFA7B27A-E764-8E6E-C81C-D34528A732FE}"/>
                      </a:ext>
                    </a:extLst>
                  </p14:cNvPr>
                  <p14:cNvContentPartPr/>
                  <p14:nvPr/>
                </p14:nvContentPartPr>
                <p14:xfrm>
                  <a:off x="3396860" y="2784620"/>
                  <a:ext cx="360" cy="10512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DFA7B27A-E764-8E6E-C81C-D34528A732FE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387860" y="2775620"/>
                    <a:ext cx="18000" cy="12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81EA7BB1-FEFD-77E1-8214-9AAB1BB9F3AD}"/>
                      </a:ext>
                    </a:extLst>
                  </p14:cNvPr>
                  <p14:cNvContentPartPr/>
                  <p14:nvPr/>
                </p14:nvContentPartPr>
                <p14:xfrm>
                  <a:off x="3829220" y="2589500"/>
                  <a:ext cx="133560" cy="22716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81EA7BB1-FEFD-77E1-8214-9AAB1BB9F3AD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3820220" y="2580500"/>
                    <a:ext cx="151200" cy="24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72" name="Ink 171">
                    <a:extLst>
                      <a:ext uri="{FF2B5EF4-FFF2-40B4-BE49-F238E27FC236}">
                        <a16:creationId xmlns:a16="http://schemas.microsoft.com/office/drawing/2014/main" id="{4FBC8094-BD1D-0C03-8CC1-9EA28FB99391}"/>
                      </a:ext>
                    </a:extLst>
                  </p14:cNvPr>
                  <p14:cNvContentPartPr/>
                  <p14:nvPr/>
                </p14:nvContentPartPr>
                <p14:xfrm>
                  <a:off x="3973580" y="2799740"/>
                  <a:ext cx="132480" cy="169560"/>
                </p14:xfrm>
              </p:contentPart>
            </mc:Choice>
            <mc:Fallback xmlns="">
              <p:pic>
                <p:nvPicPr>
                  <p:cNvPr id="172" name="Ink 171">
                    <a:extLst>
                      <a:ext uri="{FF2B5EF4-FFF2-40B4-BE49-F238E27FC236}">
                        <a16:creationId xmlns:a16="http://schemas.microsoft.com/office/drawing/2014/main" id="{4FBC8094-BD1D-0C03-8CC1-9EA28FB99391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3964940" y="2791100"/>
                    <a:ext cx="150120" cy="18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4282E464-0178-0923-62DA-D63283CE79AF}"/>
                      </a:ext>
                    </a:extLst>
                  </p14:cNvPr>
                  <p14:cNvContentPartPr/>
                  <p14:nvPr/>
                </p14:nvContentPartPr>
                <p14:xfrm>
                  <a:off x="4495940" y="2588060"/>
                  <a:ext cx="96120" cy="20340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4282E464-0178-0923-62DA-D63283CE79A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486940" y="2579420"/>
                    <a:ext cx="113760" cy="22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C338C4E1-8DB3-3531-16D5-EA14F751CEFC}"/>
                      </a:ext>
                    </a:extLst>
                  </p14:cNvPr>
                  <p14:cNvContentPartPr/>
                  <p14:nvPr/>
                </p14:nvContentPartPr>
                <p14:xfrm>
                  <a:off x="4628060" y="2721980"/>
                  <a:ext cx="110520" cy="186120"/>
                </p14:xfrm>
              </p:contentPart>
            </mc:Choice>
            <mc:Fallback xmlns=""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C338C4E1-8DB3-3531-16D5-EA14F751CEFC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619060" y="2712980"/>
                    <a:ext cx="128160" cy="20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958D576A-575C-9E15-C2FC-AD33ABFC7572}"/>
                      </a:ext>
                    </a:extLst>
                  </p14:cNvPr>
                  <p14:cNvContentPartPr/>
                  <p14:nvPr/>
                </p14:nvContentPartPr>
                <p14:xfrm>
                  <a:off x="5091380" y="2563220"/>
                  <a:ext cx="113760" cy="21672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958D576A-575C-9E15-C2FC-AD33ABFC7572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5082380" y="2554220"/>
                    <a:ext cx="13140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8AFE4B99-01AC-F346-297D-179E1B6CE5A5}"/>
                      </a:ext>
                    </a:extLst>
                  </p14:cNvPr>
                  <p14:cNvContentPartPr/>
                  <p14:nvPr/>
                </p14:nvContentPartPr>
                <p14:xfrm>
                  <a:off x="5253740" y="2707220"/>
                  <a:ext cx="101880" cy="8424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8AFE4B99-01AC-F346-297D-179E1B6CE5A5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5245100" y="2698220"/>
                    <a:ext cx="119520" cy="10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982D299A-84AD-778F-244B-A2A4C98AF5C0}"/>
                      </a:ext>
                    </a:extLst>
                  </p14:cNvPr>
                  <p14:cNvContentPartPr/>
                  <p14:nvPr/>
                </p14:nvContentPartPr>
                <p14:xfrm>
                  <a:off x="5355260" y="2717660"/>
                  <a:ext cx="360" cy="13932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982D299A-84AD-778F-244B-A2A4C98AF5C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346260" y="2708660"/>
                    <a:ext cx="18000" cy="15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CC46FF4C-4B46-B1DB-F57D-83C2C87729E3}"/>
                      </a:ext>
                    </a:extLst>
                  </p14:cNvPr>
                  <p14:cNvContentPartPr/>
                  <p14:nvPr/>
                </p14:nvContentPartPr>
                <p14:xfrm>
                  <a:off x="3292820" y="2898740"/>
                  <a:ext cx="2148480" cy="7632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CC46FF4C-4B46-B1DB-F57D-83C2C87729E3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284180" y="2889740"/>
                    <a:ext cx="2166120" cy="9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BD26B979-56DB-2E68-CC09-57F801A259D6}"/>
                      </a:ext>
                    </a:extLst>
                  </p14:cNvPr>
                  <p14:cNvContentPartPr/>
                  <p14:nvPr/>
                </p14:nvContentPartPr>
                <p14:xfrm>
                  <a:off x="4124780" y="2856620"/>
                  <a:ext cx="16560" cy="360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BD26B979-56DB-2E68-CC09-57F801A259D6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4116140" y="2847980"/>
                    <a:ext cx="3420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D6973686-F00D-D595-7D5F-DB49F70391A8}"/>
                      </a:ext>
                    </a:extLst>
                  </p14:cNvPr>
                  <p14:cNvContentPartPr/>
                  <p14:nvPr/>
                </p14:nvContentPartPr>
                <p14:xfrm>
                  <a:off x="5769260" y="2518220"/>
                  <a:ext cx="170640" cy="25236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D6973686-F00D-D595-7D5F-DB49F70391A8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5760620" y="2509580"/>
                    <a:ext cx="188280" cy="27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06D6B78D-C9BF-5E9F-185F-64F813774CD6}"/>
                      </a:ext>
                    </a:extLst>
                  </p14:cNvPr>
                  <p14:cNvContentPartPr/>
                  <p14:nvPr/>
                </p14:nvContentPartPr>
                <p14:xfrm>
                  <a:off x="5760260" y="2621180"/>
                  <a:ext cx="120600" cy="36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06D6B78D-C9BF-5E9F-185F-64F813774CD6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5751260" y="2612180"/>
                    <a:ext cx="138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B8FB12D3-3B22-43BB-D06B-1A0C62C5990A}"/>
                      </a:ext>
                    </a:extLst>
                  </p14:cNvPr>
                  <p14:cNvContentPartPr/>
                  <p14:nvPr/>
                </p14:nvContentPartPr>
                <p14:xfrm>
                  <a:off x="5783660" y="2415980"/>
                  <a:ext cx="154440" cy="2952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B8FB12D3-3B22-43BB-D06B-1A0C62C5990A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5775020" y="2407340"/>
                    <a:ext cx="172080" cy="4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683E3027-5B8C-CBD5-FDBE-8A861CAFDDA4}"/>
                      </a:ext>
                    </a:extLst>
                  </p14:cNvPr>
                  <p14:cNvContentPartPr/>
                  <p14:nvPr/>
                </p14:nvContentPartPr>
                <p14:xfrm>
                  <a:off x="5362460" y="2952020"/>
                  <a:ext cx="771120" cy="2376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683E3027-5B8C-CBD5-FDBE-8A861CAFDDA4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353460" y="2943380"/>
                    <a:ext cx="788760" cy="414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BD04BB74-DD3E-2A69-153F-C027D0D53B53}"/>
                    </a:ext>
                  </a:extLst>
                </p14:cNvPr>
                <p14:cNvContentPartPr/>
                <p14:nvPr/>
              </p14:nvContentPartPr>
              <p14:xfrm>
                <a:off x="3204260" y="3788660"/>
                <a:ext cx="360" cy="4935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BD04BB74-DD3E-2A69-153F-C027D0D53B5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195260" y="3779660"/>
                  <a:ext cx="1800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C764976F-430B-5920-B8B1-A9054132F31C}"/>
                    </a:ext>
                  </a:extLst>
                </p14:cNvPr>
                <p14:cNvContentPartPr/>
                <p14:nvPr/>
              </p14:nvContentPartPr>
              <p14:xfrm>
                <a:off x="3120740" y="3769940"/>
                <a:ext cx="2898000" cy="5090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C764976F-430B-5920-B8B1-A9054132F31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111740" y="3760940"/>
                  <a:ext cx="2915640" cy="526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BF8CAF8C-F367-7E72-51D2-12D570F156BE}"/>
                </a:ext>
              </a:extLst>
            </p:cNvPr>
            <p:cNvGrpSpPr/>
            <p:nvPr/>
          </p:nvGrpSpPr>
          <p:grpSpPr>
            <a:xfrm>
              <a:off x="3220100" y="5046860"/>
              <a:ext cx="2828520" cy="594000"/>
              <a:chOff x="3220100" y="5046860"/>
              <a:chExt cx="2828520" cy="594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A8F2B5F6-B2C9-7AED-C924-C57C6D962DF2}"/>
                      </a:ext>
                    </a:extLst>
                  </p14:cNvPr>
                  <p14:cNvContentPartPr/>
                  <p14:nvPr/>
                </p14:nvContentPartPr>
                <p14:xfrm>
                  <a:off x="3228020" y="5046860"/>
                  <a:ext cx="7560" cy="45072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A8F2B5F6-B2C9-7AED-C924-C57C6D962DF2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3219020" y="5037860"/>
                    <a:ext cx="25200" cy="46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56" name="Ink 255">
                    <a:extLst>
                      <a:ext uri="{FF2B5EF4-FFF2-40B4-BE49-F238E27FC236}">
                        <a16:creationId xmlns:a16="http://schemas.microsoft.com/office/drawing/2014/main" id="{5B3FD8DF-DFA5-6D00-51DC-4CF882E1DCFE}"/>
                      </a:ext>
                    </a:extLst>
                  </p14:cNvPr>
                  <p14:cNvContentPartPr/>
                  <p14:nvPr/>
                </p14:nvContentPartPr>
                <p14:xfrm>
                  <a:off x="3246380" y="5086820"/>
                  <a:ext cx="6120" cy="3600"/>
                </p14:xfrm>
              </p:contentPart>
            </mc:Choice>
            <mc:Fallback xmlns="">
              <p:pic>
                <p:nvPicPr>
                  <p:cNvPr id="256" name="Ink 255">
                    <a:extLst>
                      <a:ext uri="{FF2B5EF4-FFF2-40B4-BE49-F238E27FC236}">
                        <a16:creationId xmlns:a16="http://schemas.microsoft.com/office/drawing/2014/main" id="{5B3FD8DF-DFA5-6D00-51DC-4CF882E1DCFE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3237740" y="5077820"/>
                    <a:ext cx="2376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58" name="Ink 257">
                    <a:extLst>
                      <a:ext uri="{FF2B5EF4-FFF2-40B4-BE49-F238E27FC236}">
                        <a16:creationId xmlns:a16="http://schemas.microsoft.com/office/drawing/2014/main" id="{DC9C21C7-38DA-1347-77D4-13BA5402767F}"/>
                      </a:ext>
                    </a:extLst>
                  </p14:cNvPr>
                  <p14:cNvContentPartPr/>
                  <p14:nvPr/>
                </p14:nvContentPartPr>
                <p14:xfrm>
                  <a:off x="3220100" y="5048300"/>
                  <a:ext cx="2828520" cy="592560"/>
                </p14:xfrm>
              </p:contentPart>
            </mc:Choice>
            <mc:Fallback xmlns="">
              <p:pic>
                <p:nvPicPr>
                  <p:cNvPr id="258" name="Ink 257">
                    <a:extLst>
                      <a:ext uri="{FF2B5EF4-FFF2-40B4-BE49-F238E27FC236}">
                        <a16:creationId xmlns:a16="http://schemas.microsoft.com/office/drawing/2014/main" id="{DC9C21C7-38DA-1347-77D4-13BA5402767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3211100" y="5039660"/>
                    <a:ext cx="2846160" cy="6102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66" name="Picture 265" descr="A graph with blue lines&#10;&#10;Description automatically generated">
            <a:extLst>
              <a:ext uri="{FF2B5EF4-FFF2-40B4-BE49-F238E27FC236}">
                <a16:creationId xmlns:a16="http://schemas.microsoft.com/office/drawing/2014/main" id="{F790D238-4C19-5B35-A2AF-39C893DC9659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97" y="4420680"/>
            <a:ext cx="2881420" cy="2276887"/>
          </a:xfrm>
          <a:prstGeom prst="rect">
            <a:avLst/>
          </a:prstGeom>
        </p:spPr>
      </p:pic>
      <p:pic>
        <p:nvPicPr>
          <p:cNvPr id="270" name="Picture 269" descr="A graph with blue lines&#10;&#10;Description automatically generated">
            <a:extLst>
              <a:ext uri="{FF2B5EF4-FFF2-40B4-BE49-F238E27FC236}">
                <a16:creationId xmlns:a16="http://schemas.microsoft.com/office/drawing/2014/main" id="{4213CDC9-EA14-FCDC-315A-3A68959B9CEA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911" y="1822922"/>
            <a:ext cx="2819983" cy="2257112"/>
          </a:xfrm>
          <a:prstGeom prst="rect">
            <a:avLst/>
          </a:prstGeom>
        </p:spPr>
      </p:pic>
      <p:grpSp>
        <p:nvGrpSpPr>
          <p:cNvPr id="274" name="Group 273">
            <a:extLst>
              <a:ext uri="{FF2B5EF4-FFF2-40B4-BE49-F238E27FC236}">
                <a16:creationId xmlns:a16="http://schemas.microsoft.com/office/drawing/2014/main" id="{020ACA1C-3B15-82B1-6CF6-E02997799E9E}"/>
              </a:ext>
            </a:extLst>
          </p:cNvPr>
          <p:cNvGrpSpPr/>
          <p:nvPr/>
        </p:nvGrpSpPr>
        <p:grpSpPr>
          <a:xfrm>
            <a:off x="5259315" y="2020700"/>
            <a:ext cx="171720" cy="468000"/>
            <a:chOff x="4591340" y="2020700"/>
            <a:chExt cx="171720" cy="46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00ED34DA-F92F-44E0-ED13-66A42FB77DEE}"/>
                    </a:ext>
                  </a:extLst>
                </p14:cNvPr>
                <p14:cNvContentPartPr/>
                <p14:nvPr/>
              </p14:nvContentPartPr>
              <p14:xfrm>
                <a:off x="4625900" y="2178020"/>
                <a:ext cx="111600" cy="31068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00ED34DA-F92F-44E0-ED13-66A42FB77DE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616900" y="2169020"/>
                  <a:ext cx="12924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2CE3E28D-63F9-5B83-B123-7B760C80ABF2}"/>
                    </a:ext>
                  </a:extLst>
                </p14:cNvPr>
                <p14:cNvContentPartPr/>
                <p14:nvPr/>
              </p14:nvContentPartPr>
              <p14:xfrm>
                <a:off x="4623020" y="2386100"/>
                <a:ext cx="66240" cy="36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2CE3E28D-63F9-5B83-B123-7B760C80ABF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614020" y="2377460"/>
                  <a:ext cx="83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6847021B-3BDE-B1D1-0333-53CB8C31403B}"/>
                    </a:ext>
                  </a:extLst>
                </p14:cNvPr>
                <p14:cNvContentPartPr/>
                <p14:nvPr/>
              </p14:nvContentPartPr>
              <p14:xfrm>
                <a:off x="4591340" y="2020700"/>
                <a:ext cx="171720" cy="6408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6847021B-3BDE-B1D1-0333-53CB8C31403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582340" y="2012060"/>
                  <a:ext cx="189360" cy="8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223B344C-2780-6254-0567-31F1CC63E799}"/>
                  </a:ext>
                </a:extLst>
              </p14:cNvPr>
              <p14:cNvContentPartPr/>
              <p14:nvPr/>
            </p14:nvContentPartPr>
            <p14:xfrm>
              <a:off x="5315115" y="4813580"/>
              <a:ext cx="141120" cy="39204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223B344C-2780-6254-0567-31F1CC63E79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306475" y="4804580"/>
                <a:ext cx="15876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7E421C8F-E7B2-B56A-3DA4-DC3E216582C7}"/>
                  </a:ext>
                </a:extLst>
              </p14:cNvPr>
              <p14:cNvContentPartPr/>
              <p14:nvPr/>
            </p14:nvContentPartPr>
            <p14:xfrm>
              <a:off x="6314660" y="3681020"/>
              <a:ext cx="528480" cy="47124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7E421C8F-E7B2-B56A-3DA4-DC3E216582C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305660" y="3672380"/>
                <a:ext cx="546120" cy="48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E768ED68-898C-0AB9-759E-60BC221B563F}"/>
                  </a:ext>
                </a:extLst>
              </p14:cNvPr>
              <p14:cNvContentPartPr/>
              <p14:nvPr/>
            </p14:nvContentPartPr>
            <p14:xfrm>
              <a:off x="7214660" y="3715580"/>
              <a:ext cx="473760" cy="48996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E768ED68-898C-0AB9-759E-60BC221B563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206020" y="3706580"/>
                <a:ext cx="491400" cy="50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0" name="Group 279">
            <a:extLst>
              <a:ext uri="{FF2B5EF4-FFF2-40B4-BE49-F238E27FC236}">
                <a16:creationId xmlns:a16="http://schemas.microsoft.com/office/drawing/2014/main" id="{362A843E-6CE1-A18D-3AF0-BEB3240899AA}"/>
              </a:ext>
            </a:extLst>
          </p:cNvPr>
          <p:cNvGrpSpPr/>
          <p:nvPr/>
        </p:nvGrpSpPr>
        <p:grpSpPr>
          <a:xfrm>
            <a:off x="6507620" y="6555980"/>
            <a:ext cx="97920" cy="241560"/>
            <a:chOff x="6507620" y="6555980"/>
            <a:chExt cx="97920" cy="2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94AB9F80-31BF-A163-6136-46A8D06066A3}"/>
                    </a:ext>
                  </a:extLst>
                </p14:cNvPr>
                <p14:cNvContentPartPr/>
                <p14:nvPr/>
              </p14:nvContentPartPr>
              <p14:xfrm>
                <a:off x="6507620" y="6568580"/>
                <a:ext cx="97560" cy="9324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94AB9F80-31BF-A163-6136-46A8D06066A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498980" y="6559940"/>
                  <a:ext cx="1152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FB51611D-E87D-97FB-65AE-D54D639547C8}"/>
                    </a:ext>
                  </a:extLst>
                </p14:cNvPr>
                <p14:cNvContentPartPr/>
                <p14:nvPr/>
              </p14:nvContentPartPr>
              <p14:xfrm>
                <a:off x="6605180" y="6555980"/>
                <a:ext cx="360" cy="2415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FB51611D-E87D-97FB-65AE-D54D639547C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596180" y="6547340"/>
                  <a:ext cx="18000" cy="25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7998AD12-BC12-C403-D65E-3996FBE7EA04}"/>
              </a:ext>
            </a:extLst>
          </p:cNvPr>
          <p:cNvGrpSpPr/>
          <p:nvPr/>
        </p:nvGrpSpPr>
        <p:grpSpPr>
          <a:xfrm>
            <a:off x="7596620" y="6514940"/>
            <a:ext cx="65880" cy="115920"/>
            <a:chOff x="7596620" y="6514940"/>
            <a:chExt cx="65880" cy="11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B0CA6457-0F86-CBF1-CE2A-F1519608D608}"/>
                    </a:ext>
                  </a:extLst>
                </p14:cNvPr>
                <p14:cNvContentPartPr/>
                <p14:nvPr/>
              </p14:nvContentPartPr>
              <p14:xfrm>
                <a:off x="7596620" y="6538700"/>
                <a:ext cx="360" cy="9216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B0CA6457-0F86-CBF1-CE2A-F1519608D608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587620" y="6529700"/>
                  <a:ext cx="180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332E57D1-A3A5-81DC-6D2C-41FEC4398142}"/>
                    </a:ext>
                  </a:extLst>
                </p14:cNvPr>
                <p14:cNvContentPartPr/>
                <p14:nvPr/>
              </p14:nvContentPartPr>
              <p14:xfrm>
                <a:off x="7662140" y="6514940"/>
                <a:ext cx="360" cy="1072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332E57D1-A3A5-81DC-6D2C-41FEC439814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653140" y="6506300"/>
                  <a:ext cx="18000" cy="12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7D4BD672-7769-040A-0E05-493BBA4B985D}"/>
              </a:ext>
            </a:extLst>
          </p:cNvPr>
          <p:cNvGrpSpPr/>
          <p:nvPr/>
        </p:nvGrpSpPr>
        <p:grpSpPr>
          <a:xfrm>
            <a:off x="361340" y="3510020"/>
            <a:ext cx="371880" cy="429480"/>
            <a:chOff x="361340" y="3510020"/>
            <a:chExt cx="371880" cy="42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E0CC1A7E-CA8B-0DFD-CC9D-E15EEEBFBFEF}"/>
                    </a:ext>
                  </a:extLst>
                </p14:cNvPr>
                <p14:cNvContentPartPr/>
                <p14:nvPr/>
              </p14:nvContentPartPr>
              <p14:xfrm>
                <a:off x="577700" y="3574820"/>
                <a:ext cx="3600" cy="360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E0CC1A7E-CA8B-0DFD-CC9D-E15EEEBFBFEF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68700" y="3565820"/>
                  <a:ext cx="21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0AF6834D-5F08-59F5-7B51-CE3D48EC538B}"/>
                    </a:ext>
                  </a:extLst>
                </p14:cNvPr>
                <p14:cNvContentPartPr/>
                <p14:nvPr/>
              </p14:nvContentPartPr>
              <p14:xfrm>
                <a:off x="361340" y="3510020"/>
                <a:ext cx="371880" cy="42948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0AF6834D-5F08-59F5-7B51-CE3D48EC538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52700" y="3501380"/>
                  <a:ext cx="389520" cy="44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287" name="Ink 286">
                <a:extLst>
                  <a:ext uri="{FF2B5EF4-FFF2-40B4-BE49-F238E27FC236}">
                    <a16:creationId xmlns:a16="http://schemas.microsoft.com/office/drawing/2014/main" id="{0D94AB68-68B9-9D22-0235-3120B788E23F}"/>
                  </a:ext>
                </a:extLst>
              </p14:cNvPr>
              <p14:cNvContentPartPr/>
              <p14:nvPr/>
            </p14:nvContentPartPr>
            <p14:xfrm>
              <a:off x="290780" y="4786220"/>
              <a:ext cx="408600" cy="432360"/>
            </p14:xfrm>
          </p:contentPart>
        </mc:Choice>
        <mc:Fallback xmlns="">
          <p:pic>
            <p:nvPicPr>
              <p:cNvPr id="287" name="Ink 286">
                <a:extLst>
                  <a:ext uri="{FF2B5EF4-FFF2-40B4-BE49-F238E27FC236}">
                    <a16:creationId xmlns:a16="http://schemas.microsoft.com/office/drawing/2014/main" id="{0D94AB68-68B9-9D22-0235-3120B788E23F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82140" y="4777220"/>
                <a:ext cx="426240" cy="450000"/>
              </a:xfrm>
              <a:prstGeom prst="rect">
                <a:avLst/>
              </a:prstGeom>
            </p:spPr>
          </p:pic>
        </mc:Fallback>
      </mc:AlternateContent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5E1234B8-6787-E97F-C972-E048BE15B576}"/>
              </a:ext>
            </a:extLst>
          </p:cNvPr>
          <p:cNvCxnSpPr/>
          <p:nvPr/>
        </p:nvCxnSpPr>
        <p:spPr bwMode="auto">
          <a:xfrm>
            <a:off x="3276600" y="2020700"/>
            <a:ext cx="0" cy="4380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FC2C73-56DD-C362-515D-535236AE0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21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2954"/>
    </mc:Choice>
    <mc:Fallback>
      <p:transition advClick="0" advTm="10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-34406" y="9184"/>
            <a:ext cx="9081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Time-sampling: track 4 neurons over time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A999F1-71E7-00FD-530A-597AC618BFC6}"/>
              </a:ext>
            </a:extLst>
          </p:cNvPr>
          <p:cNvGrpSpPr/>
          <p:nvPr/>
        </p:nvGrpSpPr>
        <p:grpSpPr>
          <a:xfrm>
            <a:off x="1651680" y="1161503"/>
            <a:ext cx="228960" cy="453960"/>
            <a:chOff x="1628540" y="961580"/>
            <a:chExt cx="22896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47FF9F93-A337-8885-17D2-96DF37E15FA4}"/>
                    </a:ext>
                  </a:extLst>
                </p14:cNvPr>
                <p14:cNvContentPartPr/>
                <p14:nvPr/>
              </p14:nvContentPartPr>
              <p14:xfrm>
                <a:off x="1628540" y="961580"/>
                <a:ext cx="228960" cy="4539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47FF9F93-A337-8885-17D2-96DF37E15FA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19900" y="952580"/>
                  <a:ext cx="24660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76BC39F-17F5-4554-7941-21BB6A758E63}"/>
                    </a:ext>
                  </a:extLst>
                </p14:cNvPr>
                <p14:cNvContentPartPr/>
                <p14:nvPr/>
              </p14:nvContentPartPr>
              <p14:xfrm>
                <a:off x="1641860" y="1172900"/>
                <a:ext cx="16704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76BC39F-17F5-4554-7941-21BB6A758E6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33220" y="1163900"/>
                  <a:ext cx="1846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2C2CAC7-9FA6-BCEE-D8DD-E7361AABD5F0}"/>
                  </a:ext>
                </a:extLst>
              </p14:cNvPr>
              <p14:cNvContentPartPr/>
              <p14:nvPr/>
            </p14:nvContentPartPr>
            <p14:xfrm>
              <a:off x="1619640" y="926423"/>
              <a:ext cx="212040" cy="68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2C2CAC7-9FA6-BCEE-D8DD-E7361AABD5F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10640" y="917423"/>
                <a:ext cx="22968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FAE7037-57AB-20D7-EAEB-9018A937CB40}"/>
                  </a:ext>
                </a:extLst>
              </p14:cNvPr>
              <p14:cNvContentPartPr/>
              <p14:nvPr/>
            </p14:nvContentPartPr>
            <p14:xfrm>
              <a:off x="2122920" y="1307663"/>
              <a:ext cx="15660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FAE7037-57AB-20D7-EAEB-9018A937CB4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13899" y="1298663"/>
                <a:ext cx="174281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640B1F9-63CA-7DA4-861A-08AEDD2177C7}"/>
                  </a:ext>
                </a:extLst>
              </p14:cNvPr>
              <p14:cNvContentPartPr/>
              <p14:nvPr/>
            </p14:nvContentPartPr>
            <p14:xfrm>
              <a:off x="2157480" y="1426463"/>
              <a:ext cx="777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640B1F9-63CA-7DA4-861A-08AEDD2177C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48480" y="1417463"/>
                <a:ext cx="954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7D86388E-8CA0-6054-884F-C4DC0DFDBA74}"/>
              </a:ext>
            </a:extLst>
          </p:cNvPr>
          <p:cNvGrpSpPr/>
          <p:nvPr/>
        </p:nvGrpSpPr>
        <p:grpSpPr>
          <a:xfrm>
            <a:off x="6373800" y="1359503"/>
            <a:ext cx="568440" cy="322920"/>
            <a:chOff x="6350660" y="1159580"/>
            <a:chExt cx="568440" cy="32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829328B-EE8F-E7AE-A801-715BDB8099D5}"/>
                    </a:ext>
                  </a:extLst>
                </p14:cNvPr>
                <p14:cNvContentPartPr/>
                <p14:nvPr/>
              </p14:nvContentPartPr>
              <p14:xfrm>
                <a:off x="6350660" y="1159580"/>
                <a:ext cx="223560" cy="2977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829328B-EE8F-E7AE-A801-715BDB8099D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341660" y="1150940"/>
                  <a:ext cx="24120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7C59AF0-07E5-C034-A556-03CC4364804E}"/>
                    </a:ext>
                  </a:extLst>
                </p14:cNvPr>
                <p14:cNvContentPartPr/>
                <p14:nvPr/>
              </p14:nvContentPartPr>
              <p14:xfrm>
                <a:off x="6685460" y="1349660"/>
                <a:ext cx="56880" cy="132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7C59AF0-07E5-C034-A556-03CC4364804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676460" y="1341020"/>
                  <a:ext cx="745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613316B-51C6-8C97-DDAE-1D6FAC9FE97A}"/>
                    </a:ext>
                  </a:extLst>
                </p14:cNvPr>
                <p14:cNvContentPartPr/>
                <p14:nvPr/>
              </p14:nvContentPartPr>
              <p14:xfrm>
                <a:off x="6676820" y="1188740"/>
                <a:ext cx="29160" cy="42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613316B-51C6-8C97-DDAE-1D6FAC9FE97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667820" y="1180100"/>
                  <a:ext cx="468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71F2245-9F02-7133-A2D6-520614D18337}"/>
                    </a:ext>
                  </a:extLst>
                </p14:cNvPr>
                <p14:cNvContentPartPr/>
                <p14:nvPr/>
              </p14:nvContentPartPr>
              <p14:xfrm>
                <a:off x="6826940" y="1237700"/>
                <a:ext cx="921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71F2245-9F02-7133-A2D6-520614D1833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818300" y="1228700"/>
                  <a:ext cx="10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0880508-6E71-623A-EFDF-7238CEBE3F7E}"/>
                    </a:ext>
                  </a:extLst>
                </p14:cNvPr>
                <p14:cNvContentPartPr/>
                <p14:nvPr/>
              </p14:nvContentPartPr>
              <p14:xfrm>
                <a:off x="6831260" y="1338860"/>
                <a:ext cx="6804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0880508-6E71-623A-EFDF-7238CEBE3F7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822260" y="1330220"/>
                  <a:ext cx="856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A331806-CD1B-CE4B-A1CD-4729C80C2A30}"/>
                  </a:ext>
                </a:extLst>
              </p14:cNvPr>
              <p14:cNvContentPartPr/>
              <p14:nvPr/>
            </p14:nvContentPartPr>
            <p14:xfrm>
              <a:off x="7224120" y="1294703"/>
              <a:ext cx="158400" cy="28368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A331806-CD1B-CE4B-A1CD-4729C80C2A3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215120" y="1285703"/>
                <a:ext cx="176040" cy="30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DD7E056C-77D0-FB9E-4110-9DA98993A0C4}"/>
              </a:ext>
            </a:extLst>
          </p:cNvPr>
          <p:cNvGrpSpPr/>
          <p:nvPr/>
        </p:nvGrpSpPr>
        <p:grpSpPr>
          <a:xfrm>
            <a:off x="7488000" y="1312703"/>
            <a:ext cx="550440" cy="303120"/>
            <a:chOff x="7464860" y="1112780"/>
            <a:chExt cx="550440" cy="30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3D1B470-5ADF-8ABD-C116-807C51EE50F5}"/>
                    </a:ext>
                  </a:extLst>
                </p14:cNvPr>
                <p14:cNvContentPartPr/>
                <p14:nvPr/>
              </p14:nvContentPartPr>
              <p14:xfrm>
                <a:off x="7464860" y="1112780"/>
                <a:ext cx="124920" cy="2203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3D1B470-5ADF-8ABD-C116-807C51EE50F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455860" y="1104140"/>
                  <a:ext cx="1425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B58ADB6-CE1A-B06F-7379-F5C8079D0D3E}"/>
                    </a:ext>
                  </a:extLst>
                </p14:cNvPr>
                <p14:cNvContentPartPr/>
                <p14:nvPr/>
              </p14:nvContentPartPr>
              <p14:xfrm>
                <a:off x="7691300" y="1329860"/>
                <a:ext cx="51480" cy="86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B58ADB6-CE1A-B06F-7379-F5C8079D0D3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682660" y="1321220"/>
                  <a:ext cx="6912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5B6A17E-29B6-F6BC-4DD6-C86549E73EA1}"/>
                    </a:ext>
                  </a:extLst>
                </p14:cNvPr>
                <p14:cNvContentPartPr/>
                <p14:nvPr/>
              </p14:nvContentPartPr>
              <p14:xfrm>
                <a:off x="7711100" y="1162820"/>
                <a:ext cx="30600" cy="230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5B6A17E-29B6-F6BC-4DD6-C86549E73EA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702100" y="1154180"/>
                  <a:ext cx="482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702A072-362A-D1E1-3959-A245545ABD37}"/>
                    </a:ext>
                  </a:extLst>
                </p14:cNvPr>
                <p14:cNvContentPartPr/>
                <p14:nvPr/>
              </p14:nvContentPartPr>
              <p14:xfrm>
                <a:off x="7858700" y="1172180"/>
                <a:ext cx="15660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702A072-362A-D1E1-3959-A245545ABD3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849700" y="1163540"/>
                  <a:ext cx="1742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5B10056-D332-83F4-FBD9-00C3A70D2808}"/>
                  </a:ext>
                </a:extLst>
              </p14:cNvPr>
              <p14:cNvContentPartPr/>
              <p14:nvPr/>
            </p14:nvContentPartPr>
            <p14:xfrm>
              <a:off x="8200440" y="1227743"/>
              <a:ext cx="15120" cy="3340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5B10056-D332-83F4-FBD9-00C3A70D280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191440" y="1218743"/>
                <a:ext cx="32760" cy="351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E6E57DEE-B837-1103-4486-17AB5134D8DE}"/>
              </a:ext>
            </a:extLst>
          </p:cNvPr>
          <p:cNvGrpSpPr/>
          <p:nvPr/>
        </p:nvGrpSpPr>
        <p:grpSpPr>
          <a:xfrm>
            <a:off x="760320" y="3496463"/>
            <a:ext cx="510840" cy="643680"/>
            <a:chOff x="704420" y="2640980"/>
            <a:chExt cx="510840" cy="64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C88AB63-F55B-A03E-5058-257DFAD535CF}"/>
                    </a:ext>
                  </a:extLst>
                </p14:cNvPr>
                <p14:cNvContentPartPr/>
                <p14:nvPr/>
              </p14:nvContentPartPr>
              <p14:xfrm>
                <a:off x="777140" y="2881820"/>
                <a:ext cx="196560" cy="218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C88AB63-F55B-A03E-5058-257DFAD535C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68500" y="2872820"/>
                  <a:ext cx="2142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41F15E8-07CF-6EC0-0115-7DF5C1C8904D}"/>
                    </a:ext>
                  </a:extLst>
                </p14:cNvPr>
                <p14:cNvContentPartPr/>
                <p14:nvPr/>
              </p14:nvContentPartPr>
              <p14:xfrm>
                <a:off x="767780" y="2875340"/>
                <a:ext cx="176760" cy="262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41F15E8-07CF-6EC0-0115-7DF5C1C8904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58780" y="2866340"/>
                  <a:ext cx="1944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918ED3B-76B4-02C1-00CC-4ADA5F70D1CA}"/>
                    </a:ext>
                  </a:extLst>
                </p14:cNvPr>
                <p14:cNvContentPartPr/>
                <p14:nvPr/>
              </p14:nvContentPartPr>
              <p14:xfrm>
                <a:off x="1081340" y="3046700"/>
                <a:ext cx="133920" cy="237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918ED3B-76B4-02C1-00CC-4ADA5F70D1C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72340" y="3037700"/>
                  <a:ext cx="15156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590B8DE-1715-56D4-B2CD-0D1CAC356C24}"/>
                    </a:ext>
                  </a:extLst>
                </p14:cNvPr>
                <p14:cNvContentPartPr/>
                <p14:nvPr/>
              </p14:nvContentPartPr>
              <p14:xfrm>
                <a:off x="704420" y="2640980"/>
                <a:ext cx="366480" cy="151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590B8DE-1715-56D4-B2CD-0D1CAC356C2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95780" y="2632340"/>
                  <a:ext cx="384120" cy="168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B641291-C489-732C-85D8-A0F6E1A9B75E}"/>
                  </a:ext>
                </a:extLst>
              </p14:cNvPr>
              <p14:cNvContentPartPr/>
              <p14:nvPr/>
            </p14:nvContentPartPr>
            <p14:xfrm rot="20577906">
              <a:off x="1062930" y="1864656"/>
              <a:ext cx="784666" cy="1257609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B641291-C489-732C-85D8-A0F6E1A9B75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 rot="20577906">
                <a:off x="1053927" y="1855655"/>
                <a:ext cx="802311" cy="1275251"/>
              </a:xfrm>
              <a:prstGeom prst="rect">
                <a:avLst/>
              </a:prstGeom>
            </p:spPr>
          </p:pic>
        </mc:Fallback>
      </mc:AlternateContent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57407DE-7A95-615D-78A3-1A768FFA79F6}"/>
              </a:ext>
            </a:extLst>
          </p:cNvPr>
          <p:cNvGrpSpPr/>
          <p:nvPr/>
        </p:nvGrpSpPr>
        <p:grpSpPr>
          <a:xfrm>
            <a:off x="1495440" y="3768983"/>
            <a:ext cx="156960" cy="113040"/>
            <a:chOff x="1439540" y="2913500"/>
            <a:chExt cx="156960" cy="11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54050EF-1D72-520C-9EB6-3CA3F3CFD836}"/>
                    </a:ext>
                  </a:extLst>
                </p14:cNvPr>
                <p14:cNvContentPartPr/>
                <p14:nvPr/>
              </p14:nvContentPartPr>
              <p14:xfrm>
                <a:off x="1439540" y="2913500"/>
                <a:ext cx="15696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54050EF-1D72-520C-9EB6-3CA3F3CFD83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430540" y="2904500"/>
                  <a:ext cx="174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96FB447-9234-7CF6-6678-879A1BBD5066}"/>
                    </a:ext>
                  </a:extLst>
                </p14:cNvPr>
                <p14:cNvContentPartPr/>
                <p14:nvPr/>
              </p14:nvContentPartPr>
              <p14:xfrm>
                <a:off x="1480940" y="3026180"/>
                <a:ext cx="8280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96FB447-9234-7CF6-6678-879A1BBD506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472300" y="3017540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BBB7BE2A-ADDC-96DC-1BE3-E9CD4BE02000}"/>
              </a:ext>
            </a:extLst>
          </p:cNvPr>
          <p:cNvGrpSpPr/>
          <p:nvPr/>
        </p:nvGrpSpPr>
        <p:grpSpPr>
          <a:xfrm>
            <a:off x="2016000" y="3158063"/>
            <a:ext cx="538920" cy="555840"/>
            <a:chOff x="1960100" y="2302580"/>
            <a:chExt cx="538920" cy="55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8BF35F5-067B-5B75-04E3-4144EB84B943}"/>
                    </a:ext>
                  </a:extLst>
                </p14:cNvPr>
                <p14:cNvContentPartPr/>
                <p14:nvPr/>
              </p14:nvContentPartPr>
              <p14:xfrm>
                <a:off x="1960100" y="2516780"/>
                <a:ext cx="192960" cy="3416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8BF35F5-067B-5B75-04E3-4144EB84B94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951460" y="2508140"/>
                  <a:ext cx="21060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1656BE7-ECD5-0153-3416-981CC04E0556}"/>
                    </a:ext>
                  </a:extLst>
                </p14:cNvPr>
                <p14:cNvContentPartPr/>
                <p14:nvPr/>
              </p14:nvContentPartPr>
              <p14:xfrm>
                <a:off x="2278340" y="2498780"/>
                <a:ext cx="194040" cy="3034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1656BE7-ECD5-0153-3416-981CC04E055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269340" y="2490140"/>
                  <a:ext cx="21168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9BEECEC-669E-C9C8-12D1-DC12BBA7EDD3}"/>
                    </a:ext>
                  </a:extLst>
                </p14:cNvPr>
                <p14:cNvContentPartPr/>
                <p14:nvPr/>
              </p14:nvContentPartPr>
              <p14:xfrm>
                <a:off x="2314700" y="2654660"/>
                <a:ext cx="94320" cy="234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9BEECEC-669E-C9C8-12D1-DC12BBA7EDD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305700" y="2646020"/>
                  <a:ext cx="1119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8AF9930-0845-0CE0-06DC-8F15381D7FC7}"/>
                    </a:ext>
                  </a:extLst>
                </p14:cNvPr>
                <p14:cNvContentPartPr/>
                <p14:nvPr/>
              </p14:nvContentPartPr>
              <p14:xfrm>
                <a:off x="2270420" y="2302580"/>
                <a:ext cx="228600" cy="871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8AF9930-0845-0CE0-06DC-8F15381D7FC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261420" y="2293940"/>
                  <a:ext cx="246240" cy="104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8146F8F1-6292-7068-DEC6-696777814F80}"/>
                  </a:ext>
                </a:extLst>
              </p14:cNvPr>
              <p14:cNvContentPartPr/>
              <p14:nvPr/>
            </p14:nvContentPartPr>
            <p14:xfrm>
              <a:off x="1931040" y="3855743"/>
              <a:ext cx="693360" cy="1260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8146F8F1-6292-7068-DEC6-696777814F8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922035" y="3846743"/>
                <a:ext cx="711009" cy="3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4181E4A-B4A7-3E5A-2B10-CCC4116C0F60}"/>
              </a:ext>
            </a:extLst>
          </p:cNvPr>
          <p:cNvGrpSpPr/>
          <p:nvPr/>
        </p:nvGrpSpPr>
        <p:grpSpPr>
          <a:xfrm>
            <a:off x="2068920" y="4079663"/>
            <a:ext cx="570960" cy="369000"/>
            <a:chOff x="2013020" y="3224180"/>
            <a:chExt cx="570960" cy="36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6F0C0D7-7056-E27E-1341-BB41E41D5C71}"/>
                    </a:ext>
                  </a:extLst>
                </p14:cNvPr>
                <p14:cNvContentPartPr/>
                <p14:nvPr/>
              </p14:nvContentPartPr>
              <p14:xfrm>
                <a:off x="2013020" y="3227780"/>
                <a:ext cx="218520" cy="2851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6F0C0D7-7056-E27E-1341-BB41E41D5C7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004020" y="3218780"/>
                  <a:ext cx="23616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267C180-1187-77D5-3286-A062028B9BC1}"/>
                    </a:ext>
                  </a:extLst>
                </p14:cNvPr>
                <p14:cNvContentPartPr/>
                <p14:nvPr/>
              </p14:nvContentPartPr>
              <p14:xfrm>
                <a:off x="2272940" y="3224180"/>
                <a:ext cx="135360" cy="2538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267C180-1187-77D5-3286-A062028B9BC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264300" y="3215180"/>
                  <a:ext cx="15300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119F89A-D411-9BAB-A22B-AF48EF1547D2}"/>
                    </a:ext>
                  </a:extLst>
                </p14:cNvPr>
                <p14:cNvContentPartPr/>
                <p14:nvPr/>
              </p14:nvContentPartPr>
              <p14:xfrm>
                <a:off x="2482820" y="3399860"/>
                <a:ext cx="101160" cy="1933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119F89A-D411-9BAB-A22B-AF48EF1547D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474180" y="3390860"/>
                  <a:ext cx="118800" cy="21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D679C567-4831-9520-09A9-214D48DB8427}"/>
                  </a:ext>
                </a:extLst>
              </p14:cNvPr>
              <p14:cNvContentPartPr/>
              <p14:nvPr/>
            </p14:nvContentPartPr>
            <p14:xfrm>
              <a:off x="2956320" y="3715343"/>
              <a:ext cx="161280" cy="7200"/>
            </p14:xfrm>
          </p:contentPart>
        </mc:Choice>
        <mc:Fallback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D679C567-4831-9520-09A9-214D48DB842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947320" y="3706343"/>
                <a:ext cx="17892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A50C787E-CDCE-1E98-0659-E1DB6D9EE69A}"/>
                  </a:ext>
                </a:extLst>
              </p14:cNvPr>
              <p14:cNvContentPartPr/>
              <p14:nvPr/>
            </p14:nvContentPartPr>
            <p14:xfrm>
              <a:off x="2968200" y="3893543"/>
              <a:ext cx="138960" cy="360"/>
            </p14:xfrm>
          </p:contentPart>
        </mc:Choice>
        <mc:Fallback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A50C787E-CDCE-1E98-0659-E1DB6D9EE69A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959200" y="3884543"/>
                <a:ext cx="1566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2" name="Group 151">
            <a:extLst>
              <a:ext uri="{FF2B5EF4-FFF2-40B4-BE49-F238E27FC236}">
                <a16:creationId xmlns:a16="http://schemas.microsoft.com/office/drawing/2014/main" id="{A6E6FDD3-BAB8-A4A2-6309-2B3340524FAA}"/>
              </a:ext>
            </a:extLst>
          </p:cNvPr>
          <p:cNvGrpSpPr/>
          <p:nvPr/>
        </p:nvGrpSpPr>
        <p:grpSpPr>
          <a:xfrm>
            <a:off x="3383640" y="3178583"/>
            <a:ext cx="1019160" cy="1178280"/>
            <a:chOff x="3327740" y="2323100"/>
            <a:chExt cx="1019160" cy="117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714716FF-161D-C749-224B-FC741B8C1A65}"/>
                    </a:ext>
                  </a:extLst>
                </p14:cNvPr>
                <p14:cNvContentPartPr/>
                <p14:nvPr/>
              </p14:nvContentPartPr>
              <p14:xfrm>
                <a:off x="3741740" y="2539820"/>
                <a:ext cx="211320" cy="2941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714716FF-161D-C749-224B-FC741B8C1A6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733100" y="2531180"/>
                  <a:ext cx="22896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0D42D3E-4633-5A23-9ABC-BF3966B75C13}"/>
                    </a:ext>
                  </a:extLst>
                </p14:cNvPr>
                <p14:cNvContentPartPr/>
                <p14:nvPr/>
              </p14:nvContentPartPr>
              <p14:xfrm>
                <a:off x="3878540" y="2716220"/>
                <a:ext cx="35280" cy="403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0D42D3E-4633-5A23-9ABC-BF3966B75C1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869900" y="2707580"/>
                  <a:ext cx="529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EC33241-5394-3B1D-055F-49841877D620}"/>
                    </a:ext>
                  </a:extLst>
                </p14:cNvPr>
                <p14:cNvContentPartPr/>
                <p14:nvPr/>
              </p14:nvContentPartPr>
              <p14:xfrm>
                <a:off x="4075100" y="2481860"/>
                <a:ext cx="151920" cy="3319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EC33241-5394-3B1D-055F-49841877D62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066460" y="2472860"/>
                  <a:ext cx="16956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ABCB73B-2E8C-167D-21A7-94B8600D0277}"/>
                    </a:ext>
                  </a:extLst>
                </p14:cNvPr>
                <p14:cNvContentPartPr/>
                <p14:nvPr/>
              </p14:nvContentPartPr>
              <p14:xfrm>
                <a:off x="4094540" y="2704340"/>
                <a:ext cx="102240" cy="64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ABCB73B-2E8C-167D-21A7-94B8600D027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085900" y="2695340"/>
                  <a:ext cx="1198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52E50D7-1BFE-C236-CA3A-6B08C6C8FA99}"/>
                    </a:ext>
                  </a:extLst>
                </p14:cNvPr>
                <p14:cNvContentPartPr/>
                <p14:nvPr/>
              </p14:nvContentPartPr>
              <p14:xfrm>
                <a:off x="4106780" y="2476460"/>
                <a:ext cx="81720" cy="3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52E50D7-1BFE-C236-CA3A-6B08C6C8FA9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097780" y="2467820"/>
                  <a:ext cx="99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DBA0AED-59F0-82AE-1E36-EAAD72A8926D}"/>
                    </a:ext>
                  </a:extLst>
                </p14:cNvPr>
                <p14:cNvContentPartPr/>
                <p14:nvPr/>
              </p14:nvContentPartPr>
              <p14:xfrm>
                <a:off x="4028300" y="2323100"/>
                <a:ext cx="161280" cy="860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DBA0AED-59F0-82AE-1E36-EAAD72A8926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019300" y="2314100"/>
                  <a:ext cx="17892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83817CB0-2E59-2732-CD22-06BA5BF40904}"/>
                    </a:ext>
                  </a:extLst>
                </p14:cNvPr>
                <p14:cNvContentPartPr/>
                <p14:nvPr/>
              </p14:nvContentPartPr>
              <p14:xfrm>
                <a:off x="3629780" y="3000980"/>
                <a:ext cx="575640" cy="140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83817CB0-2E59-2732-CD22-06BA5BF4090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621140" y="2992340"/>
                  <a:ext cx="5932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2ADDB74-CF81-A69F-C8A8-B2187A8B9D25}"/>
                    </a:ext>
                  </a:extLst>
                </p14:cNvPr>
                <p14:cNvContentPartPr/>
                <p14:nvPr/>
              </p14:nvContentPartPr>
              <p14:xfrm>
                <a:off x="3611420" y="3156500"/>
                <a:ext cx="189720" cy="2566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2ADDB74-CF81-A69F-C8A8-B2187A8B9D2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602780" y="3147500"/>
                  <a:ext cx="20736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45CB7C0-8897-CFA1-043B-0D6DFFA6C958}"/>
                    </a:ext>
                  </a:extLst>
                </p14:cNvPr>
                <p14:cNvContentPartPr/>
                <p14:nvPr/>
              </p14:nvContentPartPr>
              <p14:xfrm>
                <a:off x="3900140" y="3171260"/>
                <a:ext cx="171720" cy="2217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45CB7C0-8897-CFA1-043B-0D6DFFA6C95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891500" y="3162260"/>
                  <a:ext cx="18936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3981B6E8-0DEE-B64E-62CB-02BBF0E52608}"/>
                    </a:ext>
                  </a:extLst>
                </p14:cNvPr>
                <p14:cNvContentPartPr/>
                <p14:nvPr/>
              </p14:nvContentPartPr>
              <p14:xfrm>
                <a:off x="4143860" y="3264140"/>
                <a:ext cx="95760" cy="2372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3981B6E8-0DEE-B64E-62CB-02BBF0E5260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134860" y="3255140"/>
                  <a:ext cx="11340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D20B29B3-A576-6481-7509-1F557570F232}"/>
                    </a:ext>
                  </a:extLst>
                </p14:cNvPr>
                <p14:cNvContentPartPr/>
                <p14:nvPr/>
              </p14:nvContentPartPr>
              <p14:xfrm>
                <a:off x="4343300" y="3010340"/>
                <a:ext cx="3600" cy="72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D20B29B3-A576-6481-7509-1F557570F23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334300" y="3001340"/>
                  <a:ext cx="212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2EB315C5-2072-9133-0F3E-A11BC19CBCCB}"/>
                    </a:ext>
                  </a:extLst>
                </p14:cNvPr>
                <p14:cNvContentPartPr/>
                <p14:nvPr/>
              </p14:nvContentPartPr>
              <p14:xfrm>
                <a:off x="3327740" y="2748260"/>
                <a:ext cx="219600" cy="4107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2EB315C5-2072-9133-0F3E-A11BC19CBCC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319100" y="2739620"/>
                  <a:ext cx="237240" cy="4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596298B3-3A71-C784-4881-4C0EFE770B28}"/>
                    </a:ext>
                  </a:extLst>
                </p14:cNvPr>
                <p14:cNvContentPartPr/>
                <p14:nvPr/>
              </p14:nvContentPartPr>
              <p14:xfrm>
                <a:off x="3487580" y="3164420"/>
                <a:ext cx="63720" cy="252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596298B3-3A71-C784-4881-4C0EFE770B2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478940" y="3155420"/>
                  <a:ext cx="81360" cy="4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4C9E8F6D-1C04-DB97-F1C6-79A669C1ED57}"/>
              </a:ext>
            </a:extLst>
          </p:cNvPr>
          <p:cNvGrpSpPr/>
          <p:nvPr/>
        </p:nvGrpSpPr>
        <p:grpSpPr>
          <a:xfrm>
            <a:off x="4572000" y="3308543"/>
            <a:ext cx="3951000" cy="1212840"/>
            <a:chOff x="4516100" y="2453060"/>
            <a:chExt cx="3951000" cy="121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61A0020F-AA04-4815-B841-C99CBBB154D1}"/>
                    </a:ext>
                  </a:extLst>
                </p14:cNvPr>
                <p14:cNvContentPartPr/>
                <p14:nvPr/>
              </p14:nvContentPartPr>
              <p14:xfrm>
                <a:off x="6689420" y="2623700"/>
                <a:ext cx="360" cy="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61A0020F-AA04-4815-B841-C99CBBB154D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680420" y="26150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1E8434D3-B96B-8918-B50C-8854F10335DB}"/>
                    </a:ext>
                  </a:extLst>
                </p14:cNvPr>
                <p14:cNvContentPartPr/>
                <p14:nvPr/>
              </p14:nvContentPartPr>
              <p14:xfrm>
                <a:off x="4516100" y="2924660"/>
                <a:ext cx="140760" cy="3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1E8434D3-B96B-8918-B50C-8854F10335D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507460" y="2916020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37510E98-C1A6-46FD-6114-39FD3FBFF2BD}"/>
                    </a:ext>
                  </a:extLst>
                </p14:cNvPr>
                <p14:cNvContentPartPr/>
                <p14:nvPr/>
              </p14:nvContentPartPr>
              <p14:xfrm>
                <a:off x="4561820" y="3070820"/>
                <a:ext cx="73800" cy="36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37510E98-C1A6-46FD-6114-39FD3FBFF2B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553180" y="3061820"/>
                  <a:ext cx="914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3A7638C-9BC8-A1AD-9682-4F1C6EF07F2C}"/>
                    </a:ext>
                  </a:extLst>
                </p14:cNvPr>
                <p14:cNvContentPartPr/>
                <p14:nvPr/>
              </p14:nvContentPartPr>
              <p14:xfrm>
                <a:off x="5060780" y="2921780"/>
                <a:ext cx="169920" cy="169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3A7638C-9BC8-A1AD-9682-4F1C6EF07F2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051780" y="2913140"/>
                  <a:ext cx="1875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8D47EA0E-8A8F-1FA2-A732-A5913E2F2E1E}"/>
                    </a:ext>
                  </a:extLst>
                </p14:cNvPr>
                <p14:cNvContentPartPr/>
                <p14:nvPr/>
              </p14:nvContentPartPr>
              <p14:xfrm>
                <a:off x="5342660" y="2668340"/>
                <a:ext cx="189720" cy="4334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8D47EA0E-8A8F-1FA2-A732-A5913E2F2E1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334020" y="2659700"/>
                  <a:ext cx="20736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E817D97A-5BF4-C696-AB33-855381FD6D55}"/>
                    </a:ext>
                  </a:extLst>
                </p14:cNvPr>
                <p14:cNvContentPartPr/>
                <p14:nvPr/>
              </p14:nvContentPartPr>
              <p14:xfrm>
                <a:off x="5694020" y="2798660"/>
                <a:ext cx="259560" cy="3812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E817D97A-5BF4-C696-AB33-855381FD6D5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685020" y="2789660"/>
                  <a:ext cx="27720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2EFEF3E6-1871-927F-6B2E-81312BE0EDDC}"/>
                    </a:ext>
                  </a:extLst>
                </p14:cNvPr>
                <p14:cNvContentPartPr/>
                <p14:nvPr/>
              </p14:nvContentPartPr>
              <p14:xfrm>
                <a:off x="6010100" y="2962100"/>
                <a:ext cx="115920" cy="1821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2EFEF3E6-1871-927F-6B2E-81312BE0EDD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001460" y="2953460"/>
                  <a:ext cx="1335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A33981FB-BBD8-6F22-6B43-0F877F4B3AB4}"/>
                    </a:ext>
                  </a:extLst>
                </p14:cNvPr>
                <p14:cNvContentPartPr/>
                <p14:nvPr/>
              </p14:nvContentPartPr>
              <p14:xfrm>
                <a:off x="6251660" y="3006380"/>
                <a:ext cx="3600" cy="32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A33981FB-BBD8-6F22-6B43-0F877F4B3AB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242660" y="2997380"/>
                  <a:ext cx="212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ABEA0071-B25F-CDFF-BD70-F4EDEC640D6D}"/>
                    </a:ext>
                  </a:extLst>
                </p14:cNvPr>
                <p14:cNvContentPartPr/>
                <p14:nvPr/>
              </p14:nvContentPartPr>
              <p14:xfrm>
                <a:off x="4596380" y="2453060"/>
                <a:ext cx="453240" cy="9363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ABEA0071-B25F-CDFF-BD70-F4EDEC640D6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587380" y="2444420"/>
                  <a:ext cx="470880" cy="9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47A1B710-3F47-FB32-8609-2EB8E33D2E56}"/>
                    </a:ext>
                  </a:extLst>
                </p14:cNvPr>
                <p14:cNvContentPartPr/>
                <p14:nvPr/>
              </p14:nvContentPartPr>
              <p14:xfrm>
                <a:off x="4790420" y="3481580"/>
                <a:ext cx="237960" cy="1843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47A1B710-3F47-FB32-8609-2EB8E33D2E5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781780" y="3472940"/>
                  <a:ext cx="2556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52135A0F-9B62-752C-2A13-01EC595F04E6}"/>
                    </a:ext>
                  </a:extLst>
                </p14:cNvPr>
                <p14:cNvContentPartPr/>
                <p14:nvPr/>
              </p14:nvContentPartPr>
              <p14:xfrm>
                <a:off x="5065820" y="2584460"/>
                <a:ext cx="164520" cy="6433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52135A0F-9B62-752C-2A13-01EC595F04E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056820" y="2575820"/>
                  <a:ext cx="182160" cy="66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FD151378-4DD5-84F0-1797-FC9C7B265B12}"/>
                    </a:ext>
                  </a:extLst>
                </p14:cNvPr>
                <p14:cNvContentPartPr/>
                <p14:nvPr/>
              </p14:nvContentPartPr>
              <p14:xfrm>
                <a:off x="6009740" y="2572220"/>
                <a:ext cx="142200" cy="57672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FD151378-4DD5-84F0-1797-FC9C7B265B1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000740" y="2563220"/>
                  <a:ext cx="159840" cy="59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A12CC197-A34A-1FDE-9DC7-4C73D3987005}"/>
                    </a:ext>
                  </a:extLst>
                </p14:cNvPr>
                <p14:cNvContentPartPr/>
                <p14:nvPr/>
              </p14:nvContentPartPr>
              <p14:xfrm>
                <a:off x="6407900" y="2698940"/>
                <a:ext cx="4320" cy="3790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A12CC197-A34A-1FDE-9DC7-4C73D398700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399260" y="2689940"/>
                  <a:ext cx="2196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DA4D85BE-474D-E1A3-3BCF-2CB5D71F98C1}"/>
                    </a:ext>
                  </a:extLst>
                </p14:cNvPr>
                <p14:cNvContentPartPr/>
                <p14:nvPr/>
              </p14:nvContentPartPr>
              <p14:xfrm>
                <a:off x="6556940" y="2681660"/>
                <a:ext cx="16200" cy="35208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DA4D85BE-474D-E1A3-3BCF-2CB5D71F98C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548300" y="2672660"/>
                  <a:ext cx="3384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D0AA2E97-E2C2-1A45-E543-C19DAA4DFBF0}"/>
                    </a:ext>
                  </a:extLst>
                </p14:cNvPr>
                <p14:cNvContentPartPr/>
                <p14:nvPr/>
              </p14:nvContentPartPr>
              <p14:xfrm>
                <a:off x="6314300" y="2669420"/>
                <a:ext cx="407520" cy="5112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D0AA2E97-E2C2-1A45-E543-C19DAA4DFBF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305660" y="2660420"/>
                  <a:ext cx="42516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5D8E10EB-C1C0-23A9-3A2D-091C4172A760}"/>
                    </a:ext>
                  </a:extLst>
                </p14:cNvPr>
                <p14:cNvContentPartPr/>
                <p14:nvPr/>
              </p14:nvContentPartPr>
              <p14:xfrm>
                <a:off x="6375500" y="3351980"/>
                <a:ext cx="57240" cy="1047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5D8E10EB-C1C0-23A9-3A2D-091C4172A76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366860" y="3342980"/>
                  <a:ext cx="748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3174820C-02DD-D705-ED8C-2EE697999D48}"/>
                    </a:ext>
                  </a:extLst>
                </p14:cNvPr>
                <p14:cNvContentPartPr/>
                <p14:nvPr/>
              </p14:nvContentPartPr>
              <p14:xfrm>
                <a:off x="6348500" y="3241460"/>
                <a:ext cx="12600" cy="1728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3174820C-02DD-D705-ED8C-2EE697999D4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339500" y="3232460"/>
                  <a:ext cx="302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260A8225-F8DB-E609-CDA5-AA732C49E5F3}"/>
                    </a:ext>
                  </a:extLst>
                </p14:cNvPr>
                <p14:cNvContentPartPr/>
                <p14:nvPr/>
              </p14:nvContentPartPr>
              <p14:xfrm>
                <a:off x="6497900" y="3324980"/>
                <a:ext cx="139320" cy="82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260A8225-F8DB-E609-CDA5-AA732C49E5F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489260" y="3315980"/>
                  <a:ext cx="1569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E7994761-CE87-BCFA-8E51-A33D95BCD1FD}"/>
                    </a:ext>
                  </a:extLst>
                </p14:cNvPr>
                <p14:cNvContentPartPr/>
                <p14:nvPr/>
              </p14:nvContentPartPr>
              <p14:xfrm>
                <a:off x="6512660" y="3403100"/>
                <a:ext cx="93600" cy="36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E7994761-CE87-BCFA-8E51-A33D95BCD1F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504020" y="3394100"/>
                  <a:ext cx="11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4AB1CE4B-957E-1776-4602-E51043EAC956}"/>
                    </a:ext>
                  </a:extLst>
                </p14:cNvPr>
                <p14:cNvContentPartPr/>
                <p14:nvPr/>
              </p14:nvContentPartPr>
              <p14:xfrm>
                <a:off x="6590780" y="3249380"/>
                <a:ext cx="360" cy="20808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4AB1CE4B-957E-1776-4602-E51043EAC95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582140" y="3240380"/>
                  <a:ext cx="180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848CB6BF-1019-8DD0-EB96-2AF7A8F0FD58}"/>
                    </a:ext>
                  </a:extLst>
                </p14:cNvPr>
                <p14:cNvContentPartPr/>
                <p14:nvPr/>
              </p14:nvContentPartPr>
              <p14:xfrm>
                <a:off x="6762140" y="3266660"/>
                <a:ext cx="84600" cy="19548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848CB6BF-1019-8DD0-EB96-2AF7A8F0FD5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753140" y="3257660"/>
                  <a:ext cx="1022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02879847-D860-F4D8-6703-E0039C85F77A}"/>
                    </a:ext>
                  </a:extLst>
                </p14:cNvPr>
                <p14:cNvContentPartPr/>
                <p14:nvPr/>
              </p14:nvContentPartPr>
              <p14:xfrm>
                <a:off x="6941780" y="2503820"/>
                <a:ext cx="181440" cy="61776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02879847-D860-F4D8-6703-E0039C85F77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932780" y="2494820"/>
                  <a:ext cx="199080" cy="63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98C99B2D-A115-318E-A838-493290B77E17}"/>
                    </a:ext>
                  </a:extLst>
                </p14:cNvPr>
                <p14:cNvContentPartPr/>
                <p14:nvPr/>
              </p14:nvContentPartPr>
              <p14:xfrm>
                <a:off x="7125740" y="2621900"/>
                <a:ext cx="16920" cy="3805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98C99B2D-A115-318E-A838-493290B77E1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117100" y="2612900"/>
                  <a:ext cx="3456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ABEB0EFF-28A8-0573-E6C4-E5E0608EA60E}"/>
                    </a:ext>
                  </a:extLst>
                </p14:cNvPr>
                <p14:cNvContentPartPr/>
                <p14:nvPr/>
              </p14:nvContentPartPr>
              <p14:xfrm>
                <a:off x="7198100" y="2849420"/>
                <a:ext cx="142560" cy="648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ABEB0EFF-28A8-0573-E6C4-E5E0608EA60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189460" y="2840780"/>
                  <a:ext cx="1602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67BCBC36-39EF-6F14-0DC0-7D90C9A65234}"/>
                    </a:ext>
                  </a:extLst>
                </p14:cNvPr>
                <p14:cNvContentPartPr/>
                <p14:nvPr/>
              </p14:nvContentPartPr>
              <p14:xfrm>
                <a:off x="7458380" y="2675540"/>
                <a:ext cx="360720" cy="38196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67BCBC36-39EF-6F14-0DC0-7D90C9A6523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449380" y="2666900"/>
                  <a:ext cx="378360" cy="3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FF04C097-B61F-00BD-017E-E2BA74ABC5FF}"/>
                    </a:ext>
                  </a:extLst>
                </p14:cNvPr>
                <p14:cNvContentPartPr/>
                <p14:nvPr/>
              </p14:nvContentPartPr>
              <p14:xfrm>
                <a:off x="7832060" y="2993780"/>
                <a:ext cx="61920" cy="8784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FF04C097-B61F-00BD-017E-E2BA74ABC5F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823060" y="2985140"/>
                  <a:ext cx="795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0F8A5714-0BE8-460B-0FEF-3CA226AF1CEA}"/>
                    </a:ext>
                  </a:extLst>
                </p14:cNvPr>
                <p14:cNvContentPartPr/>
                <p14:nvPr/>
              </p14:nvContentPartPr>
              <p14:xfrm>
                <a:off x="7855460" y="2889740"/>
                <a:ext cx="3600" cy="2088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0F8A5714-0BE8-460B-0FEF-3CA226AF1CE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846460" y="2880740"/>
                  <a:ext cx="212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6E6D4674-56C3-9C38-ED7A-7CE644B4C7BF}"/>
                    </a:ext>
                  </a:extLst>
                </p14:cNvPr>
                <p14:cNvContentPartPr/>
                <p14:nvPr/>
              </p14:nvContentPartPr>
              <p14:xfrm>
                <a:off x="7982540" y="2741780"/>
                <a:ext cx="182160" cy="16848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6E6D4674-56C3-9C38-ED7A-7CE644B4C7B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973900" y="2733140"/>
                  <a:ext cx="19980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1A4380C1-6766-5D3F-8B85-F5C0D9CD255A}"/>
                    </a:ext>
                  </a:extLst>
                </p14:cNvPr>
                <p14:cNvContentPartPr/>
                <p14:nvPr/>
              </p14:nvContentPartPr>
              <p14:xfrm>
                <a:off x="8266940" y="2889380"/>
                <a:ext cx="63720" cy="13968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1A4380C1-6766-5D3F-8B85-F5C0D9CD255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257940" y="2880740"/>
                  <a:ext cx="813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87F2F31B-2CBC-ACBB-B84F-FE0D9AA685FF}"/>
                    </a:ext>
                  </a:extLst>
                </p14:cNvPr>
                <p14:cNvContentPartPr/>
                <p14:nvPr/>
              </p14:nvContentPartPr>
              <p14:xfrm>
                <a:off x="8277020" y="2759420"/>
                <a:ext cx="3600" cy="4140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87F2F31B-2CBC-ACBB-B84F-FE0D9AA685F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268380" y="2750780"/>
                  <a:ext cx="2124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EFDEB9B7-3952-3832-6F28-3725960E19D6}"/>
                    </a:ext>
                  </a:extLst>
                </p14:cNvPr>
                <p14:cNvContentPartPr/>
                <p14:nvPr/>
              </p14:nvContentPartPr>
              <p14:xfrm>
                <a:off x="8347580" y="2476100"/>
                <a:ext cx="119520" cy="53136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EFDEB9B7-3952-3832-6F28-3725960E19D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338940" y="2467100"/>
                  <a:ext cx="137160" cy="54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4AD3BA2B-1862-7507-5608-A997486A78E9}"/>
              </a:ext>
            </a:extLst>
          </p:cNvPr>
          <p:cNvGrpSpPr/>
          <p:nvPr/>
        </p:nvGrpSpPr>
        <p:grpSpPr>
          <a:xfrm>
            <a:off x="2846520" y="5138783"/>
            <a:ext cx="2189880" cy="1416600"/>
            <a:chOff x="2790620" y="4283300"/>
            <a:chExt cx="2189880" cy="141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EFCD0911-96C2-3225-C2DC-3A5D3CA254BE}"/>
                    </a:ext>
                  </a:extLst>
                </p14:cNvPr>
                <p14:cNvContentPartPr/>
                <p14:nvPr/>
              </p14:nvContentPartPr>
              <p14:xfrm>
                <a:off x="2790620" y="4744100"/>
                <a:ext cx="347040" cy="720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EFCD0911-96C2-3225-C2DC-3A5D3CA254BE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781980" y="4735100"/>
                  <a:ext cx="3646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9FB06CCC-AE60-B7DF-3EBA-397029F9863D}"/>
                    </a:ext>
                  </a:extLst>
                </p14:cNvPr>
                <p14:cNvContentPartPr/>
                <p14:nvPr/>
              </p14:nvContentPartPr>
              <p14:xfrm>
                <a:off x="2924540" y="4870820"/>
                <a:ext cx="209520" cy="36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9FB06CCC-AE60-B7DF-3EBA-397029F9863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915540" y="4862180"/>
                  <a:ext cx="227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EB80E662-BA87-08A3-D02D-B1BA80178107}"/>
                    </a:ext>
                  </a:extLst>
                </p14:cNvPr>
                <p14:cNvContentPartPr/>
                <p14:nvPr/>
              </p14:nvContentPartPr>
              <p14:xfrm>
                <a:off x="3522140" y="4631420"/>
                <a:ext cx="210240" cy="1080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EB80E662-BA87-08A3-D02D-B1BA80178107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513140" y="4622420"/>
                  <a:ext cx="22788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2740B92A-A9AD-A0BD-B6C0-97D11DD5E8E1}"/>
                    </a:ext>
                  </a:extLst>
                </p14:cNvPr>
                <p14:cNvContentPartPr/>
                <p14:nvPr/>
              </p14:nvContentPartPr>
              <p14:xfrm>
                <a:off x="3834260" y="4410740"/>
                <a:ext cx="224640" cy="42768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2740B92A-A9AD-A0BD-B6C0-97D11DD5E8E1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825620" y="4402100"/>
                  <a:ext cx="24228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D21AFE7B-1BA6-CE62-24D4-6249DFF838DA}"/>
                    </a:ext>
                  </a:extLst>
                </p14:cNvPr>
                <p14:cNvContentPartPr/>
                <p14:nvPr/>
              </p14:nvContentPartPr>
              <p14:xfrm>
                <a:off x="4160420" y="4433420"/>
                <a:ext cx="145440" cy="34776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D21AFE7B-1BA6-CE62-24D4-6249DFF838D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151420" y="4424420"/>
                  <a:ext cx="16308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C2AA1622-EEFD-C4C0-1B41-65AD11BAFFF3}"/>
                    </a:ext>
                  </a:extLst>
                </p14:cNvPr>
                <p14:cNvContentPartPr/>
                <p14:nvPr/>
              </p14:nvContentPartPr>
              <p14:xfrm>
                <a:off x="4304780" y="4676060"/>
                <a:ext cx="172080" cy="12384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C2AA1622-EEFD-C4C0-1B41-65AD11BAFFF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295780" y="4667060"/>
                  <a:ext cx="1897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C5AFCED5-2156-9B0F-7051-1B95B7D69E92}"/>
                    </a:ext>
                  </a:extLst>
                </p14:cNvPr>
                <p14:cNvContentPartPr/>
                <p14:nvPr/>
              </p14:nvContentPartPr>
              <p14:xfrm>
                <a:off x="4543820" y="4635020"/>
                <a:ext cx="155880" cy="14616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C5AFCED5-2156-9B0F-7051-1B95B7D69E9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534820" y="4626020"/>
                  <a:ext cx="17352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06974DF2-6F38-BDF6-3718-0D94E2895468}"/>
                    </a:ext>
                  </a:extLst>
                </p14:cNvPr>
                <p14:cNvContentPartPr/>
                <p14:nvPr/>
              </p14:nvContentPartPr>
              <p14:xfrm>
                <a:off x="3519980" y="5006900"/>
                <a:ext cx="1278360" cy="756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06974DF2-6F38-BDF6-3718-0D94E289546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511340" y="4998260"/>
                  <a:ext cx="12960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7D2FC371-079F-8F73-D9E7-51AB1ED78A99}"/>
                    </a:ext>
                  </a:extLst>
                </p14:cNvPr>
                <p14:cNvContentPartPr/>
                <p14:nvPr/>
              </p14:nvContentPartPr>
              <p14:xfrm>
                <a:off x="3557780" y="5094020"/>
                <a:ext cx="188640" cy="59184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7D2FC371-079F-8F73-D9E7-51AB1ED78A9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549140" y="5085020"/>
                  <a:ext cx="206280" cy="60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E20EA568-91E8-F17E-1394-A0CA74D66870}"/>
                    </a:ext>
                  </a:extLst>
                </p14:cNvPr>
                <p14:cNvContentPartPr/>
                <p14:nvPr/>
              </p14:nvContentPartPr>
              <p14:xfrm>
                <a:off x="3746420" y="5221460"/>
                <a:ext cx="360" cy="35244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E20EA568-91E8-F17E-1394-A0CA74D6687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737420" y="5212460"/>
                  <a:ext cx="1800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F3CC0489-804A-535E-F069-CCEE29BA27E1}"/>
                    </a:ext>
                  </a:extLst>
                </p14:cNvPr>
                <p14:cNvContentPartPr/>
                <p14:nvPr/>
              </p14:nvContentPartPr>
              <p14:xfrm>
                <a:off x="3802580" y="5355380"/>
                <a:ext cx="171720" cy="360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F3CC0489-804A-535E-F069-CCEE29BA27E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793940" y="5346740"/>
                  <a:ext cx="1893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2A3BA349-E861-0D9C-6751-58B078045FE3}"/>
                    </a:ext>
                  </a:extLst>
                </p14:cNvPr>
                <p14:cNvContentPartPr/>
                <p14:nvPr/>
              </p14:nvContentPartPr>
              <p14:xfrm>
                <a:off x="4061420" y="5268260"/>
                <a:ext cx="267840" cy="29556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2A3BA349-E861-0D9C-6751-58B078045FE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052420" y="5259620"/>
                  <a:ext cx="28548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E1842663-7589-5415-9EB5-940898ED8C77}"/>
                    </a:ext>
                  </a:extLst>
                </p14:cNvPr>
                <p14:cNvContentPartPr/>
                <p14:nvPr/>
              </p14:nvContentPartPr>
              <p14:xfrm>
                <a:off x="4355900" y="5412260"/>
                <a:ext cx="91800" cy="15696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E1842663-7589-5415-9EB5-940898ED8C7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346900" y="5403260"/>
                  <a:ext cx="1094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596C4532-F122-A8D6-82B7-93B6B1A9CD1E}"/>
                    </a:ext>
                  </a:extLst>
                </p14:cNvPr>
                <p14:cNvContentPartPr/>
                <p14:nvPr/>
              </p14:nvContentPartPr>
              <p14:xfrm>
                <a:off x="4536620" y="5209220"/>
                <a:ext cx="167400" cy="18036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596C4532-F122-A8D6-82B7-93B6B1A9CD1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527620" y="5200220"/>
                  <a:ext cx="18504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332F3C6B-D0BC-4516-3C06-F315ABE678F3}"/>
                    </a:ext>
                  </a:extLst>
                </p14:cNvPr>
                <p14:cNvContentPartPr/>
                <p14:nvPr/>
              </p14:nvContentPartPr>
              <p14:xfrm>
                <a:off x="4776020" y="5330540"/>
                <a:ext cx="101160" cy="19692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332F3C6B-D0BC-4516-3C06-F315ABE678F3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767020" y="5321900"/>
                  <a:ext cx="11880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F5E9575F-9F24-791C-AEBA-476384519022}"/>
                    </a:ext>
                  </a:extLst>
                </p14:cNvPr>
                <p14:cNvContentPartPr/>
                <p14:nvPr/>
              </p14:nvContentPartPr>
              <p14:xfrm>
                <a:off x="4851620" y="5181140"/>
                <a:ext cx="128880" cy="51876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F5E9575F-9F24-791C-AEBA-47638451902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842620" y="5172500"/>
                  <a:ext cx="146520" cy="53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BE398F4D-4671-33EB-CE6C-74157B0C09C7}"/>
                    </a:ext>
                  </a:extLst>
                </p14:cNvPr>
                <p14:cNvContentPartPr/>
                <p14:nvPr/>
              </p14:nvContentPartPr>
              <p14:xfrm>
                <a:off x="3263660" y="4283300"/>
                <a:ext cx="333360" cy="101916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BE398F4D-4671-33EB-CE6C-74157B0C09C7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255020" y="4274660"/>
                  <a:ext cx="351000" cy="10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5EEB2DB4-4159-26BE-17D0-A47BE8B2F6BD}"/>
                    </a:ext>
                  </a:extLst>
                </p14:cNvPr>
                <p14:cNvContentPartPr/>
                <p14:nvPr/>
              </p14:nvContentPartPr>
              <p14:xfrm>
                <a:off x="3178700" y="5493620"/>
                <a:ext cx="221400" cy="16452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5EEB2DB4-4159-26BE-17D0-A47BE8B2F6B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170060" y="5484620"/>
                  <a:ext cx="239040" cy="18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4DFA3902-5608-8218-6DBE-CDCC45EDC31D}"/>
              </a:ext>
            </a:extLst>
          </p:cNvPr>
          <p:cNvGrpSpPr/>
          <p:nvPr/>
        </p:nvGrpSpPr>
        <p:grpSpPr>
          <a:xfrm>
            <a:off x="5272200" y="5541983"/>
            <a:ext cx="470160" cy="557640"/>
            <a:chOff x="5216300" y="4686500"/>
            <a:chExt cx="470160" cy="55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A4936B80-E118-B46E-8D24-78407478A728}"/>
                    </a:ext>
                  </a:extLst>
                </p14:cNvPr>
                <p14:cNvContentPartPr/>
                <p14:nvPr/>
              </p14:nvContentPartPr>
              <p14:xfrm>
                <a:off x="5216300" y="4686500"/>
                <a:ext cx="219600" cy="49860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A4936B80-E118-B46E-8D24-78407478A72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207300" y="4677860"/>
                  <a:ext cx="23724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54A504FD-4173-2333-B273-5345563BC59B}"/>
                    </a:ext>
                  </a:extLst>
                </p14:cNvPr>
                <p14:cNvContentPartPr/>
                <p14:nvPr/>
              </p14:nvContentPartPr>
              <p14:xfrm>
                <a:off x="5224940" y="4988540"/>
                <a:ext cx="117360" cy="36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54A504FD-4173-2333-B273-5345563BC59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216300" y="4979540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1FA08C7F-5CA4-36B3-F26F-270F428215D6}"/>
                    </a:ext>
                  </a:extLst>
                </p14:cNvPr>
                <p14:cNvContentPartPr/>
                <p14:nvPr/>
              </p14:nvContentPartPr>
              <p14:xfrm>
                <a:off x="5498900" y="5103740"/>
                <a:ext cx="187560" cy="14040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1FA08C7F-5CA4-36B3-F26F-270F428215D6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490260" y="5095100"/>
                  <a:ext cx="205200" cy="15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0">
            <p14:nvContentPartPr>
              <p14:cNvPr id="337" name="Ink 336">
                <a:extLst>
                  <a:ext uri="{FF2B5EF4-FFF2-40B4-BE49-F238E27FC236}">
                    <a16:creationId xmlns:a16="http://schemas.microsoft.com/office/drawing/2014/main" id="{FB5B00B5-3634-4DFD-BA4D-386F5ECC7F6B}"/>
                  </a:ext>
                </a:extLst>
              </p14:cNvPr>
              <p14:cNvContentPartPr/>
              <p14:nvPr/>
            </p14:nvContentPartPr>
            <p14:xfrm>
              <a:off x="5257800" y="5333183"/>
              <a:ext cx="244440" cy="91440"/>
            </p14:xfrm>
          </p:contentPart>
        </mc:Choice>
        <mc:Fallback>
          <p:pic>
            <p:nvPicPr>
              <p:cNvPr id="337" name="Ink 336">
                <a:extLst>
                  <a:ext uri="{FF2B5EF4-FFF2-40B4-BE49-F238E27FC236}">
                    <a16:creationId xmlns:a16="http://schemas.microsoft.com/office/drawing/2014/main" id="{FB5B00B5-3634-4DFD-BA4D-386F5ECC7F6B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5248813" y="5324183"/>
                <a:ext cx="262054" cy="109080"/>
              </a:xfrm>
              <a:prstGeom prst="rect">
                <a:avLst/>
              </a:prstGeom>
            </p:spPr>
          </p:pic>
        </mc:Fallback>
      </mc:AlternateContent>
      <p:grpSp>
        <p:nvGrpSpPr>
          <p:cNvPr id="345" name="Group 344">
            <a:extLst>
              <a:ext uri="{FF2B5EF4-FFF2-40B4-BE49-F238E27FC236}">
                <a16:creationId xmlns:a16="http://schemas.microsoft.com/office/drawing/2014/main" id="{450A5FB1-5277-4315-0CD7-F31EE50FB437}"/>
              </a:ext>
            </a:extLst>
          </p:cNvPr>
          <p:cNvGrpSpPr/>
          <p:nvPr/>
        </p:nvGrpSpPr>
        <p:grpSpPr>
          <a:xfrm>
            <a:off x="2772360" y="852623"/>
            <a:ext cx="3215880" cy="1609920"/>
            <a:chOff x="2749220" y="652700"/>
            <a:chExt cx="3215880" cy="160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43818D7-B04A-E06F-17C5-4FBD405848A3}"/>
                    </a:ext>
                  </a:extLst>
                </p14:cNvPr>
                <p14:cNvContentPartPr/>
                <p14:nvPr/>
              </p14:nvContentPartPr>
              <p14:xfrm>
                <a:off x="2843180" y="902540"/>
                <a:ext cx="323640" cy="461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43818D7-B04A-E06F-17C5-4FBD405848A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834180" y="893540"/>
                  <a:ext cx="34128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35DD23B-1042-AE81-B644-76DE2C61D40F}"/>
                    </a:ext>
                  </a:extLst>
                </p14:cNvPr>
                <p14:cNvContentPartPr/>
                <p14:nvPr/>
              </p14:nvContentPartPr>
              <p14:xfrm>
                <a:off x="2749220" y="1558820"/>
                <a:ext cx="162720" cy="163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35DD23B-1042-AE81-B644-76DE2C61D40F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740580" y="1550180"/>
                  <a:ext cx="1803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76B971D-4135-88B1-E1CD-A7893692A2D0}"/>
                    </a:ext>
                  </a:extLst>
                </p14:cNvPr>
                <p14:cNvContentPartPr/>
                <p14:nvPr/>
              </p14:nvContentPartPr>
              <p14:xfrm>
                <a:off x="2980340" y="1597700"/>
                <a:ext cx="6588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76B971D-4135-88B1-E1CD-A7893692A2D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971340" y="1589060"/>
                  <a:ext cx="83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35065B8-A869-6423-A21D-F8696DA34763}"/>
                    </a:ext>
                  </a:extLst>
                </p14:cNvPr>
                <p14:cNvContentPartPr/>
                <p14:nvPr/>
              </p14:nvContentPartPr>
              <p14:xfrm>
                <a:off x="2984300" y="1670420"/>
                <a:ext cx="5220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35065B8-A869-6423-A21D-F8696DA3476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975300" y="1661420"/>
                  <a:ext cx="69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88C1AA7-C9EC-2A72-4D2B-33491AEBBBDB}"/>
                    </a:ext>
                  </a:extLst>
                </p14:cNvPr>
                <p14:cNvContentPartPr/>
                <p14:nvPr/>
              </p14:nvContentPartPr>
              <p14:xfrm>
                <a:off x="3155300" y="1549820"/>
                <a:ext cx="360" cy="211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88C1AA7-C9EC-2A72-4D2B-33491AEBBBD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146300" y="1540820"/>
                  <a:ext cx="180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B10139E-A22B-5C8B-E8D0-18665FE416C2}"/>
                    </a:ext>
                  </a:extLst>
                </p14:cNvPr>
                <p14:cNvContentPartPr/>
                <p14:nvPr/>
              </p14:nvContentPartPr>
              <p14:xfrm>
                <a:off x="2840660" y="652700"/>
                <a:ext cx="138600" cy="190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B10139E-A22B-5C8B-E8D0-18665FE416C2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831660" y="643700"/>
                  <a:ext cx="15624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045B0A5-CACC-CADF-D875-61D762910A0C}"/>
                    </a:ext>
                  </a:extLst>
                </p14:cNvPr>
                <p14:cNvContentPartPr/>
                <p14:nvPr/>
              </p14:nvContentPartPr>
              <p14:xfrm>
                <a:off x="3557780" y="973100"/>
                <a:ext cx="360" cy="362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045B0A5-CACC-CADF-D875-61D762910A0C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549140" y="964100"/>
                  <a:ext cx="1800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0BD1F47-F60E-CCEF-1621-4E0C046753C6}"/>
                    </a:ext>
                  </a:extLst>
                </p14:cNvPr>
                <p14:cNvContentPartPr/>
                <p14:nvPr/>
              </p14:nvContentPartPr>
              <p14:xfrm>
                <a:off x="3746780" y="955100"/>
                <a:ext cx="360" cy="404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0BD1F47-F60E-CCEF-1621-4E0C046753C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737780" y="946100"/>
                  <a:ext cx="1800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45C061C-4F63-A10C-1FA8-3C9B9B6365D4}"/>
                    </a:ext>
                  </a:extLst>
                </p14:cNvPr>
                <p14:cNvContentPartPr/>
                <p14:nvPr/>
              </p14:nvContentPartPr>
              <p14:xfrm>
                <a:off x="3529340" y="948260"/>
                <a:ext cx="303480" cy="10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45C061C-4F63-A10C-1FA8-3C9B9B6365D4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520340" y="939620"/>
                  <a:ext cx="3211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E5875A3-4CC3-E07B-ECA1-AA023AB9B62A}"/>
                    </a:ext>
                  </a:extLst>
                </p14:cNvPr>
                <p14:cNvContentPartPr/>
                <p14:nvPr/>
              </p14:nvContentPartPr>
              <p14:xfrm>
                <a:off x="3535820" y="1558100"/>
                <a:ext cx="62280" cy="133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E5875A3-4CC3-E07B-ECA1-AA023AB9B62A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3526820" y="1549100"/>
                  <a:ext cx="799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E5BEEDD-1622-5EA2-94DF-EAD8D7FF4BEC}"/>
                    </a:ext>
                  </a:extLst>
                </p14:cNvPr>
                <p14:cNvContentPartPr/>
                <p14:nvPr/>
              </p14:nvContentPartPr>
              <p14:xfrm>
                <a:off x="3502700" y="1448300"/>
                <a:ext cx="16200" cy="58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E5BEEDD-1622-5EA2-94DF-EAD8D7FF4BEC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3494060" y="1439300"/>
                  <a:ext cx="338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998172A-A68C-280A-1233-A77E62A0EF0B}"/>
                    </a:ext>
                  </a:extLst>
                </p14:cNvPr>
                <p14:cNvContentPartPr/>
                <p14:nvPr/>
              </p14:nvContentPartPr>
              <p14:xfrm>
                <a:off x="3678020" y="1594460"/>
                <a:ext cx="48960" cy="3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998172A-A68C-280A-1233-A77E62A0EF0B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669020" y="1585820"/>
                  <a:ext cx="666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70E68B6-8EA0-4427-3100-FE390E8DBB46}"/>
                    </a:ext>
                  </a:extLst>
                </p14:cNvPr>
                <p14:cNvContentPartPr/>
                <p14:nvPr/>
              </p14:nvContentPartPr>
              <p14:xfrm>
                <a:off x="3701060" y="1683380"/>
                <a:ext cx="525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70E68B6-8EA0-4427-3100-FE390E8DBB46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692060" y="1674740"/>
                  <a:ext cx="70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8C087FA-4A33-86FB-97CD-93606B13B273}"/>
                    </a:ext>
                  </a:extLst>
                </p14:cNvPr>
                <p14:cNvContentPartPr/>
                <p14:nvPr/>
              </p14:nvContentPartPr>
              <p14:xfrm>
                <a:off x="3841820" y="1558100"/>
                <a:ext cx="360" cy="226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8C087FA-4A33-86FB-97CD-93606B13B273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833180" y="1549100"/>
                  <a:ext cx="180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CFE1A75-BD11-5A37-FB90-10D06FC22F17}"/>
                    </a:ext>
                  </a:extLst>
                </p14:cNvPr>
                <p14:cNvContentPartPr/>
                <p14:nvPr/>
              </p14:nvContentPartPr>
              <p14:xfrm>
                <a:off x="3612860" y="749180"/>
                <a:ext cx="165240" cy="169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CFE1A75-BD11-5A37-FB90-10D06FC22F17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603860" y="740180"/>
                  <a:ext cx="1828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624C51D-2790-ED38-4BD6-9C29921D60DD}"/>
                    </a:ext>
                  </a:extLst>
                </p14:cNvPr>
                <p14:cNvContentPartPr/>
                <p14:nvPr/>
              </p14:nvContentPartPr>
              <p14:xfrm>
                <a:off x="4168700" y="781580"/>
                <a:ext cx="222480" cy="810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624C51D-2790-ED38-4BD6-9C29921D60DD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159700" y="772940"/>
                  <a:ext cx="240120" cy="82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F4BC85F-B415-2F4E-3335-BC640948CE1D}"/>
                    </a:ext>
                  </a:extLst>
                </p14:cNvPr>
                <p14:cNvContentPartPr/>
                <p14:nvPr/>
              </p14:nvContentPartPr>
              <p14:xfrm>
                <a:off x="4398740" y="945380"/>
                <a:ext cx="7560" cy="466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F4BC85F-B415-2F4E-3335-BC640948CE1D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390100" y="936380"/>
                  <a:ext cx="2520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1012568-65B4-B95F-4738-5ABD9BAABFEC}"/>
                    </a:ext>
                  </a:extLst>
                </p14:cNvPr>
                <p14:cNvContentPartPr/>
                <p14:nvPr/>
              </p14:nvContentPartPr>
              <p14:xfrm>
                <a:off x="4467500" y="1190180"/>
                <a:ext cx="192960" cy="3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1012568-65B4-B95F-4738-5ABD9BAABFEC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458860" y="1181540"/>
                  <a:ext cx="2106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BA23599-3607-D994-C05A-024A7C251379}"/>
                    </a:ext>
                  </a:extLst>
                </p14:cNvPr>
                <p14:cNvContentPartPr/>
                <p14:nvPr/>
              </p14:nvContentPartPr>
              <p14:xfrm>
                <a:off x="4774220" y="1037180"/>
                <a:ext cx="138240" cy="302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BA23599-3607-D994-C05A-024A7C251379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765220" y="1028540"/>
                  <a:ext cx="15588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EDD3B84-C496-88BD-8FC5-79FBCC7C2C4F}"/>
                    </a:ext>
                  </a:extLst>
                </p14:cNvPr>
                <p14:cNvContentPartPr/>
                <p14:nvPr/>
              </p14:nvContentPartPr>
              <p14:xfrm>
                <a:off x="4911740" y="1251740"/>
                <a:ext cx="149040" cy="1483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EDD3B84-C496-88BD-8FC5-79FBCC7C2C4F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903100" y="1242740"/>
                  <a:ext cx="16668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EBF5FBB-4149-76F4-E369-7276C908EAEF}"/>
                    </a:ext>
                  </a:extLst>
                </p14:cNvPr>
                <p14:cNvContentPartPr/>
                <p14:nvPr/>
              </p14:nvContentPartPr>
              <p14:xfrm>
                <a:off x="5115140" y="1279820"/>
                <a:ext cx="52560" cy="130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EBF5FBB-4149-76F4-E369-7276C908EAEF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5106140" y="1271180"/>
                  <a:ext cx="702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064642A-E51E-7B59-8D09-2EAA6BD42C4E}"/>
                    </a:ext>
                  </a:extLst>
                </p14:cNvPr>
                <p14:cNvContentPartPr/>
                <p14:nvPr/>
              </p14:nvContentPartPr>
              <p14:xfrm>
                <a:off x="5100380" y="1159220"/>
                <a:ext cx="3600" cy="223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064642A-E51E-7B59-8D09-2EAA6BD42C4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091380" y="1150580"/>
                  <a:ext cx="212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98168F3-836B-56FB-F17C-EE88088D57F1}"/>
                    </a:ext>
                  </a:extLst>
                </p14:cNvPr>
                <p14:cNvContentPartPr/>
                <p14:nvPr/>
              </p14:nvContentPartPr>
              <p14:xfrm>
                <a:off x="5240060" y="1056620"/>
                <a:ext cx="231120" cy="2138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98168F3-836B-56FB-F17C-EE88088D57F1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231420" y="1047620"/>
                  <a:ext cx="2487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6709B9C-033F-29FD-2474-58CCC39AB778}"/>
                    </a:ext>
                  </a:extLst>
                </p14:cNvPr>
                <p14:cNvContentPartPr/>
                <p14:nvPr/>
              </p14:nvContentPartPr>
              <p14:xfrm>
                <a:off x="5544260" y="1252820"/>
                <a:ext cx="53640" cy="174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6709B9C-033F-29FD-2474-58CCC39AB778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535620" y="1243820"/>
                  <a:ext cx="7128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99B1BD1-EEC8-0D7F-ED85-01267DFED075}"/>
                    </a:ext>
                  </a:extLst>
                </p14:cNvPr>
                <p14:cNvContentPartPr/>
                <p14:nvPr/>
              </p14:nvContentPartPr>
              <p14:xfrm>
                <a:off x="5584580" y="1104860"/>
                <a:ext cx="23400" cy="44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99B1BD1-EEC8-0D7F-ED85-01267DFED075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575940" y="1096220"/>
                  <a:ext cx="410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0AF291B-E4B0-F433-2A47-3249E47B830A}"/>
                    </a:ext>
                  </a:extLst>
                </p14:cNvPr>
                <p14:cNvContentPartPr/>
                <p14:nvPr/>
              </p14:nvContentPartPr>
              <p14:xfrm>
                <a:off x="5629220" y="981740"/>
                <a:ext cx="142200" cy="567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0AF291B-E4B0-F433-2A47-3249E47B830A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620220" y="972740"/>
                  <a:ext cx="159840" cy="58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7760646-DD78-6767-4C76-32A98F2CE7B3}"/>
                    </a:ext>
                  </a:extLst>
                </p14:cNvPr>
                <p14:cNvContentPartPr/>
                <p14:nvPr/>
              </p14:nvContentPartPr>
              <p14:xfrm>
                <a:off x="5873660" y="1498340"/>
                <a:ext cx="91440" cy="176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7760646-DD78-6767-4C76-32A98F2CE7B3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865020" y="1489700"/>
                  <a:ext cx="1090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B0050C39-11F2-24A7-BE16-885B637C429E}"/>
                    </a:ext>
                  </a:extLst>
                </p14:cNvPr>
                <p14:cNvContentPartPr/>
                <p14:nvPr/>
              </p14:nvContentPartPr>
              <p14:xfrm>
                <a:off x="3326660" y="1573940"/>
                <a:ext cx="2559240" cy="33192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B0050C39-11F2-24A7-BE16-885B637C429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3317660" y="1565300"/>
                  <a:ext cx="257688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8328293A-5BB6-85E5-210E-2D29AE6CC571}"/>
                    </a:ext>
                  </a:extLst>
                </p14:cNvPr>
                <p14:cNvContentPartPr/>
                <p14:nvPr/>
              </p14:nvContentPartPr>
              <p14:xfrm>
                <a:off x="5500340" y="1921340"/>
                <a:ext cx="133200" cy="29376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8328293A-5BB6-85E5-210E-2D29AE6CC571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491340" y="1912340"/>
                  <a:ext cx="15084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89301AC8-3D98-33CE-2090-8EDB8BD56F46}"/>
                    </a:ext>
                  </a:extLst>
                </p14:cNvPr>
                <p14:cNvContentPartPr/>
                <p14:nvPr/>
              </p14:nvContentPartPr>
              <p14:xfrm>
                <a:off x="5535620" y="2103140"/>
                <a:ext cx="72720" cy="360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89301AC8-3D98-33CE-2090-8EDB8BD56F46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526980" y="2094500"/>
                  <a:ext cx="903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A4282527-26ED-553C-E73F-8F51D883E260}"/>
                    </a:ext>
                  </a:extLst>
                </p14:cNvPr>
                <p14:cNvContentPartPr/>
                <p14:nvPr/>
              </p14:nvContentPartPr>
              <p14:xfrm>
                <a:off x="5664500" y="2115020"/>
                <a:ext cx="148320" cy="14760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A4282527-26ED-553C-E73F-8F51D883E260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655860" y="2106380"/>
                  <a:ext cx="1659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D2B42A05-D396-7838-DAC2-28AF5CC5F9BD}"/>
                    </a:ext>
                  </a:extLst>
                </p14:cNvPr>
                <p14:cNvContentPartPr/>
                <p14:nvPr/>
              </p14:nvContentPartPr>
              <p14:xfrm>
                <a:off x="5482340" y="1814420"/>
                <a:ext cx="177480" cy="6660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D2B42A05-D396-7838-DAC2-28AF5CC5F9BD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473700" y="1805780"/>
                  <a:ext cx="195120" cy="84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F41E8525-8454-2C7D-A273-11CDD357C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5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19413"/>
    </mc:Choice>
    <mc:Fallback>
      <p:transition advClick="0" advTm="119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203930" y="2286000"/>
            <a:ext cx="6736139" cy="158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9C. View input-output as </a:t>
            </a: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a truth table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DFC23A-138B-404D-75CE-0214A05E8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5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73D19-1A11-23B0-D970-D36C7ED2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CEBE87-6E89-E322-CDC2-67BA43E33822}"/>
              </a:ext>
            </a:extLst>
          </p:cNvPr>
          <p:cNvGrpSpPr/>
          <p:nvPr/>
        </p:nvGrpSpPr>
        <p:grpSpPr>
          <a:xfrm>
            <a:off x="2924284" y="1006273"/>
            <a:ext cx="1552680" cy="999360"/>
            <a:chOff x="2304946" y="600967"/>
            <a:chExt cx="1552680" cy="99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396607E-4162-5F41-CCF0-6215DD585F7A}"/>
                    </a:ext>
                  </a:extLst>
                </p14:cNvPr>
                <p14:cNvContentPartPr/>
                <p14:nvPr/>
              </p14:nvContentPartPr>
              <p14:xfrm>
                <a:off x="2304946" y="600967"/>
                <a:ext cx="154800" cy="889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396607E-4162-5F41-CCF0-6215DD585F7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95946" y="591967"/>
                  <a:ext cx="172440" cy="90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99381AE-4EF3-EBD3-54A4-B0D2FE6E50EF}"/>
                    </a:ext>
                  </a:extLst>
                </p14:cNvPr>
                <p14:cNvContentPartPr/>
                <p14:nvPr/>
              </p14:nvContentPartPr>
              <p14:xfrm>
                <a:off x="2514106" y="900127"/>
                <a:ext cx="182520" cy="246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99381AE-4EF3-EBD3-54A4-B0D2FE6E50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505106" y="891127"/>
                  <a:ext cx="20016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449F7B8-0906-121F-0639-8F116E83498A}"/>
                    </a:ext>
                  </a:extLst>
                </p14:cNvPr>
                <p14:cNvContentPartPr/>
                <p14:nvPr/>
              </p14:nvContentPartPr>
              <p14:xfrm>
                <a:off x="2751346" y="608527"/>
                <a:ext cx="178560" cy="902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449F7B8-0906-121F-0639-8F116E83498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42346" y="599887"/>
                  <a:ext cx="196200" cy="9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3CDB451-C608-CB4B-45A4-C019F32FC762}"/>
                    </a:ext>
                  </a:extLst>
                </p14:cNvPr>
                <p14:cNvContentPartPr/>
                <p14:nvPr/>
              </p14:nvContentPartPr>
              <p14:xfrm>
                <a:off x="3046186" y="1353367"/>
                <a:ext cx="40680" cy="246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3CDB451-C608-CB4B-45A4-C019F32FC76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37546" y="1344367"/>
                  <a:ext cx="583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051E4E9-1911-D36D-6DC7-2457C6FD1E03}"/>
                    </a:ext>
                  </a:extLst>
                </p14:cNvPr>
                <p14:cNvContentPartPr/>
                <p14:nvPr/>
              </p14:nvContentPartPr>
              <p14:xfrm>
                <a:off x="3276226" y="810847"/>
                <a:ext cx="186480" cy="561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051E4E9-1911-D36D-6DC7-2457C6FD1E0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267226" y="802207"/>
                  <a:ext cx="204120" cy="57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485E116-8B28-978C-A119-80855E8A27D9}"/>
                    </a:ext>
                  </a:extLst>
                </p14:cNvPr>
                <p14:cNvContentPartPr/>
                <p14:nvPr/>
              </p14:nvContentPartPr>
              <p14:xfrm>
                <a:off x="3443266" y="983647"/>
                <a:ext cx="196560" cy="266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485E116-8B28-978C-A119-80855E8A27D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34626" y="974647"/>
                  <a:ext cx="21420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140AD9E-8BAA-61B3-E343-E7AF532BA36E}"/>
                    </a:ext>
                  </a:extLst>
                </p14:cNvPr>
                <p14:cNvContentPartPr/>
                <p14:nvPr/>
              </p14:nvContentPartPr>
              <p14:xfrm>
                <a:off x="3703906" y="720127"/>
                <a:ext cx="153720" cy="612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140AD9E-8BAA-61B3-E343-E7AF532BA36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94906" y="711127"/>
                  <a:ext cx="171360" cy="62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9D07BF-CDC3-5AEA-CA54-2D09CBC694FC}"/>
              </a:ext>
            </a:extLst>
          </p:cNvPr>
          <p:cNvGrpSpPr/>
          <p:nvPr/>
        </p:nvGrpSpPr>
        <p:grpSpPr>
          <a:xfrm>
            <a:off x="1620364" y="1367353"/>
            <a:ext cx="1023120" cy="318960"/>
            <a:chOff x="1001026" y="962047"/>
            <a:chExt cx="1023120" cy="31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BBB929F-FE4F-045E-0A10-46A171AF4546}"/>
                    </a:ext>
                  </a:extLst>
                </p14:cNvPr>
                <p14:cNvContentPartPr/>
                <p14:nvPr/>
              </p14:nvContentPartPr>
              <p14:xfrm>
                <a:off x="1001026" y="1077967"/>
                <a:ext cx="1023120" cy="11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BBB929F-FE4F-045E-0A10-46A171AF454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92386" y="1069327"/>
                  <a:ext cx="104076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8A50B7A-C752-BBEA-585E-18DC4F040BDC}"/>
                    </a:ext>
                  </a:extLst>
                </p14:cNvPr>
                <p14:cNvContentPartPr/>
                <p14:nvPr/>
              </p14:nvContentPartPr>
              <p14:xfrm>
                <a:off x="1755586" y="962047"/>
                <a:ext cx="181800" cy="318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8A50B7A-C752-BBEA-585E-18DC4F040BD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46586" y="953407"/>
                  <a:ext cx="199440" cy="33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943E22-2FC5-90D9-287A-473E22E18733}"/>
              </a:ext>
            </a:extLst>
          </p:cNvPr>
          <p:cNvGrpSpPr/>
          <p:nvPr/>
        </p:nvGrpSpPr>
        <p:grpSpPr>
          <a:xfrm>
            <a:off x="788626" y="1230373"/>
            <a:ext cx="583200" cy="469440"/>
            <a:chOff x="804106" y="508447"/>
            <a:chExt cx="583200" cy="46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B444FE8-6B3C-7D8C-1735-DD5C67224022}"/>
                    </a:ext>
                  </a:extLst>
                </p14:cNvPr>
                <p14:cNvContentPartPr/>
                <p14:nvPr/>
              </p14:nvContentPartPr>
              <p14:xfrm>
                <a:off x="804106" y="508447"/>
                <a:ext cx="583200" cy="469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B444FE8-6B3C-7D8C-1735-DD5C6722402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95466" y="499447"/>
                  <a:ext cx="600840" cy="48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84C426E-7ABE-001B-B067-FA6F1FECDCC0}"/>
                    </a:ext>
                  </a:extLst>
                </p14:cNvPr>
                <p14:cNvContentPartPr/>
                <p14:nvPr/>
              </p14:nvContentPartPr>
              <p14:xfrm>
                <a:off x="1247626" y="532207"/>
                <a:ext cx="132120" cy="98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84C426E-7ABE-001B-B067-FA6F1FECDCC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238626" y="523567"/>
                  <a:ext cx="14976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E1F5FCC-FA0F-9167-2F8C-A4463D64AC84}"/>
                    </a:ext>
                  </a:extLst>
                </p14:cNvPr>
                <p14:cNvContentPartPr/>
                <p14:nvPr/>
              </p14:nvContentPartPr>
              <p14:xfrm>
                <a:off x="849106" y="657127"/>
                <a:ext cx="20880" cy="16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E1F5FCC-FA0F-9167-2F8C-A4463D64AC8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40466" y="648487"/>
                  <a:ext cx="38520" cy="3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480551-598B-CFA5-4EBD-B8A732D835AE}"/>
              </a:ext>
            </a:extLst>
          </p:cNvPr>
          <p:cNvGrpSpPr/>
          <p:nvPr/>
        </p:nvGrpSpPr>
        <p:grpSpPr>
          <a:xfrm>
            <a:off x="6232204" y="955427"/>
            <a:ext cx="1168560" cy="560880"/>
            <a:chOff x="5362786" y="647767"/>
            <a:chExt cx="1168560" cy="56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CC018B8-FC19-955C-4FF2-D956300FCB8D}"/>
                    </a:ext>
                  </a:extLst>
                </p14:cNvPr>
                <p14:cNvContentPartPr/>
                <p14:nvPr/>
              </p14:nvContentPartPr>
              <p14:xfrm>
                <a:off x="5362786" y="894007"/>
                <a:ext cx="164160" cy="170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CC018B8-FC19-955C-4FF2-D956300FCB8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354146" y="885367"/>
                  <a:ext cx="1818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243B373-8829-CA9B-C94E-AB6A5957912A}"/>
                    </a:ext>
                  </a:extLst>
                </p14:cNvPr>
                <p14:cNvContentPartPr/>
                <p14:nvPr/>
              </p14:nvContentPartPr>
              <p14:xfrm>
                <a:off x="5714146" y="647767"/>
                <a:ext cx="817200" cy="560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243B373-8829-CA9B-C94E-AB6A5957912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705146" y="639127"/>
                  <a:ext cx="83484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F71B194-AC7B-1EB1-08E8-81B46238A840}"/>
                    </a:ext>
                  </a:extLst>
                </p14:cNvPr>
                <p14:cNvContentPartPr/>
                <p14:nvPr/>
              </p14:nvContentPartPr>
              <p14:xfrm>
                <a:off x="6369346" y="771247"/>
                <a:ext cx="154440" cy="61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F71B194-AC7B-1EB1-08E8-81B46238A84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360346" y="762607"/>
                  <a:ext cx="1720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9D53D34-C8C1-6A3C-BEBE-20E1C67E8F20}"/>
                    </a:ext>
                  </a:extLst>
                </p14:cNvPr>
                <p14:cNvContentPartPr/>
                <p14:nvPr/>
              </p14:nvContentPartPr>
              <p14:xfrm>
                <a:off x="6016546" y="801487"/>
                <a:ext cx="171360" cy="226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9D53D34-C8C1-6A3C-BEBE-20E1C67E8F2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007906" y="792487"/>
                  <a:ext cx="189000" cy="4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152B258C-C0CA-8827-42AA-7381F391298A}"/>
              </a:ext>
            </a:extLst>
          </p:cNvPr>
          <p:cNvGrpSpPr/>
          <p:nvPr/>
        </p:nvGrpSpPr>
        <p:grpSpPr>
          <a:xfrm>
            <a:off x="1142146" y="3689767"/>
            <a:ext cx="2777760" cy="2365200"/>
            <a:chOff x="1142146" y="3689767"/>
            <a:chExt cx="2777760" cy="236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985B27E-2CF2-C1F7-BD34-713611EFC252}"/>
                    </a:ext>
                  </a:extLst>
                </p14:cNvPr>
                <p14:cNvContentPartPr/>
                <p14:nvPr/>
              </p14:nvContentPartPr>
              <p14:xfrm>
                <a:off x="3068866" y="3827287"/>
                <a:ext cx="728280" cy="4215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985B27E-2CF2-C1F7-BD34-713611EFC25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059866" y="3818647"/>
                  <a:ext cx="74592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09ACEF0-D38F-5FD1-7C3D-FBF743CD9A0C}"/>
                    </a:ext>
                  </a:extLst>
                </p14:cNvPr>
                <p14:cNvContentPartPr/>
                <p14:nvPr/>
              </p14:nvContentPartPr>
              <p14:xfrm>
                <a:off x="3697426" y="3957607"/>
                <a:ext cx="193320" cy="19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09ACEF0-D38F-5FD1-7C3D-FBF743CD9A0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688786" y="3948607"/>
                  <a:ext cx="2109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7472B52-6284-662A-B75E-D7E8590679AD}"/>
                    </a:ext>
                  </a:extLst>
                </p14:cNvPr>
                <p14:cNvContentPartPr/>
                <p14:nvPr/>
              </p14:nvContentPartPr>
              <p14:xfrm>
                <a:off x="3382426" y="3921247"/>
                <a:ext cx="204120" cy="72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7472B52-6284-662A-B75E-D7E8590679A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373426" y="3912607"/>
                  <a:ext cx="2217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3F3E9E6F-4486-9DA6-E474-1154A0A0BCEA}"/>
                    </a:ext>
                  </a:extLst>
                </p14:cNvPr>
                <p14:cNvContentPartPr/>
                <p14:nvPr/>
              </p14:nvContentPartPr>
              <p14:xfrm>
                <a:off x="3168946" y="4327327"/>
                <a:ext cx="6120" cy="15688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3F3E9E6F-4486-9DA6-E474-1154A0A0BCE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60306" y="4318327"/>
                  <a:ext cx="23760" cy="158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4D26034-8A94-097B-CE69-8AC686C60EBD}"/>
                    </a:ext>
                  </a:extLst>
                </p14:cNvPr>
                <p14:cNvContentPartPr/>
                <p14:nvPr/>
              </p14:nvContentPartPr>
              <p14:xfrm>
                <a:off x="3167506" y="4319407"/>
                <a:ext cx="752400" cy="17355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4D26034-8A94-097B-CE69-8AC686C60EB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158506" y="4310767"/>
                  <a:ext cx="770040" cy="175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2CEE657-EBB6-36A3-2D91-CE79F5151BDA}"/>
                    </a:ext>
                  </a:extLst>
                </p14:cNvPr>
                <p14:cNvContentPartPr/>
                <p14:nvPr/>
              </p14:nvContentPartPr>
              <p14:xfrm>
                <a:off x="3173986" y="4729807"/>
                <a:ext cx="734040" cy="50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2CEE657-EBB6-36A3-2D91-CE79F5151BD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164986" y="4720807"/>
                  <a:ext cx="7516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6F35F69F-DB43-761C-A278-510482B63D2F}"/>
                    </a:ext>
                  </a:extLst>
                </p14:cNvPr>
                <p14:cNvContentPartPr/>
                <p14:nvPr/>
              </p14:nvContentPartPr>
              <p14:xfrm>
                <a:off x="3344986" y="4422007"/>
                <a:ext cx="146880" cy="1458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6F35F69F-DB43-761C-A278-510482B63D2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335986" y="4413367"/>
                  <a:ext cx="1645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AA1D4A2-C215-B83D-FDED-C7ED24A3AEDB}"/>
                    </a:ext>
                  </a:extLst>
                </p14:cNvPr>
                <p14:cNvContentPartPr/>
                <p14:nvPr/>
              </p14:nvContentPartPr>
              <p14:xfrm>
                <a:off x="3620026" y="4427767"/>
                <a:ext cx="172800" cy="156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AA1D4A2-C215-B83D-FDED-C7ED24A3AED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611026" y="4419127"/>
                  <a:ext cx="1904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AF38D7A-046F-E6BB-AC55-EA980E7A33E9}"/>
                    </a:ext>
                  </a:extLst>
                </p14:cNvPr>
                <p14:cNvContentPartPr/>
                <p14:nvPr/>
              </p14:nvContentPartPr>
              <p14:xfrm>
                <a:off x="1243666" y="4163527"/>
                <a:ext cx="58680" cy="17337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AF38D7A-046F-E6BB-AC55-EA980E7A33E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235026" y="4154887"/>
                  <a:ext cx="76320" cy="175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20E997E-8466-2E38-0365-A33B7BA704CF}"/>
                    </a:ext>
                  </a:extLst>
                </p14:cNvPr>
                <p14:cNvContentPartPr/>
                <p14:nvPr/>
              </p14:nvContentPartPr>
              <p14:xfrm>
                <a:off x="1142146" y="4170007"/>
                <a:ext cx="1454400" cy="18133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20E997E-8466-2E38-0365-A33B7BA704C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133146" y="4161367"/>
                  <a:ext cx="1472040" cy="18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88437F8-88F5-504B-4BA9-9E3329E414A3}"/>
                    </a:ext>
                  </a:extLst>
                </p14:cNvPr>
                <p14:cNvContentPartPr/>
                <p14:nvPr/>
              </p14:nvContentPartPr>
              <p14:xfrm>
                <a:off x="1180306" y="5827807"/>
                <a:ext cx="5040" cy="1303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88437F8-88F5-504B-4BA9-9E3329E414A3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171306" y="5818807"/>
                  <a:ext cx="226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D295574-5E9A-871B-F87E-541C19406E56}"/>
                    </a:ext>
                  </a:extLst>
                </p14:cNvPr>
                <p14:cNvContentPartPr/>
                <p14:nvPr/>
              </p14:nvContentPartPr>
              <p14:xfrm>
                <a:off x="1579906" y="3689767"/>
                <a:ext cx="497880" cy="4780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D295574-5E9A-871B-F87E-541C19406E5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571266" y="3680767"/>
                  <a:ext cx="515520" cy="49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168D42B-3AFC-D875-0908-70767007A3F8}"/>
                    </a:ext>
                  </a:extLst>
                </p14:cNvPr>
                <p14:cNvContentPartPr/>
                <p14:nvPr/>
              </p14:nvContentPartPr>
              <p14:xfrm>
                <a:off x="1998226" y="3819727"/>
                <a:ext cx="134640" cy="266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168D42B-3AFC-D875-0908-70767007A3F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989226" y="3811087"/>
                  <a:ext cx="1522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9D7ED7C-5A1E-8931-3519-13CE3DDA0FF4}"/>
                    </a:ext>
                  </a:extLst>
                </p14:cNvPr>
                <p14:cNvContentPartPr/>
                <p14:nvPr/>
              </p14:nvContentPartPr>
              <p14:xfrm>
                <a:off x="1587466" y="3749887"/>
                <a:ext cx="14400" cy="29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9D7ED7C-5A1E-8931-3519-13CE3DDA0FF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578826" y="3741247"/>
                  <a:ext cx="320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FD5FBA8-88C8-8655-BD5F-A0DDC8709886}"/>
                    </a:ext>
                  </a:extLst>
                </p14:cNvPr>
                <p14:cNvContentPartPr/>
                <p14:nvPr/>
              </p14:nvContentPartPr>
              <p14:xfrm>
                <a:off x="1403866" y="4317247"/>
                <a:ext cx="79200" cy="1346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FD5FBA8-88C8-8655-BD5F-A0DDC8709886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395226" y="4308247"/>
                  <a:ext cx="968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159D2CF-52B7-E046-7408-7E88EC51D78A}"/>
                    </a:ext>
                  </a:extLst>
                </p14:cNvPr>
                <p14:cNvContentPartPr/>
                <p14:nvPr/>
              </p14:nvContentPartPr>
              <p14:xfrm>
                <a:off x="1597186" y="4296727"/>
                <a:ext cx="85680" cy="1857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159D2CF-52B7-E046-7408-7E88EC51D78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588186" y="4287727"/>
                  <a:ext cx="1033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D56BE74-7224-4F67-B9C4-C6CD225F87C9}"/>
                    </a:ext>
                  </a:extLst>
                </p14:cNvPr>
                <p14:cNvContentPartPr/>
                <p14:nvPr/>
              </p14:nvContentPartPr>
              <p14:xfrm>
                <a:off x="1833706" y="4290607"/>
                <a:ext cx="2520" cy="1836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D56BE74-7224-4F67-B9C4-C6CD225F87C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825066" y="4281967"/>
                  <a:ext cx="201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EED2CEB-463A-690F-B57A-3AF1B9521459}"/>
                    </a:ext>
                  </a:extLst>
                </p14:cNvPr>
                <p14:cNvContentPartPr/>
                <p14:nvPr/>
              </p14:nvContentPartPr>
              <p14:xfrm>
                <a:off x="2000386" y="4340647"/>
                <a:ext cx="103320" cy="1231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EED2CEB-463A-690F-B57A-3AF1B9521459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991746" y="4331647"/>
                  <a:ext cx="1209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59335A6-1FEB-7DDC-5C36-46A16ADF18C2}"/>
                    </a:ext>
                  </a:extLst>
                </p14:cNvPr>
                <p14:cNvContentPartPr/>
                <p14:nvPr/>
              </p14:nvContentPartPr>
              <p14:xfrm>
                <a:off x="2244826" y="4356127"/>
                <a:ext cx="360" cy="1310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59335A6-1FEB-7DDC-5C36-46A16ADF18C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235826" y="4347487"/>
                  <a:ext cx="180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9538A7C-6407-0C06-06EE-3446737A041B}"/>
                    </a:ext>
                  </a:extLst>
                </p14:cNvPr>
                <p14:cNvContentPartPr/>
                <p14:nvPr/>
              </p14:nvContentPartPr>
              <p14:xfrm>
                <a:off x="2415466" y="4353967"/>
                <a:ext cx="2520" cy="1548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9538A7C-6407-0C06-06EE-3446737A041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406466" y="4345327"/>
                  <a:ext cx="2016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D7575648-B295-243C-C87A-DCC3B823A94E}"/>
                    </a:ext>
                  </a:extLst>
                </p14:cNvPr>
                <p14:cNvContentPartPr/>
                <p14:nvPr/>
              </p14:nvContentPartPr>
              <p14:xfrm>
                <a:off x="1299106" y="4658887"/>
                <a:ext cx="1252440" cy="712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D7575648-B295-243C-C87A-DCC3B823A94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290106" y="4650247"/>
                  <a:ext cx="127008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9EC9C98D-367F-D105-E3A2-38FDF6438AF8}"/>
                    </a:ext>
                  </a:extLst>
                </p14:cNvPr>
                <p14:cNvContentPartPr/>
                <p14:nvPr/>
              </p14:nvContentPartPr>
              <p14:xfrm>
                <a:off x="1411786" y="4789927"/>
                <a:ext cx="96480" cy="126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9EC9C98D-367F-D105-E3A2-38FDF6438AF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402786" y="4780927"/>
                  <a:ext cx="1141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6C1237B-59E3-F6A8-912E-4F30887384AD}"/>
                    </a:ext>
                  </a:extLst>
                </p14:cNvPr>
                <p14:cNvContentPartPr/>
                <p14:nvPr/>
              </p14:nvContentPartPr>
              <p14:xfrm>
                <a:off x="1651906" y="4770487"/>
                <a:ext cx="2520" cy="918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6C1237B-59E3-F6A8-912E-4F30887384A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643266" y="4761847"/>
                  <a:ext cx="2016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B67440A-2FD9-2F25-4C86-DA71B3870694}"/>
                    </a:ext>
                  </a:extLst>
                </p14:cNvPr>
                <p14:cNvContentPartPr/>
                <p14:nvPr/>
              </p14:nvContentPartPr>
              <p14:xfrm>
                <a:off x="1799146" y="4725847"/>
                <a:ext cx="105120" cy="1065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B67440A-2FD9-2F25-4C86-DA71B387069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790146" y="4717207"/>
                  <a:ext cx="1227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B3393F4-CE66-7FC1-2352-7314E4E96371}"/>
                    </a:ext>
                  </a:extLst>
                </p14:cNvPr>
                <p14:cNvContentPartPr/>
                <p14:nvPr/>
              </p14:nvContentPartPr>
              <p14:xfrm>
                <a:off x="1994626" y="4767967"/>
                <a:ext cx="93960" cy="1440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B3393F4-CE66-7FC1-2352-7314E4E9637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985986" y="4758967"/>
                  <a:ext cx="11160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74FA75B0-93D4-1939-F783-477AF6982B96}"/>
                    </a:ext>
                  </a:extLst>
                </p14:cNvPr>
                <p14:cNvContentPartPr/>
                <p14:nvPr/>
              </p14:nvContentPartPr>
              <p14:xfrm>
                <a:off x="2185066" y="4775527"/>
                <a:ext cx="97920" cy="1404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74FA75B0-93D4-1939-F783-477AF6982B9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176066" y="4766527"/>
                  <a:ext cx="1155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F8C7086-982A-65D2-71DE-35166A315E34}"/>
                    </a:ext>
                  </a:extLst>
                </p14:cNvPr>
                <p14:cNvContentPartPr/>
                <p14:nvPr/>
              </p14:nvContentPartPr>
              <p14:xfrm>
                <a:off x="2376226" y="4749607"/>
                <a:ext cx="7200" cy="2325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F8C7086-982A-65D2-71DE-35166A315E3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367586" y="4740967"/>
                  <a:ext cx="2484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869408F-F0F2-A874-F746-9ED925355107}"/>
                    </a:ext>
                  </a:extLst>
                </p14:cNvPr>
                <p14:cNvContentPartPr/>
                <p14:nvPr/>
              </p14:nvContentPartPr>
              <p14:xfrm>
                <a:off x="1295506" y="5084407"/>
                <a:ext cx="1231920" cy="820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869408F-F0F2-A874-F746-9ED925355107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286866" y="5075407"/>
                  <a:ext cx="12495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198EC24-4F97-06D6-D22E-ED89842F3C25}"/>
                    </a:ext>
                  </a:extLst>
                </p14:cNvPr>
                <p14:cNvContentPartPr/>
                <p14:nvPr/>
              </p14:nvContentPartPr>
              <p14:xfrm>
                <a:off x="3416986" y="4829527"/>
                <a:ext cx="159480" cy="1468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198EC24-4F97-06D6-D22E-ED89842F3C2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407986" y="4820887"/>
                  <a:ext cx="1771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EE045A42-6969-5F7A-93EB-A7ED499DD7C4}"/>
                    </a:ext>
                  </a:extLst>
                </p14:cNvPr>
                <p14:cNvContentPartPr/>
                <p14:nvPr/>
              </p14:nvContentPartPr>
              <p14:xfrm>
                <a:off x="3754306" y="4762567"/>
                <a:ext cx="5040" cy="188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EE045A42-6969-5F7A-93EB-A7ED499DD7C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745306" y="4753567"/>
                  <a:ext cx="2268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4288EFAE-248D-97EE-9ED5-AD216AF0573F}"/>
                    </a:ext>
                  </a:extLst>
                </p14:cNvPr>
                <p14:cNvContentPartPr/>
                <p14:nvPr/>
              </p14:nvContentPartPr>
              <p14:xfrm>
                <a:off x="3150226" y="5030767"/>
                <a:ext cx="723240" cy="27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4288EFAE-248D-97EE-9ED5-AD216AF0573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141226" y="5021767"/>
                  <a:ext cx="7408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E9EF092D-0447-2571-BD3E-118FB4FFC227}"/>
                    </a:ext>
                  </a:extLst>
                </p14:cNvPr>
                <p14:cNvContentPartPr/>
                <p14:nvPr/>
              </p14:nvContentPartPr>
              <p14:xfrm>
                <a:off x="3435706" y="5210407"/>
                <a:ext cx="36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E9EF092D-0447-2571-BD3E-118FB4FFC227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426706" y="52017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AE8E48C4-EDBC-5BE6-676B-CBCBD3A5AD08}"/>
                    </a:ext>
                  </a:extLst>
                </p14:cNvPr>
                <p14:cNvContentPartPr/>
                <p14:nvPr/>
              </p14:nvContentPartPr>
              <p14:xfrm>
                <a:off x="3451186" y="5356567"/>
                <a:ext cx="360" cy="72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AE8E48C4-EDBC-5BE6-676B-CBCBD3A5AD0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442186" y="5347567"/>
                  <a:ext cx="180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56721AD6-6F0D-5084-F6AF-8078544D4E54}"/>
                    </a:ext>
                  </a:extLst>
                </p14:cNvPr>
                <p14:cNvContentPartPr/>
                <p14:nvPr/>
              </p14:nvContentPartPr>
              <p14:xfrm>
                <a:off x="3454066" y="5608567"/>
                <a:ext cx="360" cy="216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56721AD6-6F0D-5084-F6AF-8078544D4E5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445426" y="5599927"/>
                  <a:ext cx="180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0349673-A779-B0B7-8BFC-1ECD17B839D2}"/>
                    </a:ext>
                  </a:extLst>
                </p14:cNvPr>
                <p14:cNvContentPartPr/>
                <p14:nvPr/>
              </p14:nvContentPartPr>
              <p14:xfrm>
                <a:off x="1937746" y="5330647"/>
                <a:ext cx="2520" cy="25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0349673-A779-B0B7-8BFC-1ECD17B839D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929106" y="5321647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1A6AA65D-1A49-03A1-DE6C-01946F8E0897}"/>
                    </a:ext>
                  </a:extLst>
                </p14:cNvPr>
                <p14:cNvContentPartPr/>
                <p14:nvPr/>
              </p14:nvContentPartPr>
              <p14:xfrm>
                <a:off x="1934506" y="5523607"/>
                <a:ext cx="360" cy="370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1A6AA65D-1A49-03A1-DE6C-01946F8E089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925506" y="5514607"/>
                  <a:ext cx="180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CCB406B-998A-F1A7-397D-4A35FA7F3735}"/>
                    </a:ext>
                  </a:extLst>
                </p14:cNvPr>
                <p14:cNvContentPartPr/>
                <p14:nvPr/>
              </p14:nvContentPartPr>
              <p14:xfrm>
                <a:off x="1965466" y="5798287"/>
                <a:ext cx="360" cy="118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CCB406B-998A-F1A7-397D-4A35FA7F373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956466" y="5789647"/>
                  <a:ext cx="180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8E71398-1EB2-E8F7-6068-F74297D8F46C}"/>
                    </a:ext>
                  </a:extLst>
                </p14:cNvPr>
                <p14:cNvContentPartPr/>
                <p14:nvPr/>
              </p14:nvContentPartPr>
              <p14:xfrm>
                <a:off x="2671066" y="5040127"/>
                <a:ext cx="302760" cy="3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8E71398-1EB2-E8F7-6068-F74297D8F46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2662426" y="5031127"/>
                  <a:ext cx="320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7F7DA45E-AB85-4F86-02D6-77B3D47A23E6}"/>
                    </a:ext>
                  </a:extLst>
                </p14:cNvPr>
                <p14:cNvContentPartPr/>
                <p14:nvPr/>
              </p14:nvContentPartPr>
              <p14:xfrm>
                <a:off x="2900746" y="4995487"/>
                <a:ext cx="95400" cy="979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7F7DA45E-AB85-4F86-02D6-77B3D47A23E6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891746" y="4986487"/>
                  <a:ext cx="1130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AC9BAD6A-B8DE-045B-EC62-7B812DBD9501}"/>
                    </a:ext>
                  </a:extLst>
                </p14:cNvPr>
                <p14:cNvContentPartPr/>
                <p14:nvPr/>
              </p14:nvContentPartPr>
              <p14:xfrm>
                <a:off x="2670706" y="5176927"/>
                <a:ext cx="133920" cy="284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AC9BAD6A-B8DE-045B-EC62-7B812DBD9501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662066" y="5167927"/>
                  <a:ext cx="15156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59CF96C-8960-AF56-28B4-168091E6C7D8}"/>
                    </a:ext>
                  </a:extLst>
                </p14:cNvPr>
                <p14:cNvContentPartPr/>
                <p14:nvPr/>
              </p14:nvContentPartPr>
              <p14:xfrm>
                <a:off x="2794906" y="5239927"/>
                <a:ext cx="99000" cy="1238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59CF96C-8960-AF56-28B4-168091E6C7D8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2785906" y="5230927"/>
                  <a:ext cx="1166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772C0FD-2164-133A-5146-84DADB684B3B}"/>
                    </a:ext>
                  </a:extLst>
                </p14:cNvPr>
                <p14:cNvContentPartPr/>
                <p14:nvPr/>
              </p14:nvContentPartPr>
              <p14:xfrm>
                <a:off x="2722546" y="5241367"/>
                <a:ext cx="197640" cy="1350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772C0FD-2164-133A-5146-84DADB684B3B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713546" y="5232367"/>
                  <a:ext cx="21528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1AF7E22-04AC-1847-0D10-AD44D171FD4F}"/>
                    </a:ext>
                  </a:extLst>
                </p14:cNvPr>
                <p14:cNvContentPartPr/>
                <p14:nvPr/>
              </p14:nvContentPartPr>
              <p14:xfrm>
                <a:off x="2905066" y="5154247"/>
                <a:ext cx="57240" cy="2804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1AF7E22-04AC-1847-0D10-AD44D171FD4F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2896066" y="5145247"/>
                  <a:ext cx="7488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06503AD-759C-5141-39EC-4A19ED2011F5}"/>
                    </a:ext>
                  </a:extLst>
                </p14:cNvPr>
                <p14:cNvContentPartPr/>
                <p14:nvPr/>
              </p14:nvContentPartPr>
              <p14:xfrm>
                <a:off x="2874106" y="5142367"/>
                <a:ext cx="40680" cy="3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06503AD-759C-5141-39EC-4A19ED2011F5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2865466" y="5133727"/>
                  <a:ext cx="583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26B61AB2-92DC-FFC9-873B-744D4B41C631}"/>
              </a:ext>
            </a:extLst>
          </p:cNvPr>
          <p:cNvGrpSpPr/>
          <p:nvPr/>
        </p:nvGrpSpPr>
        <p:grpSpPr>
          <a:xfrm>
            <a:off x="2664946" y="5541247"/>
            <a:ext cx="396720" cy="372600"/>
            <a:chOff x="2664946" y="5541247"/>
            <a:chExt cx="396720" cy="37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E32DB88-0C44-DB27-F0E0-8A32F744D765}"/>
                    </a:ext>
                  </a:extLst>
                </p14:cNvPr>
                <p14:cNvContentPartPr/>
                <p14:nvPr/>
              </p14:nvContentPartPr>
              <p14:xfrm>
                <a:off x="2664946" y="5570047"/>
                <a:ext cx="90720" cy="3438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E32DB88-0C44-DB27-F0E0-8A32F744D76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2656306" y="5561407"/>
                  <a:ext cx="10836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7FE78F3-272C-92DE-689D-81241AAB3FC9}"/>
                    </a:ext>
                  </a:extLst>
                </p14:cNvPr>
                <p14:cNvContentPartPr/>
                <p14:nvPr/>
              </p14:nvContentPartPr>
              <p14:xfrm>
                <a:off x="2772226" y="5626927"/>
                <a:ext cx="115560" cy="1684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7FE78F3-272C-92DE-689D-81241AAB3FC9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2763226" y="5617927"/>
                  <a:ext cx="13320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1933FD14-737D-671C-47F1-A90115FC22C2}"/>
                    </a:ext>
                  </a:extLst>
                </p14:cNvPr>
                <p14:cNvContentPartPr/>
                <p14:nvPr/>
              </p14:nvContentPartPr>
              <p14:xfrm>
                <a:off x="2904706" y="5541247"/>
                <a:ext cx="156960" cy="3650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1933FD14-737D-671C-47F1-A90115FC22C2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2895706" y="5532607"/>
                  <a:ext cx="174600" cy="38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5FB52ACA-57DE-D3CA-F1E3-470209F6E129}"/>
                  </a:ext>
                </a:extLst>
              </p14:cNvPr>
              <p14:cNvContentPartPr/>
              <p14:nvPr/>
            </p14:nvContentPartPr>
            <p14:xfrm>
              <a:off x="5230705" y="4891231"/>
              <a:ext cx="360" cy="36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5FB52ACA-57DE-D3CA-F1E3-470209F6E129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5221705" y="488223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0" name="Group 159">
            <a:extLst>
              <a:ext uri="{FF2B5EF4-FFF2-40B4-BE49-F238E27FC236}">
                <a16:creationId xmlns:a16="http://schemas.microsoft.com/office/drawing/2014/main" id="{193E4981-F5EF-EF22-61BA-EF0AE813B7C4}"/>
              </a:ext>
            </a:extLst>
          </p:cNvPr>
          <p:cNvGrpSpPr/>
          <p:nvPr/>
        </p:nvGrpSpPr>
        <p:grpSpPr>
          <a:xfrm>
            <a:off x="1444546" y="6314527"/>
            <a:ext cx="1876320" cy="391680"/>
            <a:chOff x="1444546" y="6314527"/>
            <a:chExt cx="1876320" cy="39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FA5B48B-7763-F441-F75A-7AF00C3D71AE}"/>
                    </a:ext>
                  </a:extLst>
                </p14:cNvPr>
                <p14:cNvContentPartPr/>
                <p14:nvPr/>
              </p14:nvContentPartPr>
              <p14:xfrm>
                <a:off x="1444546" y="6328567"/>
                <a:ext cx="181440" cy="3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FA5B48B-7763-F441-F75A-7AF00C3D71AE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435906" y="6319927"/>
                  <a:ext cx="199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654BB50-C073-453B-93D1-6CDF44F1292F}"/>
                    </a:ext>
                  </a:extLst>
                </p14:cNvPr>
                <p14:cNvContentPartPr/>
                <p14:nvPr/>
              </p14:nvContentPartPr>
              <p14:xfrm>
                <a:off x="1531666" y="6333607"/>
                <a:ext cx="9720" cy="2563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654BB50-C073-453B-93D1-6CDF44F1292F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522666" y="6324967"/>
                  <a:ext cx="2736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FAB21ADE-3508-701A-AE6F-E6CDBD57CD53}"/>
                    </a:ext>
                  </a:extLst>
                </p14:cNvPr>
                <p14:cNvContentPartPr/>
                <p14:nvPr/>
              </p14:nvContentPartPr>
              <p14:xfrm>
                <a:off x="1646866" y="6373207"/>
                <a:ext cx="360" cy="2271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FAB21ADE-3508-701A-AE6F-E6CDBD57CD5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637866" y="6364567"/>
                  <a:ext cx="180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F95C720B-25F2-8587-433F-BE0FA02C6838}"/>
                    </a:ext>
                  </a:extLst>
                </p14:cNvPr>
                <p14:cNvContentPartPr/>
                <p14:nvPr/>
              </p14:nvContentPartPr>
              <p14:xfrm>
                <a:off x="1646866" y="6361327"/>
                <a:ext cx="151920" cy="243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F95C720B-25F2-8587-433F-BE0FA02C683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637866" y="6352687"/>
                  <a:ext cx="16956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4D3A053F-53A1-2DC1-154E-B2E0906B1C03}"/>
                    </a:ext>
                  </a:extLst>
                </p14:cNvPr>
                <p14:cNvContentPartPr/>
                <p14:nvPr/>
              </p14:nvContentPartPr>
              <p14:xfrm>
                <a:off x="1850266" y="6357727"/>
                <a:ext cx="93240" cy="1288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4D3A053F-53A1-2DC1-154E-B2E0906B1C03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841626" y="6349087"/>
                  <a:ext cx="1108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FCABAF51-027A-6C99-5B6A-43D60279070B}"/>
                    </a:ext>
                  </a:extLst>
                </p14:cNvPr>
                <p14:cNvContentPartPr/>
                <p14:nvPr/>
              </p14:nvContentPartPr>
              <p14:xfrm>
                <a:off x="1997146" y="6314527"/>
                <a:ext cx="195120" cy="435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FCABAF51-027A-6C99-5B6A-43D60279070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988146" y="6305887"/>
                  <a:ext cx="21276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5CF1FFFC-2C5D-D350-0D2A-0480D5C38629}"/>
                    </a:ext>
                  </a:extLst>
                </p14:cNvPr>
                <p14:cNvContentPartPr/>
                <p14:nvPr/>
              </p14:nvContentPartPr>
              <p14:xfrm>
                <a:off x="2062306" y="6381127"/>
                <a:ext cx="10080" cy="2764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5CF1FFFC-2C5D-D350-0D2A-0480D5C3862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053666" y="6372127"/>
                  <a:ext cx="2772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88A9E1C6-3F94-8A9F-EE21-7BA29D5806F5}"/>
                    </a:ext>
                  </a:extLst>
                </p14:cNvPr>
                <p14:cNvContentPartPr/>
                <p14:nvPr/>
              </p14:nvContentPartPr>
              <p14:xfrm>
                <a:off x="2154826" y="6422167"/>
                <a:ext cx="113760" cy="19224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88A9E1C6-3F94-8A9F-EE21-7BA29D5806F5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145826" y="6413527"/>
                  <a:ext cx="13140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1E67A569-2909-6723-79ED-38CE1D535732}"/>
                    </a:ext>
                  </a:extLst>
                </p14:cNvPr>
                <p14:cNvContentPartPr/>
                <p14:nvPr/>
              </p14:nvContentPartPr>
              <p14:xfrm>
                <a:off x="2417626" y="6417127"/>
                <a:ext cx="211680" cy="410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1E67A569-2909-6723-79ED-38CE1D53573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408626" y="6408487"/>
                  <a:ext cx="2293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9AA3C67-9A22-614B-FA7B-FD582C6A501F}"/>
                    </a:ext>
                  </a:extLst>
                </p14:cNvPr>
                <p14:cNvContentPartPr/>
                <p14:nvPr/>
              </p14:nvContentPartPr>
              <p14:xfrm>
                <a:off x="2528506" y="6419647"/>
                <a:ext cx="360" cy="2221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9AA3C67-9A22-614B-FA7B-FD582C6A501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519506" y="6410647"/>
                  <a:ext cx="1800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1EFBC343-86A9-B0D1-328D-BF8F38B0F231}"/>
                    </a:ext>
                  </a:extLst>
                </p14:cNvPr>
                <p14:cNvContentPartPr/>
                <p14:nvPr/>
              </p14:nvContentPartPr>
              <p14:xfrm>
                <a:off x="2627866" y="6376087"/>
                <a:ext cx="109440" cy="276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1EFBC343-86A9-B0D1-328D-BF8F38B0F23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619226" y="6367087"/>
                  <a:ext cx="12708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A5414E07-C040-45B7-B985-D90C5A32460F}"/>
                    </a:ext>
                  </a:extLst>
                </p14:cNvPr>
                <p14:cNvContentPartPr/>
                <p14:nvPr/>
              </p14:nvContentPartPr>
              <p14:xfrm>
                <a:off x="2639386" y="6548167"/>
                <a:ext cx="109800" cy="489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A5414E07-C040-45B7-B985-D90C5A32460F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630746" y="6539527"/>
                  <a:ext cx="12744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8B7587B-B8CE-7B8B-C23F-9518E1BF7817}"/>
                    </a:ext>
                  </a:extLst>
                </p14:cNvPr>
                <p14:cNvContentPartPr/>
                <p14:nvPr/>
              </p14:nvContentPartPr>
              <p14:xfrm>
                <a:off x="2819386" y="6414607"/>
                <a:ext cx="114480" cy="1951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68B7587B-B8CE-7B8B-C23F-9518E1BF7817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810386" y="6405967"/>
                  <a:ext cx="1321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D82014DB-8F87-CF5A-474B-117BD7FCA3A3}"/>
                    </a:ext>
                  </a:extLst>
                </p14:cNvPr>
                <p14:cNvContentPartPr/>
                <p14:nvPr/>
              </p14:nvContentPartPr>
              <p14:xfrm>
                <a:off x="2984626" y="6459607"/>
                <a:ext cx="106560" cy="189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D82014DB-8F87-CF5A-474B-117BD7FCA3A3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2975986" y="6450607"/>
                  <a:ext cx="12420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481AB5CB-CD4A-5666-F925-7E53FF37C7A2}"/>
                    </a:ext>
                  </a:extLst>
                </p14:cNvPr>
                <p14:cNvContentPartPr/>
                <p14:nvPr/>
              </p14:nvContentPartPr>
              <p14:xfrm>
                <a:off x="3162106" y="6428287"/>
                <a:ext cx="115920" cy="2779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481AB5CB-CD4A-5666-F925-7E53FF37C7A2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153106" y="6419287"/>
                  <a:ext cx="1335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4F5B29CF-9D92-711A-3A4E-25749195F809}"/>
                    </a:ext>
                  </a:extLst>
                </p14:cNvPr>
                <p14:cNvContentPartPr/>
                <p14:nvPr/>
              </p14:nvContentPartPr>
              <p14:xfrm>
                <a:off x="3181546" y="6581287"/>
                <a:ext cx="139320" cy="201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4F5B29CF-9D92-711A-3A4E-25749195F80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172546" y="6572287"/>
                  <a:ext cx="156960" cy="3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81274DAC-0198-AEE7-32F2-FF3C0A03F3D2}"/>
                  </a:ext>
                </a:extLst>
              </p14:cNvPr>
              <p14:cNvContentPartPr/>
              <p14:nvPr/>
            </p14:nvContentPartPr>
            <p14:xfrm>
              <a:off x="5403865" y="4842271"/>
              <a:ext cx="189360" cy="97884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81274DAC-0198-AEE7-32F2-FF3C0A03F3D2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5395225" y="4833271"/>
                <a:ext cx="207000" cy="9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8BEB80E7-CE5E-1878-AEB1-2D75B8D3908F}"/>
                  </a:ext>
                </a:extLst>
              </p14:cNvPr>
              <p14:cNvContentPartPr/>
              <p14:nvPr/>
            </p14:nvContentPartPr>
            <p14:xfrm>
              <a:off x="6325825" y="4457791"/>
              <a:ext cx="179640" cy="89100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8BEB80E7-CE5E-1878-AEB1-2D75B8D3908F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6316825" y="4449151"/>
                <a:ext cx="197280" cy="90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541A049B-F182-F30C-DF51-AA8C3C0CB8BB}"/>
                  </a:ext>
                </a:extLst>
              </p14:cNvPr>
              <p14:cNvContentPartPr/>
              <p14:nvPr/>
            </p14:nvContentPartPr>
            <p14:xfrm>
              <a:off x="7062025" y="4549231"/>
              <a:ext cx="139320" cy="105048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541A049B-F182-F30C-DF51-AA8C3C0CB8BB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7053385" y="4540231"/>
                <a:ext cx="156960" cy="10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9B446EB6-C1D1-30E6-F48F-E9BC47AAB1D9}"/>
                  </a:ext>
                </a:extLst>
              </p14:cNvPr>
              <p14:cNvContentPartPr/>
              <p14:nvPr/>
            </p14:nvContentPartPr>
            <p14:xfrm>
              <a:off x="7408705" y="4193551"/>
              <a:ext cx="149040" cy="82440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9B446EB6-C1D1-30E6-F48F-E9BC47AAB1D9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7399705" y="4184551"/>
                <a:ext cx="166680" cy="84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2F1F5680-4A59-7A18-FD3F-7567B7277095}"/>
                  </a:ext>
                </a:extLst>
              </p14:cNvPr>
              <p14:cNvContentPartPr/>
              <p14:nvPr/>
            </p14:nvContentPartPr>
            <p14:xfrm>
              <a:off x="7788505" y="4499551"/>
              <a:ext cx="117720" cy="84060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2F1F5680-4A59-7A18-FD3F-7567B7277095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7779865" y="4490911"/>
                <a:ext cx="135360" cy="858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6" name="Group 205">
            <a:extLst>
              <a:ext uri="{FF2B5EF4-FFF2-40B4-BE49-F238E27FC236}">
                <a16:creationId xmlns:a16="http://schemas.microsoft.com/office/drawing/2014/main" id="{D423FB47-9CEC-9FAB-DDA8-B635DAABDCBD}"/>
              </a:ext>
            </a:extLst>
          </p:cNvPr>
          <p:cNvGrpSpPr/>
          <p:nvPr/>
        </p:nvGrpSpPr>
        <p:grpSpPr>
          <a:xfrm>
            <a:off x="1362826" y="3084607"/>
            <a:ext cx="2440800" cy="626760"/>
            <a:chOff x="1362826" y="3084607"/>
            <a:chExt cx="2440800" cy="62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EC6084AD-CCB9-88D2-CC55-3B9DB86D7C73}"/>
                    </a:ext>
                  </a:extLst>
                </p14:cNvPr>
                <p14:cNvContentPartPr/>
                <p14:nvPr/>
              </p14:nvContentPartPr>
              <p14:xfrm>
                <a:off x="1362826" y="3325087"/>
                <a:ext cx="2440800" cy="3862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EC6084AD-CCB9-88D2-CC55-3B9DB86D7C73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353826" y="3316447"/>
                  <a:ext cx="245844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41BD61B-030E-6011-DF01-5BB09A510BC0}"/>
                    </a:ext>
                  </a:extLst>
                </p14:cNvPr>
                <p14:cNvContentPartPr/>
                <p14:nvPr/>
              </p14:nvContentPartPr>
              <p14:xfrm>
                <a:off x="2774746" y="3084607"/>
                <a:ext cx="210960" cy="14292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41BD61B-030E-6011-DF01-5BB09A510BC0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766106" y="3075607"/>
                  <a:ext cx="2286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D0F6F58D-F7AF-E676-E3B1-A1577200E6FA}"/>
                    </a:ext>
                  </a:extLst>
                </p14:cNvPr>
                <p14:cNvContentPartPr/>
                <p14:nvPr/>
              </p14:nvContentPartPr>
              <p14:xfrm>
                <a:off x="3089746" y="3190087"/>
                <a:ext cx="141120" cy="3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D0F6F58D-F7AF-E676-E3B1-A1577200E6FA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080746" y="3181087"/>
                  <a:ext cx="158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0A7D494C-A6F2-6B59-1EFC-D2C811B340D7}"/>
                    </a:ext>
                  </a:extLst>
                </p14:cNvPr>
                <p14:cNvContentPartPr/>
                <p14:nvPr/>
              </p14:nvContentPartPr>
              <p14:xfrm>
                <a:off x="3167506" y="3190087"/>
                <a:ext cx="360" cy="1260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A7D494C-A6F2-6B59-1EFC-D2C811B340D7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158506" y="3181087"/>
                  <a:ext cx="18000" cy="14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6EB26AB0-F42D-332E-C406-64338BE2E411}"/>
              </a:ext>
            </a:extLst>
          </p:cNvPr>
          <p:cNvGrpSpPr/>
          <p:nvPr/>
        </p:nvGrpSpPr>
        <p:grpSpPr>
          <a:xfrm>
            <a:off x="67546" y="4224367"/>
            <a:ext cx="1082880" cy="1735200"/>
            <a:chOff x="67546" y="4224367"/>
            <a:chExt cx="1082880" cy="173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5F3074F9-0980-67B2-DCEC-45E6B4904691}"/>
                    </a:ext>
                  </a:extLst>
                </p14:cNvPr>
                <p14:cNvContentPartPr/>
                <p14:nvPr/>
              </p14:nvContentPartPr>
              <p14:xfrm>
                <a:off x="1010026" y="4224367"/>
                <a:ext cx="140400" cy="15166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5F3074F9-0980-67B2-DCEC-45E6B4904691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001026" y="4215367"/>
                  <a:ext cx="158040" cy="153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8435E9C0-5E25-BF82-75B7-719FC54E73D6}"/>
                    </a:ext>
                  </a:extLst>
                </p14:cNvPr>
                <p14:cNvContentPartPr/>
                <p14:nvPr/>
              </p14:nvContentPartPr>
              <p14:xfrm>
                <a:off x="443026" y="5027527"/>
                <a:ext cx="291600" cy="1771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8435E9C0-5E25-BF82-75B7-719FC54E73D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34386" y="5018527"/>
                  <a:ext cx="30924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90AEFE7A-4287-F642-88DD-04412615DDAF}"/>
                    </a:ext>
                  </a:extLst>
                </p14:cNvPr>
                <p14:cNvContentPartPr/>
                <p14:nvPr/>
              </p14:nvContentPartPr>
              <p14:xfrm>
                <a:off x="67546" y="5393287"/>
                <a:ext cx="96480" cy="3862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90AEFE7A-4287-F642-88DD-04412615DDAF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8906" y="5384287"/>
                  <a:ext cx="11412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D9212902-CF9A-BED8-3249-243AA77F0B82}"/>
                    </a:ext>
                  </a:extLst>
                </p14:cNvPr>
                <p14:cNvContentPartPr/>
                <p14:nvPr/>
              </p14:nvContentPartPr>
              <p14:xfrm>
                <a:off x="173386" y="5337487"/>
                <a:ext cx="2520" cy="2595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D9212902-CF9A-BED8-3249-243AA77F0B82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64746" y="5328847"/>
                  <a:ext cx="2016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66EEECAF-F06F-0C0C-3FFB-39B7FBD21700}"/>
                    </a:ext>
                  </a:extLst>
                </p14:cNvPr>
                <p14:cNvContentPartPr/>
                <p14:nvPr/>
              </p14:nvContentPartPr>
              <p14:xfrm>
                <a:off x="197866" y="5310487"/>
                <a:ext cx="16920" cy="2102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66EEECAF-F06F-0C0C-3FFB-39B7FBD21700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88866" y="5301487"/>
                  <a:ext cx="345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90AA2BA7-0F67-4B7B-153B-2B8FCD0DE23B}"/>
                    </a:ext>
                  </a:extLst>
                </p14:cNvPr>
                <p14:cNvContentPartPr/>
                <p14:nvPr/>
              </p14:nvContentPartPr>
              <p14:xfrm>
                <a:off x="134146" y="5428567"/>
                <a:ext cx="181800" cy="435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90AA2BA7-0F67-4B7B-153B-2B8FCD0DE23B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25146" y="5419567"/>
                  <a:ext cx="19944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29051DB8-C673-D5DB-1413-94DADCFC28AE}"/>
                    </a:ext>
                  </a:extLst>
                </p14:cNvPr>
                <p14:cNvContentPartPr/>
                <p14:nvPr/>
              </p14:nvContentPartPr>
              <p14:xfrm>
                <a:off x="256906" y="5324527"/>
                <a:ext cx="5040" cy="2840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29051DB8-C673-D5DB-1413-94DADCFC28AE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247906" y="5315527"/>
                  <a:ext cx="2268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22F254E2-692D-20FB-ADCC-231C4A9BCBC0}"/>
                    </a:ext>
                  </a:extLst>
                </p14:cNvPr>
                <p14:cNvContentPartPr/>
                <p14:nvPr/>
              </p14:nvContentPartPr>
              <p14:xfrm>
                <a:off x="124066" y="5528287"/>
                <a:ext cx="217080" cy="637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22F254E2-692D-20FB-ADCC-231C4A9BCBC0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15426" y="5519647"/>
                  <a:ext cx="23472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4E92E997-9E47-3B29-3D37-D1EAA0D941D1}"/>
                    </a:ext>
                  </a:extLst>
                </p14:cNvPr>
                <p14:cNvContentPartPr/>
                <p14:nvPr/>
              </p14:nvContentPartPr>
              <p14:xfrm>
                <a:off x="209026" y="5506687"/>
                <a:ext cx="529560" cy="4528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4E92E997-9E47-3B29-3D37-D1EAA0D941D1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200386" y="5497687"/>
                  <a:ext cx="547200" cy="47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1E272184-8751-8553-F57A-96B4BBB586C1}"/>
                    </a:ext>
                  </a:extLst>
                </p14:cNvPr>
                <p14:cNvContentPartPr/>
                <p14:nvPr/>
              </p14:nvContentPartPr>
              <p14:xfrm>
                <a:off x="707986" y="5426047"/>
                <a:ext cx="145440" cy="3150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1E272184-8751-8553-F57A-96B4BBB586C1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98986" y="5417407"/>
                  <a:ext cx="163080" cy="33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3C906221-C94B-D067-D50F-02D8E3B0AECC}"/>
                  </a:ext>
                </a:extLst>
              </p14:cNvPr>
              <p14:cNvContentPartPr/>
              <p14:nvPr/>
            </p14:nvContentPartPr>
            <p14:xfrm>
              <a:off x="5267425" y="5070511"/>
              <a:ext cx="2601360" cy="89676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3C906221-C94B-D067-D50F-02D8E3B0AECC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5258425" y="5061511"/>
                <a:ext cx="2619000" cy="9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77DCF4E3-205F-3C18-F4D5-5310F86F884D}"/>
                  </a:ext>
                </a:extLst>
              </p14:cNvPr>
              <p14:cNvContentPartPr/>
              <p14:nvPr/>
            </p14:nvContentPartPr>
            <p14:xfrm>
              <a:off x="5483425" y="5894911"/>
              <a:ext cx="2520" cy="489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77DCF4E3-205F-3C18-F4D5-5310F86F884D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5474785" y="5885911"/>
                <a:ext cx="2016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6832C4E2-7FAE-EED9-EBC0-1B3BCCC8E593}"/>
                  </a:ext>
                </a:extLst>
              </p14:cNvPr>
              <p14:cNvContentPartPr/>
              <p14:nvPr/>
            </p14:nvContentPartPr>
            <p14:xfrm>
              <a:off x="5243305" y="6119911"/>
              <a:ext cx="78120" cy="12060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6832C4E2-7FAE-EED9-EBC0-1B3BCCC8E593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5234305" y="6111271"/>
                <a:ext cx="957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9003F8D3-518C-6CDB-B36F-E710087AEF09}"/>
                  </a:ext>
                </a:extLst>
              </p14:cNvPr>
              <p14:cNvContentPartPr/>
              <p14:nvPr/>
            </p14:nvContentPartPr>
            <p14:xfrm>
              <a:off x="5401345" y="6095431"/>
              <a:ext cx="68040" cy="12996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9003F8D3-518C-6CDB-B36F-E710087AEF09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5392345" y="6086791"/>
                <a:ext cx="8568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9C6FF3C4-C100-2946-54A9-6B1AE76A0D19}"/>
                  </a:ext>
                </a:extLst>
              </p14:cNvPr>
              <p14:cNvContentPartPr/>
              <p14:nvPr/>
            </p14:nvContentPartPr>
            <p14:xfrm>
              <a:off x="5552185" y="6073471"/>
              <a:ext cx="360" cy="14364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9C6FF3C4-C100-2946-54A9-6B1AE76A0D19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5543185" y="6064831"/>
                <a:ext cx="1800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0F8789D7-9BA0-47AD-BC6B-EC2F07A448D6}"/>
                  </a:ext>
                </a:extLst>
              </p14:cNvPr>
              <p14:cNvContentPartPr/>
              <p14:nvPr/>
            </p14:nvContentPartPr>
            <p14:xfrm>
              <a:off x="5599705" y="6101191"/>
              <a:ext cx="73800" cy="13356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0F8789D7-9BA0-47AD-BC6B-EC2F07A448D6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5591065" y="6092191"/>
                <a:ext cx="9144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55D81573-3822-6637-C352-515866B4E797}"/>
                  </a:ext>
                </a:extLst>
              </p14:cNvPr>
              <p14:cNvContentPartPr/>
              <p14:nvPr/>
            </p14:nvContentPartPr>
            <p14:xfrm>
              <a:off x="5753065" y="6065911"/>
              <a:ext cx="360" cy="15372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55D81573-3822-6637-C352-515866B4E797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5744425" y="6056911"/>
                <a:ext cx="180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9C44A512-0F1B-916E-AB1E-68DB9721AF05}"/>
                  </a:ext>
                </a:extLst>
              </p14:cNvPr>
              <p14:cNvContentPartPr/>
              <p14:nvPr/>
            </p14:nvContentPartPr>
            <p14:xfrm>
              <a:off x="5828305" y="6082471"/>
              <a:ext cx="360" cy="12060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9C44A512-0F1B-916E-AB1E-68DB9721AF05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5819305" y="6073471"/>
                <a:ext cx="1800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76471F2E-7BD6-DD65-6C62-FE5BD63C29BC}"/>
                  </a:ext>
                </a:extLst>
              </p14:cNvPr>
              <p14:cNvContentPartPr/>
              <p14:nvPr/>
            </p14:nvContentPartPr>
            <p14:xfrm>
              <a:off x="5676385" y="6230791"/>
              <a:ext cx="532440" cy="48024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76471F2E-7BD6-DD65-6C62-FE5BD63C29BC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5667745" y="6222151"/>
                <a:ext cx="550080" cy="49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BDEFD39F-E8E7-14C2-500D-4A2BD5A9B21E}"/>
                  </a:ext>
                </a:extLst>
              </p14:cNvPr>
              <p14:cNvContentPartPr/>
              <p14:nvPr/>
            </p14:nvContentPartPr>
            <p14:xfrm>
              <a:off x="6119185" y="6298831"/>
              <a:ext cx="90000" cy="6804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BDEFD39F-E8E7-14C2-500D-4A2BD5A9B21E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6110545" y="6289831"/>
                <a:ext cx="10764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480FE8B7-4AA7-BAA7-2154-F2306ECA29B2}"/>
                  </a:ext>
                </a:extLst>
              </p14:cNvPr>
              <p14:cNvContentPartPr/>
              <p14:nvPr/>
            </p14:nvContentPartPr>
            <p14:xfrm>
              <a:off x="5691865" y="6329431"/>
              <a:ext cx="11160" cy="252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480FE8B7-4AA7-BAA7-2154-F2306ECA29B2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5683225" y="6320431"/>
                <a:ext cx="288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046EFE38-4958-EBCC-27CF-5A628D423DDE}"/>
                  </a:ext>
                </a:extLst>
              </p14:cNvPr>
              <p14:cNvContentPartPr/>
              <p14:nvPr/>
            </p14:nvContentPartPr>
            <p14:xfrm>
              <a:off x="6060505" y="4869271"/>
              <a:ext cx="198000" cy="10080"/>
            </p14:xfrm>
          </p:contentPart>
        </mc:Choice>
        <mc:Fallback xmlns=""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046EFE38-4958-EBCC-27CF-5A628D423DDE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6051505" y="4860271"/>
                <a:ext cx="21564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B8DA5DAE-7043-C985-DDAD-82CA9EC9E419}"/>
                  </a:ext>
                </a:extLst>
              </p14:cNvPr>
              <p14:cNvContentPartPr/>
              <p14:nvPr/>
            </p14:nvContentPartPr>
            <p14:xfrm>
              <a:off x="6445345" y="4851991"/>
              <a:ext cx="9000" cy="36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B8DA5DAE-7043-C985-DDAD-82CA9EC9E419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6436705" y="4843351"/>
                <a:ext cx="266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9B6829D2-ECD9-7060-0421-A7798C8E6A8C}"/>
                  </a:ext>
                </a:extLst>
              </p14:cNvPr>
              <p14:cNvContentPartPr/>
              <p14:nvPr/>
            </p14:nvContentPartPr>
            <p14:xfrm>
              <a:off x="6473425" y="4727431"/>
              <a:ext cx="488520" cy="7236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9B6829D2-ECD9-7060-0421-A7798C8E6A8C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6464425" y="4718791"/>
                <a:ext cx="50616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E8584314-F84A-BF06-3466-59FDC74F3723}"/>
                  </a:ext>
                </a:extLst>
              </p14:cNvPr>
              <p14:cNvContentPartPr/>
              <p14:nvPr/>
            </p14:nvContentPartPr>
            <p14:xfrm>
              <a:off x="7182265" y="4670191"/>
              <a:ext cx="201240" cy="2340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E8584314-F84A-BF06-3466-59FDC74F3723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7173265" y="4661191"/>
                <a:ext cx="21888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6524004A-8A86-AFDB-FC7D-3238FB9EF899}"/>
                  </a:ext>
                </a:extLst>
              </p14:cNvPr>
              <p14:cNvContentPartPr/>
              <p14:nvPr/>
            </p14:nvContentPartPr>
            <p14:xfrm>
              <a:off x="7613185" y="4641751"/>
              <a:ext cx="132120" cy="288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6524004A-8A86-AFDB-FC7D-3238FB9EF899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7604545" y="4632751"/>
                <a:ext cx="14976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46975CD6-419A-4110-ED3D-2EDA626A9977}"/>
                  </a:ext>
                </a:extLst>
              </p14:cNvPr>
              <p14:cNvContentPartPr/>
              <p14:nvPr/>
            </p14:nvContentPartPr>
            <p14:xfrm>
              <a:off x="7969945" y="4612591"/>
              <a:ext cx="273240" cy="2880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46975CD6-419A-4110-ED3D-2EDA626A9977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7960945" y="4603591"/>
                <a:ext cx="2908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DF551FC7-84C2-AA3C-6D2C-0396B8E82D88}"/>
                  </a:ext>
                </a:extLst>
              </p14:cNvPr>
              <p14:cNvContentPartPr/>
              <p14:nvPr/>
            </p14:nvContentPartPr>
            <p14:xfrm>
              <a:off x="8016385" y="4545271"/>
              <a:ext cx="714600" cy="105768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DF551FC7-84C2-AA3C-6D2C-0396B8E82D88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8007745" y="4536631"/>
                <a:ext cx="732240" cy="10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7F790BA5-3C42-89A5-1BA8-008F9B908ECD}"/>
                  </a:ext>
                </a:extLst>
              </p14:cNvPr>
              <p14:cNvContentPartPr/>
              <p14:nvPr/>
            </p14:nvContentPartPr>
            <p14:xfrm>
              <a:off x="8282065" y="4608631"/>
              <a:ext cx="402120" cy="1584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7F790BA5-3C42-89A5-1BA8-008F9B908ECD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8273065" y="4599631"/>
                <a:ext cx="41976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44" name="Ink 243">
                <a:extLst>
                  <a:ext uri="{FF2B5EF4-FFF2-40B4-BE49-F238E27FC236}">
                    <a16:creationId xmlns:a16="http://schemas.microsoft.com/office/drawing/2014/main" id="{E724DEEC-0EA8-CA7B-1B64-B44E352634AB}"/>
                  </a:ext>
                </a:extLst>
              </p14:cNvPr>
              <p14:cNvContentPartPr/>
              <p14:nvPr/>
            </p14:nvContentPartPr>
            <p14:xfrm>
              <a:off x="5679265" y="6317191"/>
              <a:ext cx="39240" cy="45360"/>
            </p14:xfrm>
          </p:contentPart>
        </mc:Choice>
        <mc:Fallback xmlns="">
          <p:pic>
            <p:nvPicPr>
              <p:cNvPr id="244" name="Ink 243">
                <a:extLst>
                  <a:ext uri="{FF2B5EF4-FFF2-40B4-BE49-F238E27FC236}">
                    <a16:creationId xmlns:a16="http://schemas.microsoft.com/office/drawing/2014/main" id="{E724DEEC-0EA8-CA7B-1B64-B44E352634AB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5670625" y="6308191"/>
                <a:ext cx="5688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C435A4E6-B811-C001-BB55-7B64F8FE7E94}"/>
                  </a:ext>
                </a:extLst>
              </p14:cNvPr>
              <p14:cNvContentPartPr/>
              <p14:nvPr/>
            </p14:nvContentPartPr>
            <p14:xfrm>
              <a:off x="6325825" y="6157351"/>
              <a:ext cx="636840" cy="108000"/>
            </p14:xfrm>
          </p:contentPart>
        </mc:Choice>
        <mc:Fallback xmlns=""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C435A4E6-B811-C001-BB55-7B64F8FE7E94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6316825" y="6148711"/>
                <a:ext cx="6544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0B3C7868-91A4-0261-38EF-D67196F919F8}"/>
                  </a:ext>
                </a:extLst>
              </p14:cNvPr>
              <p14:cNvContentPartPr/>
              <p14:nvPr/>
            </p14:nvContentPartPr>
            <p14:xfrm>
              <a:off x="6859345" y="6135031"/>
              <a:ext cx="148680" cy="187920"/>
            </p14:xfrm>
          </p:contentPart>
        </mc:Choice>
        <mc:Fallback xmlns=""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0B3C7868-91A4-0261-38EF-D67196F919F8}"/>
                  </a:ext>
                </a:extLst>
              </p:cNvPr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6850705" y="6126031"/>
                <a:ext cx="166320" cy="20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53" name="Group 252">
            <a:extLst>
              <a:ext uri="{FF2B5EF4-FFF2-40B4-BE49-F238E27FC236}">
                <a16:creationId xmlns:a16="http://schemas.microsoft.com/office/drawing/2014/main" id="{097D9565-55BD-D798-E1A9-33CEF554B554}"/>
              </a:ext>
            </a:extLst>
          </p:cNvPr>
          <p:cNvGrpSpPr/>
          <p:nvPr/>
        </p:nvGrpSpPr>
        <p:grpSpPr>
          <a:xfrm>
            <a:off x="4575145" y="4840831"/>
            <a:ext cx="1474200" cy="900720"/>
            <a:chOff x="4201426" y="4714687"/>
            <a:chExt cx="1474200" cy="90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5BF53C39-5E2B-0A65-4FEE-814BFD89CAA5}"/>
                    </a:ext>
                  </a:extLst>
                </p14:cNvPr>
                <p14:cNvContentPartPr/>
                <p14:nvPr/>
              </p14:nvContentPartPr>
              <p14:xfrm>
                <a:off x="4987306" y="5584087"/>
                <a:ext cx="104400" cy="3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5BF53C39-5E2B-0A65-4FEE-814BFD89CAA5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4978306" y="5575447"/>
                  <a:ext cx="122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2037D591-899E-C3D7-C33A-4C8ED75C311A}"/>
                    </a:ext>
                  </a:extLst>
                </p14:cNvPr>
                <p14:cNvContentPartPr/>
                <p14:nvPr/>
              </p14:nvContentPartPr>
              <p14:xfrm>
                <a:off x="4734226" y="5525407"/>
                <a:ext cx="45000" cy="900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2037D591-899E-C3D7-C33A-4C8ED75C311A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4725226" y="5516407"/>
                  <a:ext cx="626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FBCA4294-DE99-78D0-DF7E-EE53105CC6C2}"/>
                    </a:ext>
                  </a:extLst>
                </p14:cNvPr>
                <p14:cNvContentPartPr/>
                <p14:nvPr/>
              </p14:nvContentPartPr>
              <p14:xfrm>
                <a:off x="4858066" y="5521447"/>
                <a:ext cx="65160" cy="766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FBCA4294-DE99-78D0-DF7E-EE53105CC6C2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4849426" y="5512807"/>
                  <a:ext cx="828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75BBDDEE-5DED-18D2-078C-B91D2770646F}"/>
                    </a:ext>
                  </a:extLst>
                </p14:cNvPr>
                <p14:cNvContentPartPr/>
                <p14:nvPr/>
              </p14:nvContentPartPr>
              <p14:xfrm>
                <a:off x="5200426" y="5307247"/>
                <a:ext cx="95040" cy="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75BBDDEE-5DED-18D2-078C-B91D2770646F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191426" y="5298607"/>
                  <a:ext cx="11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D7B98B74-E145-10C6-CF1A-DA4E98AAB29F}"/>
                    </a:ext>
                  </a:extLst>
                </p14:cNvPr>
                <p14:cNvContentPartPr/>
                <p14:nvPr/>
              </p14:nvContentPartPr>
              <p14:xfrm>
                <a:off x="4966786" y="5296447"/>
                <a:ext cx="42840" cy="608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D7B98B74-E145-10C6-CF1A-DA4E98AAB29F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4957786" y="5287807"/>
                  <a:ext cx="6048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15929E29-1A80-A1EE-DED2-04A516837330}"/>
                    </a:ext>
                  </a:extLst>
                </p14:cNvPr>
                <p14:cNvContentPartPr/>
                <p14:nvPr/>
              </p14:nvContentPartPr>
              <p14:xfrm>
                <a:off x="5110426" y="5265487"/>
                <a:ext cx="2520" cy="864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15929E29-1A80-A1EE-DED2-04A516837330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101786" y="5256847"/>
                  <a:ext cx="2016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8351BFCE-25F4-54B4-647D-3043C4430495}"/>
                    </a:ext>
                  </a:extLst>
                </p14:cNvPr>
                <p14:cNvContentPartPr/>
                <p14:nvPr/>
              </p14:nvContentPartPr>
              <p14:xfrm>
                <a:off x="5324986" y="5069287"/>
                <a:ext cx="97200" cy="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351BFCE-25F4-54B4-647D-3043C4430495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5315986" y="5060647"/>
                  <a:ext cx="114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37DCD519-6EA9-F190-E88C-F894CF168713}"/>
                    </a:ext>
                  </a:extLst>
                </p14:cNvPr>
                <p14:cNvContentPartPr/>
                <p14:nvPr/>
              </p14:nvContentPartPr>
              <p14:xfrm>
                <a:off x="5146786" y="5038687"/>
                <a:ext cx="360" cy="748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37DCD519-6EA9-F190-E88C-F894CF168713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5137786" y="5029687"/>
                  <a:ext cx="180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40CD1004-1DBE-F6FB-60B0-2D004DC3ECED}"/>
                    </a:ext>
                  </a:extLst>
                </p14:cNvPr>
                <p14:cNvContentPartPr/>
                <p14:nvPr/>
              </p14:nvContentPartPr>
              <p14:xfrm>
                <a:off x="5199706" y="5006647"/>
                <a:ext cx="51480" cy="817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40CD1004-1DBE-F6FB-60B0-2D004DC3ECED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5191066" y="4998007"/>
                  <a:ext cx="691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B09272EC-4F5D-9BD6-36F1-E2569E70E913}"/>
                    </a:ext>
                  </a:extLst>
                </p14:cNvPr>
                <p14:cNvContentPartPr/>
                <p14:nvPr/>
              </p14:nvContentPartPr>
              <p14:xfrm>
                <a:off x="5673106" y="4780567"/>
                <a:ext cx="2520" cy="25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B09272EC-4F5D-9BD6-36F1-E2569E70E913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5664106" y="4771927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C15A7B79-BB36-C5B5-0956-1C8D859A4C9A}"/>
                    </a:ext>
                  </a:extLst>
                </p14:cNvPr>
                <p14:cNvContentPartPr/>
                <p14:nvPr/>
              </p14:nvContentPartPr>
              <p14:xfrm>
                <a:off x="5460706" y="4834927"/>
                <a:ext cx="149040" cy="982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C15A7B79-BB36-C5B5-0956-1C8D859A4C9A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5451706" y="4825927"/>
                  <a:ext cx="16668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D08E1CE2-FFAA-F779-17BD-3457C9D24F04}"/>
                    </a:ext>
                  </a:extLst>
                </p14:cNvPr>
                <p14:cNvContentPartPr/>
                <p14:nvPr/>
              </p14:nvContentPartPr>
              <p14:xfrm>
                <a:off x="5254066" y="4749967"/>
                <a:ext cx="2880" cy="687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D08E1CE2-FFAA-F779-17BD-3457C9D24F04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5245066" y="4740967"/>
                  <a:ext cx="2052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ED41CFAB-E41F-AEB2-8D5A-9C08DE5AC5C0}"/>
                    </a:ext>
                  </a:extLst>
                </p14:cNvPr>
                <p14:cNvContentPartPr/>
                <p14:nvPr/>
              </p14:nvContentPartPr>
              <p14:xfrm>
                <a:off x="5324986" y="4714687"/>
                <a:ext cx="360" cy="900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D41CFAB-E41F-AEB2-8D5A-9C08DE5AC5C0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5315986" y="4706047"/>
                  <a:ext cx="180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BFB9CEC8-0081-3518-2628-259112431D07}"/>
                    </a:ext>
                  </a:extLst>
                </p14:cNvPr>
                <p14:cNvContentPartPr/>
                <p14:nvPr/>
              </p14:nvContentPartPr>
              <p14:xfrm>
                <a:off x="5578786" y="4785607"/>
                <a:ext cx="91800" cy="1900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BFB9CEC8-0081-3518-2628-259112431D07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5569786" y="4776967"/>
                  <a:ext cx="10944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8C1A5EDF-81F7-A201-875C-9D16F173552D}"/>
                    </a:ext>
                  </a:extLst>
                </p14:cNvPr>
                <p14:cNvContentPartPr/>
                <p14:nvPr/>
              </p14:nvContentPartPr>
              <p14:xfrm>
                <a:off x="4453786" y="5239207"/>
                <a:ext cx="353520" cy="3538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8C1A5EDF-81F7-A201-875C-9D16F173552D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4444786" y="5230207"/>
                  <a:ext cx="37116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09B87673-0EBE-801B-1B46-CBC391FECBE6}"/>
                    </a:ext>
                  </a:extLst>
                </p14:cNvPr>
                <p14:cNvContentPartPr/>
                <p14:nvPr/>
              </p14:nvContentPartPr>
              <p14:xfrm>
                <a:off x="4716226" y="5239207"/>
                <a:ext cx="81720" cy="846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09B87673-0EBE-801B-1B46-CBC391FECBE6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4707586" y="5230207"/>
                  <a:ext cx="9936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D726BDE6-7DE2-362C-E7F5-700472C707C5}"/>
                    </a:ext>
                  </a:extLst>
                </p14:cNvPr>
                <p14:cNvContentPartPr/>
                <p14:nvPr/>
              </p14:nvContentPartPr>
              <p14:xfrm>
                <a:off x="4201426" y="4806487"/>
                <a:ext cx="643680" cy="45468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D726BDE6-7DE2-362C-E7F5-700472C707C5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4192786" y="4797847"/>
                  <a:ext cx="66132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C352A4B2-5EE8-C004-2C05-1F29ABB22CCF}"/>
                    </a:ext>
                  </a:extLst>
                </p14:cNvPr>
                <p14:cNvContentPartPr/>
                <p14:nvPr/>
              </p14:nvContentPartPr>
              <p14:xfrm>
                <a:off x="4736746" y="4896847"/>
                <a:ext cx="104040" cy="6840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C352A4B2-5EE8-C004-2C05-1F29ABB22CCF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4728106" y="4888207"/>
                  <a:ext cx="12168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2AD4651B-B5B1-C764-5B3F-F1F1F7E5BBB7}"/>
                    </a:ext>
                  </a:extLst>
                </p14:cNvPr>
                <p14:cNvContentPartPr/>
                <p14:nvPr/>
              </p14:nvContentPartPr>
              <p14:xfrm>
                <a:off x="4498066" y="4942567"/>
                <a:ext cx="106560" cy="5688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2AD4651B-B5B1-C764-5B3F-F1F1F7E5BBB7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4489066" y="4933927"/>
                  <a:ext cx="124200" cy="7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3E835255-3625-70A0-E1D9-8FE7988DFED1}"/>
                  </a:ext>
                </a:extLst>
              </p14:cNvPr>
              <p14:cNvContentPartPr/>
              <p14:nvPr/>
            </p14:nvContentPartPr>
            <p14:xfrm>
              <a:off x="5127834" y="1253109"/>
              <a:ext cx="1177560" cy="95040"/>
            </p14:xfrm>
          </p:contentPart>
        </mc:Choice>
        <mc:Fallback xmlns=""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3E835255-3625-70A0-E1D9-8FE7988DFED1}"/>
                  </a:ext>
                </a:extLst>
              </p:cNvPr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5118834" y="1244109"/>
                <a:ext cx="1195200" cy="112680"/>
              </a:xfrm>
              <a:prstGeom prst="rect">
                <a:avLst/>
              </a:prstGeom>
            </p:spPr>
          </p:pic>
        </mc:Fallback>
      </mc:AlternateContent>
      <p:sp>
        <p:nvSpPr>
          <p:cNvPr id="256" name="TextBox 255">
            <a:extLst>
              <a:ext uri="{FF2B5EF4-FFF2-40B4-BE49-F238E27FC236}">
                <a16:creationId xmlns:a16="http://schemas.microsoft.com/office/drawing/2014/main" id="{E7ABAE23-A96A-6D55-95A3-A969E9663FE0}"/>
              </a:ext>
            </a:extLst>
          </p:cNvPr>
          <p:cNvSpPr txBox="1"/>
          <p:nvPr/>
        </p:nvSpPr>
        <p:spPr>
          <a:xfrm>
            <a:off x="1895239" y="-51183"/>
            <a:ext cx="5182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Multiple peaks </a:t>
            </a:r>
            <a:r>
              <a:rPr lang="en-US" sz="2800" dirty="0">
                <a:solidFill>
                  <a:srgbClr val="0000FF"/>
                </a:solidFill>
                <a:sym typeface="Wingdings" pitchFamily="2" charset="2"/>
              </a:rPr>
              <a:t> </a:t>
            </a:r>
            <a:r>
              <a:rPr lang="en-US" sz="2800" dirty="0">
                <a:solidFill>
                  <a:srgbClr val="0000FF"/>
                </a:solidFill>
              </a:rPr>
              <a:t>Truth Table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0102F0-86F1-974B-35F5-33423D3FB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5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3914"/>
    </mc:Choice>
    <mc:Fallback xmlns="">
      <p:transition advClick="0" advTm="63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8BEB92-502B-118E-7FDC-540C0BC1FCD1}"/>
              </a:ext>
            </a:extLst>
          </p:cNvPr>
          <p:cNvSpPr txBox="1"/>
          <p:nvPr/>
        </p:nvSpPr>
        <p:spPr>
          <a:xfrm>
            <a:off x="1961772" y="-51183"/>
            <a:ext cx="5049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Example Image classification</a:t>
            </a:r>
          </a:p>
        </p:txBody>
      </p:sp>
      <p:pic>
        <p:nvPicPr>
          <p:cNvPr id="1026" name="Picture 2" descr="MNIST Handwritten Digits Classification using a Convolutional Neural  Network (CNN) | by Krut Patel | Towards Data Science">
            <a:extLst>
              <a:ext uri="{FF2B5EF4-FFF2-40B4-BE49-F238E27FC236}">
                <a16:creationId xmlns:a16="http://schemas.microsoft.com/office/drawing/2014/main" id="{B4D82B7D-1EEB-9860-0658-DDAD658DA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064000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897C42D4-3E4C-5452-AB94-57D6FC62863E}"/>
                  </a:ext>
                </a:extLst>
              </p14:cNvPr>
              <p14:cNvContentPartPr/>
              <p14:nvPr/>
            </p14:nvContentPartPr>
            <p14:xfrm>
              <a:off x="942706" y="1940887"/>
              <a:ext cx="218520" cy="180180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897C42D4-3E4C-5452-AB94-57D6FC6286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706" y="1931887"/>
                <a:ext cx="236160" cy="1819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956BD5A-71C2-231A-039B-7717928001EF}"/>
              </a:ext>
            </a:extLst>
          </p:cNvPr>
          <p:cNvGrpSpPr/>
          <p:nvPr/>
        </p:nvGrpSpPr>
        <p:grpSpPr>
          <a:xfrm>
            <a:off x="226666" y="651007"/>
            <a:ext cx="4222800" cy="3702240"/>
            <a:chOff x="226666" y="651007"/>
            <a:chExt cx="4222800" cy="370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9959B27-3F2B-C1A3-72C0-1FA88A9D3909}"/>
                    </a:ext>
                  </a:extLst>
                </p14:cNvPr>
                <p14:cNvContentPartPr/>
                <p14:nvPr/>
              </p14:nvContentPartPr>
              <p14:xfrm>
                <a:off x="416026" y="1598887"/>
                <a:ext cx="414360" cy="21672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9959B27-3F2B-C1A3-72C0-1FA88A9D390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07026" y="1590247"/>
                  <a:ext cx="432000" cy="21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EAF723-308A-B109-160E-1D47F76BB8CB}"/>
                    </a:ext>
                  </a:extLst>
                </p14:cNvPr>
                <p14:cNvContentPartPr/>
                <p14:nvPr/>
              </p14:nvContentPartPr>
              <p14:xfrm>
                <a:off x="713386" y="1486567"/>
                <a:ext cx="184320" cy="244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EAF723-308A-B109-160E-1D47F76BB8C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4746" y="1477927"/>
                  <a:ext cx="20196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A2C412B-ECBC-0CB4-B265-346D1E73D415}"/>
                    </a:ext>
                  </a:extLst>
                </p14:cNvPr>
                <p14:cNvContentPartPr/>
                <p14:nvPr/>
              </p14:nvContentPartPr>
              <p14:xfrm>
                <a:off x="1036306" y="1214047"/>
                <a:ext cx="111960" cy="161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A2C412B-ECBC-0CB4-B265-346D1E73D41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27306" y="1205047"/>
                  <a:ext cx="1296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CA94C81-85D4-B127-B17F-6A32C795DD6B}"/>
                    </a:ext>
                  </a:extLst>
                </p14:cNvPr>
                <p14:cNvContentPartPr/>
                <p14:nvPr/>
              </p14:nvContentPartPr>
              <p14:xfrm>
                <a:off x="1219546" y="1212607"/>
                <a:ext cx="93600" cy="107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CA94C81-85D4-B127-B17F-6A32C795DD6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10546" y="1203967"/>
                  <a:ext cx="11124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239491E-020D-9CF3-1D96-8FEB645799E2}"/>
                    </a:ext>
                  </a:extLst>
                </p14:cNvPr>
                <p14:cNvContentPartPr/>
                <p14:nvPr/>
              </p14:nvContentPartPr>
              <p14:xfrm>
                <a:off x="1468306" y="1318807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239491E-020D-9CF3-1D96-8FEB645799E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59306" y="13101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991D2E2-371F-FE06-559D-8E0B69421A22}"/>
                    </a:ext>
                  </a:extLst>
                </p14:cNvPr>
                <p14:cNvContentPartPr/>
                <p14:nvPr/>
              </p14:nvContentPartPr>
              <p14:xfrm>
                <a:off x="1604746" y="1314487"/>
                <a:ext cx="2520" cy="2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991D2E2-371F-FE06-559D-8E0B69421A2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595746" y="1305487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EC84C2F-C41F-97B3-3AF2-415895410E99}"/>
                    </a:ext>
                  </a:extLst>
                </p14:cNvPr>
                <p14:cNvContentPartPr/>
                <p14:nvPr/>
              </p14:nvContentPartPr>
              <p14:xfrm>
                <a:off x="1737946" y="1314487"/>
                <a:ext cx="36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EC84C2F-C41F-97B3-3AF2-415895410E9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728946" y="130548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EA8D256-82F7-2229-BAF7-27858F867611}"/>
                    </a:ext>
                  </a:extLst>
                </p14:cNvPr>
                <p14:cNvContentPartPr/>
                <p14:nvPr/>
              </p14:nvContentPartPr>
              <p14:xfrm>
                <a:off x="1775386" y="1191727"/>
                <a:ext cx="136080" cy="1148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EA8D256-82F7-2229-BAF7-27858F86761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66386" y="1182727"/>
                  <a:ext cx="15372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B746556-C069-395B-6CBB-40A37CDDC15A}"/>
                    </a:ext>
                  </a:extLst>
                </p14:cNvPr>
                <p14:cNvContentPartPr/>
                <p14:nvPr/>
              </p14:nvContentPartPr>
              <p14:xfrm>
                <a:off x="2025226" y="1149967"/>
                <a:ext cx="360" cy="175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B746556-C069-395B-6CBB-40A37CDDC15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16586" y="1140967"/>
                  <a:ext cx="180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B13D774-2A63-520C-6920-7354EF17DBF7}"/>
                    </a:ext>
                  </a:extLst>
                </p14:cNvPr>
                <p14:cNvContentPartPr/>
                <p14:nvPr/>
              </p14:nvContentPartPr>
              <p14:xfrm>
                <a:off x="2121346" y="1176967"/>
                <a:ext cx="2520" cy="155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B13D774-2A63-520C-6920-7354EF17DBF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112706" y="1167967"/>
                  <a:ext cx="2016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B3FD970-803D-B841-2CBC-63DE5D239601}"/>
                    </a:ext>
                  </a:extLst>
                </p14:cNvPr>
                <p14:cNvContentPartPr/>
                <p14:nvPr/>
              </p14:nvContentPartPr>
              <p14:xfrm>
                <a:off x="2248426" y="1169047"/>
                <a:ext cx="99000" cy="153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B3FD970-803D-B841-2CBC-63DE5D23960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239786" y="1160407"/>
                  <a:ext cx="1166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1B7865E-2209-DE66-2D77-539129144133}"/>
                    </a:ext>
                  </a:extLst>
                </p14:cNvPr>
                <p14:cNvContentPartPr/>
                <p14:nvPr/>
              </p14:nvContentPartPr>
              <p14:xfrm>
                <a:off x="2444986" y="1232407"/>
                <a:ext cx="36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1B7865E-2209-DE66-2D77-53912914413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435986" y="12237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2A96268-5D51-A52D-D2E7-856AEDA2B806}"/>
                    </a:ext>
                  </a:extLst>
                </p14:cNvPr>
                <p14:cNvContentPartPr/>
                <p14:nvPr/>
              </p14:nvContentPartPr>
              <p14:xfrm>
                <a:off x="2553706" y="1227367"/>
                <a:ext cx="4680" cy="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2A96268-5D51-A52D-D2E7-856AEDA2B80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4706" y="1218367"/>
                  <a:ext cx="2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8B543AE-5DB8-DEA7-9829-BE9E0972504A}"/>
                    </a:ext>
                  </a:extLst>
                </p14:cNvPr>
                <p14:cNvContentPartPr/>
                <p14:nvPr/>
              </p14:nvContentPartPr>
              <p14:xfrm>
                <a:off x="2689786" y="1227367"/>
                <a:ext cx="360" cy="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8B543AE-5DB8-DEA7-9829-BE9E0972504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680786" y="12183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1D6FA01-3C63-4748-8831-A6C504B6EE92}"/>
                    </a:ext>
                  </a:extLst>
                </p14:cNvPr>
                <p14:cNvContentPartPr/>
                <p14:nvPr/>
              </p14:nvContentPartPr>
              <p14:xfrm>
                <a:off x="2878786" y="1227367"/>
                <a:ext cx="2520" cy="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1D6FA01-3C63-4748-8831-A6C504B6EE9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869786" y="1218367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C76BEC3-2DF8-401F-4D0E-8C2224D322D2}"/>
                    </a:ext>
                  </a:extLst>
                </p14:cNvPr>
                <p14:cNvContentPartPr/>
                <p14:nvPr/>
              </p14:nvContentPartPr>
              <p14:xfrm>
                <a:off x="3086146" y="1220527"/>
                <a:ext cx="5040" cy="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C76BEC3-2DF8-401F-4D0E-8C2224D322D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077506" y="1211887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E47CA57F-7536-9C99-8B16-99703D80F26E}"/>
                    </a:ext>
                  </a:extLst>
                </p14:cNvPr>
                <p14:cNvContentPartPr/>
                <p14:nvPr/>
              </p14:nvContentPartPr>
              <p14:xfrm>
                <a:off x="3590506" y="1101007"/>
                <a:ext cx="109800" cy="1641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E47CA57F-7536-9C99-8B16-99703D80F26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581506" y="1092007"/>
                  <a:ext cx="1274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CB86DC5C-ACAE-CE2B-327B-98EA29A40E64}"/>
                    </a:ext>
                  </a:extLst>
                </p14:cNvPr>
                <p14:cNvContentPartPr/>
                <p14:nvPr/>
              </p14:nvContentPartPr>
              <p14:xfrm>
                <a:off x="226666" y="3637567"/>
                <a:ext cx="88920" cy="3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CB86DC5C-ACAE-CE2B-327B-98EA29A40E6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18026" y="3628927"/>
                  <a:ext cx="106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C5C4C8B8-9E3D-7532-616D-DD98FED816AB}"/>
                    </a:ext>
                  </a:extLst>
                </p14:cNvPr>
                <p14:cNvContentPartPr/>
                <p14:nvPr/>
              </p14:nvContentPartPr>
              <p14:xfrm>
                <a:off x="302266" y="3595087"/>
                <a:ext cx="56880" cy="716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C5C4C8B8-9E3D-7532-616D-DD98FED816A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93266" y="3586447"/>
                  <a:ext cx="745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CE1B5D66-07B9-0135-80A5-57260556180F}"/>
                    </a:ext>
                  </a:extLst>
                </p14:cNvPr>
                <p14:cNvContentPartPr/>
                <p14:nvPr/>
              </p14:nvContentPartPr>
              <p14:xfrm>
                <a:off x="490186" y="3414007"/>
                <a:ext cx="118080" cy="1767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CE1B5D66-07B9-0135-80A5-57260556180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81546" y="3405367"/>
                  <a:ext cx="13572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D4CF4F5A-BD0C-EE55-2430-F5F0054543E9}"/>
                    </a:ext>
                  </a:extLst>
                </p14:cNvPr>
                <p14:cNvContentPartPr/>
                <p14:nvPr/>
              </p14:nvContentPartPr>
              <p14:xfrm>
                <a:off x="603226" y="3295567"/>
                <a:ext cx="136800" cy="3643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D4CF4F5A-BD0C-EE55-2430-F5F0054543E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94226" y="3286927"/>
                  <a:ext cx="15444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6ED0E20-08D1-75B4-E4FF-EA8F95870C38}"/>
                    </a:ext>
                  </a:extLst>
                </p14:cNvPr>
                <p14:cNvContentPartPr/>
                <p14:nvPr/>
              </p14:nvContentPartPr>
              <p14:xfrm>
                <a:off x="677746" y="3523447"/>
                <a:ext cx="18000" cy="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6ED0E20-08D1-75B4-E4FF-EA8F95870C3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69106" y="3514447"/>
                  <a:ext cx="35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99D254B7-0DFA-C70D-89E7-EE389216597A}"/>
                    </a:ext>
                  </a:extLst>
                </p14:cNvPr>
                <p14:cNvContentPartPr/>
                <p14:nvPr/>
              </p14:nvContentPartPr>
              <p14:xfrm>
                <a:off x="4011706" y="3804967"/>
                <a:ext cx="129960" cy="5482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9D254B7-0DFA-C70D-89E7-EE389216597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002706" y="3795967"/>
                  <a:ext cx="147600" cy="56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2C9F21D0-A374-8C12-B656-79C2CABE495B}"/>
                    </a:ext>
                  </a:extLst>
                </p14:cNvPr>
                <p14:cNvContentPartPr/>
                <p14:nvPr/>
              </p14:nvContentPartPr>
              <p14:xfrm>
                <a:off x="4018186" y="3762127"/>
                <a:ext cx="87120" cy="1137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2C9F21D0-A374-8C12-B656-79C2CABE495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009186" y="3753127"/>
                  <a:ext cx="1047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F8235D7-3F94-E083-B7DA-8CB665DA33F7}"/>
                    </a:ext>
                  </a:extLst>
                </p14:cNvPr>
                <p14:cNvContentPartPr/>
                <p14:nvPr/>
              </p14:nvContentPartPr>
              <p14:xfrm>
                <a:off x="4198906" y="3866887"/>
                <a:ext cx="122760" cy="1756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F8235D7-3F94-E083-B7DA-8CB665DA33F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189906" y="3857887"/>
                  <a:ext cx="1404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F07D64A3-C332-44D0-A658-E32EAA419FCD}"/>
                    </a:ext>
                  </a:extLst>
                </p14:cNvPr>
                <p14:cNvContentPartPr/>
                <p14:nvPr/>
              </p14:nvContentPartPr>
              <p14:xfrm>
                <a:off x="4327066" y="3848167"/>
                <a:ext cx="122400" cy="2311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F07D64A3-C332-44D0-A658-E32EAA419FC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318066" y="3839167"/>
                  <a:ext cx="1400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8C7FB1C-1354-DF28-5954-D0526058AE81}"/>
                    </a:ext>
                  </a:extLst>
                </p14:cNvPr>
                <p14:cNvContentPartPr/>
                <p14:nvPr/>
              </p14:nvContentPartPr>
              <p14:xfrm>
                <a:off x="960346" y="857647"/>
                <a:ext cx="2795760" cy="181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8C7FB1C-1354-DF28-5954-D0526058AE8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51706" y="849007"/>
                  <a:ext cx="281340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460A340-5AF8-F233-089D-1B8B24F70218}"/>
                    </a:ext>
                  </a:extLst>
                </p14:cNvPr>
                <p14:cNvContentPartPr/>
                <p14:nvPr/>
              </p14:nvContentPartPr>
              <p14:xfrm>
                <a:off x="1904626" y="787087"/>
                <a:ext cx="164880" cy="2034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460A340-5AF8-F233-089D-1B8B24F7021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895626" y="778447"/>
                  <a:ext cx="1825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F3FA1B2F-894C-4215-CCEC-1775CD9DA047}"/>
                    </a:ext>
                  </a:extLst>
                </p14:cNvPr>
                <p14:cNvContentPartPr/>
                <p14:nvPr/>
              </p14:nvContentPartPr>
              <p14:xfrm>
                <a:off x="1934506" y="878167"/>
                <a:ext cx="217800" cy="482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F3FA1B2F-894C-4215-CCEC-1775CD9DA04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925506" y="869167"/>
                  <a:ext cx="2354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D987B4F-3517-FDCA-7A93-09E3D19C2A49}"/>
                    </a:ext>
                  </a:extLst>
                </p14:cNvPr>
                <p14:cNvContentPartPr/>
                <p14:nvPr/>
              </p14:nvContentPartPr>
              <p14:xfrm>
                <a:off x="2149786" y="784927"/>
                <a:ext cx="127080" cy="2066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D987B4F-3517-FDCA-7A93-09E3D19C2A4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141146" y="776287"/>
                  <a:ext cx="1447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417B61C-1DFC-585C-7428-79079DD38DDB}"/>
                    </a:ext>
                  </a:extLst>
                </p14:cNvPr>
                <p14:cNvContentPartPr/>
                <p14:nvPr/>
              </p14:nvContentPartPr>
              <p14:xfrm>
                <a:off x="2340586" y="783127"/>
                <a:ext cx="156240" cy="1202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417B61C-1DFC-585C-7428-79079DD38DD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331586" y="774127"/>
                  <a:ext cx="17388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EC24517-A092-0FA2-9B15-EA8F1C575DCA}"/>
                    </a:ext>
                  </a:extLst>
                </p14:cNvPr>
                <p14:cNvContentPartPr/>
                <p14:nvPr/>
              </p14:nvContentPartPr>
              <p14:xfrm>
                <a:off x="2461546" y="800047"/>
                <a:ext cx="2520" cy="1933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EC24517-A092-0FA2-9B15-EA8F1C575DC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452546" y="791047"/>
                  <a:ext cx="2016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61509881-F57C-2EE1-5012-557B273A3291}"/>
                    </a:ext>
                  </a:extLst>
                </p14:cNvPr>
                <p14:cNvContentPartPr/>
                <p14:nvPr/>
              </p14:nvContentPartPr>
              <p14:xfrm>
                <a:off x="1146106" y="1566847"/>
                <a:ext cx="360" cy="1630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61509881-F57C-2EE1-5012-557B273A329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37466" y="1557847"/>
                  <a:ext cx="180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A21957D-C01E-DF48-334D-9AB4382D920D}"/>
                    </a:ext>
                  </a:extLst>
                </p14:cNvPr>
                <p14:cNvContentPartPr/>
                <p14:nvPr/>
              </p14:nvContentPartPr>
              <p14:xfrm>
                <a:off x="1245106" y="1598167"/>
                <a:ext cx="107280" cy="1569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A21957D-C01E-DF48-334D-9AB4382D920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236466" y="1589167"/>
                  <a:ext cx="1249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4D49B772-BE8C-3F82-B458-AF9E683B4F85}"/>
                    </a:ext>
                  </a:extLst>
                </p14:cNvPr>
                <p14:cNvContentPartPr/>
                <p14:nvPr/>
              </p14:nvContentPartPr>
              <p14:xfrm>
                <a:off x="1459666" y="1677727"/>
                <a:ext cx="36720" cy="3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4D49B772-BE8C-3F82-B458-AF9E683B4F8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450666" y="1669087"/>
                  <a:ext cx="54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95314CCA-7080-4FAD-CC0A-7562985A8094}"/>
                    </a:ext>
                  </a:extLst>
                </p14:cNvPr>
                <p14:cNvContentPartPr/>
                <p14:nvPr/>
              </p14:nvContentPartPr>
              <p14:xfrm>
                <a:off x="1051426" y="1561447"/>
                <a:ext cx="181800" cy="1710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95314CCA-7080-4FAD-CC0A-7562985A809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42426" y="1552807"/>
                  <a:ext cx="1994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6EF16CC3-F6A5-A818-EDD8-F9971DE4E4E3}"/>
                    </a:ext>
                  </a:extLst>
                </p14:cNvPr>
                <p14:cNvContentPartPr/>
                <p14:nvPr/>
              </p14:nvContentPartPr>
              <p14:xfrm>
                <a:off x="1750546" y="1652527"/>
                <a:ext cx="5040" cy="3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6EF16CC3-F6A5-A818-EDD8-F9971DE4E4E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741906" y="1643887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BC292786-892D-10FA-7081-8987F753FF4B}"/>
                    </a:ext>
                  </a:extLst>
                </p14:cNvPr>
                <p14:cNvContentPartPr/>
                <p14:nvPr/>
              </p14:nvContentPartPr>
              <p14:xfrm>
                <a:off x="1994266" y="1642807"/>
                <a:ext cx="504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BC292786-892D-10FA-7081-8987F753FF4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985626" y="1634167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10D54E30-93B6-09FE-D2BB-BF8303A3458D}"/>
                    </a:ext>
                  </a:extLst>
                </p14:cNvPr>
                <p14:cNvContentPartPr/>
                <p14:nvPr/>
              </p14:nvContentPartPr>
              <p14:xfrm>
                <a:off x="1923706" y="1611487"/>
                <a:ext cx="360" cy="2005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10D54E30-93B6-09FE-D2BB-BF8303A3458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915066" y="1602847"/>
                  <a:ext cx="180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55CECCFB-27EB-766A-6C04-C3FDAD165B1B}"/>
                    </a:ext>
                  </a:extLst>
                </p14:cNvPr>
                <p14:cNvContentPartPr/>
                <p14:nvPr/>
              </p14:nvContentPartPr>
              <p14:xfrm>
                <a:off x="2022346" y="1612927"/>
                <a:ext cx="360" cy="1314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55CECCFB-27EB-766A-6C04-C3FDAD165B1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013706" y="1604287"/>
                  <a:ext cx="1800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DD80F6DC-617F-5A52-65D4-69AD9E1F33F5}"/>
                    </a:ext>
                  </a:extLst>
                </p14:cNvPr>
                <p14:cNvContentPartPr/>
                <p14:nvPr/>
              </p14:nvContentPartPr>
              <p14:xfrm>
                <a:off x="2174626" y="1570807"/>
                <a:ext cx="110520" cy="1839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DD80F6DC-617F-5A52-65D4-69AD9E1F33F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165986" y="1562167"/>
                  <a:ext cx="12816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6DBD7416-1643-70F0-4E5C-1CD1178F788C}"/>
                    </a:ext>
                  </a:extLst>
                </p14:cNvPr>
                <p14:cNvContentPartPr/>
                <p14:nvPr/>
              </p14:nvContentPartPr>
              <p14:xfrm>
                <a:off x="2439226" y="1566127"/>
                <a:ext cx="360" cy="1947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6DBD7416-1643-70F0-4E5C-1CD1178F788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430226" y="1557127"/>
                  <a:ext cx="180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5E2E17A6-BEBD-71C4-C6B8-3EBBAAE2C4E0}"/>
                    </a:ext>
                  </a:extLst>
                </p14:cNvPr>
                <p14:cNvContentPartPr/>
                <p14:nvPr/>
              </p14:nvContentPartPr>
              <p14:xfrm>
                <a:off x="2587186" y="1711567"/>
                <a:ext cx="5040" cy="28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5E2E17A6-BEBD-71C4-C6B8-3EBBAAE2C4E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578546" y="1702567"/>
                  <a:ext cx="226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B2757D17-3A2B-30B4-43B7-08DB563DC578}"/>
                    </a:ext>
                  </a:extLst>
                </p14:cNvPr>
                <p14:cNvContentPartPr/>
                <p14:nvPr/>
              </p14:nvContentPartPr>
              <p14:xfrm>
                <a:off x="2838826" y="1675207"/>
                <a:ext cx="2520" cy="3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B2757D17-3A2B-30B4-43B7-08DB563DC57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830186" y="1666207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7E7155B-DFD4-5E1F-D59B-59CE832F3600}"/>
                    </a:ext>
                  </a:extLst>
                </p14:cNvPr>
                <p14:cNvContentPartPr/>
                <p14:nvPr/>
              </p14:nvContentPartPr>
              <p14:xfrm>
                <a:off x="3136186" y="1666927"/>
                <a:ext cx="5760" cy="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77E7155B-DFD4-5E1F-D59B-59CE832F360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127546" y="1658287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6769722A-1F25-7654-E0D0-A81EF0BB4628}"/>
                    </a:ext>
                  </a:extLst>
                </p14:cNvPr>
                <p14:cNvContentPartPr/>
                <p14:nvPr/>
              </p14:nvContentPartPr>
              <p14:xfrm>
                <a:off x="3495106" y="1475047"/>
                <a:ext cx="218520" cy="2055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6769722A-1F25-7654-E0D0-A81EF0BB462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486106" y="1466407"/>
                  <a:ext cx="23616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89177C56-94CF-C37D-DD5A-E46A60EC637B}"/>
                    </a:ext>
                  </a:extLst>
                </p14:cNvPr>
                <p14:cNvContentPartPr/>
                <p14:nvPr/>
              </p14:nvContentPartPr>
              <p14:xfrm>
                <a:off x="3489706" y="1912807"/>
                <a:ext cx="360" cy="25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89177C56-94CF-C37D-DD5A-E46A60EC637B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480706" y="190416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DC7B49EC-BDE6-5418-59B1-CCFD766AB2F8}"/>
                    </a:ext>
                  </a:extLst>
                </p14:cNvPr>
                <p14:cNvContentPartPr/>
                <p14:nvPr/>
              </p14:nvContentPartPr>
              <p14:xfrm>
                <a:off x="3492586" y="2151127"/>
                <a:ext cx="360" cy="342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DC7B49EC-BDE6-5418-59B1-CCFD766AB2F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483946" y="2142487"/>
                  <a:ext cx="1800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BA2BE676-F0B9-107C-41C2-621202E89A9E}"/>
                    </a:ext>
                  </a:extLst>
                </p14:cNvPr>
                <p14:cNvContentPartPr/>
                <p14:nvPr/>
              </p14:nvContentPartPr>
              <p14:xfrm>
                <a:off x="3500146" y="2604007"/>
                <a:ext cx="360" cy="93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BA2BE676-F0B9-107C-41C2-621202E89A9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491506" y="2595367"/>
                  <a:ext cx="180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2F10A43D-FF64-A492-30CB-8EFE66501A7C}"/>
                    </a:ext>
                  </a:extLst>
                </p14:cNvPr>
                <p14:cNvContentPartPr/>
                <p14:nvPr/>
              </p14:nvContentPartPr>
              <p14:xfrm>
                <a:off x="3526066" y="3135367"/>
                <a:ext cx="360" cy="39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2F10A43D-FF64-A492-30CB-8EFE66501A7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517426" y="3126727"/>
                  <a:ext cx="180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5F686644-CF09-EA74-21B8-D23F2ECEBAD6}"/>
                    </a:ext>
                  </a:extLst>
                </p14:cNvPr>
                <p14:cNvContentPartPr/>
                <p14:nvPr/>
              </p14:nvContentPartPr>
              <p14:xfrm>
                <a:off x="862786" y="651007"/>
                <a:ext cx="3185280" cy="28778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5F686644-CF09-EA74-21B8-D23F2ECEBAD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53786" y="642007"/>
                  <a:ext cx="3202920" cy="289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A46DBEDA-DDA6-B775-DD9F-3CDA444D764E}"/>
                  </a:ext>
                </a:extLst>
              </p14:cNvPr>
              <p14:cNvContentPartPr/>
              <p14:nvPr/>
            </p14:nvContentPartPr>
            <p14:xfrm>
              <a:off x="5534506" y="702847"/>
              <a:ext cx="58680" cy="280800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A46DBEDA-DDA6-B775-DD9F-3CDA444D764E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525506" y="694207"/>
                <a:ext cx="76320" cy="28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8168FD12-9AD7-C4FF-D38D-2B110F129F6C}"/>
                  </a:ext>
                </a:extLst>
              </p14:cNvPr>
              <p14:cNvContentPartPr/>
              <p14:nvPr/>
            </p14:nvContentPartPr>
            <p14:xfrm>
              <a:off x="5554666" y="720847"/>
              <a:ext cx="943920" cy="279504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8168FD12-9AD7-C4FF-D38D-2B110F129F6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545666" y="711847"/>
                <a:ext cx="961560" cy="281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6" name="Group 185">
            <a:extLst>
              <a:ext uri="{FF2B5EF4-FFF2-40B4-BE49-F238E27FC236}">
                <a16:creationId xmlns:a16="http://schemas.microsoft.com/office/drawing/2014/main" id="{794EA765-DB63-CAD8-200E-F9EC556CD7E2}"/>
              </a:ext>
            </a:extLst>
          </p:cNvPr>
          <p:cNvGrpSpPr/>
          <p:nvPr/>
        </p:nvGrpSpPr>
        <p:grpSpPr>
          <a:xfrm>
            <a:off x="5600746" y="3763567"/>
            <a:ext cx="1238400" cy="295560"/>
            <a:chOff x="5600746" y="3763567"/>
            <a:chExt cx="1238400" cy="29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E85F7606-1788-FB6B-0F09-39C6D5A1BBDF}"/>
                    </a:ext>
                  </a:extLst>
                </p14:cNvPr>
                <p14:cNvContentPartPr/>
                <p14:nvPr/>
              </p14:nvContentPartPr>
              <p14:xfrm>
                <a:off x="5600746" y="3829087"/>
                <a:ext cx="123840" cy="16020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E85F7606-1788-FB6B-0F09-39C6D5A1BBD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591746" y="3820087"/>
                  <a:ext cx="14148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9B5A8E28-BD04-583E-40C2-3FBA0C58F526}"/>
                    </a:ext>
                  </a:extLst>
                </p14:cNvPr>
                <p14:cNvContentPartPr/>
                <p14:nvPr/>
              </p14:nvContentPartPr>
              <p14:xfrm>
                <a:off x="5841946" y="3829087"/>
                <a:ext cx="73800" cy="1314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9B5A8E28-BD04-583E-40C2-3FBA0C58F52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833306" y="3820447"/>
                  <a:ext cx="914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B8F270B0-0AC2-7935-E756-384C527AD5B3}"/>
                    </a:ext>
                  </a:extLst>
                </p14:cNvPr>
                <p14:cNvContentPartPr/>
                <p14:nvPr/>
              </p14:nvContentPartPr>
              <p14:xfrm>
                <a:off x="5995666" y="3790927"/>
                <a:ext cx="181440" cy="226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B8F270B0-0AC2-7935-E756-384C527AD5B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987026" y="3782287"/>
                  <a:ext cx="1990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7DEE8A32-C779-B52C-9073-356F5D6D36FF}"/>
                    </a:ext>
                  </a:extLst>
                </p14:cNvPr>
                <p14:cNvContentPartPr/>
                <p14:nvPr/>
              </p14:nvContentPartPr>
              <p14:xfrm>
                <a:off x="6100786" y="3826207"/>
                <a:ext cx="4320" cy="1137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7DEE8A32-C779-B52C-9073-356F5D6D36F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092146" y="3817567"/>
                  <a:ext cx="219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7CD4051D-D7C4-2CEB-43F8-5E28188B6460}"/>
                    </a:ext>
                  </a:extLst>
                </p14:cNvPr>
                <p14:cNvContentPartPr/>
                <p14:nvPr/>
              </p14:nvContentPartPr>
              <p14:xfrm>
                <a:off x="6252346" y="3780127"/>
                <a:ext cx="73800" cy="2131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7CD4051D-D7C4-2CEB-43F8-5E28188B646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243346" y="3771487"/>
                  <a:ext cx="9144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F83C4804-FC41-0A09-675D-D682B1E10462}"/>
                    </a:ext>
                  </a:extLst>
                </p14:cNvPr>
                <p14:cNvContentPartPr/>
                <p14:nvPr/>
              </p14:nvContentPartPr>
              <p14:xfrm>
                <a:off x="6405706" y="3844567"/>
                <a:ext cx="99720" cy="1396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F83C4804-FC41-0A09-675D-D682B1E1046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396706" y="3835927"/>
                  <a:ext cx="1173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B804A5E4-884F-A2B3-9044-7D6C685D2DB2}"/>
                    </a:ext>
                  </a:extLst>
                </p14:cNvPr>
                <p14:cNvContentPartPr/>
                <p14:nvPr/>
              </p14:nvContentPartPr>
              <p14:xfrm>
                <a:off x="6539986" y="3811087"/>
                <a:ext cx="159480" cy="262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B804A5E4-884F-A2B3-9044-7D6C685D2DB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531346" y="3802087"/>
                  <a:ext cx="1771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187C6A60-7A51-789C-D8BE-2FC076E531FA}"/>
                    </a:ext>
                  </a:extLst>
                </p14:cNvPr>
                <p14:cNvContentPartPr/>
                <p14:nvPr/>
              </p14:nvContentPartPr>
              <p14:xfrm>
                <a:off x="6595066" y="3858247"/>
                <a:ext cx="12600" cy="2008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187C6A60-7A51-789C-D8BE-2FC076E531F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586426" y="3849607"/>
                  <a:ext cx="302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5DC0B93F-B5EC-3397-B7CC-BFC4580114C5}"/>
                    </a:ext>
                  </a:extLst>
                </p14:cNvPr>
                <p14:cNvContentPartPr/>
                <p14:nvPr/>
              </p14:nvContentPartPr>
              <p14:xfrm>
                <a:off x="6690826" y="3763567"/>
                <a:ext cx="148320" cy="2422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5DC0B93F-B5EC-3397-B7CC-BFC4580114C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681826" y="3754567"/>
                  <a:ext cx="165960" cy="25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4096A7D7-41AA-0F3D-BA21-EAD6671F6368}"/>
                  </a:ext>
                </a:extLst>
              </p14:cNvPr>
              <p14:cNvContentPartPr/>
              <p14:nvPr/>
            </p14:nvContentPartPr>
            <p14:xfrm>
              <a:off x="5674906" y="3190447"/>
              <a:ext cx="360" cy="21492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4096A7D7-41AA-0F3D-BA21-EAD6671F6368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666266" y="3181807"/>
                <a:ext cx="18000" cy="232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25181F88-FD93-059C-C139-0BAEC99F62EC}"/>
              </a:ext>
            </a:extLst>
          </p:cNvPr>
          <p:cNvGrpSpPr/>
          <p:nvPr/>
        </p:nvGrpSpPr>
        <p:grpSpPr>
          <a:xfrm>
            <a:off x="5835106" y="3171367"/>
            <a:ext cx="453600" cy="187920"/>
            <a:chOff x="5835106" y="3171367"/>
            <a:chExt cx="453600" cy="18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7D89C4A7-9B7E-79E4-87BF-1B52D91F40B1}"/>
                    </a:ext>
                  </a:extLst>
                </p14:cNvPr>
                <p14:cNvContentPartPr/>
                <p14:nvPr/>
              </p14:nvContentPartPr>
              <p14:xfrm>
                <a:off x="5835106" y="3224647"/>
                <a:ext cx="108720" cy="950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7D89C4A7-9B7E-79E4-87BF-1B52D91F40B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826466" y="3215647"/>
                  <a:ext cx="1263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5A9A7541-B7F5-608C-3DED-3754F0FD3E26}"/>
                    </a:ext>
                  </a:extLst>
                </p14:cNvPr>
                <p14:cNvContentPartPr/>
                <p14:nvPr/>
              </p14:nvContentPartPr>
              <p14:xfrm>
                <a:off x="6058666" y="3212407"/>
                <a:ext cx="101520" cy="1252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5A9A7541-B7F5-608C-3DED-3754F0FD3E2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049666" y="3203767"/>
                  <a:ext cx="1191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278E7370-3766-A998-264D-B009422F0358}"/>
                    </a:ext>
                  </a:extLst>
                </p14:cNvPr>
                <p14:cNvContentPartPr/>
                <p14:nvPr/>
              </p14:nvContentPartPr>
              <p14:xfrm>
                <a:off x="6288346" y="3171367"/>
                <a:ext cx="360" cy="1879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278E7370-3766-A998-264D-B009422F0358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279706" y="3162367"/>
                  <a:ext cx="18000" cy="20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52C1646C-86FF-FF3A-9FE5-0D4101574C6E}"/>
              </a:ext>
            </a:extLst>
          </p:cNvPr>
          <p:cNvGrpSpPr/>
          <p:nvPr/>
        </p:nvGrpSpPr>
        <p:grpSpPr>
          <a:xfrm>
            <a:off x="5624506" y="2893807"/>
            <a:ext cx="417600" cy="165960"/>
            <a:chOff x="5624506" y="2893807"/>
            <a:chExt cx="417600" cy="16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29" name="Ink 1028">
                  <a:extLst>
                    <a:ext uri="{FF2B5EF4-FFF2-40B4-BE49-F238E27FC236}">
                      <a16:creationId xmlns:a16="http://schemas.microsoft.com/office/drawing/2014/main" id="{7B6C71E7-4A5E-1342-19B9-93CC11EBFA20}"/>
                    </a:ext>
                  </a:extLst>
                </p14:cNvPr>
                <p14:cNvContentPartPr/>
                <p14:nvPr/>
              </p14:nvContentPartPr>
              <p14:xfrm>
                <a:off x="5624506" y="2893807"/>
                <a:ext cx="360" cy="165960"/>
              </p14:xfrm>
            </p:contentPart>
          </mc:Choice>
          <mc:Fallback xmlns="">
            <p:pic>
              <p:nvPicPr>
                <p:cNvPr id="1029" name="Ink 1028">
                  <a:extLst>
                    <a:ext uri="{FF2B5EF4-FFF2-40B4-BE49-F238E27FC236}">
                      <a16:creationId xmlns:a16="http://schemas.microsoft.com/office/drawing/2014/main" id="{7B6C71E7-4A5E-1342-19B9-93CC11EBFA20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615866" y="2885167"/>
                  <a:ext cx="1800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30" name="Ink 1029">
                  <a:extLst>
                    <a:ext uri="{FF2B5EF4-FFF2-40B4-BE49-F238E27FC236}">
                      <a16:creationId xmlns:a16="http://schemas.microsoft.com/office/drawing/2014/main" id="{E96D82BB-12A5-2879-BE01-3C4CAED44A81}"/>
                    </a:ext>
                  </a:extLst>
                </p14:cNvPr>
                <p14:cNvContentPartPr/>
                <p14:nvPr/>
              </p14:nvContentPartPr>
              <p14:xfrm>
                <a:off x="5733226" y="2905687"/>
                <a:ext cx="101880" cy="137160"/>
              </p14:xfrm>
            </p:contentPart>
          </mc:Choice>
          <mc:Fallback xmlns="">
            <p:pic>
              <p:nvPicPr>
                <p:cNvPr id="1030" name="Ink 1029">
                  <a:extLst>
                    <a:ext uri="{FF2B5EF4-FFF2-40B4-BE49-F238E27FC236}">
                      <a16:creationId xmlns:a16="http://schemas.microsoft.com/office/drawing/2014/main" id="{E96D82BB-12A5-2879-BE01-3C4CAED44A8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724226" y="2897047"/>
                  <a:ext cx="11952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31" name="Ink 1030">
                  <a:extLst>
                    <a:ext uri="{FF2B5EF4-FFF2-40B4-BE49-F238E27FC236}">
                      <a16:creationId xmlns:a16="http://schemas.microsoft.com/office/drawing/2014/main" id="{F3947559-3FCC-C93C-D82B-63ECA8411282}"/>
                    </a:ext>
                  </a:extLst>
                </p14:cNvPr>
                <p14:cNvContentPartPr/>
                <p14:nvPr/>
              </p14:nvContentPartPr>
              <p14:xfrm>
                <a:off x="5939146" y="2922967"/>
                <a:ext cx="102960" cy="127080"/>
              </p14:xfrm>
            </p:contentPart>
          </mc:Choice>
          <mc:Fallback xmlns="">
            <p:pic>
              <p:nvPicPr>
                <p:cNvPr id="1031" name="Ink 1030">
                  <a:extLst>
                    <a:ext uri="{FF2B5EF4-FFF2-40B4-BE49-F238E27FC236}">
                      <a16:creationId xmlns:a16="http://schemas.microsoft.com/office/drawing/2014/main" id="{F3947559-3FCC-C93C-D82B-63ECA841128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930506" y="2913967"/>
                  <a:ext cx="120600" cy="14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032" name="Ink 1031">
                <a:extLst>
                  <a:ext uri="{FF2B5EF4-FFF2-40B4-BE49-F238E27FC236}">
                    <a16:creationId xmlns:a16="http://schemas.microsoft.com/office/drawing/2014/main" id="{B3AD2C3D-3C9B-3221-0E83-58D010475343}"/>
                  </a:ext>
                </a:extLst>
              </p14:cNvPr>
              <p14:cNvContentPartPr/>
              <p14:nvPr/>
            </p14:nvContentPartPr>
            <p14:xfrm>
              <a:off x="6191506" y="2935927"/>
              <a:ext cx="112320" cy="99000"/>
            </p14:xfrm>
          </p:contentPart>
        </mc:Choice>
        <mc:Fallback xmlns="">
          <p:pic>
            <p:nvPicPr>
              <p:cNvPr id="1032" name="Ink 1031">
                <a:extLst>
                  <a:ext uri="{FF2B5EF4-FFF2-40B4-BE49-F238E27FC236}">
                    <a16:creationId xmlns:a16="http://schemas.microsoft.com/office/drawing/2014/main" id="{B3AD2C3D-3C9B-3221-0E83-58D010475343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182866" y="2927287"/>
                <a:ext cx="129960" cy="11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27C0B8CE-E315-4C51-FED1-2466E68F8BA4}"/>
              </a:ext>
            </a:extLst>
          </p:cNvPr>
          <p:cNvGrpSpPr/>
          <p:nvPr/>
        </p:nvGrpSpPr>
        <p:grpSpPr>
          <a:xfrm>
            <a:off x="6524506" y="2798407"/>
            <a:ext cx="692280" cy="642600"/>
            <a:chOff x="6524506" y="2798407"/>
            <a:chExt cx="692280" cy="64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E6790B1E-8B0E-E83E-2E34-95542EC009AE}"/>
                    </a:ext>
                  </a:extLst>
                </p14:cNvPr>
                <p14:cNvContentPartPr/>
                <p14:nvPr/>
              </p14:nvContentPartPr>
              <p14:xfrm>
                <a:off x="6592546" y="3264967"/>
                <a:ext cx="335520" cy="97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E6790B1E-8B0E-E83E-2E34-95542EC009A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583906" y="3255967"/>
                  <a:ext cx="3531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24" name="Ink 1023">
                  <a:extLst>
                    <a:ext uri="{FF2B5EF4-FFF2-40B4-BE49-F238E27FC236}">
                      <a16:creationId xmlns:a16="http://schemas.microsoft.com/office/drawing/2014/main" id="{77435B3C-1E1C-8F3F-9F06-279F7AD650D9}"/>
                    </a:ext>
                  </a:extLst>
                </p14:cNvPr>
                <p14:cNvContentPartPr/>
                <p14:nvPr/>
              </p14:nvContentPartPr>
              <p14:xfrm>
                <a:off x="6868306" y="3204487"/>
                <a:ext cx="119160" cy="206280"/>
              </p14:xfrm>
            </p:contentPart>
          </mc:Choice>
          <mc:Fallback xmlns="">
            <p:pic>
              <p:nvPicPr>
                <p:cNvPr id="1024" name="Ink 1023">
                  <a:extLst>
                    <a:ext uri="{FF2B5EF4-FFF2-40B4-BE49-F238E27FC236}">
                      <a16:creationId xmlns:a16="http://schemas.microsoft.com/office/drawing/2014/main" id="{77435B3C-1E1C-8F3F-9F06-279F7AD650D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859666" y="3195847"/>
                  <a:ext cx="13680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25" name="Ink 1024">
                  <a:extLst>
                    <a:ext uri="{FF2B5EF4-FFF2-40B4-BE49-F238E27FC236}">
                      <a16:creationId xmlns:a16="http://schemas.microsoft.com/office/drawing/2014/main" id="{A2110E54-0A35-D0D8-1F29-6CB0A9DA47B1}"/>
                    </a:ext>
                  </a:extLst>
                </p14:cNvPr>
                <p14:cNvContentPartPr/>
                <p14:nvPr/>
              </p14:nvContentPartPr>
              <p14:xfrm>
                <a:off x="7056586" y="3136807"/>
                <a:ext cx="126720" cy="304200"/>
              </p14:xfrm>
            </p:contentPart>
          </mc:Choice>
          <mc:Fallback xmlns=""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A2110E54-0A35-D0D8-1F29-6CB0A9DA47B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047946" y="3128167"/>
                  <a:ext cx="14436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33" name="Ink 1032">
                  <a:extLst>
                    <a:ext uri="{FF2B5EF4-FFF2-40B4-BE49-F238E27FC236}">
                      <a16:creationId xmlns:a16="http://schemas.microsoft.com/office/drawing/2014/main" id="{89635C80-2027-E935-B460-65AD68B2309D}"/>
                    </a:ext>
                  </a:extLst>
                </p14:cNvPr>
                <p14:cNvContentPartPr/>
                <p14:nvPr/>
              </p14:nvContentPartPr>
              <p14:xfrm>
                <a:off x="6524506" y="2934487"/>
                <a:ext cx="421200" cy="34920"/>
              </p14:xfrm>
            </p:contentPart>
          </mc:Choice>
          <mc:Fallback xmlns="">
            <p:pic>
              <p:nvPicPr>
                <p:cNvPr id="1033" name="Ink 1032">
                  <a:extLst>
                    <a:ext uri="{FF2B5EF4-FFF2-40B4-BE49-F238E27FC236}">
                      <a16:creationId xmlns:a16="http://schemas.microsoft.com/office/drawing/2014/main" id="{89635C80-2027-E935-B460-65AD68B2309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515866" y="2925487"/>
                  <a:ext cx="4388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34" name="Ink 1033">
                  <a:extLst>
                    <a:ext uri="{FF2B5EF4-FFF2-40B4-BE49-F238E27FC236}">
                      <a16:creationId xmlns:a16="http://schemas.microsoft.com/office/drawing/2014/main" id="{01535E6B-9A4A-9DCD-1085-4AF2842969DE}"/>
                    </a:ext>
                  </a:extLst>
                </p14:cNvPr>
                <p14:cNvContentPartPr/>
                <p14:nvPr/>
              </p14:nvContentPartPr>
              <p14:xfrm>
                <a:off x="6865786" y="2898847"/>
                <a:ext cx="140040" cy="176760"/>
              </p14:xfrm>
            </p:contentPart>
          </mc:Choice>
          <mc:Fallback xmlns="">
            <p:pic>
              <p:nvPicPr>
                <p:cNvPr id="1034" name="Ink 1033">
                  <a:extLst>
                    <a:ext uri="{FF2B5EF4-FFF2-40B4-BE49-F238E27FC236}">
                      <a16:creationId xmlns:a16="http://schemas.microsoft.com/office/drawing/2014/main" id="{01535E6B-9A4A-9DCD-1085-4AF2842969D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857146" y="2889847"/>
                  <a:ext cx="1576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35" name="Ink 1034">
                  <a:extLst>
                    <a:ext uri="{FF2B5EF4-FFF2-40B4-BE49-F238E27FC236}">
                      <a16:creationId xmlns:a16="http://schemas.microsoft.com/office/drawing/2014/main" id="{6298F7CC-1A51-56A5-5131-14895C2A8600}"/>
                    </a:ext>
                  </a:extLst>
                </p14:cNvPr>
                <p14:cNvContentPartPr/>
                <p14:nvPr/>
              </p14:nvContentPartPr>
              <p14:xfrm>
                <a:off x="7046506" y="2798407"/>
                <a:ext cx="170280" cy="276120"/>
              </p14:xfrm>
            </p:contentPart>
          </mc:Choice>
          <mc:Fallback xmlns="">
            <p:pic>
              <p:nvPicPr>
                <p:cNvPr id="1035" name="Ink 1034">
                  <a:extLst>
                    <a:ext uri="{FF2B5EF4-FFF2-40B4-BE49-F238E27FC236}">
                      <a16:creationId xmlns:a16="http://schemas.microsoft.com/office/drawing/2014/main" id="{6298F7CC-1A51-56A5-5131-14895C2A860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037506" y="2789407"/>
                  <a:ext cx="187920" cy="29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53F71E3B-D104-55D6-92A6-0879B791C39D}"/>
              </a:ext>
            </a:extLst>
          </p:cNvPr>
          <p:cNvGrpSpPr/>
          <p:nvPr/>
        </p:nvGrpSpPr>
        <p:grpSpPr>
          <a:xfrm>
            <a:off x="5605786" y="810487"/>
            <a:ext cx="1129320" cy="175320"/>
            <a:chOff x="5605786" y="810487"/>
            <a:chExt cx="1129320" cy="17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38" name="Ink 1037">
                  <a:extLst>
                    <a:ext uri="{FF2B5EF4-FFF2-40B4-BE49-F238E27FC236}">
                      <a16:creationId xmlns:a16="http://schemas.microsoft.com/office/drawing/2014/main" id="{F3398810-BBD2-E15C-F938-C541015A7D96}"/>
                    </a:ext>
                  </a:extLst>
                </p14:cNvPr>
                <p14:cNvContentPartPr/>
                <p14:nvPr/>
              </p14:nvContentPartPr>
              <p14:xfrm>
                <a:off x="5605786" y="852247"/>
                <a:ext cx="119880" cy="121320"/>
              </p14:xfrm>
            </p:contentPart>
          </mc:Choice>
          <mc:Fallback xmlns="">
            <p:pic>
              <p:nvPicPr>
                <p:cNvPr id="1038" name="Ink 1037">
                  <a:extLst>
                    <a:ext uri="{FF2B5EF4-FFF2-40B4-BE49-F238E27FC236}">
                      <a16:creationId xmlns:a16="http://schemas.microsoft.com/office/drawing/2014/main" id="{F3398810-BBD2-E15C-F938-C541015A7D9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596786" y="843607"/>
                  <a:ext cx="1375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39" name="Ink 1038">
                  <a:extLst>
                    <a:ext uri="{FF2B5EF4-FFF2-40B4-BE49-F238E27FC236}">
                      <a16:creationId xmlns:a16="http://schemas.microsoft.com/office/drawing/2014/main" id="{E10BAE41-9565-9062-7766-DC6A56DA223B}"/>
                    </a:ext>
                  </a:extLst>
                </p14:cNvPr>
                <p14:cNvContentPartPr/>
                <p14:nvPr/>
              </p14:nvContentPartPr>
              <p14:xfrm>
                <a:off x="5800906" y="821287"/>
                <a:ext cx="107640" cy="136440"/>
              </p14:xfrm>
            </p:contentPart>
          </mc:Choice>
          <mc:Fallback xmlns="">
            <p:pic>
              <p:nvPicPr>
                <p:cNvPr id="1039" name="Ink 1038">
                  <a:extLst>
                    <a:ext uri="{FF2B5EF4-FFF2-40B4-BE49-F238E27FC236}">
                      <a16:creationId xmlns:a16="http://schemas.microsoft.com/office/drawing/2014/main" id="{E10BAE41-9565-9062-7766-DC6A56DA223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791906" y="812647"/>
                  <a:ext cx="12528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40" name="Ink 1039">
                  <a:extLst>
                    <a:ext uri="{FF2B5EF4-FFF2-40B4-BE49-F238E27FC236}">
                      <a16:creationId xmlns:a16="http://schemas.microsoft.com/office/drawing/2014/main" id="{81BC65D8-3CA0-D6E5-487F-DD5A64A0ED93}"/>
                    </a:ext>
                  </a:extLst>
                </p14:cNvPr>
                <p14:cNvContentPartPr/>
                <p14:nvPr/>
              </p14:nvContentPartPr>
              <p14:xfrm>
                <a:off x="6004306" y="816247"/>
                <a:ext cx="81720" cy="135360"/>
              </p14:xfrm>
            </p:contentPart>
          </mc:Choice>
          <mc:Fallback xmlns="">
            <p:pic>
              <p:nvPicPr>
                <p:cNvPr id="1040" name="Ink 1039">
                  <a:extLst>
                    <a:ext uri="{FF2B5EF4-FFF2-40B4-BE49-F238E27FC236}">
                      <a16:creationId xmlns:a16="http://schemas.microsoft.com/office/drawing/2014/main" id="{81BC65D8-3CA0-D6E5-487F-DD5A64A0ED9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995666" y="807247"/>
                  <a:ext cx="993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41" name="Ink 1040">
                  <a:extLst>
                    <a:ext uri="{FF2B5EF4-FFF2-40B4-BE49-F238E27FC236}">
                      <a16:creationId xmlns:a16="http://schemas.microsoft.com/office/drawing/2014/main" id="{5C12D570-3745-5BB0-6908-E591C1E625F7}"/>
                    </a:ext>
                  </a:extLst>
                </p14:cNvPr>
                <p14:cNvContentPartPr/>
                <p14:nvPr/>
              </p14:nvContentPartPr>
              <p14:xfrm>
                <a:off x="6158026" y="810487"/>
                <a:ext cx="146880" cy="133920"/>
              </p14:xfrm>
            </p:contentPart>
          </mc:Choice>
          <mc:Fallback xmlns="">
            <p:pic>
              <p:nvPicPr>
                <p:cNvPr id="1041" name="Ink 1040">
                  <a:extLst>
                    <a:ext uri="{FF2B5EF4-FFF2-40B4-BE49-F238E27FC236}">
                      <a16:creationId xmlns:a16="http://schemas.microsoft.com/office/drawing/2014/main" id="{5C12D570-3745-5BB0-6908-E591C1E625F7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149026" y="801487"/>
                  <a:ext cx="1645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42" name="Ink 1041">
                  <a:extLst>
                    <a:ext uri="{FF2B5EF4-FFF2-40B4-BE49-F238E27FC236}">
                      <a16:creationId xmlns:a16="http://schemas.microsoft.com/office/drawing/2014/main" id="{7E49C3A9-43F1-3F71-0E62-2AF0FAE9D10C}"/>
                    </a:ext>
                  </a:extLst>
                </p14:cNvPr>
                <p14:cNvContentPartPr/>
                <p14:nvPr/>
              </p14:nvContentPartPr>
              <p14:xfrm>
                <a:off x="5828626" y="845767"/>
                <a:ext cx="32400" cy="54720"/>
              </p14:xfrm>
            </p:contentPart>
          </mc:Choice>
          <mc:Fallback xmlns="">
            <p:pic>
              <p:nvPicPr>
                <p:cNvPr id="1042" name="Ink 1041">
                  <a:extLst>
                    <a:ext uri="{FF2B5EF4-FFF2-40B4-BE49-F238E27FC236}">
                      <a16:creationId xmlns:a16="http://schemas.microsoft.com/office/drawing/2014/main" id="{7E49C3A9-43F1-3F71-0E62-2AF0FAE9D10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819626" y="836767"/>
                  <a:ext cx="5004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43" name="Ink 1042">
                  <a:extLst>
                    <a:ext uri="{FF2B5EF4-FFF2-40B4-BE49-F238E27FC236}">
                      <a16:creationId xmlns:a16="http://schemas.microsoft.com/office/drawing/2014/main" id="{423A6BAA-FD3C-051C-87B5-3EE8621697F3}"/>
                    </a:ext>
                  </a:extLst>
                </p14:cNvPr>
                <p14:cNvContentPartPr/>
                <p14:nvPr/>
              </p14:nvContentPartPr>
              <p14:xfrm>
                <a:off x="6388426" y="896167"/>
                <a:ext cx="277200" cy="360"/>
              </p14:xfrm>
            </p:contentPart>
          </mc:Choice>
          <mc:Fallback xmlns="">
            <p:pic>
              <p:nvPicPr>
                <p:cNvPr id="1043" name="Ink 1042">
                  <a:extLst>
                    <a:ext uri="{FF2B5EF4-FFF2-40B4-BE49-F238E27FC236}">
                      <a16:creationId xmlns:a16="http://schemas.microsoft.com/office/drawing/2014/main" id="{423A6BAA-FD3C-051C-87B5-3EE8621697F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379426" y="887527"/>
                  <a:ext cx="294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44" name="Ink 1043">
                  <a:extLst>
                    <a:ext uri="{FF2B5EF4-FFF2-40B4-BE49-F238E27FC236}">
                      <a16:creationId xmlns:a16="http://schemas.microsoft.com/office/drawing/2014/main" id="{58A9C6D5-E736-1AEB-4FFA-AFC00CAAF702}"/>
                    </a:ext>
                  </a:extLst>
                </p14:cNvPr>
                <p14:cNvContentPartPr/>
                <p14:nvPr/>
              </p14:nvContentPartPr>
              <p14:xfrm>
                <a:off x="6616666" y="854407"/>
                <a:ext cx="118440" cy="131400"/>
              </p14:xfrm>
            </p:contentPart>
          </mc:Choice>
          <mc:Fallback xmlns="">
            <p:pic>
              <p:nvPicPr>
                <p:cNvPr id="1044" name="Ink 1043">
                  <a:extLst>
                    <a:ext uri="{FF2B5EF4-FFF2-40B4-BE49-F238E27FC236}">
                      <a16:creationId xmlns:a16="http://schemas.microsoft.com/office/drawing/2014/main" id="{58A9C6D5-E736-1AEB-4FFA-AFC00CAAF70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608026" y="845407"/>
                  <a:ext cx="136080" cy="14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46" name="Ink 1045">
                <a:extLst>
                  <a:ext uri="{FF2B5EF4-FFF2-40B4-BE49-F238E27FC236}">
                    <a16:creationId xmlns:a16="http://schemas.microsoft.com/office/drawing/2014/main" id="{32FC0B6F-9D1B-936C-4D86-7DC4A0351555}"/>
                  </a:ext>
                </a:extLst>
              </p14:cNvPr>
              <p14:cNvContentPartPr/>
              <p14:nvPr/>
            </p14:nvContentPartPr>
            <p14:xfrm>
              <a:off x="6908626" y="805807"/>
              <a:ext cx="170280" cy="148320"/>
            </p14:xfrm>
          </p:contentPart>
        </mc:Choice>
        <mc:Fallback xmlns="">
          <p:pic>
            <p:nvPicPr>
              <p:cNvPr id="1046" name="Ink 1045">
                <a:extLst>
                  <a:ext uri="{FF2B5EF4-FFF2-40B4-BE49-F238E27FC236}">
                    <a16:creationId xmlns:a16="http://schemas.microsoft.com/office/drawing/2014/main" id="{32FC0B6F-9D1B-936C-4D86-7DC4A0351555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6899626" y="796807"/>
                <a:ext cx="187920" cy="165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D516F45-BF5F-F2B9-4E73-D3766C8E2B41}"/>
              </a:ext>
            </a:extLst>
          </p:cNvPr>
          <p:cNvGrpSpPr/>
          <p:nvPr/>
        </p:nvGrpSpPr>
        <p:grpSpPr>
          <a:xfrm>
            <a:off x="1391986" y="5596687"/>
            <a:ext cx="2399760" cy="924480"/>
            <a:chOff x="1391986" y="5596687"/>
            <a:chExt cx="2399760" cy="92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47" name="Ink 1046">
                  <a:extLst>
                    <a:ext uri="{FF2B5EF4-FFF2-40B4-BE49-F238E27FC236}">
                      <a16:creationId xmlns:a16="http://schemas.microsoft.com/office/drawing/2014/main" id="{C14E9E18-1486-58A9-BC4E-F2E65AF61F01}"/>
                    </a:ext>
                  </a:extLst>
                </p14:cNvPr>
                <p14:cNvContentPartPr/>
                <p14:nvPr/>
              </p14:nvContentPartPr>
              <p14:xfrm>
                <a:off x="1391986" y="5695687"/>
                <a:ext cx="122400" cy="308160"/>
              </p14:xfrm>
            </p:contentPart>
          </mc:Choice>
          <mc:Fallback xmlns="">
            <p:pic>
              <p:nvPicPr>
                <p:cNvPr id="1047" name="Ink 1046">
                  <a:extLst>
                    <a:ext uri="{FF2B5EF4-FFF2-40B4-BE49-F238E27FC236}">
                      <a16:creationId xmlns:a16="http://schemas.microsoft.com/office/drawing/2014/main" id="{C14E9E18-1486-58A9-BC4E-F2E65AF61F0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383346" y="5687047"/>
                  <a:ext cx="14004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48" name="Ink 1047">
                  <a:extLst>
                    <a:ext uri="{FF2B5EF4-FFF2-40B4-BE49-F238E27FC236}">
                      <a16:creationId xmlns:a16="http://schemas.microsoft.com/office/drawing/2014/main" id="{0C220F80-2432-2977-EC8C-7B659F21F9D6}"/>
                    </a:ext>
                  </a:extLst>
                </p14:cNvPr>
                <p14:cNvContentPartPr/>
                <p14:nvPr/>
              </p14:nvContentPartPr>
              <p14:xfrm>
                <a:off x="1604746" y="5826007"/>
                <a:ext cx="99720" cy="142560"/>
              </p14:xfrm>
            </p:contentPart>
          </mc:Choice>
          <mc:Fallback xmlns="">
            <p:pic>
              <p:nvPicPr>
                <p:cNvPr id="1048" name="Ink 1047">
                  <a:extLst>
                    <a:ext uri="{FF2B5EF4-FFF2-40B4-BE49-F238E27FC236}">
                      <a16:creationId xmlns:a16="http://schemas.microsoft.com/office/drawing/2014/main" id="{0C220F80-2432-2977-EC8C-7B659F21F9D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595746" y="5817367"/>
                  <a:ext cx="11736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49" name="Ink 1048">
                  <a:extLst>
                    <a:ext uri="{FF2B5EF4-FFF2-40B4-BE49-F238E27FC236}">
                      <a16:creationId xmlns:a16="http://schemas.microsoft.com/office/drawing/2014/main" id="{164D01AE-F860-2277-1187-13201C202025}"/>
                    </a:ext>
                  </a:extLst>
                </p14:cNvPr>
                <p14:cNvContentPartPr/>
                <p14:nvPr/>
              </p14:nvContentPartPr>
              <p14:xfrm>
                <a:off x="1750546" y="5946607"/>
                <a:ext cx="24840" cy="182880"/>
              </p14:xfrm>
            </p:contentPart>
          </mc:Choice>
          <mc:Fallback xmlns="">
            <p:pic>
              <p:nvPicPr>
                <p:cNvPr id="1049" name="Ink 1048">
                  <a:extLst>
                    <a:ext uri="{FF2B5EF4-FFF2-40B4-BE49-F238E27FC236}">
                      <a16:creationId xmlns:a16="http://schemas.microsoft.com/office/drawing/2014/main" id="{164D01AE-F860-2277-1187-13201C20202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741546" y="5937607"/>
                  <a:ext cx="424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50" name="Ink 1049">
                  <a:extLst>
                    <a:ext uri="{FF2B5EF4-FFF2-40B4-BE49-F238E27FC236}">
                      <a16:creationId xmlns:a16="http://schemas.microsoft.com/office/drawing/2014/main" id="{F0BDDB2E-AA77-538F-6322-E7EBAD7F5E8B}"/>
                    </a:ext>
                  </a:extLst>
                </p14:cNvPr>
                <p14:cNvContentPartPr/>
                <p14:nvPr/>
              </p14:nvContentPartPr>
              <p14:xfrm>
                <a:off x="1895986" y="5774527"/>
                <a:ext cx="383040" cy="162360"/>
              </p14:xfrm>
            </p:contentPart>
          </mc:Choice>
          <mc:Fallback xmlns="">
            <p:pic>
              <p:nvPicPr>
                <p:cNvPr id="1050" name="Ink 1049">
                  <a:extLst>
                    <a:ext uri="{FF2B5EF4-FFF2-40B4-BE49-F238E27FC236}">
                      <a16:creationId xmlns:a16="http://schemas.microsoft.com/office/drawing/2014/main" id="{F0BDDB2E-AA77-538F-6322-E7EBAD7F5E8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886986" y="5765527"/>
                  <a:ext cx="40068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52" name="Ink 1051">
                  <a:extLst>
                    <a:ext uri="{FF2B5EF4-FFF2-40B4-BE49-F238E27FC236}">
                      <a16:creationId xmlns:a16="http://schemas.microsoft.com/office/drawing/2014/main" id="{716AC46F-CFF8-F7FF-59E0-B16ACD05931E}"/>
                    </a:ext>
                  </a:extLst>
                </p14:cNvPr>
                <p14:cNvContentPartPr/>
                <p14:nvPr/>
              </p14:nvContentPartPr>
              <p14:xfrm>
                <a:off x="2338426" y="5640247"/>
                <a:ext cx="219600" cy="15480"/>
              </p14:xfrm>
            </p:contentPart>
          </mc:Choice>
          <mc:Fallback xmlns="">
            <p:pic>
              <p:nvPicPr>
                <p:cNvPr id="1052" name="Ink 1051">
                  <a:extLst>
                    <a:ext uri="{FF2B5EF4-FFF2-40B4-BE49-F238E27FC236}">
                      <a16:creationId xmlns:a16="http://schemas.microsoft.com/office/drawing/2014/main" id="{716AC46F-CFF8-F7FF-59E0-B16ACD05931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329426" y="5631247"/>
                  <a:ext cx="23724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53" name="Ink 1052">
                  <a:extLst>
                    <a:ext uri="{FF2B5EF4-FFF2-40B4-BE49-F238E27FC236}">
                      <a16:creationId xmlns:a16="http://schemas.microsoft.com/office/drawing/2014/main" id="{8B8AC15B-D1F7-00EE-E53D-D085418FFD7A}"/>
                    </a:ext>
                  </a:extLst>
                </p14:cNvPr>
                <p14:cNvContentPartPr/>
                <p14:nvPr/>
              </p14:nvContentPartPr>
              <p14:xfrm>
                <a:off x="2500426" y="5665087"/>
                <a:ext cx="2160" cy="235080"/>
              </p14:xfrm>
            </p:contentPart>
          </mc:Choice>
          <mc:Fallback xmlns="">
            <p:pic>
              <p:nvPicPr>
                <p:cNvPr id="1053" name="Ink 1052">
                  <a:extLst>
                    <a:ext uri="{FF2B5EF4-FFF2-40B4-BE49-F238E27FC236}">
                      <a16:creationId xmlns:a16="http://schemas.microsoft.com/office/drawing/2014/main" id="{8B8AC15B-D1F7-00EE-E53D-D085418FFD7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491786" y="5656087"/>
                  <a:ext cx="198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54" name="Ink 1053">
                  <a:extLst>
                    <a:ext uri="{FF2B5EF4-FFF2-40B4-BE49-F238E27FC236}">
                      <a16:creationId xmlns:a16="http://schemas.microsoft.com/office/drawing/2014/main" id="{BCC14AA4-C451-69BB-48C8-1A21A47978C8}"/>
                    </a:ext>
                  </a:extLst>
                </p14:cNvPr>
                <p14:cNvContentPartPr/>
                <p14:nvPr/>
              </p14:nvContentPartPr>
              <p14:xfrm>
                <a:off x="2559826" y="5745007"/>
                <a:ext cx="101160" cy="151920"/>
              </p14:xfrm>
            </p:contentPart>
          </mc:Choice>
          <mc:Fallback xmlns="">
            <p:pic>
              <p:nvPicPr>
                <p:cNvPr id="1054" name="Ink 1053">
                  <a:extLst>
                    <a:ext uri="{FF2B5EF4-FFF2-40B4-BE49-F238E27FC236}">
                      <a16:creationId xmlns:a16="http://schemas.microsoft.com/office/drawing/2014/main" id="{BCC14AA4-C451-69BB-48C8-1A21A47978C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550826" y="5736007"/>
                  <a:ext cx="1188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55" name="Ink 1054">
                  <a:extLst>
                    <a:ext uri="{FF2B5EF4-FFF2-40B4-BE49-F238E27FC236}">
                      <a16:creationId xmlns:a16="http://schemas.microsoft.com/office/drawing/2014/main" id="{3CD9EE6D-027F-49CC-3F48-5B66BA76ED4E}"/>
                    </a:ext>
                  </a:extLst>
                </p14:cNvPr>
                <p14:cNvContentPartPr/>
                <p14:nvPr/>
              </p14:nvContentPartPr>
              <p14:xfrm>
                <a:off x="2671066" y="5741047"/>
                <a:ext cx="625680" cy="340920"/>
              </p14:xfrm>
            </p:contentPart>
          </mc:Choice>
          <mc:Fallback xmlns="">
            <p:pic>
              <p:nvPicPr>
                <p:cNvPr id="1055" name="Ink 1054">
                  <a:extLst>
                    <a:ext uri="{FF2B5EF4-FFF2-40B4-BE49-F238E27FC236}">
                      <a16:creationId xmlns:a16="http://schemas.microsoft.com/office/drawing/2014/main" id="{3CD9EE6D-027F-49CC-3F48-5B66BA76ED4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662426" y="5732047"/>
                  <a:ext cx="64332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56" name="Ink 1055">
                  <a:extLst>
                    <a:ext uri="{FF2B5EF4-FFF2-40B4-BE49-F238E27FC236}">
                      <a16:creationId xmlns:a16="http://schemas.microsoft.com/office/drawing/2014/main" id="{1E0AAE56-B7E1-6E55-9F05-65B263052865}"/>
                    </a:ext>
                  </a:extLst>
                </p14:cNvPr>
                <p14:cNvContentPartPr/>
                <p14:nvPr/>
              </p14:nvContentPartPr>
              <p14:xfrm>
                <a:off x="3045466" y="5713687"/>
                <a:ext cx="2520" cy="2520"/>
              </p14:xfrm>
            </p:contentPart>
          </mc:Choice>
          <mc:Fallback xmlns="">
            <p:pic>
              <p:nvPicPr>
                <p:cNvPr id="1056" name="Ink 1055">
                  <a:extLst>
                    <a:ext uri="{FF2B5EF4-FFF2-40B4-BE49-F238E27FC236}">
                      <a16:creationId xmlns:a16="http://schemas.microsoft.com/office/drawing/2014/main" id="{1E0AAE56-B7E1-6E55-9F05-65B26305286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036466" y="5704687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57" name="Ink 1056">
                  <a:extLst>
                    <a:ext uri="{FF2B5EF4-FFF2-40B4-BE49-F238E27FC236}">
                      <a16:creationId xmlns:a16="http://schemas.microsoft.com/office/drawing/2014/main" id="{640BE9A8-6F3F-5021-380C-602215DC9425}"/>
                    </a:ext>
                  </a:extLst>
                </p14:cNvPr>
                <p14:cNvContentPartPr/>
                <p14:nvPr/>
              </p14:nvContentPartPr>
              <p14:xfrm>
                <a:off x="2884546" y="5661847"/>
                <a:ext cx="2520" cy="360"/>
              </p14:xfrm>
            </p:contentPart>
          </mc:Choice>
          <mc:Fallback xmlns="">
            <p:pic>
              <p:nvPicPr>
                <p:cNvPr id="1057" name="Ink 1056">
                  <a:extLst>
                    <a:ext uri="{FF2B5EF4-FFF2-40B4-BE49-F238E27FC236}">
                      <a16:creationId xmlns:a16="http://schemas.microsoft.com/office/drawing/2014/main" id="{640BE9A8-6F3F-5021-380C-602215DC942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875906" y="5653207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58" name="Ink 1057">
                  <a:extLst>
                    <a:ext uri="{FF2B5EF4-FFF2-40B4-BE49-F238E27FC236}">
                      <a16:creationId xmlns:a16="http://schemas.microsoft.com/office/drawing/2014/main" id="{28169C65-70C7-360E-3A77-933FA720B70D}"/>
                    </a:ext>
                  </a:extLst>
                </p14:cNvPr>
                <p14:cNvContentPartPr/>
                <p14:nvPr/>
              </p14:nvContentPartPr>
              <p14:xfrm>
                <a:off x="3042946" y="5647447"/>
                <a:ext cx="14040" cy="9360"/>
              </p14:xfrm>
            </p:contentPart>
          </mc:Choice>
          <mc:Fallback xmlns="">
            <p:pic>
              <p:nvPicPr>
                <p:cNvPr id="1058" name="Ink 1057">
                  <a:extLst>
                    <a:ext uri="{FF2B5EF4-FFF2-40B4-BE49-F238E27FC236}">
                      <a16:creationId xmlns:a16="http://schemas.microsoft.com/office/drawing/2014/main" id="{28169C65-70C7-360E-3A77-933FA720B70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034306" y="5638447"/>
                  <a:ext cx="316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59" name="Ink 1058">
                  <a:extLst>
                    <a:ext uri="{FF2B5EF4-FFF2-40B4-BE49-F238E27FC236}">
                      <a16:creationId xmlns:a16="http://schemas.microsoft.com/office/drawing/2014/main" id="{6D0AB8D6-784A-C852-5EB1-7248D922FC5C}"/>
                    </a:ext>
                  </a:extLst>
                </p14:cNvPr>
                <p14:cNvContentPartPr/>
                <p14:nvPr/>
              </p14:nvContentPartPr>
              <p14:xfrm>
                <a:off x="3381706" y="5596687"/>
                <a:ext cx="372600" cy="376200"/>
              </p14:xfrm>
            </p:contentPart>
          </mc:Choice>
          <mc:Fallback xmlns="">
            <p:pic>
              <p:nvPicPr>
                <p:cNvPr id="1059" name="Ink 1058">
                  <a:extLst>
                    <a:ext uri="{FF2B5EF4-FFF2-40B4-BE49-F238E27FC236}">
                      <a16:creationId xmlns:a16="http://schemas.microsoft.com/office/drawing/2014/main" id="{6D0AB8D6-784A-C852-5EB1-7248D922FC5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372706" y="5588047"/>
                  <a:ext cx="39024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060" name="Ink 1059">
                  <a:extLst>
                    <a:ext uri="{FF2B5EF4-FFF2-40B4-BE49-F238E27FC236}">
                      <a16:creationId xmlns:a16="http://schemas.microsoft.com/office/drawing/2014/main" id="{122C36B1-A500-0634-4C54-51469F2191AF}"/>
                    </a:ext>
                  </a:extLst>
                </p14:cNvPr>
                <p14:cNvContentPartPr/>
                <p14:nvPr/>
              </p14:nvContentPartPr>
              <p14:xfrm>
                <a:off x="3592306" y="5764447"/>
                <a:ext cx="199440" cy="59040"/>
              </p14:xfrm>
            </p:contentPart>
          </mc:Choice>
          <mc:Fallback xmlns="">
            <p:pic>
              <p:nvPicPr>
                <p:cNvPr id="1060" name="Ink 1059">
                  <a:extLst>
                    <a:ext uri="{FF2B5EF4-FFF2-40B4-BE49-F238E27FC236}">
                      <a16:creationId xmlns:a16="http://schemas.microsoft.com/office/drawing/2014/main" id="{122C36B1-A500-0634-4C54-51469F2191AF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583666" y="5755447"/>
                  <a:ext cx="2170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061" name="Ink 1060">
                  <a:extLst>
                    <a:ext uri="{FF2B5EF4-FFF2-40B4-BE49-F238E27FC236}">
                      <a16:creationId xmlns:a16="http://schemas.microsoft.com/office/drawing/2014/main" id="{73F6FFB4-A8FC-1E31-BC97-5D6F4FCE173D}"/>
                    </a:ext>
                  </a:extLst>
                </p14:cNvPr>
                <p14:cNvContentPartPr/>
                <p14:nvPr/>
              </p14:nvContentPartPr>
              <p14:xfrm>
                <a:off x="2088946" y="6263767"/>
                <a:ext cx="216360" cy="257400"/>
              </p14:xfrm>
            </p:contentPart>
          </mc:Choice>
          <mc:Fallback xmlns="">
            <p:pic>
              <p:nvPicPr>
                <p:cNvPr id="1061" name="Ink 1060">
                  <a:extLst>
                    <a:ext uri="{FF2B5EF4-FFF2-40B4-BE49-F238E27FC236}">
                      <a16:creationId xmlns:a16="http://schemas.microsoft.com/office/drawing/2014/main" id="{73F6FFB4-A8FC-1E31-BC97-5D6F4FCE173D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079946" y="6255127"/>
                  <a:ext cx="23400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062" name="Ink 1061">
                  <a:extLst>
                    <a:ext uri="{FF2B5EF4-FFF2-40B4-BE49-F238E27FC236}">
                      <a16:creationId xmlns:a16="http://schemas.microsoft.com/office/drawing/2014/main" id="{28A68283-3B07-6EB7-83F7-45D497B56D81}"/>
                    </a:ext>
                  </a:extLst>
                </p14:cNvPr>
                <p14:cNvContentPartPr/>
                <p14:nvPr/>
              </p14:nvContentPartPr>
              <p14:xfrm>
                <a:off x="2404306" y="6109687"/>
                <a:ext cx="105480" cy="352800"/>
              </p14:xfrm>
            </p:contentPart>
          </mc:Choice>
          <mc:Fallback xmlns="">
            <p:pic>
              <p:nvPicPr>
                <p:cNvPr id="1062" name="Ink 1061">
                  <a:extLst>
                    <a:ext uri="{FF2B5EF4-FFF2-40B4-BE49-F238E27FC236}">
                      <a16:creationId xmlns:a16="http://schemas.microsoft.com/office/drawing/2014/main" id="{28A68283-3B07-6EB7-83F7-45D497B56D81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395666" y="6100687"/>
                  <a:ext cx="12312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063" name="Ink 1062">
                  <a:extLst>
                    <a:ext uri="{FF2B5EF4-FFF2-40B4-BE49-F238E27FC236}">
                      <a16:creationId xmlns:a16="http://schemas.microsoft.com/office/drawing/2014/main" id="{1202CD72-E5FC-0F21-1BFB-37235A91A33F}"/>
                    </a:ext>
                  </a:extLst>
                </p14:cNvPr>
                <p14:cNvContentPartPr/>
                <p14:nvPr/>
              </p14:nvContentPartPr>
              <p14:xfrm>
                <a:off x="2647306" y="6337207"/>
                <a:ext cx="2520" cy="92520"/>
              </p14:xfrm>
            </p:contentPart>
          </mc:Choice>
          <mc:Fallback xmlns="">
            <p:pic>
              <p:nvPicPr>
                <p:cNvPr id="1063" name="Ink 1062">
                  <a:extLst>
                    <a:ext uri="{FF2B5EF4-FFF2-40B4-BE49-F238E27FC236}">
                      <a16:creationId xmlns:a16="http://schemas.microsoft.com/office/drawing/2014/main" id="{1202CD72-E5FC-0F21-1BFB-37235A91A33F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638306" y="6328207"/>
                  <a:ext cx="201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064" name="Ink 1063">
                  <a:extLst>
                    <a:ext uri="{FF2B5EF4-FFF2-40B4-BE49-F238E27FC236}">
                      <a16:creationId xmlns:a16="http://schemas.microsoft.com/office/drawing/2014/main" id="{AC65EC19-52D4-0947-DAE1-2DF4FF1FA514}"/>
                    </a:ext>
                  </a:extLst>
                </p14:cNvPr>
                <p14:cNvContentPartPr/>
                <p14:nvPr/>
              </p14:nvContentPartPr>
              <p14:xfrm>
                <a:off x="2642266" y="6228127"/>
                <a:ext cx="2880" cy="5040"/>
              </p14:xfrm>
            </p:contentPart>
          </mc:Choice>
          <mc:Fallback xmlns="">
            <p:pic>
              <p:nvPicPr>
                <p:cNvPr id="1064" name="Ink 1063">
                  <a:extLst>
                    <a:ext uri="{FF2B5EF4-FFF2-40B4-BE49-F238E27FC236}">
                      <a16:creationId xmlns:a16="http://schemas.microsoft.com/office/drawing/2014/main" id="{AC65EC19-52D4-0947-DAE1-2DF4FF1FA51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633626" y="6219487"/>
                  <a:ext cx="205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065" name="Ink 1064">
                  <a:extLst>
                    <a:ext uri="{FF2B5EF4-FFF2-40B4-BE49-F238E27FC236}">
                      <a16:creationId xmlns:a16="http://schemas.microsoft.com/office/drawing/2014/main" id="{585479D4-DFDC-2CA0-B72D-455365CF60C1}"/>
                    </a:ext>
                  </a:extLst>
                </p14:cNvPr>
                <p14:cNvContentPartPr/>
                <p14:nvPr/>
              </p14:nvContentPartPr>
              <p14:xfrm>
                <a:off x="2755306" y="6225967"/>
                <a:ext cx="92520" cy="177480"/>
              </p14:xfrm>
            </p:contentPart>
          </mc:Choice>
          <mc:Fallback xmlns="">
            <p:pic>
              <p:nvPicPr>
                <p:cNvPr id="1065" name="Ink 1064">
                  <a:extLst>
                    <a:ext uri="{FF2B5EF4-FFF2-40B4-BE49-F238E27FC236}">
                      <a16:creationId xmlns:a16="http://schemas.microsoft.com/office/drawing/2014/main" id="{585479D4-DFDC-2CA0-B72D-455365CF60C1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746306" y="6216967"/>
                  <a:ext cx="11016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066" name="Ink 1065">
                  <a:extLst>
                    <a:ext uri="{FF2B5EF4-FFF2-40B4-BE49-F238E27FC236}">
                      <a16:creationId xmlns:a16="http://schemas.microsoft.com/office/drawing/2014/main" id="{D276AF87-D2D2-9DD5-DBF9-52122CC4D9A0}"/>
                    </a:ext>
                  </a:extLst>
                </p14:cNvPr>
                <p14:cNvContentPartPr/>
                <p14:nvPr/>
              </p14:nvContentPartPr>
              <p14:xfrm>
                <a:off x="2959786" y="6117247"/>
                <a:ext cx="187920" cy="34920"/>
              </p14:xfrm>
            </p:contentPart>
          </mc:Choice>
          <mc:Fallback xmlns="">
            <p:pic>
              <p:nvPicPr>
                <p:cNvPr id="1066" name="Ink 1065">
                  <a:extLst>
                    <a:ext uri="{FF2B5EF4-FFF2-40B4-BE49-F238E27FC236}">
                      <a16:creationId xmlns:a16="http://schemas.microsoft.com/office/drawing/2014/main" id="{D276AF87-D2D2-9DD5-DBF9-52122CC4D9A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951146" y="6108247"/>
                  <a:ext cx="20556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067" name="Ink 1066">
                  <a:extLst>
                    <a:ext uri="{FF2B5EF4-FFF2-40B4-BE49-F238E27FC236}">
                      <a16:creationId xmlns:a16="http://schemas.microsoft.com/office/drawing/2014/main" id="{7B93F8DB-8847-9B0E-BD1B-067F54711337}"/>
                    </a:ext>
                  </a:extLst>
                </p14:cNvPr>
                <p14:cNvContentPartPr/>
                <p14:nvPr/>
              </p14:nvContentPartPr>
              <p14:xfrm>
                <a:off x="3042586" y="6148567"/>
                <a:ext cx="360" cy="291240"/>
              </p14:xfrm>
            </p:contentPart>
          </mc:Choice>
          <mc:Fallback xmlns="">
            <p:pic>
              <p:nvPicPr>
                <p:cNvPr id="1067" name="Ink 1066">
                  <a:extLst>
                    <a:ext uri="{FF2B5EF4-FFF2-40B4-BE49-F238E27FC236}">
                      <a16:creationId xmlns:a16="http://schemas.microsoft.com/office/drawing/2014/main" id="{7B93F8DB-8847-9B0E-BD1B-067F54711337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033946" y="6139567"/>
                  <a:ext cx="1800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068" name="Ink 1067">
                  <a:extLst>
                    <a:ext uri="{FF2B5EF4-FFF2-40B4-BE49-F238E27FC236}">
                      <a16:creationId xmlns:a16="http://schemas.microsoft.com/office/drawing/2014/main" id="{191B35D8-7FEB-9559-6636-593C084AAA19}"/>
                    </a:ext>
                  </a:extLst>
                </p14:cNvPr>
                <p14:cNvContentPartPr/>
                <p14:nvPr/>
              </p14:nvContentPartPr>
              <p14:xfrm>
                <a:off x="2644066" y="6225247"/>
                <a:ext cx="2520" cy="142920"/>
              </p14:xfrm>
            </p:contentPart>
          </mc:Choice>
          <mc:Fallback xmlns="">
            <p:pic>
              <p:nvPicPr>
                <p:cNvPr id="1068" name="Ink 1067">
                  <a:extLst>
                    <a:ext uri="{FF2B5EF4-FFF2-40B4-BE49-F238E27FC236}">
                      <a16:creationId xmlns:a16="http://schemas.microsoft.com/office/drawing/2014/main" id="{191B35D8-7FEB-9559-6636-593C084AAA19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635426" y="6216247"/>
                  <a:ext cx="20160" cy="16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6EE3266F-79F9-6177-212A-0DE06C50FC06}"/>
              </a:ext>
            </a:extLst>
          </p:cNvPr>
          <p:cNvGrpSpPr/>
          <p:nvPr/>
        </p:nvGrpSpPr>
        <p:grpSpPr>
          <a:xfrm>
            <a:off x="4508506" y="5096647"/>
            <a:ext cx="286200" cy="361440"/>
            <a:chOff x="4508506" y="5096647"/>
            <a:chExt cx="286200" cy="36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072" name="Ink 1071">
                  <a:extLst>
                    <a:ext uri="{FF2B5EF4-FFF2-40B4-BE49-F238E27FC236}">
                      <a16:creationId xmlns:a16="http://schemas.microsoft.com/office/drawing/2014/main" id="{81C1BCC3-7FED-1971-4E80-B0779DF03232}"/>
                    </a:ext>
                  </a:extLst>
                </p14:cNvPr>
                <p14:cNvContentPartPr/>
                <p14:nvPr/>
              </p14:nvContentPartPr>
              <p14:xfrm>
                <a:off x="4564666" y="5211847"/>
                <a:ext cx="199800" cy="360"/>
              </p14:xfrm>
            </p:contentPart>
          </mc:Choice>
          <mc:Fallback xmlns="">
            <p:pic>
              <p:nvPicPr>
                <p:cNvPr id="1072" name="Ink 1071">
                  <a:extLst>
                    <a:ext uri="{FF2B5EF4-FFF2-40B4-BE49-F238E27FC236}">
                      <a16:creationId xmlns:a16="http://schemas.microsoft.com/office/drawing/2014/main" id="{81C1BCC3-7FED-1971-4E80-B0779DF03232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555666" y="5203207"/>
                  <a:ext cx="21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073" name="Ink 1072">
                  <a:extLst>
                    <a:ext uri="{FF2B5EF4-FFF2-40B4-BE49-F238E27FC236}">
                      <a16:creationId xmlns:a16="http://schemas.microsoft.com/office/drawing/2014/main" id="{3443A865-D915-9710-B6DA-D9F36E0947A1}"/>
                    </a:ext>
                  </a:extLst>
                </p14:cNvPr>
                <p14:cNvContentPartPr/>
                <p14:nvPr/>
              </p14:nvContentPartPr>
              <p14:xfrm>
                <a:off x="4508506" y="5305447"/>
                <a:ext cx="204480" cy="360"/>
              </p14:xfrm>
            </p:contentPart>
          </mc:Choice>
          <mc:Fallback xmlns="">
            <p:pic>
              <p:nvPicPr>
                <p:cNvPr id="1073" name="Ink 1072">
                  <a:extLst>
                    <a:ext uri="{FF2B5EF4-FFF2-40B4-BE49-F238E27FC236}">
                      <a16:creationId xmlns:a16="http://schemas.microsoft.com/office/drawing/2014/main" id="{3443A865-D915-9710-B6DA-D9F36E0947A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499506" y="5296447"/>
                  <a:ext cx="222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074" name="Ink 1073">
                  <a:extLst>
                    <a:ext uri="{FF2B5EF4-FFF2-40B4-BE49-F238E27FC236}">
                      <a16:creationId xmlns:a16="http://schemas.microsoft.com/office/drawing/2014/main" id="{31C7E21A-EBAD-F78B-A53B-80F2E8B78BF1}"/>
                    </a:ext>
                  </a:extLst>
                </p14:cNvPr>
                <p14:cNvContentPartPr/>
                <p14:nvPr/>
              </p14:nvContentPartPr>
              <p14:xfrm>
                <a:off x="4637026" y="5096647"/>
                <a:ext cx="157680" cy="361440"/>
              </p14:xfrm>
            </p:contentPart>
          </mc:Choice>
          <mc:Fallback xmlns="">
            <p:pic>
              <p:nvPicPr>
                <p:cNvPr id="1074" name="Ink 1073">
                  <a:extLst>
                    <a:ext uri="{FF2B5EF4-FFF2-40B4-BE49-F238E27FC236}">
                      <a16:creationId xmlns:a16="http://schemas.microsoft.com/office/drawing/2014/main" id="{31C7E21A-EBAD-F78B-A53B-80F2E8B78BF1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628026" y="5088007"/>
                  <a:ext cx="175320" cy="37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2" name="Group 1101">
            <a:extLst>
              <a:ext uri="{FF2B5EF4-FFF2-40B4-BE49-F238E27FC236}">
                <a16:creationId xmlns:a16="http://schemas.microsoft.com/office/drawing/2014/main" id="{7379DFF3-7A56-0593-44C9-146A647D5275}"/>
              </a:ext>
            </a:extLst>
          </p:cNvPr>
          <p:cNvGrpSpPr/>
          <p:nvPr/>
        </p:nvGrpSpPr>
        <p:grpSpPr>
          <a:xfrm>
            <a:off x="5676346" y="4785247"/>
            <a:ext cx="2131200" cy="1173240"/>
            <a:chOff x="5676346" y="4785247"/>
            <a:chExt cx="2131200" cy="117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82" name="Ink 1081">
                  <a:extLst>
                    <a:ext uri="{FF2B5EF4-FFF2-40B4-BE49-F238E27FC236}">
                      <a16:creationId xmlns:a16="http://schemas.microsoft.com/office/drawing/2014/main" id="{C40DBD76-53E0-751A-25BE-A833E5C94F99}"/>
                    </a:ext>
                  </a:extLst>
                </p14:cNvPr>
                <p14:cNvContentPartPr/>
                <p14:nvPr/>
              </p14:nvContentPartPr>
              <p14:xfrm>
                <a:off x="5807026" y="5036887"/>
                <a:ext cx="113040" cy="255600"/>
              </p14:xfrm>
            </p:contentPart>
          </mc:Choice>
          <mc:Fallback xmlns="">
            <p:pic>
              <p:nvPicPr>
                <p:cNvPr id="1082" name="Ink 1081">
                  <a:extLst>
                    <a:ext uri="{FF2B5EF4-FFF2-40B4-BE49-F238E27FC236}">
                      <a16:creationId xmlns:a16="http://schemas.microsoft.com/office/drawing/2014/main" id="{C40DBD76-53E0-751A-25BE-A833E5C94F9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798026" y="5027887"/>
                  <a:ext cx="13068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083" name="Ink 1082">
                  <a:extLst>
                    <a:ext uri="{FF2B5EF4-FFF2-40B4-BE49-F238E27FC236}">
                      <a16:creationId xmlns:a16="http://schemas.microsoft.com/office/drawing/2014/main" id="{B23DEECF-492F-81AE-3F7D-FDFFA57F3B48}"/>
                    </a:ext>
                  </a:extLst>
                </p14:cNvPr>
                <p14:cNvContentPartPr/>
                <p14:nvPr/>
              </p14:nvContentPartPr>
              <p14:xfrm>
                <a:off x="5950306" y="5057767"/>
                <a:ext cx="100800" cy="234000"/>
              </p14:xfrm>
            </p:contentPart>
          </mc:Choice>
          <mc:Fallback xmlns="">
            <p:pic>
              <p:nvPicPr>
                <p:cNvPr id="1083" name="Ink 1082">
                  <a:extLst>
                    <a:ext uri="{FF2B5EF4-FFF2-40B4-BE49-F238E27FC236}">
                      <a16:creationId xmlns:a16="http://schemas.microsoft.com/office/drawing/2014/main" id="{B23DEECF-492F-81AE-3F7D-FDFFA57F3B4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941666" y="5049127"/>
                  <a:ext cx="1184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084" name="Ink 1083">
                  <a:extLst>
                    <a:ext uri="{FF2B5EF4-FFF2-40B4-BE49-F238E27FC236}">
                      <a16:creationId xmlns:a16="http://schemas.microsoft.com/office/drawing/2014/main" id="{2CFDF4D1-1A59-B81B-E05B-98ED29C54682}"/>
                    </a:ext>
                  </a:extLst>
                </p14:cNvPr>
                <p14:cNvContentPartPr/>
                <p14:nvPr/>
              </p14:nvContentPartPr>
              <p14:xfrm>
                <a:off x="6095386" y="5298607"/>
                <a:ext cx="3240" cy="79200"/>
              </p14:xfrm>
            </p:contentPart>
          </mc:Choice>
          <mc:Fallback xmlns="">
            <p:pic>
              <p:nvPicPr>
                <p:cNvPr id="1084" name="Ink 1083">
                  <a:extLst>
                    <a:ext uri="{FF2B5EF4-FFF2-40B4-BE49-F238E27FC236}">
                      <a16:creationId xmlns:a16="http://schemas.microsoft.com/office/drawing/2014/main" id="{2CFDF4D1-1A59-B81B-E05B-98ED29C54682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086746" y="5289967"/>
                  <a:ext cx="208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085" name="Ink 1084">
                  <a:extLst>
                    <a:ext uri="{FF2B5EF4-FFF2-40B4-BE49-F238E27FC236}">
                      <a16:creationId xmlns:a16="http://schemas.microsoft.com/office/drawing/2014/main" id="{605AA640-E755-0DC1-2A07-18252F923DCD}"/>
                    </a:ext>
                  </a:extLst>
                </p14:cNvPr>
                <p14:cNvContentPartPr/>
                <p14:nvPr/>
              </p14:nvContentPartPr>
              <p14:xfrm>
                <a:off x="6165226" y="5116807"/>
                <a:ext cx="349920" cy="199800"/>
              </p14:xfrm>
            </p:contentPart>
          </mc:Choice>
          <mc:Fallback xmlns="">
            <p:pic>
              <p:nvPicPr>
                <p:cNvPr id="1085" name="Ink 1084">
                  <a:extLst>
                    <a:ext uri="{FF2B5EF4-FFF2-40B4-BE49-F238E27FC236}">
                      <a16:creationId xmlns:a16="http://schemas.microsoft.com/office/drawing/2014/main" id="{605AA640-E755-0DC1-2A07-18252F923DC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156586" y="5107807"/>
                  <a:ext cx="36756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086" name="Ink 1085">
                  <a:extLst>
                    <a:ext uri="{FF2B5EF4-FFF2-40B4-BE49-F238E27FC236}">
                      <a16:creationId xmlns:a16="http://schemas.microsoft.com/office/drawing/2014/main" id="{483FEEB5-C10E-8C7E-5CE2-BE2F381A9D2A}"/>
                    </a:ext>
                  </a:extLst>
                </p14:cNvPr>
                <p14:cNvContentPartPr/>
                <p14:nvPr/>
              </p14:nvContentPartPr>
              <p14:xfrm>
                <a:off x="6614506" y="5065327"/>
                <a:ext cx="176400" cy="225360"/>
              </p14:xfrm>
            </p:contentPart>
          </mc:Choice>
          <mc:Fallback xmlns="">
            <p:pic>
              <p:nvPicPr>
                <p:cNvPr id="1086" name="Ink 1085">
                  <a:extLst>
                    <a:ext uri="{FF2B5EF4-FFF2-40B4-BE49-F238E27FC236}">
                      <a16:creationId xmlns:a16="http://schemas.microsoft.com/office/drawing/2014/main" id="{483FEEB5-C10E-8C7E-5CE2-BE2F381A9D2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605506" y="5056687"/>
                  <a:ext cx="1940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087" name="Ink 1086">
                  <a:extLst>
                    <a:ext uri="{FF2B5EF4-FFF2-40B4-BE49-F238E27FC236}">
                      <a16:creationId xmlns:a16="http://schemas.microsoft.com/office/drawing/2014/main" id="{859E0A3C-C0B0-6378-1236-272B5A2ACAB8}"/>
                    </a:ext>
                  </a:extLst>
                </p14:cNvPr>
                <p14:cNvContentPartPr/>
                <p14:nvPr/>
              </p14:nvContentPartPr>
              <p14:xfrm>
                <a:off x="6615226" y="5054167"/>
                <a:ext cx="156960" cy="260640"/>
              </p14:xfrm>
            </p:contentPart>
          </mc:Choice>
          <mc:Fallback xmlns="">
            <p:pic>
              <p:nvPicPr>
                <p:cNvPr id="1087" name="Ink 1086">
                  <a:extLst>
                    <a:ext uri="{FF2B5EF4-FFF2-40B4-BE49-F238E27FC236}">
                      <a16:creationId xmlns:a16="http://schemas.microsoft.com/office/drawing/2014/main" id="{859E0A3C-C0B0-6378-1236-272B5A2ACAB8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6606586" y="5045527"/>
                  <a:ext cx="17460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088" name="Ink 1087">
                  <a:extLst>
                    <a:ext uri="{FF2B5EF4-FFF2-40B4-BE49-F238E27FC236}">
                      <a16:creationId xmlns:a16="http://schemas.microsoft.com/office/drawing/2014/main" id="{1FB9A500-23D9-D613-F2DF-A9E5F7041709}"/>
                    </a:ext>
                  </a:extLst>
                </p14:cNvPr>
                <p14:cNvContentPartPr/>
                <p14:nvPr/>
              </p14:nvContentPartPr>
              <p14:xfrm>
                <a:off x="7054066" y="4962727"/>
                <a:ext cx="125280" cy="265680"/>
              </p14:xfrm>
            </p:contentPart>
          </mc:Choice>
          <mc:Fallback xmlns="">
            <p:pic>
              <p:nvPicPr>
                <p:cNvPr id="1088" name="Ink 1087">
                  <a:extLst>
                    <a:ext uri="{FF2B5EF4-FFF2-40B4-BE49-F238E27FC236}">
                      <a16:creationId xmlns:a16="http://schemas.microsoft.com/office/drawing/2014/main" id="{1FB9A500-23D9-D613-F2DF-A9E5F704170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045066" y="4953727"/>
                  <a:ext cx="14292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089" name="Ink 1088">
                  <a:extLst>
                    <a:ext uri="{FF2B5EF4-FFF2-40B4-BE49-F238E27FC236}">
                      <a16:creationId xmlns:a16="http://schemas.microsoft.com/office/drawing/2014/main" id="{F2B6B382-3A0A-2FBE-DAB7-EEC73D3EF0D9}"/>
                    </a:ext>
                  </a:extLst>
                </p14:cNvPr>
                <p14:cNvContentPartPr/>
                <p14:nvPr/>
              </p14:nvContentPartPr>
              <p14:xfrm>
                <a:off x="7020226" y="5112127"/>
                <a:ext cx="231840" cy="29520"/>
              </p14:xfrm>
            </p:contentPart>
          </mc:Choice>
          <mc:Fallback xmlns="">
            <p:pic>
              <p:nvPicPr>
                <p:cNvPr id="1089" name="Ink 1088">
                  <a:extLst>
                    <a:ext uri="{FF2B5EF4-FFF2-40B4-BE49-F238E27FC236}">
                      <a16:creationId xmlns:a16="http://schemas.microsoft.com/office/drawing/2014/main" id="{F2B6B382-3A0A-2FBE-DAB7-EEC73D3EF0D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011586" y="5103487"/>
                  <a:ext cx="2494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090" name="Ink 1089">
                  <a:extLst>
                    <a:ext uri="{FF2B5EF4-FFF2-40B4-BE49-F238E27FC236}">
                      <a16:creationId xmlns:a16="http://schemas.microsoft.com/office/drawing/2014/main" id="{4927B266-1199-60DB-B0C8-D70C389C4B32}"/>
                    </a:ext>
                  </a:extLst>
                </p14:cNvPr>
                <p14:cNvContentPartPr/>
                <p14:nvPr/>
              </p14:nvContentPartPr>
              <p14:xfrm>
                <a:off x="7274386" y="4976047"/>
                <a:ext cx="111240" cy="197640"/>
              </p14:xfrm>
            </p:contentPart>
          </mc:Choice>
          <mc:Fallback xmlns="">
            <p:pic>
              <p:nvPicPr>
                <p:cNvPr id="1090" name="Ink 1089">
                  <a:extLst>
                    <a:ext uri="{FF2B5EF4-FFF2-40B4-BE49-F238E27FC236}">
                      <a16:creationId xmlns:a16="http://schemas.microsoft.com/office/drawing/2014/main" id="{4927B266-1199-60DB-B0C8-D70C389C4B3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265746" y="4967407"/>
                  <a:ext cx="12888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091" name="Ink 1090">
                  <a:extLst>
                    <a:ext uri="{FF2B5EF4-FFF2-40B4-BE49-F238E27FC236}">
                      <a16:creationId xmlns:a16="http://schemas.microsoft.com/office/drawing/2014/main" id="{CFAA82F7-CA89-8517-6851-B4CE74AE845A}"/>
                    </a:ext>
                  </a:extLst>
                </p14:cNvPr>
                <p14:cNvContentPartPr/>
                <p14:nvPr/>
              </p14:nvContentPartPr>
              <p14:xfrm>
                <a:off x="7436746" y="4932487"/>
                <a:ext cx="117000" cy="258840"/>
              </p14:xfrm>
            </p:contentPart>
          </mc:Choice>
          <mc:Fallback xmlns="">
            <p:pic>
              <p:nvPicPr>
                <p:cNvPr id="1091" name="Ink 1090">
                  <a:extLst>
                    <a:ext uri="{FF2B5EF4-FFF2-40B4-BE49-F238E27FC236}">
                      <a16:creationId xmlns:a16="http://schemas.microsoft.com/office/drawing/2014/main" id="{CFAA82F7-CA89-8517-6851-B4CE74AE845A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427746" y="4923847"/>
                  <a:ext cx="13464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094" name="Ink 1093">
                  <a:extLst>
                    <a:ext uri="{FF2B5EF4-FFF2-40B4-BE49-F238E27FC236}">
                      <a16:creationId xmlns:a16="http://schemas.microsoft.com/office/drawing/2014/main" id="{B46C3870-8A18-1429-BD6B-5C24C8B535C0}"/>
                    </a:ext>
                  </a:extLst>
                </p14:cNvPr>
                <p14:cNvContentPartPr/>
                <p14:nvPr/>
              </p14:nvContentPartPr>
              <p14:xfrm>
                <a:off x="6656266" y="5700727"/>
                <a:ext cx="173880" cy="162000"/>
              </p14:xfrm>
            </p:contentPart>
          </mc:Choice>
          <mc:Fallback xmlns="">
            <p:pic>
              <p:nvPicPr>
                <p:cNvPr id="1094" name="Ink 1093">
                  <a:extLst>
                    <a:ext uri="{FF2B5EF4-FFF2-40B4-BE49-F238E27FC236}">
                      <a16:creationId xmlns:a16="http://schemas.microsoft.com/office/drawing/2014/main" id="{B46C3870-8A18-1429-BD6B-5C24C8B535C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647626" y="5692087"/>
                  <a:ext cx="19152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095" name="Ink 1094">
                  <a:extLst>
                    <a:ext uri="{FF2B5EF4-FFF2-40B4-BE49-F238E27FC236}">
                      <a16:creationId xmlns:a16="http://schemas.microsoft.com/office/drawing/2014/main" id="{9DC10B09-ECA7-8041-2FE5-994C7D70B326}"/>
                    </a:ext>
                  </a:extLst>
                </p14:cNvPr>
                <p14:cNvContentPartPr/>
                <p14:nvPr/>
              </p14:nvContentPartPr>
              <p14:xfrm>
                <a:off x="6901786" y="5540887"/>
                <a:ext cx="618480" cy="295200"/>
              </p14:xfrm>
            </p:contentPart>
          </mc:Choice>
          <mc:Fallback xmlns="">
            <p:pic>
              <p:nvPicPr>
                <p:cNvPr id="1095" name="Ink 1094">
                  <a:extLst>
                    <a:ext uri="{FF2B5EF4-FFF2-40B4-BE49-F238E27FC236}">
                      <a16:creationId xmlns:a16="http://schemas.microsoft.com/office/drawing/2014/main" id="{9DC10B09-ECA7-8041-2FE5-994C7D70B326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892786" y="5532247"/>
                  <a:ext cx="63612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096" name="Ink 1095">
                  <a:extLst>
                    <a:ext uri="{FF2B5EF4-FFF2-40B4-BE49-F238E27FC236}">
                      <a16:creationId xmlns:a16="http://schemas.microsoft.com/office/drawing/2014/main" id="{EE20DD8F-93D7-D58E-16A3-29F9821DCE6F}"/>
                    </a:ext>
                  </a:extLst>
                </p14:cNvPr>
                <p14:cNvContentPartPr/>
                <p14:nvPr/>
              </p14:nvContentPartPr>
              <p14:xfrm>
                <a:off x="7254946" y="5593807"/>
                <a:ext cx="256320" cy="201960"/>
              </p14:xfrm>
            </p:contentPart>
          </mc:Choice>
          <mc:Fallback xmlns="">
            <p:pic>
              <p:nvPicPr>
                <p:cNvPr id="1096" name="Ink 1095">
                  <a:extLst>
                    <a:ext uri="{FF2B5EF4-FFF2-40B4-BE49-F238E27FC236}">
                      <a16:creationId xmlns:a16="http://schemas.microsoft.com/office/drawing/2014/main" id="{EE20DD8F-93D7-D58E-16A3-29F9821DCE6F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245946" y="5585167"/>
                  <a:ext cx="27396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097" name="Ink 1096">
                  <a:extLst>
                    <a:ext uri="{FF2B5EF4-FFF2-40B4-BE49-F238E27FC236}">
                      <a16:creationId xmlns:a16="http://schemas.microsoft.com/office/drawing/2014/main" id="{AAAF88B5-C15A-D46E-639D-9346A70428D8}"/>
                    </a:ext>
                  </a:extLst>
                </p14:cNvPr>
                <p14:cNvContentPartPr/>
                <p14:nvPr/>
              </p14:nvContentPartPr>
              <p14:xfrm>
                <a:off x="7193386" y="5557807"/>
                <a:ext cx="360" cy="6840"/>
              </p14:xfrm>
            </p:contentPart>
          </mc:Choice>
          <mc:Fallback xmlns="">
            <p:pic>
              <p:nvPicPr>
                <p:cNvPr id="1097" name="Ink 1096">
                  <a:extLst>
                    <a:ext uri="{FF2B5EF4-FFF2-40B4-BE49-F238E27FC236}">
                      <a16:creationId xmlns:a16="http://schemas.microsoft.com/office/drawing/2014/main" id="{AAAF88B5-C15A-D46E-639D-9346A70428D8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184746" y="5549167"/>
                  <a:ext cx="180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098" name="Ink 1097">
                  <a:extLst>
                    <a:ext uri="{FF2B5EF4-FFF2-40B4-BE49-F238E27FC236}">
                      <a16:creationId xmlns:a16="http://schemas.microsoft.com/office/drawing/2014/main" id="{D69E4A88-00E8-3DED-8B91-081ABE6E7DB1}"/>
                    </a:ext>
                  </a:extLst>
                </p14:cNvPr>
                <p14:cNvContentPartPr/>
                <p14:nvPr/>
              </p14:nvContentPartPr>
              <p14:xfrm>
                <a:off x="7002226" y="5636647"/>
                <a:ext cx="138600" cy="360"/>
              </p14:xfrm>
            </p:contentPart>
          </mc:Choice>
          <mc:Fallback xmlns="">
            <p:pic>
              <p:nvPicPr>
                <p:cNvPr id="1098" name="Ink 1097">
                  <a:extLst>
                    <a:ext uri="{FF2B5EF4-FFF2-40B4-BE49-F238E27FC236}">
                      <a16:creationId xmlns:a16="http://schemas.microsoft.com/office/drawing/2014/main" id="{D69E4A88-00E8-3DED-8B91-081ABE6E7DB1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993226" y="5627647"/>
                  <a:ext cx="156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099" name="Ink 1098">
                  <a:extLst>
                    <a:ext uri="{FF2B5EF4-FFF2-40B4-BE49-F238E27FC236}">
                      <a16:creationId xmlns:a16="http://schemas.microsoft.com/office/drawing/2014/main" id="{428FE4FF-1F6A-EA5B-C597-EF97BEB5EB40}"/>
                    </a:ext>
                  </a:extLst>
                </p14:cNvPr>
                <p14:cNvContentPartPr/>
                <p14:nvPr/>
              </p14:nvContentPartPr>
              <p14:xfrm>
                <a:off x="5676346" y="4785247"/>
                <a:ext cx="2131200" cy="1173240"/>
              </p14:xfrm>
            </p:contentPart>
          </mc:Choice>
          <mc:Fallback xmlns="">
            <p:pic>
              <p:nvPicPr>
                <p:cNvPr id="1099" name="Ink 1098">
                  <a:extLst>
                    <a:ext uri="{FF2B5EF4-FFF2-40B4-BE49-F238E27FC236}">
                      <a16:creationId xmlns:a16="http://schemas.microsoft.com/office/drawing/2014/main" id="{428FE4FF-1F6A-EA5B-C597-EF97BEB5EB40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667346" y="4776607"/>
                  <a:ext cx="2148840" cy="11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101" name="Ink 1100">
                  <a:extLst>
                    <a:ext uri="{FF2B5EF4-FFF2-40B4-BE49-F238E27FC236}">
                      <a16:creationId xmlns:a16="http://schemas.microsoft.com/office/drawing/2014/main" id="{5E21CE72-C368-8F5C-095B-97F90FDCE31C}"/>
                    </a:ext>
                  </a:extLst>
                </p14:cNvPr>
                <p14:cNvContentPartPr/>
                <p14:nvPr/>
              </p14:nvContentPartPr>
              <p14:xfrm>
                <a:off x="6931306" y="5639527"/>
                <a:ext cx="144720" cy="360"/>
              </p14:xfrm>
            </p:contentPart>
          </mc:Choice>
          <mc:Fallback xmlns="">
            <p:pic>
              <p:nvPicPr>
                <p:cNvPr id="1101" name="Ink 1100">
                  <a:extLst>
                    <a:ext uri="{FF2B5EF4-FFF2-40B4-BE49-F238E27FC236}">
                      <a16:creationId xmlns:a16="http://schemas.microsoft.com/office/drawing/2014/main" id="{5E21CE72-C368-8F5C-095B-97F90FDCE31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922666" y="5630887"/>
                  <a:ext cx="1623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2" name="Group 1111">
            <a:extLst>
              <a:ext uri="{FF2B5EF4-FFF2-40B4-BE49-F238E27FC236}">
                <a16:creationId xmlns:a16="http://schemas.microsoft.com/office/drawing/2014/main" id="{BA490816-08FC-5A15-13AF-DD3FE26B978D}"/>
              </a:ext>
            </a:extLst>
          </p:cNvPr>
          <p:cNvGrpSpPr/>
          <p:nvPr/>
        </p:nvGrpSpPr>
        <p:grpSpPr>
          <a:xfrm>
            <a:off x="4129426" y="797527"/>
            <a:ext cx="627840" cy="2525760"/>
            <a:chOff x="4129426" y="797527"/>
            <a:chExt cx="627840" cy="252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103" name="Ink 1102">
                  <a:extLst>
                    <a:ext uri="{FF2B5EF4-FFF2-40B4-BE49-F238E27FC236}">
                      <a16:creationId xmlns:a16="http://schemas.microsoft.com/office/drawing/2014/main" id="{D7B6B0A2-1C2F-5789-851B-970A82E7488F}"/>
                    </a:ext>
                  </a:extLst>
                </p14:cNvPr>
                <p14:cNvContentPartPr/>
                <p14:nvPr/>
              </p14:nvContentPartPr>
              <p14:xfrm>
                <a:off x="4129426" y="797527"/>
                <a:ext cx="74520" cy="2525760"/>
              </p14:xfrm>
            </p:contentPart>
          </mc:Choice>
          <mc:Fallback xmlns="">
            <p:pic>
              <p:nvPicPr>
                <p:cNvPr id="1103" name="Ink 1102">
                  <a:extLst>
                    <a:ext uri="{FF2B5EF4-FFF2-40B4-BE49-F238E27FC236}">
                      <a16:creationId xmlns:a16="http://schemas.microsoft.com/office/drawing/2014/main" id="{D7B6B0A2-1C2F-5789-851B-970A82E7488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120786" y="788527"/>
                  <a:ext cx="92160" cy="254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104" name="Ink 1103">
                  <a:extLst>
                    <a:ext uri="{FF2B5EF4-FFF2-40B4-BE49-F238E27FC236}">
                      <a16:creationId xmlns:a16="http://schemas.microsoft.com/office/drawing/2014/main" id="{87843108-F074-812D-D123-BE63595D4C67}"/>
                    </a:ext>
                  </a:extLst>
                </p14:cNvPr>
                <p14:cNvContentPartPr/>
                <p14:nvPr/>
              </p14:nvContentPartPr>
              <p14:xfrm>
                <a:off x="4153546" y="3165247"/>
                <a:ext cx="112320" cy="111600"/>
              </p14:xfrm>
            </p:contentPart>
          </mc:Choice>
          <mc:Fallback xmlns="">
            <p:pic>
              <p:nvPicPr>
                <p:cNvPr id="1104" name="Ink 1103">
                  <a:extLst>
                    <a:ext uri="{FF2B5EF4-FFF2-40B4-BE49-F238E27FC236}">
                      <a16:creationId xmlns:a16="http://schemas.microsoft.com/office/drawing/2014/main" id="{87843108-F074-812D-D123-BE63595D4C67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144906" y="3156247"/>
                  <a:ext cx="1299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106" name="Ink 1105">
                  <a:extLst>
                    <a:ext uri="{FF2B5EF4-FFF2-40B4-BE49-F238E27FC236}">
                      <a16:creationId xmlns:a16="http://schemas.microsoft.com/office/drawing/2014/main" id="{CEA0CA03-76F4-4A59-9E32-9777B344CBE3}"/>
                    </a:ext>
                  </a:extLst>
                </p14:cNvPr>
                <p14:cNvContentPartPr/>
                <p14:nvPr/>
              </p14:nvContentPartPr>
              <p14:xfrm>
                <a:off x="4180186" y="2479807"/>
                <a:ext cx="360" cy="2520"/>
              </p14:xfrm>
            </p:contentPart>
          </mc:Choice>
          <mc:Fallback xmlns="">
            <p:pic>
              <p:nvPicPr>
                <p:cNvPr id="1106" name="Ink 1105">
                  <a:extLst>
                    <a:ext uri="{FF2B5EF4-FFF2-40B4-BE49-F238E27FC236}">
                      <a16:creationId xmlns:a16="http://schemas.microsoft.com/office/drawing/2014/main" id="{CEA0CA03-76F4-4A59-9E32-9777B344CBE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171186" y="247116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107" name="Ink 1106">
                  <a:extLst>
                    <a:ext uri="{FF2B5EF4-FFF2-40B4-BE49-F238E27FC236}">
                      <a16:creationId xmlns:a16="http://schemas.microsoft.com/office/drawing/2014/main" id="{A1A80B33-9459-DFD5-F3D2-C8FF48002554}"/>
                    </a:ext>
                  </a:extLst>
                </p14:cNvPr>
                <p14:cNvContentPartPr/>
                <p14:nvPr/>
              </p14:nvContentPartPr>
              <p14:xfrm>
                <a:off x="4193866" y="2269927"/>
                <a:ext cx="88920" cy="235440"/>
              </p14:xfrm>
            </p:contentPart>
          </mc:Choice>
          <mc:Fallback xmlns="">
            <p:pic>
              <p:nvPicPr>
                <p:cNvPr id="1107" name="Ink 1106">
                  <a:extLst>
                    <a:ext uri="{FF2B5EF4-FFF2-40B4-BE49-F238E27FC236}">
                      <a16:creationId xmlns:a16="http://schemas.microsoft.com/office/drawing/2014/main" id="{A1A80B33-9459-DFD5-F3D2-C8FF48002554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4185226" y="2261287"/>
                  <a:ext cx="1065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108" name="Ink 1107">
                  <a:extLst>
                    <a:ext uri="{FF2B5EF4-FFF2-40B4-BE49-F238E27FC236}">
                      <a16:creationId xmlns:a16="http://schemas.microsoft.com/office/drawing/2014/main" id="{47204E3C-1409-3C7C-FF41-986FCA34573F}"/>
                    </a:ext>
                  </a:extLst>
                </p14:cNvPr>
                <p14:cNvContentPartPr/>
                <p14:nvPr/>
              </p14:nvContentPartPr>
              <p14:xfrm>
                <a:off x="4253266" y="2436967"/>
                <a:ext cx="2880" cy="10800"/>
              </p14:xfrm>
            </p:contentPart>
          </mc:Choice>
          <mc:Fallback xmlns="">
            <p:pic>
              <p:nvPicPr>
                <p:cNvPr id="1108" name="Ink 1107">
                  <a:extLst>
                    <a:ext uri="{FF2B5EF4-FFF2-40B4-BE49-F238E27FC236}">
                      <a16:creationId xmlns:a16="http://schemas.microsoft.com/office/drawing/2014/main" id="{47204E3C-1409-3C7C-FF41-986FCA34573F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4244266" y="2428327"/>
                  <a:ext cx="205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109" name="Ink 1108">
                  <a:extLst>
                    <a:ext uri="{FF2B5EF4-FFF2-40B4-BE49-F238E27FC236}">
                      <a16:creationId xmlns:a16="http://schemas.microsoft.com/office/drawing/2014/main" id="{C0424AEE-866E-9A2A-7D0B-4617F8940324}"/>
                    </a:ext>
                  </a:extLst>
                </p14:cNvPr>
                <p14:cNvContentPartPr/>
                <p14:nvPr/>
              </p14:nvContentPartPr>
              <p14:xfrm>
                <a:off x="4331026" y="2316727"/>
                <a:ext cx="85320" cy="79200"/>
              </p14:xfrm>
            </p:contentPart>
          </mc:Choice>
          <mc:Fallback xmlns="">
            <p:pic>
              <p:nvPicPr>
                <p:cNvPr id="1109" name="Ink 1108">
                  <a:extLst>
                    <a:ext uri="{FF2B5EF4-FFF2-40B4-BE49-F238E27FC236}">
                      <a16:creationId xmlns:a16="http://schemas.microsoft.com/office/drawing/2014/main" id="{C0424AEE-866E-9A2A-7D0B-4617F8940324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4322386" y="2308087"/>
                  <a:ext cx="10296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110" name="Ink 1109">
                  <a:extLst>
                    <a:ext uri="{FF2B5EF4-FFF2-40B4-BE49-F238E27FC236}">
                      <a16:creationId xmlns:a16="http://schemas.microsoft.com/office/drawing/2014/main" id="{F72418CC-6A51-9638-9619-94766AC3D5DC}"/>
                    </a:ext>
                  </a:extLst>
                </p14:cNvPr>
                <p14:cNvContentPartPr/>
                <p14:nvPr/>
              </p14:nvContentPartPr>
              <p14:xfrm>
                <a:off x="4467466" y="2361007"/>
                <a:ext cx="360" cy="70560"/>
              </p14:xfrm>
            </p:contentPart>
          </mc:Choice>
          <mc:Fallback xmlns="">
            <p:pic>
              <p:nvPicPr>
                <p:cNvPr id="1110" name="Ink 1109">
                  <a:extLst>
                    <a:ext uri="{FF2B5EF4-FFF2-40B4-BE49-F238E27FC236}">
                      <a16:creationId xmlns:a16="http://schemas.microsoft.com/office/drawing/2014/main" id="{F72418CC-6A51-9638-9619-94766AC3D5DC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4458466" y="2352007"/>
                  <a:ext cx="180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111" name="Ink 1110">
                  <a:extLst>
                    <a:ext uri="{FF2B5EF4-FFF2-40B4-BE49-F238E27FC236}">
                      <a16:creationId xmlns:a16="http://schemas.microsoft.com/office/drawing/2014/main" id="{D121B25C-5CCF-3DF7-4DC4-E96E416DC044}"/>
                    </a:ext>
                  </a:extLst>
                </p14:cNvPr>
                <p14:cNvContentPartPr/>
                <p14:nvPr/>
              </p14:nvContentPartPr>
              <p14:xfrm>
                <a:off x="4516066" y="2149687"/>
                <a:ext cx="241200" cy="153720"/>
              </p14:xfrm>
            </p:contentPart>
          </mc:Choice>
          <mc:Fallback xmlns="">
            <p:pic>
              <p:nvPicPr>
                <p:cNvPr id="1111" name="Ink 1110">
                  <a:extLst>
                    <a:ext uri="{FF2B5EF4-FFF2-40B4-BE49-F238E27FC236}">
                      <a16:creationId xmlns:a16="http://schemas.microsoft.com/office/drawing/2014/main" id="{D121B25C-5CCF-3DF7-4DC4-E96E416DC044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4507066" y="2140687"/>
                  <a:ext cx="258840" cy="17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113" name="Ink 1112">
                <a:extLst>
                  <a:ext uri="{FF2B5EF4-FFF2-40B4-BE49-F238E27FC236}">
                    <a16:creationId xmlns:a16="http://schemas.microsoft.com/office/drawing/2014/main" id="{0E3A283A-F2D4-257F-E084-D5FE6FD62A57}"/>
                  </a:ext>
                </a:extLst>
              </p14:cNvPr>
              <p14:cNvContentPartPr/>
              <p14:nvPr/>
            </p14:nvContentPartPr>
            <p14:xfrm>
              <a:off x="5767426" y="5394367"/>
              <a:ext cx="392400" cy="1067760"/>
            </p14:xfrm>
          </p:contentPart>
        </mc:Choice>
        <mc:Fallback xmlns="">
          <p:pic>
            <p:nvPicPr>
              <p:cNvPr id="1113" name="Ink 1112">
                <a:extLst>
                  <a:ext uri="{FF2B5EF4-FFF2-40B4-BE49-F238E27FC236}">
                    <a16:creationId xmlns:a16="http://schemas.microsoft.com/office/drawing/2014/main" id="{0E3A283A-F2D4-257F-E084-D5FE6FD62A57}"/>
                  </a:ext>
                </a:extLst>
              </p:cNvPr>
              <p:cNvPicPr/>
              <p:nvPr/>
            </p:nvPicPr>
            <p:blipFill>
              <a:blip r:embed="rId266"/>
              <a:stretch>
                <a:fillRect/>
              </a:stretch>
            </p:blipFill>
            <p:spPr>
              <a:xfrm>
                <a:off x="5758426" y="5385727"/>
                <a:ext cx="410040" cy="1085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254140-D139-73C1-02A5-C4CCA66CD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6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7989"/>
    </mc:Choice>
    <mc:Fallback xmlns="">
      <p:transition advClick="0" advTm="87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4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447800" y="1905000"/>
            <a:ext cx="624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Neuro-synaptic systems can be programmed to solve very large optimization problems approximately at moderate speeds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1A23D5-A76C-BD3B-AFE8-EDB25B997C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16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9498"/>
    </mc:Choice>
    <mc:Fallback xmlns="">
      <p:transition advClick="0" advTm="29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8BEB92-502B-118E-7FDC-540C0BC1FCD1}"/>
              </a:ext>
            </a:extLst>
          </p:cNvPr>
          <p:cNvSpPr txBox="1"/>
          <p:nvPr/>
        </p:nvSpPr>
        <p:spPr>
          <a:xfrm>
            <a:off x="1150230" y="1447800"/>
            <a:ext cx="684354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How do we set up a neural net?</a:t>
            </a:r>
          </a:p>
          <a:p>
            <a:pPr algn="ctr">
              <a:buNone/>
            </a:pPr>
            <a:endParaRPr lang="en-US" sz="2800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How do we specify an input or output?</a:t>
            </a:r>
          </a:p>
          <a:p>
            <a:pPr algn="ctr">
              <a:buNone/>
            </a:pPr>
            <a:endParaRPr lang="en-US" sz="2800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How do we program the interconnects</a:t>
            </a:r>
          </a:p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(synaptic weights, bias values) [W], {x}?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FDC920-328C-C4CA-CC25-9BD48A541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469"/>
    </mc:Choice>
    <mc:Fallback xmlns="">
      <p:transition advClick="0" advTm="14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3E157-CA85-768D-64FF-92CF0EA4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0A8E50-1605-8525-C9D3-CD8E4A437930}"/>
              </a:ext>
            </a:extLst>
          </p:cNvPr>
          <p:cNvGrpSpPr/>
          <p:nvPr/>
        </p:nvGrpSpPr>
        <p:grpSpPr>
          <a:xfrm>
            <a:off x="2907314" y="3567951"/>
            <a:ext cx="2637360" cy="2300760"/>
            <a:chOff x="6031306" y="982567"/>
            <a:chExt cx="2637360" cy="230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C5C2DC2-F6C1-7598-A7B2-ECC9214AFDB9}"/>
                    </a:ext>
                  </a:extLst>
                </p14:cNvPr>
                <p14:cNvContentPartPr/>
                <p14:nvPr/>
              </p14:nvContentPartPr>
              <p14:xfrm>
                <a:off x="6978466" y="982567"/>
                <a:ext cx="154800" cy="72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1454A28-AB26-4C3C-861E-8BB2490D1F8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969466" y="973927"/>
                  <a:ext cx="17244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8B8208D-A943-B844-1C21-1B2C63A64721}"/>
                    </a:ext>
                  </a:extLst>
                </p14:cNvPr>
                <p14:cNvContentPartPr/>
                <p14:nvPr/>
              </p14:nvContentPartPr>
              <p14:xfrm>
                <a:off x="6033466" y="1396927"/>
                <a:ext cx="223920" cy="233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401B679-38EA-E9D3-4231-F4C90FAB7E9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024826" y="1388287"/>
                  <a:ext cx="24156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F62636A-30BD-8B46-C3BD-5223FAB8C13D}"/>
                    </a:ext>
                  </a:extLst>
                </p14:cNvPr>
                <p14:cNvContentPartPr/>
                <p14:nvPr/>
              </p14:nvContentPartPr>
              <p14:xfrm>
                <a:off x="6263146" y="1509967"/>
                <a:ext cx="73800" cy="141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5615FFB-0EA4-03B1-9991-8A2B99FCA8E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254146" y="1501327"/>
                  <a:ext cx="9144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D226B82-7E69-796E-898F-338788C56A6E}"/>
                    </a:ext>
                  </a:extLst>
                </p14:cNvPr>
                <p14:cNvContentPartPr/>
                <p14:nvPr/>
              </p14:nvContentPartPr>
              <p14:xfrm>
                <a:off x="6443146" y="1373887"/>
                <a:ext cx="939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2AA2208-A9FD-2F8C-30EB-A98B52D8764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434506" y="1365247"/>
                  <a:ext cx="111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DBF475C-EAD3-76F9-B1B4-3E6E71F75810}"/>
                    </a:ext>
                  </a:extLst>
                </p14:cNvPr>
                <p14:cNvContentPartPr/>
                <p14:nvPr/>
              </p14:nvContentPartPr>
              <p14:xfrm>
                <a:off x="6469066" y="1440127"/>
                <a:ext cx="122760" cy="8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CAC123D-64F7-D296-8A63-E1C35496B38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460426" y="1431487"/>
                  <a:ext cx="1404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00E7A89-56CD-7A25-7283-A89AE6333DD4}"/>
                    </a:ext>
                  </a:extLst>
                </p14:cNvPr>
                <p14:cNvContentPartPr/>
                <p14:nvPr/>
              </p14:nvContentPartPr>
              <p14:xfrm>
                <a:off x="6693346" y="1183807"/>
                <a:ext cx="170280" cy="173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27896B5-8F67-5EBF-264D-A45DA27A440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684706" y="1175167"/>
                  <a:ext cx="1879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BBBC23E-FA36-6545-6251-0A9B5EEB5E09}"/>
                    </a:ext>
                  </a:extLst>
                </p14:cNvPr>
                <p14:cNvContentPartPr/>
                <p14:nvPr/>
              </p14:nvContentPartPr>
              <p14:xfrm>
                <a:off x="7024906" y="1151767"/>
                <a:ext cx="136800" cy="1933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28CC599-E1A3-68D7-9754-41195CD059B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15906" y="1142767"/>
                  <a:ext cx="15444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B756C01-A58E-797B-ED1B-76759C24F463}"/>
                    </a:ext>
                  </a:extLst>
                </p14:cNvPr>
                <p14:cNvContentPartPr/>
                <p14:nvPr/>
              </p14:nvContentPartPr>
              <p14:xfrm>
                <a:off x="7068106" y="1263727"/>
                <a:ext cx="6876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6BE7252-24F5-D2EE-B194-0F7B749F321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059106" y="1255087"/>
                  <a:ext cx="86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79DFBB1-3000-2324-D11B-AAF90424D170}"/>
                    </a:ext>
                  </a:extLst>
                </p14:cNvPr>
                <p14:cNvContentPartPr/>
                <p14:nvPr/>
              </p14:nvContentPartPr>
              <p14:xfrm>
                <a:off x="7043266" y="1263727"/>
                <a:ext cx="7884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4A5F757-0E35-38A6-937C-54A48E120E7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034626" y="1255087"/>
                  <a:ext cx="96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014E5BB-4A03-2128-606A-4FE0A68AC81C}"/>
                    </a:ext>
                  </a:extLst>
                </p14:cNvPr>
                <p14:cNvContentPartPr/>
                <p14:nvPr/>
              </p14:nvContentPartPr>
              <p14:xfrm>
                <a:off x="6726466" y="1458487"/>
                <a:ext cx="345600" cy="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FDD4BC6-4947-4B20-03F5-79B47669DDB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17826" y="1449487"/>
                  <a:ext cx="363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09F7A42-8BDA-6351-05C7-973A0B998713}"/>
                    </a:ext>
                  </a:extLst>
                </p14:cNvPr>
                <p14:cNvContentPartPr/>
                <p14:nvPr/>
              </p14:nvContentPartPr>
              <p14:xfrm>
                <a:off x="6764986" y="1602487"/>
                <a:ext cx="144000" cy="141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16DD774-0904-E920-B590-FDCDF0406A9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56346" y="1593487"/>
                  <a:ext cx="1616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767623F-1676-FA35-D441-484FF3F309FA}"/>
                    </a:ext>
                  </a:extLst>
                </p14:cNvPr>
                <p14:cNvContentPartPr/>
                <p14:nvPr/>
              </p14:nvContentPartPr>
              <p14:xfrm>
                <a:off x="6973066" y="1568647"/>
                <a:ext cx="80280" cy="2142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EFE4795-2EF4-6F1E-6E73-3CF316412D7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964426" y="1560007"/>
                  <a:ext cx="9792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42CCF01-3805-0877-50C4-BAD49B65FCD0}"/>
                    </a:ext>
                  </a:extLst>
                </p14:cNvPr>
                <p14:cNvContentPartPr/>
                <p14:nvPr/>
              </p14:nvContentPartPr>
              <p14:xfrm>
                <a:off x="7097986" y="1702207"/>
                <a:ext cx="100800" cy="1357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3EBEF16-97DE-31BA-315C-A8450E7EA24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088986" y="1693567"/>
                  <a:ext cx="11844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52567CC-DB22-27D2-814D-BCC3E7474BE7}"/>
                    </a:ext>
                  </a:extLst>
                </p14:cNvPr>
                <p14:cNvContentPartPr/>
                <p14:nvPr/>
              </p14:nvContentPartPr>
              <p14:xfrm>
                <a:off x="7277626" y="1508167"/>
                <a:ext cx="5904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51137A3-1A9B-0980-AC3A-D124A1F6C72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268626" y="1499527"/>
                  <a:ext cx="76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33727A9-9B50-F747-C043-B5464C5CBC10}"/>
                    </a:ext>
                  </a:extLst>
                </p14:cNvPr>
                <p14:cNvContentPartPr/>
                <p14:nvPr/>
              </p14:nvContentPartPr>
              <p14:xfrm>
                <a:off x="7278706" y="1582687"/>
                <a:ext cx="81000" cy="133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85B8981-697E-0725-040C-8A3CA101CD7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270066" y="1574047"/>
                  <a:ext cx="986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78CE761-C936-DFA1-07E9-8E4F044F8AA7}"/>
                    </a:ext>
                  </a:extLst>
                </p14:cNvPr>
                <p14:cNvContentPartPr/>
                <p14:nvPr/>
              </p14:nvContentPartPr>
              <p14:xfrm>
                <a:off x="7483546" y="1358047"/>
                <a:ext cx="181080" cy="236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52EFDEE-F815-2EBD-668F-CC6FD4CFA23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474546" y="1349407"/>
                  <a:ext cx="19872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C710836-6A4C-13E8-BAAA-FBA05E47726B}"/>
                    </a:ext>
                  </a:extLst>
                </p14:cNvPr>
                <p14:cNvContentPartPr/>
                <p14:nvPr/>
              </p14:nvContentPartPr>
              <p14:xfrm>
                <a:off x="7825906" y="1332127"/>
                <a:ext cx="18720" cy="214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00177DB-887F-88E1-C68C-EF4511E70F2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816906" y="1323487"/>
                  <a:ext cx="3636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96F3957-079F-C023-DA21-F562DAB50504}"/>
                    </a:ext>
                  </a:extLst>
                </p14:cNvPr>
                <p14:cNvContentPartPr/>
                <p14:nvPr/>
              </p14:nvContentPartPr>
              <p14:xfrm>
                <a:off x="7765426" y="1446607"/>
                <a:ext cx="185040" cy="37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3928CE1-F51D-8C03-F170-324DE86B9A0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756426" y="1437967"/>
                  <a:ext cx="2026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DF2103C-25F3-56CE-5D55-900F86B40790}"/>
                    </a:ext>
                  </a:extLst>
                </p14:cNvPr>
                <p14:cNvContentPartPr/>
                <p14:nvPr/>
              </p14:nvContentPartPr>
              <p14:xfrm>
                <a:off x="8080066" y="1315927"/>
                <a:ext cx="246600" cy="202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8C40934-E4A8-B2DB-2EEF-242CDDC1898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071426" y="1306927"/>
                  <a:ext cx="2642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B87CB7C-DA56-B74C-DEEB-C27731FD7552}"/>
                    </a:ext>
                  </a:extLst>
                </p14:cNvPr>
                <p14:cNvContentPartPr/>
                <p14:nvPr/>
              </p14:nvContentPartPr>
              <p14:xfrm>
                <a:off x="8388226" y="1243207"/>
                <a:ext cx="107640" cy="306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4E5F3A2-4B2F-A519-4679-60C47EC929D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379586" y="1234207"/>
                  <a:ext cx="12528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DEF45B0-27B2-76CD-67B0-FAA22B041072}"/>
                    </a:ext>
                  </a:extLst>
                </p14:cNvPr>
                <p14:cNvContentPartPr/>
                <p14:nvPr/>
              </p14:nvContentPartPr>
              <p14:xfrm>
                <a:off x="6031306" y="1272367"/>
                <a:ext cx="155160" cy="109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48AA644-FC3A-43A8-7469-3FCF915FB26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022306" y="1263727"/>
                  <a:ext cx="1728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7AF04B3-CD86-CFC8-E71F-28AC15576C61}"/>
                    </a:ext>
                  </a:extLst>
                </p14:cNvPr>
                <p14:cNvContentPartPr/>
                <p14:nvPr/>
              </p14:nvContentPartPr>
              <p14:xfrm>
                <a:off x="7657786" y="1589167"/>
                <a:ext cx="78120" cy="117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89E1012-1229-A170-256E-3589EA87D40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648786" y="1580167"/>
                  <a:ext cx="957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BDB8A92-067D-3A8B-A1A8-99B262B52A2D}"/>
                    </a:ext>
                  </a:extLst>
                </p14:cNvPr>
                <p14:cNvContentPartPr/>
                <p14:nvPr/>
              </p14:nvContentPartPr>
              <p14:xfrm>
                <a:off x="8239546" y="1580167"/>
                <a:ext cx="70560" cy="124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928D411-7CDD-61CD-408A-56BCFE50793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230546" y="1571167"/>
                  <a:ext cx="882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8F97B04-8E57-F3C2-A485-D03F22D72658}"/>
                    </a:ext>
                  </a:extLst>
                </p14:cNvPr>
                <p14:cNvContentPartPr/>
                <p14:nvPr/>
              </p14:nvContentPartPr>
              <p14:xfrm>
                <a:off x="8323426" y="1597087"/>
                <a:ext cx="144720" cy="196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717CDDA-5D61-632A-7C2D-DFADB7C9524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314426" y="1588087"/>
                  <a:ext cx="1623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FAB8505-F96F-8D35-E013-5F1C9DF6F706}"/>
                    </a:ext>
                  </a:extLst>
                </p14:cNvPr>
                <p14:cNvContentPartPr/>
                <p14:nvPr/>
              </p14:nvContentPartPr>
              <p14:xfrm>
                <a:off x="8544826" y="1543807"/>
                <a:ext cx="123840" cy="195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3FAA04F-5D53-1C8C-C842-BDB67077AEF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536186" y="1534807"/>
                  <a:ext cx="14148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D3F5284-6058-BB8D-C23C-31BB62CC3ADF}"/>
                    </a:ext>
                  </a:extLst>
                </p14:cNvPr>
                <p14:cNvContentPartPr/>
                <p14:nvPr/>
              </p14:nvContentPartPr>
              <p14:xfrm>
                <a:off x="8245306" y="1634887"/>
                <a:ext cx="360" cy="23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1900145-D4F0-C311-A13A-D2163242F8B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236306" y="1625887"/>
                  <a:ext cx="180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D8B8E64-4001-0423-BCF0-76E940BCAF6E}"/>
                    </a:ext>
                  </a:extLst>
                </p14:cNvPr>
                <p14:cNvContentPartPr/>
                <p14:nvPr/>
              </p14:nvContentPartPr>
              <p14:xfrm>
                <a:off x="7912666" y="1042687"/>
                <a:ext cx="183600" cy="7218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0AC2171-783A-2A3E-4698-18C2EB63373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904026" y="1033687"/>
                  <a:ext cx="201240" cy="73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153F331-2459-EDCE-C0ED-DE40AC49BD53}"/>
                    </a:ext>
                  </a:extLst>
                </p14:cNvPr>
                <p14:cNvContentPartPr/>
                <p14:nvPr/>
              </p14:nvContentPartPr>
              <p14:xfrm>
                <a:off x="7923106" y="1894087"/>
                <a:ext cx="160200" cy="197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8B25948-D6BE-5AAB-2EF2-31C69CDC852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914466" y="1885447"/>
                  <a:ext cx="17784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174926D-2392-EEB9-5836-F403AA260E00}"/>
                    </a:ext>
                  </a:extLst>
                </p14:cNvPr>
                <p14:cNvContentPartPr/>
                <p14:nvPr/>
              </p14:nvContentPartPr>
              <p14:xfrm>
                <a:off x="6945346" y="2085967"/>
                <a:ext cx="27720" cy="4665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2C092BE-F690-C2E2-9D17-234736AF26D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936346" y="2077327"/>
                  <a:ext cx="4536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0468317-BADF-FD89-58E3-D28D6BDDECBB}"/>
                    </a:ext>
                  </a:extLst>
                </p14:cNvPr>
                <p14:cNvContentPartPr/>
                <p14:nvPr/>
              </p14:nvContentPartPr>
              <p14:xfrm>
                <a:off x="6895306" y="2368927"/>
                <a:ext cx="162360" cy="694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9F786BC-FA64-AC87-7550-6E9C11268F9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886666" y="2360287"/>
                  <a:ext cx="1800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C317759-8A52-A59A-8299-6D0303EBB668}"/>
                    </a:ext>
                  </a:extLst>
                </p14:cNvPr>
                <p14:cNvContentPartPr/>
                <p14:nvPr/>
              </p14:nvContentPartPr>
              <p14:xfrm>
                <a:off x="6482386" y="2829367"/>
                <a:ext cx="162360" cy="4014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77BC92A8-5A24-AA29-A424-C7A8887FE9E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473386" y="2820727"/>
                  <a:ext cx="18000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B7C937C-6BD6-9783-6963-35E16F799AF0}"/>
                    </a:ext>
                  </a:extLst>
                </p14:cNvPr>
                <p14:cNvContentPartPr/>
                <p14:nvPr/>
              </p14:nvContentPartPr>
              <p14:xfrm>
                <a:off x="6448186" y="3059407"/>
                <a:ext cx="185400" cy="100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7AC858F-86FD-E382-A4A6-3BEBC46E21D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439186" y="3050407"/>
                  <a:ext cx="2030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5B66569-4ACB-5BB7-A68B-8D3A42742F11}"/>
                    </a:ext>
                  </a:extLst>
                </p14:cNvPr>
                <p14:cNvContentPartPr/>
                <p14:nvPr/>
              </p14:nvContentPartPr>
              <p14:xfrm>
                <a:off x="6740146" y="2850607"/>
                <a:ext cx="134640" cy="3096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9C57D19-F542-5C55-410F-9DFBF50C110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731506" y="2841967"/>
                  <a:ext cx="15228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2B686DE-5747-C5C9-0B06-D61B1EBA20A5}"/>
                    </a:ext>
                  </a:extLst>
                </p14:cNvPr>
                <p14:cNvContentPartPr/>
                <p14:nvPr/>
              </p14:nvContentPartPr>
              <p14:xfrm>
                <a:off x="6879106" y="2867167"/>
                <a:ext cx="178560" cy="185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41CD87D-5EE8-7042-364D-7615EDDCF07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870106" y="2858167"/>
                  <a:ext cx="1962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C3D766F-959D-F8AF-62AB-BA67334C6700}"/>
                    </a:ext>
                  </a:extLst>
                </p14:cNvPr>
                <p14:cNvContentPartPr/>
                <p14:nvPr/>
              </p14:nvContentPartPr>
              <p14:xfrm>
                <a:off x="7061626" y="2946007"/>
                <a:ext cx="64800" cy="1292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58AF1A0-0F50-0E63-195C-EC139F25653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052986" y="2937367"/>
                  <a:ext cx="8244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00B66C2-E5B0-767C-E7EF-C30D90D58FFE}"/>
                    </a:ext>
                  </a:extLst>
                </p14:cNvPr>
                <p14:cNvContentPartPr/>
                <p14:nvPr/>
              </p14:nvContentPartPr>
              <p14:xfrm>
                <a:off x="6924106" y="2753047"/>
                <a:ext cx="127440" cy="554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26F3E44-CF56-D2DE-E8F6-E28D16043EC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915466" y="2744047"/>
                  <a:ext cx="14508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9F60762-BE21-41B6-112D-505E1B8BE913}"/>
                    </a:ext>
                  </a:extLst>
                </p14:cNvPr>
                <p14:cNvContentPartPr/>
                <p14:nvPr/>
              </p14:nvContentPartPr>
              <p14:xfrm>
                <a:off x="7131106" y="2750527"/>
                <a:ext cx="99360" cy="3585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B5EA51C-8E0C-1404-7191-42941727845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122466" y="2741887"/>
                  <a:ext cx="11700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3BB43DF-C642-ED45-589C-D72021716718}"/>
                    </a:ext>
                  </a:extLst>
                </p14:cNvPr>
                <p14:cNvContentPartPr/>
                <p14:nvPr/>
              </p14:nvContentPartPr>
              <p14:xfrm>
                <a:off x="7385266" y="2971207"/>
                <a:ext cx="105120" cy="219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38F6F76-25DA-0A63-6C2C-DE11585EE17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376626" y="2962567"/>
                  <a:ext cx="1227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407E81A-6616-8A67-CE49-230634E78962}"/>
                    </a:ext>
                  </a:extLst>
                </p14:cNvPr>
                <p14:cNvContentPartPr/>
                <p14:nvPr/>
              </p14:nvContentPartPr>
              <p14:xfrm>
                <a:off x="7590826" y="2742247"/>
                <a:ext cx="157320" cy="2610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DB84642-165D-6343-9453-E2CE827BB40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582186" y="2733247"/>
                  <a:ext cx="1749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6A2C760-9DAF-5BF9-1B36-96D90BE13B48}"/>
                    </a:ext>
                  </a:extLst>
                </p14:cNvPr>
                <p14:cNvContentPartPr/>
                <p14:nvPr/>
              </p14:nvContentPartPr>
              <p14:xfrm>
                <a:off x="7784866" y="2949607"/>
                <a:ext cx="115920" cy="1195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8CA155B-5207-C793-81A6-229A22C683B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776226" y="2940607"/>
                  <a:ext cx="13356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2E8CA25-227D-740C-78B2-2C82DB247AD7}"/>
                    </a:ext>
                  </a:extLst>
                </p14:cNvPr>
                <p14:cNvContentPartPr/>
                <p14:nvPr/>
              </p14:nvContentPartPr>
              <p14:xfrm>
                <a:off x="7917346" y="2922247"/>
                <a:ext cx="12240" cy="1663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FA1F7B5-BE53-772B-2860-47509E4EFAD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908706" y="2913247"/>
                  <a:ext cx="298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D150182-7AD5-059A-DC74-77494DFDE4C9}"/>
                    </a:ext>
                  </a:extLst>
                </p14:cNvPr>
                <p14:cNvContentPartPr/>
                <p14:nvPr/>
              </p14:nvContentPartPr>
              <p14:xfrm>
                <a:off x="7975306" y="2584567"/>
                <a:ext cx="213120" cy="6289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2A97B67-E79A-B9B4-F9B4-C9CEE74F8AD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966666" y="2575567"/>
                  <a:ext cx="230760" cy="64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44449EE-B582-F07C-90A5-501357159BD1}"/>
                    </a:ext>
                  </a:extLst>
                </p14:cNvPr>
                <p14:cNvContentPartPr/>
                <p14:nvPr/>
              </p14:nvContentPartPr>
              <p14:xfrm>
                <a:off x="6369060" y="2673847"/>
                <a:ext cx="181800" cy="6094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ABF0711-3C0B-3E61-B712-AF726D46920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360420" y="2664847"/>
                  <a:ext cx="199440" cy="62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7DDAB2D-8B1C-A38A-D29E-99CD81936C50}"/>
                    </a:ext>
                  </a:extLst>
                </p14:cNvPr>
                <p14:cNvContentPartPr/>
                <p14:nvPr/>
              </p14:nvContentPartPr>
              <p14:xfrm>
                <a:off x="6146506" y="2884807"/>
                <a:ext cx="168120" cy="324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383E196-F3A8-BB9F-5820-DB7CC3DCA0E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137506" y="2876167"/>
                  <a:ext cx="185760" cy="342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F9C00E0-8054-EA42-EC1B-5A90BCFD3731}"/>
              </a:ext>
            </a:extLst>
          </p:cNvPr>
          <p:cNvSpPr/>
          <p:nvPr/>
        </p:nvSpPr>
        <p:spPr>
          <a:xfrm>
            <a:off x="2499254" y="3436913"/>
            <a:ext cx="3260414" cy="25462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F1CC67C-E76C-3652-A53E-BF1BE37A21F7}"/>
              </a:ext>
            </a:extLst>
          </p:cNvPr>
          <p:cNvGrpSpPr/>
          <p:nvPr/>
        </p:nvGrpSpPr>
        <p:grpSpPr>
          <a:xfrm>
            <a:off x="964157" y="938910"/>
            <a:ext cx="3122640" cy="1456200"/>
            <a:chOff x="906706" y="37567"/>
            <a:chExt cx="3122640" cy="145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00825B1-1AAE-E49B-3553-1008574F5A67}"/>
                    </a:ext>
                  </a:extLst>
                </p14:cNvPr>
                <p14:cNvContentPartPr/>
                <p14:nvPr/>
              </p14:nvContentPartPr>
              <p14:xfrm>
                <a:off x="914266" y="382087"/>
                <a:ext cx="16920" cy="963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00825B1-1AAE-E49B-3553-1008574F5A6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05626" y="373087"/>
                  <a:ext cx="34560" cy="9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E1D4FD4-FDB5-5973-0778-FBB737783F25}"/>
                    </a:ext>
                  </a:extLst>
                </p14:cNvPr>
                <p14:cNvContentPartPr/>
                <p14:nvPr/>
              </p14:nvContentPartPr>
              <p14:xfrm>
                <a:off x="906706" y="454807"/>
                <a:ext cx="1369080" cy="9262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E1D4FD4-FDB5-5973-0778-FBB737783F2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97706" y="446167"/>
                  <a:ext cx="1386720" cy="9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801F931-61D9-0D81-6314-391CF1FF0249}"/>
                    </a:ext>
                  </a:extLst>
                </p14:cNvPr>
                <p14:cNvContentPartPr/>
                <p14:nvPr/>
              </p14:nvContentPartPr>
              <p14:xfrm>
                <a:off x="1141066" y="909487"/>
                <a:ext cx="27720" cy="126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801F931-61D9-0D81-6314-391CF1FF024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132426" y="900847"/>
                  <a:ext cx="4536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D512BA8-999D-751D-1EDF-E7622A89BCF7}"/>
                    </a:ext>
                  </a:extLst>
                </p14:cNvPr>
                <p14:cNvContentPartPr/>
                <p14:nvPr/>
              </p14:nvContentPartPr>
              <p14:xfrm>
                <a:off x="1212706" y="896167"/>
                <a:ext cx="126000" cy="1422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D512BA8-999D-751D-1EDF-E7622A89BCF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203706" y="887527"/>
                  <a:ext cx="1436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6EAB3E5-10C8-77A2-0E2D-C0A18A03AF61}"/>
                    </a:ext>
                  </a:extLst>
                </p14:cNvPr>
                <p14:cNvContentPartPr/>
                <p14:nvPr/>
              </p14:nvContentPartPr>
              <p14:xfrm>
                <a:off x="1403146" y="858007"/>
                <a:ext cx="56520" cy="168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6EAB3E5-10C8-77A2-0E2D-C0A18A03AF6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394146" y="849367"/>
                  <a:ext cx="741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7E7F4FD-DDEB-B5E6-A5D7-50604B703EA5}"/>
                    </a:ext>
                  </a:extLst>
                </p14:cNvPr>
                <p14:cNvContentPartPr/>
                <p14:nvPr/>
              </p14:nvContentPartPr>
              <p14:xfrm>
                <a:off x="1546426" y="877447"/>
                <a:ext cx="75600" cy="155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7E7F4FD-DDEB-B5E6-A5D7-50604B703EA5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537786" y="868807"/>
                  <a:ext cx="932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711844E-53B1-BAF8-987A-2970145DB5DE}"/>
                    </a:ext>
                  </a:extLst>
                </p14:cNvPr>
                <p14:cNvContentPartPr/>
                <p14:nvPr/>
              </p14:nvContentPartPr>
              <p14:xfrm>
                <a:off x="1669186" y="887887"/>
                <a:ext cx="16488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711844E-53B1-BAF8-987A-2970145DB5D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660546" y="879247"/>
                  <a:ext cx="182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BCAB0A9-27D2-655B-2FED-AE6C3DE79BD4}"/>
                    </a:ext>
                  </a:extLst>
                </p14:cNvPr>
                <p14:cNvContentPartPr/>
                <p14:nvPr/>
              </p14:nvContentPartPr>
              <p14:xfrm>
                <a:off x="1733626" y="896167"/>
                <a:ext cx="2520" cy="172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BCAB0A9-27D2-655B-2FED-AE6C3DE79BD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724626" y="887167"/>
                  <a:ext cx="201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B83A137-AD98-3B7A-32A2-A60DCE07EDE2}"/>
                    </a:ext>
                  </a:extLst>
                </p14:cNvPr>
                <p14:cNvContentPartPr/>
                <p14:nvPr/>
              </p14:nvContentPartPr>
              <p14:xfrm>
                <a:off x="1046746" y="37567"/>
                <a:ext cx="86040" cy="188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B83A137-AD98-3B7A-32A2-A60DCE07EDE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38106" y="28927"/>
                  <a:ext cx="1036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6904C14-B7D0-3162-F870-79BA196F1C45}"/>
                    </a:ext>
                  </a:extLst>
                </p14:cNvPr>
                <p14:cNvContentPartPr/>
                <p14:nvPr/>
              </p14:nvContentPartPr>
              <p14:xfrm>
                <a:off x="1200106" y="114607"/>
                <a:ext cx="51840" cy="101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6904C14-B7D0-3162-F870-79BA196F1C4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191466" y="105607"/>
                  <a:ext cx="694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69D2793-DC5E-0919-171B-B15FA68C1386}"/>
                    </a:ext>
                  </a:extLst>
                </p14:cNvPr>
                <p14:cNvContentPartPr/>
                <p14:nvPr/>
              </p14:nvContentPartPr>
              <p14:xfrm>
                <a:off x="1289386" y="178687"/>
                <a:ext cx="2520" cy="820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69D2793-DC5E-0919-171B-B15FA68C138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280746" y="170047"/>
                  <a:ext cx="201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77ABB2D-115B-77C6-B1CD-36BF00A39C49}"/>
                    </a:ext>
                  </a:extLst>
                </p14:cNvPr>
                <p14:cNvContentPartPr/>
                <p14:nvPr/>
              </p14:nvContentPartPr>
              <p14:xfrm>
                <a:off x="1396306" y="128647"/>
                <a:ext cx="138600" cy="918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77ABB2D-115B-77C6-B1CD-36BF00A39C4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387306" y="119647"/>
                  <a:ext cx="1562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0F07975-E857-7E54-AE3F-15B2FA8BE79B}"/>
                    </a:ext>
                  </a:extLst>
                </p14:cNvPr>
                <p14:cNvContentPartPr/>
                <p14:nvPr/>
              </p14:nvContentPartPr>
              <p14:xfrm>
                <a:off x="1562626" y="143047"/>
                <a:ext cx="59400" cy="727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D0F07975-E857-7E54-AE3F-15B2FA8BE79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553986" y="134407"/>
                  <a:ext cx="7704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A181766-1092-2338-75BE-9212F346B444}"/>
                    </a:ext>
                  </a:extLst>
                </p14:cNvPr>
                <p14:cNvContentPartPr/>
                <p14:nvPr/>
              </p14:nvContentPartPr>
              <p14:xfrm>
                <a:off x="1707706" y="156007"/>
                <a:ext cx="105120" cy="1159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A181766-1092-2338-75BE-9212F346B44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699066" y="147007"/>
                  <a:ext cx="12276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3E62558-CA55-1542-5421-8CBD1B3D7CFD}"/>
                    </a:ext>
                  </a:extLst>
                </p14:cNvPr>
                <p14:cNvContentPartPr/>
                <p14:nvPr/>
              </p14:nvContentPartPr>
              <p14:xfrm>
                <a:off x="1692226" y="148447"/>
                <a:ext cx="104760" cy="1335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3E62558-CA55-1542-5421-8CBD1B3D7CF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683226" y="139447"/>
                  <a:ext cx="12240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BAB66D1-603B-EDDE-B713-2F3CD980A53A}"/>
                    </a:ext>
                  </a:extLst>
                </p14:cNvPr>
                <p14:cNvContentPartPr/>
                <p14:nvPr/>
              </p14:nvContentPartPr>
              <p14:xfrm>
                <a:off x="1933066" y="42607"/>
                <a:ext cx="114840" cy="2131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BAB66D1-603B-EDDE-B713-2F3CD980A53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924426" y="33607"/>
                  <a:ext cx="13248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E97C843F-CF33-3884-0443-6216036CF06A}"/>
                    </a:ext>
                  </a:extLst>
                </p14:cNvPr>
                <p14:cNvContentPartPr/>
                <p14:nvPr/>
              </p14:nvContentPartPr>
              <p14:xfrm>
                <a:off x="1925146" y="154567"/>
                <a:ext cx="144000" cy="28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E97C843F-CF33-3884-0443-6216036CF06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916506" y="145567"/>
                  <a:ext cx="161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22AB988-D2E5-5E72-A0EF-8A3B0AE1F125}"/>
                    </a:ext>
                  </a:extLst>
                </p14:cNvPr>
                <p14:cNvContentPartPr/>
                <p14:nvPr/>
              </p14:nvContentPartPr>
              <p14:xfrm>
                <a:off x="2070226" y="69247"/>
                <a:ext cx="78480" cy="1720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22AB988-D2E5-5E72-A0EF-8A3B0AE1F12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061586" y="60247"/>
                  <a:ext cx="961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32D50BB-1426-364E-178F-E1DF4F3A4FE8}"/>
                    </a:ext>
                  </a:extLst>
                </p14:cNvPr>
                <p14:cNvContentPartPr/>
                <p14:nvPr/>
              </p14:nvContentPartPr>
              <p14:xfrm>
                <a:off x="2188666" y="51247"/>
                <a:ext cx="104400" cy="1717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32D50BB-1426-364E-178F-E1DF4F3A4FE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179666" y="42607"/>
                  <a:ext cx="1220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0A2AA44-53F2-ACCF-95B1-F19C823ECCE5}"/>
                    </a:ext>
                  </a:extLst>
                </p14:cNvPr>
                <p14:cNvContentPartPr/>
                <p14:nvPr/>
              </p14:nvContentPartPr>
              <p14:xfrm>
                <a:off x="2291986" y="92647"/>
                <a:ext cx="360" cy="2077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0A2AA44-53F2-ACCF-95B1-F19C823ECCE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282986" y="84007"/>
                  <a:ext cx="1800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03863901-3F2B-E6A6-CEAA-A34DA2500414}"/>
                    </a:ext>
                  </a:extLst>
                </p14:cNvPr>
                <p14:cNvContentPartPr/>
                <p14:nvPr/>
              </p14:nvContentPartPr>
              <p14:xfrm>
                <a:off x="2943226" y="406927"/>
                <a:ext cx="1011240" cy="10868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03863901-3F2B-E6A6-CEAA-A34DA250041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934586" y="398287"/>
                  <a:ext cx="1028880" cy="11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C172D92-30F4-6BDD-BAB6-528A947092A8}"/>
                    </a:ext>
                  </a:extLst>
                </p14:cNvPr>
                <p14:cNvContentPartPr/>
                <p14:nvPr/>
              </p14:nvContentPartPr>
              <p14:xfrm>
                <a:off x="3019906" y="889687"/>
                <a:ext cx="87480" cy="1666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C172D92-30F4-6BDD-BAB6-528A947092A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010906" y="881047"/>
                  <a:ext cx="1051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BD36702-0AF5-7C38-0138-53888A0D10CB}"/>
                    </a:ext>
                  </a:extLst>
                </p14:cNvPr>
                <p14:cNvContentPartPr/>
                <p14:nvPr/>
              </p14:nvContentPartPr>
              <p14:xfrm>
                <a:off x="3141226" y="840727"/>
                <a:ext cx="230400" cy="180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BD36702-0AF5-7C38-0138-53888A0D10C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132226" y="832087"/>
                  <a:ext cx="24804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C08447B-F6F4-B682-966E-82173088AF0C}"/>
                    </a:ext>
                  </a:extLst>
                </p14:cNvPr>
                <p14:cNvContentPartPr/>
                <p14:nvPr/>
              </p14:nvContentPartPr>
              <p14:xfrm>
                <a:off x="3302866" y="860527"/>
                <a:ext cx="2520" cy="1897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C08447B-F6F4-B682-966E-82173088AF0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293866" y="851527"/>
                  <a:ext cx="201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3FCD65D-287D-8D21-BD07-4FC397D7CE6A}"/>
                    </a:ext>
                  </a:extLst>
                </p14:cNvPr>
                <p14:cNvContentPartPr/>
                <p14:nvPr/>
              </p14:nvContentPartPr>
              <p14:xfrm>
                <a:off x="3367306" y="878527"/>
                <a:ext cx="78840" cy="1814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3FCD65D-287D-8D21-BD07-4FC397D7CE6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358666" y="869887"/>
                  <a:ext cx="9648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C83AAFF-3F79-0F52-EFF3-1FBE624A1D9D}"/>
                    </a:ext>
                  </a:extLst>
                </p14:cNvPr>
                <p14:cNvContentPartPr/>
                <p14:nvPr/>
              </p14:nvContentPartPr>
              <p14:xfrm>
                <a:off x="3485386" y="878167"/>
                <a:ext cx="81000" cy="1663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C83AAFF-3F79-0F52-EFF3-1FBE624A1D9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476386" y="869167"/>
                  <a:ext cx="9864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A6E9A78-318F-64FD-ECBA-348DCF1D4736}"/>
                    </a:ext>
                  </a:extLst>
                </p14:cNvPr>
                <p14:cNvContentPartPr/>
                <p14:nvPr/>
              </p14:nvContentPartPr>
              <p14:xfrm>
                <a:off x="3593746" y="872047"/>
                <a:ext cx="140760" cy="61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A6E9A78-318F-64FD-ECBA-348DCF1D473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584746" y="863407"/>
                  <a:ext cx="1584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35E5670-222D-474C-FB83-0F47ED78E986}"/>
                    </a:ext>
                  </a:extLst>
                </p14:cNvPr>
                <p14:cNvContentPartPr/>
                <p14:nvPr/>
              </p14:nvContentPartPr>
              <p14:xfrm>
                <a:off x="3674746" y="874567"/>
                <a:ext cx="2520" cy="2116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35E5670-222D-474C-FB83-0F47ED78E98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665746" y="865927"/>
                  <a:ext cx="201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422E449-02D8-DE73-62D9-CA23C777CF6B}"/>
                    </a:ext>
                  </a:extLst>
                </p14:cNvPr>
                <p14:cNvContentPartPr/>
                <p14:nvPr/>
              </p14:nvContentPartPr>
              <p14:xfrm>
                <a:off x="2948266" y="84007"/>
                <a:ext cx="88920" cy="1515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422E449-02D8-DE73-62D9-CA23C777CF6B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939626" y="75367"/>
                  <a:ext cx="1065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8390ABA-D599-C6B5-E82B-0DA4F64EACE9}"/>
                    </a:ext>
                  </a:extLst>
                </p14:cNvPr>
                <p14:cNvContentPartPr/>
                <p14:nvPr/>
              </p14:nvContentPartPr>
              <p14:xfrm>
                <a:off x="3101626" y="98407"/>
                <a:ext cx="38520" cy="896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8390ABA-D599-C6B5-E82B-0DA4F64EACE9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092986" y="89407"/>
                  <a:ext cx="5616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560F6D3A-DB7E-40DD-FB0E-20595F62D6A7}"/>
                    </a:ext>
                  </a:extLst>
                </p14:cNvPr>
                <p14:cNvContentPartPr/>
                <p14:nvPr/>
              </p14:nvContentPartPr>
              <p14:xfrm>
                <a:off x="3204946" y="187327"/>
                <a:ext cx="360" cy="558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60F6D3A-DB7E-40DD-FB0E-20595F62D6A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196306" y="178327"/>
                  <a:ext cx="1800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18ACA8E-7B29-07C6-2376-783BE2486534}"/>
                    </a:ext>
                  </a:extLst>
                </p14:cNvPr>
                <p14:cNvContentPartPr/>
                <p14:nvPr/>
              </p14:nvContentPartPr>
              <p14:xfrm>
                <a:off x="3299266" y="94447"/>
                <a:ext cx="259200" cy="1044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18ACA8E-7B29-07C6-2376-783BE248653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290266" y="85447"/>
                  <a:ext cx="27684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5A64AE5-B870-BB01-DA8E-CDF3B580FF4F}"/>
                    </a:ext>
                  </a:extLst>
                </p14:cNvPr>
                <p14:cNvContentPartPr/>
                <p14:nvPr/>
              </p14:nvContentPartPr>
              <p14:xfrm>
                <a:off x="3666826" y="108127"/>
                <a:ext cx="107640" cy="1144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5A64AE5-B870-BB01-DA8E-CDF3B580FF4F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658186" y="99487"/>
                  <a:ext cx="1252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ECDE00E-E048-CA51-BE31-509F78B25DEB}"/>
                    </a:ext>
                  </a:extLst>
                </p14:cNvPr>
                <p14:cNvContentPartPr/>
                <p14:nvPr/>
              </p14:nvContentPartPr>
              <p14:xfrm>
                <a:off x="3675826" y="84727"/>
                <a:ext cx="98640" cy="1263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ECDE00E-E048-CA51-BE31-509F78B25DE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667186" y="76087"/>
                  <a:ext cx="1162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3AB5CD4-48EF-2985-BB87-323E09CED3FB}"/>
                    </a:ext>
                  </a:extLst>
                </p14:cNvPr>
                <p14:cNvContentPartPr/>
                <p14:nvPr/>
              </p14:nvContentPartPr>
              <p14:xfrm>
                <a:off x="3906586" y="51967"/>
                <a:ext cx="120600" cy="1569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3AB5CD4-48EF-2985-BB87-323E09CED3F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897586" y="42967"/>
                  <a:ext cx="1382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5710100-50E3-E4BC-E1AF-126DE4DDA3CA}"/>
                    </a:ext>
                  </a:extLst>
                </p14:cNvPr>
                <p14:cNvContentPartPr/>
                <p14:nvPr/>
              </p14:nvContentPartPr>
              <p14:xfrm>
                <a:off x="4028986" y="70687"/>
                <a:ext cx="360" cy="2491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5710100-50E3-E4BC-E1AF-126DE4DDA3CA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019986" y="62047"/>
                  <a:ext cx="180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37F3145A-A971-B823-03A7-C77CFA2E3406}"/>
                    </a:ext>
                  </a:extLst>
                </p14:cNvPr>
                <p14:cNvContentPartPr/>
                <p14:nvPr/>
              </p14:nvContentPartPr>
              <p14:xfrm>
                <a:off x="2275066" y="905887"/>
                <a:ext cx="685800" cy="75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37F3145A-A971-B823-03A7-C77CFA2E340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266066" y="896887"/>
                  <a:ext cx="7034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02F0F13F-ADEF-FFD7-3933-B0BABD87A8CE}"/>
                    </a:ext>
                  </a:extLst>
                </p14:cNvPr>
                <p14:cNvContentPartPr/>
                <p14:nvPr/>
              </p14:nvContentPartPr>
              <p14:xfrm>
                <a:off x="2695906" y="813007"/>
                <a:ext cx="137520" cy="2095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02F0F13F-ADEF-FFD7-3933-B0BABD87A8C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687266" y="804367"/>
                  <a:ext cx="155160" cy="22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67B2F40-5654-20E7-0C7D-699BD48CEDC2}"/>
              </a:ext>
            </a:extLst>
          </p:cNvPr>
          <p:cNvGrpSpPr/>
          <p:nvPr/>
        </p:nvGrpSpPr>
        <p:grpSpPr>
          <a:xfrm>
            <a:off x="6222120" y="1737000"/>
            <a:ext cx="1231920" cy="719640"/>
            <a:chOff x="6161266" y="281287"/>
            <a:chExt cx="1231920" cy="71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A9750D5D-3354-4DB5-F284-932A938225E5}"/>
                    </a:ext>
                  </a:extLst>
                </p14:cNvPr>
                <p14:cNvContentPartPr/>
                <p14:nvPr/>
              </p14:nvContentPartPr>
              <p14:xfrm>
                <a:off x="6323986" y="446527"/>
                <a:ext cx="230040" cy="2894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9750D5D-3354-4DB5-F284-932A938225E5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314986" y="437887"/>
                  <a:ext cx="24768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A49DC8E-B6E1-9921-77C2-B78028F3412B}"/>
                    </a:ext>
                  </a:extLst>
                </p14:cNvPr>
                <p14:cNvContentPartPr/>
                <p14:nvPr/>
              </p14:nvContentPartPr>
              <p14:xfrm>
                <a:off x="6588946" y="281287"/>
                <a:ext cx="135360" cy="6411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A49DC8E-B6E1-9921-77C2-B78028F3412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580306" y="272287"/>
                  <a:ext cx="153000" cy="65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8C97DDD-1FE4-C7AA-D42E-C82BCC0CA8DC}"/>
                    </a:ext>
                  </a:extLst>
                </p14:cNvPr>
                <p14:cNvContentPartPr/>
                <p14:nvPr/>
              </p14:nvContentPartPr>
              <p14:xfrm>
                <a:off x="6794146" y="820567"/>
                <a:ext cx="4680" cy="662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8C97DDD-1FE4-C7AA-D42E-C82BCC0CA8DC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785146" y="811567"/>
                  <a:ext cx="2232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C8A154D-8DA1-D025-DD65-D340A3E8DEAE}"/>
                    </a:ext>
                  </a:extLst>
                </p14:cNvPr>
                <p14:cNvContentPartPr/>
                <p14:nvPr/>
              </p14:nvContentPartPr>
              <p14:xfrm>
                <a:off x="6161266" y="326647"/>
                <a:ext cx="169920" cy="6742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C8A154D-8DA1-D025-DD65-D340A3E8DEAE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152266" y="317647"/>
                  <a:ext cx="187560" cy="69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5A8EE1F-05B2-E3F4-7546-A8260E7BC99E}"/>
                    </a:ext>
                  </a:extLst>
                </p14:cNvPr>
                <p14:cNvContentPartPr/>
                <p14:nvPr/>
              </p14:nvContentPartPr>
              <p14:xfrm>
                <a:off x="6950026" y="317287"/>
                <a:ext cx="146160" cy="573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5A8EE1F-05B2-E3F4-7546-A8260E7BC99E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941026" y="308287"/>
                  <a:ext cx="163800" cy="59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5354941E-CA14-4B99-AEB2-CAD5DB0388D1}"/>
                    </a:ext>
                  </a:extLst>
                </p14:cNvPr>
                <p14:cNvContentPartPr/>
                <p14:nvPr/>
              </p14:nvContentPartPr>
              <p14:xfrm>
                <a:off x="7093306" y="469207"/>
                <a:ext cx="198720" cy="2588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5354941E-CA14-4B99-AEB2-CAD5DB0388D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084306" y="460207"/>
                  <a:ext cx="21636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9071ECC-2642-BE6E-56B9-7191D1A37327}"/>
                    </a:ext>
                  </a:extLst>
                </p14:cNvPr>
                <p14:cNvContentPartPr/>
                <p14:nvPr/>
              </p14:nvContentPartPr>
              <p14:xfrm>
                <a:off x="7247746" y="316207"/>
                <a:ext cx="145440" cy="5788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9071ECC-2642-BE6E-56B9-7191D1A37327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238746" y="307567"/>
                  <a:ext cx="163080" cy="59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59F03373-5208-4D75-7CD3-9A042BFFD74B}"/>
                  </a:ext>
                </a:extLst>
              </p14:cNvPr>
              <p14:cNvContentPartPr/>
              <p14:nvPr/>
            </p14:nvContentPartPr>
            <p14:xfrm>
              <a:off x="3806520" y="4605480"/>
              <a:ext cx="17280" cy="1321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59F03373-5208-4D75-7CD3-9A042BFFD74B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3797880" y="4596480"/>
                <a:ext cx="34920" cy="149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2AAD158-950A-69D2-60FE-BC7441248135}"/>
              </a:ext>
            </a:extLst>
          </p:cNvPr>
          <p:cNvGrpSpPr/>
          <p:nvPr/>
        </p:nvGrpSpPr>
        <p:grpSpPr>
          <a:xfrm>
            <a:off x="6019800" y="4343400"/>
            <a:ext cx="1597320" cy="932040"/>
            <a:chOff x="5958946" y="2887687"/>
            <a:chExt cx="1597320" cy="93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16CDD43-AEB8-FA44-4342-5C9523B3C35B}"/>
                    </a:ext>
                  </a:extLst>
                </p14:cNvPr>
                <p14:cNvContentPartPr/>
                <p14:nvPr/>
              </p14:nvContentPartPr>
              <p14:xfrm>
                <a:off x="5958946" y="3119167"/>
                <a:ext cx="181080" cy="3398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16CDD43-AEB8-FA44-4342-5C9523B3C35B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950306" y="3110527"/>
                  <a:ext cx="19872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00D8BC7-3B7D-E5A2-017C-7F0C896CB759}"/>
                    </a:ext>
                  </a:extLst>
                </p14:cNvPr>
                <p14:cNvContentPartPr/>
                <p14:nvPr/>
              </p14:nvContentPartPr>
              <p14:xfrm>
                <a:off x="6163426" y="2887687"/>
                <a:ext cx="1096560" cy="5644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00D8BC7-3B7D-E5A2-017C-7F0C896CB75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154426" y="2878687"/>
                  <a:ext cx="1114200" cy="58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74E5CAC-6A01-5145-EFD8-87CEBE8B4B9B}"/>
                    </a:ext>
                  </a:extLst>
                </p14:cNvPr>
                <p14:cNvContentPartPr/>
                <p14:nvPr/>
              </p14:nvContentPartPr>
              <p14:xfrm>
                <a:off x="6869746" y="2918287"/>
                <a:ext cx="792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74E5CAC-6A01-5145-EFD8-87CEBE8B4B9B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861106" y="2909647"/>
                  <a:ext cx="25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94D10B3A-AAF5-34E4-EDF2-27044726F5D6}"/>
                    </a:ext>
                  </a:extLst>
                </p14:cNvPr>
                <p14:cNvContentPartPr/>
                <p14:nvPr/>
              </p14:nvContentPartPr>
              <p14:xfrm>
                <a:off x="5993146" y="3351007"/>
                <a:ext cx="1563120" cy="4687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94D10B3A-AAF5-34E4-EDF2-27044726F5D6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984506" y="3342007"/>
                  <a:ext cx="1580760" cy="48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D6691DB6-6D54-6829-55D9-AD12207EED1C}"/>
                  </a:ext>
                </a:extLst>
              </p14:cNvPr>
              <p14:cNvContentPartPr/>
              <p14:nvPr/>
            </p14:nvContentPartPr>
            <p14:xfrm>
              <a:off x="3826320" y="4617720"/>
              <a:ext cx="44280" cy="5468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D6691DB6-6D54-6829-55D9-AD12207EED1C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3817680" y="4608720"/>
                <a:ext cx="6192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FDC76B28-D5C3-0244-6804-A39BC97A5AC5}"/>
                  </a:ext>
                </a:extLst>
              </p14:cNvPr>
              <p14:cNvContentPartPr/>
              <p14:nvPr/>
            </p14:nvContentPartPr>
            <p14:xfrm>
              <a:off x="3717240" y="4908960"/>
              <a:ext cx="253440" cy="1436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FDC76B28-D5C3-0244-6804-A39BC97A5AC5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3708600" y="4899960"/>
                <a:ext cx="271080" cy="161280"/>
              </a:xfrm>
              <a:prstGeom prst="rect">
                <a:avLst/>
              </a:prstGeom>
            </p:spPr>
          </p:pic>
        </mc:Fallback>
      </mc:AlternateContent>
      <p:sp>
        <p:nvSpPr>
          <p:cNvPr id="114" name="TextBox 113">
            <a:extLst>
              <a:ext uri="{FF2B5EF4-FFF2-40B4-BE49-F238E27FC236}">
                <a16:creationId xmlns:a16="http://schemas.microsoft.com/office/drawing/2014/main" id="{59B7794B-BAC2-816A-308C-54B5CAAF30D9}"/>
              </a:ext>
            </a:extLst>
          </p:cNvPr>
          <p:cNvSpPr txBox="1"/>
          <p:nvPr/>
        </p:nvSpPr>
        <p:spPr>
          <a:xfrm>
            <a:off x="1779031" y="-51183"/>
            <a:ext cx="5415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Recall how to solve a neural net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082D1B-77D1-DB2E-F898-94A159A26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7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9344"/>
    </mc:Choice>
    <mc:Fallback xmlns="">
      <p:transition advClick="0" advTm="3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73D19-1A11-23B0-D970-D36C7ED2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E7ABAE23-A96A-6D55-95A3-A969E9663FE0}"/>
              </a:ext>
            </a:extLst>
          </p:cNvPr>
          <p:cNvSpPr txBox="1"/>
          <p:nvPr/>
        </p:nvSpPr>
        <p:spPr>
          <a:xfrm>
            <a:off x="2528428" y="-51183"/>
            <a:ext cx="3916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How to do a read-out?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3" name="Ink 302">
                <a:extLst>
                  <a:ext uri="{FF2B5EF4-FFF2-40B4-BE49-F238E27FC236}">
                    <a16:creationId xmlns:a16="http://schemas.microsoft.com/office/drawing/2014/main" id="{CFA4258D-28B2-DE04-4644-3C196D67CB94}"/>
                  </a:ext>
                </a:extLst>
              </p14:cNvPr>
              <p14:cNvContentPartPr/>
              <p14:nvPr/>
            </p14:nvContentPartPr>
            <p14:xfrm>
              <a:off x="4951080" y="783000"/>
              <a:ext cx="5040" cy="2880"/>
            </p14:xfrm>
          </p:contentPart>
        </mc:Choice>
        <mc:Fallback xmlns="">
          <p:pic>
            <p:nvPicPr>
              <p:cNvPr id="303" name="Ink 302">
                <a:extLst>
                  <a:ext uri="{FF2B5EF4-FFF2-40B4-BE49-F238E27FC236}">
                    <a16:creationId xmlns:a16="http://schemas.microsoft.com/office/drawing/2014/main" id="{CFA4258D-28B2-DE04-4644-3C196D67CB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42680" y="774000"/>
                <a:ext cx="21504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A297EAB-CA95-4E40-CA5B-E50BA865B85A}"/>
                  </a:ext>
                </a:extLst>
              </p14:cNvPr>
              <p14:cNvContentPartPr/>
              <p14:nvPr/>
            </p14:nvContentPartPr>
            <p14:xfrm>
              <a:off x="3682080" y="1049040"/>
              <a:ext cx="111600" cy="109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A297EAB-CA95-4E40-CA5B-E50BA865B85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73440" y="1040400"/>
                <a:ext cx="129240" cy="11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F0C512E-CDDD-71C8-0DA9-FF8383619F0E}"/>
                  </a:ext>
                </a:extLst>
              </p14:cNvPr>
              <p14:cNvContentPartPr/>
              <p14:nvPr/>
            </p14:nvContentPartPr>
            <p14:xfrm>
              <a:off x="4647600" y="909000"/>
              <a:ext cx="141120" cy="932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F0C512E-CDDD-71C8-0DA9-FF8383619F0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38960" y="900000"/>
                <a:ext cx="158760" cy="9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8FD09F47-8986-0944-3864-8959BBBDF0AF}"/>
                  </a:ext>
                </a:extLst>
              </p14:cNvPr>
              <p14:cNvContentPartPr/>
              <p14:nvPr/>
            </p14:nvContentPartPr>
            <p14:xfrm>
              <a:off x="5101560" y="1199160"/>
              <a:ext cx="166680" cy="10627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8FD09F47-8986-0944-3864-8959BBBDF0A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92560" y="1190160"/>
                <a:ext cx="184320" cy="108036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7203A0D4-ABA3-8D01-CEF6-B3F79FF38A1D}"/>
              </a:ext>
            </a:extLst>
          </p:cNvPr>
          <p:cNvGrpSpPr/>
          <p:nvPr/>
        </p:nvGrpSpPr>
        <p:grpSpPr>
          <a:xfrm>
            <a:off x="1371600" y="914400"/>
            <a:ext cx="5481000" cy="2802240"/>
            <a:chOff x="880426" y="493687"/>
            <a:chExt cx="5481000" cy="280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C5D877F-2ED3-4A09-61A8-0297AFAEBC35}"/>
                    </a:ext>
                  </a:extLst>
                </p14:cNvPr>
                <p14:cNvContentPartPr/>
                <p14:nvPr/>
              </p14:nvContentPartPr>
              <p14:xfrm>
                <a:off x="1861426" y="1234207"/>
                <a:ext cx="1081080" cy="1182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C5D877F-2ED3-4A09-61A8-0297AFAEBC3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52786" y="1225567"/>
                  <a:ext cx="1098720" cy="12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1009B67-CA98-1EC3-6B28-A3E07D02BF5B}"/>
                    </a:ext>
                  </a:extLst>
                </p14:cNvPr>
                <p14:cNvContentPartPr/>
                <p14:nvPr/>
              </p14:nvContentPartPr>
              <p14:xfrm>
                <a:off x="1806346" y="2007487"/>
                <a:ext cx="3901320" cy="412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1009B67-CA98-1EC3-6B28-A3E07D02BF5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97706" y="1998487"/>
                  <a:ext cx="391896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9966251-2EB2-D3C0-088A-7B9A5EDB9D7D}"/>
                    </a:ext>
                  </a:extLst>
                </p14:cNvPr>
                <p14:cNvContentPartPr/>
                <p14:nvPr/>
              </p14:nvContentPartPr>
              <p14:xfrm>
                <a:off x="1874026" y="2451367"/>
                <a:ext cx="87840" cy="88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9966251-2EB2-D3C0-088A-7B9A5EDB9D7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65386" y="2442727"/>
                  <a:ext cx="10548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494A7F4-7AE6-BF2B-C479-0BCD95DB9969}"/>
                    </a:ext>
                  </a:extLst>
                </p14:cNvPr>
                <p14:cNvContentPartPr/>
                <p14:nvPr/>
              </p14:nvContentPartPr>
              <p14:xfrm>
                <a:off x="1887706" y="2477287"/>
                <a:ext cx="2520" cy="82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494A7F4-7AE6-BF2B-C479-0BCD95DB996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79066" y="2468287"/>
                  <a:ext cx="201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3941FA6-8F13-946C-90E8-2DE8200D2DA7}"/>
                    </a:ext>
                  </a:extLst>
                </p14:cNvPr>
                <p14:cNvContentPartPr/>
                <p14:nvPr/>
              </p14:nvContentPartPr>
              <p14:xfrm>
                <a:off x="1859266" y="2587447"/>
                <a:ext cx="68040" cy="117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3941FA6-8F13-946C-90E8-2DE8200D2DA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850626" y="2578447"/>
                  <a:ext cx="8568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4FA9F47-8691-B554-FE86-015705F26EEF}"/>
                    </a:ext>
                  </a:extLst>
                </p14:cNvPr>
                <p14:cNvContentPartPr/>
                <p14:nvPr/>
              </p14:nvContentPartPr>
              <p14:xfrm>
                <a:off x="1811746" y="2731807"/>
                <a:ext cx="90360" cy="251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4FA9F47-8691-B554-FE86-015705F26EE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802746" y="2722807"/>
                  <a:ext cx="10800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A6C48A4-8212-AC7A-B8B1-5D0079C12D52}"/>
                    </a:ext>
                  </a:extLst>
                </p14:cNvPr>
                <p14:cNvContentPartPr/>
                <p14:nvPr/>
              </p14:nvContentPartPr>
              <p14:xfrm>
                <a:off x="2459386" y="2327527"/>
                <a:ext cx="23040" cy="65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A6C48A4-8212-AC7A-B8B1-5D0079C12D5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450386" y="2318527"/>
                  <a:ext cx="4068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A7BCBCF-932A-4347-27FC-CE405F512ECE}"/>
                    </a:ext>
                  </a:extLst>
                </p14:cNvPr>
                <p14:cNvContentPartPr/>
                <p14:nvPr/>
              </p14:nvContentPartPr>
              <p14:xfrm>
                <a:off x="2426266" y="2415007"/>
                <a:ext cx="70560" cy="64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A7BCBCF-932A-4347-27FC-CE405F512EC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417266" y="2406367"/>
                  <a:ext cx="8820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90FA07D-41AA-465B-A913-F523E2AA579D}"/>
                    </a:ext>
                  </a:extLst>
                </p14:cNvPr>
                <p14:cNvContentPartPr/>
                <p14:nvPr/>
              </p14:nvContentPartPr>
              <p14:xfrm>
                <a:off x="2407906" y="2555407"/>
                <a:ext cx="72720" cy="61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90FA07D-41AA-465B-A913-F523E2AA579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99266" y="2546767"/>
                  <a:ext cx="9036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5D61E42-70DF-C54A-A53D-E63B3C4F1E95}"/>
                    </a:ext>
                  </a:extLst>
                </p14:cNvPr>
                <p14:cNvContentPartPr/>
                <p14:nvPr/>
              </p14:nvContentPartPr>
              <p14:xfrm>
                <a:off x="2405386" y="2681047"/>
                <a:ext cx="27000" cy="194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5D61E42-70DF-C54A-A53D-E63B3C4F1E9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396746" y="2672047"/>
                  <a:ext cx="446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BF41764-3E21-3144-B94B-EF1188B706EA}"/>
                    </a:ext>
                  </a:extLst>
                </p14:cNvPr>
                <p14:cNvContentPartPr/>
                <p14:nvPr/>
              </p14:nvContentPartPr>
              <p14:xfrm>
                <a:off x="2980666" y="2574487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BF41764-3E21-3144-B94B-EF1188B706E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71666" y="25658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74FD50D-31D6-1D47-6563-D5DBAF7F52F3}"/>
                    </a:ext>
                  </a:extLst>
                </p14:cNvPr>
                <p14:cNvContentPartPr/>
                <p14:nvPr/>
              </p14:nvContentPartPr>
              <p14:xfrm>
                <a:off x="2980666" y="2574487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74FD50D-31D6-1D47-6563-D5DBAF7F52F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71666" y="25658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6879DA5-E2D6-E63B-9A96-FF152FF982FC}"/>
                    </a:ext>
                  </a:extLst>
                </p14:cNvPr>
                <p14:cNvContentPartPr/>
                <p14:nvPr/>
              </p14:nvContentPartPr>
              <p14:xfrm>
                <a:off x="3800386" y="2536687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6879DA5-E2D6-E63B-9A96-FF152FF982F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791746" y="252768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9F97B5C-80B6-2CB7-BEA2-20280BE7A3E6}"/>
                    </a:ext>
                  </a:extLst>
                </p14:cNvPr>
                <p14:cNvContentPartPr/>
                <p14:nvPr/>
              </p14:nvContentPartPr>
              <p14:xfrm>
                <a:off x="4275586" y="2451007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9F97B5C-80B6-2CB7-BEA2-20280BE7A3E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66946" y="24423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892CC3D-1953-40A3-8EC2-65522C96E6F0}"/>
                    </a:ext>
                  </a:extLst>
                </p14:cNvPr>
                <p14:cNvContentPartPr/>
                <p14:nvPr/>
              </p14:nvContentPartPr>
              <p14:xfrm>
                <a:off x="4534786" y="2372887"/>
                <a:ext cx="504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892CC3D-1953-40A3-8EC2-65522C96E6F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525786" y="2363887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6C85CB8-B0D0-347D-00C9-F9D1B5E9E268}"/>
                    </a:ext>
                  </a:extLst>
                </p14:cNvPr>
                <p14:cNvContentPartPr/>
                <p14:nvPr/>
              </p14:nvContentPartPr>
              <p14:xfrm>
                <a:off x="5222026" y="1999927"/>
                <a:ext cx="61560" cy="201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6C85CB8-B0D0-347D-00C9-F9D1B5E9E26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213026" y="1990927"/>
                  <a:ext cx="792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8F251F0-C2C6-AA79-248A-B7019E7F57FF}"/>
                    </a:ext>
                  </a:extLst>
                </p14:cNvPr>
                <p14:cNvContentPartPr/>
                <p14:nvPr/>
              </p14:nvContentPartPr>
              <p14:xfrm>
                <a:off x="5174146" y="2312047"/>
                <a:ext cx="37440" cy="124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8F251F0-C2C6-AA79-248A-B7019E7F57F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165146" y="2303407"/>
                  <a:ext cx="550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A882EE9-CD2C-9692-32F9-FFB5991D5EC2}"/>
                    </a:ext>
                  </a:extLst>
                </p14:cNvPr>
                <p14:cNvContentPartPr/>
                <p14:nvPr/>
              </p14:nvContentPartPr>
              <p14:xfrm>
                <a:off x="5096386" y="2582767"/>
                <a:ext cx="60120" cy="1123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A882EE9-CD2C-9692-32F9-FFB5991D5EC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087746" y="2573767"/>
                  <a:ext cx="777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72104C8-423D-302C-68F6-A40B53FF2303}"/>
                    </a:ext>
                  </a:extLst>
                </p14:cNvPr>
                <p14:cNvContentPartPr/>
                <p14:nvPr/>
              </p14:nvContentPartPr>
              <p14:xfrm>
                <a:off x="2797786" y="1224487"/>
                <a:ext cx="17028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72104C8-423D-302C-68F6-A40B53FF230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789146" y="1215847"/>
                  <a:ext cx="187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505B7F3-3265-ECE3-60BC-B12E10C6C227}"/>
                    </a:ext>
                  </a:extLst>
                </p14:cNvPr>
                <p14:cNvContentPartPr/>
                <p14:nvPr/>
              </p14:nvContentPartPr>
              <p14:xfrm>
                <a:off x="2354266" y="1200007"/>
                <a:ext cx="2520" cy="164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505B7F3-3265-ECE3-60BC-B12E10C6C22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345626" y="1191367"/>
                  <a:ext cx="2016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E892FF9-12E4-EA8B-9441-8CA3F0F7B76A}"/>
                    </a:ext>
                  </a:extLst>
                </p14:cNvPr>
                <p14:cNvContentPartPr/>
                <p14:nvPr/>
              </p14:nvContentPartPr>
              <p14:xfrm>
                <a:off x="2474866" y="1206487"/>
                <a:ext cx="360" cy="101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E892FF9-12E4-EA8B-9441-8CA3F0F7B76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465866" y="1197487"/>
                  <a:ext cx="1800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0A063B3-BFC1-C559-E0FE-D3E58AD7561F}"/>
                    </a:ext>
                  </a:extLst>
                </p14:cNvPr>
                <p14:cNvContentPartPr/>
                <p14:nvPr/>
              </p14:nvContentPartPr>
              <p14:xfrm>
                <a:off x="2594386" y="1182007"/>
                <a:ext cx="2520" cy="1936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0A063B3-BFC1-C559-E0FE-D3E58AD7561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585386" y="1173367"/>
                  <a:ext cx="201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247B51B-EFA9-A25C-6E7E-F4BAB7BC3883}"/>
                    </a:ext>
                  </a:extLst>
                </p14:cNvPr>
                <p14:cNvContentPartPr/>
                <p14:nvPr/>
              </p14:nvContentPartPr>
              <p14:xfrm>
                <a:off x="1710946" y="2372527"/>
                <a:ext cx="186120" cy="12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247B51B-EFA9-A25C-6E7E-F4BAB7BC388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702306" y="2363887"/>
                  <a:ext cx="203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6F55C57-0638-D37E-623A-C75003B07E77}"/>
                    </a:ext>
                  </a:extLst>
                </p14:cNvPr>
                <p14:cNvContentPartPr/>
                <p14:nvPr/>
              </p14:nvContentPartPr>
              <p14:xfrm>
                <a:off x="1345186" y="2292607"/>
                <a:ext cx="336960" cy="1332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6F55C57-0638-D37E-623A-C75003B07E7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336186" y="2283967"/>
                  <a:ext cx="3546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8E7FBF6-83B5-D309-B9A6-A43EC376AEC7}"/>
                    </a:ext>
                  </a:extLst>
                </p14:cNvPr>
                <p14:cNvContentPartPr/>
                <p14:nvPr/>
              </p14:nvContentPartPr>
              <p14:xfrm>
                <a:off x="2999746" y="873127"/>
                <a:ext cx="3361680" cy="3474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8E7FBF6-83B5-D309-B9A6-A43EC376AEC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990746" y="864487"/>
                  <a:ext cx="337932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AC662FD-FC6E-A655-C7FB-979BA5B6987A}"/>
                    </a:ext>
                  </a:extLst>
                </p14:cNvPr>
                <p14:cNvContentPartPr/>
                <p14:nvPr/>
              </p14:nvContentPartPr>
              <p14:xfrm>
                <a:off x="5534506" y="873127"/>
                <a:ext cx="826920" cy="1203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AC662FD-FC6E-A655-C7FB-979BA5B6987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525506" y="864487"/>
                  <a:ext cx="844560" cy="12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06138D6-BBFC-F00C-79CD-27752EF018A3}"/>
                    </a:ext>
                  </a:extLst>
                </p14:cNvPr>
                <p14:cNvContentPartPr/>
                <p14:nvPr/>
              </p14:nvContentPartPr>
              <p14:xfrm>
                <a:off x="3235906" y="580807"/>
                <a:ext cx="79920" cy="1023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06138D6-BBFC-F00C-79CD-27752EF018A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227266" y="572167"/>
                  <a:ext cx="97560" cy="10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BBE5F86-637D-2390-F976-55A79FF2F8DF}"/>
                    </a:ext>
                  </a:extLst>
                </p14:cNvPr>
                <p14:cNvContentPartPr/>
                <p14:nvPr/>
              </p14:nvContentPartPr>
              <p14:xfrm>
                <a:off x="3247066" y="2607247"/>
                <a:ext cx="745200" cy="18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BBE5F86-637D-2390-F976-55A79FF2F8D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238426" y="2598247"/>
                  <a:ext cx="7628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A2CDD11-EC56-69AA-AFF9-6D98DF20DDDF}"/>
                    </a:ext>
                  </a:extLst>
                </p14:cNvPr>
                <p14:cNvContentPartPr/>
                <p14:nvPr/>
              </p14:nvContentPartPr>
              <p14:xfrm>
                <a:off x="3850786" y="2515447"/>
                <a:ext cx="142920" cy="211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A2CDD11-EC56-69AA-AFF9-6D98DF20DDD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842146" y="2506807"/>
                  <a:ext cx="1605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99DF753-61C1-D880-744A-721DB5A81916}"/>
                    </a:ext>
                  </a:extLst>
                </p14:cNvPr>
                <p14:cNvContentPartPr/>
                <p14:nvPr/>
              </p14:nvContentPartPr>
              <p14:xfrm>
                <a:off x="3353986" y="2839447"/>
                <a:ext cx="528840" cy="4564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99DF753-61C1-D880-744A-721DB5A8191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344986" y="2830807"/>
                  <a:ext cx="54648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C5DBBED-CFF0-FC76-7E4B-1BD12F3B7BB2}"/>
                    </a:ext>
                  </a:extLst>
                </p14:cNvPr>
                <p14:cNvContentPartPr/>
                <p14:nvPr/>
              </p14:nvContentPartPr>
              <p14:xfrm>
                <a:off x="3723706" y="2890927"/>
                <a:ext cx="162720" cy="64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C5DBBED-CFF0-FC76-7E4B-1BD12F3B7BB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714706" y="2882287"/>
                  <a:ext cx="18036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51B145A-EA65-2D63-7F21-9C850458DCF1}"/>
                    </a:ext>
                  </a:extLst>
                </p14:cNvPr>
                <p14:cNvContentPartPr/>
                <p14:nvPr/>
              </p14:nvContentPartPr>
              <p14:xfrm>
                <a:off x="3338146" y="2814607"/>
                <a:ext cx="1800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51B145A-EA65-2D63-7F21-9C850458DCF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329146" y="2805967"/>
                  <a:ext cx="35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CEB9838-CB3B-FECD-F9F7-69A73A5FCD14}"/>
                    </a:ext>
                  </a:extLst>
                </p14:cNvPr>
                <p14:cNvContentPartPr/>
                <p14:nvPr/>
              </p14:nvContentPartPr>
              <p14:xfrm>
                <a:off x="880426" y="1281007"/>
                <a:ext cx="311400" cy="296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CEB9838-CB3B-FECD-F9F7-69A73A5FCD1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71786" y="1272367"/>
                  <a:ext cx="32904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73765B4-8B4C-BE16-34CC-EEC75BDE73D3}"/>
                    </a:ext>
                  </a:extLst>
                </p14:cNvPr>
                <p14:cNvContentPartPr/>
                <p14:nvPr/>
              </p14:nvContentPartPr>
              <p14:xfrm>
                <a:off x="1179946" y="1253647"/>
                <a:ext cx="398160" cy="444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73765B4-8B4C-BE16-34CC-EEC75BDE73D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71306" y="1245007"/>
                  <a:ext cx="41580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A6A3FB1-7492-437A-9F08-CFF311E666E0}"/>
                    </a:ext>
                  </a:extLst>
                </p14:cNvPr>
                <p14:cNvContentPartPr/>
                <p14:nvPr/>
              </p14:nvContentPartPr>
              <p14:xfrm>
                <a:off x="1389826" y="1349767"/>
                <a:ext cx="190080" cy="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A6A3FB1-7492-437A-9F08-CFF311E666E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380826" y="1341127"/>
                  <a:ext cx="207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93D3652-E84A-0974-A76D-F655EC4C29CD}"/>
                    </a:ext>
                  </a:extLst>
                </p14:cNvPr>
                <p14:cNvContentPartPr/>
                <p14:nvPr/>
              </p14:nvContentPartPr>
              <p14:xfrm>
                <a:off x="1058986" y="1367047"/>
                <a:ext cx="142200" cy="2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93D3652-E84A-0974-A76D-F655EC4C29C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50346" y="1358407"/>
                  <a:ext cx="1598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336FBE9-E9AB-3B06-DF8F-C89DD12667C1}"/>
                    </a:ext>
                  </a:extLst>
                </p14:cNvPr>
                <p14:cNvContentPartPr/>
                <p14:nvPr/>
              </p14:nvContentPartPr>
              <p14:xfrm>
                <a:off x="1724986" y="1565407"/>
                <a:ext cx="382320" cy="3981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336FBE9-E9AB-3B06-DF8F-C89DD12667C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715986" y="1556407"/>
                  <a:ext cx="39996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998958B-2B4D-624C-07D4-D3264890B269}"/>
                    </a:ext>
                  </a:extLst>
                </p14:cNvPr>
                <p14:cNvContentPartPr/>
                <p14:nvPr/>
              </p14:nvContentPartPr>
              <p14:xfrm>
                <a:off x="5499226" y="493687"/>
                <a:ext cx="110880" cy="7056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998958B-2B4D-624C-07D4-D3264890B26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490226" y="484687"/>
                  <a:ext cx="128520" cy="723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4827A08-62BC-C663-EB8F-F4042493272C}"/>
                  </a:ext>
                </a:extLst>
              </p14:cNvPr>
              <p14:cNvContentPartPr/>
              <p14:nvPr/>
            </p14:nvContentPartPr>
            <p14:xfrm>
              <a:off x="3228840" y="2185920"/>
              <a:ext cx="577800" cy="7182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4827A08-62BC-C663-EB8F-F4042493272C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219840" y="2176920"/>
                <a:ext cx="595440" cy="73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EE31D7E5-EF16-7EE2-5CBB-032644D3F6F4}"/>
              </a:ext>
            </a:extLst>
          </p:cNvPr>
          <p:cNvGrpSpPr/>
          <p:nvPr/>
        </p:nvGrpSpPr>
        <p:grpSpPr>
          <a:xfrm>
            <a:off x="3144960" y="2149200"/>
            <a:ext cx="652320" cy="1425960"/>
            <a:chOff x="2653786" y="1728487"/>
            <a:chExt cx="652320" cy="142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BA832ED-3974-8A51-A6F3-6DB1350029B7}"/>
                    </a:ext>
                  </a:extLst>
                </p14:cNvPr>
                <p14:cNvContentPartPr/>
                <p14:nvPr/>
              </p14:nvContentPartPr>
              <p14:xfrm>
                <a:off x="2695906" y="1728487"/>
                <a:ext cx="610200" cy="7617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BA832ED-3974-8A51-A6F3-6DB1350029B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687266" y="1719487"/>
                  <a:ext cx="627840" cy="77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46EA85ED-6855-B1D4-0BCA-9CB5D7938C84}"/>
                    </a:ext>
                  </a:extLst>
                </p14:cNvPr>
                <p14:cNvContentPartPr/>
                <p14:nvPr/>
              </p14:nvContentPartPr>
              <p14:xfrm>
                <a:off x="2728666" y="2633887"/>
                <a:ext cx="19440" cy="4698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46EA85ED-6855-B1D4-0BCA-9CB5D7938C8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720026" y="2625247"/>
                  <a:ext cx="3708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B01F088-26CB-CB6A-681C-5379A7CF751C}"/>
                    </a:ext>
                  </a:extLst>
                </p14:cNvPr>
                <p14:cNvContentPartPr/>
                <p14:nvPr/>
              </p14:nvContentPartPr>
              <p14:xfrm>
                <a:off x="2653786" y="3056527"/>
                <a:ext cx="121680" cy="979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B01F088-26CB-CB6A-681C-5379A7CF751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645146" y="3047887"/>
                  <a:ext cx="139320" cy="11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10D89E9-A1CC-D771-F605-CE9305E9E334}"/>
              </a:ext>
            </a:extLst>
          </p:cNvPr>
          <p:cNvGrpSpPr/>
          <p:nvPr/>
        </p:nvGrpSpPr>
        <p:grpSpPr>
          <a:xfrm>
            <a:off x="2864160" y="3731040"/>
            <a:ext cx="1130760" cy="469800"/>
            <a:chOff x="2372986" y="3310327"/>
            <a:chExt cx="1130760" cy="46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D1872DC-5BFA-FC8A-A63B-7D95451C3CA6}"/>
                    </a:ext>
                  </a:extLst>
                </p14:cNvPr>
                <p14:cNvContentPartPr/>
                <p14:nvPr/>
              </p14:nvContentPartPr>
              <p14:xfrm>
                <a:off x="2372986" y="3310327"/>
                <a:ext cx="505440" cy="3751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D1872DC-5BFA-FC8A-A63B-7D95451C3CA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363986" y="3301327"/>
                  <a:ext cx="52308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E6C1406-CE08-63DB-F39F-3790502359D6}"/>
                    </a:ext>
                  </a:extLst>
                </p14:cNvPr>
                <p14:cNvContentPartPr/>
                <p14:nvPr/>
              </p14:nvContentPartPr>
              <p14:xfrm>
                <a:off x="3075706" y="3428767"/>
                <a:ext cx="98280" cy="1648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E6C1406-CE08-63DB-F39F-3790502359D6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067066" y="3420127"/>
                  <a:ext cx="11592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C144CD3-B23C-A9A8-612B-1208A5301340}"/>
                    </a:ext>
                  </a:extLst>
                </p14:cNvPr>
                <p14:cNvContentPartPr/>
                <p14:nvPr/>
              </p14:nvContentPartPr>
              <p14:xfrm>
                <a:off x="3278746" y="3396007"/>
                <a:ext cx="15840" cy="1926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C144CD3-B23C-A9A8-612B-1208A530134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269746" y="3387367"/>
                  <a:ext cx="334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2C8C9CF-CE32-EA4F-2A8E-461BB8C26C2A}"/>
                    </a:ext>
                  </a:extLst>
                </p14:cNvPr>
                <p14:cNvContentPartPr/>
                <p14:nvPr/>
              </p14:nvContentPartPr>
              <p14:xfrm>
                <a:off x="3384226" y="3409687"/>
                <a:ext cx="119520" cy="172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2C8C9CF-CE32-EA4F-2A8E-461BB8C26C2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375586" y="3401047"/>
                  <a:ext cx="13716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B184052-0077-76BC-2165-3D8B926D79E1}"/>
                    </a:ext>
                  </a:extLst>
                </p14:cNvPr>
                <p14:cNvContentPartPr/>
                <p14:nvPr/>
              </p14:nvContentPartPr>
              <p14:xfrm>
                <a:off x="2511946" y="3757447"/>
                <a:ext cx="948240" cy="22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B184052-0077-76BC-2165-3D8B926D79E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502946" y="3748807"/>
                  <a:ext cx="965880" cy="4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2BC7FC8-8828-EE6B-3D08-AFCF26253F9F}"/>
              </a:ext>
            </a:extLst>
          </p:cNvPr>
          <p:cNvGrpSpPr/>
          <p:nvPr/>
        </p:nvGrpSpPr>
        <p:grpSpPr>
          <a:xfrm>
            <a:off x="1593360" y="5082480"/>
            <a:ext cx="1109520" cy="299880"/>
            <a:chOff x="1102186" y="4661767"/>
            <a:chExt cx="1109520" cy="29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E5ADEE62-A6B0-DBA9-1518-2F0DA16D12AC}"/>
                    </a:ext>
                  </a:extLst>
                </p14:cNvPr>
                <p14:cNvContentPartPr/>
                <p14:nvPr/>
              </p14:nvContentPartPr>
              <p14:xfrm>
                <a:off x="1123066" y="4723687"/>
                <a:ext cx="144720" cy="2246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E5ADEE62-A6B0-DBA9-1518-2F0DA16D12A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114426" y="4714687"/>
                  <a:ext cx="1623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0792192-C805-C276-32E1-A4A7606785C5}"/>
                    </a:ext>
                  </a:extLst>
                </p14:cNvPr>
                <p14:cNvContentPartPr/>
                <p14:nvPr/>
              </p14:nvContentPartPr>
              <p14:xfrm>
                <a:off x="1102186" y="4675447"/>
                <a:ext cx="147600" cy="2862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0792192-C805-C276-32E1-A4A7606785C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93546" y="4666807"/>
                  <a:ext cx="16524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810E0D1A-FC7B-90A0-9010-60F524471598}"/>
                    </a:ext>
                  </a:extLst>
                </p14:cNvPr>
                <p14:cNvContentPartPr/>
                <p14:nvPr/>
              </p14:nvContentPartPr>
              <p14:xfrm>
                <a:off x="1430146" y="4834927"/>
                <a:ext cx="8928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810E0D1A-FC7B-90A0-9010-60F524471598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421146" y="4826287"/>
                  <a:ext cx="106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95F712A-7E6E-8807-2C69-84F70168741F}"/>
                    </a:ext>
                  </a:extLst>
                </p14:cNvPr>
                <p14:cNvContentPartPr/>
                <p14:nvPr/>
              </p14:nvContentPartPr>
              <p14:xfrm>
                <a:off x="1430506" y="4913047"/>
                <a:ext cx="8496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95F712A-7E6E-8807-2C69-84F70168741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421866" y="4904407"/>
                  <a:ext cx="10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9332065-2F94-0F55-9C17-023F1BA54DAF}"/>
                    </a:ext>
                  </a:extLst>
                </p14:cNvPr>
                <p14:cNvContentPartPr/>
                <p14:nvPr/>
              </p14:nvContentPartPr>
              <p14:xfrm>
                <a:off x="1743706" y="4709287"/>
                <a:ext cx="138960" cy="1767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9332065-2F94-0F55-9C17-023F1BA54DA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34706" y="4700287"/>
                  <a:ext cx="1566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0E4508FE-49B2-1E3A-178C-72959F90ADB7}"/>
                    </a:ext>
                  </a:extLst>
                </p14:cNvPr>
                <p14:cNvContentPartPr/>
                <p14:nvPr/>
              </p14:nvContentPartPr>
              <p14:xfrm>
                <a:off x="1733266" y="4661767"/>
                <a:ext cx="120240" cy="261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0E4508FE-49B2-1E3A-178C-72959F90ADB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724266" y="4652767"/>
                  <a:ext cx="13788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7C47DA9-B3FA-3921-3831-689B08C14537}"/>
                    </a:ext>
                  </a:extLst>
                </p14:cNvPr>
                <p14:cNvContentPartPr/>
                <p14:nvPr/>
              </p14:nvContentPartPr>
              <p14:xfrm>
                <a:off x="2105506" y="4706767"/>
                <a:ext cx="3240" cy="1587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7C47DA9-B3FA-3921-3831-689B08C1453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096506" y="4698127"/>
                  <a:ext cx="208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F6E8CE34-9B30-E23C-1454-882A54D21A05}"/>
                    </a:ext>
                  </a:extLst>
                </p14:cNvPr>
                <p14:cNvContentPartPr/>
                <p14:nvPr/>
              </p14:nvContentPartPr>
              <p14:xfrm>
                <a:off x="2021626" y="4779127"/>
                <a:ext cx="19008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F6E8CE34-9B30-E23C-1454-882A54D21A05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012626" y="4770127"/>
                  <a:ext cx="2077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9A51424-ADF4-218E-7A17-86CD2CE97237}"/>
              </a:ext>
            </a:extLst>
          </p:cNvPr>
          <p:cNvGrpSpPr/>
          <p:nvPr/>
        </p:nvGrpSpPr>
        <p:grpSpPr>
          <a:xfrm>
            <a:off x="3146400" y="4379760"/>
            <a:ext cx="1046160" cy="2076840"/>
            <a:chOff x="2655226" y="3959047"/>
            <a:chExt cx="1046160" cy="207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55976FF-4083-0339-758A-D0D367EBD956}"/>
                    </a:ext>
                  </a:extLst>
                </p14:cNvPr>
                <p14:cNvContentPartPr/>
                <p14:nvPr/>
              </p14:nvContentPartPr>
              <p14:xfrm>
                <a:off x="2655226" y="4013767"/>
                <a:ext cx="185760" cy="20199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55976FF-4083-0339-758A-D0D367EBD95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646586" y="4004767"/>
                  <a:ext cx="203400" cy="20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C0775DFD-7E62-7DC8-1AA8-678462300DF2}"/>
                    </a:ext>
                  </a:extLst>
                </p14:cNvPr>
                <p14:cNvContentPartPr/>
                <p14:nvPr/>
              </p14:nvContentPartPr>
              <p14:xfrm>
                <a:off x="3147346" y="3959047"/>
                <a:ext cx="360" cy="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C0775DFD-7E62-7DC8-1AA8-678462300DF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138346" y="395040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433ED2A-0885-C4D4-FFC6-80AC4047B22E}"/>
                    </a:ext>
                  </a:extLst>
                </p14:cNvPr>
                <p14:cNvContentPartPr/>
                <p14:nvPr/>
              </p14:nvContentPartPr>
              <p14:xfrm>
                <a:off x="3095506" y="3991807"/>
                <a:ext cx="288720" cy="2044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433ED2A-0885-C4D4-FFC6-80AC4047B22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086866" y="3983167"/>
                  <a:ext cx="306360" cy="20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BBFD90F-3777-F03D-DAC3-261DBFF24CAB}"/>
                    </a:ext>
                  </a:extLst>
                </p14:cNvPr>
                <p14:cNvContentPartPr/>
                <p14:nvPr/>
              </p14:nvContentPartPr>
              <p14:xfrm>
                <a:off x="3585466" y="4814047"/>
                <a:ext cx="115920" cy="2116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BBFD90F-3777-F03D-DAC3-261DBFF24CA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576826" y="4805047"/>
                  <a:ext cx="1335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2198A5A-C489-C669-638A-C77C0EBD9257}"/>
                    </a:ext>
                  </a:extLst>
                </p14:cNvPr>
                <p14:cNvContentPartPr/>
                <p14:nvPr/>
              </p14:nvContentPartPr>
              <p14:xfrm>
                <a:off x="3574306" y="4827007"/>
                <a:ext cx="115200" cy="2070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2198A5A-C489-C669-638A-C77C0EBD925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565306" y="4818367"/>
                  <a:ext cx="1328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94A7668-B2D3-872A-D8ED-A5905F6E1DD7}"/>
                    </a:ext>
                  </a:extLst>
                </p14:cNvPr>
                <p14:cNvContentPartPr/>
                <p14:nvPr/>
              </p14:nvContentPartPr>
              <p14:xfrm>
                <a:off x="2834506" y="4175767"/>
                <a:ext cx="91080" cy="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94A7668-B2D3-872A-D8ED-A5905F6E1DD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825866" y="4167127"/>
                  <a:ext cx="108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6E7B9C9D-3D09-351B-3BF7-3CD804BC6A27}"/>
                    </a:ext>
                  </a:extLst>
                </p14:cNvPr>
                <p14:cNvContentPartPr/>
                <p14:nvPr/>
              </p14:nvContentPartPr>
              <p14:xfrm>
                <a:off x="2959066" y="4043647"/>
                <a:ext cx="360" cy="2034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6E7B9C9D-3D09-351B-3BF7-3CD804BC6A2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950426" y="4034647"/>
                  <a:ext cx="180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F06DF66-BB11-F4D0-7D0C-DE771DF2F601}"/>
                    </a:ext>
                  </a:extLst>
                </p14:cNvPr>
                <p14:cNvContentPartPr/>
                <p14:nvPr/>
              </p14:nvContentPartPr>
              <p14:xfrm>
                <a:off x="2964466" y="4433887"/>
                <a:ext cx="2520" cy="46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F06DF66-BB11-F4D0-7D0C-DE771DF2F60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955466" y="4425247"/>
                  <a:ext cx="201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866999D0-C561-9710-DD51-8ADBFB51B7FA}"/>
                    </a:ext>
                  </a:extLst>
                </p14:cNvPr>
                <p14:cNvContentPartPr/>
                <p14:nvPr/>
              </p14:nvContentPartPr>
              <p14:xfrm>
                <a:off x="2873026" y="4111327"/>
                <a:ext cx="360" cy="1436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866999D0-C561-9710-DD51-8ADBFB51B7F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864386" y="4102327"/>
                  <a:ext cx="18000" cy="16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2D2A421-04F6-DDE1-E440-CAE42E21222A}"/>
              </a:ext>
            </a:extLst>
          </p:cNvPr>
          <p:cNvGrpSpPr/>
          <p:nvPr/>
        </p:nvGrpSpPr>
        <p:grpSpPr>
          <a:xfrm>
            <a:off x="3299400" y="4851360"/>
            <a:ext cx="229320" cy="545760"/>
            <a:chOff x="2808226" y="4430647"/>
            <a:chExt cx="229320" cy="54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8F777DB9-BF47-9C56-CF0D-5C9B2509BCB9}"/>
                    </a:ext>
                  </a:extLst>
                </p14:cNvPr>
                <p14:cNvContentPartPr/>
                <p14:nvPr/>
              </p14:nvContentPartPr>
              <p14:xfrm>
                <a:off x="2808226" y="4518847"/>
                <a:ext cx="73800" cy="25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8F777DB9-BF47-9C56-CF0D-5C9B2509BCB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799226" y="4509847"/>
                  <a:ext cx="914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77EEA928-FC1B-8ED5-9038-9C8057A9D4F6}"/>
                    </a:ext>
                  </a:extLst>
                </p14:cNvPr>
                <p14:cNvContentPartPr/>
                <p14:nvPr/>
              </p14:nvContentPartPr>
              <p14:xfrm>
                <a:off x="2965546" y="4430647"/>
                <a:ext cx="2520" cy="1728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77EEA928-FC1B-8ED5-9038-9C8057A9D4F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956906" y="4422007"/>
                  <a:ext cx="201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F83993C-0AC7-590B-EBBE-F8CE59DB7631}"/>
                    </a:ext>
                  </a:extLst>
                </p14:cNvPr>
                <p14:cNvContentPartPr/>
                <p14:nvPr/>
              </p14:nvContentPartPr>
              <p14:xfrm>
                <a:off x="2818666" y="4880647"/>
                <a:ext cx="74520" cy="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F83993C-0AC7-590B-EBBE-F8CE59DB763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810026" y="4871647"/>
                  <a:ext cx="9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A54EEE9-E458-F0F8-B45C-743733D9E39D}"/>
                    </a:ext>
                  </a:extLst>
                </p14:cNvPr>
                <p14:cNvContentPartPr/>
                <p14:nvPr/>
              </p14:nvContentPartPr>
              <p14:xfrm>
                <a:off x="2863666" y="4813687"/>
                <a:ext cx="2520" cy="1627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A54EEE9-E458-F0F8-B45C-743733D9E39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854666" y="4804687"/>
                  <a:ext cx="201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C9465F2-742F-8721-8963-82BBBBCDB31C}"/>
                    </a:ext>
                  </a:extLst>
                </p14:cNvPr>
                <p14:cNvContentPartPr/>
                <p14:nvPr/>
              </p14:nvContentPartPr>
              <p14:xfrm>
                <a:off x="3037186" y="4734127"/>
                <a:ext cx="360" cy="2091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C9465F2-742F-8721-8963-82BBBBCDB31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028546" y="4725127"/>
                  <a:ext cx="18000" cy="22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5E0399E-2705-D759-6023-16668CC26E98}"/>
              </a:ext>
            </a:extLst>
          </p:cNvPr>
          <p:cNvGrpSpPr/>
          <p:nvPr/>
        </p:nvGrpSpPr>
        <p:grpSpPr>
          <a:xfrm>
            <a:off x="3423240" y="5546160"/>
            <a:ext cx="115560" cy="365040"/>
            <a:chOff x="2932066" y="5125447"/>
            <a:chExt cx="115560" cy="36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A917293-E4DB-B281-5AE8-8B95CDCE550C}"/>
                    </a:ext>
                  </a:extLst>
                </p14:cNvPr>
                <p14:cNvContentPartPr/>
                <p14:nvPr/>
              </p14:nvContentPartPr>
              <p14:xfrm>
                <a:off x="2950426" y="5125447"/>
                <a:ext cx="97200" cy="1148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A917293-E4DB-B281-5AE8-8B95CDCE550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941786" y="5116447"/>
                  <a:ext cx="11484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8FC57513-306B-4FBD-7F29-1AB235D53428}"/>
                    </a:ext>
                  </a:extLst>
                </p14:cNvPr>
                <p14:cNvContentPartPr/>
                <p14:nvPr/>
              </p14:nvContentPartPr>
              <p14:xfrm>
                <a:off x="2932066" y="5368087"/>
                <a:ext cx="105840" cy="1224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8FC57513-306B-4FBD-7F29-1AB235D5342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923426" y="5359447"/>
                  <a:ext cx="123480" cy="14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0C852768-6451-7F27-5500-52393505D33C}"/>
                  </a:ext>
                </a:extLst>
              </p14:cNvPr>
              <p14:cNvContentPartPr/>
              <p14:nvPr/>
            </p14:nvContentPartPr>
            <p14:xfrm>
              <a:off x="3439800" y="6109200"/>
              <a:ext cx="122400" cy="16920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0C852768-6451-7F27-5500-52393505D33C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3430800" y="6100200"/>
                <a:ext cx="140040" cy="186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899C40C-8F38-9A8A-AD29-9D9F9A32924C}"/>
              </a:ext>
            </a:extLst>
          </p:cNvPr>
          <p:cNvGrpSpPr/>
          <p:nvPr/>
        </p:nvGrpSpPr>
        <p:grpSpPr>
          <a:xfrm>
            <a:off x="3278880" y="4398840"/>
            <a:ext cx="328680" cy="1098000"/>
            <a:chOff x="2787706" y="3978127"/>
            <a:chExt cx="328680" cy="109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426D2A86-7C10-D6C2-1612-78D16510028F}"/>
                    </a:ext>
                  </a:extLst>
                </p14:cNvPr>
                <p14:cNvContentPartPr/>
                <p14:nvPr/>
              </p14:nvContentPartPr>
              <p14:xfrm>
                <a:off x="2787706" y="4030327"/>
                <a:ext cx="360" cy="10296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426D2A86-7C10-D6C2-1612-78D16510028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778706" y="4021687"/>
                  <a:ext cx="18000" cy="10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87362A3B-D48F-2E3F-6C1F-2EF4F7095A0A}"/>
                    </a:ext>
                  </a:extLst>
                </p14:cNvPr>
                <p14:cNvContentPartPr/>
                <p14:nvPr/>
              </p14:nvContentPartPr>
              <p14:xfrm>
                <a:off x="2788426" y="3978127"/>
                <a:ext cx="327960" cy="10980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87362A3B-D48F-2E3F-6C1F-2EF4F7095A0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779426" y="3969127"/>
                  <a:ext cx="345600" cy="111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A95E609-2999-08ED-C506-8D288D54D23C}"/>
              </a:ext>
            </a:extLst>
          </p:cNvPr>
          <p:cNvGrpSpPr/>
          <p:nvPr/>
        </p:nvGrpSpPr>
        <p:grpSpPr>
          <a:xfrm>
            <a:off x="5949226" y="4091887"/>
            <a:ext cx="239040" cy="248040"/>
            <a:chOff x="5949226" y="4091887"/>
            <a:chExt cx="239040" cy="24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2C08AE5-78B5-EDC4-7B2E-9532F5E6E379}"/>
                    </a:ext>
                  </a:extLst>
                </p14:cNvPr>
                <p14:cNvContentPartPr/>
                <p14:nvPr/>
              </p14:nvContentPartPr>
              <p14:xfrm>
                <a:off x="6048226" y="4091887"/>
                <a:ext cx="360" cy="2480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2C08AE5-78B5-EDC4-7B2E-9532F5E6E379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039226" y="4083247"/>
                  <a:ext cx="180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A088DAF-09E7-1226-8FDE-F5325B937429}"/>
                    </a:ext>
                  </a:extLst>
                </p14:cNvPr>
                <p14:cNvContentPartPr/>
                <p14:nvPr/>
              </p14:nvContentPartPr>
              <p14:xfrm>
                <a:off x="5949226" y="4207807"/>
                <a:ext cx="239040" cy="154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A088DAF-09E7-1226-8FDE-F5325B937429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940586" y="4199167"/>
                  <a:ext cx="256680" cy="3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B2C84F2-930E-C2B9-EA22-8333544B798D}"/>
              </a:ext>
            </a:extLst>
          </p:cNvPr>
          <p:cNvGrpSpPr/>
          <p:nvPr/>
        </p:nvGrpSpPr>
        <p:grpSpPr>
          <a:xfrm>
            <a:off x="5992786" y="3617767"/>
            <a:ext cx="537840" cy="308520"/>
            <a:chOff x="5992786" y="3617767"/>
            <a:chExt cx="537840" cy="30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623A63D-746D-5121-CE73-D23303EBD3F2}"/>
                    </a:ext>
                  </a:extLst>
                </p14:cNvPr>
                <p14:cNvContentPartPr/>
                <p14:nvPr/>
              </p14:nvContentPartPr>
              <p14:xfrm>
                <a:off x="5992786" y="3655567"/>
                <a:ext cx="249480" cy="212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623A63D-746D-5121-CE73-D23303EBD3F2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983786" y="3646927"/>
                  <a:ext cx="26712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5AA9F3C-7532-1B86-5E70-BB01F266C0F9}"/>
                    </a:ext>
                  </a:extLst>
                </p14:cNvPr>
                <p14:cNvContentPartPr/>
                <p14:nvPr/>
              </p14:nvContentPartPr>
              <p14:xfrm>
                <a:off x="6170986" y="3617767"/>
                <a:ext cx="2880" cy="50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5AA9F3C-7532-1B86-5E70-BB01F266C0F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161986" y="3609127"/>
                  <a:ext cx="205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C5975D1-2302-1A0D-96D1-90BFDB7145EB}"/>
                    </a:ext>
                  </a:extLst>
                </p14:cNvPr>
                <p14:cNvContentPartPr/>
                <p14:nvPr/>
              </p14:nvContentPartPr>
              <p14:xfrm>
                <a:off x="6259186" y="3749167"/>
                <a:ext cx="142560" cy="119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C5975D1-2302-1A0D-96D1-90BFDB7145E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250546" y="3740527"/>
                  <a:ext cx="16020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AEB2179-D8B0-F8A4-1BF2-52B4568C88FA}"/>
                    </a:ext>
                  </a:extLst>
                </p14:cNvPr>
                <p14:cNvContentPartPr/>
                <p14:nvPr/>
              </p14:nvContentPartPr>
              <p14:xfrm>
                <a:off x="6370066" y="3734767"/>
                <a:ext cx="160560" cy="191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AEB2179-D8B0-F8A4-1BF2-52B4568C88F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361426" y="3726127"/>
                  <a:ext cx="178200" cy="20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D956187-812B-724C-DDC6-A0B932346DD4}"/>
              </a:ext>
            </a:extLst>
          </p:cNvPr>
          <p:cNvGrpSpPr/>
          <p:nvPr/>
        </p:nvGrpSpPr>
        <p:grpSpPr>
          <a:xfrm>
            <a:off x="4349026" y="5124367"/>
            <a:ext cx="284760" cy="366480"/>
            <a:chOff x="4349026" y="5124367"/>
            <a:chExt cx="284760" cy="36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267EB0C-B804-F32A-839B-26B0081ED450}"/>
                    </a:ext>
                  </a:extLst>
                </p14:cNvPr>
                <p14:cNvContentPartPr/>
                <p14:nvPr/>
              </p14:nvContentPartPr>
              <p14:xfrm>
                <a:off x="4349026" y="5124367"/>
                <a:ext cx="100080" cy="3664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267EB0C-B804-F32A-839B-26B0081ED45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340026" y="5115727"/>
                  <a:ext cx="11772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A06F8B8-04D7-9801-E424-5ECDFA364179}"/>
                    </a:ext>
                  </a:extLst>
                </p14:cNvPr>
                <p14:cNvContentPartPr/>
                <p14:nvPr/>
              </p14:nvContentPartPr>
              <p14:xfrm>
                <a:off x="4486546" y="5213287"/>
                <a:ext cx="147240" cy="177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A06F8B8-04D7-9801-E424-5ECDFA36417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477546" y="5204647"/>
                  <a:ext cx="164880" cy="19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D1C2D36-B915-839C-DD0F-300082E44964}"/>
              </a:ext>
            </a:extLst>
          </p:cNvPr>
          <p:cNvGrpSpPr/>
          <p:nvPr/>
        </p:nvGrpSpPr>
        <p:grpSpPr>
          <a:xfrm>
            <a:off x="6265306" y="4104847"/>
            <a:ext cx="683640" cy="314640"/>
            <a:chOff x="6265306" y="4104847"/>
            <a:chExt cx="683640" cy="31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8E045DB-F2EE-2F34-AD4E-75C070660007}"/>
                    </a:ext>
                  </a:extLst>
                </p14:cNvPr>
                <p14:cNvContentPartPr/>
                <p14:nvPr/>
              </p14:nvContentPartPr>
              <p14:xfrm>
                <a:off x="6265306" y="4108087"/>
                <a:ext cx="128880" cy="3114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8E045DB-F2EE-2F34-AD4E-75C07066000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256666" y="4099087"/>
                  <a:ext cx="14652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322ED5C-7AD4-3DBB-1C70-7CBB6C3A412A}"/>
                    </a:ext>
                  </a:extLst>
                </p14:cNvPr>
                <p14:cNvContentPartPr/>
                <p14:nvPr/>
              </p14:nvContentPartPr>
              <p14:xfrm>
                <a:off x="6455746" y="4190887"/>
                <a:ext cx="129960" cy="144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322ED5C-7AD4-3DBB-1C70-7CBB6C3A412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447106" y="4182247"/>
                  <a:ext cx="1476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659E059-1289-15AD-7787-F56384022A57}"/>
                    </a:ext>
                  </a:extLst>
                </p14:cNvPr>
                <p14:cNvContentPartPr/>
                <p14:nvPr/>
              </p14:nvContentPartPr>
              <p14:xfrm>
                <a:off x="6730786" y="4242007"/>
                <a:ext cx="17136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659E059-1289-15AD-7787-F56384022A57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722146" y="4233007"/>
                  <a:ext cx="189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4552AA7-FC58-6AE4-42CC-CD898523148A}"/>
                    </a:ext>
                  </a:extLst>
                </p14:cNvPr>
                <p14:cNvContentPartPr/>
                <p14:nvPr/>
              </p14:nvContentPartPr>
              <p14:xfrm>
                <a:off x="6684706" y="4314007"/>
                <a:ext cx="226440" cy="3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4552AA7-FC58-6AE4-42CC-CD898523148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675706" y="4305007"/>
                  <a:ext cx="2440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F3EF475-F195-736E-AECB-175CD667D8C7}"/>
                    </a:ext>
                  </a:extLst>
                </p14:cNvPr>
                <p14:cNvContentPartPr/>
                <p14:nvPr/>
              </p14:nvContentPartPr>
              <p14:xfrm>
                <a:off x="6822226" y="4104847"/>
                <a:ext cx="126720" cy="2876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F3EF475-F195-736E-AECB-175CD667D8C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813586" y="4096207"/>
                  <a:ext cx="144360" cy="30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7A50E5E1-07B1-4207-0CC0-D03DD6DA18C8}"/>
                  </a:ext>
                </a:extLst>
              </p14:cNvPr>
              <p14:cNvContentPartPr/>
              <p14:nvPr/>
            </p14:nvContentPartPr>
            <p14:xfrm>
              <a:off x="7314706" y="4122127"/>
              <a:ext cx="104040" cy="2239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7A50E5E1-07B1-4207-0CC0-D03DD6DA18C8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7306066" y="4113487"/>
                <a:ext cx="1216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B78F50D4-4A4F-177F-ECC9-F0720D9DE552}"/>
                  </a:ext>
                </a:extLst>
              </p14:cNvPr>
              <p14:cNvContentPartPr/>
              <p14:nvPr/>
            </p14:nvContentPartPr>
            <p14:xfrm>
              <a:off x="6744826" y="3759607"/>
              <a:ext cx="360" cy="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B78F50D4-4A4F-177F-ECC9-F0720D9DE552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6735826" y="375060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E9657C15-C3EA-2F82-74DE-04E6F85D1F35}"/>
                  </a:ext>
                </a:extLst>
              </p14:cNvPr>
              <p14:cNvContentPartPr/>
              <p14:nvPr/>
            </p14:nvContentPartPr>
            <p14:xfrm>
              <a:off x="6736906" y="3893887"/>
              <a:ext cx="360" cy="3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E9657C15-C3EA-2F82-74DE-04E6F85D1F35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6728266" y="3884887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8" name="Group 137">
            <a:extLst>
              <a:ext uri="{FF2B5EF4-FFF2-40B4-BE49-F238E27FC236}">
                <a16:creationId xmlns:a16="http://schemas.microsoft.com/office/drawing/2014/main" id="{B23C5D57-C761-3194-5A47-D483F94B2084}"/>
              </a:ext>
            </a:extLst>
          </p:cNvPr>
          <p:cNvGrpSpPr/>
          <p:nvPr/>
        </p:nvGrpSpPr>
        <p:grpSpPr>
          <a:xfrm>
            <a:off x="7366906" y="3273247"/>
            <a:ext cx="1055160" cy="430200"/>
            <a:chOff x="7366906" y="3273247"/>
            <a:chExt cx="1055160" cy="43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0F4026A-24DF-FCEF-0C54-07EB75F9B67E}"/>
                    </a:ext>
                  </a:extLst>
                </p14:cNvPr>
                <p14:cNvContentPartPr/>
                <p14:nvPr/>
              </p14:nvContentPartPr>
              <p14:xfrm>
                <a:off x="7494346" y="3273247"/>
                <a:ext cx="208440" cy="2865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0F4026A-24DF-FCEF-0C54-07EB75F9B67E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485346" y="3264247"/>
                  <a:ext cx="22608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06E5749-D84C-509B-1960-FF1DF2BDB4F6}"/>
                    </a:ext>
                  </a:extLst>
                </p14:cNvPr>
                <p14:cNvContentPartPr/>
                <p14:nvPr/>
              </p14:nvContentPartPr>
              <p14:xfrm>
                <a:off x="7749946" y="3421567"/>
                <a:ext cx="164520" cy="1479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06E5749-D84C-509B-1960-FF1DF2BDB4F6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741306" y="3412927"/>
                  <a:ext cx="1821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AD5426B-EDA2-EE12-6FEF-6E32D07A6235}"/>
                    </a:ext>
                  </a:extLst>
                </p14:cNvPr>
                <p14:cNvContentPartPr/>
                <p14:nvPr/>
              </p14:nvContentPartPr>
              <p14:xfrm>
                <a:off x="8008426" y="3289807"/>
                <a:ext cx="122040" cy="2332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AD5426B-EDA2-EE12-6FEF-6E32D07A6235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7999786" y="3281167"/>
                  <a:ext cx="1396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2FB6DDDC-C8F7-C606-D275-6A02B7DFBEFA}"/>
                    </a:ext>
                  </a:extLst>
                </p14:cNvPr>
                <p14:cNvContentPartPr/>
                <p14:nvPr/>
              </p14:nvContentPartPr>
              <p14:xfrm>
                <a:off x="8180146" y="3458647"/>
                <a:ext cx="65520" cy="1357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2FB6DDDC-C8F7-C606-D275-6A02B7DFBEFA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8171506" y="3450007"/>
                  <a:ext cx="831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BBF41AAC-34FE-E71C-50EC-A37D7A6491B4}"/>
                    </a:ext>
                  </a:extLst>
                </p14:cNvPr>
                <p14:cNvContentPartPr/>
                <p14:nvPr/>
              </p14:nvContentPartPr>
              <p14:xfrm>
                <a:off x="7366906" y="3461887"/>
                <a:ext cx="1055160" cy="2415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BBF41AAC-34FE-E71C-50EC-A37D7A6491B4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357906" y="3453247"/>
                  <a:ext cx="1072800" cy="25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2F657B30-367F-E7F2-050F-03C937AB523C}"/>
                  </a:ext>
                </a:extLst>
              </p14:cNvPr>
              <p14:cNvContentPartPr/>
              <p14:nvPr/>
            </p14:nvContentPartPr>
            <p14:xfrm>
              <a:off x="7515946" y="4296007"/>
              <a:ext cx="68760" cy="1756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2F657B30-367F-E7F2-050F-03C937AB523C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7506946" y="4287367"/>
                <a:ext cx="86400" cy="19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0C662EA-1EB7-B324-6701-DAC6077F8AE9}"/>
              </a:ext>
            </a:extLst>
          </p:cNvPr>
          <p:cNvGrpSpPr/>
          <p:nvPr/>
        </p:nvGrpSpPr>
        <p:grpSpPr>
          <a:xfrm>
            <a:off x="7811866" y="4133647"/>
            <a:ext cx="429840" cy="187920"/>
            <a:chOff x="7811866" y="4133647"/>
            <a:chExt cx="429840" cy="18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EB178DC1-A717-5798-8B1B-8ED559BD4D95}"/>
                    </a:ext>
                  </a:extLst>
                </p14:cNvPr>
                <p14:cNvContentPartPr/>
                <p14:nvPr/>
              </p14:nvContentPartPr>
              <p14:xfrm>
                <a:off x="7811866" y="4211047"/>
                <a:ext cx="78480" cy="3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EB178DC1-A717-5798-8B1B-8ED559BD4D95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803226" y="4202407"/>
                  <a:ext cx="96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482645EF-B141-2C7E-EEA0-CB95A40604C0}"/>
                    </a:ext>
                  </a:extLst>
                </p14:cNvPr>
                <p14:cNvContentPartPr/>
                <p14:nvPr/>
              </p14:nvContentPartPr>
              <p14:xfrm>
                <a:off x="7829866" y="4273327"/>
                <a:ext cx="83520" cy="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482645EF-B141-2C7E-EEA0-CB95A40604C0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820866" y="4264327"/>
                  <a:ext cx="10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FA3BF7A7-E8D1-B759-0196-834C177A3DD7}"/>
                    </a:ext>
                  </a:extLst>
                </p14:cNvPr>
                <p14:cNvContentPartPr/>
                <p14:nvPr/>
              </p14:nvContentPartPr>
              <p14:xfrm>
                <a:off x="8042266" y="4136167"/>
                <a:ext cx="199440" cy="1854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FA3BF7A7-E8D1-B759-0196-834C177A3DD7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033626" y="4127527"/>
                  <a:ext cx="21708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C5708AE7-2DC7-C60D-DF59-5B1B36088B53}"/>
                    </a:ext>
                  </a:extLst>
                </p14:cNvPr>
                <p14:cNvContentPartPr/>
                <p14:nvPr/>
              </p14:nvContentPartPr>
              <p14:xfrm>
                <a:off x="8113906" y="4133647"/>
                <a:ext cx="45000" cy="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C5708AE7-2DC7-C60D-DF59-5B1B36088B53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105266" y="4125007"/>
                  <a:ext cx="626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547337D-DA16-E698-9647-BD74DA5640CB}"/>
              </a:ext>
            </a:extLst>
          </p:cNvPr>
          <p:cNvGrpSpPr/>
          <p:nvPr/>
        </p:nvGrpSpPr>
        <p:grpSpPr>
          <a:xfrm>
            <a:off x="7230466" y="4445407"/>
            <a:ext cx="1565280" cy="423720"/>
            <a:chOff x="7230466" y="4445407"/>
            <a:chExt cx="1565280" cy="42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23A3A34F-1A24-B54C-9ABA-0A4A304F6329}"/>
                    </a:ext>
                  </a:extLst>
                </p14:cNvPr>
                <p14:cNvContentPartPr/>
                <p14:nvPr/>
              </p14:nvContentPartPr>
              <p14:xfrm>
                <a:off x="7287346" y="4546567"/>
                <a:ext cx="181080" cy="2343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23A3A34F-1A24-B54C-9ABA-0A4A304F6329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278706" y="4537567"/>
                  <a:ext cx="19872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84C837B6-3144-DB7E-9192-AE11C12D19E1}"/>
                    </a:ext>
                  </a:extLst>
                </p14:cNvPr>
                <p14:cNvContentPartPr/>
                <p14:nvPr/>
              </p14:nvContentPartPr>
              <p14:xfrm>
                <a:off x="7230466" y="4616047"/>
                <a:ext cx="236520" cy="475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84C837B6-3144-DB7E-9192-AE11C12D19E1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221466" y="4607047"/>
                  <a:ext cx="2541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96CA76D-AC23-8E03-3B56-24278D75250A}"/>
                    </a:ext>
                  </a:extLst>
                </p14:cNvPr>
                <p14:cNvContentPartPr/>
                <p14:nvPr/>
              </p14:nvContentPartPr>
              <p14:xfrm>
                <a:off x="7616026" y="4600207"/>
                <a:ext cx="1179720" cy="2689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96CA76D-AC23-8E03-3B56-24278D75250A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607386" y="4591207"/>
                  <a:ext cx="11973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7A5DE25A-D01A-7958-EC7B-3D8100EFD316}"/>
                    </a:ext>
                  </a:extLst>
                </p14:cNvPr>
                <p14:cNvContentPartPr/>
                <p14:nvPr/>
              </p14:nvContentPartPr>
              <p14:xfrm>
                <a:off x="8427106" y="4591207"/>
                <a:ext cx="2520" cy="392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7A5DE25A-D01A-7958-EC7B-3D8100EFD316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418466" y="4582207"/>
                  <a:ext cx="201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A3CD7110-2CF5-0CC3-B428-88153051A3AA}"/>
                    </a:ext>
                  </a:extLst>
                </p14:cNvPr>
                <p14:cNvContentPartPr/>
                <p14:nvPr/>
              </p14:nvContentPartPr>
              <p14:xfrm>
                <a:off x="8066386" y="4445407"/>
                <a:ext cx="9360" cy="957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A3CD7110-2CF5-0CC3-B428-88153051A3AA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057386" y="4436407"/>
                  <a:ext cx="270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20EA67EB-3101-702A-11A1-1295DA91A34E}"/>
                    </a:ext>
                  </a:extLst>
                </p14:cNvPr>
                <p14:cNvContentPartPr/>
                <p14:nvPr/>
              </p14:nvContentPartPr>
              <p14:xfrm>
                <a:off x="7884586" y="4456567"/>
                <a:ext cx="5400" cy="626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20EA67EB-3101-702A-11A1-1295DA91A34E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7875586" y="4447927"/>
                  <a:ext cx="23040" cy="8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85E352BF-63F0-8C97-B62C-66ECF33CBC8B}"/>
              </a:ext>
            </a:extLst>
          </p:cNvPr>
          <p:cNvGrpSpPr/>
          <p:nvPr/>
        </p:nvGrpSpPr>
        <p:grpSpPr>
          <a:xfrm>
            <a:off x="5997826" y="5199247"/>
            <a:ext cx="937440" cy="438480"/>
            <a:chOff x="5997826" y="5199247"/>
            <a:chExt cx="937440" cy="43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93FFD110-8DA1-A327-D9F6-892CD2A231AB}"/>
                    </a:ext>
                  </a:extLst>
                </p14:cNvPr>
                <p14:cNvContentPartPr/>
                <p14:nvPr/>
              </p14:nvContentPartPr>
              <p14:xfrm>
                <a:off x="5997826" y="5314447"/>
                <a:ext cx="178200" cy="172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93FFD110-8DA1-A327-D9F6-892CD2A231A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5988826" y="5305807"/>
                  <a:ext cx="1958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C31A862-D207-2F4D-0169-AF6D7E1C7EA0}"/>
                    </a:ext>
                  </a:extLst>
                </p14:cNvPr>
                <p14:cNvContentPartPr/>
                <p14:nvPr/>
              </p14:nvContentPartPr>
              <p14:xfrm>
                <a:off x="6234706" y="5199247"/>
                <a:ext cx="135720" cy="3693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C31A862-D207-2F4D-0169-AF6D7E1C7EA0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225706" y="5190247"/>
                  <a:ext cx="15336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901B29A-C55F-405F-40DF-D89A8EFD0680}"/>
                    </a:ext>
                  </a:extLst>
                </p14:cNvPr>
                <p14:cNvContentPartPr/>
                <p14:nvPr/>
              </p14:nvContentPartPr>
              <p14:xfrm>
                <a:off x="6428746" y="5379967"/>
                <a:ext cx="149400" cy="1695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901B29A-C55F-405F-40DF-D89A8EFD068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419746" y="5371327"/>
                  <a:ext cx="1670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8912CE4C-FC81-32E3-2E3A-32103524F733}"/>
                    </a:ext>
                  </a:extLst>
                </p14:cNvPr>
                <p14:cNvContentPartPr/>
                <p14:nvPr/>
              </p14:nvContentPartPr>
              <p14:xfrm>
                <a:off x="6758506" y="5408047"/>
                <a:ext cx="137520" cy="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8912CE4C-FC81-32E3-2E3A-32103524F733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749506" y="5399047"/>
                  <a:ext cx="155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5BA9FC4A-CFE7-2B19-E4B7-C8B95DC14A1B}"/>
                    </a:ext>
                  </a:extLst>
                </p14:cNvPr>
                <p14:cNvContentPartPr/>
                <p14:nvPr/>
              </p14:nvContentPartPr>
              <p14:xfrm>
                <a:off x="6752386" y="5489047"/>
                <a:ext cx="16200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5BA9FC4A-CFE7-2B19-E4B7-C8B95DC14A1B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743386" y="5480407"/>
                  <a:ext cx="17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9F079C54-B665-08D0-3A50-969A532F8907}"/>
                    </a:ext>
                  </a:extLst>
                </p14:cNvPr>
                <p14:cNvContentPartPr/>
                <p14:nvPr/>
              </p14:nvContentPartPr>
              <p14:xfrm>
                <a:off x="6795586" y="5315527"/>
                <a:ext cx="139680" cy="3222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9F079C54-B665-08D0-3A50-969A532F8907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786946" y="5306527"/>
                  <a:ext cx="157320" cy="33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45259AAE-E4F0-84C7-100A-0C8339BDA851}"/>
              </a:ext>
            </a:extLst>
          </p:cNvPr>
          <p:cNvGrpSpPr/>
          <p:nvPr/>
        </p:nvGrpSpPr>
        <p:grpSpPr>
          <a:xfrm>
            <a:off x="7299586" y="5303287"/>
            <a:ext cx="593280" cy="355320"/>
            <a:chOff x="7299586" y="5303287"/>
            <a:chExt cx="593280" cy="35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0DA84C5-B310-2B32-3360-8A6E96CE2055}"/>
                    </a:ext>
                  </a:extLst>
                </p14:cNvPr>
                <p14:cNvContentPartPr/>
                <p14:nvPr/>
              </p14:nvContentPartPr>
              <p14:xfrm>
                <a:off x="7299586" y="5303287"/>
                <a:ext cx="100800" cy="2448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0DA84C5-B310-2B32-3360-8A6E96CE2055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290946" y="5294647"/>
                  <a:ext cx="11844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6D99BA42-6A4E-891E-13FD-A24847053FCA}"/>
                    </a:ext>
                  </a:extLst>
                </p14:cNvPr>
                <p14:cNvContentPartPr/>
                <p14:nvPr/>
              </p14:nvContentPartPr>
              <p14:xfrm>
                <a:off x="7465906" y="5517847"/>
                <a:ext cx="121680" cy="1407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6D99BA42-6A4E-891E-13FD-A24847053FCA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456906" y="5508847"/>
                  <a:ext cx="13932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5747B5E-84AC-579C-C67A-C99EC5A13737}"/>
                    </a:ext>
                  </a:extLst>
                </p14:cNvPr>
                <p14:cNvContentPartPr/>
                <p14:nvPr/>
              </p14:nvContentPartPr>
              <p14:xfrm>
                <a:off x="7761106" y="5408767"/>
                <a:ext cx="10692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65747B5E-84AC-579C-C67A-C99EC5A13737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752466" y="5400127"/>
                  <a:ext cx="124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D955C41-40AE-B5AC-CD71-04D2FC38124A}"/>
                    </a:ext>
                  </a:extLst>
                </p14:cNvPr>
                <p14:cNvContentPartPr/>
                <p14:nvPr/>
              </p14:nvContentPartPr>
              <p14:xfrm>
                <a:off x="7813306" y="5455567"/>
                <a:ext cx="79560" cy="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D955C41-40AE-B5AC-CD71-04D2FC38124A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804306" y="5446927"/>
                  <a:ext cx="972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98CABE29-DCE9-877B-A634-334B0C35146F}"/>
                  </a:ext>
                </a:extLst>
              </p14:cNvPr>
              <p14:cNvContentPartPr/>
              <p14:nvPr/>
            </p14:nvContentPartPr>
            <p14:xfrm>
              <a:off x="8101306" y="5333887"/>
              <a:ext cx="12960" cy="36108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98CABE29-DCE9-877B-A634-334B0C35146F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8092306" y="5325247"/>
                <a:ext cx="30600" cy="3787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6454FA-E206-27AC-8794-C72D44C48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3914"/>
    </mc:Choice>
    <mc:Fallback xmlns="">
      <p:transition advClick="0" advTm="143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73D19-1A11-23B0-D970-D36C7ED2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E7ABAE23-A96A-6D55-95A3-A969E9663FE0}"/>
              </a:ext>
            </a:extLst>
          </p:cNvPr>
          <p:cNvSpPr txBox="1"/>
          <p:nvPr/>
        </p:nvSpPr>
        <p:spPr>
          <a:xfrm>
            <a:off x="2528428" y="-51183"/>
            <a:ext cx="3916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How to do a read-out?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3" name="Ink 302">
                <a:extLst>
                  <a:ext uri="{FF2B5EF4-FFF2-40B4-BE49-F238E27FC236}">
                    <a16:creationId xmlns:a16="http://schemas.microsoft.com/office/drawing/2014/main" id="{CFA4258D-28B2-DE04-4644-3C196D67CB94}"/>
                  </a:ext>
                </a:extLst>
              </p14:cNvPr>
              <p14:cNvContentPartPr/>
              <p14:nvPr/>
            </p14:nvContentPartPr>
            <p14:xfrm>
              <a:off x="4694880" y="704040"/>
              <a:ext cx="5040" cy="2880"/>
            </p14:xfrm>
          </p:contentPart>
        </mc:Choice>
        <mc:Fallback xmlns="">
          <p:pic>
            <p:nvPicPr>
              <p:cNvPr id="303" name="Ink 302">
                <a:extLst>
                  <a:ext uri="{FF2B5EF4-FFF2-40B4-BE49-F238E27FC236}">
                    <a16:creationId xmlns:a16="http://schemas.microsoft.com/office/drawing/2014/main" id="{CFA4258D-28B2-DE04-4644-3C196D67CB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6480" y="695040"/>
                <a:ext cx="21504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5A297EAB-CA95-4E40-CA5B-E50BA865B85A}"/>
                  </a:ext>
                </a:extLst>
              </p14:cNvPr>
              <p14:cNvContentPartPr/>
              <p14:nvPr/>
            </p14:nvContentPartPr>
            <p14:xfrm>
              <a:off x="3425880" y="970080"/>
              <a:ext cx="111600" cy="109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5A297EAB-CA95-4E40-CA5B-E50BA865B85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17240" y="961440"/>
                <a:ext cx="129240" cy="11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F0C512E-CDDD-71C8-0DA9-FF8383619F0E}"/>
                  </a:ext>
                </a:extLst>
              </p14:cNvPr>
              <p14:cNvContentPartPr/>
              <p14:nvPr/>
            </p14:nvContentPartPr>
            <p14:xfrm>
              <a:off x="4391400" y="830040"/>
              <a:ext cx="141120" cy="932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F0C512E-CDDD-71C8-0DA9-FF8383619F0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82760" y="821040"/>
                <a:ext cx="158760" cy="9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8FD09F47-8986-0944-3864-8959BBBDF0AF}"/>
                  </a:ext>
                </a:extLst>
              </p14:cNvPr>
              <p14:cNvContentPartPr/>
              <p14:nvPr/>
            </p14:nvContentPartPr>
            <p14:xfrm>
              <a:off x="4845360" y="1120200"/>
              <a:ext cx="166680" cy="10627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8FD09F47-8986-0944-3864-8959BBBDF0A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36360" y="1111200"/>
                <a:ext cx="184320" cy="108036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7203A0D4-ABA3-8D01-CEF6-B3F79FF38A1D}"/>
              </a:ext>
            </a:extLst>
          </p:cNvPr>
          <p:cNvGrpSpPr/>
          <p:nvPr/>
        </p:nvGrpSpPr>
        <p:grpSpPr>
          <a:xfrm>
            <a:off x="1115400" y="835440"/>
            <a:ext cx="5481000" cy="2802240"/>
            <a:chOff x="880426" y="493687"/>
            <a:chExt cx="5481000" cy="280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C5D877F-2ED3-4A09-61A8-0297AFAEBC35}"/>
                    </a:ext>
                  </a:extLst>
                </p14:cNvPr>
                <p14:cNvContentPartPr/>
                <p14:nvPr/>
              </p14:nvContentPartPr>
              <p14:xfrm>
                <a:off x="1861426" y="1234207"/>
                <a:ext cx="1081080" cy="1182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C5D877F-2ED3-4A09-61A8-0297AFAEBC3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52786" y="1225567"/>
                  <a:ext cx="1098720" cy="12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1009B67-CA98-1EC3-6B28-A3E07D02BF5B}"/>
                    </a:ext>
                  </a:extLst>
                </p14:cNvPr>
                <p14:cNvContentPartPr/>
                <p14:nvPr/>
              </p14:nvContentPartPr>
              <p14:xfrm>
                <a:off x="1806346" y="2007487"/>
                <a:ext cx="3901320" cy="412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1009B67-CA98-1EC3-6B28-A3E07D02BF5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97706" y="1998487"/>
                  <a:ext cx="391896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9966251-2EB2-D3C0-088A-7B9A5EDB9D7D}"/>
                    </a:ext>
                  </a:extLst>
                </p14:cNvPr>
                <p14:cNvContentPartPr/>
                <p14:nvPr/>
              </p14:nvContentPartPr>
              <p14:xfrm>
                <a:off x="1874026" y="2451367"/>
                <a:ext cx="87840" cy="88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9966251-2EB2-D3C0-088A-7B9A5EDB9D7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65386" y="2442727"/>
                  <a:ext cx="10548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494A7F4-7AE6-BF2B-C479-0BCD95DB9969}"/>
                    </a:ext>
                  </a:extLst>
                </p14:cNvPr>
                <p14:cNvContentPartPr/>
                <p14:nvPr/>
              </p14:nvContentPartPr>
              <p14:xfrm>
                <a:off x="1887706" y="2477287"/>
                <a:ext cx="2520" cy="82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494A7F4-7AE6-BF2B-C479-0BCD95DB996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79066" y="2468287"/>
                  <a:ext cx="201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3941FA6-8F13-946C-90E8-2DE8200D2DA7}"/>
                    </a:ext>
                  </a:extLst>
                </p14:cNvPr>
                <p14:cNvContentPartPr/>
                <p14:nvPr/>
              </p14:nvContentPartPr>
              <p14:xfrm>
                <a:off x="1859266" y="2587447"/>
                <a:ext cx="68040" cy="117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3941FA6-8F13-946C-90E8-2DE8200D2DA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850626" y="2578447"/>
                  <a:ext cx="8568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4FA9F47-8691-B554-FE86-015705F26EEF}"/>
                    </a:ext>
                  </a:extLst>
                </p14:cNvPr>
                <p14:cNvContentPartPr/>
                <p14:nvPr/>
              </p14:nvContentPartPr>
              <p14:xfrm>
                <a:off x="1811746" y="2731807"/>
                <a:ext cx="90360" cy="251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4FA9F47-8691-B554-FE86-015705F26EE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802746" y="2722807"/>
                  <a:ext cx="10800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A6C48A4-8212-AC7A-B8B1-5D0079C12D52}"/>
                    </a:ext>
                  </a:extLst>
                </p14:cNvPr>
                <p14:cNvContentPartPr/>
                <p14:nvPr/>
              </p14:nvContentPartPr>
              <p14:xfrm>
                <a:off x="2459386" y="2327527"/>
                <a:ext cx="23040" cy="65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A6C48A4-8212-AC7A-B8B1-5D0079C12D5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450386" y="2318527"/>
                  <a:ext cx="4068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A7BCBCF-932A-4347-27FC-CE405F512ECE}"/>
                    </a:ext>
                  </a:extLst>
                </p14:cNvPr>
                <p14:cNvContentPartPr/>
                <p14:nvPr/>
              </p14:nvContentPartPr>
              <p14:xfrm>
                <a:off x="2426266" y="2415007"/>
                <a:ext cx="70560" cy="64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A7BCBCF-932A-4347-27FC-CE405F512EC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417266" y="2406367"/>
                  <a:ext cx="8820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90FA07D-41AA-465B-A913-F523E2AA579D}"/>
                    </a:ext>
                  </a:extLst>
                </p14:cNvPr>
                <p14:cNvContentPartPr/>
                <p14:nvPr/>
              </p14:nvContentPartPr>
              <p14:xfrm>
                <a:off x="2407906" y="2555407"/>
                <a:ext cx="72720" cy="61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90FA07D-41AA-465B-A913-F523E2AA579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99266" y="2546767"/>
                  <a:ext cx="9036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5D61E42-70DF-C54A-A53D-E63B3C4F1E95}"/>
                    </a:ext>
                  </a:extLst>
                </p14:cNvPr>
                <p14:cNvContentPartPr/>
                <p14:nvPr/>
              </p14:nvContentPartPr>
              <p14:xfrm>
                <a:off x="2405386" y="2681047"/>
                <a:ext cx="27000" cy="194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5D61E42-70DF-C54A-A53D-E63B3C4F1E9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396746" y="2672047"/>
                  <a:ext cx="446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BF41764-3E21-3144-B94B-EF1188B706EA}"/>
                    </a:ext>
                  </a:extLst>
                </p14:cNvPr>
                <p14:cNvContentPartPr/>
                <p14:nvPr/>
              </p14:nvContentPartPr>
              <p14:xfrm>
                <a:off x="2980666" y="2574487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BF41764-3E21-3144-B94B-EF1188B706E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71666" y="25658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74FD50D-31D6-1D47-6563-D5DBAF7F52F3}"/>
                    </a:ext>
                  </a:extLst>
                </p14:cNvPr>
                <p14:cNvContentPartPr/>
                <p14:nvPr/>
              </p14:nvContentPartPr>
              <p14:xfrm>
                <a:off x="2980666" y="2574487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74FD50D-31D6-1D47-6563-D5DBAF7F52F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71666" y="25658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6879DA5-E2D6-E63B-9A96-FF152FF982FC}"/>
                    </a:ext>
                  </a:extLst>
                </p14:cNvPr>
                <p14:cNvContentPartPr/>
                <p14:nvPr/>
              </p14:nvContentPartPr>
              <p14:xfrm>
                <a:off x="3800386" y="2536687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6879DA5-E2D6-E63B-9A96-FF152FF982F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791746" y="252768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9F97B5C-80B6-2CB7-BEA2-20280BE7A3E6}"/>
                    </a:ext>
                  </a:extLst>
                </p14:cNvPr>
                <p14:cNvContentPartPr/>
                <p14:nvPr/>
              </p14:nvContentPartPr>
              <p14:xfrm>
                <a:off x="4275586" y="2451007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9F97B5C-80B6-2CB7-BEA2-20280BE7A3E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66946" y="24423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892CC3D-1953-40A3-8EC2-65522C96E6F0}"/>
                    </a:ext>
                  </a:extLst>
                </p14:cNvPr>
                <p14:cNvContentPartPr/>
                <p14:nvPr/>
              </p14:nvContentPartPr>
              <p14:xfrm>
                <a:off x="4534786" y="2372887"/>
                <a:ext cx="504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892CC3D-1953-40A3-8EC2-65522C96E6F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525786" y="2363887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6C85CB8-B0D0-347D-00C9-F9D1B5E9E268}"/>
                    </a:ext>
                  </a:extLst>
                </p14:cNvPr>
                <p14:cNvContentPartPr/>
                <p14:nvPr/>
              </p14:nvContentPartPr>
              <p14:xfrm>
                <a:off x="5222026" y="1999927"/>
                <a:ext cx="61560" cy="201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6C85CB8-B0D0-347D-00C9-F9D1B5E9E26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213026" y="1990927"/>
                  <a:ext cx="792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8F251F0-C2C6-AA79-248A-B7019E7F57FF}"/>
                    </a:ext>
                  </a:extLst>
                </p14:cNvPr>
                <p14:cNvContentPartPr/>
                <p14:nvPr/>
              </p14:nvContentPartPr>
              <p14:xfrm>
                <a:off x="5174146" y="2312047"/>
                <a:ext cx="37440" cy="124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8F251F0-C2C6-AA79-248A-B7019E7F57F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165146" y="2303407"/>
                  <a:ext cx="550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A882EE9-CD2C-9692-32F9-FFB5991D5EC2}"/>
                    </a:ext>
                  </a:extLst>
                </p14:cNvPr>
                <p14:cNvContentPartPr/>
                <p14:nvPr/>
              </p14:nvContentPartPr>
              <p14:xfrm>
                <a:off x="5096386" y="2582767"/>
                <a:ext cx="60120" cy="1123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A882EE9-CD2C-9692-32F9-FFB5991D5EC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087746" y="2573767"/>
                  <a:ext cx="777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72104C8-423D-302C-68F6-A40B53FF2303}"/>
                    </a:ext>
                  </a:extLst>
                </p14:cNvPr>
                <p14:cNvContentPartPr/>
                <p14:nvPr/>
              </p14:nvContentPartPr>
              <p14:xfrm>
                <a:off x="2797786" y="1224487"/>
                <a:ext cx="17028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72104C8-423D-302C-68F6-A40B53FF230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789146" y="1215847"/>
                  <a:ext cx="187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505B7F3-3265-ECE3-60BC-B12E10C6C227}"/>
                    </a:ext>
                  </a:extLst>
                </p14:cNvPr>
                <p14:cNvContentPartPr/>
                <p14:nvPr/>
              </p14:nvContentPartPr>
              <p14:xfrm>
                <a:off x="2354266" y="1200007"/>
                <a:ext cx="2520" cy="164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505B7F3-3265-ECE3-60BC-B12E10C6C22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345626" y="1191367"/>
                  <a:ext cx="2016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E892FF9-12E4-EA8B-9441-8CA3F0F7B76A}"/>
                    </a:ext>
                  </a:extLst>
                </p14:cNvPr>
                <p14:cNvContentPartPr/>
                <p14:nvPr/>
              </p14:nvContentPartPr>
              <p14:xfrm>
                <a:off x="2474866" y="1206487"/>
                <a:ext cx="360" cy="101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E892FF9-12E4-EA8B-9441-8CA3F0F7B76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465866" y="1197487"/>
                  <a:ext cx="1800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0A063B3-BFC1-C559-E0FE-D3E58AD7561F}"/>
                    </a:ext>
                  </a:extLst>
                </p14:cNvPr>
                <p14:cNvContentPartPr/>
                <p14:nvPr/>
              </p14:nvContentPartPr>
              <p14:xfrm>
                <a:off x="2594386" y="1182007"/>
                <a:ext cx="2520" cy="1936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0A063B3-BFC1-C559-E0FE-D3E58AD7561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585386" y="1173367"/>
                  <a:ext cx="201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247B51B-EFA9-A25C-6E7E-F4BAB7BC3883}"/>
                    </a:ext>
                  </a:extLst>
                </p14:cNvPr>
                <p14:cNvContentPartPr/>
                <p14:nvPr/>
              </p14:nvContentPartPr>
              <p14:xfrm>
                <a:off x="1710946" y="2372527"/>
                <a:ext cx="186120" cy="12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247B51B-EFA9-A25C-6E7E-F4BAB7BC388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702306" y="2363887"/>
                  <a:ext cx="203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6F55C57-0638-D37E-623A-C75003B07E77}"/>
                    </a:ext>
                  </a:extLst>
                </p14:cNvPr>
                <p14:cNvContentPartPr/>
                <p14:nvPr/>
              </p14:nvContentPartPr>
              <p14:xfrm>
                <a:off x="1345186" y="2292607"/>
                <a:ext cx="336960" cy="1332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6F55C57-0638-D37E-623A-C75003B07E7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336186" y="2283967"/>
                  <a:ext cx="3546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8E7FBF6-83B5-D309-B9A6-A43EC376AEC7}"/>
                    </a:ext>
                  </a:extLst>
                </p14:cNvPr>
                <p14:cNvContentPartPr/>
                <p14:nvPr/>
              </p14:nvContentPartPr>
              <p14:xfrm>
                <a:off x="2999746" y="873127"/>
                <a:ext cx="3361680" cy="3474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8E7FBF6-83B5-D309-B9A6-A43EC376AEC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990746" y="864487"/>
                  <a:ext cx="337932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AC662FD-FC6E-A655-C7FB-979BA5B6987A}"/>
                    </a:ext>
                  </a:extLst>
                </p14:cNvPr>
                <p14:cNvContentPartPr/>
                <p14:nvPr/>
              </p14:nvContentPartPr>
              <p14:xfrm>
                <a:off x="5534506" y="873127"/>
                <a:ext cx="826920" cy="1203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AC662FD-FC6E-A655-C7FB-979BA5B6987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525506" y="864487"/>
                  <a:ext cx="844560" cy="12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06138D6-BBFC-F00C-79CD-27752EF018A3}"/>
                    </a:ext>
                  </a:extLst>
                </p14:cNvPr>
                <p14:cNvContentPartPr/>
                <p14:nvPr/>
              </p14:nvContentPartPr>
              <p14:xfrm>
                <a:off x="3235906" y="580807"/>
                <a:ext cx="79920" cy="1023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06138D6-BBFC-F00C-79CD-27752EF018A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227266" y="572167"/>
                  <a:ext cx="97560" cy="10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BBE5F86-637D-2390-F976-55A79FF2F8DF}"/>
                    </a:ext>
                  </a:extLst>
                </p14:cNvPr>
                <p14:cNvContentPartPr/>
                <p14:nvPr/>
              </p14:nvContentPartPr>
              <p14:xfrm>
                <a:off x="3247066" y="2607247"/>
                <a:ext cx="745200" cy="18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BBE5F86-637D-2390-F976-55A79FF2F8D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238426" y="2598247"/>
                  <a:ext cx="7628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A2CDD11-EC56-69AA-AFF9-6D98DF20DDDF}"/>
                    </a:ext>
                  </a:extLst>
                </p14:cNvPr>
                <p14:cNvContentPartPr/>
                <p14:nvPr/>
              </p14:nvContentPartPr>
              <p14:xfrm>
                <a:off x="3850786" y="2515447"/>
                <a:ext cx="142920" cy="211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A2CDD11-EC56-69AA-AFF9-6D98DF20DDD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842146" y="2506807"/>
                  <a:ext cx="1605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99DF753-61C1-D880-744A-721DB5A81916}"/>
                    </a:ext>
                  </a:extLst>
                </p14:cNvPr>
                <p14:cNvContentPartPr/>
                <p14:nvPr/>
              </p14:nvContentPartPr>
              <p14:xfrm>
                <a:off x="3353986" y="2839447"/>
                <a:ext cx="528840" cy="4564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99DF753-61C1-D880-744A-721DB5A8191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344986" y="2830807"/>
                  <a:ext cx="54648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C5DBBED-CFF0-FC76-7E4B-1BD12F3B7BB2}"/>
                    </a:ext>
                  </a:extLst>
                </p14:cNvPr>
                <p14:cNvContentPartPr/>
                <p14:nvPr/>
              </p14:nvContentPartPr>
              <p14:xfrm>
                <a:off x="3723706" y="2890927"/>
                <a:ext cx="162720" cy="64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C5DBBED-CFF0-FC76-7E4B-1BD12F3B7BB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714706" y="2882287"/>
                  <a:ext cx="18036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51B145A-EA65-2D63-7F21-9C850458DCF1}"/>
                    </a:ext>
                  </a:extLst>
                </p14:cNvPr>
                <p14:cNvContentPartPr/>
                <p14:nvPr/>
              </p14:nvContentPartPr>
              <p14:xfrm>
                <a:off x="3338146" y="2814607"/>
                <a:ext cx="1800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51B145A-EA65-2D63-7F21-9C850458DCF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329146" y="2805967"/>
                  <a:ext cx="35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CEB9838-CB3B-FECD-F9F7-69A73A5FCD14}"/>
                    </a:ext>
                  </a:extLst>
                </p14:cNvPr>
                <p14:cNvContentPartPr/>
                <p14:nvPr/>
              </p14:nvContentPartPr>
              <p14:xfrm>
                <a:off x="880426" y="1281007"/>
                <a:ext cx="311400" cy="296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CEB9838-CB3B-FECD-F9F7-69A73A5FCD1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71786" y="1272367"/>
                  <a:ext cx="32904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73765B4-8B4C-BE16-34CC-EEC75BDE73D3}"/>
                    </a:ext>
                  </a:extLst>
                </p14:cNvPr>
                <p14:cNvContentPartPr/>
                <p14:nvPr/>
              </p14:nvContentPartPr>
              <p14:xfrm>
                <a:off x="1179946" y="1253647"/>
                <a:ext cx="398160" cy="444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73765B4-8B4C-BE16-34CC-EEC75BDE73D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71306" y="1245007"/>
                  <a:ext cx="41580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A6A3FB1-7492-437A-9F08-CFF311E666E0}"/>
                    </a:ext>
                  </a:extLst>
                </p14:cNvPr>
                <p14:cNvContentPartPr/>
                <p14:nvPr/>
              </p14:nvContentPartPr>
              <p14:xfrm>
                <a:off x="1389826" y="1349767"/>
                <a:ext cx="190080" cy="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A6A3FB1-7492-437A-9F08-CFF311E666E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380826" y="1341127"/>
                  <a:ext cx="207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93D3652-E84A-0974-A76D-F655EC4C29CD}"/>
                    </a:ext>
                  </a:extLst>
                </p14:cNvPr>
                <p14:cNvContentPartPr/>
                <p14:nvPr/>
              </p14:nvContentPartPr>
              <p14:xfrm>
                <a:off x="1058986" y="1367047"/>
                <a:ext cx="142200" cy="2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93D3652-E84A-0974-A76D-F655EC4C29C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50346" y="1358407"/>
                  <a:ext cx="1598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336FBE9-E9AB-3B06-DF8F-C89DD12667C1}"/>
                    </a:ext>
                  </a:extLst>
                </p14:cNvPr>
                <p14:cNvContentPartPr/>
                <p14:nvPr/>
              </p14:nvContentPartPr>
              <p14:xfrm>
                <a:off x="1724986" y="1565407"/>
                <a:ext cx="382320" cy="3981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336FBE9-E9AB-3B06-DF8F-C89DD12667C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715986" y="1556407"/>
                  <a:ext cx="39996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998958B-2B4D-624C-07D4-D3264890B269}"/>
                    </a:ext>
                  </a:extLst>
                </p14:cNvPr>
                <p14:cNvContentPartPr/>
                <p14:nvPr/>
              </p14:nvContentPartPr>
              <p14:xfrm>
                <a:off x="5499226" y="493687"/>
                <a:ext cx="110880" cy="7056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998958B-2B4D-624C-07D4-D3264890B26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490226" y="484687"/>
                  <a:ext cx="128520" cy="72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10D89E9-A1CC-D771-F605-CE9305E9E334}"/>
              </a:ext>
            </a:extLst>
          </p:cNvPr>
          <p:cNvGrpSpPr/>
          <p:nvPr/>
        </p:nvGrpSpPr>
        <p:grpSpPr>
          <a:xfrm>
            <a:off x="885808" y="1053960"/>
            <a:ext cx="1130760" cy="469800"/>
            <a:chOff x="2372986" y="3310327"/>
            <a:chExt cx="1130760" cy="46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D1872DC-5BFA-FC8A-A63B-7D95451C3CA6}"/>
                    </a:ext>
                  </a:extLst>
                </p14:cNvPr>
                <p14:cNvContentPartPr/>
                <p14:nvPr/>
              </p14:nvContentPartPr>
              <p14:xfrm>
                <a:off x="2372986" y="3310327"/>
                <a:ext cx="505440" cy="3751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D1872DC-5BFA-FC8A-A63B-7D95451C3CA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363986" y="3301327"/>
                  <a:ext cx="52308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E6C1406-CE08-63DB-F39F-3790502359D6}"/>
                    </a:ext>
                  </a:extLst>
                </p14:cNvPr>
                <p14:cNvContentPartPr/>
                <p14:nvPr/>
              </p14:nvContentPartPr>
              <p14:xfrm>
                <a:off x="3075706" y="3428767"/>
                <a:ext cx="98280" cy="1648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E6C1406-CE08-63DB-F39F-3790502359D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067066" y="3420127"/>
                  <a:ext cx="11592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C144CD3-B23C-A9A8-612B-1208A5301340}"/>
                    </a:ext>
                  </a:extLst>
                </p14:cNvPr>
                <p14:cNvContentPartPr/>
                <p14:nvPr/>
              </p14:nvContentPartPr>
              <p14:xfrm>
                <a:off x="3278746" y="3396007"/>
                <a:ext cx="15840" cy="1926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C144CD3-B23C-A9A8-612B-1208A530134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269746" y="3387367"/>
                  <a:ext cx="334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2C8C9CF-CE32-EA4F-2A8E-461BB8C26C2A}"/>
                    </a:ext>
                  </a:extLst>
                </p14:cNvPr>
                <p14:cNvContentPartPr/>
                <p14:nvPr/>
              </p14:nvContentPartPr>
              <p14:xfrm>
                <a:off x="3384226" y="3409687"/>
                <a:ext cx="119520" cy="172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2C8C9CF-CE32-EA4F-2A8E-461BB8C26C2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375586" y="3401047"/>
                  <a:ext cx="13716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B184052-0077-76BC-2165-3D8B926D79E1}"/>
                    </a:ext>
                  </a:extLst>
                </p14:cNvPr>
                <p14:cNvContentPartPr/>
                <p14:nvPr/>
              </p14:nvContentPartPr>
              <p14:xfrm>
                <a:off x="2511946" y="3757447"/>
                <a:ext cx="948240" cy="22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B184052-0077-76BC-2165-3D8B926D79E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502946" y="3748807"/>
                  <a:ext cx="965880" cy="4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2BC7FC8-8828-EE6B-3D08-AFCF26253F9F}"/>
              </a:ext>
            </a:extLst>
          </p:cNvPr>
          <p:cNvGrpSpPr/>
          <p:nvPr/>
        </p:nvGrpSpPr>
        <p:grpSpPr>
          <a:xfrm>
            <a:off x="1337160" y="5003520"/>
            <a:ext cx="1109520" cy="299880"/>
            <a:chOff x="1102186" y="4661767"/>
            <a:chExt cx="1109520" cy="29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E5ADEE62-A6B0-DBA9-1518-2F0DA16D12AC}"/>
                    </a:ext>
                  </a:extLst>
                </p14:cNvPr>
                <p14:cNvContentPartPr/>
                <p14:nvPr/>
              </p14:nvContentPartPr>
              <p14:xfrm>
                <a:off x="1123066" y="4723687"/>
                <a:ext cx="144720" cy="2246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E5ADEE62-A6B0-DBA9-1518-2F0DA16D12A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114426" y="4714687"/>
                  <a:ext cx="1623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0792192-C805-C276-32E1-A4A7606785C5}"/>
                    </a:ext>
                  </a:extLst>
                </p14:cNvPr>
                <p14:cNvContentPartPr/>
                <p14:nvPr/>
              </p14:nvContentPartPr>
              <p14:xfrm>
                <a:off x="1102186" y="4675447"/>
                <a:ext cx="147600" cy="2862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0792192-C805-C276-32E1-A4A7606785C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93546" y="4666807"/>
                  <a:ext cx="16524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810E0D1A-FC7B-90A0-9010-60F524471598}"/>
                    </a:ext>
                  </a:extLst>
                </p14:cNvPr>
                <p14:cNvContentPartPr/>
                <p14:nvPr/>
              </p14:nvContentPartPr>
              <p14:xfrm>
                <a:off x="1430146" y="4834927"/>
                <a:ext cx="8928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810E0D1A-FC7B-90A0-9010-60F52447159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421146" y="4826287"/>
                  <a:ext cx="106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95F712A-7E6E-8807-2C69-84F70168741F}"/>
                    </a:ext>
                  </a:extLst>
                </p14:cNvPr>
                <p14:cNvContentPartPr/>
                <p14:nvPr/>
              </p14:nvContentPartPr>
              <p14:xfrm>
                <a:off x="1430506" y="4913047"/>
                <a:ext cx="8496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95F712A-7E6E-8807-2C69-84F70168741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421866" y="4904407"/>
                  <a:ext cx="10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9332065-2F94-0F55-9C17-023F1BA54DAF}"/>
                    </a:ext>
                  </a:extLst>
                </p14:cNvPr>
                <p14:cNvContentPartPr/>
                <p14:nvPr/>
              </p14:nvContentPartPr>
              <p14:xfrm>
                <a:off x="1743706" y="4709287"/>
                <a:ext cx="138960" cy="1767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9332065-2F94-0F55-9C17-023F1BA54DA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734706" y="4700287"/>
                  <a:ext cx="1566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0E4508FE-49B2-1E3A-178C-72959F90ADB7}"/>
                    </a:ext>
                  </a:extLst>
                </p14:cNvPr>
                <p14:cNvContentPartPr/>
                <p14:nvPr/>
              </p14:nvContentPartPr>
              <p14:xfrm>
                <a:off x="1733266" y="4661767"/>
                <a:ext cx="120240" cy="261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0E4508FE-49B2-1E3A-178C-72959F90ADB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724266" y="4652767"/>
                  <a:ext cx="13788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7C47DA9-B3FA-3921-3831-689B08C14537}"/>
                    </a:ext>
                  </a:extLst>
                </p14:cNvPr>
                <p14:cNvContentPartPr/>
                <p14:nvPr/>
              </p14:nvContentPartPr>
              <p14:xfrm>
                <a:off x="2105506" y="4706767"/>
                <a:ext cx="3240" cy="1587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7C47DA9-B3FA-3921-3831-689B08C1453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096506" y="4698127"/>
                  <a:ext cx="208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F6E8CE34-9B30-E23C-1454-882A54D21A05}"/>
                    </a:ext>
                  </a:extLst>
                </p14:cNvPr>
                <p14:cNvContentPartPr/>
                <p14:nvPr/>
              </p14:nvContentPartPr>
              <p14:xfrm>
                <a:off x="2021626" y="4779127"/>
                <a:ext cx="19008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F6E8CE34-9B30-E23C-1454-882A54D21A0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012626" y="4770127"/>
                  <a:ext cx="2077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9A51424-ADF4-218E-7A17-86CD2CE97237}"/>
              </a:ext>
            </a:extLst>
          </p:cNvPr>
          <p:cNvGrpSpPr/>
          <p:nvPr/>
        </p:nvGrpSpPr>
        <p:grpSpPr>
          <a:xfrm>
            <a:off x="2890200" y="4300800"/>
            <a:ext cx="1260360" cy="2076840"/>
            <a:chOff x="2655226" y="3959047"/>
            <a:chExt cx="1260360" cy="207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55976FF-4083-0339-758A-D0D367EBD956}"/>
                    </a:ext>
                  </a:extLst>
                </p14:cNvPr>
                <p14:cNvContentPartPr/>
                <p14:nvPr/>
              </p14:nvContentPartPr>
              <p14:xfrm>
                <a:off x="2655226" y="4013767"/>
                <a:ext cx="185760" cy="20199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55976FF-4083-0339-758A-D0D367EBD95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646586" y="4004767"/>
                  <a:ext cx="203400" cy="20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C0775DFD-7E62-7DC8-1AA8-678462300DF2}"/>
                    </a:ext>
                  </a:extLst>
                </p14:cNvPr>
                <p14:cNvContentPartPr/>
                <p14:nvPr/>
              </p14:nvContentPartPr>
              <p14:xfrm>
                <a:off x="3147346" y="3959047"/>
                <a:ext cx="360" cy="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C0775DFD-7E62-7DC8-1AA8-678462300DF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138346" y="395040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433ED2A-0885-C4D4-FFC6-80AC4047B22E}"/>
                    </a:ext>
                  </a:extLst>
                </p14:cNvPr>
                <p14:cNvContentPartPr/>
                <p14:nvPr/>
              </p14:nvContentPartPr>
              <p14:xfrm>
                <a:off x="3095506" y="3991807"/>
                <a:ext cx="288720" cy="2044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433ED2A-0885-C4D4-FFC6-80AC4047B22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086866" y="3983167"/>
                  <a:ext cx="306360" cy="20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BBFD90F-3777-F03D-DAC3-261DBFF24CAB}"/>
                    </a:ext>
                  </a:extLst>
                </p14:cNvPr>
                <p14:cNvContentPartPr/>
                <p14:nvPr/>
              </p14:nvContentPartPr>
              <p14:xfrm>
                <a:off x="3585466" y="4814047"/>
                <a:ext cx="115920" cy="2116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BBFD90F-3777-F03D-DAC3-261DBFF24CA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576826" y="4805047"/>
                  <a:ext cx="1335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2198A5A-C489-C669-638A-C77C0EBD9257}"/>
                    </a:ext>
                  </a:extLst>
                </p14:cNvPr>
                <p14:cNvContentPartPr/>
                <p14:nvPr/>
              </p14:nvContentPartPr>
              <p14:xfrm>
                <a:off x="3574306" y="4827007"/>
                <a:ext cx="115200" cy="2070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2198A5A-C489-C669-638A-C77C0EBD925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565306" y="4818367"/>
                  <a:ext cx="1328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27ACA8C6-3896-FAC6-CB19-F76E6A01CEB2}"/>
                    </a:ext>
                  </a:extLst>
                </p14:cNvPr>
                <p14:cNvContentPartPr/>
                <p14:nvPr/>
              </p14:nvContentPartPr>
              <p14:xfrm>
                <a:off x="3774106" y="4789207"/>
                <a:ext cx="141480" cy="2552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27ACA8C6-3896-FAC6-CB19-F76E6A01CEB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765466" y="4780207"/>
                  <a:ext cx="159120" cy="27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931D1-8DE8-3B43-01BD-96208F0E00A0}"/>
              </a:ext>
            </a:extLst>
          </p:cNvPr>
          <p:cNvGrpSpPr/>
          <p:nvPr/>
        </p:nvGrpSpPr>
        <p:grpSpPr>
          <a:xfrm>
            <a:off x="2449200" y="1911120"/>
            <a:ext cx="1073520" cy="226440"/>
            <a:chOff x="2214226" y="1569367"/>
            <a:chExt cx="1073520" cy="22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42EF6DFE-94D7-7D53-CC5A-D7C4D041B8C5}"/>
                    </a:ext>
                  </a:extLst>
                </p14:cNvPr>
                <p14:cNvContentPartPr/>
                <p14:nvPr/>
              </p14:nvContentPartPr>
              <p14:xfrm>
                <a:off x="2518066" y="1694647"/>
                <a:ext cx="769680" cy="1011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42EF6DFE-94D7-7D53-CC5A-D7C4D041B8C5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509066" y="1685647"/>
                  <a:ext cx="7873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CDFF778-9222-DDF0-9570-F69A847DCFD4}"/>
                    </a:ext>
                  </a:extLst>
                </p14:cNvPr>
                <p14:cNvContentPartPr/>
                <p14:nvPr/>
              </p14:nvContentPartPr>
              <p14:xfrm>
                <a:off x="2214226" y="1596007"/>
                <a:ext cx="87120" cy="727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CDFF778-9222-DDF0-9570-F69A847DCFD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205226" y="1587367"/>
                  <a:ext cx="10476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01CFF08-048E-0FA5-ADE6-E260A6980861}"/>
                    </a:ext>
                  </a:extLst>
                </p14:cNvPr>
                <p14:cNvContentPartPr/>
                <p14:nvPr/>
              </p14:nvContentPartPr>
              <p14:xfrm>
                <a:off x="2332306" y="1589887"/>
                <a:ext cx="52200" cy="89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01CFF08-048E-0FA5-ADE6-E260A6980861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323306" y="1581247"/>
                  <a:ext cx="698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C902AB3-F831-1807-8AFF-704B1B792953}"/>
                    </a:ext>
                  </a:extLst>
                </p14:cNvPr>
                <p14:cNvContentPartPr/>
                <p14:nvPr/>
              </p14:nvContentPartPr>
              <p14:xfrm>
                <a:off x="2426986" y="1569367"/>
                <a:ext cx="51120" cy="109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C902AB3-F831-1807-8AFF-704B1B792953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418346" y="1560367"/>
                  <a:ext cx="68760" cy="12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87909D3-B7A0-06E6-BD0F-3C6BFE9B93BC}"/>
                  </a:ext>
                </a:extLst>
              </p14:cNvPr>
              <p14:cNvContentPartPr/>
              <p14:nvPr/>
            </p14:nvContentPartPr>
            <p14:xfrm>
              <a:off x="3033120" y="4449480"/>
              <a:ext cx="102600" cy="1130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87909D3-B7A0-06E6-BD0F-3C6BFE9B93BC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024480" y="4440840"/>
                <a:ext cx="12024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9F7F49E-E769-D637-DCA3-8FE8F6FDFED7}"/>
                  </a:ext>
                </a:extLst>
              </p14:cNvPr>
              <p14:cNvContentPartPr/>
              <p14:nvPr/>
            </p14:nvContentPartPr>
            <p14:xfrm>
              <a:off x="3097560" y="4823160"/>
              <a:ext cx="83160" cy="91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9F7F49E-E769-D637-DCA3-8FE8F6FDFED7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3088920" y="4814160"/>
                <a:ext cx="10080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C8A5B5C-9745-2D49-AAA7-2E38B1B1F1C3}"/>
                  </a:ext>
                </a:extLst>
              </p14:cNvPr>
              <p14:cNvContentPartPr/>
              <p14:nvPr/>
            </p14:nvContentPartPr>
            <p14:xfrm>
              <a:off x="3127440" y="5146800"/>
              <a:ext cx="78840" cy="123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C8A5B5C-9745-2D49-AAA7-2E38B1B1F1C3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118440" y="5138160"/>
                <a:ext cx="96480" cy="14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8BD42E8C-7489-BA79-C0C1-EF688F844ACD}"/>
              </a:ext>
            </a:extLst>
          </p:cNvPr>
          <p:cNvGrpSpPr/>
          <p:nvPr/>
        </p:nvGrpSpPr>
        <p:grpSpPr>
          <a:xfrm>
            <a:off x="3061920" y="5472600"/>
            <a:ext cx="189360" cy="144360"/>
            <a:chOff x="2826946" y="5130847"/>
            <a:chExt cx="189360" cy="14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2C91ADD-9A9B-8E2D-D846-335DDB88F2E8}"/>
                    </a:ext>
                  </a:extLst>
                </p14:cNvPr>
                <p14:cNvContentPartPr/>
                <p14:nvPr/>
              </p14:nvContentPartPr>
              <p14:xfrm>
                <a:off x="2889946" y="5133727"/>
                <a:ext cx="360" cy="141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2C91ADD-9A9B-8E2D-D846-335DDB88F2E8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881306" y="5124727"/>
                  <a:ext cx="180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E75CEE2-9108-11DD-8C0F-CF5490344F47}"/>
                    </a:ext>
                  </a:extLst>
                </p14:cNvPr>
                <p14:cNvContentPartPr/>
                <p14:nvPr/>
              </p14:nvContentPartPr>
              <p14:xfrm>
                <a:off x="2826946" y="5216887"/>
                <a:ext cx="12492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E75CEE2-9108-11DD-8C0F-CF5490344F47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818306" y="5208247"/>
                  <a:ext cx="142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441DC2E-E479-8988-E837-53D301F51F2F}"/>
                    </a:ext>
                  </a:extLst>
                </p14:cNvPr>
                <p14:cNvContentPartPr/>
                <p14:nvPr/>
              </p14:nvContentPartPr>
              <p14:xfrm>
                <a:off x="3015946" y="5130847"/>
                <a:ext cx="360" cy="140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441DC2E-E479-8988-E837-53D301F51F2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006946" y="5121847"/>
                  <a:ext cx="18000" cy="15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F136D8C-CA32-E7B0-E524-DC940BB2134C}"/>
              </a:ext>
            </a:extLst>
          </p:cNvPr>
          <p:cNvGrpSpPr/>
          <p:nvPr/>
        </p:nvGrpSpPr>
        <p:grpSpPr>
          <a:xfrm>
            <a:off x="3061920" y="5736480"/>
            <a:ext cx="168840" cy="156600"/>
            <a:chOff x="2826946" y="5394727"/>
            <a:chExt cx="168840" cy="15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DA006B0-C903-AD95-D845-66FDF30CFF71}"/>
                    </a:ext>
                  </a:extLst>
                </p14:cNvPr>
                <p14:cNvContentPartPr/>
                <p14:nvPr/>
              </p14:nvContentPartPr>
              <p14:xfrm>
                <a:off x="2826946" y="5473927"/>
                <a:ext cx="7452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DA006B0-C903-AD95-D845-66FDF30CFF71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818306" y="5465287"/>
                  <a:ext cx="9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7F5991C-5C3D-6150-63A9-C384C7F9FE86}"/>
                    </a:ext>
                  </a:extLst>
                </p14:cNvPr>
                <p14:cNvContentPartPr/>
                <p14:nvPr/>
              </p14:nvContentPartPr>
              <p14:xfrm>
                <a:off x="2995426" y="5394727"/>
                <a:ext cx="360" cy="156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7F5991C-5C3D-6150-63A9-C384C7F9FE8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986426" y="5385727"/>
                  <a:ext cx="18000" cy="17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20848B-4184-2500-4F68-33C79619C6C8}"/>
              </a:ext>
            </a:extLst>
          </p:cNvPr>
          <p:cNvGrpSpPr/>
          <p:nvPr/>
        </p:nvGrpSpPr>
        <p:grpSpPr>
          <a:xfrm>
            <a:off x="3109440" y="6039600"/>
            <a:ext cx="172800" cy="221760"/>
            <a:chOff x="2874466" y="5697847"/>
            <a:chExt cx="172800" cy="22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DE9047A-99BB-B434-CDD4-E194AD20D5B8}"/>
                    </a:ext>
                  </a:extLst>
                </p14:cNvPr>
                <p14:cNvContentPartPr/>
                <p14:nvPr/>
              </p14:nvContentPartPr>
              <p14:xfrm>
                <a:off x="2874466" y="5760847"/>
                <a:ext cx="921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DE9047A-99BB-B434-CDD4-E194AD20D5B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865466" y="5751847"/>
                  <a:ext cx="10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F15F6D0-AE69-47EC-4259-0429D195104B}"/>
                    </a:ext>
                  </a:extLst>
                </p14:cNvPr>
                <p14:cNvContentPartPr/>
                <p14:nvPr/>
              </p14:nvContentPartPr>
              <p14:xfrm>
                <a:off x="3034666" y="5697847"/>
                <a:ext cx="12600" cy="221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F15F6D0-AE69-47EC-4259-0429D195104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025666" y="5688847"/>
                  <a:ext cx="30240" cy="23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4F21710-6FE3-0F3D-BF81-164D0FEB6279}"/>
              </a:ext>
            </a:extLst>
          </p:cNvPr>
          <p:cNvGrpSpPr/>
          <p:nvPr/>
        </p:nvGrpSpPr>
        <p:grpSpPr>
          <a:xfrm>
            <a:off x="2949240" y="5407080"/>
            <a:ext cx="460440" cy="1007280"/>
            <a:chOff x="2714266" y="5065327"/>
            <a:chExt cx="460440" cy="100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2315508-83AF-B4F6-6F3E-2D9B066C29C0}"/>
                    </a:ext>
                  </a:extLst>
                </p14:cNvPr>
                <p14:cNvContentPartPr/>
                <p14:nvPr/>
              </p14:nvContentPartPr>
              <p14:xfrm>
                <a:off x="2714266" y="5065327"/>
                <a:ext cx="24840" cy="893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2315508-83AF-B4F6-6F3E-2D9B066C29C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705626" y="5056687"/>
                  <a:ext cx="42480" cy="91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ECAE420-69F0-4D5E-BD42-D81F8499BEE5}"/>
                    </a:ext>
                  </a:extLst>
                </p14:cNvPr>
                <p14:cNvContentPartPr/>
                <p14:nvPr/>
              </p14:nvContentPartPr>
              <p14:xfrm>
                <a:off x="2714986" y="5133007"/>
                <a:ext cx="459720" cy="939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ECAE420-69F0-4D5E-BD42-D81F8499BEE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705986" y="5124367"/>
                  <a:ext cx="477360" cy="95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0C51D3C9-485E-8FE4-29F1-A34ED69209EA}"/>
                  </a:ext>
                </a:extLst>
              </p14:cNvPr>
              <p14:cNvContentPartPr/>
              <p14:nvPr/>
            </p14:nvContentPartPr>
            <p14:xfrm>
              <a:off x="4885320" y="4049520"/>
              <a:ext cx="700920" cy="6109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0C51D3C9-485E-8FE4-29F1-A34ED69209EA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876320" y="4040880"/>
                <a:ext cx="718560" cy="62856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27E785AA-ED0E-DE43-2309-0FA91E27FCCE}"/>
              </a:ext>
            </a:extLst>
          </p:cNvPr>
          <p:cNvGrpSpPr/>
          <p:nvPr/>
        </p:nvGrpSpPr>
        <p:grpSpPr>
          <a:xfrm>
            <a:off x="5811960" y="3908760"/>
            <a:ext cx="1310040" cy="621360"/>
            <a:chOff x="5576986" y="3567007"/>
            <a:chExt cx="1310040" cy="62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62B0F60-24CD-5115-8AF8-08CB8D9A3335}"/>
                    </a:ext>
                  </a:extLst>
                </p14:cNvPr>
                <p14:cNvContentPartPr/>
                <p14:nvPr/>
              </p14:nvContentPartPr>
              <p14:xfrm>
                <a:off x="5576986" y="3653047"/>
                <a:ext cx="752040" cy="535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62B0F60-24CD-5115-8AF8-08CB8D9A3335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568346" y="3644047"/>
                  <a:ext cx="769680" cy="55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098D355-A517-F6CA-1675-415D5767EBAE}"/>
                    </a:ext>
                  </a:extLst>
                </p14:cNvPr>
                <p14:cNvContentPartPr/>
                <p14:nvPr/>
              </p14:nvContentPartPr>
              <p14:xfrm>
                <a:off x="6213466" y="3772567"/>
                <a:ext cx="199080" cy="79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098D355-A517-F6CA-1675-415D5767EBA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204826" y="3763927"/>
                  <a:ext cx="21672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259A4A7-6CC9-ECBA-8590-1266FD8EEF2F}"/>
                    </a:ext>
                  </a:extLst>
                </p14:cNvPr>
                <p14:cNvContentPartPr/>
                <p14:nvPr/>
              </p14:nvContentPartPr>
              <p14:xfrm>
                <a:off x="5784346" y="3883807"/>
                <a:ext cx="132120" cy="36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259A4A7-6CC9-ECBA-8590-1266FD8EEF2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775346" y="3874807"/>
                  <a:ext cx="1497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DFD6B4E-79E9-8D4E-5B0E-B30E5D4CDEE5}"/>
                    </a:ext>
                  </a:extLst>
                </p14:cNvPr>
                <p14:cNvContentPartPr/>
                <p14:nvPr/>
              </p14:nvContentPartPr>
              <p14:xfrm>
                <a:off x="6600466" y="3567007"/>
                <a:ext cx="286560" cy="351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DFD6B4E-79E9-8D4E-5B0E-B30E5D4CDEE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591826" y="3558007"/>
                  <a:ext cx="30420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98EF7B5-8FFB-9C0B-61F8-98543C272B8A}"/>
                    </a:ext>
                  </a:extLst>
                </p14:cNvPr>
                <p14:cNvContentPartPr/>
                <p14:nvPr/>
              </p14:nvContentPartPr>
              <p14:xfrm>
                <a:off x="6558346" y="3744127"/>
                <a:ext cx="222480" cy="18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98EF7B5-8FFB-9C0B-61F8-98543C272B8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549346" y="3735127"/>
                  <a:ext cx="2401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6E648EF-9C73-378C-9DBC-A15F45E744AC}"/>
                    </a:ext>
                  </a:extLst>
                </p14:cNvPr>
                <p14:cNvContentPartPr/>
                <p14:nvPr/>
              </p14:nvContentPartPr>
              <p14:xfrm>
                <a:off x="6786226" y="3824767"/>
                <a:ext cx="21960" cy="1058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6E648EF-9C73-378C-9DBC-A15F45E744AC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777586" y="3815767"/>
                  <a:ext cx="396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A3CB8AC-4310-729C-F251-3CC2B9F56FA0}"/>
                    </a:ext>
                  </a:extLst>
                </p14:cNvPr>
                <p14:cNvContentPartPr/>
                <p14:nvPr/>
              </p14:nvContentPartPr>
              <p14:xfrm>
                <a:off x="5952826" y="3878767"/>
                <a:ext cx="16920" cy="1890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A3CB8AC-4310-729C-F251-3CC2B9F56FA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944186" y="3869767"/>
                  <a:ext cx="34560" cy="20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A399241-9166-BE32-6AB3-3D619ACE9732}"/>
              </a:ext>
            </a:extLst>
          </p:cNvPr>
          <p:cNvGrpSpPr/>
          <p:nvPr/>
        </p:nvGrpSpPr>
        <p:grpSpPr>
          <a:xfrm>
            <a:off x="7467600" y="3962400"/>
            <a:ext cx="313200" cy="327960"/>
            <a:chOff x="7232626" y="3620647"/>
            <a:chExt cx="31320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34058BC-524E-2840-20A3-A756F3EB6CE4}"/>
                    </a:ext>
                  </a:extLst>
                </p14:cNvPr>
                <p14:cNvContentPartPr/>
                <p14:nvPr/>
              </p14:nvContentPartPr>
              <p14:xfrm>
                <a:off x="7232626" y="3660967"/>
                <a:ext cx="122760" cy="1792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34058BC-524E-2840-20A3-A756F3EB6CE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223986" y="3651967"/>
                  <a:ext cx="1404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EA24FA0-0C5E-6064-8070-4D13FC105F62}"/>
                    </a:ext>
                  </a:extLst>
                </p14:cNvPr>
                <p14:cNvContentPartPr/>
                <p14:nvPr/>
              </p14:nvContentPartPr>
              <p14:xfrm>
                <a:off x="7461946" y="3620647"/>
                <a:ext cx="2520" cy="2509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EA24FA0-0C5E-6064-8070-4D13FC105F6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452946" y="3611647"/>
                  <a:ext cx="2016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E71B25CE-98A4-4B69-528C-9BE7AC6114DA}"/>
                    </a:ext>
                  </a:extLst>
                </p14:cNvPr>
                <p14:cNvContentPartPr/>
                <p14:nvPr/>
              </p14:nvContentPartPr>
              <p14:xfrm>
                <a:off x="7543306" y="3664567"/>
                <a:ext cx="2520" cy="2840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E71B25CE-98A4-4B69-528C-9BE7AC6114D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534666" y="3655927"/>
                  <a:ext cx="20160" cy="30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F8B1F42C-A88F-B0C5-B6A0-1D81B3F1C0C0}"/>
                  </a:ext>
                </a:extLst>
              </p14:cNvPr>
              <p14:cNvContentPartPr/>
              <p14:nvPr/>
            </p14:nvContentPartPr>
            <p14:xfrm>
              <a:off x="4215106" y="5129407"/>
              <a:ext cx="105480" cy="1828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F8B1F42C-A88F-B0C5-B6A0-1D81B3F1C0C0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206106" y="5120407"/>
                <a:ext cx="123120" cy="200520"/>
              </a:xfrm>
              <a:prstGeom prst="rect">
                <a:avLst/>
              </a:prstGeom>
            </p:spPr>
          </p:pic>
        </mc:Fallback>
      </mc:AlternateContent>
      <p:pic>
        <p:nvPicPr>
          <p:cNvPr id="74" name="Audio 73">
            <a:hlinkClick r:id="" action="ppaction://media"/>
            <a:extLst>
              <a:ext uri="{FF2B5EF4-FFF2-40B4-BE49-F238E27FC236}">
                <a16:creationId xmlns:a16="http://schemas.microsoft.com/office/drawing/2014/main" id="{B94E3FDB-4539-A780-E92C-977208B39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4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2709"/>
    </mc:Choice>
    <mc:Fallback xmlns="">
      <p:transition advClick="0" advTm="42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311339" y="2819400"/>
            <a:ext cx="6521337" cy="158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9D. Tweaking {x}, W for</a:t>
            </a: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a given truth table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1AFBA8-5FC6-CCEB-7690-C555CC8B1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1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7125"/>
    </mc:Choice>
    <mc:Fallback>
      <p:transition advClick="0" advTm="57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73D19-1A11-23B0-D970-D36C7ED2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E7ABAE23-A96A-6D55-95A3-A969E9663FE0}"/>
              </a:ext>
            </a:extLst>
          </p:cNvPr>
          <p:cNvSpPr txBox="1"/>
          <p:nvPr/>
        </p:nvSpPr>
        <p:spPr>
          <a:xfrm>
            <a:off x="1327359" y="1752600"/>
            <a:ext cx="5681362" cy="2505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But how to work out {x}, [W] </a:t>
            </a:r>
          </a:p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for a given input-output relation </a:t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(</a:t>
            </a:r>
            <a:r>
              <a:rPr lang="en-US" sz="2800" dirty="0" err="1">
                <a:solidFill>
                  <a:srgbClr val="0000FF"/>
                </a:solidFill>
              </a:rPr>
              <a:t>ie</a:t>
            </a:r>
            <a:r>
              <a:rPr lang="en-US" sz="2800" dirty="0">
                <a:solidFill>
                  <a:srgbClr val="0000FF"/>
                </a:solidFill>
              </a:rPr>
              <a:t>, truth table)?</a:t>
            </a:r>
          </a:p>
          <a:p>
            <a:pPr algn="ctr">
              <a:buNone/>
            </a:pPr>
            <a:endParaRPr lang="en-US" sz="2800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Use backpropagation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736036-32B8-1E77-DE31-086065D42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2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4693"/>
    </mc:Choice>
    <mc:Fallback>
      <p:transition advClick="0" advTm="34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18E61F1-621B-B805-F1AE-59D52FBD873D}"/>
                  </a:ext>
                </a:extLst>
              </p14:cNvPr>
              <p14:cNvContentPartPr/>
              <p14:nvPr/>
            </p14:nvContentPartPr>
            <p14:xfrm>
              <a:off x="384932" y="1683021"/>
              <a:ext cx="163800" cy="55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18E61F1-621B-B805-F1AE-59D52FBD873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5912" y="1674079"/>
                <a:ext cx="181479" cy="72605"/>
              </a:xfrm>
              <a:prstGeom prst="rect">
                <a:avLst/>
              </a:prstGeom>
            </p:spPr>
          </p:pic>
        </mc:Fallback>
      </mc:AlternateContent>
      <p:grpSp>
        <p:nvGrpSpPr>
          <p:cNvPr id="136" name="Group 135">
            <a:extLst>
              <a:ext uri="{FF2B5EF4-FFF2-40B4-BE49-F238E27FC236}">
                <a16:creationId xmlns:a16="http://schemas.microsoft.com/office/drawing/2014/main" id="{A3155EEE-BDB9-9356-B9F4-AA521DD01C2F}"/>
              </a:ext>
            </a:extLst>
          </p:cNvPr>
          <p:cNvGrpSpPr/>
          <p:nvPr/>
        </p:nvGrpSpPr>
        <p:grpSpPr>
          <a:xfrm>
            <a:off x="326252" y="1826661"/>
            <a:ext cx="469440" cy="296280"/>
            <a:chOff x="511066" y="1248967"/>
            <a:chExt cx="469440" cy="29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CB534DB-3335-D7E2-5D23-1B3CC92B5611}"/>
                    </a:ext>
                  </a:extLst>
                </p14:cNvPr>
                <p14:cNvContentPartPr/>
                <p14:nvPr/>
              </p14:nvContentPartPr>
              <p14:xfrm>
                <a:off x="511066" y="1248967"/>
                <a:ext cx="229320" cy="2962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CB534DB-3335-D7E2-5D23-1B3CC92B561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2066" y="1239967"/>
                  <a:ext cx="24696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22B3B39-44A2-E87D-028D-EACF13FEED53}"/>
                    </a:ext>
                  </a:extLst>
                </p14:cNvPr>
                <p14:cNvContentPartPr/>
                <p14:nvPr/>
              </p14:nvContentPartPr>
              <p14:xfrm>
                <a:off x="556426" y="1405207"/>
                <a:ext cx="12276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22B3B39-44A2-E87D-028D-EACF13FEED5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7786" y="1396207"/>
                  <a:ext cx="140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BF4BEB6-34B3-0071-6714-1FA8605AC639}"/>
                    </a:ext>
                  </a:extLst>
                </p14:cNvPr>
                <p14:cNvContentPartPr/>
                <p14:nvPr/>
              </p14:nvContentPartPr>
              <p14:xfrm>
                <a:off x="876466" y="1342927"/>
                <a:ext cx="104040" cy="2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BF4BEB6-34B3-0071-6714-1FA8605AC63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67466" y="1334287"/>
                  <a:ext cx="1216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C0F9A2C-AE25-FEB1-7881-084FCC363D04}"/>
                    </a:ext>
                  </a:extLst>
                </p14:cNvPr>
                <p14:cNvContentPartPr/>
                <p14:nvPr/>
              </p14:nvContentPartPr>
              <p14:xfrm>
                <a:off x="873226" y="1434007"/>
                <a:ext cx="100080" cy="2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C0F9A2C-AE25-FEB1-7881-084FCC363D0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64226" y="1425367"/>
                  <a:ext cx="117720" cy="20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38D17126-7FCD-F625-FC9E-2B0084B68CD5}"/>
              </a:ext>
            </a:extLst>
          </p:cNvPr>
          <p:cNvSpPr/>
          <p:nvPr/>
        </p:nvSpPr>
        <p:spPr>
          <a:xfrm>
            <a:off x="119986" y="1339694"/>
            <a:ext cx="4724400" cy="13716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9E972C60-19B8-7F0D-30E8-0ED5DC9E2991}"/>
                  </a:ext>
                </a:extLst>
              </p14:cNvPr>
              <p14:cNvContentPartPr/>
              <p14:nvPr/>
            </p14:nvContentPartPr>
            <p14:xfrm>
              <a:off x="1233092" y="1685901"/>
              <a:ext cx="293040" cy="43812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9E972C60-19B8-7F0D-30E8-0ED5DC9E299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24081" y="1676901"/>
                <a:ext cx="310702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3B253E0B-9001-FABD-FD58-E2B35288CEE1}"/>
                  </a:ext>
                </a:extLst>
              </p14:cNvPr>
              <p14:cNvContentPartPr/>
              <p14:nvPr/>
            </p14:nvContentPartPr>
            <p14:xfrm>
              <a:off x="1400492" y="2246061"/>
              <a:ext cx="67680" cy="14148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3B253E0B-9001-FABD-FD58-E2B35288CEE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91492" y="2237038"/>
                <a:ext cx="85320" cy="159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FB0F6E31-F7B2-77C3-6129-61891E9A4A22}"/>
                  </a:ext>
                </a:extLst>
              </p14:cNvPr>
              <p14:cNvContentPartPr/>
              <p14:nvPr/>
            </p14:nvContentPartPr>
            <p14:xfrm>
              <a:off x="1719092" y="1837461"/>
              <a:ext cx="128160" cy="18072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FB0F6E31-F7B2-77C3-6129-61891E9A4A2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10117" y="1828461"/>
                <a:ext cx="145751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B8A1B672-5EE0-95A1-5C6A-45574267A550}"/>
                  </a:ext>
                </a:extLst>
              </p14:cNvPr>
              <p14:cNvContentPartPr/>
              <p14:nvPr/>
            </p14:nvContentPartPr>
            <p14:xfrm>
              <a:off x="1890092" y="1958061"/>
              <a:ext cx="50040" cy="14256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B8A1B672-5EE0-95A1-5C6A-45574267A55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81092" y="1949038"/>
                <a:ext cx="67680" cy="1602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528EAA9F-C914-3A54-F4F6-F7F16A63675E}"/>
                  </a:ext>
                </a:extLst>
              </p14:cNvPr>
              <p14:cNvContentPartPr/>
              <p14:nvPr/>
            </p14:nvContentPartPr>
            <p14:xfrm>
              <a:off x="1903772" y="1958781"/>
              <a:ext cx="360" cy="252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528EAA9F-C914-3A54-F4F6-F7F16A63675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94772" y="1949781"/>
                <a:ext cx="180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6BD23FC7-F034-1CB4-E5CB-943626D0BBC1}"/>
                  </a:ext>
                </a:extLst>
              </p14:cNvPr>
              <p14:cNvContentPartPr/>
              <p14:nvPr/>
            </p14:nvContentPartPr>
            <p14:xfrm>
              <a:off x="1459172" y="2222061"/>
              <a:ext cx="377640" cy="99432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6BD23FC7-F034-1CB4-E5CB-943626D0BBC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450172" y="2213061"/>
                <a:ext cx="395280" cy="10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5541AB7F-9533-5EFA-F069-E0CB7A2793B1}"/>
                  </a:ext>
                </a:extLst>
              </p14:cNvPr>
              <p14:cNvContentPartPr/>
              <p14:nvPr/>
            </p14:nvContentPartPr>
            <p14:xfrm>
              <a:off x="1438652" y="3113061"/>
              <a:ext cx="119880" cy="11664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5541AB7F-9533-5EFA-F069-E0CB7A2793B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29679" y="3104061"/>
                <a:ext cx="137467" cy="13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6DF546F-B926-B6C9-A517-44F5622ECDA5}"/>
              </a:ext>
            </a:extLst>
          </p:cNvPr>
          <p:cNvGrpSpPr/>
          <p:nvPr/>
        </p:nvGrpSpPr>
        <p:grpSpPr>
          <a:xfrm>
            <a:off x="1073612" y="3421221"/>
            <a:ext cx="592920" cy="256680"/>
            <a:chOff x="1029826" y="2919727"/>
            <a:chExt cx="592920" cy="25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9B06BBE4-794F-E20B-B2E4-9404BE836537}"/>
                    </a:ext>
                  </a:extLst>
                </p14:cNvPr>
                <p14:cNvContentPartPr/>
                <p14:nvPr/>
              </p14:nvContentPartPr>
              <p14:xfrm>
                <a:off x="1029826" y="2919727"/>
                <a:ext cx="220680" cy="2516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9B06BBE4-794F-E20B-B2E4-9404BE83653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20826" y="2911087"/>
                  <a:ext cx="23832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C8554E29-37E9-6814-E9FD-F12D25E9248D}"/>
                    </a:ext>
                  </a:extLst>
                </p14:cNvPr>
                <p14:cNvContentPartPr/>
                <p14:nvPr/>
              </p14:nvContentPartPr>
              <p14:xfrm>
                <a:off x="1196146" y="2965087"/>
                <a:ext cx="5040" cy="50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C8554E29-37E9-6814-E9FD-F12D25E924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87146" y="2956087"/>
                  <a:ext cx="226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1969BE0-D01C-9166-B170-CA2798CEF3EB}"/>
                    </a:ext>
                  </a:extLst>
                </p14:cNvPr>
                <p14:cNvContentPartPr/>
                <p14:nvPr/>
              </p14:nvContentPartPr>
              <p14:xfrm>
                <a:off x="1305586" y="2992807"/>
                <a:ext cx="317160" cy="1836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1969BE0-D01C-9166-B170-CA2798CEF3E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296586" y="2984167"/>
                  <a:ext cx="334800" cy="20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266BCD40-BA8A-3EE8-5F57-289736151F01}"/>
              </a:ext>
            </a:extLst>
          </p:cNvPr>
          <p:cNvGrpSpPr/>
          <p:nvPr/>
        </p:nvGrpSpPr>
        <p:grpSpPr>
          <a:xfrm>
            <a:off x="185852" y="4145181"/>
            <a:ext cx="618840" cy="279360"/>
            <a:chOff x="142066" y="3643687"/>
            <a:chExt cx="618840" cy="27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FBFEB7DA-9AA1-4DF0-B490-64FC75880429}"/>
                    </a:ext>
                  </a:extLst>
                </p14:cNvPr>
                <p14:cNvContentPartPr/>
                <p14:nvPr/>
              </p14:nvContentPartPr>
              <p14:xfrm>
                <a:off x="142066" y="3643687"/>
                <a:ext cx="99720" cy="2509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FBFEB7DA-9AA1-4DF0-B490-64FC7588042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33426" y="3635047"/>
                  <a:ext cx="11736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8A415970-2AAA-BD05-66CC-8567771FE9E0}"/>
                    </a:ext>
                  </a:extLst>
                </p14:cNvPr>
                <p14:cNvContentPartPr/>
                <p14:nvPr/>
              </p14:nvContentPartPr>
              <p14:xfrm>
                <a:off x="298306" y="3660247"/>
                <a:ext cx="90720" cy="2203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8A415970-2AAA-BD05-66CC-8567771FE9E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89306" y="3651607"/>
                  <a:ext cx="1083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B9139A83-8539-FEDD-B3D6-172C860EA245}"/>
                    </a:ext>
                  </a:extLst>
                </p14:cNvPr>
                <p14:cNvContentPartPr/>
                <p14:nvPr/>
              </p14:nvContentPartPr>
              <p14:xfrm>
                <a:off x="433306" y="3660607"/>
                <a:ext cx="178560" cy="2271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B9139A83-8539-FEDD-B3D6-172C860EA24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24306" y="3651607"/>
                  <a:ext cx="1962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F915199A-D709-0CB3-41F6-C1E2424687BC}"/>
                    </a:ext>
                  </a:extLst>
                </p14:cNvPr>
                <p14:cNvContentPartPr/>
                <p14:nvPr/>
              </p14:nvContentPartPr>
              <p14:xfrm>
                <a:off x="721306" y="3808207"/>
                <a:ext cx="360" cy="252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F915199A-D709-0CB3-41F6-C1E2424687B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12306" y="379956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55085EB2-AFB5-1A43-5FFF-5E81BA4EEB81}"/>
                    </a:ext>
                  </a:extLst>
                </p14:cNvPr>
                <p14:cNvContentPartPr/>
                <p14:nvPr/>
              </p14:nvContentPartPr>
              <p14:xfrm>
                <a:off x="760546" y="3922687"/>
                <a:ext cx="360" cy="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55085EB2-AFB5-1A43-5FFF-5E81BA4EEB8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51906" y="391368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88F8A338-829F-D771-6FBC-6CF9CB737F32}"/>
              </a:ext>
            </a:extLst>
          </p:cNvPr>
          <p:cNvGrpSpPr/>
          <p:nvPr/>
        </p:nvGrpSpPr>
        <p:grpSpPr>
          <a:xfrm>
            <a:off x="94052" y="3449301"/>
            <a:ext cx="609120" cy="281160"/>
            <a:chOff x="50266" y="2947807"/>
            <a:chExt cx="609120" cy="28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34C7366A-DBB2-99E0-B456-25CF6D229B90}"/>
                    </a:ext>
                  </a:extLst>
                </p14:cNvPr>
                <p14:cNvContentPartPr/>
                <p14:nvPr/>
              </p14:nvContentPartPr>
              <p14:xfrm>
                <a:off x="236746" y="3014767"/>
                <a:ext cx="169200" cy="1818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34C7366A-DBB2-99E0-B456-25CF6D229B9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27746" y="3005767"/>
                  <a:ext cx="1868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7CDCA418-0230-2085-F4A3-493F284D98E4}"/>
                    </a:ext>
                  </a:extLst>
                </p14:cNvPr>
                <p14:cNvContentPartPr/>
                <p14:nvPr/>
              </p14:nvContentPartPr>
              <p14:xfrm>
                <a:off x="448426" y="2947807"/>
                <a:ext cx="105840" cy="1760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7CDCA418-0230-2085-F4A3-493F284D98E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39426" y="2939167"/>
                  <a:ext cx="12348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8FC44D7A-4B3E-235B-95B5-A0DE2DE1F131}"/>
                    </a:ext>
                  </a:extLst>
                </p14:cNvPr>
                <p14:cNvContentPartPr/>
                <p14:nvPr/>
              </p14:nvContentPartPr>
              <p14:xfrm>
                <a:off x="618346" y="2966527"/>
                <a:ext cx="2520" cy="25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8FC44D7A-4B3E-235B-95B5-A0DE2DE1F13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09346" y="2957527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E02F7449-42E6-190B-325D-577424A5B84D}"/>
                    </a:ext>
                  </a:extLst>
                </p14:cNvPr>
                <p14:cNvContentPartPr/>
                <p14:nvPr/>
              </p14:nvContentPartPr>
              <p14:xfrm>
                <a:off x="659026" y="3042847"/>
                <a:ext cx="360" cy="28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E02F7449-42E6-190B-325D-577424A5B84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50026" y="3034207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8BB93514-FE20-A8CE-4A56-80CEDF0475E5}"/>
                    </a:ext>
                  </a:extLst>
                </p14:cNvPr>
                <p14:cNvContentPartPr/>
                <p14:nvPr/>
              </p14:nvContentPartPr>
              <p14:xfrm>
                <a:off x="443386" y="3126367"/>
                <a:ext cx="360" cy="3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8BB93514-FE20-A8CE-4A56-80CEDF0475E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34746" y="311772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2761202-4184-EEFC-98EC-B8A214D53DB7}"/>
                    </a:ext>
                  </a:extLst>
                </p14:cNvPr>
                <p14:cNvContentPartPr/>
                <p14:nvPr/>
              </p14:nvContentPartPr>
              <p14:xfrm>
                <a:off x="448426" y="3070207"/>
                <a:ext cx="360" cy="1299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2761202-4184-EEFC-98EC-B8A214D53DB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39786" y="3061207"/>
                  <a:ext cx="180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12826EA9-2A22-A2A7-D005-DA4C23111478}"/>
                    </a:ext>
                  </a:extLst>
                </p14:cNvPr>
                <p14:cNvContentPartPr/>
                <p14:nvPr/>
              </p14:nvContentPartPr>
              <p14:xfrm>
                <a:off x="50266" y="3003607"/>
                <a:ext cx="133560" cy="2253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12826EA9-2A22-A2A7-D005-DA4C2311147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1626" y="2994607"/>
                  <a:ext cx="15120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3F22B8C6-F4B4-4435-223C-E488DFDF12D4}"/>
                    </a:ext>
                  </a:extLst>
                </p14:cNvPr>
                <p14:cNvContentPartPr/>
                <p14:nvPr/>
              </p14:nvContentPartPr>
              <p14:xfrm>
                <a:off x="59266" y="3169207"/>
                <a:ext cx="158400" cy="57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3F22B8C6-F4B4-4435-223C-E488DFDF12D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0626" y="3160207"/>
                  <a:ext cx="17604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0D9C84C8-3310-1577-8EF5-7B0E33032C94}"/>
              </a:ext>
            </a:extLst>
          </p:cNvPr>
          <p:cNvGrpSpPr/>
          <p:nvPr/>
        </p:nvGrpSpPr>
        <p:grpSpPr>
          <a:xfrm>
            <a:off x="1062452" y="4079301"/>
            <a:ext cx="827640" cy="520920"/>
            <a:chOff x="1018666" y="3577807"/>
            <a:chExt cx="827640" cy="52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1E654352-CDE2-1110-A551-8D0CC7FBD65C}"/>
                    </a:ext>
                  </a:extLst>
                </p14:cNvPr>
                <p14:cNvContentPartPr/>
                <p14:nvPr/>
              </p14:nvContentPartPr>
              <p14:xfrm>
                <a:off x="1120546" y="3681127"/>
                <a:ext cx="100080" cy="1897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1E654352-CDE2-1110-A551-8D0CC7FBD65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11906" y="3672487"/>
                  <a:ext cx="1177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B75BA99F-7C60-E24B-C318-BD4E490B94CD}"/>
                    </a:ext>
                  </a:extLst>
                </p14:cNvPr>
                <p14:cNvContentPartPr/>
                <p14:nvPr/>
              </p14:nvContentPartPr>
              <p14:xfrm>
                <a:off x="1271746" y="3848167"/>
                <a:ext cx="84960" cy="1558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B75BA99F-7C60-E24B-C318-BD4E490B94C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262746" y="3839527"/>
                  <a:ext cx="1026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BB23D822-F931-032F-8CF2-DE41B8A02817}"/>
                    </a:ext>
                  </a:extLst>
                </p14:cNvPr>
                <p14:cNvContentPartPr/>
                <p14:nvPr/>
              </p14:nvContentPartPr>
              <p14:xfrm>
                <a:off x="1397386" y="3765367"/>
                <a:ext cx="90720" cy="72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BB23D822-F931-032F-8CF2-DE41B8A0281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388386" y="3756367"/>
                  <a:ext cx="1083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FC8F29CC-8FD3-39B6-3F74-8B0EF2901D2A}"/>
                    </a:ext>
                  </a:extLst>
                </p14:cNvPr>
                <p14:cNvContentPartPr/>
                <p14:nvPr/>
              </p14:nvContentPartPr>
              <p14:xfrm>
                <a:off x="1552906" y="3677887"/>
                <a:ext cx="172440" cy="4208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FC8F29CC-8FD3-39B6-3F74-8B0EF2901D2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544266" y="3668887"/>
                  <a:ext cx="190080" cy="43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1D4EEA0A-9B14-4373-B95A-D0DE91A5E743}"/>
                    </a:ext>
                  </a:extLst>
                </p14:cNvPr>
                <p14:cNvContentPartPr/>
                <p14:nvPr/>
              </p14:nvContentPartPr>
              <p14:xfrm>
                <a:off x="1730746" y="3610207"/>
                <a:ext cx="115560" cy="3448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1D4EEA0A-9B14-4373-B95A-D0DE91A5E74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722106" y="3601207"/>
                  <a:ext cx="13320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4E91222-EB31-1BBD-4776-874D979377C8}"/>
                    </a:ext>
                  </a:extLst>
                </p14:cNvPr>
                <p14:cNvContentPartPr/>
                <p14:nvPr/>
              </p14:nvContentPartPr>
              <p14:xfrm>
                <a:off x="1018666" y="3577807"/>
                <a:ext cx="118440" cy="3902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4E91222-EB31-1BBD-4776-874D979377C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09666" y="3568807"/>
                  <a:ext cx="136080" cy="40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D15576F-1BC7-E20E-E72F-EEA9DDBB6DFF}"/>
              </a:ext>
            </a:extLst>
          </p:cNvPr>
          <p:cNvGrpSpPr/>
          <p:nvPr/>
        </p:nvGrpSpPr>
        <p:grpSpPr>
          <a:xfrm>
            <a:off x="2086292" y="1617141"/>
            <a:ext cx="2397600" cy="2320680"/>
            <a:chOff x="2042506" y="1115647"/>
            <a:chExt cx="2397600" cy="232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64BB7DD-3D93-3EAF-6A7E-D64BB80AAB16}"/>
                    </a:ext>
                  </a:extLst>
                </p14:cNvPr>
                <p14:cNvContentPartPr/>
                <p14:nvPr/>
              </p14:nvContentPartPr>
              <p14:xfrm>
                <a:off x="2042506" y="1308607"/>
                <a:ext cx="70200" cy="2192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64BB7DD-3D93-3EAF-6A7E-D64BB80AAB1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033506" y="1299607"/>
                  <a:ext cx="8784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3615DD1A-2282-8906-192B-511A11F19D42}"/>
                    </a:ext>
                  </a:extLst>
                </p14:cNvPr>
                <p14:cNvContentPartPr/>
                <p14:nvPr/>
              </p14:nvContentPartPr>
              <p14:xfrm>
                <a:off x="2182546" y="1490767"/>
                <a:ext cx="54000" cy="119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3615DD1A-2282-8906-192B-511A11F19D4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173546" y="1481767"/>
                  <a:ext cx="7164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A6C89A4-90EA-13A7-51BD-FC8E07ACE8CD}"/>
                    </a:ext>
                  </a:extLst>
                </p14:cNvPr>
                <p14:cNvContentPartPr/>
                <p14:nvPr/>
              </p14:nvContentPartPr>
              <p14:xfrm>
                <a:off x="2428066" y="1361167"/>
                <a:ext cx="15840" cy="1702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A6C89A4-90EA-13A7-51BD-FC8E07ACE8C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419066" y="1352167"/>
                  <a:ext cx="334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3E70B563-4254-201C-B5DA-EBE920552A16}"/>
                    </a:ext>
                  </a:extLst>
                </p14:cNvPr>
                <p14:cNvContentPartPr/>
                <p14:nvPr/>
              </p14:nvContentPartPr>
              <p14:xfrm>
                <a:off x="2364706" y="1450447"/>
                <a:ext cx="169920" cy="115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3E70B563-4254-201C-B5DA-EBE920552A1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356066" y="1441807"/>
                  <a:ext cx="18756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C4D4AC7B-AFF6-FE5F-CC35-DE449915AAE7}"/>
                    </a:ext>
                  </a:extLst>
                </p14:cNvPr>
                <p14:cNvContentPartPr/>
                <p14:nvPr/>
              </p14:nvContentPartPr>
              <p14:xfrm>
                <a:off x="2719666" y="1193047"/>
                <a:ext cx="360" cy="1026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C4D4AC7B-AFF6-FE5F-CC35-DE449915AAE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711026" y="1184047"/>
                  <a:ext cx="180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504DFAFC-2415-501A-95D3-616F3E7589EA}"/>
                    </a:ext>
                  </a:extLst>
                </p14:cNvPr>
                <p14:cNvContentPartPr/>
                <p14:nvPr/>
              </p14:nvContentPartPr>
              <p14:xfrm>
                <a:off x="2682946" y="1355767"/>
                <a:ext cx="146880" cy="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504DFAFC-2415-501A-95D3-616F3E7589E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673946" y="1347127"/>
                  <a:ext cx="164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9B5421B-A9D1-A31A-77B8-300E7B524879}"/>
                    </a:ext>
                  </a:extLst>
                </p14:cNvPr>
                <p14:cNvContentPartPr/>
                <p14:nvPr/>
              </p14:nvContentPartPr>
              <p14:xfrm>
                <a:off x="2708506" y="1432447"/>
                <a:ext cx="152280" cy="2768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9B5421B-A9D1-A31A-77B8-300E7B52487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699866" y="1423807"/>
                  <a:ext cx="16992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1CCC083E-DA31-0FBD-0B57-53744FA71521}"/>
                    </a:ext>
                  </a:extLst>
                </p14:cNvPr>
                <p14:cNvContentPartPr/>
                <p14:nvPr/>
              </p14:nvContentPartPr>
              <p14:xfrm>
                <a:off x="2990386" y="1115647"/>
                <a:ext cx="248400" cy="3960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1CCC083E-DA31-0FBD-0B57-53744FA7152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981746" y="1106647"/>
                  <a:ext cx="26604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FF2E7EF-B299-46C8-CD92-ECF46DC3A5E9}"/>
                    </a:ext>
                  </a:extLst>
                </p14:cNvPr>
                <p14:cNvContentPartPr/>
                <p14:nvPr/>
              </p14:nvContentPartPr>
              <p14:xfrm>
                <a:off x="3070306" y="1619287"/>
                <a:ext cx="88920" cy="177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FF2E7EF-B299-46C8-CD92-ECF46DC3A5E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061306" y="1610287"/>
                  <a:ext cx="10656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0920B25-BD08-F9F9-3AE5-AC9EC2DB09FF}"/>
                    </a:ext>
                  </a:extLst>
                </p14:cNvPr>
                <p14:cNvContentPartPr/>
                <p14:nvPr/>
              </p14:nvContentPartPr>
              <p14:xfrm>
                <a:off x="3180466" y="1667887"/>
                <a:ext cx="160920" cy="2574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0920B25-BD08-F9F9-3AE5-AC9EC2DB09F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171466" y="1658887"/>
                  <a:ext cx="17856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10370DA8-4B3C-D220-82A3-F3E59B8F80F0}"/>
                    </a:ext>
                  </a:extLst>
                </p14:cNvPr>
                <p14:cNvContentPartPr/>
                <p14:nvPr/>
              </p14:nvContentPartPr>
              <p14:xfrm>
                <a:off x="3392506" y="1233007"/>
                <a:ext cx="86400" cy="2487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10370DA8-4B3C-D220-82A3-F3E59B8F80F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383866" y="1224367"/>
                  <a:ext cx="1040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8D08BE83-6614-98CF-63E4-3505E3160C92}"/>
                    </a:ext>
                  </a:extLst>
                </p14:cNvPr>
                <p14:cNvContentPartPr/>
                <p14:nvPr/>
              </p14:nvContentPartPr>
              <p14:xfrm>
                <a:off x="3569626" y="1416607"/>
                <a:ext cx="75240" cy="1274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8D08BE83-6614-98CF-63E4-3505E3160C9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560986" y="1407607"/>
                  <a:ext cx="9288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1CDA999-BE8E-6524-3282-14F4FFDC8367}"/>
                    </a:ext>
                  </a:extLst>
                </p14:cNvPr>
                <p14:cNvContentPartPr/>
                <p14:nvPr/>
              </p14:nvContentPartPr>
              <p14:xfrm>
                <a:off x="3675106" y="1213207"/>
                <a:ext cx="235800" cy="2037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1CDA999-BE8E-6524-3282-14F4FFDC836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666466" y="1204567"/>
                  <a:ext cx="2534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49D7ACFB-5E43-B4E9-16D1-A0A73784CF2A}"/>
                    </a:ext>
                  </a:extLst>
                </p14:cNvPr>
                <p14:cNvContentPartPr/>
                <p14:nvPr/>
              </p14:nvContentPartPr>
              <p14:xfrm>
                <a:off x="3909106" y="1365127"/>
                <a:ext cx="27720" cy="1368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49D7ACFB-5E43-B4E9-16D1-A0A73784CF2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900106" y="1356127"/>
                  <a:ext cx="4536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EC4D74F-5A5F-69A4-A209-9B1B5E9EE346}"/>
                    </a:ext>
                  </a:extLst>
                </p14:cNvPr>
                <p14:cNvContentPartPr/>
                <p14:nvPr/>
              </p14:nvContentPartPr>
              <p14:xfrm>
                <a:off x="3967066" y="1380607"/>
                <a:ext cx="120240" cy="2390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EC4D74F-5A5F-69A4-A209-9B1B5E9EE34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958066" y="1371607"/>
                  <a:ext cx="13788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EBF5EABA-15C8-BBF1-C901-1A54CC5262FF}"/>
                    </a:ext>
                  </a:extLst>
                </p14:cNvPr>
                <p14:cNvContentPartPr/>
                <p14:nvPr/>
              </p14:nvContentPartPr>
              <p14:xfrm>
                <a:off x="4149946" y="1192687"/>
                <a:ext cx="76680" cy="2304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EBF5EABA-15C8-BBF1-C901-1A54CC5262F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141306" y="1184047"/>
                  <a:ext cx="943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7FC7F110-059F-3BC9-DD37-6DBEC6BBC4BE}"/>
                    </a:ext>
                  </a:extLst>
                </p14:cNvPr>
                <p14:cNvContentPartPr/>
                <p14:nvPr/>
              </p14:nvContentPartPr>
              <p14:xfrm>
                <a:off x="4262266" y="1374487"/>
                <a:ext cx="177840" cy="2437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7FC7F110-059F-3BC9-DD37-6DBEC6BBC4B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253266" y="1365487"/>
                  <a:ext cx="19548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A7F49381-DCCA-59C5-8811-1CCC6EFEC729}"/>
                    </a:ext>
                  </a:extLst>
                </p14:cNvPr>
                <p14:cNvContentPartPr/>
                <p14:nvPr/>
              </p14:nvContentPartPr>
              <p14:xfrm>
                <a:off x="3545506" y="1651087"/>
                <a:ext cx="348840" cy="1068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A7F49381-DCCA-59C5-8811-1CCC6EFEC72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536866" y="1642087"/>
                  <a:ext cx="366480" cy="10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932E8393-F014-F661-9D4D-3446521288C4}"/>
                    </a:ext>
                  </a:extLst>
                </p14:cNvPr>
                <p14:cNvContentPartPr/>
                <p14:nvPr/>
              </p14:nvContentPartPr>
              <p14:xfrm>
                <a:off x="3505546" y="2628127"/>
                <a:ext cx="154080" cy="1238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932E8393-F014-F661-9D4D-3446521288C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496546" y="2619127"/>
                  <a:ext cx="1717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BC930C3-F723-C22B-6D9D-41B4561EB457}"/>
                    </a:ext>
                  </a:extLst>
                </p14:cNvPr>
                <p14:cNvContentPartPr/>
                <p14:nvPr/>
              </p14:nvContentPartPr>
              <p14:xfrm>
                <a:off x="2848186" y="2957887"/>
                <a:ext cx="93600" cy="1720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BC930C3-F723-C22B-6D9D-41B4561EB457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839546" y="2949247"/>
                  <a:ext cx="1112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6DB78F11-944D-2AA3-BC9E-5091B790DD14}"/>
                    </a:ext>
                  </a:extLst>
                </p14:cNvPr>
                <p14:cNvContentPartPr/>
                <p14:nvPr/>
              </p14:nvContentPartPr>
              <p14:xfrm>
                <a:off x="2990746" y="3002167"/>
                <a:ext cx="286200" cy="4341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6DB78F11-944D-2AA3-BC9E-5091B790DD1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981746" y="2993527"/>
                  <a:ext cx="30384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9D578CAD-0C1A-FC0A-76DB-CE626361554D}"/>
                    </a:ext>
                  </a:extLst>
                </p14:cNvPr>
                <p14:cNvContentPartPr/>
                <p14:nvPr/>
              </p14:nvContentPartPr>
              <p14:xfrm>
                <a:off x="3337426" y="2796247"/>
                <a:ext cx="520920" cy="4928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9D578CAD-0C1A-FC0A-76DB-CE626361554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328786" y="2787247"/>
                  <a:ext cx="538560" cy="51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210CFBEB-FD65-DCD9-EE03-DD253ABB290A}"/>
                    </a:ext>
                  </a:extLst>
                </p14:cNvPr>
                <p14:cNvContentPartPr/>
                <p14:nvPr/>
              </p14:nvContentPartPr>
              <p14:xfrm>
                <a:off x="3735946" y="2842687"/>
                <a:ext cx="360" cy="25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210CFBEB-FD65-DCD9-EE03-DD253ABB290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726946" y="283368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7EE8F403-6927-CD64-BA66-0ACA57FA6E42}"/>
                    </a:ext>
                  </a:extLst>
                </p14:cNvPr>
                <p14:cNvContentPartPr/>
                <p14:nvPr/>
              </p14:nvContentPartPr>
              <p14:xfrm>
                <a:off x="3559906" y="2920447"/>
                <a:ext cx="178560" cy="165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7EE8F403-6927-CD64-BA66-0ACA57FA6E4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550906" y="2911807"/>
                  <a:ext cx="1962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99864F2-1BEF-E8E9-1159-6A917DC9F61C}"/>
                    </a:ext>
                  </a:extLst>
                </p14:cNvPr>
                <p14:cNvContentPartPr/>
                <p14:nvPr/>
              </p14:nvContentPartPr>
              <p14:xfrm>
                <a:off x="4005586" y="2756647"/>
                <a:ext cx="305280" cy="2822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99864F2-1BEF-E8E9-1159-6A917DC9F61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996586" y="2747647"/>
                  <a:ext cx="3229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9ECFC3D4-23B9-8A6E-C3A9-3B2A2ED5E7EE}"/>
                    </a:ext>
                  </a:extLst>
                </p14:cNvPr>
                <p14:cNvContentPartPr/>
                <p14:nvPr/>
              </p14:nvContentPartPr>
              <p14:xfrm>
                <a:off x="4187746" y="2869687"/>
                <a:ext cx="129600" cy="50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9ECFC3D4-23B9-8A6E-C3A9-3B2A2ED5E7E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178746" y="2860687"/>
                  <a:ext cx="14724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A090A7C9-1B67-33BC-9332-88DAD0C7EC9B}"/>
                    </a:ext>
                  </a:extLst>
                </p14:cNvPr>
                <p14:cNvContentPartPr/>
                <p14:nvPr/>
              </p14:nvContentPartPr>
              <p14:xfrm>
                <a:off x="4365946" y="3024487"/>
                <a:ext cx="2520" cy="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A090A7C9-1B67-33BC-9332-88DAD0C7EC9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356946" y="3015487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1EF261FD-882F-0AF6-666A-42F97377C386}"/>
              </a:ext>
            </a:extLst>
          </p:cNvPr>
          <p:cNvGrpSpPr/>
          <p:nvPr/>
        </p:nvGrpSpPr>
        <p:grpSpPr>
          <a:xfrm>
            <a:off x="3131372" y="4651341"/>
            <a:ext cx="307080" cy="235080"/>
            <a:chOff x="3087586" y="4149847"/>
            <a:chExt cx="307080" cy="23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45149573-3F49-6D05-B17C-C13FAD19CFB4}"/>
                    </a:ext>
                  </a:extLst>
                </p14:cNvPr>
                <p14:cNvContentPartPr/>
                <p14:nvPr/>
              </p14:nvContentPartPr>
              <p14:xfrm>
                <a:off x="3087586" y="4150927"/>
                <a:ext cx="126000" cy="2340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45149573-3F49-6D05-B17C-C13FAD19CFB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078946" y="4142287"/>
                  <a:ext cx="1436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4DEF6D01-B60D-050E-5565-7E79FDCE0137}"/>
                    </a:ext>
                  </a:extLst>
                </p14:cNvPr>
                <p14:cNvContentPartPr/>
                <p14:nvPr/>
              </p14:nvContentPartPr>
              <p14:xfrm>
                <a:off x="3234106" y="4149847"/>
                <a:ext cx="160560" cy="82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4DEF6D01-B60D-050E-5565-7E79FDCE013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225466" y="4141207"/>
                  <a:ext cx="1782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41FB1759-048E-0D97-C368-F385381D6C8F}"/>
                    </a:ext>
                  </a:extLst>
                </p14:cNvPr>
                <p14:cNvContentPartPr/>
                <p14:nvPr/>
              </p14:nvContentPartPr>
              <p14:xfrm>
                <a:off x="3334546" y="4149847"/>
                <a:ext cx="360" cy="2073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41FB1759-048E-0D97-C368-F385381D6C8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325906" y="4141207"/>
                  <a:ext cx="18000" cy="22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8F111BB8-6885-654F-1594-E3BED96EC858}"/>
              </a:ext>
            </a:extLst>
          </p:cNvPr>
          <p:cNvGrpSpPr/>
          <p:nvPr/>
        </p:nvGrpSpPr>
        <p:grpSpPr>
          <a:xfrm>
            <a:off x="2988452" y="4140141"/>
            <a:ext cx="585000" cy="380520"/>
            <a:chOff x="2944666" y="3638647"/>
            <a:chExt cx="585000" cy="38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AC098BA5-A8F8-D45E-F45B-0D668A291DD8}"/>
                    </a:ext>
                  </a:extLst>
                </p14:cNvPr>
                <p14:cNvContentPartPr/>
                <p14:nvPr/>
              </p14:nvContentPartPr>
              <p14:xfrm>
                <a:off x="3014866" y="3638647"/>
                <a:ext cx="154080" cy="2253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AC098BA5-A8F8-D45E-F45B-0D668A291DD8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005866" y="3630007"/>
                  <a:ext cx="17172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E3A3C199-87CD-EA01-B37A-D12AA3359857}"/>
                    </a:ext>
                  </a:extLst>
                </p14:cNvPr>
                <p14:cNvContentPartPr/>
                <p14:nvPr/>
              </p14:nvContentPartPr>
              <p14:xfrm>
                <a:off x="3252466" y="3806047"/>
                <a:ext cx="57240" cy="1058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E3A3C199-87CD-EA01-B37A-D12AA335985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243826" y="3797407"/>
                  <a:ext cx="748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B9F7266C-D380-539A-DD6D-9320DCD6AF8A}"/>
                    </a:ext>
                  </a:extLst>
                </p14:cNvPr>
                <p14:cNvContentPartPr/>
                <p14:nvPr/>
              </p14:nvContentPartPr>
              <p14:xfrm>
                <a:off x="3380626" y="3787327"/>
                <a:ext cx="128880" cy="1216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B9F7266C-D380-539A-DD6D-9320DCD6AF8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371986" y="3778327"/>
                  <a:ext cx="14652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5A5BDF84-4B20-753B-36B3-DBBDFA6F948A}"/>
                    </a:ext>
                  </a:extLst>
                </p14:cNvPr>
                <p14:cNvContentPartPr/>
                <p14:nvPr/>
              </p14:nvContentPartPr>
              <p14:xfrm>
                <a:off x="3261826" y="3793447"/>
                <a:ext cx="360" cy="770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5A5BDF84-4B20-753B-36B3-DBBDFA6F948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252826" y="3784807"/>
                  <a:ext cx="180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5DA7F1F0-6BAB-F9C9-7D8B-C21F2B28CC8F}"/>
                    </a:ext>
                  </a:extLst>
                </p14:cNvPr>
                <p14:cNvContentPartPr/>
                <p14:nvPr/>
              </p14:nvContentPartPr>
              <p14:xfrm>
                <a:off x="2944666" y="4000087"/>
                <a:ext cx="492120" cy="190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5DA7F1F0-6BAB-F9C9-7D8B-C21F2B28CC8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935666" y="3991447"/>
                  <a:ext cx="5097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D96B95C9-F5BD-66D8-1F82-AAC6413C63FD}"/>
                    </a:ext>
                  </a:extLst>
                </p14:cNvPr>
                <p14:cNvContentPartPr/>
                <p14:nvPr/>
              </p14:nvContentPartPr>
              <p14:xfrm>
                <a:off x="3413026" y="3996127"/>
                <a:ext cx="116640" cy="252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D96B95C9-F5BD-66D8-1F82-AAC6413C63F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404026" y="3987127"/>
                  <a:ext cx="134280" cy="20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1" name="Rectangle 250">
            <a:extLst>
              <a:ext uri="{FF2B5EF4-FFF2-40B4-BE49-F238E27FC236}">
                <a16:creationId xmlns:a16="http://schemas.microsoft.com/office/drawing/2014/main" id="{8E30E347-6466-8A44-7F2F-23B5ED73D161}"/>
              </a:ext>
            </a:extLst>
          </p:cNvPr>
          <p:cNvSpPr/>
          <p:nvPr/>
        </p:nvSpPr>
        <p:spPr>
          <a:xfrm>
            <a:off x="5181974" y="1325901"/>
            <a:ext cx="3868186" cy="13716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93897F6E-2126-30AB-7DD2-115EA97B9E4B}"/>
              </a:ext>
            </a:extLst>
          </p:cNvPr>
          <p:cNvGrpSpPr/>
          <p:nvPr/>
        </p:nvGrpSpPr>
        <p:grpSpPr>
          <a:xfrm>
            <a:off x="5479920" y="1560741"/>
            <a:ext cx="3583172" cy="3349800"/>
            <a:chOff x="5436134" y="1059247"/>
            <a:chExt cx="3583172" cy="334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53CA50CE-843E-E91A-7B82-44737E8A5660}"/>
                    </a:ext>
                  </a:extLst>
                </p14:cNvPr>
                <p14:cNvContentPartPr/>
                <p14:nvPr/>
              </p14:nvContentPartPr>
              <p14:xfrm>
                <a:off x="5442614" y="1235287"/>
                <a:ext cx="162000" cy="2898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53CA50CE-843E-E91A-7B82-44737E8A566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433614" y="1226647"/>
                  <a:ext cx="17964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4CABD421-113C-978A-7CC2-E99E280A03D4}"/>
                    </a:ext>
                  </a:extLst>
                </p14:cNvPr>
                <p14:cNvContentPartPr/>
                <p14:nvPr/>
              </p14:nvContentPartPr>
              <p14:xfrm>
                <a:off x="5476094" y="1409167"/>
                <a:ext cx="71280" cy="25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4CABD421-113C-978A-7CC2-E99E280A03D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467454" y="1400167"/>
                  <a:ext cx="889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7B773233-B4DF-874F-2911-55BB70C71353}"/>
                    </a:ext>
                  </a:extLst>
                </p14:cNvPr>
                <p14:cNvContentPartPr/>
                <p14:nvPr/>
              </p14:nvContentPartPr>
              <p14:xfrm>
                <a:off x="5436134" y="1118287"/>
                <a:ext cx="153720" cy="579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7B773233-B4DF-874F-2911-55BB70C7135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427494" y="1109287"/>
                  <a:ext cx="1713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C888F4CA-8B1D-2356-589C-888993E4C67C}"/>
                    </a:ext>
                  </a:extLst>
                </p14:cNvPr>
                <p14:cNvContentPartPr/>
                <p14:nvPr/>
              </p14:nvContentPartPr>
              <p14:xfrm>
                <a:off x="5787854" y="1320967"/>
                <a:ext cx="84600" cy="288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C888F4CA-8B1D-2356-589C-888993E4C67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779214" y="1311967"/>
                  <a:ext cx="102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D6E23C67-99F3-91F1-252E-6FC8D84434F2}"/>
                    </a:ext>
                  </a:extLst>
                </p14:cNvPr>
                <p14:cNvContentPartPr/>
                <p14:nvPr/>
              </p14:nvContentPartPr>
              <p14:xfrm>
                <a:off x="5819174" y="1393687"/>
                <a:ext cx="65880" cy="3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D6E23C67-99F3-91F1-252E-6FC8D84434F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810534" y="1384687"/>
                  <a:ext cx="83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C480F1A4-6E4D-0FAD-68F3-3760AB48DABF}"/>
                    </a:ext>
                  </a:extLst>
                </p14:cNvPr>
                <p14:cNvContentPartPr/>
                <p14:nvPr/>
              </p14:nvContentPartPr>
              <p14:xfrm>
                <a:off x="6086294" y="1125847"/>
                <a:ext cx="162720" cy="4521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C480F1A4-6E4D-0FAD-68F3-3760AB48DAB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077654" y="1116847"/>
                  <a:ext cx="18036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5C3FFBD6-457C-A20E-482C-C84E0672CBEE}"/>
                    </a:ext>
                  </a:extLst>
                </p14:cNvPr>
                <p14:cNvContentPartPr/>
                <p14:nvPr/>
              </p14:nvContentPartPr>
              <p14:xfrm>
                <a:off x="6156494" y="1734967"/>
                <a:ext cx="81720" cy="1152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5C3FFBD6-457C-A20E-482C-C84E0672CBE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147494" y="1725967"/>
                  <a:ext cx="993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507010EB-D38A-561A-C7D2-9ABCC16439FA}"/>
                    </a:ext>
                  </a:extLst>
                </p14:cNvPr>
                <p14:cNvContentPartPr/>
                <p14:nvPr/>
              </p14:nvContentPartPr>
              <p14:xfrm>
                <a:off x="6393014" y="1088047"/>
                <a:ext cx="209520" cy="4510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507010EB-D38A-561A-C7D2-9ABCC16439F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384374" y="1079407"/>
                  <a:ext cx="22716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F771C35E-C1C8-4159-26D8-E82F0C1B8CAC}"/>
                    </a:ext>
                  </a:extLst>
                </p14:cNvPr>
                <p14:cNvContentPartPr/>
                <p14:nvPr/>
              </p14:nvContentPartPr>
              <p14:xfrm>
                <a:off x="6633854" y="1480807"/>
                <a:ext cx="81360" cy="1224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F771C35E-C1C8-4159-26D8-E82F0C1B8CA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625214" y="1472167"/>
                  <a:ext cx="990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F0DC8297-5374-FBB4-12EC-A81ADBC041C7}"/>
                    </a:ext>
                  </a:extLst>
                </p14:cNvPr>
                <p14:cNvContentPartPr/>
                <p14:nvPr/>
              </p14:nvContentPartPr>
              <p14:xfrm>
                <a:off x="6729614" y="1298647"/>
                <a:ext cx="232920" cy="1494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F0DC8297-5374-FBB4-12EC-A81ADBC041C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720614" y="1289647"/>
                  <a:ext cx="25056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67ECA9FA-8271-C729-F64A-F3EE7D3D8F24}"/>
                    </a:ext>
                  </a:extLst>
                </p14:cNvPr>
                <p14:cNvContentPartPr/>
                <p14:nvPr/>
              </p14:nvContentPartPr>
              <p14:xfrm>
                <a:off x="7008254" y="1428247"/>
                <a:ext cx="46800" cy="15012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67ECA9FA-8271-C729-F64A-F3EE7D3D8F2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999614" y="1419247"/>
                  <a:ext cx="6444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64AC1349-9A75-6FCE-872C-5AE620E4874D}"/>
                    </a:ext>
                  </a:extLst>
                </p14:cNvPr>
                <p14:cNvContentPartPr/>
                <p14:nvPr/>
              </p14:nvContentPartPr>
              <p14:xfrm>
                <a:off x="7228934" y="1230967"/>
                <a:ext cx="15840" cy="2707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64AC1349-9A75-6FCE-872C-5AE620E4874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220294" y="1222327"/>
                  <a:ext cx="3348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DC3FD12B-1920-1F38-CE05-E6579796374B}"/>
                    </a:ext>
                  </a:extLst>
                </p14:cNvPr>
                <p14:cNvContentPartPr/>
                <p14:nvPr/>
              </p14:nvContentPartPr>
              <p14:xfrm>
                <a:off x="7188614" y="1402327"/>
                <a:ext cx="109080" cy="61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DC3FD12B-1920-1F38-CE05-E6579796374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179614" y="1393327"/>
                  <a:ext cx="1267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D537C062-0F04-75A4-6BB8-6C8E2EFD7C47}"/>
                    </a:ext>
                  </a:extLst>
                </p14:cNvPr>
                <p14:cNvContentPartPr/>
                <p14:nvPr/>
              </p14:nvContentPartPr>
              <p14:xfrm>
                <a:off x="7478774" y="1107127"/>
                <a:ext cx="2520" cy="781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D537C062-0F04-75A4-6BB8-6C8E2EFD7C4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469774" y="1098127"/>
                  <a:ext cx="2016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887EC9B3-4DF0-CCDC-4E4A-94138896044D}"/>
                    </a:ext>
                  </a:extLst>
                </p14:cNvPr>
                <p14:cNvContentPartPr/>
                <p14:nvPr/>
              </p14:nvContentPartPr>
              <p14:xfrm>
                <a:off x="7446014" y="1291807"/>
                <a:ext cx="89640" cy="36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887EC9B3-4DF0-CCDC-4E4A-94138896044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437374" y="1283167"/>
                  <a:ext cx="10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3DE0A2F8-F802-876D-8C0D-3EF76BF147FE}"/>
                    </a:ext>
                  </a:extLst>
                </p14:cNvPr>
                <p14:cNvContentPartPr/>
                <p14:nvPr/>
              </p14:nvContentPartPr>
              <p14:xfrm>
                <a:off x="7442414" y="1428607"/>
                <a:ext cx="106200" cy="3002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3DE0A2F8-F802-876D-8C0D-3EF76BF147F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433414" y="1419967"/>
                  <a:ext cx="12384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6E180B8F-BAF1-7BAB-E2EA-C9022B933C4E}"/>
                    </a:ext>
                  </a:extLst>
                </p14:cNvPr>
                <p14:cNvContentPartPr/>
                <p14:nvPr/>
              </p14:nvContentPartPr>
              <p14:xfrm>
                <a:off x="7600814" y="1059247"/>
                <a:ext cx="152280" cy="46440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6E180B8F-BAF1-7BAB-E2EA-C9022B933C4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591814" y="1050247"/>
                  <a:ext cx="169920" cy="48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B2B9C746-490E-30C0-63FA-700355D7FBA0}"/>
                    </a:ext>
                  </a:extLst>
                </p14:cNvPr>
                <p14:cNvContentPartPr/>
                <p14:nvPr/>
              </p14:nvContentPartPr>
              <p14:xfrm>
                <a:off x="7672814" y="1603927"/>
                <a:ext cx="47520" cy="12240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B2B9C746-490E-30C0-63FA-700355D7FBA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663814" y="1595287"/>
                  <a:ext cx="651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75D8078E-CDC6-EFDB-3A1E-611F162FE6E7}"/>
                    </a:ext>
                  </a:extLst>
                </p14:cNvPr>
                <p14:cNvContentPartPr/>
                <p14:nvPr/>
              </p14:nvContentPartPr>
              <p14:xfrm>
                <a:off x="7781894" y="1602487"/>
                <a:ext cx="117360" cy="28800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75D8078E-CDC6-EFDB-3A1E-611F162FE6E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772894" y="1593847"/>
                  <a:ext cx="13500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1F0DF4A1-788B-0DC5-3BE2-8541ECBABCFB}"/>
                    </a:ext>
                  </a:extLst>
                </p14:cNvPr>
                <p14:cNvContentPartPr/>
                <p14:nvPr/>
              </p14:nvContentPartPr>
              <p14:xfrm>
                <a:off x="7855334" y="1316287"/>
                <a:ext cx="191520" cy="22248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1F0DF4A1-788B-0DC5-3BE2-8541ECBABCFB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846694" y="1307647"/>
                  <a:ext cx="2091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BBE710DD-9A52-2C7E-4DFB-99B14046C0D6}"/>
                    </a:ext>
                  </a:extLst>
                </p14:cNvPr>
                <p14:cNvContentPartPr/>
                <p14:nvPr/>
              </p14:nvContentPartPr>
              <p14:xfrm>
                <a:off x="8088614" y="1473607"/>
                <a:ext cx="77400" cy="1440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BBE710DD-9A52-2C7E-4DFB-99B14046C0D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079614" y="1464967"/>
                  <a:ext cx="950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CA741B82-6EA8-2D75-87EC-891D7E60A057}"/>
                    </a:ext>
                  </a:extLst>
                </p14:cNvPr>
                <p14:cNvContentPartPr/>
                <p14:nvPr/>
              </p14:nvContentPartPr>
              <p14:xfrm>
                <a:off x="8250974" y="1191367"/>
                <a:ext cx="109800" cy="2887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CA741B82-6EA8-2D75-87EC-891D7E60A057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242334" y="1182367"/>
                  <a:ext cx="12744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A486FCCC-6B40-6B8B-2241-6FDD58CDD2C8}"/>
                    </a:ext>
                  </a:extLst>
                </p14:cNvPr>
                <p14:cNvContentPartPr/>
                <p14:nvPr/>
              </p14:nvContentPartPr>
              <p14:xfrm>
                <a:off x="8208494" y="1181287"/>
                <a:ext cx="184320" cy="5040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A486FCCC-6B40-6B8B-2241-6FDD58CDD2C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199494" y="1172647"/>
                  <a:ext cx="20196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9A680127-3F67-1F44-E4FB-C1AE93A845C4}"/>
                    </a:ext>
                  </a:extLst>
                </p14:cNvPr>
                <p14:cNvContentPartPr/>
                <p14:nvPr/>
              </p14:nvContentPartPr>
              <p14:xfrm>
                <a:off x="8394254" y="1471087"/>
                <a:ext cx="41760" cy="9108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9A680127-3F67-1F44-E4FB-C1AE93A845C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385614" y="1462447"/>
                  <a:ext cx="594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7199C0F1-5CE1-84E8-64F4-C0FA76E02335}"/>
                    </a:ext>
                  </a:extLst>
                </p14:cNvPr>
                <p14:cNvContentPartPr/>
                <p14:nvPr/>
              </p14:nvContentPartPr>
              <p14:xfrm>
                <a:off x="8462654" y="1485487"/>
                <a:ext cx="102240" cy="2163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7199C0F1-5CE1-84E8-64F4-C0FA76E0233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454014" y="1476487"/>
                  <a:ext cx="11988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DDC5B710-5BA9-08F3-E83B-F689BF532328}"/>
                    </a:ext>
                  </a:extLst>
                </p14:cNvPr>
                <p14:cNvContentPartPr/>
                <p14:nvPr/>
              </p14:nvContentPartPr>
              <p14:xfrm>
                <a:off x="8573894" y="1326367"/>
                <a:ext cx="163800" cy="12132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DDC5B710-5BA9-08F3-E83B-F689BF53232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565254" y="1317367"/>
                  <a:ext cx="1814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1CE33770-71AF-AB43-B034-410AF25C648E}"/>
                    </a:ext>
                  </a:extLst>
                </p14:cNvPr>
                <p14:cNvContentPartPr/>
                <p14:nvPr/>
              </p14:nvContentPartPr>
              <p14:xfrm>
                <a:off x="8797814" y="1400527"/>
                <a:ext cx="165240" cy="2325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1CE33770-71AF-AB43-B034-410AF25C648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788814" y="1391887"/>
                  <a:ext cx="18288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9EB38A4E-B762-A140-B5D6-D076951B3962}"/>
                    </a:ext>
                  </a:extLst>
                </p14:cNvPr>
                <p14:cNvContentPartPr/>
                <p14:nvPr/>
              </p14:nvContentPartPr>
              <p14:xfrm>
                <a:off x="6435226" y="1735687"/>
                <a:ext cx="206640" cy="12189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9EB38A4E-B762-A140-B5D6-D076951B396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426226" y="1726687"/>
                  <a:ext cx="224280" cy="12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DFDEAFBA-B013-8F27-D497-D018CAC17338}"/>
                    </a:ext>
                  </a:extLst>
                </p14:cNvPr>
                <p14:cNvContentPartPr/>
                <p14:nvPr/>
              </p14:nvContentPartPr>
              <p14:xfrm>
                <a:off x="6403906" y="2865727"/>
                <a:ext cx="74160" cy="1166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DFDEAFBA-B013-8F27-D497-D018CAC1733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395266" y="2857087"/>
                  <a:ext cx="918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2814F586-A563-FC0F-15FF-F4F92A099B09}"/>
                    </a:ext>
                  </a:extLst>
                </p14:cNvPr>
                <p14:cNvContentPartPr/>
                <p14:nvPr/>
              </p14:nvContentPartPr>
              <p14:xfrm>
                <a:off x="5901706" y="3304927"/>
                <a:ext cx="227160" cy="16884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2814F586-A563-FC0F-15FF-F4F92A099B09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892706" y="3295927"/>
                  <a:ext cx="2448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EFFE105B-BE11-556F-BCB1-74669AE741F4}"/>
                    </a:ext>
                  </a:extLst>
                </p14:cNvPr>
                <p14:cNvContentPartPr/>
                <p14:nvPr/>
              </p14:nvContentPartPr>
              <p14:xfrm>
                <a:off x="6158386" y="2996767"/>
                <a:ext cx="844920" cy="6066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EFFE105B-BE11-556F-BCB1-74669AE741F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149386" y="2988127"/>
                  <a:ext cx="862560" cy="62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72C7372C-FAF4-E17F-A4DB-C0E49398BD10}"/>
                    </a:ext>
                  </a:extLst>
                </p14:cNvPr>
                <p14:cNvContentPartPr/>
                <p14:nvPr/>
              </p14:nvContentPartPr>
              <p14:xfrm>
                <a:off x="6911866" y="2984167"/>
                <a:ext cx="5040" cy="50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72C7372C-FAF4-E17F-A4DB-C0E49398BD1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903226" y="2975167"/>
                  <a:ext cx="226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5E44C7B5-0F38-6D8E-604C-199087064E96}"/>
                    </a:ext>
                  </a:extLst>
                </p14:cNvPr>
                <p14:cNvContentPartPr/>
                <p14:nvPr/>
              </p14:nvContentPartPr>
              <p14:xfrm>
                <a:off x="6699106" y="3016207"/>
                <a:ext cx="238680" cy="6444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5E44C7B5-0F38-6D8E-604C-199087064E9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690466" y="3007207"/>
                  <a:ext cx="2563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EAFC57F4-F313-4692-C486-CF17736CEB73}"/>
                    </a:ext>
                  </a:extLst>
                </p14:cNvPr>
                <p14:cNvContentPartPr/>
                <p14:nvPr/>
              </p14:nvContentPartPr>
              <p14:xfrm>
                <a:off x="6510826" y="3528127"/>
                <a:ext cx="53280" cy="33012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EAFC57F4-F313-4692-C486-CF17736CEB7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501826" y="3519127"/>
                  <a:ext cx="7092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A7FDD052-7F4C-B68F-B61D-973D7693D0D1}"/>
                    </a:ext>
                  </a:extLst>
                </p14:cNvPr>
                <p14:cNvContentPartPr/>
                <p14:nvPr/>
              </p14:nvContentPartPr>
              <p14:xfrm>
                <a:off x="6465826" y="3346327"/>
                <a:ext cx="674280" cy="4575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A7FDD052-7F4C-B68F-B61D-973D7693D0D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456826" y="3337327"/>
                  <a:ext cx="691920" cy="47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AC5AF885-4615-7A53-FC30-4069A8D9E8A9}"/>
                    </a:ext>
                  </a:extLst>
                </p14:cNvPr>
                <p14:cNvContentPartPr/>
                <p14:nvPr/>
              </p14:nvContentPartPr>
              <p14:xfrm>
                <a:off x="6723226" y="3496087"/>
                <a:ext cx="14760" cy="25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AC5AF885-4615-7A53-FC30-4069A8D9E8A9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714226" y="3487087"/>
                  <a:ext cx="324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081D4291-8C1C-F18C-4971-EAB878CB7A0C}"/>
                    </a:ext>
                  </a:extLst>
                </p14:cNvPr>
                <p14:cNvContentPartPr/>
                <p14:nvPr/>
              </p14:nvContentPartPr>
              <p14:xfrm>
                <a:off x="8059906" y="1726327"/>
                <a:ext cx="470520" cy="18208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081D4291-8C1C-F18C-4971-EAB878CB7A0C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050906" y="1717687"/>
                  <a:ext cx="488160" cy="18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DF0D0233-F7F8-7AFF-9CAE-2EE2EF352FDB}"/>
                    </a:ext>
                  </a:extLst>
                </p14:cNvPr>
                <p14:cNvContentPartPr/>
                <p14:nvPr/>
              </p14:nvContentPartPr>
              <p14:xfrm>
                <a:off x="8059906" y="3354967"/>
                <a:ext cx="131760" cy="13068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DF0D0233-F7F8-7AFF-9CAE-2EE2EF352FD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050906" y="3346327"/>
                  <a:ext cx="14940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8291BADB-3A8F-E8B0-F692-BE4C35B7E44A}"/>
                    </a:ext>
                  </a:extLst>
                </p14:cNvPr>
                <p14:cNvContentPartPr/>
                <p14:nvPr/>
              </p14:nvContentPartPr>
              <p14:xfrm>
                <a:off x="7786306" y="3728647"/>
                <a:ext cx="261360" cy="17136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8291BADB-3A8F-E8B0-F692-BE4C35B7E44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777666" y="3720007"/>
                  <a:ext cx="2790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F9A54E58-EA5B-2A45-DBE7-205D20E1D184}"/>
                    </a:ext>
                  </a:extLst>
                </p14:cNvPr>
                <p14:cNvContentPartPr/>
                <p14:nvPr/>
              </p14:nvContentPartPr>
              <p14:xfrm>
                <a:off x="7972786" y="3711007"/>
                <a:ext cx="77040" cy="2145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F9A54E58-EA5B-2A45-DBE7-205D20E1D184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963786" y="3702367"/>
                  <a:ext cx="946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347C67A9-15C3-8E8C-B2EC-8865C070E86D}"/>
                    </a:ext>
                  </a:extLst>
                </p14:cNvPr>
                <p14:cNvContentPartPr/>
                <p14:nvPr/>
              </p14:nvContentPartPr>
              <p14:xfrm>
                <a:off x="8155666" y="3489967"/>
                <a:ext cx="257400" cy="30600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347C67A9-15C3-8E8C-B2EC-8865C070E86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146666" y="3481327"/>
                  <a:ext cx="27504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8BA87409-70E0-ABEA-6853-DED7B908FE77}"/>
                    </a:ext>
                  </a:extLst>
                </p14:cNvPr>
                <p14:cNvContentPartPr/>
                <p14:nvPr/>
              </p14:nvContentPartPr>
              <p14:xfrm>
                <a:off x="8449066" y="3499687"/>
                <a:ext cx="363240" cy="4233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8BA87409-70E0-ABEA-6853-DED7B908FE77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440066" y="3490687"/>
                  <a:ext cx="38088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F2ED8088-40FB-B5F4-A95E-796AF8368C40}"/>
                    </a:ext>
                  </a:extLst>
                </p14:cNvPr>
                <p14:cNvContentPartPr/>
                <p14:nvPr/>
              </p14:nvContentPartPr>
              <p14:xfrm>
                <a:off x="8861266" y="3450727"/>
                <a:ext cx="158040" cy="11988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F2ED8088-40FB-B5F4-A95E-796AF8368C40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8852266" y="3442087"/>
                  <a:ext cx="17568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8CD0006D-4536-786E-E1B7-2B1DB3267412}"/>
                    </a:ext>
                  </a:extLst>
                </p14:cNvPr>
                <p14:cNvContentPartPr/>
                <p14:nvPr/>
              </p14:nvContentPartPr>
              <p14:xfrm>
                <a:off x="8720506" y="3490327"/>
                <a:ext cx="146520" cy="12060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8CD0006D-4536-786E-E1B7-2B1DB326741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711866" y="3481327"/>
                  <a:ext cx="1641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364B1C90-C3F5-AAE2-07BC-0B44072807A6}"/>
                    </a:ext>
                  </a:extLst>
                </p14:cNvPr>
                <p14:cNvContentPartPr/>
                <p14:nvPr/>
              </p14:nvContentPartPr>
              <p14:xfrm>
                <a:off x="7648786" y="3806407"/>
                <a:ext cx="1032480" cy="60264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364B1C90-C3F5-AAE2-07BC-0B44072807A6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639786" y="3797767"/>
                  <a:ext cx="1050120" cy="62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C6F41005-9248-6A6D-ECDB-C2A518CC896C}"/>
                    </a:ext>
                  </a:extLst>
                </p14:cNvPr>
                <p14:cNvContentPartPr/>
                <p14:nvPr/>
              </p14:nvContentPartPr>
              <p14:xfrm>
                <a:off x="8359426" y="3866887"/>
                <a:ext cx="29520" cy="5580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C6F41005-9248-6A6D-ECDB-C2A518CC896C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350786" y="3857887"/>
                  <a:ext cx="47160" cy="73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9" name="TextBox 278">
            <a:extLst>
              <a:ext uri="{FF2B5EF4-FFF2-40B4-BE49-F238E27FC236}">
                <a16:creationId xmlns:a16="http://schemas.microsoft.com/office/drawing/2014/main" id="{02899570-449D-E9B2-34AC-42AF5F79C506}"/>
              </a:ext>
            </a:extLst>
          </p:cNvPr>
          <p:cNvSpPr txBox="1"/>
          <p:nvPr/>
        </p:nvSpPr>
        <p:spPr>
          <a:xfrm>
            <a:off x="1178108" y="616636"/>
            <a:ext cx="2888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Solid-State/ANNs</a:t>
            </a: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F11031DE-9E97-3951-2BAD-6A5AE502ECFA}"/>
              </a:ext>
            </a:extLst>
          </p:cNvPr>
          <p:cNvSpPr txBox="1"/>
          <p:nvPr/>
        </p:nvSpPr>
        <p:spPr>
          <a:xfrm>
            <a:off x="6057078" y="607596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Magnetism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CB7A5C74-8BCD-5F47-22D9-269016EDFFEF}"/>
              </a:ext>
            </a:extLst>
          </p:cNvPr>
          <p:cNvGrpSpPr/>
          <p:nvPr/>
        </p:nvGrpSpPr>
        <p:grpSpPr>
          <a:xfrm>
            <a:off x="1818946" y="5488687"/>
            <a:ext cx="1017360" cy="404280"/>
            <a:chOff x="1818946" y="5488687"/>
            <a:chExt cx="1017360" cy="40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387A05B8-6F6F-1442-393B-B982C38FC10B}"/>
                    </a:ext>
                  </a:extLst>
                </p14:cNvPr>
                <p14:cNvContentPartPr/>
                <p14:nvPr/>
              </p14:nvContentPartPr>
              <p14:xfrm>
                <a:off x="1818946" y="5503087"/>
                <a:ext cx="149760" cy="27504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387A05B8-6F6F-1442-393B-B982C38FC10B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809946" y="5494447"/>
                  <a:ext cx="16740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85C36E2A-A6E8-68B1-F61E-3A4259ECE93B}"/>
                    </a:ext>
                  </a:extLst>
                </p14:cNvPr>
                <p14:cNvContentPartPr/>
                <p14:nvPr/>
              </p14:nvContentPartPr>
              <p14:xfrm>
                <a:off x="2049706" y="5706127"/>
                <a:ext cx="77760" cy="18684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85C36E2A-A6E8-68B1-F61E-3A4259ECE93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040706" y="5697487"/>
                  <a:ext cx="9540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1D2B8257-0FB1-0E03-D20D-1487CFF1EAC0}"/>
                    </a:ext>
                  </a:extLst>
                </p14:cNvPr>
                <p14:cNvContentPartPr/>
                <p14:nvPr/>
              </p14:nvContentPartPr>
              <p14:xfrm>
                <a:off x="2220706" y="5642047"/>
                <a:ext cx="102600" cy="504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1D2B8257-0FB1-0E03-D20D-1487CFF1EAC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211706" y="5633407"/>
                  <a:ext cx="12024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3BA1D140-86B8-BC06-882F-3D6A6CB5F37B}"/>
                    </a:ext>
                  </a:extLst>
                </p14:cNvPr>
                <p14:cNvContentPartPr/>
                <p14:nvPr/>
              </p14:nvContentPartPr>
              <p14:xfrm>
                <a:off x="2237626" y="5721967"/>
                <a:ext cx="120960" cy="25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3BA1D140-86B8-BC06-882F-3D6A6CB5F37B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228986" y="5712967"/>
                  <a:ext cx="1386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D61A053A-57B1-B7D4-17A7-578A6487C0E1}"/>
                    </a:ext>
                  </a:extLst>
                </p14:cNvPr>
                <p14:cNvContentPartPr/>
                <p14:nvPr/>
              </p14:nvContentPartPr>
              <p14:xfrm>
                <a:off x="2496826" y="5491207"/>
                <a:ext cx="103680" cy="23724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D61A053A-57B1-B7D4-17A7-578A6487C0E1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2487826" y="5482207"/>
                  <a:ext cx="1213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BCAC008A-871D-D993-A41E-0109D9E194DA}"/>
                    </a:ext>
                  </a:extLst>
                </p14:cNvPr>
                <p14:cNvContentPartPr/>
                <p14:nvPr/>
              </p14:nvContentPartPr>
              <p14:xfrm>
                <a:off x="2670706" y="5658247"/>
                <a:ext cx="17640" cy="16812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BCAC008A-871D-D993-A41E-0109D9E194D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661706" y="5649607"/>
                  <a:ext cx="352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864A8335-CB08-1DFD-0539-5A2D1D0F3386}"/>
                    </a:ext>
                  </a:extLst>
                </p14:cNvPr>
                <p14:cNvContentPartPr/>
                <p14:nvPr/>
              </p14:nvContentPartPr>
              <p14:xfrm>
                <a:off x="2822986" y="5488687"/>
                <a:ext cx="13320" cy="2566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864A8335-CB08-1DFD-0539-5A2D1D0F3386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814346" y="5479687"/>
                  <a:ext cx="30960" cy="27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AC2C9672-8772-D5A4-1BA4-DB7969B5DF2A}"/>
              </a:ext>
            </a:extLst>
          </p:cNvPr>
          <p:cNvGrpSpPr/>
          <p:nvPr/>
        </p:nvGrpSpPr>
        <p:grpSpPr>
          <a:xfrm>
            <a:off x="6032026" y="5191687"/>
            <a:ext cx="1239480" cy="513360"/>
            <a:chOff x="6032026" y="5191687"/>
            <a:chExt cx="1239480" cy="51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CE6EB10A-0621-29BE-5511-B501CEB6F9DA}"/>
                    </a:ext>
                  </a:extLst>
                </p14:cNvPr>
                <p14:cNvContentPartPr/>
                <p14:nvPr/>
              </p14:nvContentPartPr>
              <p14:xfrm>
                <a:off x="6032026" y="5253607"/>
                <a:ext cx="280080" cy="2329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CE6EB10A-0621-29BE-5511-B501CEB6F9DA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023386" y="5244967"/>
                  <a:ext cx="29772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1F2BDA58-6BCB-68BE-AC02-C699EBF95898}"/>
                    </a:ext>
                  </a:extLst>
                </p14:cNvPr>
                <p14:cNvContentPartPr/>
                <p14:nvPr/>
              </p14:nvContentPartPr>
              <p14:xfrm>
                <a:off x="6313906" y="5488327"/>
                <a:ext cx="70200" cy="2167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1F2BDA58-6BCB-68BE-AC02-C699EBF95898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305266" y="5479687"/>
                  <a:ext cx="878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C080F4DC-3319-E629-30C2-688C89F8B5CA}"/>
                    </a:ext>
                  </a:extLst>
                </p14:cNvPr>
                <p14:cNvContentPartPr/>
                <p14:nvPr/>
              </p14:nvContentPartPr>
              <p14:xfrm>
                <a:off x="6478066" y="5432527"/>
                <a:ext cx="73440" cy="504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C080F4DC-3319-E629-30C2-688C89F8B5CA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469426" y="5423527"/>
                  <a:ext cx="910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49A83DBF-C173-E620-1188-F12CDBAF937E}"/>
                    </a:ext>
                  </a:extLst>
                </p14:cNvPr>
                <p14:cNvContentPartPr/>
                <p14:nvPr/>
              </p14:nvContentPartPr>
              <p14:xfrm>
                <a:off x="6511186" y="5509927"/>
                <a:ext cx="46440" cy="36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49A83DBF-C173-E620-1188-F12CDBAF937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502546" y="5500927"/>
                  <a:ext cx="6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97FE944E-83EB-A359-D318-B5BCE92AD383}"/>
                    </a:ext>
                  </a:extLst>
                </p14:cNvPr>
                <p14:cNvContentPartPr/>
                <p14:nvPr/>
              </p14:nvContentPartPr>
              <p14:xfrm>
                <a:off x="6695146" y="5399407"/>
                <a:ext cx="83880" cy="36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97FE944E-83EB-A359-D318-B5BCE92AD383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686146" y="5390767"/>
                  <a:ext cx="101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CAF7658D-5495-333E-E1F4-5EEB0A46820F}"/>
                    </a:ext>
                  </a:extLst>
                </p14:cNvPr>
                <p14:cNvContentPartPr/>
                <p14:nvPr/>
              </p14:nvContentPartPr>
              <p14:xfrm>
                <a:off x="6750226" y="5307607"/>
                <a:ext cx="3960" cy="18504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CAF7658D-5495-333E-E1F4-5EEB0A46820F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741226" y="5298607"/>
                  <a:ext cx="216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9D7F5456-43C4-E57A-4AB2-3EDA16E90885}"/>
                    </a:ext>
                  </a:extLst>
                </p14:cNvPr>
                <p14:cNvContentPartPr/>
                <p14:nvPr/>
              </p14:nvContentPartPr>
              <p14:xfrm>
                <a:off x="6897106" y="5492287"/>
                <a:ext cx="2520" cy="7128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9D7F5456-43C4-E57A-4AB2-3EDA16E9088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888466" y="5483647"/>
                  <a:ext cx="201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292DA18C-C1F9-42E1-67A1-1F636C1E6C2F}"/>
                    </a:ext>
                  </a:extLst>
                </p14:cNvPr>
                <p14:cNvContentPartPr/>
                <p14:nvPr/>
              </p14:nvContentPartPr>
              <p14:xfrm>
                <a:off x="6899266" y="5240287"/>
                <a:ext cx="14400" cy="32040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292DA18C-C1F9-42E1-67A1-1F636C1E6C2F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890626" y="5231287"/>
                  <a:ext cx="3204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D797A50B-9B89-9C29-0159-0B1F1EB6C5DA}"/>
                    </a:ext>
                  </a:extLst>
                </p14:cNvPr>
                <p14:cNvContentPartPr/>
                <p14:nvPr/>
              </p14:nvContentPartPr>
              <p14:xfrm>
                <a:off x="6994306" y="5582287"/>
                <a:ext cx="20160" cy="9900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D797A50B-9B89-9C29-0159-0B1F1EB6C5DA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985666" y="5573647"/>
                  <a:ext cx="378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F5F64BE7-614C-3BE2-5EA6-45715B939BDE}"/>
                    </a:ext>
                  </a:extLst>
                </p14:cNvPr>
                <p14:cNvContentPartPr/>
                <p14:nvPr/>
              </p14:nvContentPartPr>
              <p14:xfrm>
                <a:off x="7121026" y="5388247"/>
                <a:ext cx="84240" cy="828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F5F64BE7-614C-3BE2-5EA6-45715B939BDE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112386" y="5379607"/>
                  <a:ext cx="1018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CD5564F5-ED89-8DAF-5FA2-F026F988D76C}"/>
                    </a:ext>
                  </a:extLst>
                </p14:cNvPr>
                <p14:cNvContentPartPr/>
                <p14:nvPr/>
              </p14:nvContentPartPr>
              <p14:xfrm>
                <a:off x="7237666" y="5191687"/>
                <a:ext cx="33840" cy="38304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CD5564F5-ED89-8DAF-5FA2-F026F988D76C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228666" y="5182687"/>
                  <a:ext cx="51480" cy="40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81751500-C443-2A75-0922-5D793A51D3D1}"/>
              </a:ext>
            </a:extLst>
          </p:cNvPr>
          <p:cNvGrpSpPr/>
          <p:nvPr/>
        </p:nvGrpSpPr>
        <p:grpSpPr>
          <a:xfrm>
            <a:off x="2074186" y="6020767"/>
            <a:ext cx="1177920" cy="386640"/>
            <a:chOff x="2074186" y="6020767"/>
            <a:chExt cx="1177920" cy="38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B85D4CB9-66B0-E3C0-22E9-7D32C327FAAA}"/>
                    </a:ext>
                  </a:extLst>
                </p14:cNvPr>
                <p14:cNvContentPartPr/>
                <p14:nvPr/>
              </p14:nvContentPartPr>
              <p14:xfrm>
                <a:off x="2074186" y="6089887"/>
                <a:ext cx="150120" cy="26604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B85D4CB9-66B0-E3C0-22E9-7D32C327FAAA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2056546" y="6072247"/>
                  <a:ext cx="18576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91CA9E49-253B-C131-F381-4C3264906024}"/>
                    </a:ext>
                  </a:extLst>
                </p14:cNvPr>
                <p14:cNvContentPartPr/>
                <p14:nvPr/>
              </p14:nvContentPartPr>
              <p14:xfrm>
                <a:off x="2347066" y="6111487"/>
                <a:ext cx="2520" cy="25416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91CA9E49-253B-C131-F381-4C3264906024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329426" y="6093487"/>
                  <a:ext cx="381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7D77B861-2E3D-0BD3-551B-4AA3AC2FAF20}"/>
                    </a:ext>
                  </a:extLst>
                </p14:cNvPr>
                <p14:cNvContentPartPr/>
                <p14:nvPr/>
              </p14:nvContentPartPr>
              <p14:xfrm>
                <a:off x="2466586" y="6054607"/>
                <a:ext cx="145800" cy="29520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7D77B861-2E3D-0BD3-551B-4AA3AC2FAF20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448586" y="6036607"/>
                  <a:ext cx="18144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A900D13C-B887-5781-015B-73184D282E38}"/>
                    </a:ext>
                  </a:extLst>
                </p14:cNvPr>
                <p14:cNvContentPartPr/>
                <p14:nvPr/>
              </p14:nvContentPartPr>
              <p14:xfrm>
                <a:off x="2689426" y="6026527"/>
                <a:ext cx="164160" cy="27648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A900D13C-B887-5781-015B-73184D282E38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671426" y="6008527"/>
                  <a:ext cx="1998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28692848-35E1-56A5-697A-3F0FF3A3781E}"/>
                    </a:ext>
                  </a:extLst>
                </p14:cNvPr>
                <p14:cNvContentPartPr/>
                <p14:nvPr/>
              </p14:nvContentPartPr>
              <p14:xfrm>
                <a:off x="2703826" y="6187807"/>
                <a:ext cx="91080" cy="36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28692848-35E1-56A5-697A-3F0FF3A3781E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2686186" y="6170167"/>
                  <a:ext cx="126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ADD36940-1C3C-77B4-2C28-2B0E5A47DD92}"/>
                    </a:ext>
                  </a:extLst>
                </p14:cNvPr>
                <p14:cNvContentPartPr/>
                <p14:nvPr/>
              </p14:nvContentPartPr>
              <p14:xfrm>
                <a:off x="2934946" y="6039847"/>
                <a:ext cx="145080" cy="2570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ADD36940-1C3C-77B4-2C28-2B0E5A47DD92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916946" y="6022207"/>
                  <a:ext cx="18072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28D7E690-6A7B-4E67-17F8-D612A8577B2C}"/>
                    </a:ext>
                  </a:extLst>
                </p14:cNvPr>
                <p14:cNvContentPartPr/>
                <p14:nvPr/>
              </p14:nvContentPartPr>
              <p14:xfrm>
                <a:off x="3132226" y="6020767"/>
                <a:ext cx="119880" cy="38664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28D7E690-6A7B-4E67-17F8-D612A8577B2C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3114226" y="6003127"/>
                  <a:ext cx="155520" cy="42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FCCB84B6-16BA-D538-8AA5-DEE7197746C7}"/>
              </a:ext>
            </a:extLst>
          </p:cNvPr>
          <p:cNvGrpSpPr/>
          <p:nvPr/>
        </p:nvGrpSpPr>
        <p:grpSpPr>
          <a:xfrm>
            <a:off x="6102226" y="5854447"/>
            <a:ext cx="1328400" cy="332640"/>
            <a:chOff x="6102226" y="5854447"/>
            <a:chExt cx="132840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05BE820F-917F-B89F-09D7-64DA916B11B7}"/>
                    </a:ext>
                  </a:extLst>
                </p14:cNvPr>
                <p14:cNvContentPartPr/>
                <p14:nvPr/>
              </p14:nvContentPartPr>
              <p14:xfrm>
                <a:off x="6102226" y="5854447"/>
                <a:ext cx="128160" cy="30492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05BE820F-917F-B89F-09D7-64DA916B11B7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084586" y="5836447"/>
                  <a:ext cx="16380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1C7E6F07-902E-8DE8-6397-630339F99400}"/>
                    </a:ext>
                  </a:extLst>
                </p14:cNvPr>
                <p14:cNvContentPartPr/>
                <p14:nvPr/>
              </p14:nvContentPartPr>
              <p14:xfrm>
                <a:off x="6317506" y="5878567"/>
                <a:ext cx="2880" cy="30852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1C7E6F07-902E-8DE8-6397-630339F9940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6299866" y="5860927"/>
                  <a:ext cx="3852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D8D06221-49DC-DB13-621D-31B4AE800410}"/>
                    </a:ext>
                  </a:extLst>
                </p14:cNvPr>
                <p14:cNvContentPartPr/>
                <p14:nvPr/>
              </p14:nvContentPartPr>
              <p14:xfrm>
                <a:off x="6456106" y="5877847"/>
                <a:ext cx="91800" cy="23796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D8D06221-49DC-DB13-621D-31B4AE800410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438106" y="5860207"/>
                  <a:ext cx="12744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DF9DF0F2-8A0C-AB33-1D00-085F5AB50861}"/>
                    </a:ext>
                  </a:extLst>
                </p14:cNvPr>
                <p14:cNvContentPartPr/>
                <p14:nvPr/>
              </p14:nvContentPartPr>
              <p14:xfrm>
                <a:off x="6635386" y="5918527"/>
                <a:ext cx="119160" cy="12276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DF9DF0F2-8A0C-AB33-1D00-085F5AB50861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6617386" y="5900887"/>
                  <a:ext cx="1548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133F8F0E-C118-FD82-A267-FCD8303C42BC}"/>
                    </a:ext>
                  </a:extLst>
                </p14:cNvPr>
                <p14:cNvContentPartPr/>
                <p14:nvPr/>
              </p14:nvContentPartPr>
              <p14:xfrm>
                <a:off x="6900346" y="5857327"/>
                <a:ext cx="129600" cy="18036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133F8F0E-C118-FD82-A267-FCD8303C42BC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882706" y="5839687"/>
                  <a:ext cx="1652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6055EEF4-0C75-6722-48D5-AA041501F28F}"/>
                    </a:ext>
                  </a:extLst>
                </p14:cNvPr>
                <p14:cNvContentPartPr/>
                <p14:nvPr/>
              </p14:nvContentPartPr>
              <p14:xfrm>
                <a:off x="7037146" y="5857327"/>
                <a:ext cx="164520" cy="25164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6055EEF4-0C75-6722-48D5-AA041501F28F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019506" y="5839687"/>
                  <a:ext cx="20016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E8DC8443-3A89-B66F-F57F-5F390A954411}"/>
                    </a:ext>
                  </a:extLst>
                </p14:cNvPr>
                <p14:cNvContentPartPr/>
                <p14:nvPr/>
              </p14:nvContentPartPr>
              <p14:xfrm>
                <a:off x="7069906" y="6015007"/>
                <a:ext cx="61920" cy="36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E8DC8443-3A89-B66F-F57F-5F390A954411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051906" y="5997367"/>
                  <a:ext cx="975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5E936D3F-5BD5-8AD0-1D40-C3D747F0F3DB}"/>
                    </a:ext>
                  </a:extLst>
                </p14:cNvPr>
                <p14:cNvContentPartPr/>
                <p14:nvPr/>
              </p14:nvContentPartPr>
              <p14:xfrm>
                <a:off x="7232986" y="5864527"/>
                <a:ext cx="197640" cy="23868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5E936D3F-5BD5-8AD0-1D40-C3D747F0F3DB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7214986" y="5846527"/>
                  <a:ext cx="233280" cy="274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319" name="Ink 318">
                <a:extLst>
                  <a:ext uri="{FF2B5EF4-FFF2-40B4-BE49-F238E27FC236}">
                    <a16:creationId xmlns:a16="http://schemas.microsoft.com/office/drawing/2014/main" id="{C8F1730C-587E-46F2-8419-42042A45F603}"/>
                  </a:ext>
                </a:extLst>
              </p14:cNvPr>
              <p14:cNvContentPartPr/>
              <p14:nvPr/>
            </p14:nvContentPartPr>
            <p14:xfrm>
              <a:off x="1700146" y="5219047"/>
              <a:ext cx="24480" cy="1277640"/>
            </p14:xfrm>
          </p:contentPart>
        </mc:Choice>
        <mc:Fallback xmlns="">
          <p:pic>
            <p:nvPicPr>
              <p:cNvPr id="319" name="Ink 318">
                <a:extLst>
                  <a:ext uri="{FF2B5EF4-FFF2-40B4-BE49-F238E27FC236}">
                    <a16:creationId xmlns:a16="http://schemas.microsoft.com/office/drawing/2014/main" id="{C8F1730C-587E-46F2-8419-42042A45F603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1691146" y="5210047"/>
                <a:ext cx="42120" cy="1295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4" name="Group 323">
            <a:extLst>
              <a:ext uri="{FF2B5EF4-FFF2-40B4-BE49-F238E27FC236}">
                <a16:creationId xmlns:a16="http://schemas.microsoft.com/office/drawing/2014/main" id="{1569E6F5-B0F4-55DC-1BF0-58E6AEDC24B6}"/>
              </a:ext>
            </a:extLst>
          </p:cNvPr>
          <p:cNvGrpSpPr/>
          <p:nvPr/>
        </p:nvGrpSpPr>
        <p:grpSpPr>
          <a:xfrm>
            <a:off x="1732546" y="5219767"/>
            <a:ext cx="1788120" cy="1332360"/>
            <a:chOff x="1732546" y="5219767"/>
            <a:chExt cx="1788120" cy="133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91DE13E5-C685-FD3E-6624-DB3BCDD6AA5F}"/>
                    </a:ext>
                  </a:extLst>
                </p14:cNvPr>
                <p14:cNvContentPartPr/>
                <p14:nvPr/>
              </p14:nvContentPartPr>
              <p14:xfrm>
                <a:off x="1758826" y="5219767"/>
                <a:ext cx="1719720" cy="128592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91DE13E5-C685-FD3E-6624-DB3BCDD6AA5F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750186" y="5211127"/>
                  <a:ext cx="1737360" cy="13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77A69CD1-E4E2-FCB2-A8A2-4E7365632114}"/>
                    </a:ext>
                  </a:extLst>
                </p14:cNvPr>
                <p14:cNvContentPartPr/>
                <p14:nvPr/>
              </p14:nvContentPartPr>
              <p14:xfrm>
                <a:off x="1732546" y="6517207"/>
                <a:ext cx="1788120" cy="3492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77A69CD1-E4E2-FCB2-A8A2-4E7365632114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723906" y="6508567"/>
                  <a:ext cx="1805760" cy="5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325" name="Ink 324">
                <a:extLst>
                  <a:ext uri="{FF2B5EF4-FFF2-40B4-BE49-F238E27FC236}">
                    <a16:creationId xmlns:a16="http://schemas.microsoft.com/office/drawing/2014/main" id="{1D6B20EB-C09D-2B0E-A5E8-696EB57CE543}"/>
                  </a:ext>
                </a:extLst>
              </p14:cNvPr>
              <p14:cNvContentPartPr/>
              <p14:nvPr/>
            </p14:nvContentPartPr>
            <p14:xfrm>
              <a:off x="1694400" y="5355988"/>
              <a:ext cx="1440" cy="4680"/>
            </p14:xfrm>
          </p:contentPart>
        </mc:Choice>
        <mc:Fallback xmlns="">
          <p:pic>
            <p:nvPicPr>
              <p:cNvPr id="325" name="Ink 324">
                <a:extLst>
                  <a:ext uri="{FF2B5EF4-FFF2-40B4-BE49-F238E27FC236}">
                    <a16:creationId xmlns:a16="http://schemas.microsoft.com/office/drawing/2014/main" id="{1D6B20EB-C09D-2B0E-A5E8-696EB57CE543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1685400" y="5346988"/>
                <a:ext cx="1908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326" name="Ink 325">
                <a:extLst>
                  <a:ext uri="{FF2B5EF4-FFF2-40B4-BE49-F238E27FC236}">
                    <a16:creationId xmlns:a16="http://schemas.microsoft.com/office/drawing/2014/main" id="{6D988E24-8D94-1B96-A7D1-8CE996A0629C}"/>
                  </a:ext>
                </a:extLst>
              </p14:cNvPr>
              <p14:cNvContentPartPr/>
              <p14:nvPr/>
            </p14:nvContentPartPr>
            <p14:xfrm>
              <a:off x="5906026" y="5125447"/>
              <a:ext cx="29880" cy="1227600"/>
            </p14:xfrm>
          </p:contentPart>
        </mc:Choice>
        <mc:Fallback xmlns="">
          <p:pic>
            <p:nvPicPr>
              <p:cNvPr id="326" name="Ink 325">
                <a:extLst>
                  <a:ext uri="{FF2B5EF4-FFF2-40B4-BE49-F238E27FC236}">
                    <a16:creationId xmlns:a16="http://schemas.microsoft.com/office/drawing/2014/main" id="{6D988E24-8D94-1B96-A7D1-8CE996A0629C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5897386" y="5116447"/>
                <a:ext cx="47520" cy="12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327" name="Ink 326">
                <a:extLst>
                  <a:ext uri="{FF2B5EF4-FFF2-40B4-BE49-F238E27FC236}">
                    <a16:creationId xmlns:a16="http://schemas.microsoft.com/office/drawing/2014/main" id="{641BA19A-3A72-549B-336D-2A57DA3CD142}"/>
                  </a:ext>
                </a:extLst>
              </p14:cNvPr>
              <p14:cNvContentPartPr/>
              <p14:nvPr/>
            </p14:nvContentPartPr>
            <p14:xfrm>
              <a:off x="5895226" y="5089087"/>
              <a:ext cx="1666440" cy="1264320"/>
            </p14:xfrm>
          </p:contentPart>
        </mc:Choice>
        <mc:Fallback xmlns="">
          <p:pic>
            <p:nvPicPr>
              <p:cNvPr id="327" name="Ink 326">
                <a:extLst>
                  <a:ext uri="{FF2B5EF4-FFF2-40B4-BE49-F238E27FC236}">
                    <a16:creationId xmlns:a16="http://schemas.microsoft.com/office/drawing/2014/main" id="{641BA19A-3A72-549B-336D-2A57DA3CD142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5886226" y="5080447"/>
                <a:ext cx="1684080" cy="128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330" name="Group 329">
            <a:extLst>
              <a:ext uri="{FF2B5EF4-FFF2-40B4-BE49-F238E27FC236}">
                <a16:creationId xmlns:a16="http://schemas.microsoft.com/office/drawing/2014/main" id="{B0633CA4-189E-59A3-BD01-5C1C22F4AC65}"/>
              </a:ext>
            </a:extLst>
          </p:cNvPr>
          <p:cNvGrpSpPr/>
          <p:nvPr/>
        </p:nvGrpSpPr>
        <p:grpSpPr>
          <a:xfrm>
            <a:off x="5927626" y="6314167"/>
            <a:ext cx="1620720" cy="75240"/>
            <a:chOff x="5927626" y="6314167"/>
            <a:chExt cx="1620720" cy="7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D017D2E5-A05F-BF78-A1E7-477EB9128264}"/>
                    </a:ext>
                  </a:extLst>
                </p14:cNvPr>
                <p14:cNvContentPartPr/>
                <p14:nvPr/>
              </p14:nvContentPartPr>
              <p14:xfrm>
                <a:off x="5927626" y="6314167"/>
                <a:ext cx="1576080" cy="7524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D017D2E5-A05F-BF78-A1E7-477EB9128264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5918986" y="6305527"/>
                  <a:ext cx="159372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9FABFE2D-4A92-323E-FE20-2897E9264E5F}"/>
                    </a:ext>
                  </a:extLst>
                </p14:cNvPr>
                <p14:cNvContentPartPr/>
                <p14:nvPr/>
              </p14:nvContentPartPr>
              <p14:xfrm>
                <a:off x="7501546" y="6314167"/>
                <a:ext cx="46800" cy="36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9FABFE2D-4A92-323E-FE20-2897E9264E5F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7492906" y="6305527"/>
                  <a:ext cx="6444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630019-E767-598D-7735-27EA50B59368}"/>
              </a:ext>
            </a:extLst>
          </p:cNvPr>
          <p:cNvSpPr txBox="1"/>
          <p:nvPr/>
        </p:nvSpPr>
        <p:spPr>
          <a:xfrm>
            <a:off x="2532441" y="-51183"/>
            <a:ext cx="3908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Two equivalent models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BE3317-D054-9CCB-18E2-159B73FCC256}"/>
              </a:ext>
            </a:extLst>
          </p:cNvPr>
          <p:cNvSpPr/>
          <p:nvPr/>
        </p:nvSpPr>
        <p:spPr>
          <a:xfrm>
            <a:off x="4997297" y="507741"/>
            <a:ext cx="45719" cy="5988946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6AD0684-B435-477D-99D5-A254FC934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3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6677"/>
    </mc:Choice>
    <mc:Fallback>
      <p:transition advClick="0" advTm="66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30EAD2-8B5D-5861-2623-1837BF6985A6}"/>
              </a:ext>
            </a:extLst>
          </p:cNvPr>
          <p:cNvSpPr txBox="1"/>
          <p:nvPr/>
        </p:nvSpPr>
        <p:spPr>
          <a:xfrm>
            <a:off x="1911544" y="-28666"/>
            <a:ext cx="3908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Two equivalent models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D2F7FA6-6D00-B87B-305F-9C4EB82FF18C}"/>
              </a:ext>
            </a:extLst>
          </p:cNvPr>
          <p:cNvGrpSpPr/>
          <p:nvPr/>
        </p:nvGrpSpPr>
        <p:grpSpPr>
          <a:xfrm>
            <a:off x="229701" y="402854"/>
            <a:ext cx="410040" cy="388440"/>
            <a:chOff x="829666" y="875287"/>
            <a:chExt cx="410040" cy="38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D4C408C-E603-67B5-9DBC-A65C4B8A80FE}"/>
                    </a:ext>
                  </a:extLst>
                </p14:cNvPr>
                <p14:cNvContentPartPr/>
                <p14:nvPr/>
              </p14:nvContentPartPr>
              <p14:xfrm>
                <a:off x="829666" y="875287"/>
                <a:ext cx="169200" cy="388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D4C408C-E603-67B5-9DBC-A65C4B8A80F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1026" y="866287"/>
                  <a:ext cx="18684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D819DEA-9EE8-1559-4322-B6A8F4AC5B9A}"/>
                    </a:ext>
                  </a:extLst>
                </p14:cNvPr>
                <p14:cNvContentPartPr/>
                <p14:nvPr/>
              </p14:nvContentPartPr>
              <p14:xfrm>
                <a:off x="1103626" y="1047367"/>
                <a:ext cx="112680" cy="25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D819DEA-9EE8-1559-4322-B6A8F4AC5B9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94986" y="1038367"/>
                  <a:ext cx="1303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8DC2453-F2CF-2546-6A33-5A10A7D91FD0}"/>
                    </a:ext>
                  </a:extLst>
                </p14:cNvPr>
                <p14:cNvContentPartPr/>
                <p14:nvPr/>
              </p14:nvContentPartPr>
              <p14:xfrm>
                <a:off x="1159786" y="1156807"/>
                <a:ext cx="7992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8DC2453-F2CF-2546-6A33-5A10A7D91FD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51146" y="1148167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61A1532-3743-12EF-4917-CBAA6AFEE9D8}"/>
              </a:ext>
            </a:extLst>
          </p:cNvPr>
          <p:cNvGrpSpPr/>
          <p:nvPr/>
        </p:nvGrpSpPr>
        <p:grpSpPr>
          <a:xfrm>
            <a:off x="803541" y="426254"/>
            <a:ext cx="728280" cy="461520"/>
            <a:chOff x="1403506" y="898687"/>
            <a:chExt cx="728280" cy="4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ABBF5E4-C3AC-F14A-0B50-AE2494305EC1}"/>
                    </a:ext>
                  </a:extLst>
                </p14:cNvPr>
                <p14:cNvContentPartPr/>
                <p14:nvPr/>
              </p14:nvContentPartPr>
              <p14:xfrm>
                <a:off x="1403506" y="898687"/>
                <a:ext cx="174240" cy="322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ABBF5E4-C3AC-F14A-0B50-AE2494305EC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94506" y="890047"/>
                  <a:ext cx="19188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71EDAEF-DC1C-AF78-DFBD-AFA572C23019}"/>
                    </a:ext>
                  </a:extLst>
                </p14:cNvPr>
                <p14:cNvContentPartPr/>
                <p14:nvPr/>
              </p14:nvContentPartPr>
              <p14:xfrm>
                <a:off x="1668466" y="1185967"/>
                <a:ext cx="41040" cy="1742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71EDAEF-DC1C-AF78-DFBD-AFA572C2301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59466" y="1176967"/>
                  <a:ext cx="586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DEA0E5C-97E4-C32C-3F8C-88F691707C51}"/>
                    </a:ext>
                  </a:extLst>
                </p14:cNvPr>
                <p14:cNvContentPartPr/>
                <p14:nvPr/>
              </p14:nvContentPartPr>
              <p14:xfrm>
                <a:off x="1890946" y="933247"/>
                <a:ext cx="78840" cy="2984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DEA0E5C-97E4-C32C-3F8C-88F691707C5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81946" y="924607"/>
                  <a:ext cx="9648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DA4EFDDD-3E18-D7D7-B7A4-75F0ADF78C3A}"/>
                    </a:ext>
                  </a:extLst>
                </p14:cNvPr>
                <p14:cNvContentPartPr/>
                <p14:nvPr/>
              </p14:nvContentPartPr>
              <p14:xfrm>
                <a:off x="1866826" y="1216927"/>
                <a:ext cx="264960" cy="410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DA4EFDDD-3E18-D7D7-B7A4-75F0ADF78C3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58186" y="1208287"/>
                  <a:ext cx="282600" cy="5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3943E27-6954-790C-6E79-C0C48A15E8A7}"/>
              </a:ext>
            </a:extLst>
          </p:cNvPr>
          <p:cNvGrpSpPr/>
          <p:nvPr/>
        </p:nvGrpSpPr>
        <p:grpSpPr>
          <a:xfrm>
            <a:off x="5833600" y="531374"/>
            <a:ext cx="1540440" cy="406440"/>
            <a:chOff x="6042466" y="582247"/>
            <a:chExt cx="1540440" cy="40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D4DD937A-1757-E56E-D48F-43291F8E7023}"/>
                    </a:ext>
                  </a:extLst>
                </p14:cNvPr>
                <p14:cNvContentPartPr/>
                <p14:nvPr/>
              </p14:nvContentPartPr>
              <p14:xfrm>
                <a:off x="6042466" y="674767"/>
                <a:ext cx="303840" cy="1724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D4DD937A-1757-E56E-D48F-43291F8E702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33466" y="666127"/>
                  <a:ext cx="3214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8252EBD-8AEA-41E6-3E03-177D5ED0B90A}"/>
                    </a:ext>
                  </a:extLst>
                </p14:cNvPr>
                <p14:cNvContentPartPr/>
                <p14:nvPr/>
              </p14:nvContentPartPr>
              <p14:xfrm>
                <a:off x="6438466" y="639847"/>
                <a:ext cx="143280" cy="338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8252EBD-8AEA-41E6-3E03-177D5ED0B90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429826" y="631207"/>
                  <a:ext cx="1609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019DA4C-D614-B6C5-53E8-465A24BB5B56}"/>
                    </a:ext>
                  </a:extLst>
                </p14:cNvPr>
                <p14:cNvContentPartPr/>
                <p14:nvPr/>
              </p14:nvContentPartPr>
              <p14:xfrm>
                <a:off x="6458986" y="737407"/>
                <a:ext cx="175320" cy="295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019DA4C-D614-B6C5-53E8-465A24BB5B5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49986" y="728767"/>
                  <a:ext cx="1929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DE6B6E3C-B745-1E90-E765-C483B909D228}"/>
                    </a:ext>
                  </a:extLst>
                </p14:cNvPr>
                <p14:cNvContentPartPr/>
                <p14:nvPr/>
              </p14:nvContentPartPr>
              <p14:xfrm>
                <a:off x="6864706" y="586927"/>
                <a:ext cx="15840" cy="243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DE6B6E3C-B745-1E90-E765-C483B909D22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55706" y="578287"/>
                  <a:ext cx="334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7CA995A1-8C1E-4497-F7B1-5C0032016402}"/>
                    </a:ext>
                  </a:extLst>
                </p14:cNvPr>
                <p14:cNvContentPartPr/>
                <p14:nvPr/>
              </p14:nvContentPartPr>
              <p14:xfrm>
                <a:off x="6764266" y="706807"/>
                <a:ext cx="2235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7CA995A1-8C1E-4497-F7B1-5C003201640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55626" y="697807"/>
                  <a:ext cx="241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ADFF8E7-2F24-1A57-94E9-7799F996ECE8}"/>
                    </a:ext>
                  </a:extLst>
                </p14:cNvPr>
                <p14:cNvContentPartPr/>
                <p14:nvPr/>
              </p14:nvContentPartPr>
              <p14:xfrm>
                <a:off x="7086826" y="592327"/>
                <a:ext cx="21240" cy="280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ADFF8E7-2F24-1A57-94E9-7799F996ECE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078186" y="583327"/>
                  <a:ext cx="3888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C6259B4-2FF4-0604-65B1-1AB5F06221B5}"/>
                    </a:ext>
                  </a:extLst>
                </p14:cNvPr>
                <p14:cNvContentPartPr/>
                <p14:nvPr/>
              </p14:nvContentPartPr>
              <p14:xfrm>
                <a:off x="7174666" y="858007"/>
                <a:ext cx="34200" cy="1306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C6259B4-2FF4-0604-65B1-1AB5F06221B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165666" y="849007"/>
                  <a:ext cx="518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791E70B9-1959-8011-5F92-DC4504E8DA48}"/>
                    </a:ext>
                  </a:extLst>
                </p14:cNvPr>
                <p14:cNvContentPartPr/>
                <p14:nvPr/>
              </p14:nvContentPartPr>
              <p14:xfrm>
                <a:off x="7352866" y="689527"/>
                <a:ext cx="155880" cy="356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791E70B9-1959-8011-5F92-DC4504E8DA4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4226" y="680887"/>
                  <a:ext cx="1735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CD8AD57-EF62-CD09-27C0-0724F2FBF3D5}"/>
                    </a:ext>
                  </a:extLst>
                </p14:cNvPr>
                <p14:cNvContentPartPr/>
                <p14:nvPr/>
              </p14:nvContentPartPr>
              <p14:xfrm>
                <a:off x="7579666" y="582247"/>
                <a:ext cx="3240" cy="3564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9CD8AD57-EF62-CD09-27C0-0724F2FBF3D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570666" y="573247"/>
                  <a:ext cx="20880" cy="37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6AAA5D91-3E09-4BBD-51FC-716FE3E7F89C}"/>
              </a:ext>
            </a:extLst>
          </p:cNvPr>
          <p:cNvGrpSpPr/>
          <p:nvPr/>
        </p:nvGrpSpPr>
        <p:grpSpPr>
          <a:xfrm>
            <a:off x="3202105" y="2046804"/>
            <a:ext cx="2048040" cy="833400"/>
            <a:chOff x="3090826" y="1428247"/>
            <a:chExt cx="2048040" cy="83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D355080C-7E38-7D1C-96C8-84ACD9A39149}"/>
                    </a:ext>
                  </a:extLst>
                </p14:cNvPr>
                <p14:cNvContentPartPr/>
                <p14:nvPr/>
              </p14:nvContentPartPr>
              <p14:xfrm>
                <a:off x="4049146" y="1693207"/>
                <a:ext cx="208440" cy="3484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D355080C-7E38-7D1C-96C8-84ACD9A3914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40146" y="1684207"/>
                  <a:ext cx="22608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EE302995-3CAB-5EFD-A49A-575FBCD8BB70}"/>
                    </a:ext>
                  </a:extLst>
                </p14:cNvPr>
                <p14:cNvContentPartPr/>
                <p14:nvPr/>
              </p14:nvContentPartPr>
              <p14:xfrm>
                <a:off x="4349386" y="1606447"/>
                <a:ext cx="129600" cy="3895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EE302995-3CAB-5EFD-A49A-575FBCD8BB7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40746" y="1597807"/>
                  <a:ext cx="14724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C82AB92-55E5-C421-E773-C57AE75496A4}"/>
                    </a:ext>
                  </a:extLst>
                </p14:cNvPr>
                <p14:cNvContentPartPr/>
                <p14:nvPr/>
              </p14:nvContentPartPr>
              <p14:xfrm>
                <a:off x="4252906" y="1786447"/>
                <a:ext cx="248400" cy="468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C82AB92-55E5-C421-E773-C57AE75496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44266" y="1777807"/>
                  <a:ext cx="2660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64BDDC21-4902-377A-D4A9-2AB22BA813BA}"/>
                    </a:ext>
                  </a:extLst>
                </p14:cNvPr>
                <p14:cNvContentPartPr/>
                <p14:nvPr/>
              </p14:nvContentPartPr>
              <p14:xfrm>
                <a:off x="4643506" y="1832887"/>
                <a:ext cx="152280" cy="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64BDDC21-4902-377A-D4A9-2AB22BA813B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34866" y="1824247"/>
                  <a:ext cx="169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E4DD57C-003A-3F02-8FCD-C2DCD5DF352E}"/>
                    </a:ext>
                  </a:extLst>
                </p14:cNvPr>
                <p14:cNvContentPartPr/>
                <p14:nvPr/>
              </p14:nvContentPartPr>
              <p14:xfrm>
                <a:off x="4909906" y="1704007"/>
                <a:ext cx="16920" cy="2678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E4DD57C-003A-3F02-8FCD-C2DCD5DF352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00906" y="1695007"/>
                  <a:ext cx="345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E6E6735-088E-98E0-528D-90A711A6C35D}"/>
                    </a:ext>
                  </a:extLst>
                </p14:cNvPr>
                <p14:cNvContentPartPr/>
                <p14:nvPr/>
              </p14:nvContentPartPr>
              <p14:xfrm>
                <a:off x="3214666" y="1552087"/>
                <a:ext cx="74520" cy="4467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E6E6735-088E-98E0-528D-90A711A6C35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206026" y="1543087"/>
                  <a:ext cx="9216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459F6D2-E074-63CD-DDEC-B87642BD78BA}"/>
                    </a:ext>
                  </a:extLst>
                </p14:cNvPr>
                <p14:cNvContentPartPr/>
                <p14:nvPr/>
              </p14:nvContentPartPr>
              <p14:xfrm>
                <a:off x="3090826" y="1849447"/>
                <a:ext cx="239760" cy="198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459F6D2-E074-63CD-DDEC-B87642BD78B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082186" y="1840807"/>
                  <a:ext cx="2574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4F33407-C901-9223-5B19-7C2FB358F687}"/>
                    </a:ext>
                  </a:extLst>
                </p14:cNvPr>
                <p14:cNvContentPartPr/>
                <p14:nvPr/>
              </p14:nvContentPartPr>
              <p14:xfrm>
                <a:off x="3403306" y="1914247"/>
                <a:ext cx="186840" cy="1188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4F33407-C901-9223-5B19-7C2FB358F68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394306" y="1905607"/>
                  <a:ext cx="2044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F1E3416D-4B8C-1BDE-08E0-E9085E3C5FE2}"/>
                    </a:ext>
                  </a:extLst>
                </p14:cNvPr>
                <p14:cNvContentPartPr/>
                <p14:nvPr/>
              </p14:nvContentPartPr>
              <p14:xfrm>
                <a:off x="3690226" y="1796887"/>
                <a:ext cx="13644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F1E3416D-4B8C-1BDE-08E0-E9085E3C5FE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681226" y="1788247"/>
                  <a:ext cx="15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95A27FE-2549-A9FA-6A03-5EE857990E19}"/>
                    </a:ext>
                  </a:extLst>
                </p14:cNvPr>
                <p14:cNvContentPartPr/>
                <p14:nvPr/>
              </p14:nvContentPartPr>
              <p14:xfrm>
                <a:off x="3751426" y="1883287"/>
                <a:ext cx="82440" cy="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95A27FE-2549-A9FA-6A03-5EE857990E1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742426" y="1874647"/>
                  <a:ext cx="100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E3708102-1166-5239-D159-83E3CD5B3E05}"/>
                    </a:ext>
                  </a:extLst>
                </p14:cNvPr>
                <p14:cNvContentPartPr/>
                <p14:nvPr/>
              </p14:nvContentPartPr>
              <p14:xfrm>
                <a:off x="3281986" y="1981567"/>
                <a:ext cx="32760" cy="385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E3708102-1166-5239-D159-83E3CD5B3E0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273346" y="1972567"/>
                  <a:ext cx="504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208A8153-6303-16C0-4F2E-D671DC9B2A08}"/>
                    </a:ext>
                  </a:extLst>
                </p14:cNvPr>
                <p14:cNvContentPartPr/>
                <p14:nvPr/>
              </p14:nvContentPartPr>
              <p14:xfrm>
                <a:off x="3092986" y="1428247"/>
                <a:ext cx="2045880" cy="8334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208A8153-6303-16C0-4F2E-D671DC9B2A0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083986" y="1419247"/>
                  <a:ext cx="2063520" cy="85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8B00E3B4-68DF-B143-425B-457AA59A4F31}"/>
              </a:ext>
            </a:extLst>
          </p:cNvPr>
          <p:cNvGrpSpPr/>
          <p:nvPr/>
        </p:nvGrpSpPr>
        <p:grpSpPr>
          <a:xfrm>
            <a:off x="2543665" y="2838444"/>
            <a:ext cx="1416960" cy="705960"/>
            <a:chOff x="2432386" y="2219887"/>
            <a:chExt cx="1416960" cy="70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487593EE-121E-EAAC-A2B0-7C19292AB1E2}"/>
                    </a:ext>
                  </a:extLst>
                </p14:cNvPr>
                <p14:cNvContentPartPr/>
                <p14:nvPr/>
              </p14:nvContentPartPr>
              <p14:xfrm>
                <a:off x="3013066" y="2219887"/>
                <a:ext cx="836280" cy="7059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487593EE-121E-EAAC-A2B0-7C19292AB1E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004066" y="2210887"/>
                  <a:ext cx="853920" cy="72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B7D5AC6-C80C-81BD-0AE5-A2CDE4D2993C}"/>
                    </a:ext>
                  </a:extLst>
                </p14:cNvPr>
                <p14:cNvContentPartPr/>
                <p14:nvPr/>
              </p14:nvContentPartPr>
              <p14:xfrm>
                <a:off x="3011266" y="2755567"/>
                <a:ext cx="163440" cy="1393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B7D5AC6-C80C-81BD-0AE5-A2CDE4D2993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002626" y="2746567"/>
                  <a:ext cx="1810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C0ABE729-1990-6F9A-D1ED-630C3F49BC52}"/>
                    </a:ext>
                  </a:extLst>
                </p14:cNvPr>
                <p14:cNvContentPartPr/>
                <p14:nvPr/>
              </p14:nvContentPartPr>
              <p14:xfrm>
                <a:off x="2527786" y="2384767"/>
                <a:ext cx="141840" cy="2728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C0ABE729-1990-6F9A-D1ED-630C3F49BC5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518786" y="2375767"/>
                  <a:ext cx="15948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81C66B3-8203-FA3E-025D-A408B0A8DDDC}"/>
                    </a:ext>
                  </a:extLst>
                </p14:cNvPr>
                <p14:cNvContentPartPr/>
                <p14:nvPr/>
              </p14:nvContentPartPr>
              <p14:xfrm>
                <a:off x="2432386" y="2504647"/>
                <a:ext cx="294480" cy="846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81C66B3-8203-FA3E-025D-A408B0A8DDD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423386" y="2496007"/>
                  <a:ext cx="31212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84AB45A3-DB38-722A-867F-9BABB6E0E34B}"/>
                    </a:ext>
                  </a:extLst>
                </p14:cNvPr>
                <p14:cNvContentPartPr/>
                <p14:nvPr/>
              </p14:nvContentPartPr>
              <p14:xfrm>
                <a:off x="2788786" y="2518687"/>
                <a:ext cx="84960" cy="25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84AB45A3-DB38-722A-867F-9BABB6E0E34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780146" y="2509687"/>
                  <a:ext cx="1026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043954A1-392D-74F9-4F16-0D52E64CE254}"/>
                    </a:ext>
                  </a:extLst>
                </p14:cNvPr>
                <p14:cNvContentPartPr/>
                <p14:nvPr/>
              </p14:nvContentPartPr>
              <p14:xfrm>
                <a:off x="2808226" y="2596807"/>
                <a:ext cx="109800" cy="3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043954A1-392D-74F9-4F16-0D52E64CE25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799586" y="2588167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52510175-8B7E-1234-9D2A-1042442155B3}"/>
                    </a:ext>
                  </a:extLst>
                </p14:cNvPr>
                <p14:cNvContentPartPr/>
                <p14:nvPr/>
              </p14:nvContentPartPr>
              <p14:xfrm>
                <a:off x="2993626" y="2538847"/>
                <a:ext cx="166320" cy="1004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52510175-8B7E-1234-9D2A-1042442155B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984626" y="2529847"/>
                  <a:ext cx="183960" cy="11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A2DBF22-4440-AB34-AC12-FEAAFD908B7B}"/>
              </a:ext>
            </a:extLst>
          </p:cNvPr>
          <p:cNvGrpSpPr/>
          <p:nvPr/>
        </p:nvGrpSpPr>
        <p:grpSpPr>
          <a:xfrm>
            <a:off x="2360785" y="3742764"/>
            <a:ext cx="968040" cy="390240"/>
            <a:chOff x="2249506" y="3124207"/>
            <a:chExt cx="968040" cy="39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5E8CF229-13CA-1220-DB8F-2187DD4DC14D}"/>
                    </a:ext>
                  </a:extLst>
                </p14:cNvPr>
                <p14:cNvContentPartPr/>
                <p14:nvPr/>
              </p14:nvContentPartPr>
              <p14:xfrm>
                <a:off x="2349946" y="3124207"/>
                <a:ext cx="78120" cy="3679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5E8CF229-13CA-1220-DB8F-2187DD4DC14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341306" y="3115207"/>
                  <a:ext cx="9576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957D2B60-FA24-9278-60E4-B88BEBCFE60D}"/>
                    </a:ext>
                  </a:extLst>
                </p14:cNvPr>
                <p14:cNvContentPartPr/>
                <p14:nvPr/>
              </p14:nvContentPartPr>
              <p14:xfrm>
                <a:off x="2249506" y="3370087"/>
                <a:ext cx="245520" cy="489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957D2B60-FA24-9278-60E4-B88BEBCFE60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240866" y="3361087"/>
                  <a:ext cx="2631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FE6EEC03-7B97-6601-6F22-F9B47CDE12EB}"/>
                    </a:ext>
                  </a:extLst>
                </p14:cNvPr>
                <p14:cNvContentPartPr/>
                <p14:nvPr/>
              </p14:nvContentPartPr>
              <p14:xfrm>
                <a:off x="2539666" y="3381607"/>
                <a:ext cx="176040" cy="1328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FE6EEC03-7B97-6601-6F22-F9B47CDE12E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531026" y="3372967"/>
                  <a:ext cx="1936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C55AEF2A-CD75-1BDB-265D-200E18494033}"/>
                    </a:ext>
                  </a:extLst>
                </p14:cNvPr>
                <p14:cNvContentPartPr/>
                <p14:nvPr/>
              </p14:nvContentPartPr>
              <p14:xfrm>
                <a:off x="2779066" y="3354607"/>
                <a:ext cx="90720" cy="3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C55AEF2A-CD75-1BDB-265D-200E1849403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770426" y="3345607"/>
                  <a:ext cx="108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7DD5F59E-852C-1309-5537-683ACD2A5C74}"/>
                    </a:ext>
                  </a:extLst>
                </p14:cNvPr>
                <p14:cNvContentPartPr/>
                <p14:nvPr/>
              </p14:nvContentPartPr>
              <p14:xfrm>
                <a:off x="2786626" y="3425527"/>
                <a:ext cx="111240" cy="3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7DD5F59E-852C-1309-5537-683ACD2A5C7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777626" y="3416527"/>
                  <a:ext cx="128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E8CE84FE-87C6-65E8-B729-321A206DE157}"/>
                    </a:ext>
                  </a:extLst>
                </p14:cNvPr>
                <p14:cNvContentPartPr/>
                <p14:nvPr/>
              </p14:nvContentPartPr>
              <p14:xfrm>
                <a:off x="2988946" y="3315007"/>
                <a:ext cx="118800" cy="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E8CE84FE-87C6-65E8-B729-321A206DE15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980306" y="3306367"/>
                  <a:ext cx="136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43B303B-0921-FB92-366C-42283BF54AA1}"/>
                    </a:ext>
                  </a:extLst>
                </p14:cNvPr>
                <p14:cNvContentPartPr/>
                <p14:nvPr/>
              </p14:nvContentPartPr>
              <p14:xfrm>
                <a:off x="3194866" y="3163087"/>
                <a:ext cx="22680" cy="3060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43B303B-0921-FB92-366C-42283BF54AA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185866" y="3154447"/>
                  <a:ext cx="40320" cy="32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B326F703-3648-7F53-6F6C-6E36A9136D73}"/>
              </a:ext>
            </a:extLst>
          </p:cNvPr>
          <p:cNvGrpSpPr/>
          <p:nvPr/>
        </p:nvGrpSpPr>
        <p:grpSpPr>
          <a:xfrm>
            <a:off x="4889425" y="2806404"/>
            <a:ext cx="1346040" cy="731520"/>
            <a:chOff x="4778146" y="2187847"/>
            <a:chExt cx="1346040" cy="73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F51313AE-86E8-DE4F-1D26-F6DB00C56F73}"/>
                    </a:ext>
                  </a:extLst>
                </p14:cNvPr>
                <p14:cNvContentPartPr/>
                <p14:nvPr/>
              </p14:nvContentPartPr>
              <p14:xfrm>
                <a:off x="4778146" y="2187847"/>
                <a:ext cx="843840" cy="7315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F51313AE-86E8-DE4F-1D26-F6DB00C56F7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769506" y="2179207"/>
                  <a:ext cx="861480" cy="74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89A2CA7C-E2B0-CBB7-D446-97B6BCC49CA3}"/>
                    </a:ext>
                  </a:extLst>
                </p14:cNvPr>
                <p14:cNvContentPartPr/>
                <p14:nvPr/>
              </p14:nvContentPartPr>
              <p14:xfrm>
                <a:off x="5247586" y="2558647"/>
                <a:ext cx="177480" cy="1209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89A2CA7C-E2B0-CBB7-D446-97B6BCC49CA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238586" y="2549647"/>
                  <a:ext cx="19512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1D9077D3-5D83-DEA2-D901-715A02ECA20A}"/>
                    </a:ext>
                  </a:extLst>
                </p14:cNvPr>
                <p14:cNvContentPartPr/>
                <p14:nvPr/>
              </p14:nvContentPartPr>
              <p14:xfrm>
                <a:off x="5598946" y="2493487"/>
                <a:ext cx="91080" cy="2548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1D9077D3-5D83-DEA2-D901-715A02ECA20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590306" y="2484847"/>
                  <a:ext cx="10872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96FD2F46-0338-4428-D060-2D64BA099916}"/>
                    </a:ext>
                  </a:extLst>
                </p14:cNvPr>
                <p14:cNvContentPartPr/>
                <p14:nvPr/>
              </p14:nvContentPartPr>
              <p14:xfrm>
                <a:off x="5533066" y="2594647"/>
                <a:ext cx="212040" cy="568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96FD2F46-0338-4428-D060-2D64BA09991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524426" y="2585647"/>
                  <a:ext cx="22968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FEF92382-FAE0-A9C1-00D2-F3502D42F416}"/>
                    </a:ext>
                  </a:extLst>
                </p14:cNvPr>
                <p14:cNvContentPartPr/>
                <p14:nvPr/>
              </p14:nvContentPartPr>
              <p14:xfrm>
                <a:off x="5810626" y="2666647"/>
                <a:ext cx="145080" cy="25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FEF92382-FAE0-A9C1-00D2-F3502D42F41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801986" y="2657647"/>
                  <a:ext cx="1627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FCAF6046-EB80-E8CB-264A-33E0BBEC80EE}"/>
                    </a:ext>
                  </a:extLst>
                </p14:cNvPr>
                <p14:cNvContentPartPr/>
                <p14:nvPr/>
              </p14:nvContentPartPr>
              <p14:xfrm>
                <a:off x="5832586" y="2762047"/>
                <a:ext cx="163800" cy="3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FCAF6046-EB80-E8CB-264A-33E0BBEC80E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823946" y="2753047"/>
                  <a:ext cx="181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6467075E-7214-45D7-9E66-47BE728023E6}"/>
                    </a:ext>
                  </a:extLst>
                </p14:cNvPr>
                <p14:cNvContentPartPr/>
                <p14:nvPr/>
              </p14:nvContentPartPr>
              <p14:xfrm>
                <a:off x="6101866" y="2548207"/>
                <a:ext cx="22320" cy="2984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6467075E-7214-45D7-9E66-47BE728023E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092866" y="2539207"/>
                  <a:ext cx="39960" cy="31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BFF00922-A760-7905-31B2-375E0C336EDF}"/>
              </a:ext>
            </a:extLst>
          </p:cNvPr>
          <p:cNvGrpSpPr/>
          <p:nvPr/>
        </p:nvGrpSpPr>
        <p:grpSpPr>
          <a:xfrm>
            <a:off x="5746945" y="3669684"/>
            <a:ext cx="963720" cy="436680"/>
            <a:chOff x="5635666" y="3051127"/>
            <a:chExt cx="963720" cy="43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344E25D8-E48B-4707-2248-D3BB38DAFD27}"/>
                    </a:ext>
                  </a:extLst>
                </p14:cNvPr>
                <p14:cNvContentPartPr/>
                <p14:nvPr/>
              </p14:nvContentPartPr>
              <p14:xfrm>
                <a:off x="5701906" y="3051127"/>
                <a:ext cx="119160" cy="3654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344E25D8-E48B-4707-2248-D3BB38DAFD2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693266" y="3042127"/>
                  <a:ext cx="13680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B79BBEF3-AA93-BF54-A687-D6D11B5A9FE2}"/>
                    </a:ext>
                  </a:extLst>
                </p14:cNvPr>
                <p14:cNvContentPartPr/>
                <p14:nvPr/>
              </p14:nvContentPartPr>
              <p14:xfrm>
                <a:off x="5635666" y="3288727"/>
                <a:ext cx="184320" cy="39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B79BBEF3-AA93-BF54-A687-D6D11B5A9FE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627026" y="3279727"/>
                  <a:ext cx="20196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A1B33AB0-FEDB-0089-CD67-456B19A10A19}"/>
                    </a:ext>
                  </a:extLst>
                </p14:cNvPr>
                <p14:cNvContentPartPr/>
                <p14:nvPr/>
              </p14:nvContentPartPr>
              <p14:xfrm>
                <a:off x="5934826" y="3307807"/>
                <a:ext cx="214920" cy="1576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A1B33AB0-FEDB-0089-CD67-456B19A10A1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926186" y="3299167"/>
                  <a:ext cx="2325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2BC1C598-DB03-366B-9CC1-B9B18B866999}"/>
                    </a:ext>
                  </a:extLst>
                </p14:cNvPr>
                <p14:cNvContentPartPr/>
                <p14:nvPr/>
              </p14:nvContentPartPr>
              <p14:xfrm>
                <a:off x="6224266" y="3231127"/>
                <a:ext cx="121680" cy="25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2BC1C598-DB03-366B-9CC1-B9B18B86699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215266" y="3222127"/>
                  <a:ext cx="1393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57758F75-4563-6D52-9802-C4EC951A943E}"/>
                    </a:ext>
                  </a:extLst>
                </p14:cNvPr>
                <p14:cNvContentPartPr/>
                <p14:nvPr/>
              </p14:nvContentPartPr>
              <p14:xfrm>
                <a:off x="6274666" y="3310327"/>
                <a:ext cx="100080" cy="3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57758F75-4563-6D52-9802-C4EC951A943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265666" y="3301327"/>
                  <a:ext cx="117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50F709F3-118D-8860-5D97-F47BFF22A3E4}"/>
                    </a:ext>
                  </a:extLst>
                </p14:cNvPr>
                <p14:cNvContentPartPr/>
                <p14:nvPr/>
              </p14:nvContentPartPr>
              <p14:xfrm>
                <a:off x="6558346" y="3074527"/>
                <a:ext cx="41040" cy="4132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50F709F3-118D-8860-5D97-F47BFF22A3E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549346" y="3065887"/>
                  <a:ext cx="58680" cy="43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AE24602A-B3EA-C51F-5ED4-46EBB907F998}"/>
              </a:ext>
            </a:extLst>
          </p:cNvPr>
          <p:cNvGrpSpPr/>
          <p:nvPr/>
        </p:nvGrpSpPr>
        <p:grpSpPr>
          <a:xfrm>
            <a:off x="215905" y="5123554"/>
            <a:ext cx="532080" cy="290880"/>
            <a:chOff x="338626" y="4653487"/>
            <a:chExt cx="532080" cy="29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D401818D-6D09-4624-6292-96D2C354D9BE}"/>
                    </a:ext>
                  </a:extLst>
                </p14:cNvPr>
                <p14:cNvContentPartPr/>
                <p14:nvPr/>
              </p14:nvContentPartPr>
              <p14:xfrm>
                <a:off x="407026" y="4653487"/>
                <a:ext cx="119520" cy="2908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D401818D-6D09-4624-6292-96D2C354D9B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98026" y="4644487"/>
                  <a:ext cx="13716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854E257F-C505-974C-1782-B43D623FF981}"/>
                    </a:ext>
                  </a:extLst>
                </p14:cNvPr>
                <p14:cNvContentPartPr/>
                <p14:nvPr/>
              </p14:nvContentPartPr>
              <p14:xfrm>
                <a:off x="338626" y="4789567"/>
                <a:ext cx="181440" cy="291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854E257F-C505-974C-1782-B43D623FF98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29986" y="4780567"/>
                  <a:ext cx="1990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B09920B5-B761-F5CA-210C-16C163CAE085}"/>
                    </a:ext>
                  </a:extLst>
                </p14:cNvPr>
                <p14:cNvContentPartPr/>
                <p14:nvPr/>
              </p14:nvContentPartPr>
              <p14:xfrm>
                <a:off x="749746" y="4743487"/>
                <a:ext cx="97920" cy="3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B09920B5-B761-F5CA-210C-16C163CAE08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40746" y="4734847"/>
                  <a:ext cx="115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32AB470E-D50D-29CC-B46A-9DBBD831A7F5}"/>
                    </a:ext>
                  </a:extLst>
                </p14:cNvPr>
                <p14:cNvContentPartPr/>
                <p14:nvPr/>
              </p14:nvContentPartPr>
              <p14:xfrm>
                <a:off x="784666" y="4810807"/>
                <a:ext cx="86040" cy="118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32AB470E-D50D-29CC-B46A-9DBBD831A7F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75666" y="4801807"/>
                  <a:ext cx="10368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CA909C7A-B711-4073-D673-1029220762F3}"/>
              </a:ext>
            </a:extLst>
          </p:cNvPr>
          <p:cNvGrpSpPr/>
          <p:nvPr/>
        </p:nvGrpSpPr>
        <p:grpSpPr>
          <a:xfrm>
            <a:off x="996385" y="4554394"/>
            <a:ext cx="2326680" cy="2124720"/>
            <a:chOff x="1119106" y="4084327"/>
            <a:chExt cx="2326680" cy="212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7B91BC03-93C8-358A-B59E-4A855FA26B8D}"/>
                    </a:ext>
                  </a:extLst>
                </p14:cNvPr>
                <p14:cNvContentPartPr/>
                <p14:nvPr/>
              </p14:nvContentPartPr>
              <p14:xfrm>
                <a:off x="1119106" y="4212127"/>
                <a:ext cx="371880" cy="19627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7B91BC03-93C8-358A-B59E-4A855FA26B8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110106" y="4203487"/>
                  <a:ext cx="389520" cy="19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ED461F29-E967-6FE7-4F14-EF12A028769C}"/>
                    </a:ext>
                  </a:extLst>
                </p14:cNvPr>
                <p14:cNvContentPartPr/>
                <p14:nvPr/>
              </p14:nvContentPartPr>
              <p14:xfrm>
                <a:off x="3130066" y="4084327"/>
                <a:ext cx="315720" cy="21247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ED461F29-E967-6FE7-4F14-EF12A028769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121426" y="4075327"/>
                  <a:ext cx="333360" cy="21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7776702B-9E0E-8D46-86C8-EDF5708B93B2}"/>
                    </a:ext>
                  </a:extLst>
                </p14:cNvPr>
                <p14:cNvContentPartPr/>
                <p14:nvPr/>
              </p14:nvContentPartPr>
              <p14:xfrm>
                <a:off x="1281466" y="4317247"/>
                <a:ext cx="360" cy="2350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7776702B-9E0E-8D46-86C8-EDF5708B93B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272826" y="4308607"/>
                  <a:ext cx="180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7A3535FC-8F0C-FEA2-912C-97FD913C10E9}"/>
                    </a:ext>
                  </a:extLst>
                </p14:cNvPr>
                <p14:cNvContentPartPr/>
                <p14:nvPr/>
              </p14:nvContentPartPr>
              <p14:xfrm>
                <a:off x="1433746" y="4313287"/>
                <a:ext cx="122040" cy="2217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7A3535FC-8F0C-FEA2-912C-97FD913C10E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424746" y="4304647"/>
                  <a:ext cx="13968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F50036DD-CC87-CCAF-B887-025AC7E084E8}"/>
                    </a:ext>
                  </a:extLst>
                </p14:cNvPr>
                <p14:cNvContentPartPr/>
                <p14:nvPr/>
              </p14:nvContentPartPr>
              <p14:xfrm>
                <a:off x="1724626" y="4302487"/>
                <a:ext cx="162720" cy="2336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F50036DD-CC87-CCAF-B887-025AC7E084E8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715626" y="4293487"/>
                  <a:ext cx="18036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9F419D8F-544D-1358-D1F7-D3224F2839F9}"/>
                    </a:ext>
                  </a:extLst>
                </p14:cNvPr>
                <p14:cNvContentPartPr/>
                <p14:nvPr/>
              </p14:nvContentPartPr>
              <p14:xfrm>
                <a:off x="2064466" y="4303207"/>
                <a:ext cx="30240" cy="2239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9F419D8F-544D-1358-D1F7-D3224F2839F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055466" y="4294567"/>
                  <a:ext cx="478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0ECB7321-93AC-96AB-02EB-854FC75DFEFD}"/>
                    </a:ext>
                  </a:extLst>
                </p14:cNvPr>
                <p14:cNvContentPartPr/>
                <p14:nvPr/>
              </p14:nvContentPartPr>
              <p14:xfrm>
                <a:off x="2280466" y="4393207"/>
                <a:ext cx="360" cy="3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0ECB7321-93AC-96AB-02EB-854FC75DFEF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271826" y="43845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4B8BB98C-E21A-A219-5187-1D6D904588AC}"/>
                    </a:ext>
                  </a:extLst>
                </p14:cNvPr>
                <p14:cNvContentPartPr/>
                <p14:nvPr/>
              </p14:nvContentPartPr>
              <p14:xfrm>
                <a:off x="2493226" y="4393207"/>
                <a:ext cx="5040" cy="3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4B8BB98C-E21A-A219-5187-1D6D904588A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484226" y="4384567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DE0E4496-0FF3-031A-97A8-08B5704936F9}"/>
                    </a:ext>
                  </a:extLst>
                </p14:cNvPr>
                <p14:cNvContentPartPr/>
                <p14:nvPr/>
              </p14:nvContentPartPr>
              <p14:xfrm>
                <a:off x="2673946" y="4393207"/>
                <a:ext cx="5040" cy="3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DE0E4496-0FF3-031A-97A8-08B5704936F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665306" y="4384567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6035E334-FB68-62C2-AC34-FB29358D61EE}"/>
                    </a:ext>
                  </a:extLst>
                </p14:cNvPr>
                <p14:cNvContentPartPr/>
                <p14:nvPr/>
              </p14:nvContentPartPr>
              <p14:xfrm>
                <a:off x="2885626" y="4370887"/>
                <a:ext cx="5040" cy="3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6035E334-FB68-62C2-AC34-FB29358D61E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876626" y="4362247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B20CF5A8-EFAB-1937-222F-D85AF685C9C1}"/>
                    </a:ext>
                  </a:extLst>
                </p14:cNvPr>
                <p14:cNvContentPartPr/>
                <p14:nvPr/>
              </p14:nvContentPartPr>
              <p14:xfrm>
                <a:off x="2909026" y="4263967"/>
                <a:ext cx="177120" cy="2264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B20CF5A8-EFAB-1937-222F-D85AF685C9C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900026" y="4255327"/>
                  <a:ext cx="1947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8F24C581-CF6E-DD9D-1607-C03D147863E5}"/>
                    </a:ext>
                  </a:extLst>
                </p14:cNvPr>
                <p14:cNvContentPartPr/>
                <p14:nvPr/>
              </p14:nvContentPartPr>
              <p14:xfrm>
                <a:off x="3258586" y="4207087"/>
                <a:ext cx="30240" cy="4100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8F24C581-CF6E-DD9D-1607-C03D147863E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249946" y="4198447"/>
                  <a:ext cx="4788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D03C2118-16AE-B185-F7D4-97942CC2D878}"/>
                    </a:ext>
                  </a:extLst>
                </p14:cNvPr>
                <p14:cNvContentPartPr/>
                <p14:nvPr/>
              </p14:nvContentPartPr>
              <p14:xfrm>
                <a:off x="1731826" y="4738087"/>
                <a:ext cx="360" cy="25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D03C2118-16AE-B185-F7D4-97942CC2D87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722826" y="4729087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CEC97E71-966E-B96E-FB03-37C6F84E9797}"/>
                    </a:ext>
                  </a:extLst>
                </p14:cNvPr>
                <p14:cNvContentPartPr/>
                <p14:nvPr/>
              </p14:nvContentPartPr>
              <p14:xfrm>
                <a:off x="1741186" y="5132647"/>
                <a:ext cx="360" cy="68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CEC97E71-966E-B96E-FB03-37C6F84E979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732186" y="5123647"/>
                  <a:ext cx="180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CFD37740-707E-22D7-0A5B-100F6BCD60BF}"/>
                    </a:ext>
                  </a:extLst>
                </p14:cNvPr>
                <p14:cNvContentPartPr/>
                <p14:nvPr/>
              </p14:nvContentPartPr>
              <p14:xfrm>
                <a:off x="1767466" y="5684167"/>
                <a:ext cx="360" cy="3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CFD37740-707E-22D7-0A5B-100F6BCD60B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758466" y="567552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267DE123-64B2-6937-A8AA-D87A2C19DB1A}"/>
              </a:ext>
            </a:extLst>
          </p:cNvPr>
          <p:cNvGrpSpPr/>
          <p:nvPr/>
        </p:nvGrpSpPr>
        <p:grpSpPr>
          <a:xfrm>
            <a:off x="3665065" y="5408314"/>
            <a:ext cx="724680" cy="385200"/>
            <a:chOff x="3787786" y="4938247"/>
            <a:chExt cx="724680" cy="38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30680740-AECA-9412-FDF8-9EA5603A16F6}"/>
                    </a:ext>
                  </a:extLst>
                </p14:cNvPr>
                <p14:cNvContentPartPr/>
                <p14:nvPr/>
              </p14:nvContentPartPr>
              <p14:xfrm>
                <a:off x="3787786" y="5028607"/>
                <a:ext cx="595800" cy="25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30680740-AECA-9412-FDF8-9EA5603A16F6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779146" y="5019607"/>
                  <a:ext cx="6134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8CB8C18E-8AFF-87E1-6E8E-CB863C712C2D}"/>
                    </a:ext>
                  </a:extLst>
                </p14:cNvPr>
                <p14:cNvContentPartPr/>
                <p14:nvPr/>
              </p14:nvContentPartPr>
              <p14:xfrm>
                <a:off x="4238866" y="4938247"/>
                <a:ext cx="273600" cy="3852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8CB8C18E-8AFF-87E1-6E8E-CB863C712C2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230226" y="4929247"/>
                  <a:ext cx="29124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6078C09A-1E16-C6BA-FBFC-7D91E540507C}"/>
                    </a:ext>
                  </a:extLst>
                </p14:cNvPr>
                <p14:cNvContentPartPr/>
                <p14:nvPr/>
              </p14:nvContentPartPr>
              <p14:xfrm>
                <a:off x="3860506" y="5093047"/>
                <a:ext cx="594720" cy="338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6078C09A-1E16-C6BA-FBFC-7D91E540507C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851506" y="5084407"/>
                  <a:ext cx="61236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44970CD5-F1EA-9FD7-EAC7-C414F3F5A5B6}"/>
              </a:ext>
            </a:extLst>
          </p:cNvPr>
          <p:cNvGrpSpPr/>
          <p:nvPr/>
        </p:nvGrpSpPr>
        <p:grpSpPr>
          <a:xfrm>
            <a:off x="4782865" y="4704874"/>
            <a:ext cx="2761200" cy="1776240"/>
            <a:chOff x="4905586" y="4234807"/>
            <a:chExt cx="2761200" cy="177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A4BC1796-4EBE-AF5E-19D3-A4C6EA9CE8EE}"/>
                    </a:ext>
                  </a:extLst>
                </p14:cNvPr>
                <p14:cNvContentPartPr/>
                <p14:nvPr/>
              </p14:nvContentPartPr>
              <p14:xfrm>
                <a:off x="4992706" y="4478527"/>
                <a:ext cx="160560" cy="4428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A4BC1796-4EBE-AF5E-19D3-A4C6EA9CE8EE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4983706" y="4469527"/>
                  <a:ext cx="17820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4EFFC661-47A1-1F4A-A099-8D2F5442D979}"/>
                    </a:ext>
                  </a:extLst>
                </p14:cNvPr>
                <p14:cNvContentPartPr/>
                <p14:nvPr/>
              </p14:nvContentPartPr>
              <p14:xfrm>
                <a:off x="4905586" y="4758247"/>
                <a:ext cx="269640" cy="486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4EFFC661-47A1-1F4A-A099-8D2F5442D979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4896586" y="4749247"/>
                  <a:ext cx="28728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52EBEB59-0E08-85E9-33E8-BBF8A6DC9922}"/>
                    </a:ext>
                  </a:extLst>
                </p14:cNvPr>
                <p14:cNvContentPartPr/>
                <p14:nvPr/>
              </p14:nvContentPartPr>
              <p14:xfrm>
                <a:off x="5221666" y="4799287"/>
                <a:ext cx="196200" cy="1580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52EBEB59-0E08-85E9-33E8-BBF8A6DC9922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212666" y="4790647"/>
                  <a:ext cx="2138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90FCE2F5-5A3F-96C8-CFB5-947E7CAEE3CB}"/>
                    </a:ext>
                  </a:extLst>
                </p14:cNvPr>
                <p14:cNvContentPartPr/>
                <p14:nvPr/>
              </p14:nvContentPartPr>
              <p14:xfrm>
                <a:off x="5521186" y="4738447"/>
                <a:ext cx="96840" cy="25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90FCE2F5-5A3F-96C8-CFB5-947E7CAEE3CB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512546" y="4729447"/>
                  <a:ext cx="1144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ED19A918-F177-2022-A271-B2A50135922C}"/>
                    </a:ext>
                  </a:extLst>
                </p14:cNvPr>
                <p14:cNvContentPartPr/>
                <p14:nvPr/>
              </p14:nvContentPartPr>
              <p14:xfrm>
                <a:off x="5543866" y="4816927"/>
                <a:ext cx="94680" cy="3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ED19A918-F177-2022-A271-B2A50135922C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534866" y="4807927"/>
                  <a:ext cx="11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6009277F-612E-0460-44C7-FC7F17F68CAE}"/>
                    </a:ext>
                  </a:extLst>
                </p14:cNvPr>
                <p14:cNvContentPartPr/>
                <p14:nvPr/>
              </p14:nvContentPartPr>
              <p14:xfrm>
                <a:off x="5754106" y="4234807"/>
                <a:ext cx="306000" cy="17762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6009277F-612E-0460-44C7-FC7F17F68CA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745106" y="4225807"/>
                  <a:ext cx="323640" cy="179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E44DFB81-DE87-C19A-9E08-7BFA005F2CC8}"/>
                    </a:ext>
                  </a:extLst>
                </p14:cNvPr>
                <p14:cNvContentPartPr/>
                <p14:nvPr/>
              </p14:nvContentPartPr>
              <p14:xfrm>
                <a:off x="5910706" y="4401127"/>
                <a:ext cx="360" cy="1735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E44DFB81-DE87-C19A-9E08-7BFA005F2CC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5901706" y="4392127"/>
                  <a:ext cx="180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54079D36-E0BE-8BCA-7B1E-DFB7AF2E8193}"/>
                    </a:ext>
                  </a:extLst>
                </p14:cNvPr>
                <p14:cNvContentPartPr/>
                <p14:nvPr/>
              </p14:nvContentPartPr>
              <p14:xfrm>
                <a:off x="5840866" y="4461247"/>
                <a:ext cx="160920" cy="327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54079D36-E0BE-8BCA-7B1E-DFB7AF2E8193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832226" y="4452607"/>
                  <a:ext cx="1785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7AB0C71C-8644-4460-98F9-6A86748712A2}"/>
                    </a:ext>
                  </a:extLst>
                </p14:cNvPr>
                <p14:cNvContentPartPr/>
                <p14:nvPr/>
              </p14:nvContentPartPr>
              <p14:xfrm>
                <a:off x="6101506" y="4340287"/>
                <a:ext cx="360" cy="27180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7AB0C71C-8644-4460-98F9-6A86748712A2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092866" y="4331647"/>
                  <a:ext cx="180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2635789E-F63B-4E42-D25C-A94692A70D08}"/>
                    </a:ext>
                  </a:extLst>
                </p14:cNvPr>
                <p14:cNvContentPartPr/>
                <p14:nvPr/>
              </p14:nvContentPartPr>
              <p14:xfrm>
                <a:off x="6305626" y="4483567"/>
                <a:ext cx="139680" cy="1296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2635789E-F63B-4E42-D25C-A94692A70D08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296626" y="4474927"/>
                  <a:ext cx="1573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514E2716-C944-7764-A11C-9A511E3F36F7}"/>
                    </a:ext>
                  </a:extLst>
                </p14:cNvPr>
                <p14:cNvContentPartPr/>
                <p14:nvPr/>
              </p14:nvContentPartPr>
              <p14:xfrm>
                <a:off x="6482386" y="4384207"/>
                <a:ext cx="10080" cy="2469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514E2716-C944-7764-A11C-9A511E3F36F7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6473746" y="4375567"/>
                  <a:ext cx="277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5E20ECBE-9130-FEB7-1807-623FB8048158}"/>
                    </a:ext>
                  </a:extLst>
                </p14:cNvPr>
                <p14:cNvContentPartPr/>
                <p14:nvPr/>
              </p14:nvContentPartPr>
              <p14:xfrm>
                <a:off x="6687946" y="4486807"/>
                <a:ext cx="115200" cy="3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5E20ECBE-9130-FEB7-1807-623FB804815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679306" y="4478167"/>
                  <a:ext cx="132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BF91CEAC-63A3-496F-C65B-4E96EC946AAA}"/>
                    </a:ext>
                  </a:extLst>
                </p14:cNvPr>
                <p14:cNvContentPartPr/>
                <p14:nvPr/>
              </p14:nvContentPartPr>
              <p14:xfrm>
                <a:off x="6878386" y="4328767"/>
                <a:ext cx="9720" cy="32184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BF91CEAC-63A3-496F-C65B-4E96EC946AA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869746" y="4320127"/>
                  <a:ext cx="2736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BAC62C6F-2EA9-FEC7-BC96-445D773AAE46}"/>
                    </a:ext>
                  </a:extLst>
                </p14:cNvPr>
                <p14:cNvContentPartPr/>
                <p14:nvPr/>
              </p14:nvContentPartPr>
              <p14:xfrm>
                <a:off x="7148746" y="4407607"/>
                <a:ext cx="360" cy="1555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BAC62C6F-2EA9-FEC7-BC96-445D773AAE4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140106" y="4398967"/>
                  <a:ext cx="180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1DE40DEF-63B5-5821-4F37-FA733EE0D463}"/>
                    </a:ext>
                  </a:extLst>
                </p14:cNvPr>
                <p14:cNvContentPartPr/>
                <p14:nvPr/>
              </p14:nvContentPartPr>
              <p14:xfrm>
                <a:off x="7071706" y="4474927"/>
                <a:ext cx="120240" cy="504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1DE40DEF-63B5-5821-4F37-FA733EE0D46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063066" y="4465927"/>
                  <a:ext cx="1378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B787EB27-33C5-495A-E143-3A6CFBB9FA38}"/>
                    </a:ext>
                  </a:extLst>
                </p14:cNvPr>
                <p14:cNvContentPartPr/>
                <p14:nvPr/>
              </p14:nvContentPartPr>
              <p14:xfrm>
                <a:off x="7294186" y="4348207"/>
                <a:ext cx="5400" cy="30600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B787EB27-33C5-495A-E143-3A6CFBB9FA3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285546" y="4339207"/>
                  <a:ext cx="2304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742F75D7-F1B7-B763-C361-7353684E640F}"/>
                    </a:ext>
                  </a:extLst>
                </p14:cNvPr>
                <p14:cNvContentPartPr/>
                <p14:nvPr/>
              </p14:nvContentPartPr>
              <p14:xfrm>
                <a:off x="7462666" y="4500847"/>
                <a:ext cx="2520" cy="3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742F75D7-F1B7-B763-C361-7353684E640F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453666" y="4491847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18BB9CD5-398C-C01F-EE41-3EE0A11618B9}"/>
                    </a:ext>
                  </a:extLst>
                </p14:cNvPr>
                <p14:cNvContentPartPr/>
                <p14:nvPr/>
              </p14:nvContentPartPr>
              <p14:xfrm>
                <a:off x="7661746" y="4492567"/>
                <a:ext cx="5040" cy="288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18BB9CD5-398C-C01F-EE41-3EE0A11618B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653106" y="4483927"/>
                  <a:ext cx="226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A09FA887-656E-AA2E-158A-5AFEEE490BC7}"/>
                    </a:ext>
                  </a:extLst>
                </p14:cNvPr>
                <p14:cNvContentPartPr/>
                <p14:nvPr/>
              </p14:nvContentPartPr>
              <p14:xfrm>
                <a:off x="7186186" y="4492567"/>
                <a:ext cx="25920" cy="3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A09FA887-656E-AA2E-158A-5AFEEE490BC7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177546" y="4483927"/>
                  <a:ext cx="43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59E521C2-3720-4A56-BA0F-E96B14D76BB3}"/>
              </a:ext>
            </a:extLst>
          </p:cNvPr>
          <p:cNvGrpSpPr/>
          <p:nvPr/>
        </p:nvGrpSpPr>
        <p:grpSpPr>
          <a:xfrm>
            <a:off x="7782025" y="4807474"/>
            <a:ext cx="244440" cy="248400"/>
            <a:chOff x="7904746" y="4337407"/>
            <a:chExt cx="244440" cy="24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384EA720-2243-2F8A-7955-494BC26BD3DE}"/>
                    </a:ext>
                  </a:extLst>
                </p14:cNvPr>
                <p14:cNvContentPartPr/>
                <p14:nvPr/>
              </p14:nvContentPartPr>
              <p14:xfrm>
                <a:off x="7981066" y="4397167"/>
                <a:ext cx="360" cy="15516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384EA720-2243-2F8A-7955-494BC26BD3D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972066" y="4388527"/>
                  <a:ext cx="180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27ADA9A4-B883-150A-83C2-DE73BCCBDA4A}"/>
                    </a:ext>
                  </a:extLst>
                </p14:cNvPr>
                <p14:cNvContentPartPr/>
                <p14:nvPr/>
              </p14:nvContentPartPr>
              <p14:xfrm>
                <a:off x="7904746" y="4468807"/>
                <a:ext cx="165240" cy="612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27ADA9A4-B883-150A-83C2-DE73BCCBDA4A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895746" y="4460167"/>
                  <a:ext cx="182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A88F9533-DB8C-CA11-B0A9-91313C5D83AF}"/>
                    </a:ext>
                  </a:extLst>
                </p14:cNvPr>
                <p14:cNvContentPartPr/>
                <p14:nvPr/>
              </p14:nvContentPartPr>
              <p14:xfrm>
                <a:off x="8134426" y="4337407"/>
                <a:ext cx="14760" cy="24840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A88F9533-DB8C-CA11-B0A9-91313C5D83A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125786" y="4328407"/>
                  <a:ext cx="32400" cy="26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EBF9C883-2485-E8CC-5D3C-7B5E8C3EF42B}"/>
              </a:ext>
            </a:extLst>
          </p:cNvPr>
          <p:cNvGrpSpPr/>
          <p:nvPr/>
        </p:nvGrpSpPr>
        <p:grpSpPr>
          <a:xfrm>
            <a:off x="8279545" y="4682914"/>
            <a:ext cx="554760" cy="1774800"/>
            <a:chOff x="8402266" y="4212847"/>
            <a:chExt cx="554760" cy="177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983648B6-6ECD-BC51-1BFA-99BD24F62112}"/>
                    </a:ext>
                  </a:extLst>
                </p14:cNvPr>
                <p14:cNvContentPartPr/>
                <p14:nvPr/>
              </p14:nvContentPartPr>
              <p14:xfrm>
                <a:off x="8402266" y="4404727"/>
                <a:ext cx="118800" cy="252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983648B6-6ECD-BC51-1BFA-99BD24F62112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393266" y="4395727"/>
                  <a:ext cx="1364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1C48FA61-BF11-285E-D9F7-8F4BEE358186}"/>
                    </a:ext>
                  </a:extLst>
                </p14:cNvPr>
                <p14:cNvContentPartPr/>
                <p14:nvPr/>
              </p14:nvContentPartPr>
              <p14:xfrm>
                <a:off x="8595226" y="4303927"/>
                <a:ext cx="36000" cy="2988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1C48FA61-BF11-285E-D9F7-8F4BEE358186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586226" y="4294927"/>
                  <a:ext cx="5364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2B2F474F-2578-E4CB-761F-466483013430}"/>
                    </a:ext>
                  </a:extLst>
                </p14:cNvPr>
                <p14:cNvContentPartPr/>
                <p14:nvPr/>
              </p14:nvContentPartPr>
              <p14:xfrm>
                <a:off x="8647426" y="4212847"/>
                <a:ext cx="309600" cy="17748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2B2F474F-2578-E4CB-761F-466483013430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8638426" y="4204207"/>
                  <a:ext cx="327240" cy="179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65EB6AFF-EDD6-9E2C-9449-39DE9286BB0B}"/>
                  </a:ext>
                </a:extLst>
              </p14:cNvPr>
              <p14:cNvContentPartPr/>
              <p14:nvPr/>
            </p14:nvContentPartPr>
            <p14:xfrm>
              <a:off x="6950065" y="5351434"/>
              <a:ext cx="360" cy="252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65EB6AFF-EDD6-9E2C-9449-39DE9286BB0B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6941065" y="5343559"/>
                <a:ext cx="18000" cy="179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2034C843-A056-C80A-479E-1679618BA0C0}"/>
                  </a:ext>
                </a:extLst>
              </p14:cNvPr>
              <p14:cNvContentPartPr/>
              <p14:nvPr/>
            </p14:nvContentPartPr>
            <p14:xfrm>
              <a:off x="6950065" y="5546194"/>
              <a:ext cx="360" cy="2520"/>
            </p14:xfrm>
          </p:contentPart>
        </mc:Choice>
        <mc:Fallback xmlns=""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2034C843-A056-C80A-479E-1679618BA0C0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6941065" y="5537194"/>
                <a:ext cx="180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2E0210DD-F998-FBC1-0FA8-6671AE39A983}"/>
                  </a:ext>
                </a:extLst>
              </p14:cNvPr>
              <p14:cNvContentPartPr/>
              <p14:nvPr/>
            </p14:nvContentPartPr>
            <p14:xfrm>
              <a:off x="6968785" y="5821234"/>
              <a:ext cx="360" cy="252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2E0210DD-F998-FBC1-0FA8-6671AE39A983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6959785" y="5812234"/>
                <a:ext cx="180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7C77D946-0156-C1CD-01EB-C28F121EB1FD}"/>
                  </a:ext>
                </a:extLst>
              </p14:cNvPr>
              <p14:cNvContentPartPr/>
              <p14:nvPr/>
            </p14:nvContentPartPr>
            <p14:xfrm>
              <a:off x="6971665" y="6075394"/>
              <a:ext cx="360" cy="504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7C77D946-0156-C1CD-01EB-C28F121EB1FD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6962665" y="6066394"/>
                <a:ext cx="1800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02847C0B-F823-0DF7-D87A-486D567DEB23}"/>
                  </a:ext>
                </a:extLst>
              </p14:cNvPr>
              <p14:cNvContentPartPr/>
              <p14:nvPr/>
            </p14:nvContentPartPr>
            <p14:xfrm>
              <a:off x="1607305" y="5428114"/>
              <a:ext cx="360" cy="36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02847C0B-F823-0DF7-D87A-486D567DEB23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1598305" y="541911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3E20849-4F21-73A9-5683-3C63EAFE1383}"/>
              </a:ext>
            </a:extLst>
          </p:cNvPr>
          <p:cNvGrpSpPr/>
          <p:nvPr/>
        </p:nvGrpSpPr>
        <p:grpSpPr>
          <a:xfrm>
            <a:off x="1629985" y="5843194"/>
            <a:ext cx="360" cy="109080"/>
            <a:chOff x="1752706" y="5373127"/>
            <a:chExt cx="360" cy="10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11AB3CB7-1911-6755-9406-6CF7736BC246}"/>
                    </a:ext>
                  </a:extLst>
                </p14:cNvPr>
                <p14:cNvContentPartPr/>
                <p14:nvPr/>
              </p14:nvContentPartPr>
              <p14:xfrm>
                <a:off x="1752706" y="5373127"/>
                <a:ext cx="360" cy="3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11AB3CB7-1911-6755-9406-6CF7736BC24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744066" y="536412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7FF5BE53-7238-A712-9E71-CB2926EC10C9}"/>
                    </a:ext>
                  </a:extLst>
                </p14:cNvPr>
                <p14:cNvContentPartPr/>
                <p14:nvPr/>
              </p14:nvContentPartPr>
              <p14:xfrm>
                <a:off x="1752706" y="5373127"/>
                <a:ext cx="360" cy="36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7FF5BE53-7238-A712-9E71-CB2926EC10C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744066" y="536412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59A2FE09-53DA-7E17-41C9-E0690F8E65F7}"/>
                    </a:ext>
                  </a:extLst>
                </p14:cNvPr>
                <p14:cNvContentPartPr/>
                <p14:nvPr/>
              </p14:nvContentPartPr>
              <p14:xfrm>
                <a:off x="1752706" y="5481847"/>
                <a:ext cx="360" cy="36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59A2FE09-53DA-7E17-41C9-E0690F8E65F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744066" y="547320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45FB488F-CFD4-FDFF-BE5C-0A8C258BA469}"/>
                  </a:ext>
                </a:extLst>
              </p14:cNvPr>
              <p14:cNvContentPartPr/>
              <p14:nvPr/>
            </p14:nvContentPartPr>
            <p14:xfrm>
              <a:off x="7022065" y="6270154"/>
              <a:ext cx="360" cy="360"/>
            </p14:xfrm>
          </p:contentPart>
        </mc:Choice>
        <mc:Fallback xmlns=""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45FB488F-CFD4-FDFF-BE5C-0A8C258BA469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7013065" y="626115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1" name="Group 280">
            <a:extLst>
              <a:ext uri="{FF2B5EF4-FFF2-40B4-BE49-F238E27FC236}">
                <a16:creationId xmlns:a16="http://schemas.microsoft.com/office/drawing/2014/main" id="{302169C8-C9F2-07EF-9113-BB9A7C06CBD8}"/>
              </a:ext>
            </a:extLst>
          </p:cNvPr>
          <p:cNvGrpSpPr/>
          <p:nvPr/>
        </p:nvGrpSpPr>
        <p:grpSpPr>
          <a:xfrm>
            <a:off x="6968011" y="2199112"/>
            <a:ext cx="1350000" cy="1130040"/>
            <a:chOff x="7725106" y="1647847"/>
            <a:chExt cx="1350000" cy="113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C74F6C3A-8D15-6516-F8D5-407BD4EDAA49}"/>
                    </a:ext>
                  </a:extLst>
                </p14:cNvPr>
                <p14:cNvContentPartPr/>
                <p14:nvPr/>
              </p14:nvContentPartPr>
              <p14:xfrm>
                <a:off x="7840306" y="1918927"/>
                <a:ext cx="91440" cy="35496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C74F6C3A-8D15-6516-F8D5-407BD4EDAA4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831306" y="1910287"/>
                  <a:ext cx="10908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155D0D58-1195-C3AF-954F-80B3706CFE1C}"/>
                    </a:ext>
                  </a:extLst>
                </p14:cNvPr>
                <p14:cNvContentPartPr/>
                <p14:nvPr/>
              </p14:nvContentPartPr>
              <p14:xfrm>
                <a:off x="7771546" y="2084527"/>
                <a:ext cx="266760" cy="4824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155D0D58-1195-C3AF-954F-80B3706CFE1C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762906" y="2075527"/>
                  <a:ext cx="28440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24B8B8F4-5DEB-034A-BE12-3EA4C2BC2A97}"/>
                    </a:ext>
                  </a:extLst>
                </p14:cNvPr>
                <p14:cNvContentPartPr/>
                <p14:nvPr/>
              </p14:nvContentPartPr>
              <p14:xfrm>
                <a:off x="8159626" y="2084527"/>
                <a:ext cx="61920" cy="3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24B8B8F4-5DEB-034A-BE12-3EA4C2BC2A97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150626" y="2075527"/>
                  <a:ext cx="7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1970F241-0E96-4B70-4EEE-DB4D7A30D5FC}"/>
                    </a:ext>
                  </a:extLst>
                </p14:cNvPr>
                <p14:cNvContentPartPr/>
                <p14:nvPr/>
              </p14:nvContentPartPr>
              <p14:xfrm>
                <a:off x="8153866" y="2192167"/>
                <a:ext cx="94680" cy="36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1970F241-0E96-4B70-4EEE-DB4D7A30D5FC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144866" y="2183527"/>
                  <a:ext cx="11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03D7EBE5-DFA3-8946-4E12-6A41789DBB8A}"/>
                    </a:ext>
                  </a:extLst>
                </p14:cNvPr>
                <p14:cNvContentPartPr/>
                <p14:nvPr/>
              </p14:nvContentPartPr>
              <p14:xfrm>
                <a:off x="8433946" y="1838647"/>
                <a:ext cx="14400" cy="2937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03D7EBE5-DFA3-8946-4E12-6A41789DBB8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424946" y="1830007"/>
                  <a:ext cx="3204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71A7C378-B5E1-9A61-7158-4BE5147588CB}"/>
                    </a:ext>
                  </a:extLst>
                </p14:cNvPr>
                <p14:cNvContentPartPr/>
                <p14:nvPr/>
              </p14:nvContentPartPr>
              <p14:xfrm>
                <a:off x="8517106" y="2046007"/>
                <a:ext cx="138240" cy="36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71A7C378-B5E1-9A61-7158-4BE5147588C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8508106" y="2037367"/>
                  <a:ext cx="155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12A0A08E-EF4A-8744-9162-04C68EDEB23E}"/>
                    </a:ext>
                  </a:extLst>
                </p14:cNvPr>
                <p14:cNvContentPartPr/>
                <p14:nvPr/>
              </p14:nvContentPartPr>
              <p14:xfrm>
                <a:off x="8596306" y="1996327"/>
                <a:ext cx="360" cy="1742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12A0A08E-EF4A-8744-9162-04C68EDEB23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587666" y="1987687"/>
                  <a:ext cx="1800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64CA784F-BFCC-1581-1C25-CCC0BA772327}"/>
                    </a:ext>
                  </a:extLst>
                </p14:cNvPr>
                <p14:cNvContentPartPr/>
                <p14:nvPr/>
              </p14:nvContentPartPr>
              <p14:xfrm>
                <a:off x="8762986" y="1889767"/>
                <a:ext cx="59040" cy="23220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64CA784F-BFCC-1581-1C25-CCC0BA772327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753986" y="1881127"/>
                  <a:ext cx="766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0101ED3C-D5AA-414C-B4E0-1C3078852B9B}"/>
                    </a:ext>
                  </a:extLst>
                </p14:cNvPr>
                <p14:cNvContentPartPr/>
                <p14:nvPr/>
              </p14:nvContentPartPr>
              <p14:xfrm>
                <a:off x="8726626" y="1974007"/>
                <a:ext cx="126000" cy="3420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0101ED3C-D5AA-414C-B4E0-1C3078852B9B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717986" y="1965007"/>
                  <a:ext cx="1436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8BFE6BE9-0F0C-663B-266C-8B749D06E264}"/>
                    </a:ext>
                  </a:extLst>
                </p14:cNvPr>
                <p14:cNvContentPartPr/>
                <p14:nvPr/>
              </p14:nvContentPartPr>
              <p14:xfrm>
                <a:off x="8902306" y="2076967"/>
                <a:ext cx="104400" cy="6876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8BFE6BE9-0F0C-663B-266C-8B749D06E264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893666" y="2067967"/>
                  <a:ext cx="12204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8DDA13BE-B0F3-59C7-906E-F3BF64A9071B}"/>
                    </a:ext>
                  </a:extLst>
                </p14:cNvPr>
                <p14:cNvContentPartPr/>
                <p14:nvPr/>
              </p14:nvContentPartPr>
              <p14:xfrm>
                <a:off x="8443306" y="2236087"/>
                <a:ext cx="509400" cy="324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8DDA13BE-B0F3-59C7-906E-F3BF64A9071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434306" y="2227447"/>
                  <a:ext cx="527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DBE52A0A-A238-DF63-DD47-9DF0331BA64C}"/>
                    </a:ext>
                  </a:extLst>
                </p14:cNvPr>
                <p14:cNvContentPartPr/>
                <p14:nvPr/>
              </p14:nvContentPartPr>
              <p14:xfrm>
                <a:off x="8598826" y="2321047"/>
                <a:ext cx="185400" cy="21924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DBE52A0A-A238-DF63-DD47-9DF0331BA64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589826" y="2312047"/>
                  <a:ext cx="20304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E1CDAB10-621E-F7F8-BF7C-78A64A6F9755}"/>
                    </a:ext>
                  </a:extLst>
                </p14:cNvPr>
                <p14:cNvContentPartPr/>
                <p14:nvPr/>
              </p14:nvContentPartPr>
              <p14:xfrm>
                <a:off x="7725106" y="1647847"/>
                <a:ext cx="1350000" cy="113004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E1CDAB10-621E-F7F8-BF7C-78A64A6F9755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716466" y="1638847"/>
                  <a:ext cx="1367640" cy="1147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82" name="Picture 281" descr="A green cylinder with a pink arrow&#10;&#10;Description automatically generated">
            <a:extLst>
              <a:ext uri="{FF2B5EF4-FFF2-40B4-BE49-F238E27FC236}">
                <a16:creationId xmlns:a16="http://schemas.microsoft.com/office/drawing/2014/main" id="{3B0B7510-0B1B-90FA-4363-39D0478F168B}"/>
              </a:ext>
            </a:extLst>
          </p:cNvPr>
          <p:cNvPicPr>
            <a:picLocks noChangeAspect="1"/>
          </p:cNvPicPr>
          <p:nvPr/>
        </p:nvPicPr>
        <p:blipFill>
          <a:blip r:embed="rId2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45" y="803243"/>
            <a:ext cx="719629" cy="941805"/>
          </a:xfrm>
          <a:prstGeom prst="rect">
            <a:avLst/>
          </a:prstGeom>
        </p:spPr>
      </p:pic>
      <p:pic>
        <p:nvPicPr>
          <p:cNvPr id="283" name="Picture 282" descr="A green circular object with a white arrow&#10;&#10;Description automatically generated">
            <a:extLst>
              <a:ext uri="{FF2B5EF4-FFF2-40B4-BE49-F238E27FC236}">
                <a16:creationId xmlns:a16="http://schemas.microsoft.com/office/drawing/2014/main" id="{EBD243D0-914A-EF14-3285-4B9446390C9A}"/>
              </a:ext>
            </a:extLst>
          </p:cNvPr>
          <p:cNvPicPr>
            <a:picLocks noChangeAspect="1"/>
          </p:cNvPicPr>
          <p:nvPr/>
        </p:nvPicPr>
        <p:blipFill>
          <a:blip r:embed="rId2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45" y="900343"/>
            <a:ext cx="639895" cy="799615"/>
          </a:xfrm>
          <a:prstGeom prst="rect">
            <a:avLst/>
          </a:prstGeom>
        </p:spPr>
      </p:pic>
      <p:grpSp>
        <p:nvGrpSpPr>
          <p:cNvPr id="342" name="Group 341">
            <a:extLst>
              <a:ext uri="{FF2B5EF4-FFF2-40B4-BE49-F238E27FC236}">
                <a16:creationId xmlns:a16="http://schemas.microsoft.com/office/drawing/2014/main" id="{FA6E6F81-010F-2F10-7536-B377DB336DBD}"/>
              </a:ext>
            </a:extLst>
          </p:cNvPr>
          <p:cNvGrpSpPr/>
          <p:nvPr/>
        </p:nvGrpSpPr>
        <p:grpSpPr>
          <a:xfrm>
            <a:off x="1045091" y="1095317"/>
            <a:ext cx="549720" cy="959040"/>
            <a:chOff x="467146" y="1036927"/>
            <a:chExt cx="549720" cy="95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461AD5CE-A7CB-53DF-44F5-F2975838F19C}"/>
                    </a:ext>
                  </a:extLst>
                </p14:cNvPr>
                <p14:cNvContentPartPr/>
                <p14:nvPr/>
              </p14:nvContentPartPr>
              <p14:xfrm>
                <a:off x="696466" y="1142047"/>
                <a:ext cx="53280" cy="6444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461AD5CE-A7CB-53DF-44F5-F2975838F19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87826" y="1133407"/>
                  <a:ext cx="709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277D3EC1-1783-463B-35F1-51DF0C7BD7FA}"/>
                    </a:ext>
                  </a:extLst>
                </p14:cNvPr>
                <p14:cNvContentPartPr/>
                <p14:nvPr/>
              </p14:nvContentPartPr>
              <p14:xfrm>
                <a:off x="726706" y="1257607"/>
                <a:ext cx="290160" cy="29628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277D3EC1-1783-463B-35F1-51DF0C7BD7FA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17706" y="1248607"/>
                  <a:ext cx="307800" cy="313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D43C1E37-79E7-20E4-F7A5-DB62F8FBAAF4}"/>
                </a:ext>
              </a:extLst>
            </p:cNvPr>
            <p:cNvGrpSpPr/>
            <p:nvPr/>
          </p:nvGrpSpPr>
          <p:grpSpPr>
            <a:xfrm>
              <a:off x="646066" y="1699327"/>
              <a:ext cx="196560" cy="296640"/>
              <a:chOff x="646066" y="1699327"/>
              <a:chExt cx="196560" cy="29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317" name="Ink 316">
                    <a:extLst>
                      <a:ext uri="{FF2B5EF4-FFF2-40B4-BE49-F238E27FC236}">
                        <a16:creationId xmlns:a16="http://schemas.microsoft.com/office/drawing/2014/main" id="{9ABA31E2-DEDD-7FCC-58EA-A81B220F1E58}"/>
                      </a:ext>
                    </a:extLst>
                  </p14:cNvPr>
                  <p14:cNvContentPartPr/>
                  <p14:nvPr/>
                </p14:nvContentPartPr>
                <p14:xfrm>
                  <a:off x="732466" y="1699327"/>
                  <a:ext cx="360" cy="141840"/>
                </p14:xfrm>
              </p:contentPart>
            </mc:Choice>
            <mc:Fallback xmlns="">
              <p:pic>
                <p:nvPicPr>
                  <p:cNvPr id="317" name="Ink 316">
                    <a:extLst>
                      <a:ext uri="{FF2B5EF4-FFF2-40B4-BE49-F238E27FC236}">
                        <a16:creationId xmlns:a16="http://schemas.microsoft.com/office/drawing/2014/main" id="{9ABA31E2-DEDD-7FCC-58EA-A81B220F1E58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723826" y="1690327"/>
                    <a:ext cx="18000" cy="15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318" name="Ink 317">
                    <a:extLst>
                      <a:ext uri="{FF2B5EF4-FFF2-40B4-BE49-F238E27FC236}">
                        <a16:creationId xmlns:a16="http://schemas.microsoft.com/office/drawing/2014/main" id="{898B8228-1BFE-39C8-F800-B5C64948DE00}"/>
                      </a:ext>
                    </a:extLst>
                  </p14:cNvPr>
                  <p14:cNvContentPartPr/>
                  <p14:nvPr/>
                </p14:nvContentPartPr>
                <p14:xfrm>
                  <a:off x="646066" y="1843327"/>
                  <a:ext cx="196560" cy="360"/>
                </p14:xfrm>
              </p:contentPart>
            </mc:Choice>
            <mc:Fallback xmlns="">
              <p:pic>
                <p:nvPicPr>
                  <p:cNvPr id="318" name="Ink 317">
                    <a:extLst>
                      <a:ext uri="{FF2B5EF4-FFF2-40B4-BE49-F238E27FC236}">
                        <a16:creationId xmlns:a16="http://schemas.microsoft.com/office/drawing/2014/main" id="{898B8228-1BFE-39C8-F800-B5C64948DE00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637426" y="1834687"/>
                    <a:ext cx="214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319" name="Ink 318">
                    <a:extLst>
                      <a:ext uri="{FF2B5EF4-FFF2-40B4-BE49-F238E27FC236}">
                        <a16:creationId xmlns:a16="http://schemas.microsoft.com/office/drawing/2014/main" id="{0D62DD5C-7A5C-2288-E457-C084D98AF82E}"/>
                      </a:ext>
                    </a:extLst>
                  </p14:cNvPr>
                  <p14:cNvContentPartPr/>
                  <p14:nvPr/>
                </p14:nvContentPartPr>
                <p14:xfrm>
                  <a:off x="705106" y="1915687"/>
                  <a:ext cx="92160" cy="360"/>
                </p14:xfrm>
              </p:contentPart>
            </mc:Choice>
            <mc:Fallback xmlns="">
              <p:pic>
                <p:nvPicPr>
                  <p:cNvPr id="319" name="Ink 318">
                    <a:extLst>
                      <a:ext uri="{FF2B5EF4-FFF2-40B4-BE49-F238E27FC236}">
                        <a16:creationId xmlns:a16="http://schemas.microsoft.com/office/drawing/2014/main" id="{0D62DD5C-7A5C-2288-E457-C084D98AF82E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696466" y="1906687"/>
                    <a:ext cx="109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320" name="Ink 319">
                    <a:extLst>
                      <a:ext uri="{FF2B5EF4-FFF2-40B4-BE49-F238E27FC236}">
                        <a16:creationId xmlns:a16="http://schemas.microsoft.com/office/drawing/2014/main" id="{BF5ECA1B-EE71-69CF-7153-020BAE5C89B0}"/>
                      </a:ext>
                    </a:extLst>
                  </p14:cNvPr>
                  <p14:cNvContentPartPr/>
                  <p14:nvPr/>
                </p14:nvContentPartPr>
                <p14:xfrm>
                  <a:off x="714106" y="1993447"/>
                  <a:ext cx="51480" cy="2520"/>
                </p14:xfrm>
              </p:contentPart>
            </mc:Choice>
            <mc:Fallback xmlns="">
              <p:pic>
                <p:nvPicPr>
                  <p:cNvPr id="320" name="Ink 319">
                    <a:extLst>
                      <a:ext uri="{FF2B5EF4-FFF2-40B4-BE49-F238E27FC236}">
                        <a16:creationId xmlns:a16="http://schemas.microsoft.com/office/drawing/2014/main" id="{BF5ECA1B-EE71-69CF-7153-020BAE5C89B0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705466" y="1984807"/>
                    <a:ext cx="69120" cy="20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493B2BAD-852F-8E91-8280-D4E7BB0741D1}"/>
                </a:ext>
              </a:extLst>
            </p:cNvPr>
            <p:cNvGrpSpPr/>
            <p:nvPr/>
          </p:nvGrpSpPr>
          <p:grpSpPr>
            <a:xfrm>
              <a:off x="467146" y="1036927"/>
              <a:ext cx="263520" cy="272520"/>
              <a:chOff x="467146" y="1036927"/>
              <a:chExt cx="263520" cy="27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284" name="Ink 283">
                    <a:extLst>
                      <a:ext uri="{FF2B5EF4-FFF2-40B4-BE49-F238E27FC236}">
                        <a16:creationId xmlns:a16="http://schemas.microsoft.com/office/drawing/2014/main" id="{01014079-0AB6-1228-7A6E-89A2E6DDE993}"/>
                      </a:ext>
                    </a:extLst>
                  </p14:cNvPr>
                  <p14:cNvContentPartPr/>
                  <p14:nvPr/>
                </p14:nvContentPartPr>
                <p14:xfrm>
                  <a:off x="678106" y="1155367"/>
                  <a:ext cx="42120" cy="65880"/>
                </p14:xfrm>
              </p:contentPart>
            </mc:Choice>
            <mc:Fallback xmlns="">
              <p:pic>
                <p:nvPicPr>
                  <p:cNvPr id="284" name="Ink 283">
                    <a:extLst>
                      <a:ext uri="{FF2B5EF4-FFF2-40B4-BE49-F238E27FC236}">
                        <a16:creationId xmlns:a16="http://schemas.microsoft.com/office/drawing/2014/main" id="{01014079-0AB6-1228-7A6E-89A2E6DDE993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669466" y="1146727"/>
                    <a:ext cx="5976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285" name="Ink 284">
                    <a:extLst>
                      <a:ext uri="{FF2B5EF4-FFF2-40B4-BE49-F238E27FC236}">
                        <a16:creationId xmlns:a16="http://schemas.microsoft.com/office/drawing/2014/main" id="{C18C2F6B-9C7D-0DC8-0416-5CAFE7DFC071}"/>
                      </a:ext>
                    </a:extLst>
                  </p14:cNvPr>
                  <p14:cNvContentPartPr/>
                  <p14:nvPr/>
                </p14:nvContentPartPr>
                <p14:xfrm>
                  <a:off x="467146" y="1036927"/>
                  <a:ext cx="82440" cy="169200"/>
                </p14:xfrm>
              </p:contentPart>
            </mc:Choice>
            <mc:Fallback xmlns="">
              <p:pic>
                <p:nvPicPr>
                  <p:cNvPr id="285" name="Ink 284">
                    <a:extLst>
                      <a:ext uri="{FF2B5EF4-FFF2-40B4-BE49-F238E27FC236}">
                        <a16:creationId xmlns:a16="http://schemas.microsoft.com/office/drawing/2014/main" id="{C18C2F6B-9C7D-0DC8-0416-5CAFE7DFC071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458506" y="1027927"/>
                    <a:ext cx="10008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287" name="Ink 286">
                    <a:extLst>
                      <a:ext uri="{FF2B5EF4-FFF2-40B4-BE49-F238E27FC236}">
                        <a16:creationId xmlns:a16="http://schemas.microsoft.com/office/drawing/2014/main" id="{0D01F19C-7435-2D2B-48BC-50677C6F997A}"/>
                      </a:ext>
                    </a:extLst>
                  </p14:cNvPr>
                  <p14:cNvContentPartPr/>
                  <p14:nvPr/>
                </p14:nvContentPartPr>
                <p14:xfrm>
                  <a:off x="722026" y="1249327"/>
                  <a:ext cx="360" cy="60120"/>
                </p14:xfrm>
              </p:contentPart>
            </mc:Choice>
            <mc:Fallback xmlns="">
              <p:pic>
                <p:nvPicPr>
                  <p:cNvPr id="287" name="Ink 286">
                    <a:extLst>
                      <a:ext uri="{FF2B5EF4-FFF2-40B4-BE49-F238E27FC236}">
                        <a16:creationId xmlns:a16="http://schemas.microsoft.com/office/drawing/2014/main" id="{0D01F19C-7435-2D2B-48BC-50677C6F997A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713026" y="1240687"/>
                    <a:ext cx="18000" cy="7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322" name="Ink 321">
                    <a:extLst>
                      <a:ext uri="{FF2B5EF4-FFF2-40B4-BE49-F238E27FC236}">
                        <a16:creationId xmlns:a16="http://schemas.microsoft.com/office/drawing/2014/main" id="{195934A7-6DF6-79BA-F35C-9470A13834D5}"/>
                      </a:ext>
                    </a:extLst>
                  </p14:cNvPr>
                  <p14:cNvContentPartPr/>
                  <p14:nvPr/>
                </p14:nvContentPartPr>
                <p14:xfrm>
                  <a:off x="695026" y="1208647"/>
                  <a:ext cx="35640" cy="28440"/>
                </p14:xfrm>
              </p:contentPart>
            </mc:Choice>
            <mc:Fallback xmlns="">
              <p:pic>
                <p:nvPicPr>
                  <p:cNvPr id="322" name="Ink 321">
                    <a:extLst>
                      <a:ext uri="{FF2B5EF4-FFF2-40B4-BE49-F238E27FC236}">
                        <a16:creationId xmlns:a16="http://schemas.microsoft.com/office/drawing/2014/main" id="{195934A7-6DF6-79BA-F35C-9470A13834D5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686386" y="1199647"/>
                    <a:ext cx="53280" cy="46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1C49CCD8-74EB-8201-340F-259CD30E8562}"/>
              </a:ext>
            </a:extLst>
          </p:cNvPr>
          <p:cNvGrpSpPr/>
          <p:nvPr/>
        </p:nvGrpSpPr>
        <p:grpSpPr>
          <a:xfrm>
            <a:off x="305460" y="1118591"/>
            <a:ext cx="505440" cy="1002600"/>
            <a:chOff x="1400266" y="937207"/>
            <a:chExt cx="505440" cy="100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2C4389E1-9EE9-6183-9E4B-8D539EA86D24}"/>
                    </a:ext>
                  </a:extLst>
                </p14:cNvPr>
                <p14:cNvContentPartPr/>
                <p14:nvPr/>
              </p14:nvContentPartPr>
              <p14:xfrm>
                <a:off x="1630306" y="1936927"/>
                <a:ext cx="90000" cy="288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2C4389E1-9EE9-6183-9E4B-8D539EA86D24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621306" y="1927927"/>
                  <a:ext cx="107640" cy="2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9D2B0180-AC18-52A1-8AC5-8A3426E3EA07}"/>
                </a:ext>
              </a:extLst>
            </p:cNvPr>
            <p:cNvGrpSpPr/>
            <p:nvPr/>
          </p:nvGrpSpPr>
          <p:grpSpPr>
            <a:xfrm>
              <a:off x="1548226" y="1489087"/>
              <a:ext cx="357480" cy="337320"/>
              <a:chOff x="1548226" y="1489087"/>
              <a:chExt cx="357480" cy="33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327" name="Ink 326">
                    <a:extLst>
                      <a:ext uri="{FF2B5EF4-FFF2-40B4-BE49-F238E27FC236}">
                        <a16:creationId xmlns:a16="http://schemas.microsoft.com/office/drawing/2014/main" id="{8258C646-69A1-B662-E76B-82BD6BAD7DA2}"/>
                      </a:ext>
                    </a:extLst>
                  </p14:cNvPr>
                  <p14:cNvContentPartPr/>
                  <p14:nvPr/>
                </p14:nvContentPartPr>
                <p14:xfrm>
                  <a:off x="1612306" y="1531927"/>
                  <a:ext cx="18360" cy="214560"/>
                </p14:xfrm>
              </p:contentPart>
            </mc:Choice>
            <mc:Fallback xmlns="">
              <p:pic>
                <p:nvPicPr>
                  <p:cNvPr id="327" name="Ink 326">
                    <a:extLst>
                      <a:ext uri="{FF2B5EF4-FFF2-40B4-BE49-F238E27FC236}">
                        <a16:creationId xmlns:a16="http://schemas.microsoft.com/office/drawing/2014/main" id="{8258C646-69A1-B662-E76B-82BD6BAD7DA2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1603666" y="1522927"/>
                    <a:ext cx="36000" cy="23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328" name="Ink 327">
                    <a:extLst>
                      <a:ext uri="{FF2B5EF4-FFF2-40B4-BE49-F238E27FC236}">
                        <a16:creationId xmlns:a16="http://schemas.microsoft.com/office/drawing/2014/main" id="{F61A1D41-3DF4-B886-545C-FF25D9E9FBF4}"/>
                      </a:ext>
                    </a:extLst>
                  </p14:cNvPr>
                  <p14:cNvContentPartPr/>
                  <p14:nvPr/>
                </p14:nvContentPartPr>
                <p14:xfrm>
                  <a:off x="1548226" y="1752607"/>
                  <a:ext cx="201960" cy="14400"/>
                </p14:xfrm>
              </p:contentPart>
            </mc:Choice>
            <mc:Fallback xmlns="">
              <p:pic>
                <p:nvPicPr>
                  <p:cNvPr id="328" name="Ink 327">
                    <a:extLst>
                      <a:ext uri="{FF2B5EF4-FFF2-40B4-BE49-F238E27FC236}">
                        <a16:creationId xmlns:a16="http://schemas.microsoft.com/office/drawing/2014/main" id="{F61A1D41-3DF4-B886-545C-FF25D9E9FBF4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1539586" y="1743967"/>
                    <a:ext cx="219600" cy="3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329" name="Ink 328">
                    <a:extLst>
                      <a:ext uri="{FF2B5EF4-FFF2-40B4-BE49-F238E27FC236}">
                        <a16:creationId xmlns:a16="http://schemas.microsoft.com/office/drawing/2014/main" id="{01E73E18-9EA2-1EAB-8776-C70E364C6CA4}"/>
                      </a:ext>
                    </a:extLst>
                  </p14:cNvPr>
                  <p14:cNvContentPartPr/>
                  <p14:nvPr/>
                </p14:nvContentPartPr>
                <p14:xfrm>
                  <a:off x="1612666" y="1823887"/>
                  <a:ext cx="92160" cy="2520"/>
                </p14:xfrm>
              </p:contentPart>
            </mc:Choice>
            <mc:Fallback xmlns="">
              <p:pic>
                <p:nvPicPr>
                  <p:cNvPr id="329" name="Ink 328">
                    <a:extLst>
                      <a:ext uri="{FF2B5EF4-FFF2-40B4-BE49-F238E27FC236}">
                        <a16:creationId xmlns:a16="http://schemas.microsoft.com/office/drawing/2014/main" id="{01E73E18-9EA2-1EAB-8776-C70E364C6CA4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1603666" y="1814887"/>
                    <a:ext cx="1098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331" name="Ink 330">
                    <a:extLst>
                      <a:ext uri="{FF2B5EF4-FFF2-40B4-BE49-F238E27FC236}">
                        <a16:creationId xmlns:a16="http://schemas.microsoft.com/office/drawing/2014/main" id="{2B0158A0-6497-A8DE-89A5-06845E572335}"/>
                      </a:ext>
                    </a:extLst>
                  </p14:cNvPr>
                  <p14:cNvContentPartPr/>
                  <p14:nvPr/>
                </p14:nvContentPartPr>
                <p14:xfrm>
                  <a:off x="1623466" y="1489087"/>
                  <a:ext cx="282240" cy="72720"/>
                </p14:xfrm>
              </p:contentPart>
            </mc:Choice>
            <mc:Fallback xmlns="">
              <p:pic>
                <p:nvPicPr>
                  <p:cNvPr id="331" name="Ink 330">
                    <a:extLst>
                      <a:ext uri="{FF2B5EF4-FFF2-40B4-BE49-F238E27FC236}">
                        <a16:creationId xmlns:a16="http://schemas.microsoft.com/office/drawing/2014/main" id="{2B0158A0-6497-A8DE-89A5-06845E572335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1614466" y="1480447"/>
                    <a:ext cx="299880" cy="90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C98C0821-0702-2C62-ACD3-FC9069D0C822}"/>
                </a:ext>
              </a:extLst>
            </p:cNvPr>
            <p:cNvGrpSpPr/>
            <p:nvPr/>
          </p:nvGrpSpPr>
          <p:grpSpPr>
            <a:xfrm>
              <a:off x="1400266" y="937207"/>
              <a:ext cx="207720" cy="455040"/>
              <a:chOff x="1400266" y="937207"/>
              <a:chExt cx="207720" cy="455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324" name="Ink 323">
                    <a:extLst>
                      <a:ext uri="{FF2B5EF4-FFF2-40B4-BE49-F238E27FC236}">
                        <a16:creationId xmlns:a16="http://schemas.microsoft.com/office/drawing/2014/main" id="{99563018-DF46-7AE0-D8AE-7A5CCA628A86}"/>
                      </a:ext>
                    </a:extLst>
                  </p14:cNvPr>
                  <p14:cNvContentPartPr/>
                  <p14:nvPr/>
                </p14:nvContentPartPr>
                <p14:xfrm>
                  <a:off x="1567306" y="1145647"/>
                  <a:ext cx="29880" cy="29520"/>
                </p14:xfrm>
              </p:contentPart>
            </mc:Choice>
            <mc:Fallback xmlns="">
              <p:pic>
                <p:nvPicPr>
                  <p:cNvPr id="324" name="Ink 323">
                    <a:extLst>
                      <a:ext uri="{FF2B5EF4-FFF2-40B4-BE49-F238E27FC236}">
                        <a16:creationId xmlns:a16="http://schemas.microsoft.com/office/drawing/2014/main" id="{99563018-DF46-7AE0-D8AE-7A5CCA628A86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1558666" y="1137007"/>
                    <a:ext cx="47520" cy="4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325" name="Ink 324">
                    <a:extLst>
                      <a:ext uri="{FF2B5EF4-FFF2-40B4-BE49-F238E27FC236}">
                        <a16:creationId xmlns:a16="http://schemas.microsoft.com/office/drawing/2014/main" id="{96ABA8BB-35E5-F9B7-31C4-486AB1409227}"/>
                      </a:ext>
                    </a:extLst>
                  </p14:cNvPr>
                  <p14:cNvContentPartPr/>
                  <p14:nvPr/>
                </p14:nvContentPartPr>
                <p14:xfrm>
                  <a:off x="1429786" y="1000567"/>
                  <a:ext cx="57600" cy="91080"/>
                </p14:xfrm>
              </p:contentPart>
            </mc:Choice>
            <mc:Fallback xmlns="">
              <p:pic>
                <p:nvPicPr>
                  <p:cNvPr id="325" name="Ink 324">
                    <a:extLst>
                      <a:ext uri="{FF2B5EF4-FFF2-40B4-BE49-F238E27FC236}">
                        <a16:creationId xmlns:a16="http://schemas.microsoft.com/office/drawing/2014/main" id="{96ABA8BB-35E5-F9B7-31C4-486AB1409227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1421146" y="991567"/>
                    <a:ext cx="75240" cy="10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332" name="Ink 331">
                    <a:extLst>
                      <a:ext uri="{FF2B5EF4-FFF2-40B4-BE49-F238E27FC236}">
                        <a16:creationId xmlns:a16="http://schemas.microsoft.com/office/drawing/2014/main" id="{D2C2D1ED-5C28-A855-75A2-230A4591B6D9}"/>
                      </a:ext>
                    </a:extLst>
                  </p14:cNvPr>
                  <p14:cNvContentPartPr/>
                  <p14:nvPr/>
                </p14:nvContentPartPr>
                <p14:xfrm>
                  <a:off x="1565866" y="1151767"/>
                  <a:ext cx="23760" cy="207720"/>
                </p14:xfrm>
              </p:contentPart>
            </mc:Choice>
            <mc:Fallback xmlns="">
              <p:pic>
                <p:nvPicPr>
                  <p:cNvPr id="332" name="Ink 331">
                    <a:extLst>
                      <a:ext uri="{FF2B5EF4-FFF2-40B4-BE49-F238E27FC236}">
                        <a16:creationId xmlns:a16="http://schemas.microsoft.com/office/drawing/2014/main" id="{D2C2D1ED-5C28-A855-75A2-230A4591B6D9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1557226" y="1143127"/>
                    <a:ext cx="41400" cy="22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335" name="Ink 334">
                    <a:extLst>
                      <a:ext uri="{FF2B5EF4-FFF2-40B4-BE49-F238E27FC236}">
                        <a16:creationId xmlns:a16="http://schemas.microsoft.com/office/drawing/2014/main" id="{50C2CBA9-42D3-8EBA-255D-7E309ADAD93C}"/>
                      </a:ext>
                    </a:extLst>
                  </p14:cNvPr>
                  <p14:cNvContentPartPr/>
                  <p14:nvPr/>
                </p14:nvContentPartPr>
                <p14:xfrm>
                  <a:off x="1400266" y="993007"/>
                  <a:ext cx="137160" cy="93240"/>
                </p14:xfrm>
              </p:contentPart>
            </mc:Choice>
            <mc:Fallback xmlns="">
              <p:pic>
                <p:nvPicPr>
                  <p:cNvPr id="335" name="Ink 334">
                    <a:extLst>
                      <a:ext uri="{FF2B5EF4-FFF2-40B4-BE49-F238E27FC236}">
                        <a16:creationId xmlns:a16="http://schemas.microsoft.com/office/drawing/2014/main" id="{50C2CBA9-42D3-8EBA-255D-7E309ADAD93C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1391626" y="984367"/>
                    <a:ext cx="15480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337" name="Ink 336">
                    <a:extLst>
                      <a:ext uri="{FF2B5EF4-FFF2-40B4-BE49-F238E27FC236}">
                        <a16:creationId xmlns:a16="http://schemas.microsoft.com/office/drawing/2014/main" id="{091E81A2-0331-8541-7F35-CEF099F196F1}"/>
                      </a:ext>
                    </a:extLst>
                  </p14:cNvPr>
                  <p14:cNvContentPartPr/>
                  <p14:nvPr/>
                </p14:nvContentPartPr>
                <p14:xfrm>
                  <a:off x="1506466" y="937207"/>
                  <a:ext cx="43200" cy="108360"/>
                </p14:xfrm>
              </p:contentPart>
            </mc:Choice>
            <mc:Fallback xmlns="">
              <p:pic>
                <p:nvPicPr>
                  <p:cNvPr id="337" name="Ink 336">
                    <a:extLst>
                      <a:ext uri="{FF2B5EF4-FFF2-40B4-BE49-F238E27FC236}">
                        <a16:creationId xmlns:a16="http://schemas.microsoft.com/office/drawing/2014/main" id="{091E81A2-0331-8541-7F35-CEF099F196F1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1497826" y="928567"/>
                    <a:ext cx="6084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339" name="Ink 338">
                    <a:extLst>
                      <a:ext uri="{FF2B5EF4-FFF2-40B4-BE49-F238E27FC236}">
                        <a16:creationId xmlns:a16="http://schemas.microsoft.com/office/drawing/2014/main" id="{5B77E86A-2A5D-23B6-FAD2-F782E60F700B}"/>
                      </a:ext>
                    </a:extLst>
                  </p14:cNvPr>
                  <p14:cNvContentPartPr/>
                  <p14:nvPr/>
                </p14:nvContentPartPr>
                <p14:xfrm>
                  <a:off x="1542106" y="1129447"/>
                  <a:ext cx="65880" cy="262800"/>
                </p14:xfrm>
              </p:contentPart>
            </mc:Choice>
            <mc:Fallback xmlns="">
              <p:pic>
                <p:nvPicPr>
                  <p:cNvPr id="339" name="Ink 338">
                    <a:extLst>
                      <a:ext uri="{FF2B5EF4-FFF2-40B4-BE49-F238E27FC236}">
                        <a16:creationId xmlns:a16="http://schemas.microsoft.com/office/drawing/2014/main" id="{5B77E86A-2A5D-23B6-FAD2-F782E60F700B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1533466" y="1120447"/>
                    <a:ext cx="83520" cy="280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43" name="Rectangle 342">
            <a:extLst>
              <a:ext uri="{FF2B5EF4-FFF2-40B4-BE49-F238E27FC236}">
                <a16:creationId xmlns:a16="http://schemas.microsoft.com/office/drawing/2014/main" id="{1A827490-1EC2-D7EA-A7F2-6756421EE338}"/>
              </a:ext>
            </a:extLst>
          </p:cNvPr>
          <p:cNvSpPr/>
          <p:nvPr/>
        </p:nvSpPr>
        <p:spPr>
          <a:xfrm>
            <a:off x="73300" y="223067"/>
            <a:ext cx="1767466" cy="195474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78C0483C-7B6E-8E60-B362-D18DDBABBADB}"/>
              </a:ext>
            </a:extLst>
          </p:cNvPr>
          <p:cNvSpPr/>
          <p:nvPr/>
        </p:nvSpPr>
        <p:spPr>
          <a:xfrm>
            <a:off x="5773426" y="338501"/>
            <a:ext cx="1915716" cy="137481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61AD03-606E-74D3-5BE2-63851D2B1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2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3450"/>
    </mc:Choice>
    <mc:Fallback>
      <p:transition advClick="0" advTm="73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30EAD2-8B5D-5861-2623-1837BF6985A6}"/>
              </a:ext>
            </a:extLst>
          </p:cNvPr>
          <p:cNvSpPr txBox="1"/>
          <p:nvPr/>
        </p:nvSpPr>
        <p:spPr>
          <a:xfrm>
            <a:off x="2832472" y="-28666"/>
            <a:ext cx="2066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x, w </a:t>
            </a:r>
            <a:r>
              <a:rPr lang="en-US" sz="2800" dirty="0">
                <a:solidFill>
                  <a:srgbClr val="0000FF"/>
                </a:solidFill>
                <a:sym typeface="Wingdings" pitchFamily="2" charset="2"/>
              </a:rPr>
              <a:t> h, J</a:t>
            </a:r>
            <a:endParaRPr lang="en-US" sz="2800" dirty="0">
              <a:solidFill>
                <a:srgbClr val="0000FF"/>
              </a:solidFill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D2F7FA6-6D00-B87B-305F-9C4EB82FF18C}"/>
              </a:ext>
            </a:extLst>
          </p:cNvPr>
          <p:cNvGrpSpPr/>
          <p:nvPr/>
        </p:nvGrpSpPr>
        <p:grpSpPr>
          <a:xfrm>
            <a:off x="229701" y="402854"/>
            <a:ext cx="410040" cy="388440"/>
            <a:chOff x="829666" y="875287"/>
            <a:chExt cx="410040" cy="38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D4C408C-E603-67B5-9DBC-A65C4B8A80FE}"/>
                    </a:ext>
                  </a:extLst>
                </p14:cNvPr>
                <p14:cNvContentPartPr/>
                <p14:nvPr/>
              </p14:nvContentPartPr>
              <p14:xfrm>
                <a:off x="829666" y="875287"/>
                <a:ext cx="169200" cy="388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D4C408C-E603-67B5-9DBC-A65C4B8A80F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1026" y="866287"/>
                  <a:ext cx="18684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D819DEA-9EE8-1559-4322-B6A8F4AC5B9A}"/>
                    </a:ext>
                  </a:extLst>
                </p14:cNvPr>
                <p14:cNvContentPartPr/>
                <p14:nvPr/>
              </p14:nvContentPartPr>
              <p14:xfrm>
                <a:off x="1103626" y="1047367"/>
                <a:ext cx="112680" cy="25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D819DEA-9EE8-1559-4322-B6A8F4AC5B9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94986" y="1038367"/>
                  <a:ext cx="1303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8DC2453-F2CF-2546-6A33-5A10A7D91FD0}"/>
                    </a:ext>
                  </a:extLst>
                </p14:cNvPr>
                <p14:cNvContentPartPr/>
                <p14:nvPr/>
              </p14:nvContentPartPr>
              <p14:xfrm>
                <a:off x="1159786" y="1156807"/>
                <a:ext cx="7992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8DC2453-F2CF-2546-6A33-5A10A7D91FD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51146" y="1148167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61A1532-3743-12EF-4917-CBAA6AFEE9D8}"/>
              </a:ext>
            </a:extLst>
          </p:cNvPr>
          <p:cNvGrpSpPr/>
          <p:nvPr/>
        </p:nvGrpSpPr>
        <p:grpSpPr>
          <a:xfrm>
            <a:off x="803541" y="426254"/>
            <a:ext cx="728280" cy="461520"/>
            <a:chOff x="1403506" y="898687"/>
            <a:chExt cx="728280" cy="4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ABBF5E4-C3AC-F14A-0B50-AE2494305EC1}"/>
                    </a:ext>
                  </a:extLst>
                </p14:cNvPr>
                <p14:cNvContentPartPr/>
                <p14:nvPr/>
              </p14:nvContentPartPr>
              <p14:xfrm>
                <a:off x="1403506" y="898687"/>
                <a:ext cx="174240" cy="322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ABBF5E4-C3AC-F14A-0B50-AE2494305EC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94506" y="890047"/>
                  <a:ext cx="19188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71EDAEF-DC1C-AF78-DFBD-AFA572C23019}"/>
                    </a:ext>
                  </a:extLst>
                </p14:cNvPr>
                <p14:cNvContentPartPr/>
                <p14:nvPr/>
              </p14:nvContentPartPr>
              <p14:xfrm>
                <a:off x="1668466" y="1185967"/>
                <a:ext cx="41040" cy="1742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71EDAEF-DC1C-AF78-DFBD-AFA572C2301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59466" y="1176967"/>
                  <a:ext cx="586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DEA0E5C-97E4-C32C-3F8C-88F691707C51}"/>
                    </a:ext>
                  </a:extLst>
                </p14:cNvPr>
                <p14:cNvContentPartPr/>
                <p14:nvPr/>
              </p14:nvContentPartPr>
              <p14:xfrm>
                <a:off x="1890946" y="933247"/>
                <a:ext cx="78840" cy="2984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DEA0E5C-97E4-C32C-3F8C-88F691707C5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81946" y="924607"/>
                  <a:ext cx="9648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DA4EFDDD-3E18-D7D7-B7A4-75F0ADF78C3A}"/>
                    </a:ext>
                  </a:extLst>
                </p14:cNvPr>
                <p14:cNvContentPartPr/>
                <p14:nvPr/>
              </p14:nvContentPartPr>
              <p14:xfrm>
                <a:off x="1866826" y="1216927"/>
                <a:ext cx="264960" cy="410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DA4EFDDD-3E18-D7D7-B7A4-75F0ADF78C3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58186" y="1208287"/>
                  <a:ext cx="282600" cy="5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3943E27-6954-790C-6E79-C0C48A15E8A7}"/>
              </a:ext>
            </a:extLst>
          </p:cNvPr>
          <p:cNvGrpSpPr/>
          <p:nvPr/>
        </p:nvGrpSpPr>
        <p:grpSpPr>
          <a:xfrm>
            <a:off x="5833600" y="531374"/>
            <a:ext cx="1540440" cy="406440"/>
            <a:chOff x="6042466" y="582247"/>
            <a:chExt cx="1540440" cy="40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D4DD937A-1757-E56E-D48F-43291F8E7023}"/>
                    </a:ext>
                  </a:extLst>
                </p14:cNvPr>
                <p14:cNvContentPartPr/>
                <p14:nvPr/>
              </p14:nvContentPartPr>
              <p14:xfrm>
                <a:off x="6042466" y="674767"/>
                <a:ext cx="303840" cy="1724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D4DD937A-1757-E56E-D48F-43291F8E702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33466" y="666127"/>
                  <a:ext cx="3214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8252EBD-8AEA-41E6-3E03-177D5ED0B90A}"/>
                    </a:ext>
                  </a:extLst>
                </p14:cNvPr>
                <p14:cNvContentPartPr/>
                <p14:nvPr/>
              </p14:nvContentPartPr>
              <p14:xfrm>
                <a:off x="6438466" y="639847"/>
                <a:ext cx="143280" cy="338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8252EBD-8AEA-41E6-3E03-177D5ED0B90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429826" y="631207"/>
                  <a:ext cx="1609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019DA4C-D614-B6C5-53E8-465A24BB5B56}"/>
                    </a:ext>
                  </a:extLst>
                </p14:cNvPr>
                <p14:cNvContentPartPr/>
                <p14:nvPr/>
              </p14:nvContentPartPr>
              <p14:xfrm>
                <a:off x="6458986" y="737407"/>
                <a:ext cx="175320" cy="295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019DA4C-D614-B6C5-53E8-465A24BB5B5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49986" y="728767"/>
                  <a:ext cx="1929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DE6B6E3C-B745-1E90-E765-C483B909D228}"/>
                    </a:ext>
                  </a:extLst>
                </p14:cNvPr>
                <p14:cNvContentPartPr/>
                <p14:nvPr/>
              </p14:nvContentPartPr>
              <p14:xfrm>
                <a:off x="6864706" y="586927"/>
                <a:ext cx="15840" cy="243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DE6B6E3C-B745-1E90-E765-C483B909D22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55706" y="578287"/>
                  <a:ext cx="334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7CA995A1-8C1E-4497-F7B1-5C0032016402}"/>
                    </a:ext>
                  </a:extLst>
                </p14:cNvPr>
                <p14:cNvContentPartPr/>
                <p14:nvPr/>
              </p14:nvContentPartPr>
              <p14:xfrm>
                <a:off x="6764266" y="706807"/>
                <a:ext cx="2235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7CA995A1-8C1E-4497-F7B1-5C003201640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55626" y="697807"/>
                  <a:ext cx="241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ADFF8E7-2F24-1A57-94E9-7799F996ECE8}"/>
                    </a:ext>
                  </a:extLst>
                </p14:cNvPr>
                <p14:cNvContentPartPr/>
                <p14:nvPr/>
              </p14:nvContentPartPr>
              <p14:xfrm>
                <a:off x="7086826" y="592327"/>
                <a:ext cx="21240" cy="280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ADFF8E7-2F24-1A57-94E9-7799F996ECE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078186" y="583327"/>
                  <a:ext cx="3888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C6259B4-2FF4-0604-65B1-1AB5F06221B5}"/>
                    </a:ext>
                  </a:extLst>
                </p14:cNvPr>
                <p14:cNvContentPartPr/>
                <p14:nvPr/>
              </p14:nvContentPartPr>
              <p14:xfrm>
                <a:off x="7174666" y="858007"/>
                <a:ext cx="34200" cy="1306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C6259B4-2FF4-0604-65B1-1AB5F06221B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165666" y="849007"/>
                  <a:ext cx="518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791E70B9-1959-8011-5F92-DC4504E8DA48}"/>
                    </a:ext>
                  </a:extLst>
                </p14:cNvPr>
                <p14:cNvContentPartPr/>
                <p14:nvPr/>
              </p14:nvContentPartPr>
              <p14:xfrm>
                <a:off x="7352866" y="689527"/>
                <a:ext cx="155880" cy="356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791E70B9-1959-8011-5F92-DC4504E8DA4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4226" y="680887"/>
                  <a:ext cx="1735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CD8AD57-EF62-CD09-27C0-0724F2FBF3D5}"/>
                    </a:ext>
                  </a:extLst>
                </p14:cNvPr>
                <p14:cNvContentPartPr/>
                <p14:nvPr/>
              </p14:nvContentPartPr>
              <p14:xfrm>
                <a:off x="7579666" y="582247"/>
                <a:ext cx="3240" cy="3564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9CD8AD57-EF62-CD09-27C0-0724F2FBF3D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570666" y="573247"/>
                  <a:ext cx="20880" cy="37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6AAA5D91-3E09-4BBD-51FC-716FE3E7F89C}"/>
              </a:ext>
            </a:extLst>
          </p:cNvPr>
          <p:cNvGrpSpPr/>
          <p:nvPr/>
        </p:nvGrpSpPr>
        <p:grpSpPr>
          <a:xfrm>
            <a:off x="2968195" y="1046889"/>
            <a:ext cx="1836000" cy="489600"/>
            <a:chOff x="3090826" y="1552087"/>
            <a:chExt cx="1836000" cy="48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D355080C-7E38-7D1C-96C8-84ACD9A39149}"/>
                    </a:ext>
                  </a:extLst>
                </p14:cNvPr>
                <p14:cNvContentPartPr/>
                <p14:nvPr/>
              </p14:nvContentPartPr>
              <p14:xfrm>
                <a:off x="4049146" y="1693207"/>
                <a:ext cx="208440" cy="3484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D355080C-7E38-7D1C-96C8-84ACD9A3914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40146" y="1684207"/>
                  <a:ext cx="22608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EE302995-3CAB-5EFD-A49A-575FBCD8BB70}"/>
                    </a:ext>
                  </a:extLst>
                </p14:cNvPr>
                <p14:cNvContentPartPr/>
                <p14:nvPr/>
              </p14:nvContentPartPr>
              <p14:xfrm>
                <a:off x="4349386" y="1606447"/>
                <a:ext cx="129600" cy="3895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EE302995-3CAB-5EFD-A49A-575FBCD8BB7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40746" y="1597807"/>
                  <a:ext cx="14724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C82AB92-55E5-C421-E773-C57AE75496A4}"/>
                    </a:ext>
                  </a:extLst>
                </p14:cNvPr>
                <p14:cNvContentPartPr/>
                <p14:nvPr/>
              </p14:nvContentPartPr>
              <p14:xfrm>
                <a:off x="4252906" y="1786447"/>
                <a:ext cx="248400" cy="468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C82AB92-55E5-C421-E773-C57AE75496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44266" y="1777807"/>
                  <a:ext cx="2660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64BDDC21-4902-377A-D4A9-2AB22BA813BA}"/>
                    </a:ext>
                  </a:extLst>
                </p14:cNvPr>
                <p14:cNvContentPartPr/>
                <p14:nvPr/>
              </p14:nvContentPartPr>
              <p14:xfrm>
                <a:off x="4643506" y="1832887"/>
                <a:ext cx="152280" cy="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64BDDC21-4902-377A-D4A9-2AB22BA813B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34866" y="1824247"/>
                  <a:ext cx="169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E4DD57C-003A-3F02-8FCD-C2DCD5DF352E}"/>
                    </a:ext>
                  </a:extLst>
                </p14:cNvPr>
                <p14:cNvContentPartPr/>
                <p14:nvPr/>
              </p14:nvContentPartPr>
              <p14:xfrm>
                <a:off x="4909906" y="1704007"/>
                <a:ext cx="16920" cy="2678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E4DD57C-003A-3F02-8FCD-C2DCD5DF352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00906" y="1695007"/>
                  <a:ext cx="345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E6E6735-088E-98E0-528D-90A711A6C35D}"/>
                    </a:ext>
                  </a:extLst>
                </p14:cNvPr>
                <p14:cNvContentPartPr/>
                <p14:nvPr/>
              </p14:nvContentPartPr>
              <p14:xfrm>
                <a:off x="3214666" y="1552087"/>
                <a:ext cx="74520" cy="4467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E6E6735-088E-98E0-528D-90A711A6C35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206026" y="1543087"/>
                  <a:ext cx="9216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459F6D2-E074-63CD-DDEC-B87642BD78BA}"/>
                    </a:ext>
                  </a:extLst>
                </p14:cNvPr>
                <p14:cNvContentPartPr/>
                <p14:nvPr/>
              </p14:nvContentPartPr>
              <p14:xfrm>
                <a:off x="3090826" y="1849447"/>
                <a:ext cx="239760" cy="198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459F6D2-E074-63CD-DDEC-B87642BD78B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082186" y="1840807"/>
                  <a:ext cx="2574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4F33407-C901-9223-5B19-7C2FB358F687}"/>
                    </a:ext>
                  </a:extLst>
                </p14:cNvPr>
                <p14:cNvContentPartPr/>
                <p14:nvPr/>
              </p14:nvContentPartPr>
              <p14:xfrm>
                <a:off x="3403306" y="1914247"/>
                <a:ext cx="186840" cy="1188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4F33407-C901-9223-5B19-7C2FB358F68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394306" y="1905607"/>
                  <a:ext cx="2044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F1E3416D-4B8C-1BDE-08E0-E9085E3C5FE2}"/>
                    </a:ext>
                  </a:extLst>
                </p14:cNvPr>
                <p14:cNvContentPartPr/>
                <p14:nvPr/>
              </p14:nvContentPartPr>
              <p14:xfrm>
                <a:off x="3690226" y="1796887"/>
                <a:ext cx="13644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F1E3416D-4B8C-1BDE-08E0-E9085E3C5FE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681226" y="1788247"/>
                  <a:ext cx="15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95A27FE-2549-A9FA-6A03-5EE857990E19}"/>
                    </a:ext>
                  </a:extLst>
                </p14:cNvPr>
                <p14:cNvContentPartPr/>
                <p14:nvPr/>
              </p14:nvContentPartPr>
              <p14:xfrm>
                <a:off x="3751426" y="1883287"/>
                <a:ext cx="82440" cy="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95A27FE-2549-A9FA-6A03-5EE857990E1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742426" y="1874647"/>
                  <a:ext cx="100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E3708102-1166-5239-D159-83E3CD5B3E05}"/>
                    </a:ext>
                  </a:extLst>
                </p14:cNvPr>
                <p14:cNvContentPartPr/>
                <p14:nvPr/>
              </p14:nvContentPartPr>
              <p14:xfrm>
                <a:off x="3281986" y="1981567"/>
                <a:ext cx="32760" cy="385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E3708102-1166-5239-D159-83E3CD5B3E0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273346" y="1972567"/>
                  <a:ext cx="50400" cy="56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82" name="Picture 281" descr="A green cylinder with a pink arrow&#10;&#10;Description automatically generated">
            <a:extLst>
              <a:ext uri="{FF2B5EF4-FFF2-40B4-BE49-F238E27FC236}">
                <a16:creationId xmlns:a16="http://schemas.microsoft.com/office/drawing/2014/main" id="{3B0B7510-0B1B-90FA-4363-39D0478F168B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45" y="803243"/>
            <a:ext cx="719629" cy="941805"/>
          </a:xfrm>
          <a:prstGeom prst="rect">
            <a:avLst/>
          </a:prstGeom>
        </p:spPr>
      </p:pic>
      <p:pic>
        <p:nvPicPr>
          <p:cNvPr id="283" name="Picture 282" descr="A green circular object with a white arrow&#10;&#10;Description automatically generated">
            <a:extLst>
              <a:ext uri="{FF2B5EF4-FFF2-40B4-BE49-F238E27FC236}">
                <a16:creationId xmlns:a16="http://schemas.microsoft.com/office/drawing/2014/main" id="{EBD243D0-914A-EF14-3285-4B9446390C9A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45" y="900343"/>
            <a:ext cx="639895" cy="799615"/>
          </a:xfrm>
          <a:prstGeom prst="rect">
            <a:avLst/>
          </a:prstGeom>
        </p:spPr>
      </p:pic>
      <p:grpSp>
        <p:nvGrpSpPr>
          <p:cNvPr id="342" name="Group 341">
            <a:extLst>
              <a:ext uri="{FF2B5EF4-FFF2-40B4-BE49-F238E27FC236}">
                <a16:creationId xmlns:a16="http://schemas.microsoft.com/office/drawing/2014/main" id="{FA6E6F81-010F-2F10-7536-B377DB336DBD}"/>
              </a:ext>
            </a:extLst>
          </p:cNvPr>
          <p:cNvGrpSpPr/>
          <p:nvPr/>
        </p:nvGrpSpPr>
        <p:grpSpPr>
          <a:xfrm>
            <a:off x="1045091" y="1095317"/>
            <a:ext cx="549720" cy="959040"/>
            <a:chOff x="467146" y="1036927"/>
            <a:chExt cx="549720" cy="95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461AD5CE-A7CB-53DF-44F5-F2975838F19C}"/>
                    </a:ext>
                  </a:extLst>
                </p14:cNvPr>
                <p14:cNvContentPartPr/>
                <p14:nvPr/>
              </p14:nvContentPartPr>
              <p14:xfrm>
                <a:off x="696466" y="1142047"/>
                <a:ext cx="53280" cy="6444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461AD5CE-A7CB-53DF-44F5-F2975838F19C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87826" y="1133407"/>
                  <a:ext cx="709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277D3EC1-1783-463B-35F1-51DF0C7BD7FA}"/>
                    </a:ext>
                  </a:extLst>
                </p14:cNvPr>
                <p14:cNvContentPartPr/>
                <p14:nvPr/>
              </p14:nvContentPartPr>
              <p14:xfrm>
                <a:off x="726706" y="1257607"/>
                <a:ext cx="290160" cy="29628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277D3EC1-1783-463B-35F1-51DF0C7BD7FA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17706" y="1248607"/>
                  <a:ext cx="307800" cy="313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D43C1E37-79E7-20E4-F7A5-DB62F8FBAAF4}"/>
                </a:ext>
              </a:extLst>
            </p:cNvPr>
            <p:cNvGrpSpPr/>
            <p:nvPr/>
          </p:nvGrpSpPr>
          <p:grpSpPr>
            <a:xfrm>
              <a:off x="646066" y="1699327"/>
              <a:ext cx="196560" cy="296640"/>
              <a:chOff x="646066" y="1699327"/>
              <a:chExt cx="196560" cy="29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317" name="Ink 316">
                    <a:extLst>
                      <a:ext uri="{FF2B5EF4-FFF2-40B4-BE49-F238E27FC236}">
                        <a16:creationId xmlns:a16="http://schemas.microsoft.com/office/drawing/2014/main" id="{9ABA31E2-DEDD-7FCC-58EA-A81B220F1E58}"/>
                      </a:ext>
                    </a:extLst>
                  </p14:cNvPr>
                  <p14:cNvContentPartPr/>
                  <p14:nvPr/>
                </p14:nvContentPartPr>
                <p14:xfrm>
                  <a:off x="732466" y="1699327"/>
                  <a:ext cx="360" cy="141840"/>
                </p14:xfrm>
              </p:contentPart>
            </mc:Choice>
            <mc:Fallback xmlns="">
              <p:pic>
                <p:nvPicPr>
                  <p:cNvPr id="317" name="Ink 316">
                    <a:extLst>
                      <a:ext uri="{FF2B5EF4-FFF2-40B4-BE49-F238E27FC236}">
                        <a16:creationId xmlns:a16="http://schemas.microsoft.com/office/drawing/2014/main" id="{9ABA31E2-DEDD-7FCC-58EA-A81B220F1E58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723826" y="1690327"/>
                    <a:ext cx="18000" cy="15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318" name="Ink 317">
                    <a:extLst>
                      <a:ext uri="{FF2B5EF4-FFF2-40B4-BE49-F238E27FC236}">
                        <a16:creationId xmlns:a16="http://schemas.microsoft.com/office/drawing/2014/main" id="{898B8228-1BFE-39C8-F800-B5C64948DE00}"/>
                      </a:ext>
                    </a:extLst>
                  </p14:cNvPr>
                  <p14:cNvContentPartPr/>
                  <p14:nvPr/>
                </p14:nvContentPartPr>
                <p14:xfrm>
                  <a:off x="646066" y="1843327"/>
                  <a:ext cx="196560" cy="360"/>
                </p14:xfrm>
              </p:contentPart>
            </mc:Choice>
            <mc:Fallback xmlns="">
              <p:pic>
                <p:nvPicPr>
                  <p:cNvPr id="318" name="Ink 317">
                    <a:extLst>
                      <a:ext uri="{FF2B5EF4-FFF2-40B4-BE49-F238E27FC236}">
                        <a16:creationId xmlns:a16="http://schemas.microsoft.com/office/drawing/2014/main" id="{898B8228-1BFE-39C8-F800-B5C64948DE00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637426" y="1834687"/>
                    <a:ext cx="214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319" name="Ink 318">
                    <a:extLst>
                      <a:ext uri="{FF2B5EF4-FFF2-40B4-BE49-F238E27FC236}">
                        <a16:creationId xmlns:a16="http://schemas.microsoft.com/office/drawing/2014/main" id="{0D62DD5C-7A5C-2288-E457-C084D98AF82E}"/>
                      </a:ext>
                    </a:extLst>
                  </p14:cNvPr>
                  <p14:cNvContentPartPr/>
                  <p14:nvPr/>
                </p14:nvContentPartPr>
                <p14:xfrm>
                  <a:off x="705106" y="1915687"/>
                  <a:ext cx="92160" cy="360"/>
                </p14:xfrm>
              </p:contentPart>
            </mc:Choice>
            <mc:Fallback xmlns="">
              <p:pic>
                <p:nvPicPr>
                  <p:cNvPr id="319" name="Ink 318">
                    <a:extLst>
                      <a:ext uri="{FF2B5EF4-FFF2-40B4-BE49-F238E27FC236}">
                        <a16:creationId xmlns:a16="http://schemas.microsoft.com/office/drawing/2014/main" id="{0D62DD5C-7A5C-2288-E457-C084D98AF82E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696466" y="1906687"/>
                    <a:ext cx="109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320" name="Ink 319">
                    <a:extLst>
                      <a:ext uri="{FF2B5EF4-FFF2-40B4-BE49-F238E27FC236}">
                        <a16:creationId xmlns:a16="http://schemas.microsoft.com/office/drawing/2014/main" id="{BF5ECA1B-EE71-69CF-7153-020BAE5C89B0}"/>
                      </a:ext>
                    </a:extLst>
                  </p14:cNvPr>
                  <p14:cNvContentPartPr/>
                  <p14:nvPr/>
                </p14:nvContentPartPr>
                <p14:xfrm>
                  <a:off x="714106" y="1993447"/>
                  <a:ext cx="51480" cy="2520"/>
                </p14:xfrm>
              </p:contentPart>
            </mc:Choice>
            <mc:Fallback xmlns="">
              <p:pic>
                <p:nvPicPr>
                  <p:cNvPr id="320" name="Ink 319">
                    <a:extLst>
                      <a:ext uri="{FF2B5EF4-FFF2-40B4-BE49-F238E27FC236}">
                        <a16:creationId xmlns:a16="http://schemas.microsoft.com/office/drawing/2014/main" id="{BF5ECA1B-EE71-69CF-7153-020BAE5C89B0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705466" y="1984807"/>
                    <a:ext cx="69120" cy="20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493B2BAD-852F-8E91-8280-D4E7BB0741D1}"/>
                </a:ext>
              </a:extLst>
            </p:cNvPr>
            <p:cNvGrpSpPr/>
            <p:nvPr/>
          </p:nvGrpSpPr>
          <p:grpSpPr>
            <a:xfrm>
              <a:off x="467146" y="1036927"/>
              <a:ext cx="263520" cy="272520"/>
              <a:chOff x="467146" y="1036927"/>
              <a:chExt cx="263520" cy="27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284" name="Ink 283">
                    <a:extLst>
                      <a:ext uri="{FF2B5EF4-FFF2-40B4-BE49-F238E27FC236}">
                        <a16:creationId xmlns:a16="http://schemas.microsoft.com/office/drawing/2014/main" id="{01014079-0AB6-1228-7A6E-89A2E6DDE993}"/>
                      </a:ext>
                    </a:extLst>
                  </p14:cNvPr>
                  <p14:cNvContentPartPr/>
                  <p14:nvPr/>
                </p14:nvContentPartPr>
                <p14:xfrm>
                  <a:off x="678106" y="1155367"/>
                  <a:ext cx="42120" cy="65880"/>
                </p14:xfrm>
              </p:contentPart>
            </mc:Choice>
            <mc:Fallback xmlns="">
              <p:pic>
                <p:nvPicPr>
                  <p:cNvPr id="284" name="Ink 283">
                    <a:extLst>
                      <a:ext uri="{FF2B5EF4-FFF2-40B4-BE49-F238E27FC236}">
                        <a16:creationId xmlns:a16="http://schemas.microsoft.com/office/drawing/2014/main" id="{01014079-0AB6-1228-7A6E-89A2E6DDE993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669466" y="1146727"/>
                    <a:ext cx="5976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285" name="Ink 284">
                    <a:extLst>
                      <a:ext uri="{FF2B5EF4-FFF2-40B4-BE49-F238E27FC236}">
                        <a16:creationId xmlns:a16="http://schemas.microsoft.com/office/drawing/2014/main" id="{C18C2F6B-9C7D-0DC8-0416-5CAFE7DFC071}"/>
                      </a:ext>
                    </a:extLst>
                  </p14:cNvPr>
                  <p14:cNvContentPartPr/>
                  <p14:nvPr/>
                </p14:nvContentPartPr>
                <p14:xfrm>
                  <a:off x="467146" y="1036927"/>
                  <a:ext cx="82440" cy="169200"/>
                </p14:xfrm>
              </p:contentPart>
            </mc:Choice>
            <mc:Fallback xmlns="">
              <p:pic>
                <p:nvPicPr>
                  <p:cNvPr id="285" name="Ink 284">
                    <a:extLst>
                      <a:ext uri="{FF2B5EF4-FFF2-40B4-BE49-F238E27FC236}">
                        <a16:creationId xmlns:a16="http://schemas.microsoft.com/office/drawing/2014/main" id="{C18C2F6B-9C7D-0DC8-0416-5CAFE7DFC071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458506" y="1027927"/>
                    <a:ext cx="10008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287" name="Ink 286">
                    <a:extLst>
                      <a:ext uri="{FF2B5EF4-FFF2-40B4-BE49-F238E27FC236}">
                        <a16:creationId xmlns:a16="http://schemas.microsoft.com/office/drawing/2014/main" id="{0D01F19C-7435-2D2B-48BC-50677C6F997A}"/>
                      </a:ext>
                    </a:extLst>
                  </p14:cNvPr>
                  <p14:cNvContentPartPr/>
                  <p14:nvPr/>
                </p14:nvContentPartPr>
                <p14:xfrm>
                  <a:off x="722026" y="1249327"/>
                  <a:ext cx="360" cy="60120"/>
                </p14:xfrm>
              </p:contentPart>
            </mc:Choice>
            <mc:Fallback xmlns="">
              <p:pic>
                <p:nvPicPr>
                  <p:cNvPr id="287" name="Ink 286">
                    <a:extLst>
                      <a:ext uri="{FF2B5EF4-FFF2-40B4-BE49-F238E27FC236}">
                        <a16:creationId xmlns:a16="http://schemas.microsoft.com/office/drawing/2014/main" id="{0D01F19C-7435-2D2B-48BC-50677C6F997A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713026" y="1240687"/>
                    <a:ext cx="18000" cy="7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322" name="Ink 321">
                    <a:extLst>
                      <a:ext uri="{FF2B5EF4-FFF2-40B4-BE49-F238E27FC236}">
                        <a16:creationId xmlns:a16="http://schemas.microsoft.com/office/drawing/2014/main" id="{195934A7-6DF6-79BA-F35C-9470A13834D5}"/>
                      </a:ext>
                    </a:extLst>
                  </p14:cNvPr>
                  <p14:cNvContentPartPr/>
                  <p14:nvPr/>
                </p14:nvContentPartPr>
                <p14:xfrm>
                  <a:off x="695026" y="1208647"/>
                  <a:ext cx="35640" cy="28440"/>
                </p14:xfrm>
              </p:contentPart>
            </mc:Choice>
            <mc:Fallback xmlns="">
              <p:pic>
                <p:nvPicPr>
                  <p:cNvPr id="322" name="Ink 321">
                    <a:extLst>
                      <a:ext uri="{FF2B5EF4-FFF2-40B4-BE49-F238E27FC236}">
                        <a16:creationId xmlns:a16="http://schemas.microsoft.com/office/drawing/2014/main" id="{195934A7-6DF6-79BA-F35C-9470A13834D5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686386" y="1199647"/>
                    <a:ext cx="53280" cy="46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1C49CCD8-74EB-8201-340F-259CD30E8562}"/>
              </a:ext>
            </a:extLst>
          </p:cNvPr>
          <p:cNvGrpSpPr/>
          <p:nvPr/>
        </p:nvGrpSpPr>
        <p:grpSpPr>
          <a:xfrm>
            <a:off x="305460" y="1118591"/>
            <a:ext cx="505440" cy="1002600"/>
            <a:chOff x="1400266" y="937207"/>
            <a:chExt cx="505440" cy="100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2C4389E1-9EE9-6183-9E4B-8D539EA86D24}"/>
                    </a:ext>
                  </a:extLst>
                </p14:cNvPr>
                <p14:cNvContentPartPr/>
                <p14:nvPr/>
              </p14:nvContentPartPr>
              <p14:xfrm>
                <a:off x="1630306" y="1936927"/>
                <a:ext cx="90000" cy="288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2C4389E1-9EE9-6183-9E4B-8D539EA86D2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621306" y="1927927"/>
                  <a:ext cx="107640" cy="2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9D2B0180-AC18-52A1-8AC5-8A3426E3EA07}"/>
                </a:ext>
              </a:extLst>
            </p:cNvPr>
            <p:cNvGrpSpPr/>
            <p:nvPr/>
          </p:nvGrpSpPr>
          <p:grpSpPr>
            <a:xfrm>
              <a:off x="1548226" y="1489087"/>
              <a:ext cx="357480" cy="337320"/>
              <a:chOff x="1548226" y="1489087"/>
              <a:chExt cx="357480" cy="33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327" name="Ink 326">
                    <a:extLst>
                      <a:ext uri="{FF2B5EF4-FFF2-40B4-BE49-F238E27FC236}">
                        <a16:creationId xmlns:a16="http://schemas.microsoft.com/office/drawing/2014/main" id="{8258C646-69A1-B662-E76B-82BD6BAD7DA2}"/>
                      </a:ext>
                    </a:extLst>
                  </p14:cNvPr>
                  <p14:cNvContentPartPr/>
                  <p14:nvPr/>
                </p14:nvContentPartPr>
                <p14:xfrm>
                  <a:off x="1612306" y="1531927"/>
                  <a:ext cx="18360" cy="214560"/>
                </p14:xfrm>
              </p:contentPart>
            </mc:Choice>
            <mc:Fallback xmlns="">
              <p:pic>
                <p:nvPicPr>
                  <p:cNvPr id="327" name="Ink 326">
                    <a:extLst>
                      <a:ext uri="{FF2B5EF4-FFF2-40B4-BE49-F238E27FC236}">
                        <a16:creationId xmlns:a16="http://schemas.microsoft.com/office/drawing/2014/main" id="{8258C646-69A1-B662-E76B-82BD6BAD7DA2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1603666" y="1522927"/>
                    <a:ext cx="36000" cy="23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328" name="Ink 327">
                    <a:extLst>
                      <a:ext uri="{FF2B5EF4-FFF2-40B4-BE49-F238E27FC236}">
                        <a16:creationId xmlns:a16="http://schemas.microsoft.com/office/drawing/2014/main" id="{F61A1D41-3DF4-B886-545C-FF25D9E9FBF4}"/>
                      </a:ext>
                    </a:extLst>
                  </p14:cNvPr>
                  <p14:cNvContentPartPr/>
                  <p14:nvPr/>
                </p14:nvContentPartPr>
                <p14:xfrm>
                  <a:off x="1548226" y="1752607"/>
                  <a:ext cx="201960" cy="14400"/>
                </p14:xfrm>
              </p:contentPart>
            </mc:Choice>
            <mc:Fallback xmlns="">
              <p:pic>
                <p:nvPicPr>
                  <p:cNvPr id="328" name="Ink 327">
                    <a:extLst>
                      <a:ext uri="{FF2B5EF4-FFF2-40B4-BE49-F238E27FC236}">
                        <a16:creationId xmlns:a16="http://schemas.microsoft.com/office/drawing/2014/main" id="{F61A1D41-3DF4-B886-545C-FF25D9E9FBF4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1539586" y="1743967"/>
                    <a:ext cx="219600" cy="3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329" name="Ink 328">
                    <a:extLst>
                      <a:ext uri="{FF2B5EF4-FFF2-40B4-BE49-F238E27FC236}">
                        <a16:creationId xmlns:a16="http://schemas.microsoft.com/office/drawing/2014/main" id="{01E73E18-9EA2-1EAB-8776-C70E364C6CA4}"/>
                      </a:ext>
                    </a:extLst>
                  </p14:cNvPr>
                  <p14:cNvContentPartPr/>
                  <p14:nvPr/>
                </p14:nvContentPartPr>
                <p14:xfrm>
                  <a:off x="1612666" y="1823887"/>
                  <a:ext cx="92160" cy="2520"/>
                </p14:xfrm>
              </p:contentPart>
            </mc:Choice>
            <mc:Fallback xmlns="">
              <p:pic>
                <p:nvPicPr>
                  <p:cNvPr id="329" name="Ink 328">
                    <a:extLst>
                      <a:ext uri="{FF2B5EF4-FFF2-40B4-BE49-F238E27FC236}">
                        <a16:creationId xmlns:a16="http://schemas.microsoft.com/office/drawing/2014/main" id="{01E73E18-9EA2-1EAB-8776-C70E364C6CA4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1603666" y="1814887"/>
                    <a:ext cx="1098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331" name="Ink 330">
                    <a:extLst>
                      <a:ext uri="{FF2B5EF4-FFF2-40B4-BE49-F238E27FC236}">
                        <a16:creationId xmlns:a16="http://schemas.microsoft.com/office/drawing/2014/main" id="{2B0158A0-6497-A8DE-89A5-06845E572335}"/>
                      </a:ext>
                    </a:extLst>
                  </p14:cNvPr>
                  <p14:cNvContentPartPr/>
                  <p14:nvPr/>
                </p14:nvContentPartPr>
                <p14:xfrm>
                  <a:off x="1623466" y="1489087"/>
                  <a:ext cx="282240" cy="72720"/>
                </p14:xfrm>
              </p:contentPart>
            </mc:Choice>
            <mc:Fallback xmlns="">
              <p:pic>
                <p:nvPicPr>
                  <p:cNvPr id="331" name="Ink 330">
                    <a:extLst>
                      <a:ext uri="{FF2B5EF4-FFF2-40B4-BE49-F238E27FC236}">
                        <a16:creationId xmlns:a16="http://schemas.microsoft.com/office/drawing/2014/main" id="{2B0158A0-6497-A8DE-89A5-06845E572335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1614466" y="1480447"/>
                    <a:ext cx="299880" cy="90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C98C0821-0702-2C62-ACD3-FC9069D0C822}"/>
                </a:ext>
              </a:extLst>
            </p:cNvPr>
            <p:cNvGrpSpPr/>
            <p:nvPr/>
          </p:nvGrpSpPr>
          <p:grpSpPr>
            <a:xfrm>
              <a:off x="1400266" y="937207"/>
              <a:ext cx="207720" cy="455040"/>
              <a:chOff x="1400266" y="937207"/>
              <a:chExt cx="207720" cy="455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324" name="Ink 323">
                    <a:extLst>
                      <a:ext uri="{FF2B5EF4-FFF2-40B4-BE49-F238E27FC236}">
                        <a16:creationId xmlns:a16="http://schemas.microsoft.com/office/drawing/2014/main" id="{99563018-DF46-7AE0-D8AE-7A5CCA628A86}"/>
                      </a:ext>
                    </a:extLst>
                  </p14:cNvPr>
                  <p14:cNvContentPartPr/>
                  <p14:nvPr/>
                </p14:nvContentPartPr>
                <p14:xfrm>
                  <a:off x="1567306" y="1145647"/>
                  <a:ext cx="29880" cy="29520"/>
                </p14:xfrm>
              </p:contentPart>
            </mc:Choice>
            <mc:Fallback xmlns="">
              <p:pic>
                <p:nvPicPr>
                  <p:cNvPr id="324" name="Ink 323">
                    <a:extLst>
                      <a:ext uri="{FF2B5EF4-FFF2-40B4-BE49-F238E27FC236}">
                        <a16:creationId xmlns:a16="http://schemas.microsoft.com/office/drawing/2014/main" id="{99563018-DF46-7AE0-D8AE-7A5CCA628A86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1558666" y="1137007"/>
                    <a:ext cx="47520" cy="4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325" name="Ink 324">
                    <a:extLst>
                      <a:ext uri="{FF2B5EF4-FFF2-40B4-BE49-F238E27FC236}">
                        <a16:creationId xmlns:a16="http://schemas.microsoft.com/office/drawing/2014/main" id="{96ABA8BB-35E5-F9B7-31C4-486AB1409227}"/>
                      </a:ext>
                    </a:extLst>
                  </p14:cNvPr>
                  <p14:cNvContentPartPr/>
                  <p14:nvPr/>
                </p14:nvContentPartPr>
                <p14:xfrm>
                  <a:off x="1429786" y="1000567"/>
                  <a:ext cx="57600" cy="91080"/>
                </p14:xfrm>
              </p:contentPart>
            </mc:Choice>
            <mc:Fallback xmlns="">
              <p:pic>
                <p:nvPicPr>
                  <p:cNvPr id="325" name="Ink 324">
                    <a:extLst>
                      <a:ext uri="{FF2B5EF4-FFF2-40B4-BE49-F238E27FC236}">
                        <a16:creationId xmlns:a16="http://schemas.microsoft.com/office/drawing/2014/main" id="{96ABA8BB-35E5-F9B7-31C4-486AB1409227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1421146" y="991567"/>
                    <a:ext cx="75240" cy="10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332" name="Ink 331">
                    <a:extLst>
                      <a:ext uri="{FF2B5EF4-FFF2-40B4-BE49-F238E27FC236}">
                        <a16:creationId xmlns:a16="http://schemas.microsoft.com/office/drawing/2014/main" id="{D2C2D1ED-5C28-A855-75A2-230A4591B6D9}"/>
                      </a:ext>
                    </a:extLst>
                  </p14:cNvPr>
                  <p14:cNvContentPartPr/>
                  <p14:nvPr/>
                </p14:nvContentPartPr>
                <p14:xfrm>
                  <a:off x="1565866" y="1151767"/>
                  <a:ext cx="23760" cy="207720"/>
                </p14:xfrm>
              </p:contentPart>
            </mc:Choice>
            <mc:Fallback xmlns="">
              <p:pic>
                <p:nvPicPr>
                  <p:cNvPr id="332" name="Ink 331">
                    <a:extLst>
                      <a:ext uri="{FF2B5EF4-FFF2-40B4-BE49-F238E27FC236}">
                        <a16:creationId xmlns:a16="http://schemas.microsoft.com/office/drawing/2014/main" id="{D2C2D1ED-5C28-A855-75A2-230A4591B6D9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1557226" y="1143127"/>
                    <a:ext cx="41400" cy="22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335" name="Ink 334">
                    <a:extLst>
                      <a:ext uri="{FF2B5EF4-FFF2-40B4-BE49-F238E27FC236}">
                        <a16:creationId xmlns:a16="http://schemas.microsoft.com/office/drawing/2014/main" id="{50C2CBA9-42D3-8EBA-255D-7E309ADAD93C}"/>
                      </a:ext>
                    </a:extLst>
                  </p14:cNvPr>
                  <p14:cNvContentPartPr/>
                  <p14:nvPr/>
                </p14:nvContentPartPr>
                <p14:xfrm>
                  <a:off x="1400266" y="993007"/>
                  <a:ext cx="137160" cy="93240"/>
                </p14:xfrm>
              </p:contentPart>
            </mc:Choice>
            <mc:Fallback xmlns="">
              <p:pic>
                <p:nvPicPr>
                  <p:cNvPr id="335" name="Ink 334">
                    <a:extLst>
                      <a:ext uri="{FF2B5EF4-FFF2-40B4-BE49-F238E27FC236}">
                        <a16:creationId xmlns:a16="http://schemas.microsoft.com/office/drawing/2014/main" id="{50C2CBA9-42D3-8EBA-255D-7E309ADAD93C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1391626" y="984367"/>
                    <a:ext cx="15480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337" name="Ink 336">
                    <a:extLst>
                      <a:ext uri="{FF2B5EF4-FFF2-40B4-BE49-F238E27FC236}">
                        <a16:creationId xmlns:a16="http://schemas.microsoft.com/office/drawing/2014/main" id="{091E81A2-0331-8541-7F35-CEF099F196F1}"/>
                      </a:ext>
                    </a:extLst>
                  </p14:cNvPr>
                  <p14:cNvContentPartPr/>
                  <p14:nvPr/>
                </p14:nvContentPartPr>
                <p14:xfrm>
                  <a:off x="1506466" y="937207"/>
                  <a:ext cx="43200" cy="108360"/>
                </p14:xfrm>
              </p:contentPart>
            </mc:Choice>
            <mc:Fallback xmlns="">
              <p:pic>
                <p:nvPicPr>
                  <p:cNvPr id="337" name="Ink 336">
                    <a:extLst>
                      <a:ext uri="{FF2B5EF4-FFF2-40B4-BE49-F238E27FC236}">
                        <a16:creationId xmlns:a16="http://schemas.microsoft.com/office/drawing/2014/main" id="{091E81A2-0331-8541-7F35-CEF099F196F1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1497826" y="928567"/>
                    <a:ext cx="6084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339" name="Ink 338">
                    <a:extLst>
                      <a:ext uri="{FF2B5EF4-FFF2-40B4-BE49-F238E27FC236}">
                        <a16:creationId xmlns:a16="http://schemas.microsoft.com/office/drawing/2014/main" id="{5B77E86A-2A5D-23B6-FAD2-F782E60F700B}"/>
                      </a:ext>
                    </a:extLst>
                  </p14:cNvPr>
                  <p14:cNvContentPartPr/>
                  <p14:nvPr/>
                </p14:nvContentPartPr>
                <p14:xfrm>
                  <a:off x="1542106" y="1129447"/>
                  <a:ext cx="65880" cy="262800"/>
                </p14:xfrm>
              </p:contentPart>
            </mc:Choice>
            <mc:Fallback xmlns="">
              <p:pic>
                <p:nvPicPr>
                  <p:cNvPr id="339" name="Ink 338">
                    <a:extLst>
                      <a:ext uri="{FF2B5EF4-FFF2-40B4-BE49-F238E27FC236}">
                        <a16:creationId xmlns:a16="http://schemas.microsoft.com/office/drawing/2014/main" id="{5B77E86A-2A5D-23B6-FAD2-F782E60F700B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1533466" y="1120447"/>
                    <a:ext cx="83520" cy="280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43" name="Rectangle 342">
            <a:extLst>
              <a:ext uri="{FF2B5EF4-FFF2-40B4-BE49-F238E27FC236}">
                <a16:creationId xmlns:a16="http://schemas.microsoft.com/office/drawing/2014/main" id="{1A827490-1EC2-D7EA-A7F2-6756421EE338}"/>
              </a:ext>
            </a:extLst>
          </p:cNvPr>
          <p:cNvSpPr/>
          <p:nvPr/>
        </p:nvSpPr>
        <p:spPr>
          <a:xfrm>
            <a:off x="73300" y="223067"/>
            <a:ext cx="1767466" cy="195474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78C0483C-7B6E-8E60-B362-D18DDBABBADB}"/>
              </a:ext>
            </a:extLst>
          </p:cNvPr>
          <p:cNvSpPr/>
          <p:nvPr/>
        </p:nvSpPr>
        <p:spPr>
          <a:xfrm>
            <a:off x="5773426" y="338501"/>
            <a:ext cx="1915716" cy="137481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239F9D6-8A8E-46AD-1773-28D8C020E57D}"/>
                  </a:ext>
                </a:extLst>
              </p14:cNvPr>
              <p14:cNvContentPartPr/>
              <p14:nvPr/>
            </p14:nvContentPartPr>
            <p14:xfrm>
              <a:off x="746008" y="2706538"/>
              <a:ext cx="200160" cy="70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239F9D6-8A8E-46AD-1773-28D8C020E57D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737008" y="2697898"/>
                <a:ext cx="217800" cy="88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54DE9360-EDBE-DBD9-1E53-ADF39F53A143}"/>
              </a:ext>
            </a:extLst>
          </p:cNvPr>
          <p:cNvGrpSpPr/>
          <p:nvPr/>
        </p:nvGrpSpPr>
        <p:grpSpPr>
          <a:xfrm>
            <a:off x="774808" y="2871778"/>
            <a:ext cx="554400" cy="357480"/>
            <a:chOff x="774808" y="2871778"/>
            <a:chExt cx="554400" cy="35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8910D30-85A8-FD54-F18D-BDE6E66937A8}"/>
                    </a:ext>
                  </a:extLst>
                </p14:cNvPr>
                <p14:cNvContentPartPr/>
                <p14:nvPr/>
              </p14:nvContentPartPr>
              <p14:xfrm>
                <a:off x="787048" y="2871778"/>
                <a:ext cx="227520" cy="357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8910D30-85A8-FD54-F18D-BDE6E66937A8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78048" y="2862778"/>
                  <a:ext cx="24516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DD8A4BD-0A80-9E75-031F-F12B95E9F023}"/>
                    </a:ext>
                  </a:extLst>
                </p14:cNvPr>
                <p14:cNvContentPartPr/>
                <p14:nvPr/>
              </p14:nvContentPartPr>
              <p14:xfrm>
                <a:off x="774808" y="3047458"/>
                <a:ext cx="224280" cy="18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DD8A4BD-0A80-9E75-031F-F12B95E9F023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65808" y="3038818"/>
                  <a:ext cx="2419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54D379C-BABC-7624-BACF-F0F300BCF947}"/>
                    </a:ext>
                  </a:extLst>
                </p14:cNvPr>
                <p14:cNvContentPartPr/>
                <p14:nvPr/>
              </p14:nvContentPartPr>
              <p14:xfrm>
                <a:off x="1153168" y="2939818"/>
                <a:ext cx="11160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54D379C-BABC-7624-BACF-F0F300BCF947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144168" y="2930818"/>
                  <a:ext cx="129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00235DA-74A1-DA55-3352-5D05F63E881C}"/>
                    </a:ext>
                  </a:extLst>
                </p14:cNvPr>
                <p14:cNvContentPartPr/>
                <p14:nvPr/>
              </p14:nvContentPartPr>
              <p14:xfrm>
                <a:off x="1207528" y="3030898"/>
                <a:ext cx="12168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00235DA-74A1-DA55-3352-5D05F63E881C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198888" y="3021898"/>
                  <a:ext cx="1393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501CA7-2DA3-BD18-9208-DA9FE6DD6D3B}"/>
              </a:ext>
            </a:extLst>
          </p:cNvPr>
          <p:cNvGrpSpPr/>
          <p:nvPr/>
        </p:nvGrpSpPr>
        <p:grpSpPr>
          <a:xfrm>
            <a:off x="1703968" y="2669818"/>
            <a:ext cx="264600" cy="807840"/>
            <a:chOff x="1703968" y="2669818"/>
            <a:chExt cx="264600" cy="80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6D31C3D-D490-EB49-C9A6-641C77C0922D}"/>
                    </a:ext>
                  </a:extLst>
                </p14:cNvPr>
                <p14:cNvContentPartPr/>
                <p14:nvPr/>
              </p14:nvContentPartPr>
              <p14:xfrm>
                <a:off x="1703968" y="2669818"/>
                <a:ext cx="264600" cy="511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6D31C3D-D490-EB49-C9A6-641C77C0922D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694968" y="2660818"/>
                  <a:ext cx="282240" cy="52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A4DA8B3-9E44-82C5-1632-64E061E294CB}"/>
                    </a:ext>
                  </a:extLst>
                </p14:cNvPr>
                <p14:cNvContentPartPr/>
                <p14:nvPr/>
              </p14:nvContentPartPr>
              <p14:xfrm>
                <a:off x="1823488" y="3258418"/>
                <a:ext cx="96120" cy="219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A4DA8B3-9E44-82C5-1632-64E061E294C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814848" y="3249418"/>
                  <a:ext cx="113760" cy="236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32BFD6B-FF09-625F-B3B5-8781FA3D7A62}"/>
                  </a:ext>
                </a:extLst>
              </p14:cNvPr>
              <p14:cNvContentPartPr/>
              <p14:nvPr/>
            </p14:nvContentPartPr>
            <p14:xfrm>
              <a:off x="3692968" y="2524738"/>
              <a:ext cx="360" cy="161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32BFD6B-FF09-625F-B3B5-8781FA3D7A62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3684328" y="2515738"/>
                <a:ext cx="18000" cy="17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17DE7A28-93AF-CC33-CF80-266E6E37562A}"/>
              </a:ext>
            </a:extLst>
          </p:cNvPr>
          <p:cNvGrpSpPr/>
          <p:nvPr/>
        </p:nvGrpSpPr>
        <p:grpSpPr>
          <a:xfrm>
            <a:off x="3607648" y="2832538"/>
            <a:ext cx="256680" cy="386280"/>
            <a:chOff x="3607648" y="2832538"/>
            <a:chExt cx="256680" cy="38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C0D0BA9-1B2F-D941-335F-4310CEAF3093}"/>
                    </a:ext>
                  </a:extLst>
                </p14:cNvPr>
                <p14:cNvContentPartPr/>
                <p14:nvPr/>
              </p14:nvContentPartPr>
              <p14:xfrm>
                <a:off x="3607648" y="2832538"/>
                <a:ext cx="20232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C0D0BA9-1B2F-D941-335F-4310CEAF3093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3599008" y="2823538"/>
                  <a:ext cx="219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1F65552-2796-08BC-CFE9-403A3F82732F}"/>
                    </a:ext>
                  </a:extLst>
                </p14:cNvPr>
                <p14:cNvContentPartPr/>
                <p14:nvPr/>
              </p14:nvContentPartPr>
              <p14:xfrm>
                <a:off x="3679288" y="2915698"/>
                <a:ext cx="185040" cy="303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1F65552-2796-08BC-CFE9-403A3F82732F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3670288" y="2907058"/>
                  <a:ext cx="202680" cy="32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7832A8-3D99-02F0-2D84-DAE7E5138EDD}"/>
              </a:ext>
            </a:extLst>
          </p:cNvPr>
          <p:cNvGrpSpPr/>
          <p:nvPr/>
        </p:nvGrpSpPr>
        <p:grpSpPr>
          <a:xfrm>
            <a:off x="4047928" y="2644978"/>
            <a:ext cx="815040" cy="883800"/>
            <a:chOff x="4047928" y="2644978"/>
            <a:chExt cx="815040" cy="88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954DADF-1349-AEFA-A0E5-8272D53362DC}"/>
                    </a:ext>
                  </a:extLst>
                </p14:cNvPr>
                <p14:cNvContentPartPr/>
                <p14:nvPr/>
              </p14:nvContentPartPr>
              <p14:xfrm>
                <a:off x="4047928" y="2644978"/>
                <a:ext cx="224280" cy="394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954DADF-1349-AEFA-A0E5-8272D53362DC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4038928" y="2636338"/>
                  <a:ext cx="24192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3FA8D17-C8AC-CC56-6EC7-6D319D0B3E75}"/>
                    </a:ext>
                  </a:extLst>
                </p14:cNvPr>
                <p14:cNvContentPartPr/>
                <p14:nvPr/>
              </p14:nvContentPartPr>
              <p14:xfrm>
                <a:off x="4114168" y="3165178"/>
                <a:ext cx="93240" cy="1594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3FA8D17-C8AC-CC56-6EC7-6D319D0B3E75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4105528" y="3156538"/>
                  <a:ext cx="1108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EB21DD8-7CE7-DA9E-AF32-A79D04A5E631}"/>
                    </a:ext>
                  </a:extLst>
                </p14:cNvPr>
                <p14:cNvContentPartPr/>
                <p14:nvPr/>
              </p14:nvContentPartPr>
              <p14:xfrm>
                <a:off x="4223968" y="3157618"/>
                <a:ext cx="197640" cy="371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EB21DD8-7CE7-DA9E-AF32-A79D04A5E631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4214968" y="3148618"/>
                  <a:ext cx="21528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67D4F62-39F5-9AC3-6FEF-DA35059DAA1F}"/>
                    </a:ext>
                  </a:extLst>
                </p14:cNvPr>
                <p14:cNvContentPartPr/>
                <p14:nvPr/>
              </p14:nvContentPartPr>
              <p14:xfrm>
                <a:off x="4534648" y="2700418"/>
                <a:ext cx="124560" cy="277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67D4F62-39F5-9AC3-6FEF-DA35059DAA1F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4526008" y="2691418"/>
                  <a:ext cx="14220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686EE40-051A-0EF0-EF84-7E9829AC4A50}"/>
                    </a:ext>
                  </a:extLst>
                </p14:cNvPr>
                <p14:cNvContentPartPr/>
                <p14:nvPr/>
              </p14:nvContentPartPr>
              <p14:xfrm>
                <a:off x="4764328" y="2880058"/>
                <a:ext cx="98640" cy="169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686EE40-051A-0EF0-EF84-7E9829AC4A50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4755328" y="2871418"/>
                  <a:ext cx="116280" cy="18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E82ADA-2DB0-44B7-E6A3-FD28CFF8418B}"/>
              </a:ext>
            </a:extLst>
          </p:cNvPr>
          <p:cNvGrpSpPr/>
          <p:nvPr/>
        </p:nvGrpSpPr>
        <p:grpSpPr>
          <a:xfrm>
            <a:off x="5037568" y="2654698"/>
            <a:ext cx="1099800" cy="462600"/>
            <a:chOff x="5037568" y="2654698"/>
            <a:chExt cx="1099800" cy="46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A6C75C2-A9CA-B8E8-1B85-0266512E80A8}"/>
                    </a:ext>
                  </a:extLst>
                </p14:cNvPr>
                <p14:cNvContentPartPr/>
                <p14:nvPr/>
              </p14:nvContentPartPr>
              <p14:xfrm>
                <a:off x="5037568" y="2667658"/>
                <a:ext cx="189360" cy="239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A6C75C2-A9CA-B8E8-1B85-0266512E80A8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5028928" y="2658658"/>
                  <a:ext cx="20700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012A7A3-56E5-57FF-3C14-D1146836DE47}"/>
                    </a:ext>
                  </a:extLst>
                </p14:cNvPr>
                <p14:cNvContentPartPr/>
                <p14:nvPr/>
              </p14:nvContentPartPr>
              <p14:xfrm>
                <a:off x="5301808" y="2823178"/>
                <a:ext cx="119880" cy="160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012A7A3-56E5-57FF-3C14-D1146836DE47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5293168" y="2814538"/>
                  <a:ext cx="1375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42E6301-EE82-8ACD-E04A-B1997A21BEA3}"/>
                    </a:ext>
                  </a:extLst>
                </p14:cNvPr>
                <p14:cNvContentPartPr/>
                <p14:nvPr/>
              </p14:nvContentPartPr>
              <p14:xfrm>
                <a:off x="5447248" y="2857378"/>
                <a:ext cx="165960" cy="259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42E6301-EE82-8ACD-E04A-B1997A21BEA3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5438608" y="2848378"/>
                  <a:ext cx="18360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463EAD3-9027-D444-03CB-FAB97A4BCC91}"/>
                    </a:ext>
                  </a:extLst>
                </p14:cNvPr>
                <p14:cNvContentPartPr/>
                <p14:nvPr/>
              </p14:nvContentPartPr>
              <p14:xfrm>
                <a:off x="5701768" y="2654698"/>
                <a:ext cx="125640" cy="270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463EAD3-9027-D444-03CB-FAB97A4BCC91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5693128" y="2646058"/>
                  <a:ext cx="14328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E381E70-B93C-D1E8-52A9-CAA3BA39BE18}"/>
                    </a:ext>
                  </a:extLst>
                </p14:cNvPr>
                <p14:cNvContentPartPr/>
                <p14:nvPr/>
              </p14:nvContentPartPr>
              <p14:xfrm>
                <a:off x="5939008" y="2833618"/>
                <a:ext cx="198360" cy="229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E381E70-B93C-D1E8-52A9-CAA3BA39BE18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5930368" y="2824978"/>
                  <a:ext cx="216000" cy="24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2DFFBBE-C109-2689-2634-C8730C0A6342}"/>
              </a:ext>
            </a:extLst>
          </p:cNvPr>
          <p:cNvGrpSpPr/>
          <p:nvPr/>
        </p:nvGrpSpPr>
        <p:grpSpPr>
          <a:xfrm>
            <a:off x="6086968" y="3185698"/>
            <a:ext cx="498240" cy="281880"/>
            <a:chOff x="6086968" y="3185698"/>
            <a:chExt cx="498240" cy="28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17F82AB-BBFB-C03D-C513-C7D3AECA14C1}"/>
                    </a:ext>
                  </a:extLst>
                </p14:cNvPr>
                <p14:cNvContentPartPr/>
                <p14:nvPr/>
              </p14:nvContentPartPr>
              <p14:xfrm>
                <a:off x="6086968" y="3185698"/>
                <a:ext cx="461160" cy="197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17F82AB-BBFB-C03D-C513-C7D3AECA14C1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6077968" y="3176698"/>
                  <a:ext cx="4788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038F618-AE7D-755C-656D-5E3BDFA5DCA6}"/>
                    </a:ext>
                  </a:extLst>
                </p14:cNvPr>
                <p14:cNvContentPartPr/>
                <p14:nvPr/>
              </p14:nvContentPartPr>
              <p14:xfrm>
                <a:off x="6493408" y="3324658"/>
                <a:ext cx="91800" cy="1429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038F618-AE7D-755C-656D-5E3BDFA5DCA6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6484408" y="3315658"/>
                  <a:ext cx="109440" cy="16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31EBE11-EDE4-4C30-6AA1-7FCBF85F0C69}"/>
              </a:ext>
            </a:extLst>
          </p:cNvPr>
          <p:cNvGrpSpPr/>
          <p:nvPr/>
        </p:nvGrpSpPr>
        <p:grpSpPr>
          <a:xfrm>
            <a:off x="6931528" y="2878258"/>
            <a:ext cx="1264320" cy="852480"/>
            <a:chOff x="6931528" y="2878258"/>
            <a:chExt cx="1264320" cy="85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BA40869-396A-585F-8157-88E418F12A49}"/>
                    </a:ext>
                  </a:extLst>
                </p14:cNvPr>
                <p14:cNvContentPartPr/>
                <p14:nvPr/>
              </p14:nvContentPartPr>
              <p14:xfrm>
                <a:off x="6931528" y="3067258"/>
                <a:ext cx="325440" cy="1710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BA40869-396A-585F-8157-88E418F12A49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6922528" y="3058618"/>
                  <a:ext cx="3430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7930969-AF51-D43B-54FA-4B84F3E19E9B}"/>
                    </a:ext>
                  </a:extLst>
                </p14:cNvPr>
                <p14:cNvContentPartPr/>
                <p14:nvPr/>
              </p14:nvContentPartPr>
              <p14:xfrm>
                <a:off x="7306288" y="3164458"/>
                <a:ext cx="169560" cy="216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7930969-AF51-D43B-54FA-4B84F3E19E9B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7297648" y="3155458"/>
                  <a:ext cx="1872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A45484D-048E-B143-D4CE-724ED7E097CD}"/>
                    </a:ext>
                  </a:extLst>
                </p14:cNvPr>
                <p14:cNvContentPartPr/>
                <p14:nvPr/>
              </p14:nvContentPartPr>
              <p14:xfrm>
                <a:off x="7526608" y="3171658"/>
                <a:ext cx="187920" cy="33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A45484D-048E-B143-D4CE-724ED7E097CD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7517608" y="3162658"/>
                  <a:ext cx="2055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2985E07-B501-2229-5130-CD87F60ED586}"/>
                    </a:ext>
                  </a:extLst>
                </p14:cNvPr>
                <p14:cNvContentPartPr/>
                <p14:nvPr/>
              </p14:nvContentPartPr>
              <p14:xfrm>
                <a:off x="7643248" y="3125218"/>
                <a:ext cx="6120" cy="152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2985E07-B501-2229-5130-CD87F60ED586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7634248" y="3116578"/>
                  <a:ext cx="237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5D5D926-EFE1-9682-55DE-F27360290908}"/>
                    </a:ext>
                  </a:extLst>
                </p14:cNvPr>
                <p14:cNvContentPartPr/>
                <p14:nvPr/>
              </p14:nvContentPartPr>
              <p14:xfrm>
                <a:off x="7859248" y="3023338"/>
                <a:ext cx="3240" cy="263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5D5D926-EFE1-9682-55DE-F27360290908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7850608" y="3014338"/>
                  <a:ext cx="2088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149745F-78DF-F46B-B184-6CE3EE684175}"/>
                    </a:ext>
                  </a:extLst>
                </p14:cNvPr>
                <p14:cNvContentPartPr/>
                <p14:nvPr/>
              </p14:nvContentPartPr>
              <p14:xfrm>
                <a:off x="6989128" y="3469738"/>
                <a:ext cx="91260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149745F-78DF-F46B-B184-6CE3EE684175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6980128" y="3460738"/>
                  <a:ext cx="930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8E18AC5-6AF5-CC07-F0BF-A71165885914}"/>
                    </a:ext>
                  </a:extLst>
                </p14:cNvPr>
                <p14:cNvContentPartPr/>
                <p14:nvPr/>
              </p14:nvContentPartPr>
              <p14:xfrm>
                <a:off x="7362808" y="3528778"/>
                <a:ext cx="168120" cy="201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8E18AC5-6AF5-CC07-F0BF-A71165885914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7354168" y="3519778"/>
                  <a:ext cx="18576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F026DDE-A44C-F368-D0F5-1A773A0F0298}"/>
                    </a:ext>
                  </a:extLst>
                </p14:cNvPr>
                <p14:cNvContentPartPr/>
                <p14:nvPr/>
              </p14:nvContentPartPr>
              <p14:xfrm>
                <a:off x="7947808" y="2878258"/>
                <a:ext cx="248040" cy="7354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F026DDE-A44C-F368-D0F5-1A773A0F0298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939168" y="2869258"/>
                  <a:ext cx="265680" cy="753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22D14C1-50FA-A25F-2BE5-326A9254919B}"/>
                  </a:ext>
                </a:extLst>
              </p14:cNvPr>
              <p14:cNvContentPartPr/>
              <p14:nvPr/>
            </p14:nvContentPartPr>
            <p14:xfrm>
              <a:off x="6801568" y="2821018"/>
              <a:ext cx="127440" cy="877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22D14C1-50FA-A25F-2BE5-326A9254919B}"/>
                  </a:ext>
                </a:extLst>
              </p:cNvPr>
              <p:cNvPicPr/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6792928" y="2812378"/>
                <a:ext cx="145080" cy="89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3E538FC-7A3C-10BD-09B3-CB00B494E0CE}"/>
              </a:ext>
            </a:extLst>
          </p:cNvPr>
          <p:cNvGrpSpPr/>
          <p:nvPr/>
        </p:nvGrpSpPr>
        <p:grpSpPr>
          <a:xfrm>
            <a:off x="4547968" y="3194338"/>
            <a:ext cx="1099440" cy="1093680"/>
            <a:chOff x="4547968" y="3194338"/>
            <a:chExt cx="1099440" cy="109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6F56AA8-5BCE-D252-CB1B-9A1103200415}"/>
                    </a:ext>
                  </a:extLst>
                </p14:cNvPr>
                <p14:cNvContentPartPr/>
                <p14:nvPr/>
              </p14:nvContentPartPr>
              <p14:xfrm>
                <a:off x="4861168" y="3194338"/>
                <a:ext cx="95040" cy="4050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6F56AA8-5BCE-D252-CB1B-9A1103200415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4852168" y="3185338"/>
                  <a:ext cx="11268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2A235A5-CEFA-D7C0-EB7F-4C4D7D32E40E}"/>
                    </a:ext>
                  </a:extLst>
                </p14:cNvPr>
                <p14:cNvContentPartPr/>
                <p14:nvPr/>
              </p14:nvContentPartPr>
              <p14:xfrm>
                <a:off x="4880968" y="3538138"/>
                <a:ext cx="110880" cy="75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2A235A5-CEFA-D7C0-EB7F-4C4D7D32E40E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4872328" y="3529498"/>
                  <a:ext cx="12852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1DE10ED-7B3D-E99C-74AF-8AF3E22799CA}"/>
                    </a:ext>
                  </a:extLst>
                </p14:cNvPr>
                <p14:cNvContentPartPr/>
                <p14:nvPr/>
              </p14:nvContentPartPr>
              <p14:xfrm>
                <a:off x="4547968" y="3716698"/>
                <a:ext cx="146880" cy="505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1DE10ED-7B3D-E99C-74AF-8AF3E22799CA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4538968" y="3707698"/>
                  <a:ext cx="164520" cy="5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797DB21-AE3E-5486-2ADE-C6E87D53B85E}"/>
                    </a:ext>
                  </a:extLst>
                </p14:cNvPr>
                <p14:cNvContentPartPr/>
                <p14:nvPr/>
              </p14:nvContentPartPr>
              <p14:xfrm>
                <a:off x="4694488" y="3742978"/>
                <a:ext cx="148680" cy="1090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797DB21-AE3E-5486-2ADE-C6E87D53B85E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4685488" y="3733978"/>
                  <a:ext cx="16632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8A951FC-BDFB-6381-DCD9-7EBBD8365AA9}"/>
                    </a:ext>
                  </a:extLst>
                </p14:cNvPr>
                <p14:cNvContentPartPr/>
                <p14:nvPr/>
              </p14:nvContentPartPr>
              <p14:xfrm>
                <a:off x="4935328" y="3774298"/>
                <a:ext cx="85320" cy="1213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8A951FC-BDFB-6381-DCD9-7EBBD8365AA9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4926328" y="3765298"/>
                  <a:ext cx="10296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A831897-DE9B-7931-F395-494094CF4BFD}"/>
                    </a:ext>
                  </a:extLst>
                </p14:cNvPr>
                <p14:cNvContentPartPr/>
                <p14:nvPr/>
              </p14:nvContentPartPr>
              <p14:xfrm>
                <a:off x="5142328" y="3777538"/>
                <a:ext cx="14868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A831897-DE9B-7931-F395-494094CF4BFD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5133688" y="3768538"/>
                  <a:ext cx="166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8F383DD-630B-256C-BA47-EA6580C2C749}"/>
                    </a:ext>
                  </a:extLst>
                </p14:cNvPr>
                <p14:cNvContentPartPr/>
                <p14:nvPr/>
              </p14:nvContentPartPr>
              <p14:xfrm>
                <a:off x="5242768" y="3684298"/>
                <a:ext cx="360" cy="1476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8F383DD-630B-256C-BA47-EA6580C2C749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5233768" y="3675658"/>
                  <a:ext cx="180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55AD585-8633-EC7C-0544-6EA31458BF47}"/>
                    </a:ext>
                  </a:extLst>
                </p14:cNvPr>
                <p14:cNvContentPartPr/>
                <p14:nvPr/>
              </p14:nvContentPartPr>
              <p14:xfrm>
                <a:off x="5422768" y="3682138"/>
                <a:ext cx="360" cy="1378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55AD585-8633-EC7C-0544-6EA31458BF47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5413768" y="3673498"/>
                  <a:ext cx="180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C867FDF-4E86-8010-D0B0-259F0E842C32}"/>
                    </a:ext>
                  </a:extLst>
                </p14:cNvPr>
                <p14:cNvContentPartPr/>
                <p14:nvPr/>
              </p14:nvContentPartPr>
              <p14:xfrm>
                <a:off x="4749928" y="3977338"/>
                <a:ext cx="69228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C867FDF-4E86-8010-D0B0-259F0E842C32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4741288" y="3968338"/>
                  <a:ext cx="709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A19B0F65-4E88-4813-1E07-299D59E1940E}"/>
                    </a:ext>
                  </a:extLst>
                </p14:cNvPr>
                <p14:cNvContentPartPr/>
                <p14:nvPr/>
              </p14:nvContentPartPr>
              <p14:xfrm>
                <a:off x="5082208" y="4088218"/>
                <a:ext cx="171360" cy="1998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A19B0F65-4E88-4813-1E07-299D59E1940E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5073208" y="4079578"/>
                  <a:ext cx="1890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F745E22-BD01-DB88-1472-8C15E3D18C07}"/>
                    </a:ext>
                  </a:extLst>
                </p14:cNvPr>
                <p14:cNvContentPartPr/>
                <p14:nvPr/>
              </p14:nvContentPartPr>
              <p14:xfrm>
                <a:off x="5534728" y="3691858"/>
                <a:ext cx="112680" cy="507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F745E22-BD01-DB88-1472-8C15E3D18C07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5525728" y="3682858"/>
                  <a:ext cx="130320" cy="52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CBB3B3C9-79B8-2CD0-AA32-7AE7B249B16C}"/>
              </a:ext>
            </a:extLst>
          </p:cNvPr>
          <p:cNvGrpSpPr/>
          <p:nvPr/>
        </p:nvGrpSpPr>
        <p:grpSpPr>
          <a:xfrm>
            <a:off x="2174848" y="2803738"/>
            <a:ext cx="1127880" cy="1607400"/>
            <a:chOff x="2174848" y="2803738"/>
            <a:chExt cx="1127880" cy="160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600D465-F742-031E-EF98-10767A9FEE14}"/>
                    </a:ext>
                  </a:extLst>
                </p14:cNvPr>
                <p14:cNvContentPartPr/>
                <p14:nvPr/>
              </p14:nvContentPartPr>
              <p14:xfrm>
                <a:off x="2184568" y="2817778"/>
                <a:ext cx="209160" cy="315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600D465-F742-031E-EF98-10767A9FEE14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2175928" y="2809138"/>
                  <a:ext cx="22680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3E4AE0E-4BC1-F73E-1156-E3683CF43BC3}"/>
                    </a:ext>
                  </a:extLst>
                </p14:cNvPr>
                <p14:cNvContentPartPr/>
                <p14:nvPr/>
              </p14:nvContentPartPr>
              <p14:xfrm>
                <a:off x="2422528" y="2968618"/>
                <a:ext cx="126360" cy="219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3E4AE0E-4BC1-F73E-1156-E3683CF43BC3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2413888" y="2959978"/>
                  <a:ext cx="14400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AB70868-2D91-CE0A-AD5C-447CD82DAC6F}"/>
                    </a:ext>
                  </a:extLst>
                </p14:cNvPr>
                <p14:cNvContentPartPr/>
                <p14:nvPr/>
              </p14:nvContentPartPr>
              <p14:xfrm>
                <a:off x="2682448" y="2803738"/>
                <a:ext cx="122040" cy="277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AB70868-2D91-CE0A-AD5C-447CD82DAC6F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2673448" y="2795098"/>
                  <a:ext cx="13968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395AC5B-F4E6-84A3-E4CF-DD4DEB5B5117}"/>
                    </a:ext>
                  </a:extLst>
                </p14:cNvPr>
                <p14:cNvContentPartPr/>
                <p14:nvPr/>
              </p14:nvContentPartPr>
              <p14:xfrm>
                <a:off x="2868208" y="3029098"/>
                <a:ext cx="95400" cy="158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395AC5B-F4E6-84A3-E4CF-DD4DEB5B5117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2859568" y="3020098"/>
                  <a:ext cx="11304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3CEFC90-04AD-C105-79D1-1A03DAD2369A}"/>
                    </a:ext>
                  </a:extLst>
                </p14:cNvPr>
                <p14:cNvContentPartPr/>
                <p14:nvPr/>
              </p14:nvContentPartPr>
              <p14:xfrm>
                <a:off x="3147928" y="2952418"/>
                <a:ext cx="15480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3CEFC90-04AD-C105-79D1-1A03DAD2369A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3139288" y="2943418"/>
                  <a:ext cx="172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D3377BF-8D6C-64F6-B9E7-FD3FDB23377B}"/>
                    </a:ext>
                  </a:extLst>
                </p14:cNvPr>
                <p14:cNvContentPartPr/>
                <p14:nvPr/>
              </p14:nvContentPartPr>
              <p14:xfrm>
                <a:off x="3225688" y="2857738"/>
                <a:ext cx="21960" cy="218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D3377BF-8D6C-64F6-B9E7-FD3FDB23377B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3216688" y="2848738"/>
                  <a:ext cx="396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5741D97-52EE-83AE-B122-400BFFF03B6F}"/>
                    </a:ext>
                  </a:extLst>
                </p14:cNvPr>
                <p14:cNvContentPartPr/>
                <p14:nvPr/>
              </p14:nvContentPartPr>
              <p14:xfrm>
                <a:off x="2603968" y="3276418"/>
                <a:ext cx="167040" cy="4737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5741D97-52EE-83AE-B122-400BFFF03B6F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2594968" y="3267418"/>
                  <a:ext cx="184680" cy="49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CB7C4713-7BFD-E5A2-AC23-2DD4C8D80690}"/>
                    </a:ext>
                  </a:extLst>
                </p14:cNvPr>
                <p14:cNvContentPartPr/>
                <p14:nvPr/>
              </p14:nvContentPartPr>
              <p14:xfrm>
                <a:off x="2519368" y="3717058"/>
                <a:ext cx="227520" cy="727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CB7C4713-7BFD-E5A2-AC23-2DD4C8D80690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2510728" y="3708418"/>
                  <a:ext cx="24516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E9754C3-1921-7543-D72E-E8FDE774EE6C}"/>
                    </a:ext>
                  </a:extLst>
                </p14:cNvPr>
                <p14:cNvContentPartPr/>
                <p14:nvPr/>
              </p14:nvContentPartPr>
              <p14:xfrm>
                <a:off x="2174848" y="3813178"/>
                <a:ext cx="158400" cy="5803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E9754C3-1921-7543-D72E-E8FDE774EE6C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2166208" y="3804538"/>
                  <a:ext cx="176040" cy="59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000055B-DD66-B9FC-27C3-F386C34DF601}"/>
                    </a:ext>
                  </a:extLst>
                </p14:cNvPr>
                <p14:cNvContentPartPr/>
                <p14:nvPr/>
              </p14:nvContentPartPr>
              <p14:xfrm>
                <a:off x="2339368" y="3928378"/>
                <a:ext cx="163080" cy="1065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000055B-DD66-B9FC-27C3-F386C34DF601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2330368" y="3919738"/>
                  <a:ext cx="1807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697F071-148D-2F28-ED0F-E1B401E000DA}"/>
                    </a:ext>
                  </a:extLst>
                </p14:cNvPr>
                <p14:cNvContentPartPr/>
                <p14:nvPr/>
              </p14:nvContentPartPr>
              <p14:xfrm>
                <a:off x="2548528" y="3998218"/>
                <a:ext cx="74160" cy="1170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697F071-148D-2F28-ED0F-E1B401E000DA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2539528" y="3989218"/>
                  <a:ext cx="918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8951E9BD-F0ED-CD82-968F-B1F91C54CE6A}"/>
                    </a:ext>
                  </a:extLst>
                </p14:cNvPr>
                <p14:cNvContentPartPr/>
                <p14:nvPr/>
              </p14:nvContentPartPr>
              <p14:xfrm>
                <a:off x="2717008" y="4019818"/>
                <a:ext cx="139680" cy="129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8951E9BD-F0ED-CD82-968F-B1F91C54CE6A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2708368" y="4010818"/>
                  <a:ext cx="1573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31F49B7-E74C-ADCE-B7A2-CC59EC0E4A7E}"/>
                    </a:ext>
                  </a:extLst>
                </p14:cNvPr>
                <p14:cNvContentPartPr/>
                <p14:nvPr/>
              </p14:nvContentPartPr>
              <p14:xfrm>
                <a:off x="2796568" y="3945298"/>
                <a:ext cx="360" cy="2012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31F49B7-E74C-ADCE-B7A2-CC59EC0E4A7E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2787928" y="3936658"/>
                  <a:ext cx="180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023A513E-4EAA-0D95-5D85-8827CF070F9E}"/>
                    </a:ext>
                  </a:extLst>
                </p14:cNvPr>
                <p14:cNvContentPartPr/>
                <p14:nvPr/>
              </p14:nvContentPartPr>
              <p14:xfrm>
                <a:off x="3005728" y="3885898"/>
                <a:ext cx="360" cy="1447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023A513E-4EAA-0D95-5D85-8827CF070F9E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2996728" y="3877258"/>
                  <a:ext cx="180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E2D4833-E451-A87D-4857-816AFD233C99}"/>
                    </a:ext>
                  </a:extLst>
                </p14:cNvPr>
                <p14:cNvContentPartPr/>
                <p14:nvPr/>
              </p14:nvContentPartPr>
              <p14:xfrm>
                <a:off x="2356648" y="4182538"/>
                <a:ext cx="781920" cy="32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E2D4833-E451-A87D-4857-816AFD233C99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2347648" y="4173898"/>
                  <a:ext cx="7995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99C5DA04-C378-49B6-4B08-B5D8FBAF6C24}"/>
                    </a:ext>
                  </a:extLst>
                </p14:cNvPr>
                <p14:cNvContentPartPr/>
                <p14:nvPr/>
              </p14:nvContentPartPr>
              <p14:xfrm>
                <a:off x="2688928" y="4237978"/>
                <a:ext cx="200880" cy="1731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99C5DA04-C378-49B6-4B08-B5D8FBAF6C24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2680288" y="4229338"/>
                  <a:ext cx="2185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C6F58F74-A6B8-7A17-7F11-AC4DD88171E0}"/>
                    </a:ext>
                  </a:extLst>
                </p14:cNvPr>
                <p14:cNvContentPartPr/>
                <p14:nvPr/>
              </p14:nvContentPartPr>
              <p14:xfrm>
                <a:off x="3114088" y="3893098"/>
                <a:ext cx="145440" cy="3585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C6F58F74-A6B8-7A17-7F11-AC4DD88171E0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3105448" y="3884098"/>
                  <a:ext cx="163080" cy="37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3273D759-FF54-E5ED-2F40-D9A932E5A3A0}"/>
              </a:ext>
            </a:extLst>
          </p:cNvPr>
          <p:cNvGrpSpPr/>
          <p:nvPr/>
        </p:nvGrpSpPr>
        <p:grpSpPr>
          <a:xfrm>
            <a:off x="961305" y="5010538"/>
            <a:ext cx="171000" cy="106560"/>
            <a:chOff x="1299328" y="4973818"/>
            <a:chExt cx="171000" cy="10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4E2E6E2E-C41E-6A10-E526-230F6EF865CC}"/>
                    </a:ext>
                  </a:extLst>
                </p14:cNvPr>
                <p14:cNvContentPartPr/>
                <p14:nvPr/>
              </p14:nvContentPartPr>
              <p14:xfrm>
                <a:off x="1299328" y="4973818"/>
                <a:ext cx="171000" cy="3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4E2E6E2E-C41E-6A10-E526-230F6EF865CC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290328" y="4964818"/>
                  <a:ext cx="188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2E79E6EA-5595-38CD-399D-F44EAD19D4D4}"/>
                    </a:ext>
                  </a:extLst>
                </p14:cNvPr>
                <p14:cNvContentPartPr/>
                <p14:nvPr/>
              </p14:nvContentPartPr>
              <p14:xfrm>
                <a:off x="1328488" y="5077138"/>
                <a:ext cx="141120" cy="324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2E79E6EA-5595-38CD-399D-F44EAD19D4D4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1319848" y="5068138"/>
                  <a:ext cx="15876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1063E462-5D69-8FCF-C63D-1D8C816EB640}"/>
              </a:ext>
            </a:extLst>
          </p:cNvPr>
          <p:cNvGrpSpPr/>
          <p:nvPr/>
        </p:nvGrpSpPr>
        <p:grpSpPr>
          <a:xfrm>
            <a:off x="2516865" y="5057338"/>
            <a:ext cx="190080" cy="247320"/>
            <a:chOff x="2854888" y="5020618"/>
            <a:chExt cx="190080" cy="24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2547F245-6C6D-D3C6-1046-51C368C745AF}"/>
                    </a:ext>
                  </a:extLst>
                </p14:cNvPr>
                <p14:cNvContentPartPr/>
                <p14:nvPr/>
              </p14:nvContentPartPr>
              <p14:xfrm>
                <a:off x="2930488" y="5020618"/>
                <a:ext cx="34200" cy="24732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2547F245-6C6D-D3C6-1046-51C368C745AF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2921848" y="5011618"/>
                  <a:ext cx="5184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C23707A0-9F62-EEFE-222F-69E0C1134786}"/>
                    </a:ext>
                  </a:extLst>
                </p14:cNvPr>
                <p14:cNvContentPartPr/>
                <p14:nvPr/>
              </p14:nvContentPartPr>
              <p14:xfrm>
                <a:off x="2854888" y="5120338"/>
                <a:ext cx="190080" cy="36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C23707A0-9F62-EEFE-222F-69E0C1134786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2845888" y="5111338"/>
                  <a:ext cx="2077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E37B6B51-0F16-6CE9-CCF4-9D8654AD36EA}"/>
              </a:ext>
            </a:extLst>
          </p:cNvPr>
          <p:cNvGrpSpPr/>
          <p:nvPr/>
        </p:nvGrpSpPr>
        <p:grpSpPr>
          <a:xfrm>
            <a:off x="1429305" y="4733338"/>
            <a:ext cx="828000" cy="862560"/>
            <a:chOff x="1767328" y="4696618"/>
            <a:chExt cx="828000" cy="86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3E1A8BE6-A99A-7C16-72CB-E238A9DA801A}"/>
                    </a:ext>
                  </a:extLst>
                </p14:cNvPr>
                <p14:cNvContentPartPr/>
                <p14:nvPr/>
              </p14:nvContentPartPr>
              <p14:xfrm>
                <a:off x="1923208" y="5362618"/>
                <a:ext cx="120240" cy="1591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3E1A8BE6-A99A-7C16-72CB-E238A9DA801A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1914208" y="5353618"/>
                  <a:ext cx="1378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E68730D1-4945-94AA-37AD-D5FDE66413B0}"/>
                    </a:ext>
                  </a:extLst>
                </p14:cNvPr>
                <p14:cNvContentPartPr/>
                <p14:nvPr/>
              </p14:nvContentPartPr>
              <p14:xfrm>
                <a:off x="1767328" y="4696618"/>
                <a:ext cx="296280" cy="49176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E68730D1-4945-94AA-37AD-D5FDE66413B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1758328" y="4687978"/>
                  <a:ext cx="313920" cy="50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23E15603-6E4E-1B27-CF26-766F37B25CAA}"/>
                    </a:ext>
                  </a:extLst>
                </p14:cNvPr>
                <p14:cNvContentPartPr/>
                <p14:nvPr/>
              </p14:nvContentPartPr>
              <p14:xfrm>
                <a:off x="2258008" y="4877698"/>
                <a:ext cx="179280" cy="2365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23E15603-6E4E-1B27-CF26-766F37B25CAA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2249368" y="4869058"/>
                  <a:ext cx="19692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4ECB31E5-8C82-CB2F-0758-36D2052D1096}"/>
                    </a:ext>
                  </a:extLst>
                </p14:cNvPr>
                <p14:cNvContentPartPr/>
                <p14:nvPr/>
              </p14:nvContentPartPr>
              <p14:xfrm>
                <a:off x="2449528" y="5031058"/>
                <a:ext cx="92160" cy="7308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4ECB31E5-8C82-CB2F-0758-36D2052D1096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2440888" y="5022418"/>
                  <a:ext cx="10980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B559CDAF-559D-AD7F-3D8F-B84372D7B999}"/>
                    </a:ext>
                  </a:extLst>
                </p14:cNvPr>
                <p14:cNvContentPartPr/>
                <p14:nvPr/>
              </p14:nvContentPartPr>
              <p14:xfrm>
                <a:off x="2161168" y="4701658"/>
                <a:ext cx="286200" cy="85752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B559CDAF-559D-AD7F-3D8F-B84372D7B999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2152168" y="4692658"/>
                  <a:ext cx="303840" cy="87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15B155A3-0303-92D8-D167-D59036485D5B}"/>
                    </a:ext>
                  </a:extLst>
                </p14:cNvPr>
                <p14:cNvContentPartPr/>
                <p14:nvPr/>
              </p14:nvContentPartPr>
              <p14:xfrm>
                <a:off x="2264128" y="5215018"/>
                <a:ext cx="331200" cy="36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15B155A3-0303-92D8-D167-D59036485D5B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2255128" y="5206378"/>
                  <a:ext cx="34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9D58D556-EA71-8755-6A61-1A8F6E678071}"/>
                    </a:ext>
                  </a:extLst>
                </p14:cNvPr>
                <p14:cNvContentPartPr/>
                <p14:nvPr/>
              </p14:nvContentPartPr>
              <p14:xfrm>
                <a:off x="2346208" y="5303578"/>
                <a:ext cx="199800" cy="18936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9D58D556-EA71-8755-6A61-1A8F6E678071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2337568" y="5294578"/>
                  <a:ext cx="2174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AA60B34F-6610-B4FE-7632-ACB666FC5E6B}"/>
                    </a:ext>
                  </a:extLst>
                </p14:cNvPr>
                <p14:cNvContentPartPr/>
                <p14:nvPr/>
              </p14:nvContentPartPr>
              <p14:xfrm>
                <a:off x="2458168" y="5104498"/>
                <a:ext cx="360" cy="795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AA60B34F-6610-B4FE-7632-ACB666FC5E6B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2449528" y="5095858"/>
                  <a:ext cx="1800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282B9519-B81E-16C8-F081-5178B7FF5EB7}"/>
              </a:ext>
            </a:extLst>
          </p:cNvPr>
          <p:cNvGrpSpPr/>
          <p:nvPr/>
        </p:nvGrpSpPr>
        <p:grpSpPr>
          <a:xfrm>
            <a:off x="2927625" y="4857178"/>
            <a:ext cx="974520" cy="731160"/>
            <a:chOff x="3265648" y="4820458"/>
            <a:chExt cx="974520" cy="73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F42CD72E-22D4-74B7-8C1A-6A348C8118F7}"/>
                    </a:ext>
                  </a:extLst>
                </p14:cNvPr>
                <p14:cNvContentPartPr/>
                <p14:nvPr/>
              </p14:nvContentPartPr>
              <p14:xfrm>
                <a:off x="3347728" y="4916578"/>
                <a:ext cx="360" cy="11628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F42CD72E-22D4-74B7-8C1A-6A348C8118F7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3338728" y="4907938"/>
                  <a:ext cx="180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D432D2E4-908B-9551-FC79-E9EF1E90B750}"/>
                    </a:ext>
                  </a:extLst>
                </p14:cNvPr>
                <p14:cNvContentPartPr/>
                <p14:nvPr/>
              </p14:nvContentPartPr>
              <p14:xfrm>
                <a:off x="3265648" y="5049778"/>
                <a:ext cx="285840" cy="3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D432D2E4-908B-9551-FC79-E9EF1E90B750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3257008" y="5040778"/>
                  <a:ext cx="303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D8F96B92-166B-B001-56C6-39EC6B523E2A}"/>
                    </a:ext>
                  </a:extLst>
                </p14:cNvPr>
                <p14:cNvContentPartPr/>
                <p14:nvPr/>
              </p14:nvContentPartPr>
              <p14:xfrm>
                <a:off x="3341248" y="5189098"/>
                <a:ext cx="132480" cy="20052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D8F96B92-166B-B001-56C6-39EC6B523E2A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3332248" y="5180098"/>
                  <a:ext cx="15012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5F5A4CA4-CB69-1EDE-6B46-1C8E0ECCFC7E}"/>
                    </a:ext>
                  </a:extLst>
                </p14:cNvPr>
                <p14:cNvContentPartPr/>
                <p14:nvPr/>
              </p14:nvContentPartPr>
              <p14:xfrm>
                <a:off x="3329368" y="5232658"/>
                <a:ext cx="147240" cy="31896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5F5A4CA4-CB69-1EDE-6B46-1C8E0ECCFC7E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3320728" y="5224018"/>
                  <a:ext cx="16488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15575E0D-BC17-D383-3F9C-573EFD6D6E16}"/>
                    </a:ext>
                  </a:extLst>
                </p14:cNvPr>
                <p14:cNvContentPartPr/>
                <p14:nvPr/>
              </p14:nvContentPartPr>
              <p14:xfrm>
                <a:off x="3768928" y="4924138"/>
                <a:ext cx="147240" cy="27324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15575E0D-BC17-D383-3F9C-573EFD6D6E16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3760288" y="4915498"/>
                  <a:ext cx="1648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649C6A67-DB5A-0453-5890-DF0928B7843F}"/>
                    </a:ext>
                  </a:extLst>
                </p14:cNvPr>
                <p14:cNvContentPartPr/>
                <p14:nvPr/>
              </p14:nvContentPartPr>
              <p14:xfrm>
                <a:off x="3939208" y="5110978"/>
                <a:ext cx="93960" cy="15120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649C6A67-DB5A-0453-5890-DF0928B7843F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3930208" y="5101978"/>
                  <a:ext cx="1116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9E6BBCCE-0B88-BDA4-0EF0-4600B33626AF}"/>
                    </a:ext>
                  </a:extLst>
                </p14:cNvPr>
                <p14:cNvContentPartPr/>
                <p14:nvPr/>
              </p14:nvContentPartPr>
              <p14:xfrm>
                <a:off x="4041448" y="5090098"/>
                <a:ext cx="198720" cy="27144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9E6BBCCE-0B88-BDA4-0EF0-4600B33626AF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4032808" y="5081098"/>
                  <a:ext cx="21636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506594CC-74A7-6702-9672-52BF5838852C}"/>
                    </a:ext>
                  </a:extLst>
                </p14:cNvPr>
                <p14:cNvContentPartPr/>
                <p14:nvPr/>
              </p14:nvContentPartPr>
              <p14:xfrm>
                <a:off x="3665968" y="4820458"/>
                <a:ext cx="202680" cy="56520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506594CC-74A7-6702-9672-52BF5838852C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3656968" y="4811818"/>
                  <a:ext cx="220320" cy="58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26058E43-2985-A68A-5C86-50A2B70681DD}"/>
              </a:ext>
            </a:extLst>
          </p:cNvPr>
          <p:cNvGrpSpPr/>
          <p:nvPr/>
        </p:nvGrpSpPr>
        <p:grpSpPr>
          <a:xfrm>
            <a:off x="3940665" y="5026018"/>
            <a:ext cx="204480" cy="179640"/>
            <a:chOff x="4278688" y="4989298"/>
            <a:chExt cx="20448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A7985632-2BAE-083F-467D-4AC25A6D67FD}"/>
                    </a:ext>
                  </a:extLst>
                </p14:cNvPr>
                <p14:cNvContentPartPr/>
                <p14:nvPr/>
              </p14:nvContentPartPr>
              <p14:xfrm>
                <a:off x="4278688" y="5083258"/>
                <a:ext cx="204480" cy="36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A7985632-2BAE-083F-467D-4AC25A6D67FD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269688" y="5074258"/>
                  <a:ext cx="222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0AAD4BE1-8D3A-ED98-2729-7EF1919DDD09}"/>
                    </a:ext>
                  </a:extLst>
                </p14:cNvPr>
                <p14:cNvContentPartPr/>
                <p14:nvPr/>
              </p14:nvContentPartPr>
              <p14:xfrm>
                <a:off x="4383448" y="4989298"/>
                <a:ext cx="360" cy="17964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0AAD4BE1-8D3A-ED98-2729-7EF1919DDD09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4374448" y="4980658"/>
                  <a:ext cx="18000" cy="19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5A66A750-30C1-8C6A-6764-0E9358924E51}"/>
              </a:ext>
            </a:extLst>
          </p:cNvPr>
          <p:cNvGrpSpPr/>
          <p:nvPr/>
        </p:nvGrpSpPr>
        <p:grpSpPr>
          <a:xfrm>
            <a:off x="4317585" y="4779418"/>
            <a:ext cx="1238400" cy="864720"/>
            <a:chOff x="4655608" y="4742698"/>
            <a:chExt cx="1238400" cy="86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628072A4-F79B-B037-060E-6EBDF9DB313F}"/>
                    </a:ext>
                  </a:extLst>
                </p14:cNvPr>
                <p14:cNvContentPartPr/>
                <p14:nvPr/>
              </p14:nvContentPartPr>
              <p14:xfrm>
                <a:off x="4655608" y="4963738"/>
                <a:ext cx="205920" cy="18324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628072A4-F79B-B037-060E-6EBDF9DB313F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4646608" y="4955098"/>
                  <a:ext cx="2235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D0950D61-1680-DF3C-D2BA-B3DCF305A5FA}"/>
                    </a:ext>
                  </a:extLst>
                </p14:cNvPr>
                <p14:cNvContentPartPr/>
                <p14:nvPr/>
              </p14:nvContentPartPr>
              <p14:xfrm>
                <a:off x="4874488" y="5056978"/>
                <a:ext cx="155160" cy="25560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D0950D61-1680-DF3C-D2BA-B3DCF305A5FA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4865488" y="5048338"/>
                  <a:ext cx="1728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6764917A-A602-A629-B3C0-06184480F12E}"/>
                    </a:ext>
                  </a:extLst>
                </p14:cNvPr>
                <p14:cNvContentPartPr/>
                <p14:nvPr/>
              </p14:nvContentPartPr>
              <p14:xfrm>
                <a:off x="5059888" y="5065978"/>
                <a:ext cx="89280" cy="15876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6764917A-A602-A629-B3C0-06184480F12E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5051248" y="5057338"/>
                  <a:ext cx="1069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D4CB3FC5-4170-E2BC-6648-1186F8C2058A}"/>
                    </a:ext>
                  </a:extLst>
                </p14:cNvPr>
                <p14:cNvContentPartPr/>
                <p14:nvPr/>
              </p14:nvContentPartPr>
              <p14:xfrm>
                <a:off x="5179048" y="4826218"/>
                <a:ext cx="126720" cy="54684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D4CB3FC5-4170-E2BC-6648-1186F8C2058A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5170048" y="4817578"/>
                  <a:ext cx="144360" cy="56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053F76EB-999A-2BD3-D7A3-84BF76A98D32}"/>
                    </a:ext>
                  </a:extLst>
                </p14:cNvPr>
                <p14:cNvContentPartPr/>
                <p14:nvPr/>
              </p14:nvContentPartPr>
              <p14:xfrm>
                <a:off x="5167168" y="4742698"/>
                <a:ext cx="293400" cy="86472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053F76EB-999A-2BD3-D7A3-84BF76A98D32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5158168" y="4734058"/>
                  <a:ext cx="311040" cy="88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8789F3B0-E7C1-0ACC-DA05-61A76433956D}"/>
                    </a:ext>
                  </a:extLst>
                </p14:cNvPr>
                <p14:cNvContentPartPr/>
                <p14:nvPr/>
              </p14:nvContentPartPr>
              <p14:xfrm>
                <a:off x="5546248" y="5062378"/>
                <a:ext cx="215280" cy="16560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8789F3B0-E7C1-0ACC-DA05-61A76433956D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5537248" y="5053738"/>
                  <a:ext cx="2329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773667E1-1260-A183-784F-1D160880360E}"/>
                    </a:ext>
                  </a:extLst>
                </p14:cNvPr>
                <p14:cNvContentPartPr/>
                <p14:nvPr/>
              </p14:nvContentPartPr>
              <p14:xfrm>
                <a:off x="5809768" y="5206738"/>
                <a:ext cx="84240" cy="15444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773667E1-1260-A183-784F-1D160880360E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5801128" y="5198098"/>
                  <a:ext cx="101880" cy="17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7CDEC0C8-1793-73E6-A16C-684E05D84677}"/>
              </a:ext>
            </a:extLst>
          </p:cNvPr>
          <p:cNvGrpSpPr/>
          <p:nvPr/>
        </p:nvGrpSpPr>
        <p:grpSpPr>
          <a:xfrm>
            <a:off x="3934168" y="6032938"/>
            <a:ext cx="180000" cy="290160"/>
            <a:chOff x="3934168" y="6032938"/>
            <a:chExt cx="180000" cy="29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E13872A9-A686-BCE6-8286-8C0DC8F18565}"/>
                    </a:ext>
                  </a:extLst>
                </p14:cNvPr>
                <p14:cNvContentPartPr/>
                <p14:nvPr/>
              </p14:nvContentPartPr>
              <p14:xfrm>
                <a:off x="4061248" y="6032938"/>
                <a:ext cx="4320" cy="29016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E13872A9-A686-BCE6-8286-8C0DC8F18565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4052608" y="6023938"/>
                  <a:ext cx="2196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1C1213DC-98DE-C641-F225-05BECED34BFB}"/>
                    </a:ext>
                  </a:extLst>
                </p14:cNvPr>
                <p14:cNvContentPartPr/>
                <p14:nvPr/>
              </p14:nvContentPartPr>
              <p14:xfrm>
                <a:off x="3934168" y="6223378"/>
                <a:ext cx="180000" cy="3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1C1213DC-98DE-C641-F225-05BECED34BFB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3925168" y="6214738"/>
                  <a:ext cx="1976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69C4C5F-93EB-09AA-B509-40C236BBDB21}"/>
              </a:ext>
            </a:extLst>
          </p:cNvPr>
          <p:cNvGrpSpPr/>
          <p:nvPr/>
        </p:nvGrpSpPr>
        <p:grpSpPr>
          <a:xfrm>
            <a:off x="5771265" y="4762498"/>
            <a:ext cx="1958040" cy="789480"/>
            <a:chOff x="6109288" y="4725778"/>
            <a:chExt cx="1958040" cy="78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24BC88A3-D712-B7A4-113D-460A97F65FEE}"/>
                    </a:ext>
                  </a:extLst>
                </p14:cNvPr>
                <p14:cNvContentPartPr/>
                <p14:nvPr/>
              </p14:nvContentPartPr>
              <p14:xfrm>
                <a:off x="6109288" y="5129338"/>
                <a:ext cx="132480" cy="36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24BC88A3-D712-B7A4-113D-460A97F65FEE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6100648" y="5120338"/>
                  <a:ext cx="150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A3AB4725-D74D-7246-711C-B8733BF579A5}"/>
                    </a:ext>
                  </a:extLst>
                </p14:cNvPr>
                <p14:cNvContentPartPr/>
                <p14:nvPr/>
              </p14:nvContentPartPr>
              <p14:xfrm>
                <a:off x="6187048" y="5036098"/>
                <a:ext cx="6120" cy="20448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A3AB4725-D74D-7246-711C-B8733BF579A5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6178408" y="5027098"/>
                  <a:ext cx="237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C56FCBD7-98C0-3FB0-5CBF-7E932CDEBEBD}"/>
                    </a:ext>
                  </a:extLst>
                </p14:cNvPr>
                <p14:cNvContentPartPr/>
                <p14:nvPr/>
              </p14:nvContentPartPr>
              <p14:xfrm>
                <a:off x="6628768" y="4851778"/>
                <a:ext cx="360" cy="14292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C56FCBD7-98C0-3FB0-5CBF-7E932CDEBEBD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6619768" y="4843138"/>
                  <a:ext cx="180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11812CE8-D0C4-64FC-7327-8DA108CEAD5C}"/>
                    </a:ext>
                  </a:extLst>
                </p14:cNvPr>
                <p14:cNvContentPartPr/>
                <p14:nvPr/>
              </p14:nvContentPartPr>
              <p14:xfrm>
                <a:off x="6458848" y="5051578"/>
                <a:ext cx="378360" cy="36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11812CE8-D0C4-64FC-7327-8DA108CEAD5C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6449848" y="5042938"/>
                  <a:ext cx="396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49E21B96-CA0F-BFBD-7F81-F819A4D6E9BC}"/>
                    </a:ext>
                  </a:extLst>
                </p14:cNvPr>
                <p14:cNvContentPartPr/>
                <p14:nvPr/>
              </p14:nvContentPartPr>
              <p14:xfrm>
                <a:off x="6549568" y="5109898"/>
                <a:ext cx="191160" cy="29160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49E21B96-CA0F-BFBD-7F81-F819A4D6E9BC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6540928" y="5101258"/>
                  <a:ext cx="20880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413C8AC9-3B4D-674E-2BB2-2069DAC961DA}"/>
                    </a:ext>
                  </a:extLst>
                </p14:cNvPr>
                <p14:cNvContentPartPr/>
                <p14:nvPr/>
              </p14:nvContentPartPr>
              <p14:xfrm>
                <a:off x="6928648" y="4784458"/>
                <a:ext cx="231120" cy="39132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413C8AC9-3B4D-674E-2BB2-2069DAC961DA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6919648" y="4775818"/>
                  <a:ext cx="24876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D4897F30-6F23-B0F3-7D4E-5B4995739138}"/>
                    </a:ext>
                  </a:extLst>
                </p14:cNvPr>
                <p14:cNvContentPartPr/>
                <p14:nvPr/>
              </p14:nvContentPartPr>
              <p14:xfrm>
                <a:off x="6943408" y="5260738"/>
                <a:ext cx="108720" cy="14220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D4897F30-6F23-B0F3-7D4E-5B4995739138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6934768" y="5251738"/>
                  <a:ext cx="1263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6C04A156-D310-985D-9CBE-C36E8F14DC3D}"/>
                    </a:ext>
                  </a:extLst>
                </p14:cNvPr>
                <p14:cNvContentPartPr/>
                <p14:nvPr/>
              </p14:nvContentPartPr>
              <p14:xfrm>
                <a:off x="7092448" y="5294218"/>
                <a:ext cx="152280" cy="22104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6C04A156-D310-985D-9CBE-C36E8F14DC3D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7083808" y="5285218"/>
                  <a:ext cx="16992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83B23490-1684-B689-D44E-134FB64060B8}"/>
                    </a:ext>
                  </a:extLst>
                </p14:cNvPr>
                <p14:cNvContentPartPr/>
                <p14:nvPr/>
              </p14:nvContentPartPr>
              <p14:xfrm>
                <a:off x="6957088" y="5280178"/>
                <a:ext cx="3600" cy="9468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83B23490-1684-B689-D44E-134FB64060B8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6948088" y="5271538"/>
                  <a:ext cx="212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0A52542D-1CE6-6302-2D00-C06865CDD573}"/>
                    </a:ext>
                  </a:extLst>
                </p14:cNvPr>
                <p14:cNvContentPartPr/>
                <p14:nvPr/>
              </p14:nvContentPartPr>
              <p14:xfrm>
                <a:off x="7361368" y="4862938"/>
                <a:ext cx="297360" cy="23328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0A52542D-1CE6-6302-2D00-C06865CDD573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7352368" y="4854298"/>
                  <a:ext cx="3150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D6150779-B303-B1FF-C302-105968E279CC}"/>
                    </a:ext>
                  </a:extLst>
                </p14:cNvPr>
                <p14:cNvContentPartPr/>
                <p14:nvPr/>
              </p14:nvContentPartPr>
              <p14:xfrm>
                <a:off x="7655488" y="4958338"/>
                <a:ext cx="155160" cy="15912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D6150779-B303-B1FF-C302-105968E279CC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7646488" y="4949338"/>
                  <a:ext cx="17280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529B3A28-1790-2DCD-C66F-E52B7F04C278}"/>
                    </a:ext>
                  </a:extLst>
                </p14:cNvPr>
                <p14:cNvContentPartPr/>
                <p14:nvPr/>
              </p14:nvContentPartPr>
              <p14:xfrm>
                <a:off x="7818208" y="5013778"/>
                <a:ext cx="249120" cy="25560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529B3A28-1790-2DCD-C66F-E52B7F04C278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7809568" y="5004778"/>
                  <a:ext cx="26676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ED953348-0F1D-43AC-EF1B-C84D8CC08D22}"/>
                    </a:ext>
                  </a:extLst>
                </p14:cNvPr>
                <p14:cNvContentPartPr/>
                <p14:nvPr/>
              </p14:nvContentPartPr>
              <p14:xfrm>
                <a:off x="6405568" y="4725778"/>
                <a:ext cx="168120" cy="75312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ED953348-0F1D-43AC-EF1B-C84D8CC08D22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6396928" y="4717138"/>
                  <a:ext cx="185760" cy="77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561FBEFA-7539-67B1-B3F4-66AD694D3FA3}"/>
              </a:ext>
            </a:extLst>
          </p:cNvPr>
          <p:cNvGrpSpPr/>
          <p:nvPr/>
        </p:nvGrpSpPr>
        <p:grpSpPr>
          <a:xfrm>
            <a:off x="7844145" y="4750978"/>
            <a:ext cx="1111663" cy="801000"/>
            <a:chOff x="7844145" y="4750978"/>
            <a:chExt cx="1111663" cy="80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69401308-9E37-36CA-28FB-AA72F1DD2F2E}"/>
                    </a:ext>
                  </a:extLst>
                </p14:cNvPr>
                <p14:cNvContentPartPr/>
                <p14:nvPr/>
              </p14:nvContentPartPr>
              <p14:xfrm>
                <a:off x="7928025" y="4936738"/>
                <a:ext cx="13680" cy="22320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69401308-9E37-36CA-28FB-AA72F1DD2F2E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7919385" y="4928098"/>
                  <a:ext cx="3132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F3FFE29B-F5F7-58DB-6601-F8B1797ACD44}"/>
                    </a:ext>
                  </a:extLst>
                </p14:cNvPr>
                <p14:cNvContentPartPr/>
                <p14:nvPr/>
              </p14:nvContentPartPr>
              <p14:xfrm>
                <a:off x="7844145" y="5068498"/>
                <a:ext cx="194400" cy="3384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F3FFE29B-F5F7-58DB-6601-F8B1797ACD44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7835505" y="5059498"/>
                  <a:ext cx="21204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36EDDFCD-9B7F-285F-E9B9-1501F9A294BC}"/>
                    </a:ext>
                  </a:extLst>
                </p14:cNvPr>
                <p14:cNvContentPartPr/>
                <p14:nvPr/>
              </p14:nvContentPartPr>
              <p14:xfrm>
                <a:off x="8207025" y="4751338"/>
                <a:ext cx="132120" cy="45288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36EDDFCD-9B7F-285F-E9B9-1501F9A294BC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8198385" y="4742698"/>
                  <a:ext cx="149760" cy="47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B8C355A1-0BEE-C61A-4159-D73881AA6567}"/>
                    </a:ext>
                  </a:extLst>
                </p14:cNvPr>
                <p14:cNvContentPartPr/>
                <p14:nvPr/>
              </p14:nvContentPartPr>
              <p14:xfrm>
                <a:off x="8237985" y="5316538"/>
                <a:ext cx="87120" cy="15336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B8C355A1-0BEE-C61A-4159-D73881AA6567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8228985" y="5307538"/>
                  <a:ext cx="10476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7BC5E768-8250-4861-F38E-E9F026D8B1EE}"/>
                    </a:ext>
                  </a:extLst>
                </p14:cNvPr>
                <p14:cNvContentPartPr/>
                <p14:nvPr/>
              </p14:nvContentPartPr>
              <p14:xfrm>
                <a:off x="8477745" y="4826218"/>
                <a:ext cx="146520" cy="14400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7BC5E768-8250-4861-F38E-E9F026D8B1EE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8469105" y="4817578"/>
                  <a:ext cx="16416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474BD069-011E-79D0-C6F3-CC477BC9DC3A}"/>
                    </a:ext>
                  </a:extLst>
                </p14:cNvPr>
                <p14:cNvContentPartPr/>
                <p14:nvPr/>
              </p14:nvContentPartPr>
              <p14:xfrm>
                <a:off x="8657385" y="4911538"/>
                <a:ext cx="88920" cy="9792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474BD069-011E-79D0-C6F3-CC477BC9DC3A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8648745" y="4902538"/>
                  <a:ext cx="1065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6ACB55DE-C15C-78CC-722E-837F5CD4B63C}"/>
                    </a:ext>
                  </a:extLst>
                </p14:cNvPr>
                <p14:cNvContentPartPr/>
                <p14:nvPr/>
              </p14:nvContentPartPr>
              <p14:xfrm>
                <a:off x="8466225" y="5127538"/>
                <a:ext cx="250920" cy="36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6ACB55DE-C15C-78CC-722E-837F5CD4B63C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8457225" y="5118538"/>
                  <a:ext cx="268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E7912636-1C99-2DE3-111E-28A3291BF257}"/>
                    </a:ext>
                  </a:extLst>
                </p14:cNvPr>
                <p14:cNvContentPartPr/>
                <p14:nvPr/>
              </p14:nvContentPartPr>
              <p14:xfrm>
                <a:off x="8479905" y="5322298"/>
                <a:ext cx="159120" cy="22968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E7912636-1C99-2DE3-111E-28A3291BF257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8471265" y="5313298"/>
                  <a:ext cx="1767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43D34A85-650E-18F6-9603-ECADC20EA689}"/>
                    </a:ext>
                  </a:extLst>
                </p14:cNvPr>
                <p14:cNvContentPartPr/>
                <p14:nvPr/>
              </p14:nvContentPartPr>
              <p14:xfrm>
                <a:off x="8816128" y="4750978"/>
                <a:ext cx="139680" cy="66528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43D34A85-650E-18F6-9603-ECADC20EA689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8807488" y="4742338"/>
                  <a:ext cx="157320" cy="68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5B2D49EB-13D1-9EE3-BF66-77E73B343DA4}"/>
              </a:ext>
            </a:extLst>
          </p:cNvPr>
          <p:cNvGrpSpPr/>
          <p:nvPr/>
        </p:nvGrpSpPr>
        <p:grpSpPr>
          <a:xfrm>
            <a:off x="4373008" y="5909818"/>
            <a:ext cx="2597040" cy="794880"/>
            <a:chOff x="4373008" y="5909818"/>
            <a:chExt cx="2597040" cy="79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4ABF4654-0C7E-0F09-5BCC-287EC036BF5A}"/>
                    </a:ext>
                  </a:extLst>
                </p14:cNvPr>
                <p14:cNvContentPartPr/>
                <p14:nvPr/>
              </p14:nvContentPartPr>
              <p14:xfrm>
                <a:off x="4434568" y="5909818"/>
                <a:ext cx="360" cy="7344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4ABF4654-0C7E-0F09-5BCC-287EC036BF5A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4425928" y="5900818"/>
                  <a:ext cx="1800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507DA422-ED85-6F69-A16B-49DB3CCBBA04}"/>
                    </a:ext>
                  </a:extLst>
                </p14:cNvPr>
                <p14:cNvContentPartPr/>
                <p14:nvPr/>
              </p14:nvContentPartPr>
              <p14:xfrm>
                <a:off x="4373008" y="6057058"/>
                <a:ext cx="285480" cy="36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507DA422-ED85-6F69-A16B-49DB3CCBBA04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4364368" y="6048058"/>
                  <a:ext cx="303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8A070D4F-52E7-F2B1-579A-D9EB51912A90}"/>
                    </a:ext>
                  </a:extLst>
                </p14:cNvPr>
                <p14:cNvContentPartPr/>
                <p14:nvPr/>
              </p14:nvContentPartPr>
              <p14:xfrm>
                <a:off x="4404688" y="6132658"/>
                <a:ext cx="200160" cy="26136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8A070D4F-52E7-F2B1-579A-D9EB51912A90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4395688" y="6123658"/>
                  <a:ext cx="21780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FB1EEEB6-89C1-0C96-86A9-4B56A16EA4AA}"/>
                    </a:ext>
                  </a:extLst>
                </p14:cNvPr>
                <p14:cNvContentPartPr/>
                <p14:nvPr/>
              </p14:nvContentPartPr>
              <p14:xfrm>
                <a:off x="4805728" y="5922778"/>
                <a:ext cx="239040" cy="35532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FB1EEEB6-89C1-0C96-86A9-4B56A16EA4AA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4796728" y="5913778"/>
                  <a:ext cx="25668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CBFBE6DB-9FCB-3593-DD34-17A33E4D6644}"/>
                    </a:ext>
                  </a:extLst>
                </p14:cNvPr>
                <p14:cNvContentPartPr/>
                <p14:nvPr/>
              </p14:nvContentPartPr>
              <p14:xfrm>
                <a:off x="4819048" y="6427138"/>
                <a:ext cx="86040" cy="15696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CBFBE6DB-9FCB-3593-DD34-17A33E4D6644}"/>
                    </a:ext>
                  </a:extLst>
                </p:cNvPr>
                <p:cNvPicPr/>
                <p:nvPr/>
              </p:nvPicPr>
              <p:blipFill>
                <a:blip r:embed="rId514"/>
                <a:stretch>
                  <a:fillRect/>
                </a:stretch>
              </p:blipFill>
              <p:spPr>
                <a:xfrm>
                  <a:off x="4810408" y="6418138"/>
                  <a:ext cx="10368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5EADC445-DBA0-F7B5-A838-2560C3C615DD}"/>
                    </a:ext>
                  </a:extLst>
                </p14:cNvPr>
                <p14:cNvContentPartPr/>
                <p14:nvPr/>
              </p14:nvContentPartPr>
              <p14:xfrm>
                <a:off x="4928488" y="6457018"/>
                <a:ext cx="211320" cy="24768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5EADC445-DBA0-F7B5-A838-2560C3C615DD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4919848" y="6448018"/>
                  <a:ext cx="22896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166E28DE-240C-4392-2BC3-96E458CAF2A7}"/>
                    </a:ext>
                  </a:extLst>
                </p14:cNvPr>
                <p14:cNvContentPartPr/>
                <p14:nvPr/>
              </p14:nvContentPartPr>
              <p14:xfrm>
                <a:off x="5219008" y="6028618"/>
                <a:ext cx="194040" cy="16740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166E28DE-240C-4392-2BC3-96E458CAF2A7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5210008" y="6019618"/>
                  <a:ext cx="2116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68BD7E25-9775-2D3E-66D9-3F414D0DA854}"/>
                    </a:ext>
                  </a:extLst>
                </p14:cNvPr>
                <p14:cNvContentPartPr/>
                <p14:nvPr/>
              </p14:nvContentPartPr>
              <p14:xfrm>
                <a:off x="5451568" y="6156418"/>
                <a:ext cx="100440" cy="15012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68BD7E25-9775-2D3E-66D9-3F414D0DA854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5442568" y="6147418"/>
                  <a:ext cx="1180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4433CC6D-9F72-8A06-FCD2-C95F996450D5}"/>
                    </a:ext>
                  </a:extLst>
                </p14:cNvPr>
                <p14:cNvContentPartPr/>
                <p14:nvPr/>
              </p14:nvContentPartPr>
              <p14:xfrm>
                <a:off x="5623648" y="6063178"/>
                <a:ext cx="255600" cy="15660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4433CC6D-9F72-8A06-FCD2-C95F996450D5}"/>
                    </a:ext>
                  </a:extLst>
                </p:cNvPr>
                <p:cNvPicPr/>
                <p:nvPr/>
              </p:nvPicPr>
              <p:blipFill>
                <a:blip r:embed="rId522"/>
                <a:stretch>
                  <a:fillRect/>
                </a:stretch>
              </p:blipFill>
              <p:spPr>
                <a:xfrm>
                  <a:off x="5615008" y="6054178"/>
                  <a:ext cx="2732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EF5AD86E-9987-5019-674B-2913E600E1E5}"/>
                    </a:ext>
                  </a:extLst>
                </p14:cNvPr>
                <p14:cNvContentPartPr/>
                <p14:nvPr/>
              </p14:nvContentPartPr>
              <p14:xfrm>
                <a:off x="5942248" y="6183058"/>
                <a:ext cx="73440" cy="8496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EF5AD86E-9987-5019-674B-2913E600E1E5}"/>
                    </a:ext>
                  </a:extLst>
                </p:cNvPr>
                <p:cNvPicPr/>
                <p:nvPr/>
              </p:nvPicPr>
              <p:blipFill>
                <a:blip r:embed="rId524"/>
                <a:stretch>
                  <a:fillRect/>
                </a:stretch>
              </p:blipFill>
              <p:spPr>
                <a:xfrm>
                  <a:off x="5933608" y="6174418"/>
                  <a:ext cx="9108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5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0EE2FB33-CDAE-5459-830C-A1904537B8D4}"/>
                    </a:ext>
                  </a:extLst>
                </p14:cNvPr>
                <p14:cNvContentPartPr/>
                <p14:nvPr/>
              </p14:nvContentPartPr>
              <p14:xfrm>
                <a:off x="6101008" y="6141658"/>
                <a:ext cx="190080" cy="26748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0EE2FB33-CDAE-5459-830C-A1904537B8D4}"/>
                    </a:ext>
                  </a:extLst>
                </p:cNvPr>
                <p:cNvPicPr/>
                <p:nvPr/>
              </p:nvPicPr>
              <p:blipFill>
                <a:blip r:embed="rId526"/>
                <a:stretch>
                  <a:fillRect/>
                </a:stretch>
              </p:blipFill>
              <p:spPr>
                <a:xfrm>
                  <a:off x="6092008" y="6133018"/>
                  <a:ext cx="2077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7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6A080D58-71BC-5BDE-DED4-27FA1FFD0BCC}"/>
                    </a:ext>
                  </a:extLst>
                </p14:cNvPr>
                <p14:cNvContentPartPr/>
                <p14:nvPr/>
              </p14:nvContentPartPr>
              <p14:xfrm>
                <a:off x="6369928" y="5999098"/>
                <a:ext cx="228960" cy="16236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6A080D58-71BC-5BDE-DED4-27FA1FFD0BCC}"/>
                    </a:ext>
                  </a:extLst>
                </p:cNvPr>
                <p:cNvPicPr/>
                <p:nvPr/>
              </p:nvPicPr>
              <p:blipFill>
                <a:blip r:embed="rId528"/>
                <a:stretch>
                  <a:fillRect/>
                </a:stretch>
              </p:blipFill>
              <p:spPr>
                <a:xfrm>
                  <a:off x="6361288" y="5990098"/>
                  <a:ext cx="2466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9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1DF8E5DF-4FB0-0D60-6069-B8E4F44ECA14}"/>
                    </a:ext>
                  </a:extLst>
                </p14:cNvPr>
                <p14:cNvContentPartPr/>
                <p14:nvPr/>
              </p14:nvContentPartPr>
              <p14:xfrm>
                <a:off x="6677008" y="6017098"/>
                <a:ext cx="293040" cy="35388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1DF8E5DF-4FB0-0D60-6069-B8E4F44ECA14}"/>
                    </a:ext>
                  </a:extLst>
                </p:cNvPr>
                <p:cNvPicPr/>
                <p:nvPr/>
              </p:nvPicPr>
              <p:blipFill>
                <a:blip r:embed="rId530"/>
                <a:stretch>
                  <a:fillRect/>
                </a:stretch>
              </p:blipFill>
              <p:spPr>
                <a:xfrm>
                  <a:off x="6668368" y="6008098"/>
                  <a:ext cx="310680" cy="371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403" name="Ink 402">
                <a:extLst>
                  <a:ext uri="{FF2B5EF4-FFF2-40B4-BE49-F238E27FC236}">
                    <a16:creationId xmlns:a16="http://schemas.microsoft.com/office/drawing/2014/main" id="{019DFE92-F29A-4287-0DAC-C943DAF22ADF}"/>
                  </a:ext>
                </a:extLst>
              </p14:cNvPr>
              <p14:cNvContentPartPr/>
              <p14:nvPr/>
            </p14:nvContentPartPr>
            <p14:xfrm>
              <a:off x="6248608" y="4448938"/>
              <a:ext cx="2402640" cy="304200"/>
            </p14:xfrm>
          </p:contentPart>
        </mc:Choice>
        <mc:Fallback xmlns="">
          <p:pic>
            <p:nvPicPr>
              <p:cNvPr id="403" name="Ink 402">
                <a:extLst>
                  <a:ext uri="{FF2B5EF4-FFF2-40B4-BE49-F238E27FC236}">
                    <a16:creationId xmlns:a16="http://schemas.microsoft.com/office/drawing/2014/main" id="{019DFE92-F29A-4287-0DAC-C943DAF22ADF}"/>
                  </a:ext>
                </a:extLst>
              </p:cNvPr>
              <p:cNvPicPr/>
              <p:nvPr/>
            </p:nvPicPr>
            <p:blipFill>
              <a:blip r:embed="rId532"/>
              <a:stretch>
                <a:fillRect/>
              </a:stretch>
            </p:blipFill>
            <p:spPr>
              <a:xfrm>
                <a:off x="6239968" y="4440298"/>
                <a:ext cx="2420280" cy="32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7" name="Group 406">
            <a:extLst>
              <a:ext uri="{FF2B5EF4-FFF2-40B4-BE49-F238E27FC236}">
                <a16:creationId xmlns:a16="http://schemas.microsoft.com/office/drawing/2014/main" id="{2C7EAE5B-31CD-F082-466B-918B3802F7EC}"/>
              </a:ext>
            </a:extLst>
          </p:cNvPr>
          <p:cNvGrpSpPr/>
          <p:nvPr/>
        </p:nvGrpSpPr>
        <p:grpSpPr>
          <a:xfrm>
            <a:off x="6614728" y="4043578"/>
            <a:ext cx="1162440" cy="495720"/>
            <a:chOff x="6614728" y="4043578"/>
            <a:chExt cx="1162440" cy="49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3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E3D1B7AF-511E-3CD0-5A3B-6D20527D3F65}"/>
                    </a:ext>
                  </a:extLst>
                </p14:cNvPr>
                <p14:cNvContentPartPr/>
                <p14:nvPr/>
              </p14:nvContentPartPr>
              <p14:xfrm>
                <a:off x="6614728" y="4043578"/>
                <a:ext cx="735120" cy="44244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E3D1B7AF-511E-3CD0-5A3B-6D20527D3F65}"/>
                    </a:ext>
                  </a:extLst>
                </p:cNvPr>
                <p:cNvPicPr/>
                <p:nvPr/>
              </p:nvPicPr>
              <p:blipFill>
                <a:blip r:embed="rId534"/>
                <a:stretch>
                  <a:fillRect/>
                </a:stretch>
              </p:blipFill>
              <p:spPr>
                <a:xfrm>
                  <a:off x="6606088" y="4034578"/>
                  <a:ext cx="75276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5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9CDF4553-4F52-BE44-BD46-1C114597C36D}"/>
                    </a:ext>
                  </a:extLst>
                </p14:cNvPr>
                <p14:cNvContentPartPr/>
                <p14:nvPr/>
              </p14:nvContentPartPr>
              <p14:xfrm>
                <a:off x="7489888" y="4339138"/>
                <a:ext cx="360" cy="36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9CDF4553-4F52-BE44-BD46-1C114597C36D}"/>
                    </a:ext>
                  </a:extLst>
                </p:cNvPr>
                <p:cNvPicPr/>
                <p:nvPr/>
              </p:nvPicPr>
              <p:blipFill>
                <a:blip r:embed="rId536"/>
                <a:stretch>
                  <a:fillRect/>
                </a:stretch>
              </p:blipFill>
              <p:spPr>
                <a:xfrm>
                  <a:off x="7481248" y="433049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7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B1C12886-4CC2-0CC0-5F13-6D1046A02D98}"/>
                    </a:ext>
                  </a:extLst>
                </p14:cNvPr>
                <p14:cNvContentPartPr/>
                <p14:nvPr/>
              </p14:nvContentPartPr>
              <p14:xfrm>
                <a:off x="7533808" y="4182538"/>
                <a:ext cx="243360" cy="35676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B1C12886-4CC2-0CC0-5F13-6D1046A02D98}"/>
                    </a:ext>
                  </a:extLst>
                </p:cNvPr>
                <p:cNvPicPr/>
                <p:nvPr/>
              </p:nvPicPr>
              <p:blipFill>
                <a:blip r:embed="rId538"/>
                <a:stretch>
                  <a:fillRect/>
                </a:stretch>
              </p:blipFill>
              <p:spPr>
                <a:xfrm>
                  <a:off x="7524808" y="4173898"/>
                  <a:ext cx="261000" cy="374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408" name="Ink 407">
                <a:extLst>
                  <a:ext uri="{FF2B5EF4-FFF2-40B4-BE49-F238E27FC236}">
                    <a16:creationId xmlns:a16="http://schemas.microsoft.com/office/drawing/2014/main" id="{C41F4FEE-C622-52FC-7187-3246EA97E7A0}"/>
                  </a:ext>
                </a:extLst>
              </p14:cNvPr>
              <p14:cNvContentPartPr/>
              <p14:nvPr/>
            </p14:nvContentPartPr>
            <p14:xfrm>
              <a:off x="6611488" y="4171738"/>
              <a:ext cx="54360" cy="29520"/>
            </p14:xfrm>
          </p:contentPart>
        </mc:Choice>
        <mc:Fallback xmlns="">
          <p:pic>
            <p:nvPicPr>
              <p:cNvPr id="408" name="Ink 407">
                <a:extLst>
                  <a:ext uri="{FF2B5EF4-FFF2-40B4-BE49-F238E27FC236}">
                    <a16:creationId xmlns:a16="http://schemas.microsoft.com/office/drawing/2014/main" id="{C41F4FEE-C622-52FC-7187-3246EA97E7A0}"/>
                  </a:ext>
                </a:extLst>
              </p:cNvPr>
              <p:cNvPicPr/>
              <p:nvPr/>
            </p:nvPicPr>
            <p:blipFill>
              <a:blip r:embed="rId540"/>
              <a:stretch>
                <a:fillRect/>
              </a:stretch>
            </p:blipFill>
            <p:spPr>
              <a:xfrm>
                <a:off x="6602488" y="4162738"/>
                <a:ext cx="72000" cy="47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11" name="Group 410">
            <a:extLst>
              <a:ext uri="{FF2B5EF4-FFF2-40B4-BE49-F238E27FC236}">
                <a16:creationId xmlns:a16="http://schemas.microsoft.com/office/drawing/2014/main" id="{132C1BC6-9617-46F5-BD0F-B20C5592AD6F}"/>
              </a:ext>
            </a:extLst>
          </p:cNvPr>
          <p:cNvGrpSpPr/>
          <p:nvPr/>
        </p:nvGrpSpPr>
        <p:grpSpPr>
          <a:xfrm>
            <a:off x="7883368" y="4218898"/>
            <a:ext cx="441360" cy="199800"/>
            <a:chOff x="7883368" y="4218898"/>
            <a:chExt cx="441360" cy="19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1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1292C79A-6414-5835-F56B-5CD009C8D07F}"/>
                    </a:ext>
                  </a:extLst>
                </p14:cNvPr>
                <p14:cNvContentPartPr/>
                <p14:nvPr/>
              </p14:nvContentPartPr>
              <p14:xfrm>
                <a:off x="7883368" y="4218898"/>
                <a:ext cx="229320" cy="18756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1292C79A-6414-5835-F56B-5CD009C8D07F}"/>
                    </a:ext>
                  </a:extLst>
                </p:cNvPr>
                <p:cNvPicPr/>
                <p:nvPr/>
              </p:nvPicPr>
              <p:blipFill>
                <a:blip r:embed="rId542"/>
                <a:stretch>
                  <a:fillRect/>
                </a:stretch>
              </p:blipFill>
              <p:spPr>
                <a:xfrm>
                  <a:off x="7874728" y="4210258"/>
                  <a:ext cx="2469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C453099F-A771-0DD8-C94A-697A989E73CF}"/>
                    </a:ext>
                  </a:extLst>
                </p14:cNvPr>
                <p14:cNvContentPartPr/>
                <p14:nvPr/>
              </p14:nvContentPartPr>
              <p14:xfrm>
                <a:off x="8175688" y="4302418"/>
                <a:ext cx="149040" cy="11628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C453099F-A771-0DD8-C94A-697A989E73CF}"/>
                    </a:ext>
                  </a:extLst>
                </p:cNvPr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8167048" y="4293778"/>
                  <a:ext cx="166680" cy="13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4" name="Group 413">
            <a:extLst>
              <a:ext uri="{FF2B5EF4-FFF2-40B4-BE49-F238E27FC236}">
                <a16:creationId xmlns:a16="http://schemas.microsoft.com/office/drawing/2014/main" id="{533C661C-D955-2275-C06C-1333C3B2EAF0}"/>
              </a:ext>
            </a:extLst>
          </p:cNvPr>
          <p:cNvGrpSpPr/>
          <p:nvPr/>
        </p:nvGrpSpPr>
        <p:grpSpPr>
          <a:xfrm>
            <a:off x="6316288" y="4656658"/>
            <a:ext cx="2472840" cy="822960"/>
            <a:chOff x="6316288" y="4656658"/>
            <a:chExt cx="2472840" cy="82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5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274068C3-510F-0100-2D5E-B55D6AD0030B}"/>
                    </a:ext>
                  </a:extLst>
                </p14:cNvPr>
                <p14:cNvContentPartPr/>
                <p14:nvPr/>
              </p14:nvContentPartPr>
              <p14:xfrm>
                <a:off x="6316288" y="4659898"/>
                <a:ext cx="2467440" cy="81972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274068C3-510F-0100-2D5E-B55D6AD0030B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6307648" y="4650898"/>
                  <a:ext cx="2485080" cy="83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1A90C69C-6042-8EF2-83BD-A25E7F599FA9}"/>
                    </a:ext>
                  </a:extLst>
                </p14:cNvPr>
                <p14:cNvContentPartPr/>
                <p14:nvPr/>
              </p14:nvContentPartPr>
              <p14:xfrm>
                <a:off x="8651248" y="4656658"/>
                <a:ext cx="137880" cy="9972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1A90C69C-6042-8EF2-83BD-A25E7F599FA9}"/>
                    </a:ext>
                  </a:extLst>
                </p:cNvPr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8642608" y="4648018"/>
                  <a:ext cx="155520" cy="117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5" name="Rectangle 414">
            <a:extLst>
              <a:ext uri="{FF2B5EF4-FFF2-40B4-BE49-F238E27FC236}">
                <a16:creationId xmlns:a16="http://schemas.microsoft.com/office/drawing/2014/main" id="{739A1859-6C33-8552-CD47-54C4958F7A71}"/>
              </a:ext>
            </a:extLst>
          </p:cNvPr>
          <p:cNvSpPr/>
          <p:nvPr/>
        </p:nvSpPr>
        <p:spPr>
          <a:xfrm>
            <a:off x="2888435" y="977190"/>
            <a:ext cx="2230414" cy="686223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5" name="Audio 54">
            <a:hlinkClick r:id="" action="ppaction://media"/>
            <a:extLst>
              <a:ext uri="{FF2B5EF4-FFF2-40B4-BE49-F238E27FC236}">
                <a16:creationId xmlns:a16="http://schemas.microsoft.com/office/drawing/2014/main" id="{0DDD1F6C-52D0-07AB-61FC-07C0B2C05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4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6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8874"/>
    </mc:Choice>
    <mc:Fallback>
      <p:transition advTm="78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30EAD2-8B5D-5861-2623-1837BF6985A6}"/>
              </a:ext>
            </a:extLst>
          </p:cNvPr>
          <p:cNvSpPr txBox="1"/>
          <p:nvPr/>
        </p:nvSpPr>
        <p:spPr>
          <a:xfrm>
            <a:off x="2832472" y="-28666"/>
            <a:ext cx="2066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x, w </a:t>
            </a:r>
            <a:r>
              <a:rPr lang="en-US" sz="2800" dirty="0">
                <a:solidFill>
                  <a:srgbClr val="0000FF"/>
                </a:solidFill>
                <a:sym typeface="Wingdings" pitchFamily="2" charset="2"/>
              </a:rPr>
              <a:t> h, J</a:t>
            </a:r>
            <a:endParaRPr lang="en-US" sz="2800" dirty="0">
              <a:solidFill>
                <a:srgbClr val="0000FF"/>
              </a:solidFill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D2F7FA6-6D00-B87B-305F-9C4EB82FF18C}"/>
              </a:ext>
            </a:extLst>
          </p:cNvPr>
          <p:cNvGrpSpPr/>
          <p:nvPr/>
        </p:nvGrpSpPr>
        <p:grpSpPr>
          <a:xfrm>
            <a:off x="229701" y="402854"/>
            <a:ext cx="410040" cy="388440"/>
            <a:chOff x="829666" y="875287"/>
            <a:chExt cx="410040" cy="38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D4C408C-E603-67B5-9DBC-A65C4B8A80FE}"/>
                    </a:ext>
                  </a:extLst>
                </p14:cNvPr>
                <p14:cNvContentPartPr/>
                <p14:nvPr/>
              </p14:nvContentPartPr>
              <p14:xfrm>
                <a:off x="829666" y="875287"/>
                <a:ext cx="169200" cy="388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D4C408C-E603-67B5-9DBC-A65C4B8A80F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1026" y="866287"/>
                  <a:ext cx="18684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D819DEA-9EE8-1559-4322-B6A8F4AC5B9A}"/>
                    </a:ext>
                  </a:extLst>
                </p14:cNvPr>
                <p14:cNvContentPartPr/>
                <p14:nvPr/>
              </p14:nvContentPartPr>
              <p14:xfrm>
                <a:off x="1103626" y="1047367"/>
                <a:ext cx="112680" cy="25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D819DEA-9EE8-1559-4322-B6A8F4AC5B9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94986" y="1038367"/>
                  <a:ext cx="1303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8DC2453-F2CF-2546-6A33-5A10A7D91FD0}"/>
                    </a:ext>
                  </a:extLst>
                </p14:cNvPr>
                <p14:cNvContentPartPr/>
                <p14:nvPr/>
              </p14:nvContentPartPr>
              <p14:xfrm>
                <a:off x="1159786" y="1156807"/>
                <a:ext cx="7992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8DC2453-F2CF-2546-6A33-5A10A7D91FD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51146" y="1148167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61A1532-3743-12EF-4917-CBAA6AFEE9D8}"/>
              </a:ext>
            </a:extLst>
          </p:cNvPr>
          <p:cNvGrpSpPr/>
          <p:nvPr/>
        </p:nvGrpSpPr>
        <p:grpSpPr>
          <a:xfrm>
            <a:off x="803541" y="426254"/>
            <a:ext cx="728280" cy="461520"/>
            <a:chOff x="1403506" y="898687"/>
            <a:chExt cx="728280" cy="4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ABBF5E4-C3AC-F14A-0B50-AE2494305EC1}"/>
                    </a:ext>
                  </a:extLst>
                </p14:cNvPr>
                <p14:cNvContentPartPr/>
                <p14:nvPr/>
              </p14:nvContentPartPr>
              <p14:xfrm>
                <a:off x="1403506" y="898687"/>
                <a:ext cx="174240" cy="322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ABBF5E4-C3AC-F14A-0B50-AE2494305EC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94506" y="890047"/>
                  <a:ext cx="19188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71EDAEF-DC1C-AF78-DFBD-AFA572C23019}"/>
                    </a:ext>
                  </a:extLst>
                </p14:cNvPr>
                <p14:cNvContentPartPr/>
                <p14:nvPr/>
              </p14:nvContentPartPr>
              <p14:xfrm>
                <a:off x="1668466" y="1185967"/>
                <a:ext cx="41040" cy="1742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71EDAEF-DC1C-AF78-DFBD-AFA572C2301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59466" y="1176967"/>
                  <a:ext cx="586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DEA0E5C-97E4-C32C-3F8C-88F691707C51}"/>
                    </a:ext>
                  </a:extLst>
                </p14:cNvPr>
                <p14:cNvContentPartPr/>
                <p14:nvPr/>
              </p14:nvContentPartPr>
              <p14:xfrm>
                <a:off x="1890946" y="933247"/>
                <a:ext cx="78840" cy="2984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DEA0E5C-97E4-C32C-3F8C-88F691707C5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81946" y="924607"/>
                  <a:ext cx="9648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DA4EFDDD-3E18-D7D7-B7A4-75F0ADF78C3A}"/>
                    </a:ext>
                  </a:extLst>
                </p14:cNvPr>
                <p14:cNvContentPartPr/>
                <p14:nvPr/>
              </p14:nvContentPartPr>
              <p14:xfrm>
                <a:off x="1866826" y="1216927"/>
                <a:ext cx="264960" cy="410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DA4EFDDD-3E18-D7D7-B7A4-75F0ADF78C3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58186" y="1208287"/>
                  <a:ext cx="282600" cy="5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3943E27-6954-790C-6E79-C0C48A15E8A7}"/>
              </a:ext>
            </a:extLst>
          </p:cNvPr>
          <p:cNvGrpSpPr/>
          <p:nvPr/>
        </p:nvGrpSpPr>
        <p:grpSpPr>
          <a:xfrm>
            <a:off x="5833600" y="531374"/>
            <a:ext cx="1540440" cy="406440"/>
            <a:chOff x="6042466" y="582247"/>
            <a:chExt cx="1540440" cy="40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D4DD937A-1757-E56E-D48F-43291F8E7023}"/>
                    </a:ext>
                  </a:extLst>
                </p14:cNvPr>
                <p14:cNvContentPartPr/>
                <p14:nvPr/>
              </p14:nvContentPartPr>
              <p14:xfrm>
                <a:off x="6042466" y="674767"/>
                <a:ext cx="303840" cy="1724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D4DD937A-1757-E56E-D48F-43291F8E702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33466" y="666127"/>
                  <a:ext cx="3214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8252EBD-8AEA-41E6-3E03-177D5ED0B90A}"/>
                    </a:ext>
                  </a:extLst>
                </p14:cNvPr>
                <p14:cNvContentPartPr/>
                <p14:nvPr/>
              </p14:nvContentPartPr>
              <p14:xfrm>
                <a:off x="6438466" y="639847"/>
                <a:ext cx="143280" cy="338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8252EBD-8AEA-41E6-3E03-177D5ED0B90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429826" y="631207"/>
                  <a:ext cx="1609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019DA4C-D614-B6C5-53E8-465A24BB5B56}"/>
                    </a:ext>
                  </a:extLst>
                </p14:cNvPr>
                <p14:cNvContentPartPr/>
                <p14:nvPr/>
              </p14:nvContentPartPr>
              <p14:xfrm>
                <a:off x="6458986" y="737407"/>
                <a:ext cx="175320" cy="295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019DA4C-D614-B6C5-53E8-465A24BB5B5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49986" y="728767"/>
                  <a:ext cx="1929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DE6B6E3C-B745-1E90-E765-C483B909D228}"/>
                    </a:ext>
                  </a:extLst>
                </p14:cNvPr>
                <p14:cNvContentPartPr/>
                <p14:nvPr/>
              </p14:nvContentPartPr>
              <p14:xfrm>
                <a:off x="6864706" y="586927"/>
                <a:ext cx="15840" cy="243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DE6B6E3C-B745-1E90-E765-C483B909D22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55706" y="578287"/>
                  <a:ext cx="334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7CA995A1-8C1E-4497-F7B1-5C0032016402}"/>
                    </a:ext>
                  </a:extLst>
                </p14:cNvPr>
                <p14:cNvContentPartPr/>
                <p14:nvPr/>
              </p14:nvContentPartPr>
              <p14:xfrm>
                <a:off x="6764266" y="706807"/>
                <a:ext cx="2235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7CA995A1-8C1E-4497-F7B1-5C003201640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55626" y="697807"/>
                  <a:ext cx="241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ADFF8E7-2F24-1A57-94E9-7799F996ECE8}"/>
                    </a:ext>
                  </a:extLst>
                </p14:cNvPr>
                <p14:cNvContentPartPr/>
                <p14:nvPr/>
              </p14:nvContentPartPr>
              <p14:xfrm>
                <a:off x="7086826" y="592327"/>
                <a:ext cx="21240" cy="280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ADFF8E7-2F24-1A57-94E9-7799F996ECE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078186" y="583327"/>
                  <a:ext cx="3888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C6259B4-2FF4-0604-65B1-1AB5F06221B5}"/>
                    </a:ext>
                  </a:extLst>
                </p14:cNvPr>
                <p14:cNvContentPartPr/>
                <p14:nvPr/>
              </p14:nvContentPartPr>
              <p14:xfrm>
                <a:off x="7174666" y="858007"/>
                <a:ext cx="34200" cy="1306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C6259B4-2FF4-0604-65B1-1AB5F06221B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165666" y="849007"/>
                  <a:ext cx="518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791E70B9-1959-8011-5F92-DC4504E8DA48}"/>
                    </a:ext>
                  </a:extLst>
                </p14:cNvPr>
                <p14:cNvContentPartPr/>
                <p14:nvPr/>
              </p14:nvContentPartPr>
              <p14:xfrm>
                <a:off x="7352866" y="689527"/>
                <a:ext cx="155880" cy="356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791E70B9-1959-8011-5F92-DC4504E8DA4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4226" y="680887"/>
                  <a:ext cx="1735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CD8AD57-EF62-CD09-27C0-0724F2FBF3D5}"/>
                    </a:ext>
                  </a:extLst>
                </p14:cNvPr>
                <p14:cNvContentPartPr/>
                <p14:nvPr/>
              </p14:nvContentPartPr>
              <p14:xfrm>
                <a:off x="7579666" y="582247"/>
                <a:ext cx="3240" cy="3564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9CD8AD57-EF62-CD09-27C0-0724F2FBF3D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570666" y="573247"/>
                  <a:ext cx="20880" cy="37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6AAA5D91-3E09-4BBD-51FC-716FE3E7F89C}"/>
              </a:ext>
            </a:extLst>
          </p:cNvPr>
          <p:cNvGrpSpPr/>
          <p:nvPr/>
        </p:nvGrpSpPr>
        <p:grpSpPr>
          <a:xfrm>
            <a:off x="2968195" y="1046889"/>
            <a:ext cx="1836000" cy="489600"/>
            <a:chOff x="3090826" y="1552087"/>
            <a:chExt cx="1836000" cy="48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D355080C-7E38-7D1C-96C8-84ACD9A39149}"/>
                    </a:ext>
                  </a:extLst>
                </p14:cNvPr>
                <p14:cNvContentPartPr/>
                <p14:nvPr/>
              </p14:nvContentPartPr>
              <p14:xfrm>
                <a:off x="4049146" y="1693207"/>
                <a:ext cx="208440" cy="3484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D355080C-7E38-7D1C-96C8-84ACD9A3914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40146" y="1684207"/>
                  <a:ext cx="22608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EE302995-3CAB-5EFD-A49A-575FBCD8BB70}"/>
                    </a:ext>
                  </a:extLst>
                </p14:cNvPr>
                <p14:cNvContentPartPr/>
                <p14:nvPr/>
              </p14:nvContentPartPr>
              <p14:xfrm>
                <a:off x="4349386" y="1606447"/>
                <a:ext cx="129600" cy="3895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EE302995-3CAB-5EFD-A49A-575FBCD8BB7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40746" y="1597807"/>
                  <a:ext cx="14724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C82AB92-55E5-C421-E773-C57AE75496A4}"/>
                    </a:ext>
                  </a:extLst>
                </p14:cNvPr>
                <p14:cNvContentPartPr/>
                <p14:nvPr/>
              </p14:nvContentPartPr>
              <p14:xfrm>
                <a:off x="4252906" y="1786447"/>
                <a:ext cx="248400" cy="468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C82AB92-55E5-C421-E773-C57AE75496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44266" y="1777807"/>
                  <a:ext cx="2660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64BDDC21-4902-377A-D4A9-2AB22BA813BA}"/>
                    </a:ext>
                  </a:extLst>
                </p14:cNvPr>
                <p14:cNvContentPartPr/>
                <p14:nvPr/>
              </p14:nvContentPartPr>
              <p14:xfrm>
                <a:off x="4643506" y="1832887"/>
                <a:ext cx="152280" cy="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64BDDC21-4902-377A-D4A9-2AB22BA813B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34866" y="1824247"/>
                  <a:ext cx="169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E4DD57C-003A-3F02-8FCD-C2DCD5DF352E}"/>
                    </a:ext>
                  </a:extLst>
                </p14:cNvPr>
                <p14:cNvContentPartPr/>
                <p14:nvPr/>
              </p14:nvContentPartPr>
              <p14:xfrm>
                <a:off x="4909906" y="1704007"/>
                <a:ext cx="16920" cy="2678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E4DD57C-003A-3F02-8FCD-C2DCD5DF352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00906" y="1695007"/>
                  <a:ext cx="345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E6E6735-088E-98E0-528D-90A711A6C35D}"/>
                    </a:ext>
                  </a:extLst>
                </p14:cNvPr>
                <p14:cNvContentPartPr/>
                <p14:nvPr/>
              </p14:nvContentPartPr>
              <p14:xfrm>
                <a:off x="3214666" y="1552087"/>
                <a:ext cx="74520" cy="4467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E6E6735-088E-98E0-528D-90A711A6C35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206026" y="1543087"/>
                  <a:ext cx="9216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459F6D2-E074-63CD-DDEC-B87642BD78BA}"/>
                    </a:ext>
                  </a:extLst>
                </p14:cNvPr>
                <p14:cNvContentPartPr/>
                <p14:nvPr/>
              </p14:nvContentPartPr>
              <p14:xfrm>
                <a:off x="3090826" y="1849447"/>
                <a:ext cx="239760" cy="198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459F6D2-E074-63CD-DDEC-B87642BD78B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082186" y="1840807"/>
                  <a:ext cx="2574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4F33407-C901-9223-5B19-7C2FB358F687}"/>
                    </a:ext>
                  </a:extLst>
                </p14:cNvPr>
                <p14:cNvContentPartPr/>
                <p14:nvPr/>
              </p14:nvContentPartPr>
              <p14:xfrm>
                <a:off x="3403306" y="1914247"/>
                <a:ext cx="186840" cy="1188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4F33407-C901-9223-5B19-7C2FB358F68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394306" y="1905607"/>
                  <a:ext cx="2044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F1E3416D-4B8C-1BDE-08E0-E9085E3C5FE2}"/>
                    </a:ext>
                  </a:extLst>
                </p14:cNvPr>
                <p14:cNvContentPartPr/>
                <p14:nvPr/>
              </p14:nvContentPartPr>
              <p14:xfrm>
                <a:off x="3690226" y="1796887"/>
                <a:ext cx="13644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F1E3416D-4B8C-1BDE-08E0-E9085E3C5FE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681226" y="1788247"/>
                  <a:ext cx="15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95A27FE-2549-A9FA-6A03-5EE857990E19}"/>
                    </a:ext>
                  </a:extLst>
                </p14:cNvPr>
                <p14:cNvContentPartPr/>
                <p14:nvPr/>
              </p14:nvContentPartPr>
              <p14:xfrm>
                <a:off x="3751426" y="1883287"/>
                <a:ext cx="82440" cy="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95A27FE-2549-A9FA-6A03-5EE857990E1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742426" y="1874647"/>
                  <a:ext cx="100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E3708102-1166-5239-D159-83E3CD5B3E05}"/>
                    </a:ext>
                  </a:extLst>
                </p14:cNvPr>
                <p14:cNvContentPartPr/>
                <p14:nvPr/>
              </p14:nvContentPartPr>
              <p14:xfrm>
                <a:off x="3281986" y="1981567"/>
                <a:ext cx="32760" cy="385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E3708102-1166-5239-D159-83E3CD5B3E0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273346" y="1972567"/>
                  <a:ext cx="50400" cy="56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82" name="Picture 281" descr="A green cylinder with a pink arrow&#10;&#10;Description automatically generated">
            <a:extLst>
              <a:ext uri="{FF2B5EF4-FFF2-40B4-BE49-F238E27FC236}">
                <a16:creationId xmlns:a16="http://schemas.microsoft.com/office/drawing/2014/main" id="{3B0B7510-0B1B-90FA-4363-39D0478F168B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45" y="803243"/>
            <a:ext cx="719629" cy="941805"/>
          </a:xfrm>
          <a:prstGeom prst="rect">
            <a:avLst/>
          </a:prstGeom>
        </p:spPr>
      </p:pic>
      <p:pic>
        <p:nvPicPr>
          <p:cNvPr id="283" name="Picture 282" descr="A green circular object with a white arrow&#10;&#10;Description automatically generated">
            <a:extLst>
              <a:ext uri="{FF2B5EF4-FFF2-40B4-BE49-F238E27FC236}">
                <a16:creationId xmlns:a16="http://schemas.microsoft.com/office/drawing/2014/main" id="{EBD243D0-914A-EF14-3285-4B9446390C9A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45" y="900343"/>
            <a:ext cx="639895" cy="799615"/>
          </a:xfrm>
          <a:prstGeom prst="rect">
            <a:avLst/>
          </a:prstGeom>
        </p:spPr>
      </p:pic>
      <p:grpSp>
        <p:nvGrpSpPr>
          <p:cNvPr id="342" name="Group 341">
            <a:extLst>
              <a:ext uri="{FF2B5EF4-FFF2-40B4-BE49-F238E27FC236}">
                <a16:creationId xmlns:a16="http://schemas.microsoft.com/office/drawing/2014/main" id="{FA6E6F81-010F-2F10-7536-B377DB336DBD}"/>
              </a:ext>
            </a:extLst>
          </p:cNvPr>
          <p:cNvGrpSpPr/>
          <p:nvPr/>
        </p:nvGrpSpPr>
        <p:grpSpPr>
          <a:xfrm>
            <a:off x="1045091" y="1095317"/>
            <a:ext cx="549720" cy="959040"/>
            <a:chOff x="467146" y="1036927"/>
            <a:chExt cx="549720" cy="95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461AD5CE-A7CB-53DF-44F5-F2975838F19C}"/>
                    </a:ext>
                  </a:extLst>
                </p14:cNvPr>
                <p14:cNvContentPartPr/>
                <p14:nvPr/>
              </p14:nvContentPartPr>
              <p14:xfrm>
                <a:off x="696466" y="1142047"/>
                <a:ext cx="53280" cy="6444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461AD5CE-A7CB-53DF-44F5-F2975838F19C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87826" y="1133407"/>
                  <a:ext cx="709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277D3EC1-1783-463B-35F1-51DF0C7BD7FA}"/>
                    </a:ext>
                  </a:extLst>
                </p14:cNvPr>
                <p14:cNvContentPartPr/>
                <p14:nvPr/>
              </p14:nvContentPartPr>
              <p14:xfrm>
                <a:off x="726706" y="1257607"/>
                <a:ext cx="290160" cy="29628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277D3EC1-1783-463B-35F1-51DF0C7BD7FA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17706" y="1248607"/>
                  <a:ext cx="307800" cy="313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D43C1E37-79E7-20E4-F7A5-DB62F8FBAAF4}"/>
                </a:ext>
              </a:extLst>
            </p:cNvPr>
            <p:cNvGrpSpPr/>
            <p:nvPr/>
          </p:nvGrpSpPr>
          <p:grpSpPr>
            <a:xfrm>
              <a:off x="646066" y="1699327"/>
              <a:ext cx="196560" cy="296640"/>
              <a:chOff x="646066" y="1699327"/>
              <a:chExt cx="196560" cy="29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317" name="Ink 316">
                    <a:extLst>
                      <a:ext uri="{FF2B5EF4-FFF2-40B4-BE49-F238E27FC236}">
                        <a16:creationId xmlns:a16="http://schemas.microsoft.com/office/drawing/2014/main" id="{9ABA31E2-DEDD-7FCC-58EA-A81B220F1E58}"/>
                      </a:ext>
                    </a:extLst>
                  </p14:cNvPr>
                  <p14:cNvContentPartPr/>
                  <p14:nvPr/>
                </p14:nvContentPartPr>
                <p14:xfrm>
                  <a:off x="732466" y="1699327"/>
                  <a:ext cx="360" cy="141840"/>
                </p14:xfrm>
              </p:contentPart>
            </mc:Choice>
            <mc:Fallback xmlns="">
              <p:pic>
                <p:nvPicPr>
                  <p:cNvPr id="317" name="Ink 316">
                    <a:extLst>
                      <a:ext uri="{FF2B5EF4-FFF2-40B4-BE49-F238E27FC236}">
                        <a16:creationId xmlns:a16="http://schemas.microsoft.com/office/drawing/2014/main" id="{9ABA31E2-DEDD-7FCC-58EA-A81B220F1E58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723826" y="1690327"/>
                    <a:ext cx="18000" cy="15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318" name="Ink 317">
                    <a:extLst>
                      <a:ext uri="{FF2B5EF4-FFF2-40B4-BE49-F238E27FC236}">
                        <a16:creationId xmlns:a16="http://schemas.microsoft.com/office/drawing/2014/main" id="{898B8228-1BFE-39C8-F800-B5C64948DE00}"/>
                      </a:ext>
                    </a:extLst>
                  </p14:cNvPr>
                  <p14:cNvContentPartPr/>
                  <p14:nvPr/>
                </p14:nvContentPartPr>
                <p14:xfrm>
                  <a:off x="646066" y="1843327"/>
                  <a:ext cx="196560" cy="360"/>
                </p14:xfrm>
              </p:contentPart>
            </mc:Choice>
            <mc:Fallback xmlns="">
              <p:pic>
                <p:nvPicPr>
                  <p:cNvPr id="318" name="Ink 317">
                    <a:extLst>
                      <a:ext uri="{FF2B5EF4-FFF2-40B4-BE49-F238E27FC236}">
                        <a16:creationId xmlns:a16="http://schemas.microsoft.com/office/drawing/2014/main" id="{898B8228-1BFE-39C8-F800-B5C64948DE00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637426" y="1834687"/>
                    <a:ext cx="214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319" name="Ink 318">
                    <a:extLst>
                      <a:ext uri="{FF2B5EF4-FFF2-40B4-BE49-F238E27FC236}">
                        <a16:creationId xmlns:a16="http://schemas.microsoft.com/office/drawing/2014/main" id="{0D62DD5C-7A5C-2288-E457-C084D98AF82E}"/>
                      </a:ext>
                    </a:extLst>
                  </p14:cNvPr>
                  <p14:cNvContentPartPr/>
                  <p14:nvPr/>
                </p14:nvContentPartPr>
                <p14:xfrm>
                  <a:off x="705106" y="1915687"/>
                  <a:ext cx="92160" cy="360"/>
                </p14:xfrm>
              </p:contentPart>
            </mc:Choice>
            <mc:Fallback xmlns="">
              <p:pic>
                <p:nvPicPr>
                  <p:cNvPr id="319" name="Ink 318">
                    <a:extLst>
                      <a:ext uri="{FF2B5EF4-FFF2-40B4-BE49-F238E27FC236}">
                        <a16:creationId xmlns:a16="http://schemas.microsoft.com/office/drawing/2014/main" id="{0D62DD5C-7A5C-2288-E457-C084D98AF82E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696466" y="1906687"/>
                    <a:ext cx="109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320" name="Ink 319">
                    <a:extLst>
                      <a:ext uri="{FF2B5EF4-FFF2-40B4-BE49-F238E27FC236}">
                        <a16:creationId xmlns:a16="http://schemas.microsoft.com/office/drawing/2014/main" id="{BF5ECA1B-EE71-69CF-7153-020BAE5C89B0}"/>
                      </a:ext>
                    </a:extLst>
                  </p14:cNvPr>
                  <p14:cNvContentPartPr/>
                  <p14:nvPr/>
                </p14:nvContentPartPr>
                <p14:xfrm>
                  <a:off x="714106" y="1993447"/>
                  <a:ext cx="51480" cy="2520"/>
                </p14:xfrm>
              </p:contentPart>
            </mc:Choice>
            <mc:Fallback xmlns="">
              <p:pic>
                <p:nvPicPr>
                  <p:cNvPr id="320" name="Ink 319">
                    <a:extLst>
                      <a:ext uri="{FF2B5EF4-FFF2-40B4-BE49-F238E27FC236}">
                        <a16:creationId xmlns:a16="http://schemas.microsoft.com/office/drawing/2014/main" id="{BF5ECA1B-EE71-69CF-7153-020BAE5C89B0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705466" y="1984807"/>
                    <a:ext cx="69120" cy="20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493B2BAD-852F-8E91-8280-D4E7BB0741D1}"/>
                </a:ext>
              </a:extLst>
            </p:cNvPr>
            <p:cNvGrpSpPr/>
            <p:nvPr/>
          </p:nvGrpSpPr>
          <p:grpSpPr>
            <a:xfrm>
              <a:off x="467146" y="1036927"/>
              <a:ext cx="263520" cy="272520"/>
              <a:chOff x="467146" y="1036927"/>
              <a:chExt cx="263520" cy="27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284" name="Ink 283">
                    <a:extLst>
                      <a:ext uri="{FF2B5EF4-FFF2-40B4-BE49-F238E27FC236}">
                        <a16:creationId xmlns:a16="http://schemas.microsoft.com/office/drawing/2014/main" id="{01014079-0AB6-1228-7A6E-89A2E6DDE993}"/>
                      </a:ext>
                    </a:extLst>
                  </p14:cNvPr>
                  <p14:cNvContentPartPr/>
                  <p14:nvPr/>
                </p14:nvContentPartPr>
                <p14:xfrm>
                  <a:off x="678106" y="1155367"/>
                  <a:ext cx="42120" cy="65880"/>
                </p14:xfrm>
              </p:contentPart>
            </mc:Choice>
            <mc:Fallback xmlns="">
              <p:pic>
                <p:nvPicPr>
                  <p:cNvPr id="284" name="Ink 283">
                    <a:extLst>
                      <a:ext uri="{FF2B5EF4-FFF2-40B4-BE49-F238E27FC236}">
                        <a16:creationId xmlns:a16="http://schemas.microsoft.com/office/drawing/2014/main" id="{01014079-0AB6-1228-7A6E-89A2E6DDE993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669466" y="1146727"/>
                    <a:ext cx="5976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285" name="Ink 284">
                    <a:extLst>
                      <a:ext uri="{FF2B5EF4-FFF2-40B4-BE49-F238E27FC236}">
                        <a16:creationId xmlns:a16="http://schemas.microsoft.com/office/drawing/2014/main" id="{C18C2F6B-9C7D-0DC8-0416-5CAFE7DFC071}"/>
                      </a:ext>
                    </a:extLst>
                  </p14:cNvPr>
                  <p14:cNvContentPartPr/>
                  <p14:nvPr/>
                </p14:nvContentPartPr>
                <p14:xfrm>
                  <a:off x="467146" y="1036927"/>
                  <a:ext cx="82440" cy="169200"/>
                </p14:xfrm>
              </p:contentPart>
            </mc:Choice>
            <mc:Fallback xmlns="">
              <p:pic>
                <p:nvPicPr>
                  <p:cNvPr id="285" name="Ink 284">
                    <a:extLst>
                      <a:ext uri="{FF2B5EF4-FFF2-40B4-BE49-F238E27FC236}">
                        <a16:creationId xmlns:a16="http://schemas.microsoft.com/office/drawing/2014/main" id="{C18C2F6B-9C7D-0DC8-0416-5CAFE7DFC071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458506" y="1027927"/>
                    <a:ext cx="10008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287" name="Ink 286">
                    <a:extLst>
                      <a:ext uri="{FF2B5EF4-FFF2-40B4-BE49-F238E27FC236}">
                        <a16:creationId xmlns:a16="http://schemas.microsoft.com/office/drawing/2014/main" id="{0D01F19C-7435-2D2B-48BC-50677C6F997A}"/>
                      </a:ext>
                    </a:extLst>
                  </p14:cNvPr>
                  <p14:cNvContentPartPr/>
                  <p14:nvPr/>
                </p14:nvContentPartPr>
                <p14:xfrm>
                  <a:off x="722026" y="1249327"/>
                  <a:ext cx="360" cy="60120"/>
                </p14:xfrm>
              </p:contentPart>
            </mc:Choice>
            <mc:Fallback xmlns="">
              <p:pic>
                <p:nvPicPr>
                  <p:cNvPr id="287" name="Ink 286">
                    <a:extLst>
                      <a:ext uri="{FF2B5EF4-FFF2-40B4-BE49-F238E27FC236}">
                        <a16:creationId xmlns:a16="http://schemas.microsoft.com/office/drawing/2014/main" id="{0D01F19C-7435-2D2B-48BC-50677C6F997A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713026" y="1240687"/>
                    <a:ext cx="18000" cy="7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322" name="Ink 321">
                    <a:extLst>
                      <a:ext uri="{FF2B5EF4-FFF2-40B4-BE49-F238E27FC236}">
                        <a16:creationId xmlns:a16="http://schemas.microsoft.com/office/drawing/2014/main" id="{195934A7-6DF6-79BA-F35C-9470A13834D5}"/>
                      </a:ext>
                    </a:extLst>
                  </p14:cNvPr>
                  <p14:cNvContentPartPr/>
                  <p14:nvPr/>
                </p14:nvContentPartPr>
                <p14:xfrm>
                  <a:off x="695026" y="1208647"/>
                  <a:ext cx="35640" cy="28440"/>
                </p14:xfrm>
              </p:contentPart>
            </mc:Choice>
            <mc:Fallback xmlns="">
              <p:pic>
                <p:nvPicPr>
                  <p:cNvPr id="322" name="Ink 321">
                    <a:extLst>
                      <a:ext uri="{FF2B5EF4-FFF2-40B4-BE49-F238E27FC236}">
                        <a16:creationId xmlns:a16="http://schemas.microsoft.com/office/drawing/2014/main" id="{195934A7-6DF6-79BA-F35C-9470A13834D5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686386" y="1199647"/>
                    <a:ext cx="53280" cy="46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1C49CCD8-74EB-8201-340F-259CD30E8562}"/>
              </a:ext>
            </a:extLst>
          </p:cNvPr>
          <p:cNvGrpSpPr/>
          <p:nvPr/>
        </p:nvGrpSpPr>
        <p:grpSpPr>
          <a:xfrm>
            <a:off x="305460" y="1118591"/>
            <a:ext cx="505440" cy="1002600"/>
            <a:chOff x="1400266" y="937207"/>
            <a:chExt cx="505440" cy="100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2C4389E1-9EE9-6183-9E4B-8D539EA86D24}"/>
                    </a:ext>
                  </a:extLst>
                </p14:cNvPr>
                <p14:cNvContentPartPr/>
                <p14:nvPr/>
              </p14:nvContentPartPr>
              <p14:xfrm>
                <a:off x="1630306" y="1936927"/>
                <a:ext cx="90000" cy="288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2C4389E1-9EE9-6183-9E4B-8D539EA86D2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621306" y="1927927"/>
                  <a:ext cx="107640" cy="2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9D2B0180-AC18-52A1-8AC5-8A3426E3EA07}"/>
                </a:ext>
              </a:extLst>
            </p:cNvPr>
            <p:cNvGrpSpPr/>
            <p:nvPr/>
          </p:nvGrpSpPr>
          <p:grpSpPr>
            <a:xfrm>
              <a:off x="1548226" y="1489087"/>
              <a:ext cx="357480" cy="337320"/>
              <a:chOff x="1548226" y="1489087"/>
              <a:chExt cx="357480" cy="33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327" name="Ink 326">
                    <a:extLst>
                      <a:ext uri="{FF2B5EF4-FFF2-40B4-BE49-F238E27FC236}">
                        <a16:creationId xmlns:a16="http://schemas.microsoft.com/office/drawing/2014/main" id="{8258C646-69A1-B662-E76B-82BD6BAD7DA2}"/>
                      </a:ext>
                    </a:extLst>
                  </p14:cNvPr>
                  <p14:cNvContentPartPr/>
                  <p14:nvPr/>
                </p14:nvContentPartPr>
                <p14:xfrm>
                  <a:off x="1612306" y="1531927"/>
                  <a:ext cx="18360" cy="214560"/>
                </p14:xfrm>
              </p:contentPart>
            </mc:Choice>
            <mc:Fallback xmlns="">
              <p:pic>
                <p:nvPicPr>
                  <p:cNvPr id="327" name="Ink 326">
                    <a:extLst>
                      <a:ext uri="{FF2B5EF4-FFF2-40B4-BE49-F238E27FC236}">
                        <a16:creationId xmlns:a16="http://schemas.microsoft.com/office/drawing/2014/main" id="{8258C646-69A1-B662-E76B-82BD6BAD7DA2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1603666" y="1522927"/>
                    <a:ext cx="36000" cy="23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328" name="Ink 327">
                    <a:extLst>
                      <a:ext uri="{FF2B5EF4-FFF2-40B4-BE49-F238E27FC236}">
                        <a16:creationId xmlns:a16="http://schemas.microsoft.com/office/drawing/2014/main" id="{F61A1D41-3DF4-B886-545C-FF25D9E9FBF4}"/>
                      </a:ext>
                    </a:extLst>
                  </p14:cNvPr>
                  <p14:cNvContentPartPr/>
                  <p14:nvPr/>
                </p14:nvContentPartPr>
                <p14:xfrm>
                  <a:off x="1548226" y="1752607"/>
                  <a:ext cx="201960" cy="14400"/>
                </p14:xfrm>
              </p:contentPart>
            </mc:Choice>
            <mc:Fallback xmlns="">
              <p:pic>
                <p:nvPicPr>
                  <p:cNvPr id="328" name="Ink 327">
                    <a:extLst>
                      <a:ext uri="{FF2B5EF4-FFF2-40B4-BE49-F238E27FC236}">
                        <a16:creationId xmlns:a16="http://schemas.microsoft.com/office/drawing/2014/main" id="{F61A1D41-3DF4-B886-545C-FF25D9E9FBF4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1539586" y="1743967"/>
                    <a:ext cx="219600" cy="3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329" name="Ink 328">
                    <a:extLst>
                      <a:ext uri="{FF2B5EF4-FFF2-40B4-BE49-F238E27FC236}">
                        <a16:creationId xmlns:a16="http://schemas.microsoft.com/office/drawing/2014/main" id="{01E73E18-9EA2-1EAB-8776-C70E364C6CA4}"/>
                      </a:ext>
                    </a:extLst>
                  </p14:cNvPr>
                  <p14:cNvContentPartPr/>
                  <p14:nvPr/>
                </p14:nvContentPartPr>
                <p14:xfrm>
                  <a:off x="1612666" y="1823887"/>
                  <a:ext cx="92160" cy="2520"/>
                </p14:xfrm>
              </p:contentPart>
            </mc:Choice>
            <mc:Fallback xmlns="">
              <p:pic>
                <p:nvPicPr>
                  <p:cNvPr id="329" name="Ink 328">
                    <a:extLst>
                      <a:ext uri="{FF2B5EF4-FFF2-40B4-BE49-F238E27FC236}">
                        <a16:creationId xmlns:a16="http://schemas.microsoft.com/office/drawing/2014/main" id="{01E73E18-9EA2-1EAB-8776-C70E364C6CA4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1603666" y="1814887"/>
                    <a:ext cx="1098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331" name="Ink 330">
                    <a:extLst>
                      <a:ext uri="{FF2B5EF4-FFF2-40B4-BE49-F238E27FC236}">
                        <a16:creationId xmlns:a16="http://schemas.microsoft.com/office/drawing/2014/main" id="{2B0158A0-6497-A8DE-89A5-06845E572335}"/>
                      </a:ext>
                    </a:extLst>
                  </p14:cNvPr>
                  <p14:cNvContentPartPr/>
                  <p14:nvPr/>
                </p14:nvContentPartPr>
                <p14:xfrm>
                  <a:off x="1623466" y="1489087"/>
                  <a:ext cx="282240" cy="72720"/>
                </p14:xfrm>
              </p:contentPart>
            </mc:Choice>
            <mc:Fallback xmlns="">
              <p:pic>
                <p:nvPicPr>
                  <p:cNvPr id="331" name="Ink 330">
                    <a:extLst>
                      <a:ext uri="{FF2B5EF4-FFF2-40B4-BE49-F238E27FC236}">
                        <a16:creationId xmlns:a16="http://schemas.microsoft.com/office/drawing/2014/main" id="{2B0158A0-6497-A8DE-89A5-06845E572335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1614466" y="1480447"/>
                    <a:ext cx="299880" cy="90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C98C0821-0702-2C62-ACD3-FC9069D0C822}"/>
                </a:ext>
              </a:extLst>
            </p:cNvPr>
            <p:cNvGrpSpPr/>
            <p:nvPr/>
          </p:nvGrpSpPr>
          <p:grpSpPr>
            <a:xfrm>
              <a:off x="1400266" y="937207"/>
              <a:ext cx="207720" cy="455040"/>
              <a:chOff x="1400266" y="937207"/>
              <a:chExt cx="207720" cy="455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324" name="Ink 323">
                    <a:extLst>
                      <a:ext uri="{FF2B5EF4-FFF2-40B4-BE49-F238E27FC236}">
                        <a16:creationId xmlns:a16="http://schemas.microsoft.com/office/drawing/2014/main" id="{99563018-DF46-7AE0-D8AE-7A5CCA628A86}"/>
                      </a:ext>
                    </a:extLst>
                  </p14:cNvPr>
                  <p14:cNvContentPartPr/>
                  <p14:nvPr/>
                </p14:nvContentPartPr>
                <p14:xfrm>
                  <a:off x="1567306" y="1145647"/>
                  <a:ext cx="29880" cy="29520"/>
                </p14:xfrm>
              </p:contentPart>
            </mc:Choice>
            <mc:Fallback xmlns="">
              <p:pic>
                <p:nvPicPr>
                  <p:cNvPr id="324" name="Ink 323">
                    <a:extLst>
                      <a:ext uri="{FF2B5EF4-FFF2-40B4-BE49-F238E27FC236}">
                        <a16:creationId xmlns:a16="http://schemas.microsoft.com/office/drawing/2014/main" id="{99563018-DF46-7AE0-D8AE-7A5CCA628A86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1558666" y="1137007"/>
                    <a:ext cx="47520" cy="4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325" name="Ink 324">
                    <a:extLst>
                      <a:ext uri="{FF2B5EF4-FFF2-40B4-BE49-F238E27FC236}">
                        <a16:creationId xmlns:a16="http://schemas.microsoft.com/office/drawing/2014/main" id="{96ABA8BB-35E5-F9B7-31C4-486AB1409227}"/>
                      </a:ext>
                    </a:extLst>
                  </p14:cNvPr>
                  <p14:cNvContentPartPr/>
                  <p14:nvPr/>
                </p14:nvContentPartPr>
                <p14:xfrm>
                  <a:off x="1429786" y="1000567"/>
                  <a:ext cx="57600" cy="91080"/>
                </p14:xfrm>
              </p:contentPart>
            </mc:Choice>
            <mc:Fallback xmlns="">
              <p:pic>
                <p:nvPicPr>
                  <p:cNvPr id="325" name="Ink 324">
                    <a:extLst>
                      <a:ext uri="{FF2B5EF4-FFF2-40B4-BE49-F238E27FC236}">
                        <a16:creationId xmlns:a16="http://schemas.microsoft.com/office/drawing/2014/main" id="{96ABA8BB-35E5-F9B7-31C4-486AB1409227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1421146" y="991567"/>
                    <a:ext cx="75240" cy="10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332" name="Ink 331">
                    <a:extLst>
                      <a:ext uri="{FF2B5EF4-FFF2-40B4-BE49-F238E27FC236}">
                        <a16:creationId xmlns:a16="http://schemas.microsoft.com/office/drawing/2014/main" id="{D2C2D1ED-5C28-A855-75A2-230A4591B6D9}"/>
                      </a:ext>
                    </a:extLst>
                  </p14:cNvPr>
                  <p14:cNvContentPartPr/>
                  <p14:nvPr/>
                </p14:nvContentPartPr>
                <p14:xfrm>
                  <a:off x="1565866" y="1151767"/>
                  <a:ext cx="23760" cy="207720"/>
                </p14:xfrm>
              </p:contentPart>
            </mc:Choice>
            <mc:Fallback xmlns="">
              <p:pic>
                <p:nvPicPr>
                  <p:cNvPr id="332" name="Ink 331">
                    <a:extLst>
                      <a:ext uri="{FF2B5EF4-FFF2-40B4-BE49-F238E27FC236}">
                        <a16:creationId xmlns:a16="http://schemas.microsoft.com/office/drawing/2014/main" id="{D2C2D1ED-5C28-A855-75A2-230A4591B6D9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1557226" y="1143127"/>
                    <a:ext cx="41400" cy="22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335" name="Ink 334">
                    <a:extLst>
                      <a:ext uri="{FF2B5EF4-FFF2-40B4-BE49-F238E27FC236}">
                        <a16:creationId xmlns:a16="http://schemas.microsoft.com/office/drawing/2014/main" id="{50C2CBA9-42D3-8EBA-255D-7E309ADAD93C}"/>
                      </a:ext>
                    </a:extLst>
                  </p14:cNvPr>
                  <p14:cNvContentPartPr/>
                  <p14:nvPr/>
                </p14:nvContentPartPr>
                <p14:xfrm>
                  <a:off x="1400266" y="993007"/>
                  <a:ext cx="137160" cy="93240"/>
                </p14:xfrm>
              </p:contentPart>
            </mc:Choice>
            <mc:Fallback xmlns="">
              <p:pic>
                <p:nvPicPr>
                  <p:cNvPr id="335" name="Ink 334">
                    <a:extLst>
                      <a:ext uri="{FF2B5EF4-FFF2-40B4-BE49-F238E27FC236}">
                        <a16:creationId xmlns:a16="http://schemas.microsoft.com/office/drawing/2014/main" id="{50C2CBA9-42D3-8EBA-255D-7E309ADAD93C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1391626" y="984367"/>
                    <a:ext cx="15480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337" name="Ink 336">
                    <a:extLst>
                      <a:ext uri="{FF2B5EF4-FFF2-40B4-BE49-F238E27FC236}">
                        <a16:creationId xmlns:a16="http://schemas.microsoft.com/office/drawing/2014/main" id="{091E81A2-0331-8541-7F35-CEF099F196F1}"/>
                      </a:ext>
                    </a:extLst>
                  </p14:cNvPr>
                  <p14:cNvContentPartPr/>
                  <p14:nvPr/>
                </p14:nvContentPartPr>
                <p14:xfrm>
                  <a:off x="1506466" y="937207"/>
                  <a:ext cx="43200" cy="108360"/>
                </p14:xfrm>
              </p:contentPart>
            </mc:Choice>
            <mc:Fallback xmlns="">
              <p:pic>
                <p:nvPicPr>
                  <p:cNvPr id="337" name="Ink 336">
                    <a:extLst>
                      <a:ext uri="{FF2B5EF4-FFF2-40B4-BE49-F238E27FC236}">
                        <a16:creationId xmlns:a16="http://schemas.microsoft.com/office/drawing/2014/main" id="{091E81A2-0331-8541-7F35-CEF099F196F1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1497826" y="928567"/>
                    <a:ext cx="6084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339" name="Ink 338">
                    <a:extLst>
                      <a:ext uri="{FF2B5EF4-FFF2-40B4-BE49-F238E27FC236}">
                        <a16:creationId xmlns:a16="http://schemas.microsoft.com/office/drawing/2014/main" id="{5B77E86A-2A5D-23B6-FAD2-F782E60F700B}"/>
                      </a:ext>
                    </a:extLst>
                  </p14:cNvPr>
                  <p14:cNvContentPartPr/>
                  <p14:nvPr/>
                </p14:nvContentPartPr>
                <p14:xfrm>
                  <a:off x="1542106" y="1129447"/>
                  <a:ext cx="65880" cy="262800"/>
                </p14:xfrm>
              </p:contentPart>
            </mc:Choice>
            <mc:Fallback xmlns="">
              <p:pic>
                <p:nvPicPr>
                  <p:cNvPr id="339" name="Ink 338">
                    <a:extLst>
                      <a:ext uri="{FF2B5EF4-FFF2-40B4-BE49-F238E27FC236}">
                        <a16:creationId xmlns:a16="http://schemas.microsoft.com/office/drawing/2014/main" id="{5B77E86A-2A5D-23B6-FAD2-F782E60F700B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1533466" y="1120447"/>
                    <a:ext cx="83520" cy="280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43" name="Rectangle 342">
            <a:extLst>
              <a:ext uri="{FF2B5EF4-FFF2-40B4-BE49-F238E27FC236}">
                <a16:creationId xmlns:a16="http://schemas.microsoft.com/office/drawing/2014/main" id="{1A827490-1EC2-D7EA-A7F2-6756421EE338}"/>
              </a:ext>
            </a:extLst>
          </p:cNvPr>
          <p:cNvSpPr/>
          <p:nvPr/>
        </p:nvSpPr>
        <p:spPr>
          <a:xfrm>
            <a:off x="73300" y="223067"/>
            <a:ext cx="1767466" cy="195474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78C0483C-7B6E-8E60-B362-D18DDBABBADB}"/>
              </a:ext>
            </a:extLst>
          </p:cNvPr>
          <p:cNvSpPr/>
          <p:nvPr/>
        </p:nvSpPr>
        <p:spPr>
          <a:xfrm>
            <a:off x="5773426" y="338501"/>
            <a:ext cx="1915716" cy="137481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239F9D6-8A8E-46AD-1773-28D8C020E57D}"/>
                  </a:ext>
                </a:extLst>
              </p14:cNvPr>
              <p14:cNvContentPartPr/>
              <p14:nvPr/>
            </p14:nvContentPartPr>
            <p14:xfrm>
              <a:off x="136620" y="2976587"/>
              <a:ext cx="200160" cy="70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239F9D6-8A8E-46AD-1773-28D8C020E57D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127620" y="2967947"/>
                <a:ext cx="217800" cy="88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54DE9360-EDBE-DBD9-1E53-ADF39F53A143}"/>
              </a:ext>
            </a:extLst>
          </p:cNvPr>
          <p:cNvGrpSpPr/>
          <p:nvPr/>
        </p:nvGrpSpPr>
        <p:grpSpPr>
          <a:xfrm>
            <a:off x="165420" y="3141827"/>
            <a:ext cx="554400" cy="357480"/>
            <a:chOff x="774808" y="2871778"/>
            <a:chExt cx="554400" cy="35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8910D30-85A8-FD54-F18D-BDE6E66937A8}"/>
                    </a:ext>
                  </a:extLst>
                </p14:cNvPr>
                <p14:cNvContentPartPr/>
                <p14:nvPr/>
              </p14:nvContentPartPr>
              <p14:xfrm>
                <a:off x="787048" y="2871778"/>
                <a:ext cx="227520" cy="357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8910D30-85A8-FD54-F18D-BDE6E66937A8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78048" y="2862778"/>
                  <a:ext cx="24516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DD8A4BD-0A80-9E75-031F-F12B95E9F023}"/>
                    </a:ext>
                  </a:extLst>
                </p14:cNvPr>
                <p14:cNvContentPartPr/>
                <p14:nvPr/>
              </p14:nvContentPartPr>
              <p14:xfrm>
                <a:off x="774808" y="3047458"/>
                <a:ext cx="224280" cy="18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DD8A4BD-0A80-9E75-031F-F12B95E9F023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65808" y="3038818"/>
                  <a:ext cx="2419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54D379C-BABC-7624-BACF-F0F300BCF947}"/>
                    </a:ext>
                  </a:extLst>
                </p14:cNvPr>
                <p14:cNvContentPartPr/>
                <p14:nvPr/>
              </p14:nvContentPartPr>
              <p14:xfrm>
                <a:off x="1153168" y="2939818"/>
                <a:ext cx="11160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54D379C-BABC-7624-BACF-F0F300BCF947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144168" y="2930818"/>
                  <a:ext cx="129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00235DA-74A1-DA55-3352-5D05F63E881C}"/>
                    </a:ext>
                  </a:extLst>
                </p14:cNvPr>
                <p14:cNvContentPartPr/>
                <p14:nvPr/>
              </p14:nvContentPartPr>
              <p14:xfrm>
                <a:off x="1207528" y="3030898"/>
                <a:ext cx="12168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00235DA-74A1-DA55-3352-5D05F63E881C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198888" y="3021898"/>
                  <a:ext cx="1393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1063E462-5D69-8FCF-C63D-1D8C816EB640}"/>
              </a:ext>
            </a:extLst>
          </p:cNvPr>
          <p:cNvGrpSpPr/>
          <p:nvPr/>
        </p:nvGrpSpPr>
        <p:grpSpPr>
          <a:xfrm>
            <a:off x="2050560" y="3277059"/>
            <a:ext cx="190080" cy="247320"/>
            <a:chOff x="2854888" y="5020618"/>
            <a:chExt cx="190080" cy="24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2547F245-6C6D-D3C6-1046-51C368C745AF}"/>
                    </a:ext>
                  </a:extLst>
                </p14:cNvPr>
                <p14:cNvContentPartPr/>
                <p14:nvPr/>
              </p14:nvContentPartPr>
              <p14:xfrm>
                <a:off x="2930488" y="5020618"/>
                <a:ext cx="34200" cy="24732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2547F245-6C6D-D3C6-1046-51C368C745AF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921848" y="5011618"/>
                  <a:ext cx="5184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C23707A0-9F62-EEFE-222F-69E0C1134786}"/>
                    </a:ext>
                  </a:extLst>
                </p14:cNvPr>
                <p14:cNvContentPartPr/>
                <p14:nvPr/>
              </p14:nvContentPartPr>
              <p14:xfrm>
                <a:off x="2854888" y="5120338"/>
                <a:ext cx="190080" cy="36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C23707A0-9F62-EEFE-222F-69E0C1134786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2845888" y="5111338"/>
                  <a:ext cx="2077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E37B6B51-0F16-6CE9-CCF4-9D8654AD36EA}"/>
              </a:ext>
            </a:extLst>
          </p:cNvPr>
          <p:cNvGrpSpPr/>
          <p:nvPr/>
        </p:nvGrpSpPr>
        <p:grpSpPr>
          <a:xfrm>
            <a:off x="963000" y="2953059"/>
            <a:ext cx="828000" cy="862560"/>
            <a:chOff x="1767328" y="4696618"/>
            <a:chExt cx="828000" cy="86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3E1A8BE6-A99A-7C16-72CB-E238A9DA801A}"/>
                    </a:ext>
                  </a:extLst>
                </p14:cNvPr>
                <p14:cNvContentPartPr/>
                <p14:nvPr/>
              </p14:nvContentPartPr>
              <p14:xfrm>
                <a:off x="1923208" y="5362618"/>
                <a:ext cx="120240" cy="1591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3E1A8BE6-A99A-7C16-72CB-E238A9DA801A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914208" y="5353618"/>
                  <a:ext cx="1378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E68730D1-4945-94AA-37AD-D5FDE66413B0}"/>
                    </a:ext>
                  </a:extLst>
                </p14:cNvPr>
                <p14:cNvContentPartPr/>
                <p14:nvPr/>
              </p14:nvContentPartPr>
              <p14:xfrm>
                <a:off x="1767328" y="4696618"/>
                <a:ext cx="296280" cy="49176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E68730D1-4945-94AA-37AD-D5FDE66413B0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758328" y="4687978"/>
                  <a:ext cx="313920" cy="50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23E15603-6E4E-1B27-CF26-766F37B25CAA}"/>
                    </a:ext>
                  </a:extLst>
                </p14:cNvPr>
                <p14:cNvContentPartPr/>
                <p14:nvPr/>
              </p14:nvContentPartPr>
              <p14:xfrm>
                <a:off x="2258008" y="4877698"/>
                <a:ext cx="179280" cy="2365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23E15603-6E4E-1B27-CF26-766F37B25CAA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249368" y="4869058"/>
                  <a:ext cx="19692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4ECB31E5-8C82-CB2F-0758-36D2052D1096}"/>
                    </a:ext>
                  </a:extLst>
                </p14:cNvPr>
                <p14:cNvContentPartPr/>
                <p14:nvPr/>
              </p14:nvContentPartPr>
              <p14:xfrm>
                <a:off x="2449528" y="5031058"/>
                <a:ext cx="92160" cy="7308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4ECB31E5-8C82-CB2F-0758-36D2052D1096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2440888" y="5022418"/>
                  <a:ext cx="10980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B559CDAF-559D-AD7F-3D8F-B84372D7B999}"/>
                    </a:ext>
                  </a:extLst>
                </p14:cNvPr>
                <p14:cNvContentPartPr/>
                <p14:nvPr/>
              </p14:nvContentPartPr>
              <p14:xfrm>
                <a:off x="2161168" y="4701658"/>
                <a:ext cx="286200" cy="85752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B559CDAF-559D-AD7F-3D8F-B84372D7B999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152168" y="4692658"/>
                  <a:ext cx="303840" cy="87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15B155A3-0303-92D8-D167-D59036485D5B}"/>
                    </a:ext>
                  </a:extLst>
                </p14:cNvPr>
                <p14:cNvContentPartPr/>
                <p14:nvPr/>
              </p14:nvContentPartPr>
              <p14:xfrm>
                <a:off x="2264128" y="5215018"/>
                <a:ext cx="331200" cy="36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15B155A3-0303-92D8-D167-D59036485D5B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2255128" y="5206378"/>
                  <a:ext cx="34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9D58D556-EA71-8755-6A61-1A8F6E678071}"/>
                    </a:ext>
                  </a:extLst>
                </p14:cNvPr>
                <p14:cNvContentPartPr/>
                <p14:nvPr/>
              </p14:nvContentPartPr>
              <p14:xfrm>
                <a:off x="2346208" y="5303578"/>
                <a:ext cx="199800" cy="18936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9D58D556-EA71-8755-6A61-1A8F6E678071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2337568" y="5294578"/>
                  <a:ext cx="2174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AA60B34F-6610-B4FE-7632-ACB666FC5E6B}"/>
                    </a:ext>
                  </a:extLst>
                </p14:cNvPr>
                <p14:cNvContentPartPr/>
                <p14:nvPr/>
              </p14:nvContentPartPr>
              <p14:xfrm>
                <a:off x="2458168" y="5104498"/>
                <a:ext cx="360" cy="795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AA60B34F-6610-B4FE-7632-ACB666FC5E6B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2449528" y="5095858"/>
                  <a:ext cx="18000" cy="97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282B9519-B81E-16C8-F081-5178B7FF5EB7}"/>
              </a:ext>
            </a:extLst>
          </p:cNvPr>
          <p:cNvGrpSpPr/>
          <p:nvPr/>
        </p:nvGrpSpPr>
        <p:grpSpPr>
          <a:xfrm>
            <a:off x="2461320" y="3076899"/>
            <a:ext cx="974520" cy="731160"/>
            <a:chOff x="3265648" y="4820458"/>
            <a:chExt cx="974520" cy="73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F42CD72E-22D4-74B7-8C1A-6A348C8118F7}"/>
                    </a:ext>
                  </a:extLst>
                </p14:cNvPr>
                <p14:cNvContentPartPr/>
                <p14:nvPr/>
              </p14:nvContentPartPr>
              <p14:xfrm>
                <a:off x="3347728" y="4916578"/>
                <a:ext cx="360" cy="11628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F42CD72E-22D4-74B7-8C1A-6A348C8118F7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338728" y="4907938"/>
                  <a:ext cx="180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D432D2E4-908B-9551-FC79-E9EF1E90B750}"/>
                    </a:ext>
                  </a:extLst>
                </p14:cNvPr>
                <p14:cNvContentPartPr/>
                <p14:nvPr/>
              </p14:nvContentPartPr>
              <p14:xfrm>
                <a:off x="3265648" y="5049778"/>
                <a:ext cx="285840" cy="3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D432D2E4-908B-9551-FC79-E9EF1E90B750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3257008" y="5040778"/>
                  <a:ext cx="303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D8F96B92-166B-B001-56C6-39EC6B523E2A}"/>
                    </a:ext>
                  </a:extLst>
                </p14:cNvPr>
                <p14:cNvContentPartPr/>
                <p14:nvPr/>
              </p14:nvContentPartPr>
              <p14:xfrm>
                <a:off x="3341248" y="5189098"/>
                <a:ext cx="132480" cy="20052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D8F96B92-166B-B001-56C6-39EC6B523E2A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3332248" y="5180098"/>
                  <a:ext cx="15012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5F5A4CA4-CB69-1EDE-6B46-1C8E0ECCFC7E}"/>
                    </a:ext>
                  </a:extLst>
                </p14:cNvPr>
                <p14:cNvContentPartPr/>
                <p14:nvPr/>
              </p14:nvContentPartPr>
              <p14:xfrm>
                <a:off x="3329368" y="5232658"/>
                <a:ext cx="147240" cy="31896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5F5A4CA4-CB69-1EDE-6B46-1C8E0ECCFC7E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3320728" y="5224018"/>
                  <a:ext cx="16488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15575E0D-BC17-D383-3F9C-573EFD6D6E16}"/>
                    </a:ext>
                  </a:extLst>
                </p14:cNvPr>
                <p14:cNvContentPartPr/>
                <p14:nvPr/>
              </p14:nvContentPartPr>
              <p14:xfrm>
                <a:off x="3768928" y="4924138"/>
                <a:ext cx="147240" cy="27324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15575E0D-BC17-D383-3F9C-573EFD6D6E16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3760288" y="4915498"/>
                  <a:ext cx="1648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649C6A67-DB5A-0453-5890-DF0928B7843F}"/>
                    </a:ext>
                  </a:extLst>
                </p14:cNvPr>
                <p14:cNvContentPartPr/>
                <p14:nvPr/>
              </p14:nvContentPartPr>
              <p14:xfrm>
                <a:off x="3939208" y="5110978"/>
                <a:ext cx="93960" cy="15120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649C6A67-DB5A-0453-5890-DF0928B7843F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3930208" y="5101978"/>
                  <a:ext cx="1116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9E6BBCCE-0B88-BDA4-0EF0-4600B33626AF}"/>
                    </a:ext>
                  </a:extLst>
                </p14:cNvPr>
                <p14:cNvContentPartPr/>
                <p14:nvPr/>
              </p14:nvContentPartPr>
              <p14:xfrm>
                <a:off x="4041448" y="5090098"/>
                <a:ext cx="198720" cy="27144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9E6BBCCE-0B88-BDA4-0EF0-4600B33626AF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4032808" y="5081098"/>
                  <a:ext cx="21636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506594CC-74A7-6702-9672-52BF5838852C}"/>
                    </a:ext>
                  </a:extLst>
                </p14:cNvPr>
                <p14:cNvContentPartPr/>
                <p14:nvPr/>
              </p14:nvContentPartPr>
              <p14:xfrm>
                <a:off x="3665968" y="4820458"/>
                <a:ext cx="202680" cy="56520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506594CC-74A7-6702-9672-52BF5838852C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3656968" y="4811818"/>
                  <a:ext cx="220320" cy="58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26058E43-2985-A68A-5C86-50A2B70681DD}"/>
              </a:ext>
            </a:extLst>
          </p:cNvPr>
          <p:cNvGrpSpPr/>
          <p:nvPr/>
        </p:nvGrpSpPr>
        <p:grpSpPr>
          <a:xfrm>
            <a:off x="3474360" y="3245739"/>
            <a:ext cx="204480" cy="179640"/>
            <a:chOff x="4278688" y="4989298"/>
            <a:chExt cx="20448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A7985632-2BAE-083F-467D-4AC25A6D67FD}"/>
                    </a:ext>
                  </a:extLst>
                </p14:cNvPr>
                <p14:cNvContentPartPr/>
                <p14:nvPr/>
              </p14:nvContentPartPr>
              <p14:xfrm>
                <a:off x="4278688" y="5083258"/>
                <a:ext cx="204480" cy="36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A7985632-2BAE-083F-467D-4AC25A6D67FD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4269688" y="5074258"/>
                  <a:ext cx="222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0AAD4BE1-8D3A-ED98-2729-7EF1919DDD09}"/>
                    </a:ext>
                  </a:extLst>
                </p14:cNvPr>
                <p14:cNvContentPartPr/>
                <p14:nvPr/>
              </p14:nvContentPartPr>
              <p14:xfrm>
                <a:off x="4383448" y="4989298"/>
                <a:ext cx="360" cy="17964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0AAD4BE1-8D3A-ED98-2729-7EF1919DDD09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4374448" y="4980658"/>
                  <a:ext cx="18000" cy="19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5A66A750-30C1-8C6A-6764-0E9358924E51}"/>
              </a:ext>
            </a:extLst>
          </p:cNvPr>
          <p:cNvGrpSpPr/>
          <p:nvPr/>
        </p:nvGrpSpPr>
        <p:grpSpPr>
          <a:xfrm>
            <a:off x="3851280" y="2999139"/>
            <a:ext cx="1238400" cy="864720"/>
            <a:chOff x="4655608" y="4742698"/>
            <a:chExt cx="1238400" cy="86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628072A4-F79B-B037-060E-6EBDF9DB313F}"/>
                    </a:ext>
                  </a:extLst>
                </p14:cNvPr>
                <p14:cNvContentPartPr/>
                <p14:nvPr/>
              </p14:nvContentPartPr>
              <p14:xfrm>
                <a:off x="4655608" y="4963738"/>
                <a:ext cx="205920" cy="18324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628072A4-F79B-B037-060E-6EBDF9DB313F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4646608" y="4955098"/>
                  <a:ext cx="2235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D0950D61-1680-DF3C-D2BA-B3DCF305A5FA}"/>
                    </a:ext>
                  </a:extLst>
                </p14:cNvPr>
                <p14:cNvContentPartPr/>
                <p14:nvPr/>
              </p14:nvContentPartPr>
              <p14:xfrm>
                <a:off x="4874488" y="5056978"/>
                <a:ext cx="155160" cy="25560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D0950D61-1680-DF3C-D2BA-B3DCF305A5FA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4865488" y="5048338"/>
                  <a:ext cx="1728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6764917A-A602-A629-B3C0-06184480F12E}"/>
                    </a:ext>
                  </a:extLst>
                </p14:cNvPr>
                <p14:cNvContentPartPr/>
                <p14:nvPr/>
              </p14:nvContentPartPr>
              <p14:xfrm>
                <a:off x="5059888" y="5065978"/>
                <a:ext cx="89280" cy="15876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6764917A-A602-A629-B3C0-06184480F12E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051248" y="5057338"/>
                  <a:ext cx="1069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D4CB3FC5-4170-E2BC-6648-1186F8C2058A}"/>
                    </a:ext>
                  </a:extLst>
                </p14:cNvPr>
                <p14:cNvContentPartPr/>
                <p14:nvPr/>
              </p14:nvContentPartPr>
              <p14:xfrm>
                <a:off x="5179048" y="4826218"/>
                <a:ext cx="126720" cy="54684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D4CB3FC5-4170-E2BC-6648-1186F8C2058A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5170048" y="4817578"/>
                  <a:ext cx="144360" cy="56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053F76EB-999A-2BD3-D7A3-84BF76A98D32}"/>
                    </a:ext>
                  </a:extLst>
                </p14:cNvPr>
                <p14:cNvContentPartPr/>
                <p14:nvPr/>
              </p14:nvContentPartPr>
              <p14:xfrm>
                <a:off x="5167168" y="4742698"/>
                <a:ext cx="293400" cy="86472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053F76EB-999A-2BD3-D7A3-84BF76A98D32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158168" y="4734058"/>
                  <a:ext cx="311040" cy="88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8789F3B0-E7C1-0ACC-DA05-61A76433956D}"/>
                    </a:ext>
                  </a:extLst>
                </p14:cNvPr>
                <p14:cNvContentPartPr/>
                <p14:nvPr/>
              </p14:nvContentPartPr>
              <p14:xfrm>
                <a:off x="5546248" y="5062378"/>
                <a:ext cx="215280" cy="16560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8789F3B0-E7C1-0ACC-DA05-61A76433956D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5537248" y="5053738"/>
                  <a:ext cx="2329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773667E1-1260-A183-784F-1D160880360E}"/>
                    </a:ext>
                  </a:extLst>
                </p14:cNvPr>
                <p14:cNvContentPartPr/>
                <p14:nvPr/>
              </p14:nvContentPartPr>
              <p14:xfrm>
                <a:off x="5809768" y="5206738"/>
                <a:ext cx="84240" cy="15444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773667E1-1260-A183-784F-1D160880360E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5801128" y="5198098"/>
                  <a:ext cx="101880" cy="17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7CDEC0C8-1793-73E6-A16C-684E05D84677}"/>
              </a:ext>
            </a:extLst>
          </p:cNvPr>
          <p:cNvGrpSpPr/>
          <p:nvPr/>
        </p:nvGrpSpPr>
        <p:grpSpPr>
          <a:xfrm>
            <a:off x="5458800" y="3111947"/>
            <a:ext cx="180000" cy="290160"/>
            <a:chOff x="4018713" y="6032938"/>
            <a:chExt cx="180000" cy="29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E13872A9-A686-BCE6-8286-8C0DC8F18565}"/>
                    </a:ext>
                  </a:extLst>
                </p14:cNvPr>
                <p14:cNvContentPartPr/>
                <p14:nvPr/>
              </p14:nvContentPartPr>
              <p14:xfrm>
                <a:off x="4061248" y="6032938"/>
                <a:ext cx="4320" cy="29016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E13872A9-A686-BCE6-8286-8C0DC8F18565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4052608" y="6023938"/>
                  <a:ext cx="2196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1C1213DC-98DE-C641-F225-05BECED34BFB}"/>
                    </a:ext>
                  </a:extLst>
                </p14:cNvPr>
                <p14:cNvContentPartPr/>
                <p14:nvPr/>
              </p14:nvContentPartPr>
              <p14:xfrm>
                <a:off x="4018713" y="6223378"/>
                <a:ext cx="180000" cy="3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1C1213DC-98DE-C641-F225-05BECED34BFB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4009713" y="6214738"/>
                  <a:ext cx="1976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5B2D49EB-13D1-9EE3-BF66-77E73B343DA4}"/>
              </a:ext>
            </a:extLst>
          </p:cNvPr>
          <p:cNvGrpSpPr/>
          <p:nvPr/>
        </p:nvGrpSpPr>
        <p:grpSpPr>
          <a:xfrm>
            <a:off x="6099622" y="3047507"/>
            <a:ext cx="2597040" cy="794880"/>
            <a:chOff x="4373008" y="5909818"/>
            <a:chExt cx="2597040" cy="79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4ABF4654-0C7E-0F09-5BCC-287EC036BF5A}"/>
                    </a:ext>
                  </a:extLst>
                </p14:cNvPr>
                <p14:cNvContentPartPr/>
                <p14:nvPr/>
              </p14:nvContentPartPr>
              <p14:xfrm>
                <a:off x="4434568" y="5909818"/>
                <a:ext cx="360" cy="7344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4ABF4654-0C7E-0F09-5BCC-287EC036BF5A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4425928" y="5900818"/>
                  <a:ext cx="1800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507DA422-ED85-6F69-A16B-49DB3CCBBA04}"/>
                    </a:ext>
                  </a:extLst>
                </p14:cNvPr>
                <p14:cNvContentPartPr/>
                <p14:nvPr/>
              </p14:nvContentPartPr>
              <p14:xfrm>
                <a:off x="4373008" y="6057058"/>
                <a:ext cx="285480" cy="36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507DA422-ED85-6F69-A16B-49DB3CCBBA04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4364368" y="6048058"/>
                  <a:ext cx="303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8A070D4F-52E7-F2B1-579A-D9EB51912A90}"/>
                    </a:ext>
                  </a:extLst>
                </p14:cNvPr>
                <p14:cNvContentPartPr/>
                <p14:nvPr/>
              </p14:nvContentPartPr>
              <p14:xfrm>
                <a:off x="4404688" y="6132658"/>
                <a:ext cx="200160" cy="26136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8A070D4F-52E7-F2B1-579A-D9EB51912A90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4395688" y="6123658"/>
                  <a:ext cx="21780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FB1EEEB6-89C1-0C96-86A9-4B56A16EA4AA}"/>
                    </a:ext>
                  </a:extLst>
                </p14:cNvPr>
                <p14:cNvContentPartPr/>
                <p14:nvPr/>
              </p14:nvContentPartPr>
              <p14:xfrm>
                <a:off x="4805728" y="5922778"/>
                <a:ext cx="239040" cy="35532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FB1EEEB6-89C1-0C96-86A9-4B56A16EA4AA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4796728" y="5913778"/>
                  <a:ext cx="25668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CBFBE6DB-9FCB-3593-DD34-17A33E4D6644}"/>
                    </a:ext>
                  </a:extLst>
                </p14:cNvPr>
                <p14:cNvContentPartPr/>
                <p14:nvPr/>
              </p14:nvContentPartPr>
              <p14:xfrm>
                <a:off x="4819048" y="6427138"/>
                <a:ext cx="86040" cy="15696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CBFBE6DB-9FCB-3593-DD34-17A33E4D6644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4810408" y="6418138"/>
                  <a:ext cx="10368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5EADC445-DBA0-F7B5-A838-2560C3C615DD}"/>
                    </a:ext>
                  </a:extLst>
                </p14:cNvPr>
                <p14:cNvContentPartPr/>
                <p14:nvPr/>
              </p14:nvContentPartPr>
              <p14:xfrm>
                <a:off x="4928488" y="6457018"/>
                <a:ext cx="211320" cy="24768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5EADC445-DBA0-F7B5-A838-2560C3C615DD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4919848" y="6448018"/>
                  <a:ext cx="22896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166E28DE-240C-4392-2BC3-96E458CAF2A7}"/>
                    </a:ext>
                  </a:extLst>
                </p14:cNvPr>
                <p14:cNvContentPartPr/>
                <p14:nvPr/>
              </p14:nvContentPartPr>
              <p14:xfrm>
                <a:off x="5219008" y="6028618"/>
                <a:ext cx="194040" cy="16740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166E28DE-240C-4392-2BC3-96E458CAF2A7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5210008" y="6019618"/>
                  <a:ext cx="2116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68BD7E25-9775-2D3E-66D9-3F414D0DA854}"/>
                    </a:ext>
                  </a:extLst>
                </p14:cNvPr>
                <p14:cNvContentPartPr/>
                <p14:nvPr/>
              </p14:nvContentPartPr>
              <p14:xfrm>
                <a:off x="5451568" y="6156418"/>
                <a:ext cx="100440" cy="15012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68BD7E25-9775-2D3E-66D9-3F414D0DA854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5442568" y="6147418"/>
                  <a:ext cx="1180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4433CC6D-9F72-8A06-FCD2-C95F996450D5}"/>
                    </a:ext>
                  </a:extLst>
                </p14:cNvPr>
                <p14:cNvContentPartPr/>
                <p14:nvPr/>
              </p14:nvContentPartPr>
              <p14:xfrm>
                <a:off x="5623648" y="6063178"/>
                <a:ext cx="255600" cy="15660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4433CC6D-9F72-8A06-FCD2-C95F996450D5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5615008" y="6054178"/>
                  <a:ext cx="2732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EF5AD86E-9987-5019-674B-2913E600E1E5}"/>
                    </a:ext>
                  </a:extLst>
                </p14:cNvPr>
                <p14:cNvContentPartPr/>
                <p14:nvPr/>
              </p14:nvContentPartPr>
              <p14:xfrm>
                <a:off x="5942248" y="6183058"/>
                <a:ext cx="73440" cy="8496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EF5AD86E-9987-5019-674B-2913E600E1E5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5933608" y="6174418"/>
                  <a:ext cx="9108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0EE2FB33-CDAE-5459-830C-A1904537B8D4}"/>
                    </a:ext>
                  </a:extLst>
                </p14:cNvPr>
                <p14:cNvContentPartPr/>
                <p14:nvPr/>
              </p14:nvContentPartPr>
              <p14:xfrm>
                <a:off x="6101008" y="6141658"/>
                <a:ext cx="190080" cy="26748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0EE2FB33-CDAE-5459-830C-A1904537B8D4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6092008" y="6133018"/>
                  <a:ext cx="2077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6A080D58-71BC-5BDE-DED4-27FA1FFD0BCC}"/>
                    </a:ext>
                  </a:extLst>
                </p14:cNvPr>
                <p14:cNvContentPartPr/>
                <p14:nvPr/>
              </p14:nvContentPartPr>
              <p14:xfrm>
                <a:off x="6369928" y="5999098"/>
                <a:ext cx="228960" cy="16236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6A080D58-71BC-5BDE-DED4-27FA1FFD0BCC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6361288" y="5990098"/>
                  <a:ext cx="2466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1DF8E5DF-4FB0-0D60-6069-B8E4F44ECA14}"/>
                    </a:ext>
                  </a:extLst>
                </p14:cNvPr>
                <p14:cNvContentPartPr/>
                <p14:nvPr/>
              </p14:nvContentPartPr>
              <p14:xfrm>
                <a:off x="6677008" y="6017098"/>
                <a:ext cx="293040" cy="35388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1DF8E5DF-4FB0-0D60-6069-B8E4F44ECA14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6668368" y="6008098"/>
                  <a:ext cx="310680" cy="371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CCA606C-93D4-EA4A-968F-796E6EEFBAC7}"/>
                  </a:ext>
                </a:extLst>
              </p14:cNvPr>
              <p14:cNvContentPartPr/>
              <p14:nvPr/>
            </p14:nvContentPartPr>
            <p14:xfrm>
              <a:off x="5394328" y="3305578"/>
              <a:ext cx="1047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CCA606C-93D4-EA4A-968F-796E6EEFBAC7}"/>
                  </a:ext>
                </a:extLst>
              </p:cNvPr>
              <p:cNvPicPr/>
              <p:nvPr/>
            </p:nvPicPr>
            <p:blipFill>
              <a:blip r:embed="rId377"/>
              <a:stretch>
                <a:fillRect/>
              </a:stretch>
            </p:blipFill>
            <p:spPr>
              <a:xfrm>
                <a:off x="5385688" y="3296938"/>
                <a:ext cx="1224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1" name="Group 180">
            <a:extLst>
              <a:ext uri="{FF2B5EF4-FFF2-40B4-BE49-F238E27FC236}">
                <a16:creationId xmlns:a16="http://schemas.microsoft.com/office/drawing/2014/main" id="{20E0954D-C27E-AC73-CC39-F8C406FA6869}"/>
              </a:ext>
            </a:extLst>
          </p:cNvPr>
          <p:cNvGrpSpPr/>
          <p:nvPr/>
        </p:nvGrpSpPr>
        <p:grpSpPr>
          <a:xfrm>
            <a:off x="671128" y="4587538"/>
            <a:ext cx="141840" cy="97560"/>
            <a:chOff x="671128" y="4587538"/>
            <a:chExt cx="141840" cy="9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88CDBD4-3146-0AFD-B028-EDADCBC64A83}"/>
                    </a:ext>
                  </a:extLst>
                </p14:cNvPr>
                <p14:cNvContentPartPr/>
                <p14:nvPr/>
              </p14:nvContentPartPr>
              <p14:xfrm>
                <a:off x="671128" y="4587538"/>
                <a:ext cx="13716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88CDBD4-3146-0AFD-B028-EDADCBC64A83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662128" y="4578898"/>
                  <a:ext cx="154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A2B6C32-D776-23E0-DFF0-1A0E14D550D4}"/>
                    </a:ext>
                  </a:extLst>
                </p14:cNvPr>
                <p14:cNvContentPartPr/>
                <p14:nvPr/>
              </p14:nvContentPartPr>
              <p14:xfrm>
                <a:off x="692368" y="4681858"/>
                <a:ext cx="120600" cy="3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A2B6C32-D776-23E0-DFF0-1A0E14D550D4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683368" y="4673218"/>
                  <a:ext cx="13824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C220BAF9-805D-D270-6C75-246265F5A024}"/>
                  </a:ext>
                </a:extLst>
              </p14:cNvPr>
              <p14:cNvContentPartPr/>
              <p14:nvPr/>
            </p14:nvContentPartPr>
            <p14:xfrm>
              <a:off x="1178728" y="4428058"/>
              <a:ext cx="248760" cy="4312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C220BAF9-805D-D270-6C75-246265F5A024}"/>
                  </a:ext>
                </a:extLst>
              </p:cNvPr>
              <p:cNvPicPr/>
              <p:nvPr/>
            </p:nvPicPr>
            <p:blipFill>
              <a:blip r:embed="rId383"/>
              <a:stretch>
                <a:fillRect/>
              </a:stretch>
            </p:blipFill>
            <p:spPr>
              <a:xfrm>
                <a:off x="1170088" y="4419418"/>
                <a:ext cx="26640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70AD35B0-6365-C590-356E-C70C84C6D49D}"/>
                  </a:ext>
                </a:extLst>
              </p14:cNvPr>
              <p14:cNvContentPartPr/>
              <p14:nvPr/>
            </p14:nvContentPartPr>
            <p14:xfrm>
              <a:off x="1275208" y="5001538"/>
              <a:ext cx="113040" cy="1299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70AD35B0-6365-C590-356E-C70C84C6D49D}"/>
                  </a:ext>
                </a:extLst>
              </p:cNvPr>
              <p:cNvPicPr/>
              <p:nvPr/>
            </p:nvPicPr>
            <p:blipFill>
              <a:blip r:embed="rId385"/>
              <a:stretch>
                <a:fillRect/>
              </a:stretch>
            </p:blipFill>
            <p:spPr>
              <a:xfrm>
                <a:off x="1266568" y="4992538"/>
                <a:ext cx="130680" cy="14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AAE58FE-9FAE-7227-D312-6EF80404FA25}"/>
              </a:ext>
            </a:extLst>
          </p:cNvPr>
          <p:cNvGrpSpPr/>
          <p:nvPr/>
        </p:nvGrpSpPr>
        <p:grpSpPr>
          <a:xfrm>
            <a:off x="1665808" y="4428418"/>
            <a:ext cx="1064880" cy="488160"/>
            <a:chOff x="1665808" y="4428418"/>
            <a:chExt cx="1064880" cy="48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B8BDA4B-F374-9C56-8FB7-A85E996A31D0}"/>
                    </a:ext>
                  </a:extLst>
                </p14:cNvPr>
                <p14:cNvContentPartPr/>
                <p14:nvPr/>
              </p14:nvContentPartPr>
              <p14:xfrm>
                <a:off x="1665808" y="4428418"/>
                <a:ext cx="216720" cy="4183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B8BDA4B-F374-9C56-8FB7-A85E996A31D0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1657168" y="4419418"/>
                  <a:ext cx="234360" cy="43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03BB5550-0780-FF13-7129-9708BA004C4F}"/>
                    </a:ext>
                  </a:extLst>
                </p14:cNvPr>
                <p14:cNvContentPartPr/>
                <p14:nvPr/>
              </p14:nvContentPartPr>
              <p14:xfrm>
                <a:off x="1941928" y="4738378"/>
                <a:ext cx="151200" cy="1782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03BB5550-0780-FF13-7129-9708BA004C4F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933288" y="4729738"/>
                  <a:ext cx="1688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F7C8764-5E93-2C4D-B6D6-C3BF0DA885C1}"/>
                    </a:ext>
                  </a:extLst>
                </p14:cNvPr>
                <p14:cNvContentPartPr/>
                <p14:nvPr/>
              </p14:nvContentPartPr>
              <p14:xfrm>
                <a:off x="2226688" y="4579978"/>
                <a:ext cx="277920" cy="1926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F7C8764-5E93-2C4D-B6D6-C3BF0DA885C1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2218048" y="4570978"/>
                  <a:ext cx="29556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7A859A0B-8149-0081-F800-7C342389F7A9}"/>
                    </a:ext>
                  </a:extLst>
                </p14:cNvPr>
                <p14:cNvContentPartPr/>
                <p14:nvPr/>
              </p14:nvContentPartPr>
              <p14:xfrm>
                <a:off x="2628088" y="4690498"/>
                <a:ext cx="102600" cy="1472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7A859A0B-8149-0081-F800-7C342389F7A9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2619088" y="4681858"/>
                  <a:ext cx="120240" cy="16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8F1EFA4D-D533-5D35-C6EC-1D877EECDDA7}"/>
              </a:ext>
            </a:extLst>
          </p:cNvPr>
          <p:cNvGrpSpPr/>
          <p:nvPr/>
        </p:nvGrpSpPr>
        <p:grpSpPr>
          <a:xfrm>
            <a:off x="3084928" y="4215298"/>
            <a:ext cx="1022040" cy="982800"/>
            <a:chOff x="3084928" y="4215298"/>
            <a:chExt cx="1022040" cy="98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08CC6D1C-7E68-EFCD-DC27-32EDD7902339}"/>
                    </a:ext>
                  </a:extLst>
                </p14:cNvPr>
                <p14:cNvContentPartPr/>
                <p14:nvPr/>
              </p14:nvContentPartPr>
              <p14:xfrm>
                <a:off x="3199408" y="4446058"/>
                <a:ext cx="16920" cy="3096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08CC6D1C-7E68-EFCD-DC27-32EDD7902339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3190768" y="4437418"/>
                  <a:ext cx="3456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89394BB7-2475-E25F-10B2-0222E22DED23}"/>
                    </a:ext>
                  </a:extLst>
                </p14:cNvPr>
                <p14:cNvContentPartPr/>
                <p14:nvPr/>
              </p14:nvContentPartPr>
              <p14:xfrm>
                <a:off x="3084928" y="4600138"/>
                <a:ext cx="284760" cy="3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89394BB7-2475-E25F-10B2-0222E22DED23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3076288" y="4591138"/>
                  <a:ext cx="302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072AAF0E-63A4-99E9-E593-2D94372CCB16}"/>
                    </a:ext>
                  </a:extLst>
                </p14:cNvPr>
                <p14:cNvContentPartPr/>
                <p14:nvPr/>
              </p14:nvContentPartPr>
              <p14:xfrm>
                <a:off x="3704848" y="4265338"/>
                <a:ext cx="295200" cy="5032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072AAF0E-63A4-99E9-E593-2D94372CCB16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3696208" y="4256338"/>
                  <a:ext cx="312840" cy="52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A775E669-3ED5-2EED-659C-7A1F22711AB6}"/>
                    </a:ext>
                  </a:extLst>
                </p14:cNvPr>
                <p14:cNvContentPartPr/>
                <p14:nvPr/>
              </p14:nvContentPartPr>
              <p14:xfrm>
                <a:off x="3770368" y="4939258"/>
                <a:ext cx="61920" cy="2325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A775E669-3ED5-2EED-659C-7A1F22711AB6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3761728" y="4930618"/>
                  <a:ext cx="7956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D902E1F5-18F2-F250-F775-96041E5A7A4C}"/>
                    </a:ext>
                  </a:extLst>
                </p14:cNvPr>
                <p14:cNvContentPartPr/>
                <p14:nvPr/>
              </p14:nvContentPartPr>
              <p14:xfrm>
                <a:off x="3948208" y="4920898"/>
                <a:ext cx="158760" cy="27720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D902E1F5-18F2-F250-F775-96041E5A7A4C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3939208" y="4912258"/>
                  <a:ext cx="1764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EBF258BB-C4BC-F84D-8CB3-769D03899BFF}"/>
                    </a:ext>
                  </a:extLst>
                </p14:cNvPr>
                <p14:cNvContentPartPr/>
                <p14:nvPr/>
              </p14:nvContentPartPr>
              <p14:xfrm>
                <a:off x="3582808" y="4215298"/>
                <a:ext cx="360" cy="26172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EBF258BB-C4BC-F84D-8CB3-769D03899BFF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3573808" y="4206298"/>
                  <a:ext cx="1800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8B6C80FA-E805-6376-2DD3-21693176C3BD}"/>
                    </a:ext>
                  </a:extLst>
                </p14:cNvPr>
                <p14:cNvContentPartPr/>
                <p14:nvPr/>
              </p14:nvContentPartPr>
              <p14:xfrm>
                <a:off x="3482368" y="4552618"/>
                <a:ext cx="173520" cy="90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B6C80FA-E805-6376-2DD3-21693176C3BD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3473728" y="4543618"/>
                  <a:ext cx="1911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5FC37408-7BA2-3C6F-85F3-2776CE9B6CD0}"/>
                    </a:ext>
                  </a:extLst>
                </p14:cNvPr>
                <p14:cNvContentPartPr/>
                <p14:nvPr/>
              </p14:nvContentPartPr>
              <p14:xfrm>
                <a:off x="3470848" y="4716418"/>
                <a:ext cx="173880" cy="2390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5FC37408-7BA2-3C6F-85F3-2776CE9B6CD0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3462208" y="4707418"/>
                  <a:ext cx="191520" cy="25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4B063E29-1506-013D-3C66-784F18E74EBF}"/>
              </a:ext>
            </a:extLst>
          </p:cNvPr>
          <p:cNvGrpSpPr/>
          <p:nvPr/>
        </p:nvGrpSpPr>
        <p:grpSpPr>
          <a:xfrm>
            <a:off x="4299568" y="4379458"/>
            <a:ext cx="1959480" cy="545400"/>
            <a:chOff x="4299568" y="4379458"/>
            <a:chExt cx="1959480" cy="54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0EBBFD38-54B8-E0BF-168A-09AA2F922191}"/>
                    </a:ext>
                  </a:extLst>
                </p14:cNvPr>
                <p14:cNvContentPartPr/>
                <p14:nvPr/>
              </p14:nvContentPartPr>
              <p14:xfrm>
                <a:off x="4299568" y="4479178"/>
                <a:ext cx="273240" cy="2106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0EBBFD38-54B8-E0BF-168A-09AA2F922191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4290568" y="4470178"/>
                  <a:ext cx="29088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544FA099-AC64-E70F-2ED1-059EA3A85D3C}"/>
                    </a:ext>
                  </a:extLst>
                </p14:cNvPr>
                <p14:cNvContentPartPr/>
                <p14:nvPr/>
              </p14:nvContentPartPr>
              <p14:xfrm>
                <a:off x="4652368" y="4623178"/>
                <a:ext cx="91080" cy="2224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544FA099-AC64-E70F-2ED1-059EA3A85D3C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4643728" y="4614178"/>
                  <a:ext cx="1087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96E5FF5-D9B6-8C72-CEA0-98806267C842}"/>
                    </a:ext>
                  </a:extLst>
                </p14:cNvPr>
                <p14:cNvContentPartPr/>
                <p14:nvPr/>
              </p14:nvContentPartPr>
              <p14:xfrm>
                <a:off x="4914808" y="4379458"/>
                <a:ext cx="270360" cy="190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96E5FF5-D9B6-8C72-CEA0-98806267C842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4906168" y="4370818"/>
                  <a:ext cx="2880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0DFB7A08-B9EE-9610-9CF8-3D6930818094}"/>
                    </a:ext>
                  </a:extLst>
                </p14:cNvPr>
                <p14:cNvContentPartPr/>
                <p14:nvPr/>
              </p14:nvContentPartPr>
              <p14:xfrm>
                <a:off x="4852888" y="4410418"/>
                <a:ext cx="216000" cy="3474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0DFB7A08-B9EE-9610-9CF8-3D6930818094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4844248" y="4401418"/>
                  <a:ext cx="23364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912BAA9C-6020-A0EE-BD76-7CF69AC56FD9}"/>
                    </a:ext>
                  </a:extLst>
                </p14:cNvPr>
                <p14:cNvContentPartPr/>
                <p14:nvPr/>
              </p14:nvContentPartPr>
              <p14:xfrm>
                <a:off x="5145928" y="4654858"/>
                <a:ext cx="100440" cy="1404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912BAA9C-6020-A0EE-BD76-7CF69AC56FD9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5136928" y="4646218"/>
                  <a:ext cx="1180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A615F9F1-C71F-2B29-87EA-172177E24526}"/>
                    </a:ext>
                  </a:extLst>
                </p14:cNvPr>
                <p14:cNvContentPartPr/>
                <p14:nvPr/>
              </p14:nvContentPartPr>
              <p14:xfrm>
                <a:off x="5290648" y="4639378"/>
                <a:ext cx="277920" cy="2854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A615F9F1-C71F-2B29-87EA-172177E24526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5282008" y="4630378"/>
                  <a:ext cx="29556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A437ACEC-952B-8EB5-5D87-8FF17094FD02}"/>
                    </a:ext>
                  </a:extLst>
                </p14:cNvPr>
                <p14:cNvContentPartPr/>
                <p14:nvPr/>
              </p14:nvContentPartPr>
              <p14:xfrm>
                <a:off x="5624008" y="4442098"/>
                <a:ext cx="270720" cy="1926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A437ACEC-952B-8EB5-5D87-8FF17094FD02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5615008" y="4433098"/>
                  <a:ext cx="28836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5B759D8A-B4F3-9E74-C2C6-4AFFAEF1C52A}"/>
                    </a:ext>
                  </a:extLst>
                </p14:cNvPr>
                <p14:cNvContentPartPr/>
                <p14:nvPr/>
              </p14:nvContentPartPr>
              <p14:xfrm>
                <a:off x="6026848" y="4535338"/>
                <a:ext cx="232200" cy="2336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5B759D8A-B4F3-9E74-C2C6-4AFFAEF1C52A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6018208" y="4526338"/>
                  <a:ext cx="249840" cy="25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BA4B6359-7F38-F6FC-ABAD-0004D0916B85}"/>
              </a:ext>
            </a:extLst>
          </p:cNvPr>
          <p:cNvGrpSpPr/>
          <p:nvPr/>
        </p:nvGrpSpPr>
        <p:grpSpPr>
          <a:xfrm>
            <a:off x="466619" y="5856636"/>
            <a:ext cx="4617000" cy="923040"/>
            <a:chOff x="328408" y="5645578"/>
            <a:chExt cx="4617000" cy="92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8D2C9B48-E2C3-9619-CA70-A7E875A330FB}"/>
                    </a:ext>
                  </a:extLst>
                </p14:cNvPr>
                <p14:cNvContentPartPr/>
                <p14:nvPr/>
              </p14:nvContentPartPr>
              <p14:xfrm>
                <a:off x="747808" y="5955538"/>
                <a:ext cx="343080" cy="3510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8D2C9B48-E2C3-9619-CA70-A7E875A330FB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738808" y="5946538"/>
                  <a:ext cx="36072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BE4DBF72-D8F0-F44E-3C81-3B05C95BADE7}"/>
                    </a:ext>
                  </a:extLst>
                </p14:cNvPr>
                <p14:cNvContentPartPr/>
                <p14:nvPr/>
              </p14:nvContentPartPr>
              <p14:xfrm>
                <a:off x="1220128" y="6136978"/>
                <a:ext cx="142200" cy="3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BE4DBF72-D8F0-F44E-3C81-3B05C95BADE7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1211128" y="6128338"/>
                  <a:ext cx="159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62287F68-C7C1-F049-26CB-FD05D9318A5F}"/>
                    </a:ext>
                  </a:extLst>
                </p14:cNvPr>
                <p14:cNvContentPartPr/>
                <p14:nvPr/>
              </p14:nvContentPartPr>
              <p14:xfrm>
                <a:off x="1264768" y="6211138"/>
                <a:ext cx="66960" cy="75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62287F68-C7C1-F049-26CB-FD05D9318A5F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1255768" y="6202498"/>
                  <a:ext cx="846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3CF2566C-C444-4DC4-68E3-A6BE01A770CA}"/>
                    </a:ext>
                  </a:extLst>
                </p14:cNvPr>
                <p14:cNvContentPartPr/>
                <p14:nvPr/>
              </p14:nvContentPartPr>
              <p14:xfrm>
                <a:off x="446128" y="6012418"/>
                <a:ext cx="217080" cy="3186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3CF2566C-C444-4DC4-68E3-A6BE01A770CA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437128" y="6003418"/>
                  <a:ext cx="23472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60279808-9FBC-7970-5239-B91FBED2CD35}"/>
                    </a:ext>
                  </a:extLst>
                </p14:cNvPr>
                <p14:cNvContentPartPr/>
                <p14:nvPr/>
              </p14:nvContentPartPr>
              <p14:xfrm>
                <a:off x="1759048" y="6118618"/>
                <a:ext cx="268560" cy="1778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60279808-9FBC-7970-5239-B91FBED2CD35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1750048" y="6109978"/>
                  <a:ext cx="2862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B7665266-813C-FC51-F763-A7D4B4714746}"/>
                    </a:ext>
                  </a:extLst>
                </p14:cNvPr>
                <p14:cNvContentPartPr/>
                <p14:nvPr/>
              </p14:nvContentPartPr>
              <p14:xfrm>
                <a:off x="2256208" y="6019618"/>
                <a:ext cx="360" cy="2530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B7665266-813C-FC51-F763-A7D4B4714746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2247568" y="6010618"/>
                  <a:ext cx="180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0E23621E-EC21-7FCB-2DE0-B3E5F79FCDEC}"/>
                    </a:ext>
                  </a:extLst>
                </p14:cNvPr>
                <p14:cNvContentPartPr/>
                <p14:nvPr/>
              </p14:nvContentPartPr>
              <p14:xfrm>
                <a:off x="2169808" y="6151378"/>
                <a:ext cx="180720" cy="133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0E23621E-EC21-7FCB-2DE0-B3E5F79FCDEC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2161168" y="6142738"/>
                  <a:ext cx="1983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5BD985F4-8916-B716-AB8F-F6BC6DDF300E}"/>
                    </a:ext>
                  </a:extLst>
                </p14:cNvPr>
                <p14:cNvContentPartPr/>
                <p14:nvPr/>
              </p14:nvContentPartPr>
              <p14:xfrm>
                <a:off x="2613688" y="5935378"/>
                <a:ext cx="4320" cy="1162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5BD985F4-8916-B716-AB8F-F6BC6DDF300E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2604688" y="5926738"/>
                  <a:ext cx="219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9597D464-436F-63E4-22F6-7FFDF6A2B1AA}"/>
                    </a:ext>
                  </a:extLst>
                </p14:cNvPr>
                <p14:cNvContentPartPr/>
                <p14:nvPr/>
              </p14:nvContentPartPr>
              <p14:xfrm>
                <a:off x="2532688" y="6081178"/>
                <a:ext cx="337320" cy="194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9597D464-436F-63E4-22F6-7FFDF6A2B1AA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2523688" y="6072178"/>
                  <a:ext cx="3549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864DAEA3-6065-2854-DB7F-FAD572FD3CA0}"/>
                    </a:ext>
                  </a:extLst>
                </p14:cNvPr>
                <p14:cNvContentPartPr/>
                <p14:nvPr/>
              </p14:nvContentPartPr>
              <p14:xfrm>
                <a:off x="2620888" y="6174418"/>
                <a:ext cx="201960" cy="1623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864DAEA3-6065-2854-DB7F-FAD572FD3CA0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2611888" y="6165778"/>
                  <a:ext cx="2196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534E8C11-B84E-AF3F-9514-D6F230737C07}"/>
                    </a:ext>
                  </a:extLst>
                </p14:cNvPr>
                <p14:cNvContentPartPr/>
                <p14:nvPr/>
              </p14:nvContentPartPr>
              <p14:xfrm>
                <a:off x="2786848" y="6219778"/>
                <a:ext cx="360" cy="2235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534E8C11-B84E-AF3F-9514-D6F230737C07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2778208" y="6211138"/>
                  <a:ext cx="1800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1114010C-2D07-B65A-7676-DA2029ABFC86}"/>
                    </a:ext>
                  </a:extLst>
                </p14:cNvPr>
                <p14:cNvContentPartPr/>
                <p14:nvPr/>
              </p14:nvContentPartPr>
              <p14:xfrm>
                <a:off x="3012928" y="5917018"/>
                <a:ext cx="152640" cy="5130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1114010C-2D07-B65A-7676-DA2029ABFC86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3003928" y="5908018"/>
                  <a:ext cx="170280" cy="53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2D88F8F2-AAFE-6256-0FF5-2D6424D448BC}"/>
                    </a:ext>
                  </a:extLst>
                </p14:cNvPr>
                <p14:cNvContentPartPr/>
                <p14:nvPr/>
              </p14:nvContentPartPr>
              <p14:xfrm>
                <a:off x="3167728" y="6054538"/>
                <a:ext cx="349920" cy="1800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2D88F8F2-AAFE-6256-0FF5-2D6424D448BC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3158728" y="6045538"/>
                  <a:ext cx="36756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8E1EF70A-F7E4-BCDE-677D-ADBABB523636}"/>
                    </a:ext>
                  </a:extLst>
                </p14:cNvPr>
                <p14:cNvContentPartPr/>
                <p14:nvPr/>
              </p14:nvContentPartPr>
              <p14:xfrm>
                <a:off x="3655168" y="6122218"/>
                <a:ext cx="163080" cy="3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8E1EF70A-F7E4-BCDE-677D-ADBABB523636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3646168" y="6113578"/>
                  <a:ext cx="180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EB1154B6-46F2-966F-2363-144323600D77}"/>
                    </a:ext>
                  </a:extLst>
                </p14:cNvPr>
                <p14:cNvContentPartPr/>
                <p14:nvPr/>
              </p14:nvContentPartPr>
              <p14:xfrm>
                <a:off x="3739768" y="6064258"/>
                <a:ext cx="360" cy="1702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EB1154B6-46F2-966F-2363-144323600D77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3730768" y="6055258"/>
                  <a:ext cx="180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3B912077-2C1F-82B8-C63C-E41D448F9A64}"/>
                    </a:ext>
                  </a:extLst>
                </p14:cNvPr>
                <p14:cNvContentPartPr/>
                <p14:nvPr/>
              </p14:nvContentPartPr>
              <p14:xfrm>
                <a:off x="3964408" y="6023218"/>
                <a:ext cx="304920" cy="1940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3B912077-2C1F-82B8-C63C-E41D448F9A64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3955768" y="6014218"/>
                  <a:ext cx="32256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12AF8437-6E98-058B-4895-57458E2C73D9}"/>
                    </a:ext>
                  </a:extLst>
                </p14:cNvPr>
                <p14:cNvContentPartPr/>
                <p14:nvPr/>
              </p14:nvContentPartPr>
              <p14:xfrm>
                <a:off x="4329088" y="5809738"/>
                <a:ext cx="176760" cy="79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12AF8437-6E98-058B-4895-57458E2C73D9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4320088" y="5800738"/>
                  <a:ext cx="1944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EDB32BBC-02CF-D8E5-97C5-A3C9CE58D140}"/>
                    </a:ext>
                  </a:extLst>
                </p14:cNvPr>
                <p14:cNvContentPartPr/>
                <p14:nvPr/>
              </p14:nvContentPartPr>
              <p14:xfrm>
                <a:off x="4450408" y="5819098"/>
                <a:ext cx="3240" cy="1407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EDB32BBC-02CF-D8E5-97C5-A3C9CE58D140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4441408" y="5810458"/>
                  <a:ext cx="208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5D065F50-CE42-FE65-962C-134AEF173ACA}"/>
                    </a:ext>
                  </a:extLst>
                </p14:cNvPr>
                <p14:cNvContentPartPr/>
                <p14:nvPr/>
              </p14:nvContentPartPr>
              <p14:xfrm>
                <a:off x="4577488" y="5775538"/>
                <a:ext cx="102960" cy="4978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5D065F50-CE42-FE65-962C-134AEF173ACA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4568848" y="5766898"/>
                  <a:ext cx="12060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0D8BA8F9-45A0-AB49-2160-8A802FAC638A}"/>
                    </a:ext>
                  </a:extLst>
                </p14:cNvPr>
                <p14:cNvContentPartPr/>
                <p14:nvPr/>
              </p14:nvContentPartPr>
              <p14:xfrm>
                <a:off x="328408" y="5645578"/>
                <a:ext cx="4617000" cy="9230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0D8BA8F9-45A0-AB49-2160-8A802FAC638A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319768" y="5636578"/>
                  <a:ext cx="4634640" cy="94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87DEBE26-B572-53AC-B1F2-2CBAA46ACAC6}"/>
                  </a:ext>
                </a:extLst>
              </p14:cNvPr>
              <p14:cNvContentPartPr/>
              <p14:nvPr/>
            </p14:nvContentPartPr>
            <p14:xfrm>
              <a:off x="6578008" y="5338498"/>
              <a:ext cx="360" cy="360"/>
            </p14:xfrm>
          </p:contentPart>
        </mc:Choice>
        <mc:Fallback xmlns=""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87DEBE26-B572-53AC-B1F2-2CBAA46ACAC6}"/>
                  </a:ext>
                </a:extLst>
              </p:cNvPr>
              <p:cNvPicPr/>
              <p:nvPr/>
            </p:nvPicPr>
            <p:blipFill>
              <a:blip r:embed="rId466"/>
              <a:stretch>
                <a:fillRect/>
              </a:stretch>
            </p:blipFill>
            <p:spPr>
              <a:xfrm>
                <a:off x="6569008" y="532985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8" name="Group 247">
            <a:extLst>
              <a:ext uri="{FF2B5EF4-FFF2-40B4-BE49-F238E27FC236}">
                <a16:creationId xmlns:a16="http://schemas.microsoft.com/office/drawing/2014/main" id="{3B8F35D1-24E9-75F7-E7D4-89F698B76DAD}"/>
              </a:ext>
            </a:extLst>
          </p:cNvPr>
          <p:cNvGrpSpPr/>
          <p:nvPr/>
        </p:nvGrpSpPr>
        <p:grpSpPr>
          <a:xfrm>
            <a:off x="6025365" y="5932956"/>
            <a:ext cx="2062080" cy="770400"/>
            <a:chOff x="6135208" y="5544418"/>
            <a:chExt cx="2062080" cy="77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A1829751-97FA-1F98-615C-0947F41FFA28}"/>
                    </a:ext>
                  </a:extLst>
                </p14:cNvPr>
                <p14:cNvContentPartPr/>
                <p14:nvPr/>
              </p14:nvContentPartPr>
              <p14:xfrm>
                <a:off x="6753328" y="5707138"/>
                <a:ext cx="290520" cy="3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A1829751-97FA-1F98-615C-0947F41FFA28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6744328" y="5698498"/>
                  <a:ext cx="30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C08A9777-955C-955F-6974-8DA745FB78F4}"/>
                    </a:ext>
                  </a:extLst>
                </p14:cNvPr>
                <p14:cNvContentPartPr/>
                <p14:nvPr/>
              </p14:nvContentPartPr>
              <p14:xfrm>
                <a:off x="6684208" y="5765818"/>
                <a:ext cx="207360" cy="31608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C08A9777-955C-955F-6974-8DA745FB78F4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6675568" y="5756818"/>
                  <a:ext cx="22500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D179D400-62CD-14BC-5D24-8F6202A6EF80}"/>
                    </a:ext>
                  </a:extLst>
                </p14:cNvPr>
                <p14:cNvContentPartPr/>
                <p14:nvPr/>
              </p14:nvContentPartPr>
              <p14:xfrm>
                <a:off x="6636688" y="5700658"/>
                <a:ext cx="376200" cy="57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D179D400-62CD-14BC-5D24-8F6202A6EF80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6628048" y="5692018"/>
                  <a:ext cx="3938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C272E00B-4141-E5C1-43EC-316B80EAA8C4}"/>
                    </a:ext>
                  </a:extLst>
                </p14:cNvPr>
                <p14:cNvContentPartPr/>
                <p14:nvPr/>
              </p14:nvContentPartPr>
              <p14:xfrm>
                <a:off x="6864928" y="5725138"/>
                <a:ext cx="6840" cy="360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C272E00B-4141-E5C1-43EC-316B80EAA8C4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6856288" y="5716498"/>
                  <a:ext cx="2448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7746E13A-219B-8A94-F8CD-9304731F47D5}"/>
                    </a:ext>
                  </a:extLst>
                </p14:cNvPr>
                <p14:cNvContentPartPr/>
                <p14:nvPr/>
              </p14:nvContentPartPr>
              <p14:xfrm>
                <a:off x="6276328" y="5722978"/>
                <a:ext cx="315360" cy="2232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7746E13A-219B-8A94-F8CD-9304731F47D5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6267328" y="5713978"/>
                  <a:ext cx="33300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5326F380-14D8-A822-9AFB-D729CFF955F6}"/>
                    </a:ext>
                  </a:extLst>
                </p14:cNvPr>
                <p14:cNvContentPartPr/>
                <p14:nvPr/>
              </p14:nvContentPartPr>
              <p14:xfrm>
                <a:off x="6518248" y="5796058"/>
                <a:ext cx="360" cy="2894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5326F380-14D8-A822-9AFB-D729CFF955F6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6509608" y="5787418"/>
                  <a:ext cx="1800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D6C1C466-8BFF-EAE3-A396-FDA6F9032BA0}"/>
                    </a:ext>
                  </a:extLst>
                </p14:cNvPr>
                <p14:cNvContentPartPr/>
                <p14:nvPr/>
              </p14:nvContentPartPr>
              <p14:xfrm>
                <a:off x="7197928" y="5854378"/>
                <a:ext cx="169560" cy="39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D6C1C466-8BFF-EAE3-A396-FDA6F9032BA0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7188928" y="5845738"/>
                  <a:ext cx="1872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F7C31FBF-62E6-8BC6-0238-3320384B2F05}"/>
                    </a:ext>
                  </a:extLst>
                </p14:cNvPr>
                <p14:cNvContentPartPr/>
                <p14:nvPr/>
              </p14:nvContentPartPr>
              <p14:xfrm>
                <a:off x="7195048" y="5980378"/>
                <a:ext cx="159480" cy="3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F7C31FBF-62E6-8BC6-0238-3320384B2F05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7186048" y="5971378"/>
                  <a:ext cx="177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76B9A097-D52E-1746-A2E7-4FCCF1D97CA4}"/>
                    </a:ext>
                  </a:extLst>
                </p14:cNvPr>
                <p14:cNvContentPartPr/>
                <p14:nvPr/>
              </p14:nvContentPartPr>
              <p14:xfrm>
                <a:off x="7606888" y="5788498"/>
                <a:ext cx="396720" cy="2127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76B9A097-D52E-1746-A2E7-4FCCF1D97CA4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7598248" y="5779498"/>
                  <a:ext cx="4143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8BA31817-2756-C87E-D5E3-02795328D682}"/>
                    </a:ext>
                  </a:extLst>
                </p14:cNvPr>
                <p14:cNvContentPartPr/>
                <p14:nvPr/>
              </p14:nvContentPartPr>
              <p14:xfrm>
                <a:off x="6135208" y="5544418"/>
                <a:ext cx="2062080" cy="7704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8BA31817-2756-C87E-D5E3-02795328D682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6126208" y="5535778"/>
                  <a:ext cx="2079720" cy="78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AC36E604-3945-4CAE-B95F-E1B49E1A9B1A}"/>
              </a:ext>
            </a:extLst>
          </p:cNvPr>
          <p:cNvGrpSpPr/>
          <p:nvPr/>
        </p:nvGrpSpPr>
        <p:grpSpPr>
          <a:xfrm>
            <a:off x="1725928" y="5014498"/>
            <a:ext cx="3747240" cy="758520"/>
            <a:chOff x="1725928" y="5014498"/>
            <a:chExt cx="3747240" cy="75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7958B2CC-E931-16E6-72BE-7B00B2B52795}"/>
                    </a:ext>
                  </a:extLst>
                </p14:cNvPr>
                <p14:cNvContentPartPr/>
                <p14:nvPr/>
              </p14:nvContentPartPr>
              <p14:xfrm>
                <a:off x="1806208" y="5014498"/>
                <a:ext cx="58680" cy="3733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7958B2CC-E931-16E6-72BE-7B00B2B52795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1797568" y="5005858"/>
                  <a:ext cx="7632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AA18F336-5722-723F-B4FA-7C454493D2EB}"/>
                    </a:ext>
                  </a:extLst>
                </p14:cNvPr>
                <p14:cNvContentPartPr/>
                <p14:nvPr/>
              </p14:nvContentPartPr>
              <p14:xfrm>
                <a:off x="1725928" y="5340658"/>
                <a:ext cx="176760" cy="11628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AA18F336-5722-723F-B4FA-7C454493D2EB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1717288" y="5331658"/>
                  <a:ext cx="1944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BF6AD3CC-70F6-1222-A503-B5516A213E46}"/>
                    </a:ext>
                  </a:extLst>
                </p14:cNvPr>
                <p14:cNvContentPartPr/>
                <p14:nvPr/>
              </p14:nvContentPartPr>
              <p14:xfrm>
                <a:off x="2041288" y="5388178"/>
                <a:ext cx="159480" cy="12492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BF6AD3CC-70F6-1222-A503-B5516A213E46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2032288" y="5379178"/>
                  <a:ext cx="1771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0D5EC455-75A5-F0E6-D6AA-C269F11A350D}"/>
                    </a:ext>
                  </a:extLst>
                </p14:cNvPr>
                <p14:cNvContentPartPr/>
                <p14:nvPr/>
              </p14:nvContentPartPr>
              <p14:xfrm>
                <a:off x="2242168" y="5432818"/>
                <a:ext cx="115560" cy="8928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0D5EC455-75A5-F0E6-D6AA-C269F11A350D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2233168" y="5424178"/>
                  <a:ext cx="1332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83117255-ADC1-86E5-D6DF-1BF31F466C45}"/>
                    </a:ext>
                  </a:extLst>
                </p14:cNvPr>
                <p14:cNvContentPartPr/>
                <p14:nvPr/>
              </p14:nvContentPartPr>
              <p14:xfrm>
                <a:off x="2277088" y="5416978"/>
                <a:ext cx="177480" cy="21636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83117255-ADC1-86E5-D6DF-1BF31F466C45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2268448" y="5407978"/>
                  <a:ext cx="1951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F77F9492-89D5-3922-E54D-8EE87B6B7A20}"/>
                    </a:ext>
                  </a:extLst>
                </p14:cNvPr>
                <p14:cNvContentPartPr/>
                <p14:nvPr/>
              </p14:nvContentPartPr>
              <p14:xfrm>
                <a:off x="2406328" y="5562418"/>
                <a:ext cx="159840" cy="20952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F77F9492-89D5-3922-E54D-8EE87B6B7A20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2397328" y="5553778"/>
                  <a:ext cx="17748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4CE58D31-13E1-646D-64EF-1ED43DF347BA}"/>
                    </a:ext>
                  </a:extLst>
                </p14:cNvPr>
                <p14:cNvContentPartPr/>
                <p14:nvPr/>
              </p14:nvContentPartPr>
              <p14:xfrm>
                <a:off x="2719888" y="5496538"/>
                <a:ext cx="360" cy="16668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4CE58D31-13E1-646D-64EF-1ED43DF347BA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2710888" y="5487538"/>
                  <a:ext cx="180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C5C1110F-B7EC-76C5-858C-7564424881A0}"/>
                    </a:ext>
                  </a:extLst>
                </p14:cNvPr>
                <p14:cNvContentPartPr/>
                <p14:nvPr/>
              </p14:nvContentPartPr>
              <p14:xfrm>
                <a:off x="2644648" y="5603458"/>
                <a:ext cx="167400" cy="36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C5C1110F-B7EC-76C5-858C-7564424881A0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2635648" y="5594458"/>
                  <a:ext cx="185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59C3EA08-471D-BA72-F114-234CA89916CA}"/>
                    </a:ext>
                  </a:extLst>
                </p14:cNvPr>
                <p14:cNvContentPartPr/>
                <p14:nvPr/>
              </p14:nvContentPartPr>
              <p14:xfrm>
                <a:off x="2955328" y="5400418"/>
                <a:ext cx="360" cy="7812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59C3EA08-471D-BA72-F114-234CA89916CA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2946688" y="5391418"/>
                  <a:ext cx="180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CDA56E45-75FE-738A-61A5-5A6C6D8B2275}"/>
                    </a:ext>
                  </a:extLst>
                </p14:cNvPr>
                <p14:cNvContentPartPr/>
                <p14:nvPr/>
              </p14:nvContentPartPr>
              <p14:xfrm>
                <a:off x="2979088" y="5388538"/>
                <a:ext cx="152280" cy="24660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CDA56E45-75FE-738A-61A5-5A6C6D8B2275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2970448" y="5379898"/>
                  <a:ext cx="1699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F9FF0BC1-CABA-8547-606B-070CF95724F8}"/>
                    </a:ext>
                  </a:extLst>
                </p14:cNvPr>
                <p14:cNvContentPartPr/>
                <p14:nvPr/>
              </p14:nvContentPartPr>
              <p14:xfrm>
                <a:off x="3129928" y="5540098"/>
                <a:ext cx="103320" cy="6012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F9FF0BC1-CABA-8547-606B-070CF95724F8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3120928" y="5531458"/>
                  <a:ext cx="1209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90340F10-E5CA-661F-61FB-307E0961F2ED}"/>
                    </a:ext>
                  </a:extLst>
                </p14:cNvPr>
                <p14:cNvContentPartPr/>
                <p14:nvPr/>
              </p14:nvContentPartPr>
              <p14:xfrm>
                <a:off x="3235768" y="5510938"/>
                <a:ext cx="360" cy="17244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90340F10-E5CA-661F-61FB-307E0961F2ED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3226768" y="5502298"/>
                  <a:ext cx="18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85DD553B-1C2F-7929-2928-C61DE813D863}"/>
                    </a:ext>
                  </a:extLst>
                </p14:cNvPr>
                <p14:cNvContentPartPr/>
                <p14:nvPr/>
              </p14:nvContentPartPr>
              <p14:xfrm>
                <a:off x="3397408" y="5443978"/>
                <a:ext cx="155520" cy="2520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85DD553B-1C2F-7929-2928-C61DE813D863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3388408" y="5434978"/>
                  <a:ext cx="17316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C37604A6-7AFA-DF8E-3A09-6E73E1CE4A46}"/>
                    </a:ext>
                  </a:extLst>
                </p14:cNvPr>
                <p14:cNvContentPartPr/>
                <p14:nvPr/>
              </p14:nvContentPartPr>
              <p14:xfrm>
                <a:off x="3601528" y="5652778"/>
                <a:ext cx="140400" cy="1202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C37604A6-7AFA-DF8E-3A09-6E73E1CE4A46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3592528" y="5644138"/>
                  <a:ext cx="15804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DFA6D88F-EF33-D0D7-EB16-34806141BEC2}"/>
                    </a:ext>
                  </a:extLst>
                </p14:cNvPr>
                <p14:cNvContentPartPr/>
                <p14:nvPr/>
              </p14:nvContentPartPr>
              <p14:xfrm>
                <a:off x="3804208" y="5413378"/>
                <a:ext cx="150120" cy="3333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DFA6D88F-EF33-D0D7-EB16-34806141BEC2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3795568" y="5404738"/>
                  <a:ext cx="16776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DDBD8051-0704-4C41-A2BF-F19649C8182A}"/>
                    </a:ext>
                  </a:extLst>
                </p14:cNvPr>
                <p14:cNvContentPartPr/>
                <p14:nvPr/>
              </p14:nvContentPartPr>
              <p14:xfrm>
                <a:off x="3970888" y="5474218"/>
                <a:ext cx="289440" cy="21060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DDBD8051-0704-4C41-A2BF-F19649C8182A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3962248" y="5465578"/>
                  <a:ext cx="30708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261FA6D6-5988-81E8-EFD7-4F744DCE72DF}"/>
                    </a:ext>
                  </a:extLst>
                </p14:cNvPr>
                <p14:cNvContentPartPr/>
                <p14:nvPr/>
              </p14:nvContentPartPr>
              <p14:xfrm>
                <a:off x="4338088" y="5523178"/>
                <a:ext cx="123480" cy="14832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261FA6D6-5988-81E8-EFD7-4F744DCE72DF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4329448" y="5514538"/>
                  <a:ext cx="14112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EEBD999D-3EA3-4D89-B926-2B22426E2E69}"/>
                    </a:ext>
                  </a:extLst>
                </p14:cNvPr>
                <p14:cNvContentPartPr/>
                <p14:nvPr/>
              </p14:nvContentPartPr>
              <p14:xfrm>
                <a:off x="4465888" y="5519938"/>
                <a:ext cx="162000" cy="19512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EEBD999D-3EA3-4D89-B926-2B22426E2E69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4456888" y="5511298"/>
                  <a:ext cx="1796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E9C13F4C-F9DC-6AAD-C87F-1B4DD963D20D}"/>
                    </a:ext>
                  </a:extLst>
                </p14:cNvPr>
                <p14:cNvContentPartPr/>
                <p14:nvPr/>
              </p14:nvContentPartPr>
              <p14:xfrm>
                <a:off x="4697008" y="5545138"/>
                <a:ext cx="66240" cy="36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E9C13F4C-F9DC-6AAD-C87F-1B4DD963D20D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4688368" y="5536138"/>
                  <a:ext cx="83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C8A956D1-A1C6-162A-518F-8BF1EFA6F957}"/>
                    </a:ext>
                  </a:extLst>
                </p14:cNvPr>
                <p14:cNvContentPartPr/>
                <p14:nvPr/>
              </p14:nvContentPartPr>
              <p14:xfrm>
                <a:off x="4712488" y="5479618"/>
                <a:ext cx="360" cy="16920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C8A956D1-A1C6-162A-518F-8BF1EFA6F957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4703488" y="5470618"/>
                  <a:ext cx="180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2DE7C178-BDB2-BE43-2B06-BDA1B2DDC3CF}"/>
                    </a:ext>
                  </a:extLst>
                </p14:cNvPr>
                <p14:cNvContentPartPr/>
                <p14:nvPr/>
              </p14:nvContentPartPr>
              <p14:xfrm>
                <a:off x="4666048" y="5553418"/>
                <a:ext cx="150120" cy="36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2DE7C178-BDB2-BE43-2B06-BDA1B2DDC3CF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4657408" y="5544418"/>
                  <a:ext cx="167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CF638644-778A-2F1A-8809-BC6F378632A1}"/>
                    </a:ext>
                  </a:extLst>
                </p14:cNvPr>
                <p14:cNvContentPartPr/>
                <p14:nvPr/>
              </p14:nvContentPartPr>
              <p14:xfrm>
                <a:off x="4914808" y="5419858"/>
                <a:ext cx="246960" cy="21924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CF638644-778A-2F1A-8809-BC6F378632A1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4906168" y="5410858"/>
                  <a:ext cx="2646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AE4F69A8-85B7-F98A-56A1-1C14333A168D}"/>
                    </a:ext>
                  </a:extLst>
                </p14:cNvPr>
                <p14:cNvContentPartPr/>
                <p14:nvPr/>
              </p14:nvContentPartPr>
              <p14:xfrm>
                <a:off x="5158168" y="5497258"/>
                <a:ext cx="108000" cy="23112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AE4F69A8-85B7-F98A-56A1-1C14333A168D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5149528" y="5488258"/>
                  <a:ext cx="1256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B717278F-4F78-638E-5F63-357EC1EF78B8}"/>
                    </a:ext>
                  </a:extLst>
                </p14:cNvPr>
                <p14:cNvContentPartPr/>
                <p14:nvPr/>
              </p14:nvContentPartPr>
              <p14:xfrm>
                <a:off x="5276968" y="5458018"/>
                <a:ext cx="80640" cy="16056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B717278F-4F78-638E-5F63-357EC1EF78B8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5268328" y="5449018"/>
                  <a:ext cx="982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4AA3F0AB-B87E-98DC-9D8A-B5CFE7E110BA}"/>
                    </a:ext>
                  </a:extLst>
                </p14:cNvPr>
                <p14:cNvContentPartPr/>
                <p14:nvPr/>
              </p14:nvContentPartPr>
              <p14:xfrm>
                <a:off x="5359768" y="5385658"/>
                <a:ext cx="113400" cy="38196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4AA3F0AB-B87E-98DC-9D8A-B5CFE7E110BA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5351128" y="5376658"/>
                  <a:ext cx="131040" cy="39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ACCA8428-CBFC-1ADA-268B-A9732C6B8DD2}"/>
              </a:ext>
            </a:extLst>
          </p:cNvPr>
          <p:cNvGrpSpPr/>
          <p:nvPr/>
        </p:nvGrpSpPr>
        <p:grpSpPr>
          <a:xfrm>
            <a:off x="4880608" y="6091978"/>
            <a:ext cx="156240" cy="446400"/>
            <a:chOff x="4880608" y="6091978"/>
            <a:chExt cx="156240" cy="44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4C032817-7EBD-4CAA-EE70-A5929A64DF40}"/>
                    </a:ext>
                  </a:extLst>
                </p14:cNvPr>
                <p14:cNvContentPartPr/>
                <p14:nvPr/>
              </p14:nvContentPartPr>
              <p14:xfrm>
                <a:off x="4893928" y="6091978"/>
                <a:ext cx="95040" cy="44640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4C032817-7EBD-4CAA-EE70-A5929A64DF40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4884928" y="6083338"/>
                  <a:ext cx="112680" cy="46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46BA5DF6-0C2A-4936-394D-8BB3C93E7815}"/>
                    </a:ext>
                  </a:extLst>
                </p14:cNvPr>
                <p14:cNvContentPartPr/>
                <p14:nvPr/>
              </p14:nvContentPartPr>
              <p14:xfrm>
                <a:off x="4880608" y="6538018"/>
                <a:ext cx="156240" cy="36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46BA5DF6-0C2A-4936-394D-8BB3C93E7815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4871968" y="6529018"/>
                  <a:ext cx="17388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82" name="Rectangle 381">
            <a:extLst>
              <a:ext uri="{FF2B5EF4-FFF2-40B4-BE49-F238E27FC236}">
                <a16:creationId xmlns:a16="http://schemas.microsoft.com/office/drawing/2014/main" id="{31979ED1-9205-EAF5-74DC-C559255A5A30}"/>
              </a:ext>
            </a:extLst>
          </p:cNvPr>
          <p:cNvSpPr/>
          <p:nvPr/>
        </p:nvSpPr>
        <p:spPr>
          <a:xfrm>
            <a:off x="2888435" y="977190"/>
            <a:ext cx="2230414" cy="686223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113CEA6-4FD7-C05A-CC2C-9DA3B334F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4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6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5712"/>
    </mc:Choice>
    <mc:Fallback>
      <p:transition advClick="0" advTm="65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 txBox="1">
            <a:spLocks/>
          </p:cNvSpPr>
          <p:nvPr/>
        </p:nvSpPr>
        <p:spPr bwMode="auto">
          <a:xfrm>
            <a:off x="38100" y="149972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None/>
            </a:pPr>
            <a:r>
              <a:rPr lang="en-US" b="1" dirty="0">
                <a:solidFill>
                  <a:srgbClr val="0000FF"/>
                </a:solidFill>
                <a:cs typeface="Comic Sans MS" charset="0"/>
              </a:rPr>
              <a:t>Energy-reliability trade-off</a:t>
            </a:r>
          </a:p>
        </p:txBody>
      </p:sp>
      <p:sp>
        <p:nvSpPr>
          <p:cNvPr id="32792" name="Slide Number Placeholder 2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D791D8E7-F49D-F44A-8A4C-6F35FD8AA18A}" type="slidenum">
              <a:rPr lang="en-US" sz="1600">
                <a:latin typeface="Arial" charset="0"/>
              </a:rPr>
              <a:pPr eaLnBrk="1" hangingPunct="1"/>
              <a:t>5</a:t>
            </a:fld>
            <a:endParaRPr lang="en-US" sz="1600" dirty="0"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8860" y="1085652"/>
            <a:ext cx="4211240" cy="3149575"/>
            <a:chOff x="1582960" y="1936006"/>
            <a:chExt cx="3642183" cy="28152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2960" y="1936006"/>
              <a:ext cx="3642183" cy="21903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28082" y="4305565"/>
              <a:ext cx="2391804" cy="445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>
                  <a:solidFill>
                    <a:srgbClr val="C00000"/>
                  </a:solidFill>
                </a:rPr>
                <a:t>White et. al., Sensors, 2013</a:t>
              </a:r>
            </a:p>
            <a:p>
              <a:pPr>
                <a:buNone/>
              </a:pPr>
              <a:r>
                <a:rPr lang="en-US" sz="1200" dirty="0">
                  <a:solidFill>
                    <a:srgbClr val="C00000"/>
                  </a:solidFill>
                </a:rPr>
                <a:t>See </a:t>
              </a:r>
              <a:r>
                <a:rPr lang="en-US" sz="1200" dirty="0" err="1">
                  <a:solidFill>
                    <a:srgbClr val="C00000"/>
                  </a:solidFill>
                </a:rPr>
                <a:t>Sarpeshkar</a:t>
              </a:r>
              <a:r>
                <a:rPr lang="en-US" sz="1200" dirty="0">
                  <a:solidFill>
                    <a:srgbClr val="C00000"/>
                  </a:solidFill>
                </a:rPr>
                <a:t>, Neural Comp. 1998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18100" y="1052080"/>
            <a:ext cx="3259464" cy="3102860"/>
            <a:chOff x="5383724" y="4142729"/>
            <a:chExt cx="2822911" cy="241296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3724" y="4142729"/>
              <a:ext cx="2721428" cy="214437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04713" y="6340285"/>
              <a:ext cx="2701922" cy="215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>
                  <a:solidFill>
                    <a:srgbClr val="C00000"/>
                  </a:solidFill>
                </a:rPr>
                <a:t>Sen, US-Korea Forum on Nanotech, 2016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45155" y="4941359"/>
            <a:ext cx="6867586" cy="152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Digitization (quantization) needs precision </a:t>
            </a:r>
            <a:r>
              <a:rPr lang="mr-IN" sz="1600" dirty="0">
                <a:latin typeface="Comic Sans MS"/>
                <a:cs typeface="Comic Sans MS"/>
              </a:rPr>
              <a:t>–</a:t>
            </a:r>
            <a:r>
              <a:rPr lang="en-US" sz="1600" dirty="0">
                <a:latin typeface="Comic Sans MS"/>
                <a:cs typeface="Comic Sans MS"/>
              </a:rPr>
              <a:t> accorded by a ‘gain’ curve</a:t>
            </a:r>
          </a:p>
          <a:p>
            <a:pPr>
              <a:buNone/>
            </a:pPr>
            <a:r>
              <a:rPr lang="en-US" sz="1600" dirty="0">
                <a:latin typeface="Comic Sans MS"/>
                <a:cs typeface="Comic Sans MS"/>
              </a:rPr>
              <a:t>This costs a lot of energy !!  </a:t>
            </a:r>
          </a:p>
          <a:p>
            <a:pPr>
              <a:buNone/>
            </a:pPr>
            <a:endParaRPr lang="en-US" sz="1600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Neuronal processes do not need high precision</a:t>
            </a:r>
            <a:r>
              <a:rPr lang="en-US" sz="1600" dirty="0">
                <a:latin typeface="Comic Sans MS"/>
                <a:cs typeface="Comic Sans MS"/>
              </a:rPr>
              <a:t> (e.g. facial recognition)</a:t>
            </a:r>
          </a:p>
          <a:p>
            <a:pPr>
              <a:buNone/>
            </a:pPr>
            <a:r>
              <a:rPr lang="en-US" sz="1600" dirty="0">
                <a:latin typeface="Comic Sans MS"/>
                <a:cs typeface="Comic Sans MS"/>
              </a:rPr>
              <a:t>For low precision, analog beats digital hands down !!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04768B-FDC8-B139-B3B0-FF3069B098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7673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4080">
        <p159:morph option="byObject"/>
      </p:transition>
    </mc:Choice>
    <mc:Fallback xmlns="">
      <p:transition spd="slow" advTm="84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30EAD2-8B5D-5861-2623-1837BF6985A6}"/>
              </a:ext>
            </a:extLst>
          </p:cNvPr>
          <p:cNvSpPr txBox="1"/>
          <p:nvPr/>
        </p:nvSpPr>
        <p:spPr>
          <a:xfrm>
            <a:off x="2832472" y="-28666"/>
            <a:ext cx="2066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x, w </a:t>
            </a:r>
            <a:r>
              <a:rPr lang="en-US" sz="2800" dirty="0">
                <a:solidFill>
                  <a:srgbClr val="0000FF"/>
                </a:solidFill>
                <a:sym typeface="Wingdings" pitchFamily="2" charset="2"/>
              </a:rPr>
              <a:t> h, J</a:t>
            </a:r>
            <a:endParaRPr lang="en-US" sz="2800" dirty="0">
              <a:solidFill>
                <a:srgbClr val="0000FF"/>
              </a:solidFill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D2F7FA6-6D00-B87B-305F-9C4EB82FF18C}"/>
              </a:ext>
            </a:extLst>
          </p:cNvPr>
          <p:cNvGrpSpPr/>
          <p:nvPr/>
        </p:nvGrpSpPr>
        <p:grpSpPr>
          <a:xfrm>
            <a:off x="229701" y="402854"/>
            <a:ext cx="410040" cy="388440"/>
            <a:chOff x="829666" y="875287"/>
            <a:chExt cx="410040" cy="38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D4C408C-E603-67B5-9DBC-A65C4B8A80FE}"/>
                    </a:ext>
                  </a:extLst>
                </p14:cNvPr>
                <p14:cNvContentPartPr/>
                <p14:nvPr/>
              </p14:nvContentPartPr>
              <p14:xfrm>
                <a:off x="829666" y="875287"/>
                <a:ext cx="169200" cy="388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D4C408C-E603-67B5-9DBC-A65C4B8A80F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1026" y="866287"/>
                  <a:ext cx="18684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D819DEA-9EE8-1559-4322-B6A8F4AC5B9A}"/>
                    </a:ext>
                  </a:extLst>
                </p14:cNvPr>
                <p14:cNvContentPartPr/>
                <p14:nvPr/>
              </p14:nvContentPartPr>
              <p14:xfrm>
                <a:off x="1103626" y="1047367"/>
                <a:ext cx="112680" cy="25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D819DEA-9EE8-1559-4322-B6A8F4AC5B9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94986" y="1038367"/>
                  <a:ext cx="1303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8DC2453-F2CF-2546-6A33-5A10A7D91FD0}"/>
                    </a:ext>
                  </a:extLst>
                </p14:cNvPr>
                <p14:cNvContentPartPr/>
                <p14:nvPr/>
              </p14:nvContentPartPr>
              <p14:xfrm>
                <a:off x="1159786" y="1156807"/>
                <a:ext cx="7992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8DC2453-F2CF-2546-6A33-5A10A7D91FD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51146" y="1148167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61A1532-3743-12EF-4917-CBAA6AFEE9D8}"/>
              </a:ext>
            </a:extLst>
          </p:cNvPr>
          <p:cNvGrpSpPr/>
          <p:nvPr/>
        </p:nvGrpSpPr>
        <p:grpSpPr>
          <a:xfrm>
            <a:off x="803541" y="426254"/>
            <a:ext cx="728280" cy="461520"/>
            <a:chOff x="1403506" y="898687"/>
            <a:chExt cx="728280" cy="4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ABBF5E4-C3AC-F14A-0B50-AE2494305EC1}"/>
                    </a:ext>
                  </a:extLst>
                </p14:cNvPr>
                <p14:cNvContentPartPr/>
                <p14:nvPr/>
              </p14:nvContentPartPr>
              <p14:xfrm>
                <a:off x="1403506" y="898687"/>
                <a:ext cx="174240" cy="322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ABBF5E4-C3AC-F14A-0B50-AE2494305EC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94506" y="890047"/>
                  <a:ext cx="19188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71EDAEF-DC1C-AF78-DFBD-AFA572C23019}"/>
                    </a:ext>
                  </a:extLst>
                </p14:cNvPr>
                <p14:cNvContentPartPr/>
                <p14:nvPr/>
              </p14:nvContentPartPr>
              <p14:xfrm>
                <a:off x="1668466" y="1185967"/>
                <a:ext cx="41040" cy="1742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71EDAEF-DC1C-AF78-DFBD-AFA572C2301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59466" y="1176967"/>
                  <a:ext cx="586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DEA0E5C-97E4-C32C-3F8C-88F691707C51}"/>
                    </a:ext>
                  </a:extLst>
                </p14:cNvPr>
                <p14:cNvContentPartPr/>
                <p14:nvPr/>
              </p14:nvContentPartPr>
              <p14:xfrm>
                <a:off x="1890946" y="933247"/>
                <a:ext cx="78840" cy="2984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DEA0E5C-97E4-C32C-3F8C-88F691707C5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81946" y="924607"/>
                  <a:ext cx="9648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DA4EFDDD-3E18-D7D7-B7A4-75F0ADF78C3A}"/>
                    </a:ext>
                  </a:extLst>
                </p14:cNvPr>
                <p14:cNvContentPartPr/>
                <p14:nvPr/>
              </p14:nvContentPartPr>
              <p14:xfrm>
                <a:off x="1866826" y="1216927"/>
                <a:ext cx="264960" cy="410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DA4EFDDD-3E18-D7D7-B7A4-75F0ADF78C3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58186" y="1208287"/>
                  <a:ext cx="282600" cy="5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3943E27-6954-790C-6E79-C0C48A15E8A7}"/>
              </a:ext>
            </a:extLst>
          </p:cNvPr>
          <p:cNvGrpSpPr/>
          <p:nvPr/>
        </p:nvGrpSpPr>
        <p:grpSpPr>
          <a:xfrm>
            <a:off x="5833600" y="531374"/>
            <a:ext cx="1540440" cy="406440"/>
            <a:chOff x="6042466" y="582247"/>
            <a:chExt cx="1540440" cy="40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D4DD937A-1757-E56E-D48F-43291F8E7023}"/>
                    </a:ext>
                  </a:extLst>
                </p14:cNvPr>
                <p14:cNvContentPartPr/>
                <p14:nvPr/>
              </p14:nvContentPartPr>
              <p14:xfrm>
                <a:off x="6042466" y="674767"/>
                <a:ext cx="303840" cy="1724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D4DD937A-1757-E56E-D48F-43291F8E702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33466" y="666127"/>
                  <a:ext cx="3214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8252EBD-8AEA-41E6-3E03-177D5ED0B90A}"/>
                    </a:ext>
                  </a:extLst>
                </p14:cNvPr>
                <p14:cNvContentPartPr/>
                <p14:nvPr/>
              </p14:nvContentPartPr>
              <p14:xfrm>
                <a:off x="6438466" y="639847"/>
                <a:ext cx="143280" cy="338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8252EBD-8AEA-41E6-3E03-177D5ED0B90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429826" y="631207"/>
                  <a:ext cx="1609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019DA4C-D614-B6C5-53E8-465A24BB5B56}"/>
                    </a:ext>
                  </a:extLst>
                </p14:cNvPr>
                <p14:cNvContentPartPr/>
                <p14:nvPr/>
              </p14:nvContentPartPr>
              <p14:xfrm>
                <a:off x="6458986" y="737407"/>
                <a:ext cx="175320" cy="295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019DA4C-D614-B6C5-53E8-465A24BB5B5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49986" y="728767"/>
                  <a:ext cx="1929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DE6B6E3C-B745-1E90-E765-C483B909D228}"/>
                    </a:ext>
                  </a:extLst>
                </p14:cNvPr>
                <p14:cNvContentPartPr/>
                <p14:nvPr/>
              </p14:nvContentPartPr>
              <p14:xfrm>
                <a:off x="6864706" y="586927"/>
                <a:ext cx="15840" cy="243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DE6B6E3C-B745-1E90-E765-C483B909D22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55706" y="578287"/>
                  <a:ext cx="334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7CA995A1-8C1E-4497-F7B1-5C0032016402}"/>
                    </a:ext>
                  </a:extLst>
                </p14:cNvPr>
                <p14:cNvContentPartPr/>
                <p14:nvPr/>
              </p14:nvContentPartPr>
              <p14:xfrm>
                <a:off x="6764266" y="706807"/>
                <a:ext cx="2235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7CA995A1-8C1E-4497-F7B1-5C003201640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55626" y="697807"/>
                  <a:ext cx="241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ADFF8E7-2F24-1A57-94E9-7799F996ECE8}"/>
                    </a:ext>
                  </a:extLst>
                </p14:cNvPr>
                <p14:cNvContentPartPr/>
                <p14:nvPr/>
              </p14:nvContentPartPr>
              <p14:xfrm>
                <a:off x="7086826" y="592327"/>
                <a:ext cx="21240" cy="280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ADFF8E7-2F24-1A57-94E9-7799F996ECE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078186" y="583327"/>
                  <a:ext cx="3888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C6259B4-2FF4-0604-65B1-1AB5F06221B5}"/>
                    </a:ext>
                  </a:extLst>
                </p14:cNvPr>
                <p14:cNvContentPartPr/>
                <p14:nvPr/>
              </p14:nvContentPartPr>
              <p14:xfrm>
                <a:off x="7174666" y="858007"/>
                <a:ext cx="34200" cy="1306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C6259B4-2FF4-0604-65B1-1AB5F06221B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165666" y="849007"/>
                  <a:ext cx="518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791E70B9-1959-8011-5F92-DC4504E8DA48}"/>
                    </a:ext>
                  </a:extLst>
                </p14:cNvPr>
                <p14:cNvContentPartPr/>
                <p14:nvPr/>
              </p14:nvContentPartPr>
              <p14:xfrm>
                <a:off x="7352866" y="689527"/>
                <a:ext cx="155880" cy="356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791E70B9-1959-8011-5F92-DC4504E8DA4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4226" y="680887"/>
                  <a:ext cx="1735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CD8AD57-EF62-CD09-27C0-0724F2FBF3D5}"/>
                    </a:ext>
                  </a:extLst>
                </p14:cNvPr>
                <p14:cNvContentPartPr/>
                <p14:nvPr/>
              </p14:nvContentPartPr>
              <p14:xfrm>
                <a:off x="7579666" y="582247"/>
                <a:ext cx="3240" cy="3564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9CD8AD57-EF62-CD09-27C0-0724F2FBF3D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570666" y="573247"/>
                  <a:ext cx="20880" cy="37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6AAA5D91-3E09-4BBD-51FC-716FE3E7F89C}"/>
              </a:ext>
            </a:extLst>
          </p:cNvPr>
          <p:cNvGrpSpPr/>
          <p:nvPr/>
        </p:nvGrpSpPr>
        <p:grpSpPr>
          <a:xfrm>
            <a:off x="2968195" y="1046889"/>
            <a:ext cx="1836000" cy="489600"/>
            <a:chOff x="3090826" y="1552087"/>
            <a:chExt cx="1836000" cy="48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D355080C-7E38-7D1C-96C8-84ACD9A39149}"/>
                    </a:ext>
                  </a:extLst>
                </p14:cNvPr>
                <p14:cNvContentPartPr/>
                <p14:nvPr/>
              </p14:nvContentPartPr>
              <p14:xfrm>
                <a:off x="4049146" y="1693207"/>
                <a:ext cx="208440" cy="3484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D355080C-7E38-7D1C-96C8-84ACD9A3914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40146" y="1684207"/>
                  <a:ext cx="22608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EE302995-3CAB-5EFD-A49A-575FBCD8BB70}"/>
                    </a:ext>
                  </a:extLst>
                </p14:cNvPr>
                <p14:cNvContentPartPr/>
                <p14:nvPr/>
              </p14:nvContentPartPr>
              <p14:xfrm>
                <a:off x="4349386" y="1606447"/>
                <a:ext cx="129600" cy="3895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EE302995-3CAB-5EFD-A49A-575FBCD8BB7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40746" y="1597807"/>
                  <a:ext cx="14724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C82AB92-55E5-C421-E773-C57AE75496A4}"/>
                    </a:ext>
                  </a:extLst>
                </p14:cNvPr>
                <p14:cNvContentPartPr/>
                <p14:nvPr/>
              </p14:nvContentPartPr>
              <p14:xfrm>
                <a:off x="4252906" y="1786447"/>
                <a:ext cx="248400" cy="468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C82AB92-55E5-C421-E773-C57AE75496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44266" y="1777807"/>
                  <a:ext cx="2660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64BDDC21-4902-377A-D4A9-2AB22BA813BA}"/>
                    </a:ext>
                  </a:extLst>
                </p14:cNvPr>
                <p14:cNvContentPartPr/>
                <p14:nvPr/>
              </p14:nvContentPartPr>
              <p14:xfrm>
                <a:off x="4643506" y="1832887"/>
                <a:ext cx="152280" cy="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64BDDC21-4902-377A-D4A9-2AB22BA813B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34866" y="1824247"/>
                  <a:ext cx="169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E4DD57C-003A-3F02-8FCD-C2DCD5DF352E}"/>
                    </a:ext>
                  </a:extLst>
                </p14:cNvPr>
                <p14:cNvContentPartPr/>
                <p14:nvPr/>
              </p14:nvContentPartPr>
              <p14:xfrm>
                <a:off x="4909906" y="1704007"/>
                <a:ext cx="16920" cy="2678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E4DD57C-003A-3F02-8FCD-C2DCD5DF352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00906" y="1695007"/>
                  <a:ext cx="345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E6E6735-088E-98E0-528D-90A711A6C35D}"/>
                    </a:ext>
                  </a:extLst>
                </p14:cNvPr>
                <p14:cNvContentPartPr/>
                <p14:nvPr/>
              </p14:nvContentPartPr>
              <p14:xfrm>
                <a:off x="3214666" y="1552087"/>
                <a:ext cx="74520" cy="4467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E6E6735-088E-98E0-528D-90A711A6C35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206026" y="1543087"/>
                  <a:ext cx="9216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459F6D2-E074-63CD-DDEC-B87642BD78BA}"/>
                    </a:ext>
                  </a:extLst>
                </p14:cNvPr>
                <p14:cNvContentPartPr/>
                <p14:nvPr/>
              </p14:nvContentPartPr>
              <p14:xfrm>
                <a:off x="3090826" y="1849447"/>
                <a:ext cx="239760" cy="198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459F6D2-E074-63CD-DDEC-B87642BD78B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082186" y="1840807"/>
                  <a:ext cx="2574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4F33407-C901-9223-5B19-7C2FB358F687}"/>
                    </a:ext>
                  </a:extLst>
                </p14:cNvPr>
                <p14:cNvContentPartPr/>
                <p14:nvPr/>
              </p14:nvContentPartPr>
              <p14:xfrm>
                <a:off x="3403306" y="1914247"/>
                <a:ext cx="186840" cy="1188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4F33407-C901-9223-5B19-7C2FB358F68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394306" y="1905607"/>
                  <a:ext cx="2044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F1E3416D-4B8C-1BDE-08E0-E9085E3C5FE2}"/>
                    </a:ext>
                  </a:extLst>
                </p14:cNvPr>
                <p14:cNvContentPartPr/>
                <p14:nvPr/>
              </p14:nvContentPartPr>
              <p14:xfrm>
                <a:off x="3690226" y="1796887"/>
                <a:ext cx="13644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F1E3416D-4B8C-1BDE-08E0-E9085E3C5FE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681226" y="1788247"/>
                  <a:ext cx="15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95A27FE-2549-A9FA-6A03-5EE857990E19}"/>
                    </a:ext>
                  </a:extLst>
                </p14:cNvPr>
                <p14:cNvContentPartPr/>
                <p14:nvPr/>
              </p14:nvContentPartPr>
              <p14:xfrm>
                <a:off x="3751426" y="1883287"/>
                <a:ext cx="82440" cy="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95A27FE-2549-A9FA-6A03-5EE857990E1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742426" y="1874647"/>
                  <a:ext cx="100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E3708102-1166-5239-D159-83E3CD5B3E05}"/>
                    </a:ext>
                  </a:extLst>
                </p14:cNvPr>
                <p14:cNvContentPartPr/>
                <p14:nvPr/>
              </p14:nvContentPartPr>
              <p14:xfrm>
                <a:off x="3281986" y="1981567"/>
                <a:ext cx="32760" cy="385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E3708102-1166-5239-D159-83E3CD5B3E0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273346" y="1972567"/>
                  <a:ext cx="50400" cy="56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82" name="Picture 281" descr="A green cylinder with a pink arrow&#10;&#10;Description automatically generated">
            <a:extLst>
              <a:ext uri="{FF2B5EF4-FFF2-40B4-BE49-F238E27FC236}">
                <a16:creationId xmlns:a16="http://schemas.microsoft.com/office/drawing/2014/main" id="{3B0B7510-0B1B-90FA-4363-39D0478F168B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45" y="803243"/>
            <a:ext cx="719629" cy="941805"/>
          </a:xfrm>
          <a:prstGeom prst="rect">
            <a:avLst/>
          </a:prstGeom>
        </p:spPr>
      </p:pic>
      <p:pic>
        <p:nvPicPr>
          <p:cNvPr id="283" name="Picture 282" descr="A green circular object with a white arrow&#10;&#10;Description automatically generated">
            <a:extLst>
              <a:ext uri="{FF2B5EF4-FFF2-40B4-BE49-F238E27FC236}">
                <a16:creationId xmlns:a16="http://schemas.microsoft.com/office/drawing/2014/main" id="{EBD243D0-914A-EF14-3285-4B9446390C9A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45" y="900343"/>
            <a:ext cx="639895" cy="799615"/>
          </a:xfrm>
          <a:prstGeom prst="rect">
            <a:avLst/>
          </a:prstGeom>
        </p:spPr>
      </p:pic>
      <p:grpSp>
        <p:nvGrpSpPr>
          <p:cNvPr id="342" name="Group 341">
            <a:extLst>
              <a:ext uri="{FF2B5EF4-FFF2-40B4-BE49-F238E27FC236}">
                <a16:creationId xmlns:a16="http://schemas.microsoft.com/office/drawing/2014/main" id="{FA6E6F81-010F-2F10-7536-B377DB336DBD}"/>
              </a:ext>
            </a:extLst>
          </p:cNvPr>
          <p:cNvGrpSpPr/>
          <p:nvPr/>
        </p:nvGrpSpPr>
        <p:grpSpPr>
          <a:xfrm>
            <a:off x="1045091" y="1095317"/>
            <a:ext cx="549720" cy="959040"/>
            <a:chOff x="467146" y="1036927"/>
            <a:chExt cx="549720" cy="95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461AD5CE-A7CB-53DF-44F5-F2975838F19C}"/>
                    </a:ext>
                  </a:extLst>
                </p14:cNvPr>
                <p14:cNvContentPartPr/>
                <p14:nvPr/>
              </p14:nvContentPartPr>
              <p14:xfrm>
                <a:off x="696466" y="1142047"/>
                <a:ext cx="53280" cy="6444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461AD5CE-A7CB-53DF-44F5-F2975838F19C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87826" y="1133407"/>
                  <a:ext cx="709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277D3EC1-1783-463B-35F1-51DF0C7BD7FA}"/>
                    </a:ext>
                  </a:extLst>
                </p14:cNvPr>
                <p14:cNvContentPartPr/>
                <p14:nvPr/>
              </p14:nvContentPartPr>
              <p14:xfrm>
                <a:off x="726706" y="1257607"/>
                <a:ext cx="290160" cy="29628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277D3EC1-1783-463B-35F1-51DF0C7BD7FA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17706" y="1248607"/>
                  <a:ext cx="307800" cy="313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D43C1E37-79E7-20E4-F7A5-DB62F8FBAAF4}"/>
                </a:ext>
              </a:extLst>
            </p:cNvPr>
            <p:cNvGrpSpPr/>
            <p:nvPr/>
          </p:nvGrpSpPr>
          <p:grpSpPr>
            <a:xfrm>
              <a:off x="646066" y="1699327"/>
              <a:ext cx="196560" cy="296640"/>
              <a:chOff x="646066" y="1699327"/>
              <a:chExt cx="196560" cy="29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317" name="Ink 316">
                    <a:extLst>
                      <a:ext uri="{FF2B5EF4-FFF2-40B4-BE49-F238E27FC236}">
                        <a16:creationId xmlns:a16="http://schemas.microsoft.com/office/drawing/2014/main" id="{9ABA31E2-DEDD-7FCC-58EA-A81B220F1E58}"/>
                      </a:ext>
                    </a:extLst>
                  </p14:cNvPr>
                  <p14:cNvContentPartPr/>
                  <p14:nvPr/>
                </p14:nvContentPartPr>
                <p14:xfrm>
                  <a:off x="732466" y="1699327"/>
                  <a:ext cx="360" cy="141840"/>
                </p14:xfrm>
              </p:contentPart>
            </mc:Choice>
            <mc:Fallback xmlns="">
              <p:pic>
                <p:nvPicPr>
                  <p:cNvPr id="317" name="Ink 316">
                    <a:extLst>
                      <a:ext uri="{FF2B5EF4-FFF2-40B4-BE49-F238E27FC236}">
                        <a16:creationId xmlns:a16="http://schemas.microsoft.com/office/drawing/2014/main" id="{9ABA31E2-DEDD-7FCC-58EA-A81B220F1E58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723826" y="1690327"/>
                    <a:ext cx="18000" cy="15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318" name="Ink 317">
                    <a:extLst>
                      <a:ext uri="{FF2B5EF4-FFF2-40B4-BE49-F238E27FC236}">
                        <a16:creationId xmlns:a16="http://schemas.microsoft.com/office/drawing/2014/main" id="{898B8228-1BFE-39C8-F800-B5C64948DE00}"/>
                      </a:ext>
                    </a:extLst>
                  </p14:cNvPr>
                  <p14:cNvContentPartPr/>
                  <p14:nvPr/>
                </p14:nvContentPartPr>
                <p14:xfrm>
                  <a:off x="646066" y="1843327"/>
                  <a:ext cx="196560" cy="360"/>
                </p14:xfrm>
              </p:contentPart>
            </mc:Choice>
            <mc:Fallback xmlns="">
              <p:pic>
                <p:nvPicPr>
                  <p:cNvPr id="318" name="Ink 317">
                    <a:extLst>
                      <a:ext uri="{FF2B5EF4-FFF2-40B4-BE49-F238E27FC236}">
                        <a16:creationId xmlns:a16="http://schemas.microsoft.com/office/drawing/2014/main" id="{898B8228-1BFE-39C8-F800-B5C64948DE00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637426" y="1834687"/>
                    <a:ext cx="214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319" name="Ink 318">
                    <a:extLst>
                      <a:ext uri="{FF2B5EF4-FFF2-40B4-BE49-F238E27FC236}">
                        <a16:creationId xmlns:a16="http://schemas.microsoft.com/office/drawing/2014/main" id="{0D62DD5C-7A5C-2288-E457-C084D98AF82E}"/>
                      </a:ext>
                    </a:extLst>
                  </p14:cNvPr>
                  <p14:cNvContentPartPr/>
                  <p14:nvPr/>
                </p14:nvContentPartPr>
                <p14:xfrm>
                  <a:off x="705106" y="1915687"/>
                  <a:ext cx="92160" cy="360"/>
                </p14:xfrm>
              </p:contentPart>
            </mc:Choice>
            <mc:Fallback xmlns="">
              <p:pic>
                <p:nvPicPr>
                  <p:cNvPr id="319" name="Ink 318">
                    <a:extLst>
                      <a:ext uri="{FF2B5EF4-FFF2-40B4-BE49-F238E27FC236}">
                        <a16:creationId xmlns:a16="http://schemas.microsoft.com/office/drawing/2014/main" id="{0D62DD5C-7A5C-2288-E457-C084D98AF82E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696466" y="1906687"/>
                    <a:ext cx="109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320" name="Ink 319">
                    <a:extLst>
                      <a:ext uri="{FF2B5EF4-FFF2-40B4-BE49-F238E27FC236}">
                        <a16:creationId xmlns:a16="http://schemas.microsoft.com/office/drawing/2014/main" id="{BF5ECA1B-EE71-69CF-7153-020BAE5C89B0}"/>
                      </a:ext>
                    </a:extLst>
                  </p14:cNvPr>
                  <p14:cNvContentPartPr/>
                  <p14:nvPr/>
                </p14:nvContentPartPr>
                <p14:xfrm>
                  <a:off x="714106" y="1993447"/>
                  <a:ext cx="51480" cy="2520"/>
                </p14:xfrm>
              </p:contentPart>
            </mc:Choice>
            <mc:Fallback xmlns="">
              <p:pic>
                <p:nvPicPr>
                  <p:cNvPr id="320" name="Ink 319">
                    <a:extLst>
                      <a:ext uri="{FF2B5EF4-FFF2-40B4-BE49-F238E27FC236}">
                        <a16:creationId xmlns:a16="http://schemas.microsoft.com/office/drawing/2014/main" id="{BF5ECA1B-EE71-69CF-7153-020BAE5C89B0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705466" y="1984807"/>
                    <a:ext cx="69120" cy="20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493B2BAD-852F-8E91-8280-D4E7BB0741D1}"/>
                </a:ext>
              </a:extLst>
            </p:cNvPr>
            <p:cNvGrpSpPr/>
            <p:nvPr/>
          </p:nvGrpSpPr>
          <p:grpSpPr>
            <a:xfrm>
              <a:off x="467146" y="1036927"/>
              <a:ext cx="263520" cy="272520"/>
              <a:chOff x="467146" y="1036927"/>
              <a:chExt cx="263520" cy="27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284" name="Ink 283">
                    <a:extLst>
                      <a:ext uri="{FF2B5EF4-FFF2-40B4-BE49-F238E27FC236}">
                        <a16:creationId xmlns:a16="http://schemas.microsoft.com/office/drawing/2014/main" id="{01014079-0AB6-1228-7A6E-89A2E6DDE993}"/>
                      </a:ext>
                    </a:extLst>
                  </p14:cNvPr>
                  <p14:cNvContentPartPr/>
                  <p14:nvPr/>
                </p14:nvContentPartPr>
                <p14:xfrm>
                  <a:off x="678106" y="1155367"/>
                  <a:ext cx="42120" cy="65880"/>
                </p14:xfrm>
              </p:contentPart>
            </mc:Choice>
            <mc:Fallback xmlns="">
              <p:pic>
                <p:nvPicPr>
                  <p:cNvPr id="284" name="Ink 283">
                    <a:extLst>
                      <a:ext uri="{FF2B5EF4-FFF2-40B4-BE49-F238E27FC236}">
                        <a16:creationId xmlns:a16="http://schemas.microsoft.com/office/drawing/2014/main" id="{01014079-0AB6-1228-7A6E-89A2E6DDE993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669466" y="1146727"/>
                    <a:ext cx="5976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285" name="Ink 284">
                    <a:extLst>
                      <a:ext uri="{FF2B5EF4-FFF2-40B4-BE49-F238E27FC236}">
                        <a16:creationId xmlns:a16="http://schemas.microsoft.com/office/drawing/2014/main" id="{C18C2F6B-9C7D-0DC8-0416-5CAFE7DFC071}"/>
                      </a:ext>
                    </a:extLst>
                  </p14:cNvPr>
                  <p14:cNvContentPartPr/>
                  <p14:nvPr/>
                </p14:nvContentPartPr>
                <p14:xfrm>
                  <a:off x="467146" y="1036927"/>
                  <a:ext cx="82440" cy="169200"/>
                </p14:xfrm>
              </p:contentPart>
            </mc:Choice>
            <mc:Fallback xmlns="">
              <p:pic>
                <p:nvPicPr>
                  <p:cNvPr id="285" name="Ink 284">
                    <a:extLst>
                      <a:ext uri="{FF2B5EF4-FFF2-40B4-BE49-F238E27FC236}">
                        <a16:creationId xmlns:a16="http://schemas.microsoft.com/office/drawing/2014/main" id="{C18C2F6B-9C7D-0DC8-0416-5CAFE7DFC071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458506" y="1027927"/>
                    <a:ext cx="10008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287" name="Ink 286">
                    <a:extLst>
                      <a:ext uri="{FF2B5EF4-FFF2-40B4-BE49-F238E27FC236}">
                        <a16:creationId xmlns:a16="http://schemas.microsoft.com/office/drawing/2014/main" id="{0D01F19C-7435-2D2B-48BC-50677C6F997A}"/>
                      </a:ext>
                    </a:extLst>
                  </p14:cNvPr>
                  <p14:cNvContentPartPr/>
                  <p14:nvPr/>
                </p14:nvContentPartPr>
                <p14:xfrm>
                  <a:off x="722026" y="1249327"/>
                  <a:ext cx="360" cy="60120"/>
                </p14:xfrm>
              </p:contentPart>
            </mc:Choice>
            <mc:Fallback xmlns="">
              <p:pic>
                <p:nvPicPr>
                  <p:cNvPr id="287" name="Ink 286">
                    <a:extLst>
                      <a:ext uri="{FF2B5EF4-FFF2-40B4-BE49-F238E27FC236}">
                        <a16:creationId xmlns:a16="http://schemas.microsoft.com/office/drawing/2014/main" id="{0D01F19C-7435-2D2B-48BC-50677C6F997A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713026" y="1240687"/>
                    <a:ext cx="18000" cy="7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322" name="Ink 321">
                    <a:extLst>
                      <a:ext uri="{FF2B5EF4-FFF2-40B4-BE49-F238E27FC236}">
                        <a16:creationId xmlns:a16="http://schemas.microsoft.com/office/drawing/2014/main" id="{195934A7-6DF6-79BA-F35C-9470A13834D5}"/>
                      </a:ext>
                    </a:extLst>
                  </p14:cNvPr>
                  <p14:cNvContentPartPr/>
                  <p14:nvPr/>
                </p14:nvContentPartPr>
                <p14:xfrm>
                  <a:off x="695026" y="1208647"/>
                  <a:ext cx="35640" cy="28440"/>
                </p14:xfrm>
              </p:contentPart>
            </mc:Choice>
            <mc:Fallback xmlns="">
              <p:pic>
                <p:nvPicPr>
                  <p:cNvPr id="322" name="Ink 321">
                    <a:extLst>
                      <a:ext uri="{FF2B5EF4-FFF2-40B4-BE49-F238E27FC236}">
                        <a16:creationId xmlns:a16="http://schemas.microsoft.com/office/drawing/2014/main" id="{195934A7-6DF6-79BA-F35C-9470A13834D5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686386" y="1199647"/>
                    <a:ext cx="53280" cy="46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1C49CCD8-74EB-8201-340F-259CD30E8562}"/>
              </a:ext>
            </a:extLst>
          </p:cNvPr>
          <p:cNvGrpSpPr/>
          <p:nvPr/>
        </p:nvGrpSpPr>
        <p:grpSpPr>
          <a:xfrm>
            <a:off x="305460" y="1118591"/>
            <a:ext cx="505440" cy="1002600"/>
            <a:chOff x="1400266" y="937207"/>
            <a:chExt cx="505440" cy="100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2C4389E1-9EE9-6183-9E4B-8D539EA86D24}"/>
                    </a:ext>
                  </a:extLst>
                </p14:cNvPr>
                <p14:cNvContentPartPr/>
                <p14:nvPr/>
              </p14:nvContentPartPr>
              <p14:xfrm>
                <a:off x="1630306" y="1936927"/>
                <a:ext cx="90000" cy="288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2C4389E1-9EE9-6183-9E4B-8D539EA86D2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621306" y="1927927"/>
                  <a:ext cx="107640" cy="2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9D2B0180-AC18-52A1-8AC5-8A3426E3EA07}"/>
                </a:ext>
              </a:extLst>
            </p:cNvPr>
            <p:cNvGrpSpPr/>
            <p:nvPr/>
          </p:nvGrpSpPr>
          <p:grpSpPr>
            <a:xfrm>
              <a:off x="1548226" y="1489087"/>
              <a:ext cx="357480" cy="337320"/>
              <a:chOff x="1548226" y="1489087"/>
              <a:chExt cx="357480" cy="33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327" name="Ink 326">
                    <a:extLst>
                      <a:ext uri="{FF2B5EF4-FFF2-40B4-BE49-F238E27FC236}">
                        <a16:creationId xmlns:a16="http://schemas.microsoft.com/office/drawing/2014/main" id="{8258C646-69A1-B662-E76B-82BD6BAD7DA2}"/>
                      </a:ext>
                    </a:extLst>
                  </p14:cNvPr>
                  <p14:cNvContentPartPr/>
                  <p14:nvPr/>
                </p14:nvContentPartPr>
                <p14:xfrm>
                  <a:off x="1612306" y="1531927"/>
                  <a:ext cx="18360" cy="214560"/>
                </p14:xfrm>
              </p:contentPart>
            </mc:Choice>
            <mc:Fallback xmlns="">
              <p:pic>
                <p:nvPicPr>
                  <p:cNvPr id="327" name="Ink 326">
                    <a:extLst>
                      <a:ext uri="{FF2B5EF4-FFF2-40B4-BE49-F238E27FC236}">
                        <a16:creationId xmlns:a16="http://schemas.microsoft.com/office/drawing/2014/main" id="{8258C646-69A1-B662-E76B-82BD6BAD7DA2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1603666" y="1522927"/>
                    <a:ext cx="36000" cy="23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328" name="Ink 327">
                    <a:extLst>
                      <a:ext uri="{FF2B5EF4-FFF2-40B4-BE49-F238E27FC236}">
                        <a16:creationId xmlns:a16="http://schemas.microsoft.com/office/drawing/2014/main" id="{F61A1D41-3DF4-B886-545C-FF25D9E9FBF4}"/>
                      </a:ext>
                    </a:extLst>
                  </p14:cNvPr>
                  <p14:cNvContentPartPr/>
                  <p14:nvPr/>
                </p14:nvContentPartPr>
                <p14:xfrm>
                  <a:off x="1548226" y="1752607"/>
                  <a:ext cx="201960" cy="14400"/>
                </p14:xfrm>
              </p:contentPart>
            </mc:Choice>
            <mc:Fallback xmlns="">
              <p:pic>
                <p:nvPicPr>
                  <p:cNvPr id="328" name="Ink 327">
                    <a:extLst>
                      <a:ext uri="{FF2B5EF4-FFF2-40B4-BE49-F238E27FC236}">
                        <a16:creationId xmlns:a16="http://schemas.microsoft.com/office/drawing/2014/main" id="{F61A1D41-3DF4-B886-545C-FF25D9E9FBF4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1539586" y="1743967"/>
                    <a:ext cx="219600" cy="3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329" name="Ink 328">
                    <a:extLst>
                      <a:ext uri="{FF2B5EF4-FFF2-40B4-BE49-F238E27FC236}">
                        <a16:creationId xmlns:a16="http://schemas.microsoft.com/office/drawing/2014/main" id="{01E73E18-9EA2-1EAB-8776-C70E364C6CA4}"/>
                      </a:ext>
                    </a:extLst>
                  </p14:cNvPr>
                  <p14:cNvContentPartPr/>
                  <p14:nvPr/>
                </p14:nvContentPartPr>
                <p14:xfrm>
                  <a:off x="1612666" y="1823887"/>
                  <a:ext cx="92160" cy="2520"/>
                </p14:xfrm>
              </p:contentPart>
            </mc:Choice>
            <mc:Fallback xmlns="">
              <p:pic>
                <p:nvPicPr>
                  <p:cNvPr id="329" name="Ink 328">
                    <a:extLst>
                      <a:ext uri="{FF2B5EF4-FFF2-40B4-BE49-F238E27FC236}">
                        <a16:creationId xmlns:a16="http://schemas.microsoft.com/office/drawing/2014/main" id="{01E73E18-9EA2-1EAB-8776-C70E364C6CA4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1603666" y="1814887"/>
                    <a:ext cx="1098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331" name="Ink 330">
                    <a:extLst>
                      <a:ext uri="{FF2B5EF4-FFF2-40B4-BE49-F238E27FC236}">
                        <a16:creationId xmlns:a16="http://schemas.microsoft.com/office/drawing/2014/main" id="{2B0158A0-6497-A8DE-89A5-06845E572335}"/>
                      </a:ext>
                    </a:extLst>
                  </p14:cNvPr>
                  <p14:cNvContentPartPr/>
                  <p14:nvPr/>
                </p14:nvContentPartPr>
                <p14:xfrm>
                  <a:off x="1623466" y="1489087"/>
                  <a:ext cx="282240" cy="72720"/>
                </p14:xfrm>
              </p:contentPart>
            </mc:Choice>
            <mc:Fallback xmlns="">
              <p:pic>
                <p:nvPicPr>
                  <p:cNvPr id="331" name="Ink 330">
                    <a:extLst>
                      <a:ext uri="{FF2B5EF4-FFF2-40B4-BE49-F238E27FC236}">
                        <a16:creationId xmlns:a16="http://schemas.microsoft.com/office/drawing/2014/main" id="{2B0158A0-6497-A8DE-89A5-06845E572335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1614466" y="1480447"/>
                    <a:ext cx="299880" cy="90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C98C0821-0702-2C62-ACD3-FC9069D0C822}"/>
                </a:ext>
              </a:extLst>
            </p:cNvPr>
            <p:cNvGrpSpPr/>
            <p:nvPr/>
          </p:nvGrpSpPr>
          <p:grpSpPr>
            <a:xfrm>
              <a:off x="1400266" y="937207"/>
              <a:ext cx="207720" cy="455040"/>
              <a:chOff x="1400266" y="937207"/>
              <a:chExt cx="207720" cy="455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324" name="Ink 323">
                    <a:extLst>
                      <a:ext uri="{FF2B5EF4-FFF2-40B4-BE49-F238E27FC236}">
                        <a16:creationId xmlns:a16="http://schemas.microsoft.com/office/drawing/2014/main" id="{99563018-DF46-7AE0-D8AE-7A5CCA628A86}"/>
                      </a:ext>
                    </a:extLst>
                  </p14:cNvPr>
                  <p14:cNvContentPartPr/>
                  <p14:nvPr/>
                </p14:nvContentPartPr>
                <p14:xfrm>
                  <a:off x="1567306" y="1145647"/>
                  <a:ext cx="29880" cy="29520"/>
                </p14:xfrm>
              </p:contentPart>
            </mc:Choice>
            <mc:Fallback xmlns="">
              <p:pic>
                <p:nvPicPr>
                  <p:cNvPr id="324" name="Ink 323">
                    <a:extLst>
                      <a:ext uri="{FF2B5EF4-FFF2-40B4-BE49-F238E27FC236}">
                        <a16:creationId xmlns:a16="http://schemas.microsoft.com/office/drawing/2014/main" id="{99563018-DF46-7AE0-D8AE-7A5CCA628A86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1558666" y="1137007"/>
                    <a:ext cx="47520" cy="4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325" name="Ink 324">
                    <a:extLst>
                      <a:ext uri="{FF2B5EF4-FFF2-40B4-BE49-F238E27FC236}">
                        <a16:creationId xmlns:a16="http://schemas.microsoft.com/office/drawing/2014/main" id="{96ABA8BB-35E5-F9B7-31C4-486AB1409227}"/>
                      </a:ext>
                    </a:extLst>
                  </p14:cNvPr>
                  <p14:cNvContentPartPr/>
                  <p14:nvPr/>
                </p14:nvContentPartPr>
                <p14:xfrm>
                  <a:off x="1429786" y="1000567"/>
                  <a:ext cx="57600" cy="91080"/>
                </p14:xfrm>
              </p:contentPart>
            </mc:Choice>
            <mc:Fallback xmlns="">
              <p:pic>
                <p:nvPicPr>
                  <p:cNvPr id="325" name="Ink 324">
                    <a:extLst>
                      <a:ext uri="{FF2B5EF4-FFF2-40B4-BE49-F238E27FC236}">
                        <a16:creationId xmlns:a16="http://schemas.microsoft.com/office/drawing/2014/main" id="{96ABA8BB-35E5-F9B7-31C4-486AB1409227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1421146" y="991567"/>
                    <a:ext cx="75240" cy="10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332" name="Ink 331">
                    <a:extLst>
                      <a:ext uri="{FF2B5EF4-FFF2-40B4-BE49-F238E27FC236}">
                        <a16:creationId xmlns:a16="http://schemas.microsoft.com/office/drawing/2014/main" id="{D2C2D1ED-5C28-A855-75A2-230A4591B6D9}"/>
                      </a:ext>
                    </a:extLst>
                  </p14:cNvPr>
                  <p14:cNvContentPartPr/>
                  <p14:nvPr/>
                </p14:nvContentPartPr>
                <p14:xfrm>
                  <a:off x="1565866" y="1151767"/>
                  <a:ext cx="23760" cy="207720"/>
                </p14:xfrm>
              </p:contentPart>
            </mc:Choice>
            <mc:Fallback xmlns="">
              <p:pic>
                <p:nvPicPr>
                  <p:cNvPr id="332" name="Ink 331">
                    <a:extLst>
                      <a:ext uri="{FF2B5EF4-FFF2-40B4-BE49-F238E27FC236}">
                        <a16:creationId xmlns:a16="http://schemas.microsoft.com/office/drawing/2014/main" id="{D2C2D1ED-5C28-A855-75A2-230A4591B6D9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1557226" y="1143127"/>
                    <a:ext cx="41400" cy="22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335" name="Ink 334">
                    <a:extLst>
                      <a:ext uri="{FF2B5EF4-FFF2-40B4-BE49-F238E27FC236}">
                        <a16:creationId xmlns:a16="http://schemas.microsoft.com/office/drawing/2014/main" id="{50C2CBA9-42D3-8EBA-255D-7E309ADAD93C}"/>
                      </a:ext>
                    </a:extLst>
                  </p14:cNvPr>
                  <p14:cNvContentPartPr/>
                  <p14:nvPr/>
                </p14:nvContentPartPr>
                <p14:xfrm>
                  <a:off x="1400266" y="993007"/>
                  <a:ext cx="137160" cy="93240"/>
                </p14:xfrm>
              </p:contentPart>
            </mc:Choice>
            <mc:Fallback xmlns="">
              <p:pic>
                <p:nvPicPr>
                  <p:cNvPr id="335" name="Ink 334">
                    <a:extLst>
                      <a:ext uri="{FF2B5EF4-FFF2-40B4-BE49-F238E27FC236}">
                        <a16:creationId xmlns:a16="http://schemas.microsoft.com/office/drawing/2014/main" id="{50C2CBA9-42D3-8EBA-255D-7E309ADAD93C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1391626" y="984367"/>
                    <a:ext cx="15480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337" name="Ink 336">
                    <a:extLst>
                      <a:ext uri="{FF2B5EF4-FFF2-40B4-BE49-F238E27FC236}">
                        <a16:creationId xmlns:a16="http://schemas.microsoft.com/office/drawing/2014/main" id="{091E81A2-0331-8541-7F35-CEF099F196F1}"/>
                      </a:ext>
                    </a:extLst>
                  </p14:cNvPr>
                  <p14:cNvContentPartPr/>
                  <p14:nvPr/>
                </p14:nvContentPartPr>
                <p14:xfrm>
                  <a:off x="1506466" y="937207"/>
                  <a:ext cx="43200" cy="108360"/>
                </p14:xfrm>
              </p:contentPart>
            </mc:Choice>
            <mc:Fallback xmlns="">
              <p:pic>
                <p:nvPicPr>
                  <p:cNvPr id="337" name="Ink 336">
                    <a:extLst>
                      <a:ext uri="{FF2B5EF4-FFF2-40B4-BE49-F238E27FC236}">
                        <a16:creationId xmlns:a16="http://schemas.microsoft.com/office/drawing/2014/main" id="{091E81A2-0331-8541-7F35-CEF099F196F1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1497826" y="928567"/>
                    <a:ext cx="6084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339" name="Ink 338">
                    <a:extLst>
                      <a:ext uri="{FF2B5EF4-FFF2-40B4-BE49-F238E27FC236}">
                        <a16:creationId xmlns:a16="http://schemas.microsoft.com/office/drawing/2014/main" id="{5B77E86A-2A5D-23B6-FAD2-F782E60F700B}"/>
                      </a:ext>
                    </a:extLst>
                  </p14:cNvPr>
                  <p14:cNvContentPartPr/>
                  <p14:nvPr/>
                </p14:nvContentPartPr>
                <p14:xfrm>
                  <a:off x="1542106" y="1129447"/>
                  <a:ext cx="65880" cy="262800"/>
                </p14:xfrm>
              </p:contentPart>
            </mc:Choice>
            <mc:Fallback xmlns="">
              <p:pic>
                <p:nvPicPr>
                  <p:cNvPr id="339" name="Ink 338">
                    <a:extLst>
                      <a:ext uri="{FF2B5EF4-FFF2-40B4-BE49-F238E27FC236}">
                        <a16:creationId xmlns:a16="http://schemas.microsoft.com/office/drawing/2014/main" id="{5B77E86A-2A5D-23B6-FAD2-F782E60F700B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1533466" y="1120447"/>
                    <a:ext cx="83520" cy="280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43" name="Rectangle 342">
            <a:extLst>
              <a:ext uri="{FF2B5EF4-FFF2-40B4-BE49-F238E27FC236}">
                <a16:creationId xmlns:a16="http://schemas.microsoft.com/office/drawing/2014/main" id="{1A827490-1EC2-D7EA-A7F2-6756421EE338}"/>
              </a:ext>
            </a:extLst>
          </p:cNvPr>
          <p:cNvSpPr/>
          <p:nvPr/>
        </p:nvSpPr>
        <p:spPr>
          <a:xfrm>
            <a:off x="73300" y="223067"/>
            <a:ext cx="1767466" cy="195474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78C0483C-7B6E-8E60-B362-D18DDBABBADB}"/>
              </a:ext>
            </a:extLst>
          </p:cNvPr>
          <p:cNvSpPr/>
          <p:nvPr/>
        </p:nvSpPr>
        <p:spPr>
          <a:xfrm>
            <a:off x="5773426" y="338501"/>
            <a:ext cx="1915716" cy="137481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AAE58FE-9FAE-7227-D312-6EF80404FA25}"/>
              </a:ext>
            </a:extLst>
          </p:cNvPr>
          <p:cNvGrpSpPr/>
          <p:nvPr/>
        </p:nvGrpSpPr>
        <p:grpSpPr>
          <a:xfrm>
            <a:off x="1723120" y="2740876"/>
            <a:ext cx="427320" cy="488160"/>
            <a:chOff x="1665808" y="4428418"/>
            <a:chExt cx="427320" cy="48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B8BDA4B-F374-9C56-8FB7-A85E996A31D0}"/>
                    </a:ext>
                  </a:extLst>
                </p14:cNvPr>
                <p14:cNvContentPartPr/>
                <p14:nvPr/>
              </p14:nvContentPartPr>
              <p14:xfrm>
                <a:off x="1665808" y="4428418"/>
                <a:ext cx="216720" cy="4183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B8BDA4B-F374-9C56-8FB7-A85E996A31D0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657168" y="4419418"/>
                  <a:ext cx="234360" cy="43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03BB5550-0780-FF13-7129-9708BA004C4F}"/>
                    </a:ext>
                  </a:extLst>
                </p14:cNvPr>
                <p14:cNvContentPartPr/>
                <p14:nvPr/>
              </p14:nvContentPartPr>
              <p14:xfrm>
                <a:off x="1941928" y="4738378"/>
                <a:ext cx="151200" cy="1782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03BB5550-0780-FF13-7129-9708BA004C4F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933288" y="4729738"/>
                  <a:ext cx="168840" cy="19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096E5FF5-D9B6-8C72-CEA0-98806267C842}"/>
                  </a:ext>
                </a:extLst>
              </p14:cNvPr>
              <p14:cNvContentPartPr/>
              <p14:nvPr/>
            </p14:nvContentPartPr>
            <p14:xfrm>
              <a:off x="4972120" y="2691916"/>
              <a:ext cx="270360" cy="1908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096E5FF5-D9B6-8C72-CEA0-98806267C842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4963480" y="2683276"/>
                <a:ext cx="2880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0DFB7A08-B9EE-9610-9CF8-3D6930818094}"/>
                  </a:ext>
                </a:extLst>
              </p14:cNvPr>
              <p14:cNvContentPartPr/>
              <p14:nvPr/>
            </p14:nvContentPartPr>
            <p14:xfrm>
              <a:off x="4910200" y="2722876"/>
              <a:ext cx="216000" cy="34740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0DFB7A08-B9EE-9610-9CF8-3D6930818094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4901560" y="2713876"/>
                <a:ext cx="23364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912BAA9C-6020-A0EE-BD76-7CF69AC56FD9}"/>
                  </a:ext>
                </a:extLst>
              </p14:cNvPr>
              <p14:cNvContentPartPr/>
              <p14:nvPr/>
            </p14:nvContentPartPr>
            <p14:xfrm>
              <a:off x="5203240" y="2967316"/>
              <a:ext cx="100440" cy="14040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912BAA9C-6020-A0EE-BD76-7CF69AC56FD9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5194240" y="2958676"/>
                <a:ext cx="118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A615F9F1-C71F-2B29-87EA-172177E24526}"/>
                  </a:ext>
                </a:extLst>
              </p14:cNvPr>
              <p14:cNvContentPartPr/>
              <p14:nvPr/>
            </p14:nvContentPartPr>
            <p14:xfrm>
              <a:off x="5347960" y="2951836"/>
              <a:ext cx="277920" cy="28548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A615F9F1-C71F-2B29-87EA-172177E24526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5339320" y="2942836"/>
                <a:ext cx="29556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87DEBE26-B572-53AC-B1F2-2CBAA46ACAC6}"/>
                  </a:ext>
                </a:extLst>
              </p14:cNvPr>
              <p14:cNvContentPartPr/>
              <p14:nvPr/>
            </p14:nvContentPartPr>
            <p14:xfrm>
              <a:off x="6635320" y="3650956"/>
              <a:ext cx="360" cy="360"/>
            </p14:xfrm>
          </p:contentPart>
        </mc:Choice>
        <mc:Fallback xmlns=""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87DEBE26-B572-53AC-B1F2-2CBAA46ACAC6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6626320" y="364231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9" name="Group 308">
            <a:extLst>
              <a:ext uri="{FF2B5EF4-FFF2-40B4-BE49-F238E27FC236}">
                <a16:creationId xmlns:a16="http://schemas.microsoft.com/office/drawing/2014/main" id="{AC36E604-3945-4CAE-B95F-E1B49E1A9B1A}"/>
              </a:ext>
            </a:extLst>
          </p:cNvPr>
          <p:cNvGrpSpPr/>
          <p:nvPr/>
        </p:nvGrpSpPr>
        <p:grpSpPr>
          <a:xfrm>
            <a:off x="1693975" y="3355524"/>
            <a:ext cx="3747240" cy="758520"/>
            <a:chOff x="1725928" y="5014498"/>
            <a:chExt cx="3747240" cy="75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7958B2CC-E931-16E6-72BE-7B00B2B52795}"/>
                    </a:ext>
                  </a:extLst>
                </p14:cNvPr>
                <p14:cNvContentPartPr/>
                <p14:nvPr/>
              </p14:nvContentPartPr>
              <p14:xfrm>
                <a:off x="1806208" y="5014498"/>
                <a:ext cx="58680" cy="3733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7958B2CC-E931-16E6-72BE-7B00B2B52795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797568" y="5005858"/>
                  <a:ext cx="7632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AA18F336-5722-723F-B4FA-7C454493D2EB}"/>
                    </a:ext>
                  </a:extLst>
                </p14:cNvPr>
                <p14:cNvContentPartPr/>
                <p14:nvPr/>
              </p14:nvContentPartPr>
              <p14:xfrm>
                <a:off x="1725928" y="5340658"/>
                <a:ext cx="176760" cy="11628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AA18F336-5722-723F-B4FA-7C454493D2EB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717288" y="5331658"/>
                  <a:ext cx="1944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BF6AD3CC-70F6-1222-A503-B5516A213E46}"/>
                    </a:ext>
                  </a:extLst>
                </p14:cNvPr>
                <p14:cNvContentPartPr/>
                <p14:nvPr/>
              </p14:nvContentPartPr>
              <p14:xfrm>
                <a:off x="2041288" y="5388178"/>
                <a:ext cx="159480" cy="12492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BF6AD3CC-70F6-1222-A503-B5516A213E46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032288" y="5379178"/>
                  <a:ext cx="1771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0D5EC455-75A5-F0E6-D6AA-C269F11A350D}"/>
                    </a:ext>
                  </a:extLst>
                </p14:cNvPr>
                <p14:cNvContentPartPr/>
                <p14:nvPr/>
              </p14:nvContentPartPr>
              <p14:xfrm>
                <a:off x="2242168" y="5432818"/>
                <a:ext cx="115560" cy="8928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0D5EC455-75A5-F0E6-D6AA-C269F11A350D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2233168" y="5424178"/>
                  <a:ext cx="1332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83117255-ADC1-86E5-D6DF-1BF31F466C45}"/>
                    </a:ext>
                  </a:extLst>
                </p14:cNvPr>
                <p14:cNvContentPartPr/>
                <p14:nvPr/>
              </p14:nvContentPartPr>
              <p14:xfrm>
                <a:off x="2277088" y="5416978"/>
                <a:ext cx="177480" cy="21636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83117255-ADC1-86E5-D6DF-1BF31F466C45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268448" y="5407978"/>
                  <a:ext cx="1951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F77F9492-89D5-3922-E54D-8EE87B6B7A20}"/>
                    </a:ext>
                  </a:extLst>
                </p14:cNvPr>
                <p14:cNvContentPartPr/>
                <p14:nvPr/>
              </p14:nvContentPartPr>
              <p14:xfrm>
                <a:off x="2406328" y="5562418"/>
                <a:ext cx="159840" cy="20952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F77F9492-89D5-3922-E54D-8EE87B6B7A20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2397328" y="5553778"/>
                  <a:ext cx="17748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4CE58D31-13E1-646D-64EF-1ED43DF347BA}"/>
                    </a:ext>
                  </a:extLst>
                </p14:cNvPr>
                <p14:cNvContentPartPr/>
                <p14:nvPr/>
              </p14:nvContentPartPr>
              <p14:xfrm>
                <a:off x="2719888" y="5496538"/>
                <a:ext cx="360" cy="16668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4CE58D31-13E1-646D-64EF-1ED43DF347BA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2710888" y="5487538"/>
                  <a:ext cx="180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C5C1110F-B7EC-76C5-858C-7564424881A0}"/>
                    </a:ext>
                  </a:extLst>
                </p14:cNvPr>
                <p14:cNvContentPartPr/>
                <p14:nvPr/>
              </p14:nvContentPartPr>
              <p14:xfrm>
                <a:off x="2644648" y="5603458"/>
                <a:ext cx="167400" cy="36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C5C1110F-B7EC-76C5-858C-7564424881A0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2635648" y="5594458"/>
                  <a:ext cx="185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59C3EA08-471D-BA72-F114-234CA89916CA}"/>
                    </a:ext>
                  </a:extLst>
                </p14:cNvPr>
                <p14:cNvContentPartPr/>
                <p14:nvPr/>
              </p14:nvContentPartPr>
              <p14:xfrm>
                <a:off x="2955328" y="5400418"/>
                <a:ext cx="360" cy="7812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59C3EA08-471D-BA72-F114-234CA89916CA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2946688" y="5391418"/>
                  <a:ext cx="180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CDA56E45-75FE-738A-61A5-5A6C6D8B2275}"/>
                    </a:ext>
                  </a:extLst>
                </p14:cNvPr>
                <p14:cNvContentPartPr/>
                <p14:nvPr/>
              </p14:nvContentPartPr>
              <p14:xfrm>
                <a:off x="2979088" y="5388538"/>
                <a:ext cx="152280" cy="24660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CDA56E45-75FE-738A-61A5-5A6C6D8B2275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2970448" y="5379898"/>
                  <a:ext cx="1699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F9FF0BC1-CABA-8547-606B-070CF95724F8}"/>
                    </a:ext>
                  </a:extLst>
                </p14:cNvPr>
                <p14:cNvContentPartPr/>
                <p14:nvPr/>
              </p14:nvContentPartPr>
              <p14:xfrm>
                <a:off x="3129928" y="5540098"/>
                <a:ext cx="103320" cy="6012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F9FF0BC1-CABA-8547-606B-070CF95724F8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3120928" y="5531458"/>
                  <a:ext cx="1209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90340F10-E5CA-661F-61FB-307E0961F2ED}"/>
                    </a:ext>
                  </a:extLst>
                </p14:cNvPr>
                <p14:cNvContentPartPr/>
                <p14:nvPr/>
              </p14:nvContentPartPr>
              <p14:xfrm>
                <a:off x="3235768" y="5510938"/>
                <a:ext cx="360" cy="17244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90340F10-E5CA-661F-61FB-307E0961F2ED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3226768" y="5502298"/>
                  <a:ext cx="18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85DD553B-1C2F-7929-2928-C61DE813D863}"/>
                    </a:ext>
                  </a:extLst>
                </p14:cNvPr>
                <p14:cNvContentPartPr/>
                <p14:nvPr/>
              </p14:nvContentPartPr>
              <p14:xfrm>
                <a:off x="3397408" y="5443978"/>
                <a:ext cx="155520" cy="2520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85DD553B-1C2F-7929-2928-C61DE813D863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3388408" y="5434978"/>
                  <a:ext cx="17316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C37604A6-7AFA-DF8E-3A09-6E73E1CE4A46}"/>
                    </a:ext>
                  </a:extLst>
                </p14:cNvPr>
                <p14:cNvContentPartPr/>
                <p14:nvPr/>
              </p14:nvContentPartPr>
              <p14:xfrm>
                <a:off x="3601528" y="5652778"/>
                <a:ext cx="140400" cy="1202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C37604A6-7AFA-DF8E-3A09-6E73E1CE4A46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3592528" y="5644138"/>
                  <a:ext cx="15804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DFA6D88F-EF33-D0D7-EB16-34806141BEC2}"/>
                    </a:ext>
                  </a:extLst>
                </p14:cNvPr>
                <p14:cNvContentPartPr/>
                <p14:nvPr/>
              </p14:nvContentPartPr>
              <p14:xfrm>
                <a:off x="3804208" y="5413378"/>
                <a:ext cx="150120" cy="3333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DFA6D88F-EF33-D0D7-EB16-34806141BEC2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3795568" y="5404738"/>
                  <a:ext cx="16776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DDBD8051-0704-4C41-A2BF-F19649C8182A}"/>
                    </a:ext>
                  </a:extLst>
                </p14:cNvPr>
                <p14:cNvContentPartPr/>
                <p14:nvPr/>
              </p14:nvContentPartPr>
              <p14:xfrm>
                <a:off x="3970888" y="5474218"/>
                <a:ext cx="289440" cy="21060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DDBD8051-0704-4C41-A2BF-F19649C8182A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3962248" y="5465578"/>
                  <a:ext cx="30708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261FA6D6-5988-81E8-EFD7-4F744DCE72DF}"/>
                    </a:ext>
                  </a:extLst>
                </p14:cNvPr>
                <p14:cNvContentPartPr/>
                <p14:nvPr/>
              </p14:nvContentPartPr>
              <p14:xfrm>
                <a:off x="4338088" y="5523178"/>
                <a:ext cx="123480" cy="14832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261FA6D6-5988-81E8-EFD7-4F744DCE72DF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4329448" y="5514538"/>
                  <a:ext cx="14112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EEBD999D-3EA3-4D89-B926-2B22426E2E69}"/>
                    </a:ext>
                  </a:extLst>
                </p14:cNvPr>
                <p14:cNvContentPartPr/>
                <p14:nvPr/>
              </p14:nvContentPartPr>
              <p14:xfrm>
                <a:off x="4465888" y="5519938"/>
                <a:ext cx="162000" cy="19512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EEBD999D-3EA3-4D89-B926-2B22426E2E69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4456888" y="5511298"/>
                  <a:ext cx="1796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E9C13F4C-F9DC-6AAD-C87F-1B4DD963D20D}"/>
                    </a:ext>
                  </a:extLst>
                </p14:cNvPr>
                <p14:cNvContentPartPr/>
                <p14:nvPr/>
              </p14:nvContentPartPr>
              <p14:xfrm>
                <a:off x="4697008" y="5545138"/>
                <a:ext cx="66240" cy="36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E9C13F4C-F9DC-6AAD-C87F-1B4DD963D20D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4688368" y="5536138"/>
                  <a:ext cx="83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C8A956D1-A1C6-162A-518F-8BF1EFA6F957}"/>
                    </a:ext>
                  </a:extLst>
                </p14:cNvPr>
                <p14:cNvContentPartPr/>
                <p14:nvPr/>
              </p14:nvContentPartPr>
              <p14:xfrm>
                <a:off x="4712488" y="5479618"/>
                <a:ext cx="360" cy="16920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C8A956D1-A1C6-162A-518F-8BF1EFA6F957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4703488" y="5470618"/>
                  <a:ext cx="180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2DE7C178-BDB2-BE43-2B06-BDA1B2DDC3CF}"/>
                    </a:ext>
                  </a:extLst>
                </p14:cNvPr>
                <p14:cNvContentPartPr/>
                <p14:nvPr/>
              </p14:nvContentPartPr>
              <p14:xfrm>
                <a:off x="4666048" y="5553418"/>
                <a:ext cx="150120" cy="36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2DE7C178-BDB2-BE43-2B06-BDA1B2DDC3CF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4657408" y="5544418"/>
                  <a:ext cx="167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CF638644-778A-2F1A-8809-BC6F378632A1}"/>
                    </a:ext>
                  </a:extLst>
                </p14:cNvPr>
                <p14:cNvContentPartPr/>
                <p14:nvPr/>
              </p14:nvContentPartPr>
              <p14:xfrm>
                <a:off x="4914808" y="5419858"/>
                <a:ext cx="246960" cy="21924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CF638644-778A-2F1A-8809-BC6F378632A1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4906168" y="5410858"/>
                  <a:ext cx="2646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AE4F69A8-85B7-F98A-56A1-1C14333A168D}"/>
                    </a:ext>
                  </a:extLst>
                </p14:cNvPr>
                <p14:cNvContentPartPr/>
                <p14:nvPr/>
              </p14:nvContentPartPr>
              <p14:xfrm>
                <a:off x="5158168" y="5497258"/>
                <a:ext cx="108000" cy="23112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AE4F69A8-85B7-F98A-56A1-1C14333A168D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149528" y="5488258"/>
                  <a:ext cx="1256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B717278F-4F78-638E-5F63-357EC1EF78B8}"/>
                    </a:ext>
                  </a:extLst>
                </p14:cNvPr>
                <p14:cNvContentPartPr/>
                <p14:nvPr/>
              </p14:nvContentPartPr>
              <p14:xfrm>
                <a:off x="5276968" y="5458018"/>
                <a:ext cx="80640" cy="16056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B717278F-4F78-638E-5F63-357EC1EF78B8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5268328" y="5449018"/>
                  <a:ext cx="982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4AA3F0AB-B87E-98DC-9D8A-B5CFE7E110BA}"/>
                    </a:ext>
                  </a:extLst>
                </p14:cNvPr>
                <p14:cNvContentPartPr/>
                <p14:nvPr/>
              </p14:nvContentPartPr>
              <p14:xfrm>
                <a:off x="5359768" y="5385658"/>
                <a:ext cx="113400" cy="38196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4AA3F0AB-B87E-98DC-9D8A-B5CFE7E110BA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5351128" y="5376658"/>
                  <a:ext cx="131040" cy="39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270993-7E38-0A48-48A5-33330D105CFA}"/>
              </a:ext>
            </a:extLst>
          </p:cNvPr>
          <p:cNvGrpSpPr/>
          <p:nvPr/>
        </p:nvGrpSpPr>
        <p:grpSpPr>
          <a:xfrm>
            <a:off x="5629120" y="3371596"/>
            <a:ext cx="2741760" cy="910080"/>
            <a:chOff x="5571808" y="5059138"/>
            <a:chExt cx="2741760" cy="91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D22B4C5-156B-E97A-0AFE-66E4C9ED4EE3}"/>
                    </a:ext>
                  </a:extLst>
                </p14:cNvPr>
                <p14:cNvContentPartPr/>
                <p14:nvPr/>
              </p14:nvContentPartPr>
              <p14:xfrm>
                <a:off x="5571808" y="5059138"/>
                <a:ext cx="1782000" cy="311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D22B4C5-156B-E97A-0AFE-66E4C9ED4EE3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5562808" y="5050498"/>
                  <a:ext cx="179964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F391807-39E1-3D8D-20AA-48148CA5583E}"/>
                    </a:ext>
                  </a:extLst>
                </p14:cNvPr>
                <p14:cNvContentPartPr/>
                <p14:nvPr/>
              </p14:nvContentPartPr>
              <p14:xfrm>
                <a:off x="7238968" y="5240938"/>
                <a:ext cx="137520" cy="164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F391807-39E1-3D8D-20AA-48148CA5583E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7229968" y="5231938"/>
                  <a:ext cx="15516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B0D37E2-97E3-FF51-9E21-BE6860281CD5}"/>
                    </a:ext>
                  </a:extLst>
                </p14:cNvPr>
                <p14:cNvContentPartPr/>
                <p14:nvPr/>
              </p14:nvContentPartPr>
              <p14:xfrm>
                <a:off x="7586368" y="5073898"/>
                <a:ext cx="306360" cy="207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B0D37E2-97E3-FF51-9E21-BE6860281CD5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7577368" y="5065258"/>
                  <a:ext cx="32400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9D3B818-2D3A-C9AB-4462-7301A7A128B0}"/>
                    </a:ext>
                  </a:extLst>
                </p14:cNvPr>
                <p14:cNvContentPartPr/>
                <p14:nvPr/>
              </p14:nvContentPartPr>
              <p14:xfrm>
                <a:off x="7926208" y="5236258"/>
                <a:ext cx="70920" cy="77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9D3B818-2D3A-C9AB-4462-7301A7A128B0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7917208" y="5227618"/>
                  <a:ext cx="885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F287CFE-3818-9176-68F1-227C62E0C397}"/>
                    </a:ext>
                  </a:extLst>
                </p14:cNvPr>
                <p14:cNvContentPartPr/>
                <p14:nvPr/>
              </p14:nvContentPartPr>
              <p14:xfrm>
                <a:off x="8066608" y="5180818"/>
                <a:ext cx="167040" cy="201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F287CFE-3818-9176-68F1-227C62E0C397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8057608" y="5171818"/>
                  <a:ext cx="18468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BD5E80A-B2C9-1D1D-5222-3A47BFF2BA71}"/>
                    </a:ext>
                  </a:extLst>
                </p14:cNvPr>
                <p14:cNvContentPartPr/>
                <p14:nvPr/>
              </p14:nvContentPartPr>
              <p14:xfrm>
                <a:off x="7625608" y="5485738"/>
                <a:ext cx="6879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BD5E80A-B2C9-1D1D-5222-3A47BFF2BA71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7616608" y="5477098"/>
                  <a:ext cx="705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017A4B3-5682-7658-5140-80B3F216D532}"/>
                    </a:ext>
                  </a:extLst>
                </p14:cNvPr>
                <p14:cNvContentPartPr/>
                <p14:nvPr/>
              </p14:nvContentPartPr>
              <p14:xfrm>
                <a:off x="7890208" y="5585458"/>
                <a:ext cx="250920" cy="182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017A4B3-5682-7658-5140-80B3F216D532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7881208" y="5576818"/>
                  <a:ext cx="2685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39E2FD5-184F-5A4A-972B-DBF5CEEE2D20}"/>
                    </a:ext>
                  </a:extLst>
                </p14:cNvPr>
                <p14:cNvContentPartPr/>
                <p14:nvPr/>
              </p14:nvContentPartPr>
              <p14:xfrm>
                <a:off x="8068408" y="5594098"/>
                <a:ext cx="360" cy="375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39E2FD5-184F-5A4A-972B-DBF5CEEE2D20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8059408" y="5585098"/>
                  <a:ext cx="18000" cy="39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0B3650-B00F-249D-C3C7-6DB5DC22823E}"/>
              </a:ext>
            </a:extLst>
          </p:cNvPr>
          <p:cNvGrpSpPr/>
          <p:nvPr/>
        </p:nvGrpSpPr>
        <p:grpSpPr>
          <a:xfrm>
            <a:off x="881368" y="5108098"/>
            <a:ext cx="1787040" cy="839880"/>
            <a:chOff x="881368" y="5108098"/>
            <a:chExt cx="1787040" cy="83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CF967AC-C542-2F66-EF5B-6656B781EF18}"/>
                    </a:ext>
                  </a:extLst>
                </p14:cNvPr>
                <p14:cNvContentPartPr/>
                <p14:nvPr/>
              </p14:nvContentPartPr>
              <p14:xfrm>
                <a:off x="881368" y="5108098"/>
                <a:ext cx="430200" cy="596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CF967AC-C542-2F66-EF5B-6656B781EF18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872368" y="5099458"/>
                  <a:ext cx="447840" cy="61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9E3BF8E-F583-094F-B4F9-9410B4DCA400}"/>
                    </a:ext>
                  </a:extLst>
                </p14:cNvPr>
                <p14:cNvContentPartPr/>
                <p14:nvPr/>
              </p14:nvContentPartPr>
              <p14:xfrm>
                <a:off x="1481848" y="5510218"/>
                <a:ext cx="1569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9E3BF8E-F583-094F-B4F9-9410B4DCA400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472848" y="5501218"/>
                  <a:ext cx="174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2CC88B9-969F-F552-5934-4A2B3B41BCA3}"/>
                    </a:ext>
                  </a:extLst>
                </p14:cNvPr>
                <p14:cNvContentPartPr/>
                <p14:nvPr/>
              </p14:nvContentPartPr>
              <p14:xfrm>
                <a:off x="1513888" y="5610298"/>
                <a:ext cx="204840" cy="3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2CC88B9-969F-F552-5934-4A2B3B41BCA3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505248" y="5601658"/>
                  <a:ext cx="2224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B42F10D-E6ED-B179-F398-4F84C0BF9E0E}"/>
                    </a:ext>
                  </a:extLst>
                </p14:cNvPr>
                <p14:cNvContentPartPr/>
                <p14:nvPr/>
              </p14:nvContentPartPr>
              <p14:xfrm>
                <a:off x="2001328" y="5228338"/>
                <a:ext cx="4680" cy="211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B42F10D-E6ED-B179-F398-4F84C0BF9E0E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992688" y="5219338"/>
                  <a:ext cx="223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EDBA76B-CEB7-699A-C34F-3E702618C235}"/>
                    </a:ext>
                  </a:extLst>
                </p14:cNvPr>
                <p14:cNvContentPartPr/>
                <p14:nvPr/>
              </p14:nvContentPartPr>
              <p14:xfrm>
                <a:off x="1877848" y="5474578"/>
                <a:ext cx="371520" cy="52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EDBA76B-CEB7-699A-C34F-3E702618C235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869208" y="5465578"/>
                  <a:ext cx="38916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07E626C-41F0-5BD3-206D-7248A13621D4}"/>
                    </a:ext>
                  </a:extLst>
                </p14:cNvPr>
                <p14:cNvContentPartPr/>
                <p14:nvPr/>
              </p14:nvContentPartPr>
              <p14:xfrm>
                <a:off x="1904488" y="5631538"/>
                <a:ext cx="241200" cy="316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07E626C-41F0-5BD3-206D-7248A13621D4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895488" y="5622538"/>
                  <a:ext cx="25884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74D9ACA-A259-E024-6995-1B95240E7F88}"/>
                    </a:ext>
                  </a:extLst>
                </p14:cNvPr>
                <p14:cNvContentPartPr/>
                <p14:nvPr/>
              </p14:nvContentPartPr>
              <p14:xfrm>
                <a:off x="2421088" y="5373418"/>
                <a:ext cx="247320" cy="227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74D9ACA-A259-E024-6995-1B95240E7F88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2412448" y="5364778"/>
                  <a:ext cx="26496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E55329D-BC34-0DA4-EF31-681C1017C7A0}"/>
                    </a:ext>
                  </a:extLst>
                </p14:cNvPr>
                <p14:cNvContentPartPr/>
                <p14:nvPr/>
              </p14:nvContentPartPr>
              <p14:xfrm>
                <a:off x="2377168" y="5364778"/>
                <a:ext cx="269640" cy="263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E55329D-BC34-0DA4-EF31-681C1017C7A0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2368528" y="5356138"/>
                  <a:ext cx="287280" cy="28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2B25E07-CD13-CF09-9AA8-726DBFC63E2C}"/>
                  </a:ext>
                </a:extLst>
              </p14:cNvPr>
              <p14:cNvContentPartPr/>
              <p14:nvPr/>
            </p14:nvContentPartPr>
            <p14:xfrm>
              <a:off x="759328" y="5961658"/>
              <a:ext cx="818640" cy="186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2B25E07-CD13-CF09-9AA8-726DBFC63E2C}"/>
                  </a:ext>
                </a:extLst>
              </p:cNvPr>
              <p:cNvPicPr/>
              <p:nvPr/>
            </p:nvPicPr>
            <p:blipFill>
              <a:blip r:embed="rId379"/>
              <a:stretch>
                <a:fillRect/>
              </a:stretch>
            </p:blipFill>
            <p:spPr>
              <a:xfrm>
                <a:off x="750688" y="5952658"/>
                <a:ext cx="836280" cy="20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6A6E7C17-8E65-7659-FCC7-B9EFCD5E26EE}"/>
              </a:ext>
            </a:extLst>
          </p:cNvPr>
          <p:cNvGrpSpPr/>
          <p:nvPr/>
        </p:nvGrpSpPr>
        <p:grpSpPr>
          <a:xfrm>
            <a:off x="572488" y="6323098"/>
            <a:ext cx="830160" cy="457560"/>
            <a:chOff x="572488" y="6323098"/>
            <a:chExt cx="830160" cy="45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6E7A657-05D3-2D83-4A5B-1DCE0D8540B4}"/>
                    </a:ext>
                  </a:extLst>
                </p14:cNvPr>
                <p14:cNvContentPartPr/>
                <p14:nvPr/>
              </p14:nvContentPartPr>
              <p14:xfrm>
                <a:off x="572488" y="6408058"/>
                <a:ext cx="205560" cy="195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6E7A657-05D3-2D83-4A5B-1DCE0D8540B4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563848" y="6399418"/>
                  <a:ext cx="2232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BB6ECD7-C981-DEC3-5FEB-0773DDBFCC44}"/>
                    </a:ext>
                  </a:extLst>
                </p14:cNvPr>
                <p14:cNvContentPartPr/>
                <p14:nvPr/>
              </p14:nvContentPartPr>
              <p14:xfrm>
                <a:off x="833848" y="6550618"/>
                <a:ext cx="15084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BB6ECD7-C981-DEC3-5FEB-0773DDBFCC44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824848" y="6541618"/>
                  <a:ext cx="16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C331E63-04B9-8387-E4D4-60AD3DF2D1A8}"/>
                    </a:ext>
                  </a:extLst>
                </p14:cNvPr>
                <p14:cNvContentPartPr/>
                <p14:nvPr/>
              </p14:nvContentPartPr>
              <p14:xfrm>
                <a:off x="923488" y="6566818"/>
                <a:ext cx="360" cy="213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C331E63-04B9-8387-E4D4-60AD3DF2D1A8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914848" y="6557818"/>
                  <a:ext cx="180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91ABBE1-8DDD-8D40-EC63-7A5EFC280556}"/>
                    </a:ext>
                  </a:extLst>
                </p14:cNvPr>
                <p14:cNvContentPartPr/>
                <p14:nvPr/>
              </p14:nvContentPartPr>
              <p14:xfrm>
                <a:off x="1093048" y="6524338"/>
                <a:ext cx="105120" cy="33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91ABBE1-8DDD-8D40-EC63-7A5EFC280556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1084408" y="6515338"/>
                  <a:ext cx="12276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81430C2-A099-4921-4629-547B5A5CF8EA}"/>
                    </a:ext>
                  </a:extLst>
                </p14:cNvPr>
                <p14:cNvContentPartPr/>
                <p14:nvPr/>
              </p14:nvContentPartPr>
              <p14:xfrm>
                <a:off x="1112128" y="6459538"/>
                <a:ext cx="79560" cy="160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81430C2-A099-4921-4629-547B5A5CF8EA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103128" y="6450538"/>
                  <a:ext cx="972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AF35FEF-D184-FCC1-E1B9-F099CE6BF037}"/>
                    </a:ext>
                  </a:extLst>
                </p14:cNvPr>
                <p14:cNvContentPartPr/>
                <p14:nvPr/>
              </p14:nvContentPartPr>
              <p14:xfrm>
                <a:off x="1374568" y="6323098"/>
                <a:ext cx="28080" cy="3402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AF35FEF-D184-FCC1-E1B9-F099CE6BF037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1365568" y="6314458"/>
                  <a:ext cx="45720" cy="357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213D936-A3D8-1706-6607-AC30A1DD884F}"/>
                  </a:ext>
                </a:extLst>
              </p14:cNvPr>
              <p14:cNvContentPartPr/>
              <p14:nvPr/>
            </p14:nvContentPartPr>
            <p14:xfrm>
              <a:off x="1948408" y="6006298"/>
              <a:ext cx="983520" cy="1069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213D936-A3D8-1706-6607-AC30A1DD884F}"/>
                  </a:ext>
                </a:extLst>
              </p:cNvPr>
              <p:cNvPicPr/>
              <p:nvPr/>
            </p:nvPicPr>
            <p:blipFill>
              <a:blip r:embed="rId393"/>
              <a:stretch>
                <a:fillRect/>
              </a:stretch>
            </p:blipFill>
            <p:spPr>
              <a:xfrm>
                <a:off x="1939408" y="5997658"/>
                <a:ext cx="1001160" cy="12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C43B38F-DC2A-7214-7320-CD151BBFC713}"/>
              </a:ext>
            </a:extLst>
          </p:cNvPr>
          <p:cNvGrpSpPr/>
          <p:nvPr/>
        </p:nvGrpSpPr>
        <p:grpSpPr>
          <a:xfrm>
            <a:off x="2091688" y="6387898"/>
            <a:ext cx="726480" cy="349920"/>
            <a:chOff x="2091688" y="6387898"/>
            <a:chExt cx="726480" cy="34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07810DF-AF07-E49B-1967-96681412D9AB}"/>
                    </a:ext>
                  </a:extLst>
                </p14:cNvPr>
                <p14:cNvContentPartPr/>
                <p14:nvPr/>
              </p14:nvContentPartPr>
              <p14:xfrm>
                <a:off x="2091688" y="6387898"/>
                <a:ext cx="200880" cy="157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07810DF-AF07-E49B-1967-96681412D9AB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2082688" y="6379258"/>
                  <a:ext cx="21852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C5AB454-010E-1AD9-E1D4-70EE2B5E66CA}"/>
                    </a:ext>
                  </a:extLst>
                </p14:cNvPr>
                <p14:cNvContentPartPr/>
                <p14:nvPr/>
              </p14:nvContentPartPr>
              <p14:xfrm>
                <a:off x="2320648" y="6549898"/>
                <a:ext cx="184320" cy="5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C5AB454-010E-1AD9-E1D4-70EE2B5E66CA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2312008" y="6541258"/>
                  <a:ext cx="2019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7140574-DC12-BAC1-FDD9-73ABDEF4A7B2}"/>
                    </a:ext>
                  </a:extLst>
                </p14:cNvPr>
                <p14:cNvContentPartPr/>
                <p14:nvPr/>
              </p14:nvContentPartPr>
              <p14:xfrm>
                <a:off x="2412808" y="6567538"/>
                <a:ext cx="360" cy="170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7140574-DC12-BAC1-FDD9-73ABDEF4A7B2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2403808" y="6558898"/>
                  <a:ext cx="180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5EABDD9-D060-EE6F-9074-A06E3A5F5880}"/>
                    </a:ext>
                  </a:extLst>
                </p14:cNvPr>
                <p14:cNvContentPartPr/>
                <p14:nvPr/>
              </p14:nvContentPartPr>
              <p14:xfrm>
                <a:off x="2565088" y="6437218"/>
                <a:ext cx="106560" cy="1476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5EABDD9-D060-EE6F-9074-A06E3A5F5880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2556088" y="6428218"/>
                  <a:ext cx="1242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7E8015D-D7EB-C598-E108-8551D6348E85}"/>
                    </a:ext>
                  </a:extLst>
                </p14:cNvPr>
                <p14:cNvContentPartPr/>
                <p14:nvPr/>
              </p14:nvContentPartPr>
              <p14:xfrm>
                <a:off x="2586328" y="6453778"/>
                <a:ext cx="81000" cy="167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7E8015D-D7EB-C598-E108-8551D6348E85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2577688" y="6445138"/>
                  <a:ext cx="9864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CCA6D2C-0FEA-9CED-18B9-51A27DDC7497}"/>
                    </a:ext>
                  </a:extLst>
                </p14:cNvPr>
                <p14:cNvContentPartPr/>
                <p14:nvPr/>
              </p14:nvContentPartPr>
              <p14:xfrm>
                <a:off x="2811328" y="6412018"/>
                <a:ext cx="6840" cy="210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CCA6D2C-0FEA-9CED-18B9-51A27DDC7497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2802688" y="6403378"/>
                  <a:ext cx="24480" cy="22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C6C9681-21F6-0C40-FBE5-01353135C0F6}"/>
              </a:ext>
            </a:extLst>
          </p:cNvPr>
          <p:cNvGrpSpPr/>
          <p:nvPr/>
        </p:nvGrpSpPr>
        <p:grpSpPr>
          <a:xfrm>
            <a:off x="3061888" y="4969858"/>
            <a:ext cx="2922480" cy="968400"/>
            <a:chOff x="3061888" y="4969858"/>
            <a:chExt cx="2922480" cy="96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F9AAE2F-FE4A-87B0-23AB-1723EFF0DE93}"/>
                    </a:ext>
                  </a:extLst>
                </p14:cNvPr>
                <p14:cNvContentPartPr/>
                <p14:nvPr/>
              </p14:nvContentPartPr>
              <p14:xfrm>
                <a:off x="3218128" y="5339578"/>
                <a:ext cx="360" cy="391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F9AAE2F-FE4A-87B0-23AB-1723EFF0DE93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3209488" y="5330938"/>
                  <a:ext cx="1800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A21C344-BE88-2399-CB14-08D25EA2E45D}"/>
                    </a:ext>
                  </a:extLst>
                </p14:cNvPr>
                <p14:cNvContentPartPr/>
                <p14:nvPr/>
              </p14:nvContentPartPr>
              <p14:xfrm>
                <a:off x="3061888" y="5570338"/>
                <a:ext cx="369000" cy="25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A21C344-BE88-2399-CB14-08D25EA2E45D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3052888" y="5561338"/>
                  <a:ext cx="3866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5E7AB1D-194E-6145-A736-44B5FECCC7D6}"/>
                    </a:ext>
                  </a:extLst>
                </p14:cNvPr>
                <p14:cNvContentPartPr/>
                <p14:nvPr/>
              </p14:nvContentPartPr>
              <p14:xfrm>
                <a:off x="3792688" y="5086138"/>
                <a:ext cx="360" cy="177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5E7AB1D-194E-6145-A736-44B5FECCC7D6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3783688" y="5077138"/>
                  <a:ext cx="180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15178F5-6CBD-1DF4-D093-53325C6C0B67}"/>
                    </a:ext>
                  </a:extLst>
                </p14:cNvPr>
                <p14:cNvContentPartPr/>
                <p14:nvPr/>
              </p14:nvContentPartPr>
              <p14:xfrm>
                <a:off x="3681808" y="5370538"/>
                <a:ext cx="333360" cy="15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15178F5-6CBD-1DF4-D093-53325C6C0B67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3672808" y="5361538"/>
                  <a:ext cx="3510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3E947DF-40CB-AB6A-1660-D7455B705178}"/>
                    </a:ext>
                  </a:extLst>
                </p14:cNvPr>
                <p14:cNvContentPartPr/>
                <p14:nvPr/>
              </p14:nvContentPartPr>
              <p14:xfrm>
                <a:off x="3780088" y="5478178"/>
                <a:ext cx="252000" cy="165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3E947DF-40CB-AB6A-1660-D7455B705178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3771448" y="5469538"/>
                  <a:ext cx="2696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DE6D494-DD3C-705D-9165-7430D38F5D99}"/>
                    </a:ext>
                  </a:extLst>
                </p14:cNvPr>
                <p14:cNvContentPartPr/>
                <p14:nvPr/>
              </p14:nvContentPartPr>
              <p14:xfrm>
                <a:off x="3986368" y="5495098"/>
                <a:ext cx="360" cy="319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DE6D494-DD3C-705D-9165-7430D38F5D99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3977728" y="5486458"/>
                  <a:ext cx="1800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798398B-61DB-0BFA-57F4-4C1FA6663AB1}"/>
                    </a:ext>
                  </a:extLst>
                </p14:cNvPr>
                <p14:cNvContentPartPr/>
                <p14:nvPr/>
              </p14:nvContentPartPr>
              <p14:xfrm>
                <a:off x="4338088" y="5136178"/>
                <a:ext cx="150480" cy="6555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798398B-61DB-0BFA-57F4-4C1FA6663AB1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4329088" y="5127178"/>
                  <a:ext cx="168120" cy="67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67703B3-8027-AE17-C898-E09BD7B8A3D0}"/>
                    </a:ext>
                  </a:extLst>
                </p14:cNvPr>
                <p14:cNvContentPartPr/>
                <p14:nvPr/>
              </p14:nvContentPartPr>
              <p14:xfrm>
                <a:off x="4477768" y="5333818"/>
                <a:ext cx="319680" cy="300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67703B3-8027-AE17-C898-E09BD7B8A3D0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4468768" y="5324818"/>
                  <a:ext cx="33732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48CF80D-150D-F578-BA16-BA5199B3955D}"/>
                    </a:ext>
                  </a:extLst>
                </p14:cNvPr>
                <p14:cNvContentPartPr/>
                <p14:nvPr/>
              </p14:nvContentPartPr>
              <p14:xfrm>
                <a:off x="4918048" y="5434978"/>
                <a:ext cx="183960" cy="22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48CF80D-150D-F578-BA16-BA5199B3955D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4909048" y="5426338"/>
                  <a:ext cx="2016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002337F-E63C-E386-346A-561556F80061}"/>
                    </a:ext>
                  </a:extLst>
                </p14:cNvPr>
                <p14:cNvContentPartPr/>
                <p14:nvPr/>
              </p14:nvContentPartPr>
              <p14:xfrm>
                <a:off x="5013448" y="5369458"/>
                <a:ext cx="360" cy="221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002337F-E63C-E386-346A-561556F80061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5004448" y="5360458"/>
                  <a:ext cx="180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B1A1CFD-4B25-04FA-4CA5-D9BCBB7C53E3}"/>
                    </a:ext>
                  </a:extLst>
                </p14:cNvPr>
                <p14:cNvContentPartPr/>
                <p14:nvPr/>
              </p14:nvContentPartPr>
              <p14:xfrm>
                <a:off x="5283808" y="5319058"/>
                <a:ext cx="315360" cy="3132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B1A1CFD-4B25-04FA-4CA5-D9BCBB7C53E3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5274808" y="5310418"/>
                  <a:ext cx="3330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91DFD4C-0B70-969F-B109-E87AE4E604A6}"/>
                    </a:ext>
                  </a:extLst>
                </p14:cNvPr>
                <p14:cNvContentPartPr/>
                <p14:nvPr/>
              </p14:nvContentPartPr>
              <p14:xfrm>
                <a:off x="5573248" y="5101258"/>
                <a:ext cx="255600" cy="702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91DFD4C-0B70-969F-B109-E87AE4E604A6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5564608" y="5092618"/>
                  <a:ext cx="27324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E8C31452-7162-5C81-7CEE-808E61E764F9}"/>
                    </a:ext>
                  </a:extLst>
                </p14:cNvPr>
                <p14:cNvContentPartPr/>
                <p14:nvPr/>
              </p14:nvContentPartPr>
              <p14:xfrm>
                <a:off x="5698528" y="5152738"/>
                <a:ext cx="3240" cy="1458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E8C31452-7162-5C81-7CEE-808E61E764F9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5689888" y="5144098"/>
                  <a:ext cx="208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3181A52-93D8-F950-3429-2970A5CC4CC0}"/>
                    </a:ext>
                  </a:extLst>
                </p14:cNvPr>
                <p14:cNvContentPartPr/>
                <p14:nvPr/>
              </p14:nvContentPartPr>
              <p14:xfrm>
                <a:off x="5732368" y="4969858"/>
                <a:ext cx="227880" cy="678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3181A52-93D8-F950-3429-2970A5CC4CC0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5723728" y="4960858"/>
                  <a:ext cx="245520" cy="69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6760DBF8-C512-BB1F-4665-7FF403120ACE}"/>
                    </a:ext>
                  </a:extLst>
                </p14:cNvPr>
                <p14:cNvContentPartPr/>
                <p14:nvPr/>
              </p14:nvContentPartPr>
              <p14:xfrm>
                <a:off x="4181488" y="5743858"/>
                <a:ext cx="1802880" cy="1944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6760DBF8-C512-BB1F-4665-7FF403120ACE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4172848" y="5735218"/>
                  <a:ext cx="1820520" cy="21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82FA17F3-AB15-E52F-3A21-8042AD6F41CD}"/>
              </a:ext>
            </a:extLst>
          </p:cNvPr>
          <p:cNvGrpSpPr/>
          <p:nvPr/>
        </p:nvGrpSpPr>
        <p:grpSpPr>
          <a:xfrm>
            <a:off x="4601968" y="6139858"/>
            <a:ext cx="1005120" cy="356400"/>
            <a:chOff x="4601968" y="6139858"/>
            <a:chExt cx="1005120" cy="35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5F308B29-2398-7315-6DD1-7FF0137DCDD7}"/>
                    </a:ext>
                  </a:extLst>
                </p14:cNvPr>
                <p14:cNvContentPartPr/>
                <p14:nvPr/>
              </p14:nvContentPartPr>
              <p14:xfrm>
                <a:off x="4601968" y="6139858"/>
                <a:ext cx="169920" cy="2084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5F308B29-2398-7315-6DD1-7FF0137DCDD7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4593328" y="6130858"/>
                  <a:ext cx="1875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8CA73782-5DE4-56DA-EF4F-8CF5DEB9FF41}"/>
                    </a:ext>
                  </a:extLst>
                </p14:cNvPr>
                <p14:cNvContentPartPr/>
                <p14:nvPr/>
              </p14:nvContentPartPr>
              <p14:xfrm>
                <a:off x="4871248" y="6278098"/>
                <a:ext cx="191880" cy="3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8CA73782-5DE4-56DA-EF4F-8CF5DEB9FF41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4862248" y="6269098"/>
                  <a:ext cx="20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BFC4D59-EF89-0654-1F05-E0F05D346CF5}"/>
                    </a:ext>
                  </a:extLst>
                </p14:cNvPr>
                <p14:cNvContentPartPr/>
                <p14:nvPr/>
              </p14:nvContentPartPr>
              <p14:xfrm>
                <a:off x="4959808" y="6278098"/>
                <a:ext cx="6840" cy="2181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8BFC4D59-EF89-0654-1F05-E0F05D346CF5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4951168" y="6269098"/>
                  <a:ext cx="244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E9BA3955-DEAD-A8F9-D847-D73734211D1C}"/>
                    </a:ext>
                  </a:extLst>
                </p14:cNvPr>
                <p14:cNvContentPartPr/>
                <p14:nvPr/>
              </p14:nvContentPartPr>
              <p14:xfrm>
                <a:off x="5203528" y="6234898"/>
                <a:ext cx="116280" cy="1080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E9BA3955-DEAD-A8F9-D847-D73734211D1C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5194528" y="6226258"/>
                  <a:ext cx="13392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5F80E4FA-4AC0-ED18-0DDF-AAA7FB84AB12}"/>
                    </a:ext>
                  </a:extLst>
                </p14:cNvPr>
                <p14:cNvContentPartPr/>
                <p14:nvPr/>
              </p14:nvContentPartPr>
              <p14:xfrm>
                <a:off x="5212888" y="6219058"/>
                <a:ext cx="106920" cy="1562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5F80E4FA-4AC0-ED18-0DDF-AAA7FB84AB12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5203888" y="6210058"/>
                  <a:ext cx="1245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4C1AFA72-BBB1-2E2B-FAB1-E2F32D81291C}"/>
                    </a:ext>
                  </a:extLst>
                </p14:cNvPr>
                <p14:cNvContentPartPr/>
                <p14:nvPr/>
              </p14:nvContentPartPr>
              <p14:xfrm>
                <a:off x="5432488" y="6180178"/>
                <a:ext cx="174600" cy="1591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4C1AFA72-BBB1-2E2B-FAB1-E2F32D81291C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5423488" y="6171178"/>
                  <a:ext cx="192240" cy="176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9C446C37-9D77-7895-2483-DC3572BE8D66}"/>
                  </a:ext>
                </a:extLst>
              </p14:cNvPr>
              <p14:cNvContentPartPr/>
              <p14:nvPr/>
            </p14:nvContentPartPr>
            <p14:xfrm>
              <a:off x="6381448" y="5694898"/>
              <a:ext cx="1007280" cy="18648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9C446C37-9D77-7895-2483-DC3572BE8D66}"/>
                  </a:ext>
                </a:extLst>
              </p:cNvPr>
              <p:cNvPicPr/>
              <p:nvPr/>
            </p:nvPicPr>
            <p:blipFill>
              <a:blip r:embed="rId449"/>
              <a:stretch>
                <a:fillRect/>
              </a:stretch>
            </p:blipFill>
            <p:spPr>
              <a:xfrm>
                <a:off x="6372808" y="5686258"/>
                <a:ext cx="1024920" cy="20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99" name="Group 198">
            <a:extLst>
              <a:ext uri="{FF2B5EF4-FFF2-40B4-BE49-F238E27FC236}">
                <a16:creationId xmlns:a16="http://schemas.microsoft.com/office/drawing/2014/main" id="{5AE9152F-CA22-8B49-9B27-30A07B0B9112}"/>
              </a:ext>
            </a:extLst>
          </p:cNvPr>
          <p:cNvGrpSpPr/>
          <p:nvPr/>
        </p:nvGrpSpPr>
        <p:grpSpPr>
          <a:xfrm>
            <a:off x="6714088" y="6088018"/>
            <a:ext cx="572760" cy="259200"/>
            <a:chOff x="6714088" y="6088018"/>
            <a:chExt cx="572760" cy="25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D41C1AB0-90D6-25CE-623A-8A833D86FAA1}"/>
                    </a:ext>
                  </a:extLst>
                </p14:cNvPr>
                <p14:cNvContentPartPr/>
                <p14:nvPr/>
              </p14:nvContentPartPr>
              <p14:xfrm>
                <a:off x="6714088" y="6116818"/>
                <a:ext cx="222480" cy="1933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D41C1AB0-90D6-25CE-623A-8A833D86FAA1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6705088" y="6107818"/>
                  <a:ext cx="2401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166D59FC-9FA1-E99C-82EA-249EAC9A8A02}"/>
                    </a:ext>
                  </a:extLst>
                </p14:cNvPr>
                <p14:cNvContentPartPr/>
                <p14:nvPr/>
              </p14:nvContentPartPr>
              <p14:xfrm>
                <a:off x="6987688" y="6124018"/>
                <a:ext cx="177840" cy="1400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66D59FC-9FA1-E99C-82EA-249EAC9A8A02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6978688" y="6115018"/>
                  <a:ext cx="1954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E1F06239-039F-FEF8-0D40-E6AE9CB64714}"/>
                    </a:ext>
                  </a:extLst>
                </p14:cNvPr>
                <p14:cNvContentPartPr/>
                <p14:nvPr/>
              </p14:nvContentPartPr>
              <p14:xfrm>
                <a:off x="7033408" y="6108178"/>
                <a:ext cx="114840" cy="2055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E1F06239-039F-FEF8-0D40-E6AE9CB64714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7024408" y="6099538"/>
                  <a:ext cx="1324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E2E53BC3-2D4D-056C-F0F5-70ECED6B2763}"/>
                    </a:ext>
                  </a:extLst>
                </p14:cNvPr>
                <p14:cNvContentPartPr/>
                <p14:nvPr/>
              </p14:nvContentPartPr>
              <p14:xfrm>
                <a:off x="7286488" y="6088018"/>
                <a:ext cx="360" cy="2592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E2E53BC3-2D4D-056C-F0F5-70ECED6B2763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7277848" y="6079378"/>
                  <a:ext cx="18000" cy="27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2D9591DB-6D40-6CED-D995-4DAC382E0DBD}"/>
              </a:ext>
            </a:extLst>
          </p:cNvPr>
          <p:cNvGrpSpPr/>
          <p:nvPr/>
        </p:nvGrpSpPr>
        <p:grpSpPr>
          <a:xfrm>
            <a:off x="5414488" y="6600658"/>
            <a:ext cx="607680" cy="236160"/>
            <a:chOff x="5414488" y="6600658"/>
            <a:chExt cx="607680" cy="23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C8E4C4B3-2EDD-FEEE-F118-0A48566E5206}"/>
                    </a:ext>
                  </a:extLst>
                </p14:cNvPr>
                <p14:cNvContentPartPr/>
                <p14:nvPr/>
              </p14:nvContentPartPr>
              <p14:xfrm>
                <a:off x="5476408" y="6600658"/>
                <a:ext cx="360" cy="2361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C8E4C4B3-2EDD-FEEE-F118-0A48566E5206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5467408" y="6591658"/>
                  <a:ext cx="1800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46B395A6-9EE4-229D-04BD-849E4E4885F1}"/>
                    </a:ext>
                  </a:extLst>
                </p14:cNvPr>
                <p14:cNvContentPartPr/>
                <p14:nvPr/>
              </p14:nvContentPartPr>
              <p14:xfrm>
                <a:off x="5473168" y="6657538"/>
                <a:ext cx="140400" cy="1378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46B395A6-9EE4-229D-04BD-849E4E4885F1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5464528" y="6648538"/>
                  <a:ext cx="15804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DD3EEE34-F816-6688-CB35-A7181A29BAA0}"/>
                    </a:ext>
                  </a:extLst>
                </p14:cNvPr>
                <p14:cNvContentPartPr/>
                <p14:nvPr/>
              </p14:nvContentPartPr>
              <p14:xfrm>
                <a:off x="5656048" y="6649978"/>
                <a:ext cx="132120" cy="914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DD3EEE34-F816-6688-CB35-A7181A29BAA0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5647408" y="6640978"/>
                  <a:ext cx="14976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29A56324-8CBF-A1DD-79F9-332C0C8A071A}"/>
                    </a:ext>
                  </a:extLst>
                </p14:cNvPr>
                <p14:cNvContentPartPr/>
                <p14:nvPr/>
              </p14:nvContentPartPr>
              <p14:xfrm>
                <a:off x="5846848" y="6652858"/>
                <a:ext cx="175320" cy="1382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29A56324-8CBF-A1DD-79F9-332C0C8A071A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5837848" y="6643858"/>
                  <a:ext cx="19296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3264A04E-849E-3D46-9F3C-DC0109F92668}"/>
                    </a:ext>
                  </a:extLst>
                </p14:cNvPr>
                <p14:cNvContentPartPr/>
                <p14:nvPr/>
              </p14:nvContentPartPr>
              <p14:xfrm>
                <a:off x="5414488" y="6656818"/>
                <a:ext cx="150480" cy="338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3264A04E-849E-3D46-9F3C-DC0109F92668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5405848" y="6648178"/>
                  <a:ext cx="16812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9EB83C2-8103-F62E-3BF5-79E9F66C2D59}"/>
              </a:ext>
            </a:extLst>
          </p:cNvPr>
          <p:cNvGrpSpPr/>
          <p:nvPr/>
        </p:nvGrpSpPr>
        <p:grpSpPr>
          <a:xfrm>
            <a:off x="6428968" y="6606778"/>
            <a:ext cx="584280" cy="197640"/>
            <a:chOff x="6428968" y="6606778"/>
            <a:chExt cx="584280" cy="19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AF1B7352-02B7-6FC5-240A-F0FC00EA4414}"/>
                    </a:ext>
                  </a:extLst>
                </p14:cNvPr>
                <p14:cNvContentPartPr/>
                <p14:nvPr/>
              </p14:nvContentPartPr>
              <p14:xfrm>
                <a:off x="6428968" y="6634858"/>
                <a:ext cx="156600" cy="1533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AF1B7352-02B7-6FC5-240A-F0FC00EA4414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6419968" y="6625858"/>
                  <a:ext cx="17424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D758D391-827D-2B47-A67F-943FC1D12A3C}"/>
                    </a:ext>
                  </a:extLst>
                </p14:cNvPr>
                <p14:cNvContentPartPr/>
                <p14:nvPr/>
              </p14:nvContentPartPr>
              <p14:xfrm>
                <a:off x="6654328" y="6644218"/>
                <a:ext cx="105840" cy="1123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D758D391-827D-2B47-A67F-943FC1D12A3C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6645688" y="6635218"/>
                  <a:ext cx="1234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B834A0E-2282-A4B3-9BBB-6500AC023C87}"/>
                    </a:ext>
                  </a:extLst>
                </p14:cNvPr>
                <p14:cNvContentPartPr/>
                <p14:nvPr/>
              </p14:nvContentPartPr>
              <p14:xfrm>
                <a:off x="6824968" y="6606778"/>
                <a:ext cx="188280" cy="1976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B834A0E-2282-A4B3-9BBB-6500AC023C87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6815968" y="6597778"/>
                  <a:ext cx="20592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4240241B-9EA5-A001-7B5E-222C668A3B40}"/>
                    </a:ext>
                  </a:extLst>
                </p14:cNvPr>
                <p14:cNvContentPartPr/>
                <p14:nvPr/>
              </p14:nvContentPartPr>
              <p14:xfrm>
                <a:off x="6667648" y="6637378"/>
                <a:ext cx="360" cy="165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4240241B-9EA5-A001-7B5E-222C668A3B40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6659008" y="6628378"/>
                  <a:ext cx="18000" cy="3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B975C363-BBF0-DA95-C066-9353971D31F5}"/>
              </a:ext>
            </a:extLst>
          </p:cNvPr>
          <p:cNvGrpSpPr/>
          <p:nvPr/>
        </p:nvGrpSpPr>
        <p:grpSpPr>
          <a:xfrm>
            <a:off x="6354808" y="4746298"/>
            <a:ext cx="642240" cy="964080"/>
            <a:chOff x="6354808" y="4746298"/>
            <a:chExt cx="642240" cy="96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0CF8A428-5AA9-C946-2D71-B815A6C1FEB4}"/>
                    </a:ext>
                  </a:extLst>
                </p14:cNvPr>
                <p14:cNvContentPartPr/>
                <p14:nvPr/>
              </p14:nvContentPartPr>
              <p14:xfrm>
                <a:off x="6647488" y="4746298"/>
                <a:ext cx="31680" cy="2487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0CF8A428-5AA9-C946-2D71-B815A6C1FEB4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6638488" y="4737298"/>
                  <a:ext cx="4932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A464AF18-E9F0-9DDB-5E23-F73399B31266}"/>
                    </a:ext>
                  </a:extLst>
                </p14:cNvPr>
                <p14:cNvContentPartPr/>
                <p14:nvPr/>
              </p14:nvContentPartPr>
              <p14:xfrm>
                <a:off x="6636688" y="4994338"/>
                <a:ext cx="91080" cy="3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A464AF18-E9F0-9DDB-5E23-F73399B31266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6627688" y="4985698"/>
                  <a:ext cx="108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B62A14C1-7ABC-41ED-8542-40CCCDC76ECC}"/>
                    </a:ext>
                  </a:extLst>
                </p14:cNvPr>
                <p14:cNvContentPartPr/>
                <p14:nvPr/>
              </p14:nvContentPartPr>
              <p14:xfrm>
                <a:off x="6664768" y="5115298"/>
                <a:ext cx="360" cy="3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B62A14C1-7ABC-41ED-8542-40CCCDC76ECC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6656128" y="510629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2DE3A9A0-6035-EBCE-32F5-0729ECC49546}"/>
                    </a:ext>
                  </a:extLst>
                </p14:cNvPr>
                <p14:cNvContentPartPr/>
                <p14:nvPr/>
              </p14:nvContentPartPr>
              <p14:xfrm>
                <a:off x="6664768" y="5187658"/>
                <a:ext cx="360" cy="3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2DE3A9A0-6035-EBCE-32F5-0729ECC49546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6656128" y="51790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AFF5878F-1B9E-F6C9-0634-8BA4F048DA8B}"/>
                    </a:ext>
                  </a:extLst>
                </p14:cNvPr>
                <p14:cNvContentPartPr/>
                <p14:nvPr/>
              </p14:nvContentPartPr>
              <p14:xfrm>
                <a:off x="6664768" y="5423818"/>
                <a:ext cx="360" cy="3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AFF5878F-1B9E-F6C9-0634-8BA4F048DA8B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6656128" y="54148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0660203-5399-CC2B-8913-05ECE1A9898A}"/>
                    </a:ext>
                  </a:extLst>
                </p14:cNvPr>
                <p14:cNvContentPartPr/>
                <p14:nvPr/>
              </p14:nvContentPartPr>
              <p14:xfrm>
                <a:off x="6664768" y="5484658"/>
                <a:ext cx="360" cy="32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0660203-5399-CC2B-8913-05ECE1A9898A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6656128" y="5475658"/>
                  <a:ext cx="18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4AFC2598-2D98-ABB6-E140-3FE03E43C6BB}"/>
                    </a:ext>
                  </a:extLst>
                </p14:cNvPr>
                <p14:cNvContentPartPr/>
                <p14:nvPr/>
              </p14:nvContentPartPr>
              <p14:xfrm>
                <a:off x="6851248" y="4771858"/>
                <a:ext cx="145800" cy="8816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4AFC2598-2D98-ABB6-E140-3FE03E43C6BB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6842608" y="4763218"/>
                  <a:ext cx="163440" cy="89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7F6CFE44-5E8A-D401-3217-C5154D7856D6}"/>
                    </a:ext>
                  </a:extLst>
                </p14:cNvPr>
                <p14:cNvContentPartPr/>
                <p14:nvPr/>
              </p14:nvContentPartPr>
              <p14:xfrm>
                <a:off x="6354808" y="4753138"/>
                <a:ext cx="207360" cy="9572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7F6CFE44-5E8A-D401-3217-C5154D7856D6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6345808" y="4744138"/>
                  <a:ext cx="225000" cy="9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8A9CF074-0D10-E50B-D1FF-77EF50EA00B8}"/>
                    </a:ext>
                  </a:extLst>
                </p14:cNvPr>
                <p14:cNvContentPartPr/>
                <p14:nvPr/>
              </p14:nvContentPartPr>
              <p14:xfrm>
                <a:off x="6579088" y="4776538"/>
                <a:ext cx="244800" cy="22968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8A9CF074-0D10-E50B-D1FF-77EF50EA00B8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6570448" y="4767538"/>
                  <a:ext cx="262440" cy="247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24" name="Rectangle 223">
            <a:extLst>
              <a:ext uri="{FF2B5EF4-FFF2-40B4-BE49-F238E27FC236}">
                <a16:creationId xmlns:a16="http://schemas.microsoft.com/office/drawing/2014/main" id="{966AB468-D98C-96A8-E940-7EC52B8B3693}"/>
              </a:ext>
            </a:extLst>
          </p:cNvPr>
          <p:cNvSpPr/>
          <p:nvPr/>
        </p:nvSpPr>
        <p:spPr>
          <a:xfrm>
            <a:off x="2888435" y="977190"/>
            <a:ext cx="2230414" cy="686223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6603500-716E-6CE2-51E4-CFBF45F88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1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8053"/>
    </mc:Choice>
    <mc:Fallback>
      <p:transition advTm="38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30EAD2-8B5D-5861-2623-1837BF6985A6}"/>
              </a:ext>
            </a:extLst>
          </p:cNvPr>
          <p:cNvSpPr txBox="1"/>
          <p:nvPr/>
        </p:nvSpPr>
        <p:spPr>
          <a:xfrm>
            <a:off x="2790794" y="-28666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x, w </a:t>
            </a:r>
            <a:r>
              <a:rPr lang="en-US" sz="2800" dirty="0">
                <a:solidFill>
                  <a:srgbClr val="0000FF"/>
                </a:solidFill>
                <a:sym typeface="Wingdings" pitchFamily="2" charset="2"/>
              </a:rPr>
              <a:t>&lt;-- h, J</a:t>
            </a:r>
            <a:endParaRPr lang="en-US" sz="2800" dirty="0">
              <a:solidFill>
                <a:srgbClr val="0000FF"/>
              </a:solidFill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D2F7FA6-6D00-B87B-305F-9C4EB82FF18C}"/>
              </a:ext>
            </a:extLst>
          </p:cNvPr>
          <p:cNvGrpSpPr/>
          <p:nvPr/>
        </p:nvGrpSpPr>
        <p:grpSpPr>
          <a:xfrm>
            <a:off x="229701" y="402854"/>
            <a:ext cx="410040" cy="388440"/>
            <a:chOff x="829666" y="875287"/>
            <a:chExt cx="410040" cy="38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D4C408C-E603-67B5-9DBC-A65C4B8A80FE}"/>
                    </a:ext>
                  </a:extLst>
                </p14:cNvPr>
                <p14:cNvContentPartPr/>
                <p14:nvPr/>
              </p14:nvContentPartPr>
              <p14:xfrm>
                <a:off x="829666" y="875287"/>
                <a:ext cx="169200" cy="388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D4C408C-E603-67B5-9DBC-A65C4B8A80F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21026" y="866287"/>
                  <a:ext cx="18684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D819DEA-9EE8-1559-4322-B6A8F4AC5B9A}"/>
                    </a:ext>
                  </a:extLst>
                </p14:cNvPr>
                <p14:cNvContentPartPr/>
                <p14:nvPr/>
              </p14:nvContentPartPr>
              <p14:xfrm>
                <a:off x="1103626" y="1047367"/>
                <a:ext cx="112680" cy="25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D819DEA-9EE8-1559-4322-B6A8F4AC5B9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94986" y="1038367"/>
                  <a:ext cx="1303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8DC2453-F2CF-2546-6A33-5A10A7D91FD0}"/>
                    </a:ext>
                  </a:extLst>
                </p14:cNvPr>
                <p14:cNvContentPartPr/>
                <p14:nvPr/>
              </p14:nvContentPartPr>
              <p14:xfrm>
                <a:off x="1159786" y="1156807"/>
                <a:ext cx="7992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8DC2453-F2CF-2546-6A33-5A10A7D91FD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51146" y="1148167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61A1532-3743-12EF-4917-CBAA6AFEE9D8}"/>
              </a:ext>
            </a:extLst>
          </p:cNvPr>
          <p:cNvGrpSpPr/>
          <p:nvPr/>
        </p:nvGrpSpPr>
        <p:grpSpPr>
          <a:xfrm>
            <a:off x="803541" y="426254"/>
            <a:ext cx="728280" cy="461520"/>
            <a:chOff x="1403506" y="898687"/>
            <a:chExt cx="728280" cy="4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ABBF5E4-C3AC-F14A-0B50-AE2494305EC1}"/>
                    </a:ext>
                  </a:extLst>
                </p14:cNvPr>
                <p14:cNvContentPartPr/>
                <p14:nvPr/>
              </p14:nvContentPartPr>
              <p14:xfrm>
                <a:off x="1403506" y="898687"/>
                <a:ext cx="174240" cy="322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ABBF5E4-C3AC-F14A-0B50-AE2494305EC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94506" y="890047"/>
                  <a:ext cx="19188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71EDAEF-DC1C-AF78-DFBD-AFA572C23019}"/>
                    </a:ext>
                  </a:extLst>
                </p14:cNvPr>
                <p14:cNvContentPartPr/>
                <p14:nvPr/>
              </p14:nvContentPartPr>
              <p14:xfrm>
                <a:off x="1668466" y="1185967"/>
                <a:ext cx="41040" cy="1742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71EDAEF-DC1C-AF78-DFBD-AFA572C2301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59466" y="1176967"/>
                  <a:ext cx="586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DEA0E5C-97E4-C32C-3F8C-88F691707C51}"/>
                    </a:ext>
                  </a:extLst>
                </p14:cNvPr>
                <p14:cNvContentPartPr/>
                <p14:nvPr/>
              </p14:nvContentPartPr>
              <p14:xfrm>
                <a:off x="1890946" y="933247"/>
                <a:ext cx="78840" cy="2984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DEA0E5C-97E4-C32C-3F8C-88F691707C5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81946" y="924607"/>
                  <a:ext cx="9648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DA4EFDDD-3E18-D7D7-B7A4-75F0ADF78C3A}"/>
                    </a:ext>
                  </a:extLst>
                </p14:cNvPr>
                <p14:cNvContentPartPr/>
                <p14:nvPr/>
              </p14:nvContentPartPr>
              <p14:xfrm>
                <a:off x="1866826" y="1216927"/>
                <a:ext cx="264960" cy="410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DA4EFDDD-3E18-D7D7-B7A4-75F0ADF78C3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58186" y="1208287"/>
                  <a:ext cx="282600" cy="5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3943E27-6954-790C-6E79-C0C48A15E8A7}"/>
              </a:ext>
            </a:extLst>
          </p:cNvPr>
          <p:cNvGrpSpPr/>
          <p:nvPr/>
        </p:nvGrpSpPr>
        <p:grpSpPr>
          <a:xfrm>
            <a:off x="5833600" y="531374"/>
            <a:ext cx="1540440" cy="406440"/>
            <a:chOff x="6042466" y="582247"/>
            <a:chExt cx="1540440" cy="40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D4DD937A-1757-E56E-D48F-43291F8E7023}"/>
                    </a:ext>
                  </a:extLst>
                </p14:cNvPr>
                <p14:cNvContentPartPr/>
                <p14:nvPr/>
              </p14:nvContentPartPr>
              <p14:xfrm>
                <a:off x="6042466" y="674767"/>
                <a:ext cx="303840" cy="1724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D4DD937A-1757-E56E-D48F-43291F8E702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33466" y="666127"/>
                  <a:ext cx="3214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8252EBD-8AEA-41E6-3E03-177D5ED0B90A}"/>
                    </a:ext>
                  </a:extLst>
                </p14:cNvPr>
                <p14:cNvContentPartPr/>
                <p14:nvPr/>
              </p14:nvContentPartPr>
              <p14:xfrm>
                <a:off x="6438466" y="639847"/>
                <a:ext cx="143280" cy="338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8252EBD-8AEA-41E6-3E03-177D5ED0B90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429826" y="631207"/>
                  <a:ext cx="1609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019DA4C-D614-B6C5-53E8-465A24BB5B56}"/>
                    </a:ext>
                  </a:extLst>
                </p14:cNvPr>
                <p14:cNvContentPartPr/>
                <p14:nvPr/>
              </p14:nvContentPartPr>
              <p14:xfrm>
                <a:off x="6458986" y="737407"/>
                <a:ext cx="175320" cy="295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019DA4C-D614-B6C5-53E8-465A24BB5B5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49986" y="728767"/>
                  <a:ext cx="1929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DE6B6E3C-B745-1E90-E765-C483B909D228}"/>
                    </a:ext>
                  </a:extLst>
                </p14:cNvPr>
                <p14:cNvContentPartPr/>
                <p14:nvPr/>
              </p14:nvContentPartPr>
              <p14:xfrm>
                <a:off x="6864706" y="586927"/>
                <a:ext cx="15840" cy="243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DE6B6E3C-B745-1E90-E765-C483B909D22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55706" y="578287"/>
                  <a:ext cx="334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7CA995A1-8C1E-4497-F7B1-5C0032016402}"/>
                    </a:ext>
                  </a:extLst>
                </p14:cNvPr>
                <p14:cNvContentPartPr/>
                <p14:nvPr/>
              </p14:nvContentPartPr>
              <p14:xfrm>
                <a:off x="6764266" y="706807"/>
                <a:ext cx="2235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7CA995A1-8C1E-4497-F7B1-5C003201640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55626" y="697807"/>
                  <a:ext cx="241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ADFF8E7-2F24-1A57-94E9-7799F996ECE8}"/>
                    </a:ext>
                  </a:extLst>
                </p14:cNvPr>
                <p14:cNvContentPartPr/>
                <p14:nvPr/>
              </p14:nvContentPartPr>
              <p14:xfrm>
                <a:off x="7086826" y="592327"/>
                <a:ext cx="21240" cy="280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ADFF8E7-2F24-1A57-94E9-7799F996ECE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078186" y="583327"/>
                  <a:ext cx="3888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C6259B4-2FF4-0604-65B1-1AB5F06221B5}"/>
                    </a:ext>
                  </a:extLst>
                </p14:cNvPr>
                <p14:cNvContentPartPr/>
                <p14:nvPr/>
              </p14:nvContentPartPr>
              <p14:xfrm>
                <a:off x="7174666" y="858007"/>
                <a:ext cx="34200" cy="1306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C6259B4-2FF4-0604-65B1-1AB5F06221B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165666" y="849007"/>
                  <a:ext cx="518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791E70B9-1959-8011-5F92-DC4504E8DA48}"/>
                    </a:ext>
                  </a:extLst>
                </p14:cNvPr>
                <p14:cNvContentPartPr/>
                <p14:nvPr/>
              </p14:nvContentPartPr>
              <p14:xfrm>
                <a:off x="7352866" y="689527"/>
                <a:ext cx="155880" cy="356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791E70B9-1959-8011-5F92-DC4504E8DA4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344226" y="680887"/>
                  <a:ext cx="1735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CD8AD57-EF62-CD09-27C0-0724F2FBF3D5}"/>
                    </a:ext>
                  </a:extLst>
                </p14:cNvPr>
                <p14:cNvContentPartPr/>
                <p14:nvPr/>
              </p14:nvContentPartPr>
              <p14:xfrm>
                <a:off x="7579666" y="582247"/>
                <a:ext cx="3240" cy="3564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9CD8AD57-EF62-CD09-27C0-0724F2FBF3D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570666" y="573247"/>
                  <a:ext cx="20880" cy="37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6AAA5D91-3E09-4BBD-51FC-716FE3E7F89C}"/>
              </a:ext>
            </a:extLst>
          </p:cNvPr>
          <p:cNvGrpSpPr/>
          <p:nvPr/>
        </p:nvGrpSpPr>
        <p:grpSpPr>
          <a:xfrm>
            <a:off x="2968195" y="1046889"/>
            <a:ext cx="1836000" cy="489600"/>
            <a:chOff x="3090826" y="1552087"/>
            <a:chExt cx="1836000" cy="48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D355080C-7E38-7D1C-96C8-84ACD9A39149}"/>
                    </a:ext>
                  </a:extLst>
                </p14:cNvPr>
                <p14:cNvContentPartPr/>
                <p14:nvPr/>
              </p14:nvContentPartPr>
              <p14:xfrm>
                <a:off x="4049146" y="1693207"/>
                <a:ext cx="208440" cy="3484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D355080C-7E38-7D1C-96C8-84ACD9A3914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40146" y="1684207"/>
                  <a:ext cx="22608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EE302995-3CAB-5EFD-A49A-575FBCD8BB70}"/>
                    </a:ext>
                  </a:extLst>
                </p14:cNvPr>
                <p14:cNvContentPartPr/>
                <p14:nvPr/>
              </p14:nvContentPartPr>
              <p14:xfrm>
                <a:off x="4349386" y="1606447"/>
                <a:ext cx="129600" cy="3895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EE302995-3CAB-5EFD-A49A-575FBCD8BB7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40746" y="1597807"/>
                  <a:ext cx="14724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C82AB92-55E5-C421-E773-C57AE75496A4}"/>
                    </a:ext>
                  </a:extLst>
                </p14:cNvPr>
                <p14:cNvContentPartPr/>
                <p14:nvPr/>
              </p14:nvContentPartPr>
              <p14:xfrm>
                <a:off x="4252906" y="1786447"/>
                <a:ext cx="248400" cy="468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C82AB92-55E5-C421-E773-C57AE75496A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44266" y="1777807"/>
                  <a:ext cx="2660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64BDDC21-4902-377A-D4A9-2AB22BA813BA}"/>
                    </a:ext>
                  </a:extLst>
                </p14:cNvPr>
                <p14:cNvContentPartPr/>
                <p14:nvPr/>
              </p14:nvContentPartPr>
              <p14:xfrm>
                <a:off x="4643506" y="1832887"/>
                <a:ext cx="152280" cy="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64BDDC21-4902-377A-D4A9-2AB22BA813B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34866" y="1824247"/>
                  <a:ext cx="169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E4DD57C-003A-3F02-8FCD-C2DCD5DF352E}"/>
                    </a:ext>
                  </a:extLst>
                </p14:cNvPr>
                <p14:cNvContentPartPr/>
                <p14:nvPr/>
              </p14:nvContentPartPr>
              <p14:xfrm>
                <a:off x="4909906" y="1704007"/>
                <a:ext cx="16920" cy="2678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E4DD57C-003A-3F02-8FCD-C2DCD5DF352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00906" y="1695007"/>
                  <a:ext cx="345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E6E6735-088E-98E0-528D-90A711A6C35D}"/>
                    </a:ext>
                  </a:extLst>
                </p14:cNvPr>
                <p14:cNvContentPartPr/>
                <p14:nvPr/>
              </p14:nvContentPartPr>
              <p14:xfrm>
                <a:off x="3214666" y="1552087"/>
                <a:ext cx="74520" cy="4467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E6E6735-088E-98E0-528D-90A711A6C35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206026" y="1543087"/>
                  <a:ext cx="9216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459F6D2-E074-63CD-DDEC-B87642BD78BA}"/>
                    </a:ext>
                  </a:extLst>
                </p14:cNvPr>
                <p14:cNvContentPartPr/>
                <p14:nvPr/>
              </p14:nvContentPartPr>
              <p14:xfrm>
                <a:off x="3090826" y="1849447"/>
                <a:ext cx="239760" cy="198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459F6D2-E074-63CD-DDEC-B87642BD78B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082186" y="1840807"/>
                  <a:ext cx="2574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4F33407-C901-9223-5B19-7C2FB358F687}"/>
                    </a:ext>
                  </a:extLst>
                </p14:cNvPr>
                <p14:cNvContentPartPr/>
                <p14:nvPr/>
              </p14:nvContentPartPr>
              <p14:xfrm>
                <a:off x="3403306" y="1914247"/>
                <a:ext cx="186840" cy="1188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4F33407-C901-9223-5B19-7C2FB358F68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394306" y="1905607"/>
                  <a:ext cx="2044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F1E3416D-4B8C-1BDE-08E0-E9085E3C5FE2}"/>
                    </a:ext>
                  </a:extLst>
                </p14:cNvPr>
                <p14:cNvContentPartPr/>
                <p14:nvPr/>
              </p14:nvContentPartPr>
              <p14:xfrm>
                <a:off x="3690226" y="1796887"/>
                <a:ext cx="13644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F1E3416D-4B8C-1BDE-08E0-E9085E3C5FE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681226" y="1788247"/>
                  <a:ext cx="15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95A27FE-2549-A9FA-6A03-5EE857990E19}"/>
                    </a:ext>
                  </a:extLst>
                </p14:cNvPr>
                <p14:cNvContentPartPr/>
                <p14:nvPr/>
              </p14:nvContentPartPr>
              <p14:xfrm>
                <a:off x="3751426" y="1883287"/>
                <a:ext cx="82440" cy="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95A27FE-2549-A9FA-6A03-5EE857990E1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742426" y="1874647"/>
                  <a:ext cx="100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E3708102-1166-5239-D159-83E3CD5B3E05}"/>
                    </a:ext>
                  </a:extLst>
                </p14:cNvPr>
                <p14:cNvContentPartPr/>
                <p14:nvPr/>
              </p14:nvContentPartPr>
              <p14:xfrm>
                <a:off x="3281986" y="1981567"/>
                <a:ext cx="32760" cy="385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E3708102-1166-5239-D159-83E3CD5B3E0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273346" y="1972567"/>
                  <a:ext cx="50400" cy="56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82" name="Picture 281" descr="A green cylinder with a pink arrow&#10;&#10;Description automatically generated">
            <a:extLst>
              <a:ext uri="{FF2B5EF4-FFF2-40B4-BE49-F238E27FC236}">
                <a16:creationId xmlns:a16="http://schemas.microsoft.com/office/drawing/2014/main" id="{3B0B7510-0B1B-90FA-4363-39D0478F168B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45" y="803243"/>
            <a:ext cx="719629" cy="941805"/>
          </a:xfrm>
          <a:prstGeom prst="rect">
            <a:avLst/>
          </a:prstGeom>
        </p:spPr>
      </p:pic>
      <p:pic>
        <p:nvPicPr>
          <p:cNvPr id="283" name="Picture 282" descr="A green circular object with a white arrow&#10;&#10;Description automatically generated">
            <a:extLst>
              <a:ext uri="{FF2B5EF4-FFF2-40B4-BE49-F238E27FC236}">
                <a16:creationId xmlns:a16="http://schemas.microsoft.com/office/drawing/2014/main" id="{EBD243D0-914A-EF14-3285-4B9446390C9A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45" y="900343"/>
            <a:ext cx="639895" cy="799615"/>
          </a:xfrm>
          <a:prstGeom prst="rect">
            <a:avLst/>
          </a:prstGeom>
        </p:spPr>
      </p:pic>
      <p:grpSp>
        <p:nvGrpSpPr>
          <p:cNvPr id="342" name="Group 341">
            <a:extLst>
              <a:ext uri="{FF2B5EF4-FFF2-40B4-BE49-F238E27FC236}">
                <a16:creationId xmlns:a16="http://schemas.microsoft.com/office/drawing/2014/main" id="{FA6E6F81-010F-2F10-7536-B377DB336DBD}"/>
              </a:ext>
            </a:extLst>
          </p:cNvPr>
          <p:cNvGrpSpPr/>
          <p:nvPr/>
        </p:nvGrpSpPr>
        <p:grpSpPr>
          <a:xfrm>
            <a:off x="1045091" y="1095317"/>
            <a:ext cx="549720" cy="959040"/>
            <a:chOff x="467146" y="1036927"/>
            <a:chExt cx="549720" cy="95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461AD5CE-A7CB-53DF-44F5-F2975838F19C}"/>
                    </a:ext>
                  </a:extLst>
                </p14:cNvPr>
                <p14:cNvContentPartPr/>
                <p14:nvPr/>
              </p14:nvContentPartPr>
              <p14:xfrm>
                <a:off x="696466" y="1142047"/>
                <a:ext cx="53280" cy="6444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461AD5CE-A7CB-53DF-44F5-F2975838F19C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87826" y="1133407"/>
                  <a:ext cx="709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277D3EC1-1783-463B-35F1-51DF0C7BD7FA}"/>
                    </a:ext>
                  </a:extLst>
                </p14:cNvPr>
                <p14:cNvContentPartPr/>
                <p14:nvPr/>
              </p14:nvContentPartPr>
              <p14:xfrm>
                <a:off x="726706" y="1257607"/>
                <a:ext cx="290160" cy="29628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277D3EC1-1783-463B-35F1-51DF0C7BD7FA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17706" y="1248607"/>
                  <a:ext cx="307800" cy="313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D43C1E37-79E7-20E4-F7A5-DB62F8FBAAF4}"/>
                </a:ext>
              </a:extLst>
            </p:cNvPr>
            <p:cNvGrpSpPr/>
            <p:nvPr/>
          </p:nvGrpSpPr>
          <p:grpSpPr>
            <a:xfrm>
              <a:off x="646066" y="1699327"/>
              <a:ext cx="196560" cy="296640"/>
              <a:chOff x="646066" y="1699327"/>
              <a:chExt cx="196560" cy="29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317" name="Ink 316">
                    <a:extLst>
                      <a:ext uri="{FF2B5EF4-FFF2-40B4-BE49-F238E27FC236}">
                        <a16:creationId xmlns:a16="http://schemas.microsoft.com/office/drawing/2014/main" id="{9ABA31E2-DEDD-7FCC-58EA-A81B220F1E58}"/>
                      </a:ext>
                    </a:extLst>
                  </p14:cNvPr>
                  <p14:cNvContentPartPr/>
                  <p14:nvPr/>
                </p14:nvContentPartPr>
                <p14:xfrm>
                  <a:off x="732466" y="1699327"/>
                  <a:ext cx="360" cy="141840"/>
                </p14:xfrm>
              </p:contentPart>
            </mc:Choice>
            <mc:Fallback xmlns="">
              <p:pic>
                <p:nvPicPr>
                  <p:cNvPr id="317" name="Ink 316">
                    <a:extLst>
                      <a:ext uri="{FF2B5EF4-FFF2-40B4-BE49-F238E27FC236}">
                        <a16:creationId xmlns:a16="http://schemas.microsoft.com/office/drawing/2014/main" id="{9ABA31E2-DEDD-7FCC-58EA-A81B220F1E58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723826" y="1690327"/>
                    <a:ext cx="18000" cy="15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318" name="Ink 317">
                    <a:extLst>
                      <a:ext uri="{FF2B5EF4-FFF2-40B4-BE49-F238E27FC236}">
                        <a16:creationId xmlns:a16="http://schemas.microsoft.com/office/drawing/2014/main" id="{898B8228-1BFE-39C8-F800-B5C64948DE00}"/>
                      </a:ext>
                    </a:extLst>
                  </p14:cNvPr>
                  <p14:cNvContentPartPr/>
                  <p14:nvPr/>
                </p14:nvContentPartPr>
                <p14:xfrm>
                  <a:off x="646066" y="1843327"/>
                  <a:ext cx="196560" cy="360"/>
                </p14:xfrm>
              </p:contentPart>
            </mc:Choice>
            <mc:Fallback xmlns="">
              <p:pic>
                <p:nvPicPr>
                  <p:cNvPr id="318" name="Ink 317">
                    <a:extLst>
                      <a:ext uri="{FF2B5EF4-FFF2-40B4-BE49-F238E27FC236}">
                        <a16:creationId xmlns:a16="http://schemas.microsoft.com/office/drawing/2014/main" id="{898B8228-1BFE-39C8-F800-B5C64948DE00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637426" y="1834687"/>
                    <a:ext cx="214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319" name="Ink 318">
                    <a:extLst>
                      <a:ext uri="{FF2B5EF4-FFF2-40B4-BE49-F238E27FC236}">
                        <a16:creationId xmlns:a16="http://schemas.microsoft.com/office/drawing/2014/main" id="{0D62DD5C-7A5C-2288-E457-C084D98AF82E}"/>
                      </a:ext>
                    </a:extLst>
                  </p14:cNvPr>
                  <p14:cNvContentPartPr/>
                  <p14:nvPr/>
                </p14:nvContentPartPr>
                <p14:xfrm>
                  <a:off x="705106" y="1915687"/>
                  <a:ext cx="92160" cy="360"/>
                </p14:xfrm>
              </p:contentPart>
            </mc:Choice>
            <mc:Fallback xmlns="">
              <p:pic>
                <p:nvPicPr>
                  <p:cNvPr id="319" name="Ink 318">
                    <a:extLst>
                      <a:ext uri="{FF2B5EF4-FFF2-40B4-BE49-F238E27FC236}">
                        <a16:creationId xmlns:a16="http://schemas.microsoft.com/office/drawing/2014/main" id="{0D62DD5C-7A5C-2288-E457-C084D98AF82E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696466" y="1906687"/>
                    <a:ext cx="109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320" name="Ink 319">
                    <a:extLst>
                      <a:ext uri="{FF2B5EF4-FFF2-40B4-BE49-F238E27FC236}">
                        <a16:creationId xmlns:a16="http://schemas.microsoft.com/office/drawing/2014/main" id="{BF5ECA1B-EE71-69CF-7153-020BAE5C89B0}"/>
                      </a:ext>
                    </a:extLst>
                  </p14:cNvPr>
                  <p14:cNvContentPartPr/>
                  <p14:nvPr/>
                </p14:nvContentPartPr>
                <p14:xfrm>
                  <a:off x="714106" y="1993447"/>
                  <a:ext cx="51480" cy="2520"/>
                </p14:xfrm>
              </p:contentPart>
            </mc:Choice>
            <mc:Fallback xmlns="">
              <p:pic>
                <p:nvPicPr>
                  <p:cNvPr id="320" name="Ink 319">
                    <a:extLst>
                      <a:ext uri="{FF2B5EF4-FFF2-40B4-BE49-F238E27FC236}">
                        <a16:creationId xmlns:a16="http://schemas.microsoft.com/office/drawing/2014/main" id="{BF5ECA1B-EE71-69CF-7153-020BAE5C89B0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705466" y="1984807"/>
                    <a:ext cx="69120" cy="20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493B2BAD-852F-8E91-8280-D4E7BB0741D1}"/>
                </a:ext>
              </a:extLst>
            </p:cNvPr>
            <p:cNvGrpSpPr/>
            <p:nvPr/>
          </p:nvGrpSpPr>
          <p:grpSpPr>
            <a:xfrm>
              <a:off x="467146" y="1036927"/>
              <a:ext cx="263520" cy="272520"/>
              <a:chOff x="467146" y="1036927"/>
              <a:chExt cx="263520" cy="27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284" name="Ink 283">
                    <a:extLst>
                      <a:ext uri="{FF2B5EF4-FFF2-40B4-BE49-F238E27FC236}">
                        <a16:creationId xmlns:a16="http://schemas.microsoft.com/office/drawing/2014/main" id="{01014079-0AB6-1228-7A6E-89A2E6DDE993}"/>
                      </a:ext>
                    </a:extLst>
                  </p14:cNvPr>
                  <p14:cNvContentPartPr/>
                  <p14:nvPr/>
                </p14:nvContentPartPr>
                <p14:xfrm>
                  <a:off x="678106" y="1155367"/>
                  <a:ext cx="42120" cy="65880"/>
                </p14:xfrm>
              </p:contentPart>
            </mc:Choice>
            <mc:Fallback xmlns="">
              <p:pic>
                <p:nvPicPr>
                  <p:cNvPr id="284" name="Ink 283">
                    <a:extLst>
                      <a:ext uri="{FF2B5EF4-FFF2-40B4-BE49-F238E27FC236}">
                        <a16:creationId xmlns:a16="http://schemas.microsoft.com/office/drawing/2014/main" id="{01014079-0AB6-1228-7A6E-89A2E6DDE993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669466" y="1146727"/>
                    <a:ext cx="5976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285" name="Ink 284">
                    <a:extLst>
                      <a:ext uri="{FF2B5EF4-FFF2-40B4-BE49-F238E27FC236}">
                        <a16:creationId xmlns:a16="http://schemas.microsoft.com/office/drawing/2014/main" id="{C18C2F6B-9C7D-0DC8-0416-5CAFE7DFC071}"/>
                      </a:ext>
                    </a:extLst>
                  </p14:cNvPr>
                  <p14:cNvContentPartPr/>
                  <p14:nvPr/>
                </p14:nvContentPartPr>
                <p14:xfrm>
                  <a:off x="467146" y="1036927"/>
                  <a:ext cx="82440" cy="169200"/>
                </p14:xfrm>
              </p:contentPart>
            </mc:Choice>
            <mc:Fallback xmlns="">
              <p:pic>
                <p:nvPicPr>
                  <p:cNvPr id="285" name="Ink 284">
                    <a:extLst>
                      <a:ext uri="{FF2B5EF4-FFF2-40B4-BE49-F238E27FC236}">
                        <a16:creationId xmlns:a16="http://schemas.microsoft.com/office/drawing/2014/main" id="{C18C2F6B-9C7D-0DC8-0416-5CAFE7DFC071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458506" y="1027927"/>
                    <a:ext cx="10008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287" name="Ink 286">
                    <a:extLst>
                      <a:ext uri="{FF2B5EF4-FFF2-40B4-BE49-F238E27FC236}">
                        <a16:creationId xmlns:a16="http://schemas.microsoft.com/office/drawing/2014/main" id="{0D01F19C-7435-2D2B-48BC-50677C6F997A}"/>
                      </a:ext>
                    </a:extLst>
                  </p14:cNvPr>
                  <p14:cNvContentPartPr/>
                  <p14:nvPr/>
                </p14:nvContentPartPr>
                <p14:xfrm>
                  <a:off x="722026" y="1249327"/>
                  <a:ext cx="360" cy="60120"/>
                </p14:xfrm>
              </p:contentPart>
            </mc:Choice>
            <mc:Fallback xmlns="">
              <p:pic>
                <p:nvPicPr>
                  <p:cNvPr id="287" name="Ink 286">
                    <a:extLst>
                      <a:ext uri="{FF2B5EF4-FFF2-40B4-BE49-F238E27FC236}">
                        <a16:creationId xmlns:a16="http://schemas.microsoft.com/office/drawing/2014/main" id="{0D01F19C-7435-2D2B-48BC-50677C6F997A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713026" y="1240687"/>
                    <a:ext cx="18000" cy="7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322" name="Ink 321">
                    <a:extLst>
                      <a:ext uri="{FF2B5EF4-FFF2-40B4-BE49-F238E27FC236}">
                        <a16:creationId xmlns:a16="http://schemas.microsoft.com/office/drawing/2014/main" id="{195934A7-6DF6-79BA-F35C-9470A13834D5}"/>
                      </a:ext>
                    </a:extLst>
                  </p14:cNvPr>
                  <p14:cNvContentPartPr/>
                  <p14:nvPr/>
                </p14:nvContentPartPr>
                <p14:xfrm>
                  <a:off x="695026" y="1208647"/>
                  <a:ext cx="35640" cy="28440"/>
                </p14:xfrm>
              </p:contentPart>
            </mc:Choice>
            <mc:Fallback xmlns="">
              <p:pic>
                <p:nvPicPr>
                  <p:cNvPr id="322" name="Ink 321">
                    <a:extLst>
                      <a:ext uri="{FF2B5EF4-FFF2-40B4-BE49-F238E27FC236}">
                        <a16:creationId xmlns:a16="http://schemas.microsoft.com/office/drawing/2014/main" id="{195934A7-6DF6-79BA-F35C-9470A13834D5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686386" y="1199647"/>
                    <a:ext cx="53280" cy="46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1C49CCD8-74EB-8201-340F-259CD30E8562}"/>
              </a:ext>
            </a:extLst>
          </p:cNvPr>
          <p:cNvGrpSpPr/>
          <p:nvPr/>
        </p:nvGrpSpPr>
        <p:grpSpPr>
          <a:xfrm>
            <a:off x="305460" y="1118591"/>
            <a:ext cx="505440" cy="1002600"/>
            <a:chOff x="1400266" y="937207"/>
            <a:chExt cx="505440" cy="100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2C4389E1-9EE9-6183-9E4B-8D539EA86D24}"/>
                    </a:ext>
                  </a:extLst>
                </p14:cNvPr>
                <p14:cNvContentPartPr/>
                <p14:nvPr/>
              </p14:nvContentPartPr>
              <p14:xfrm>
                <a:off x="1630306" y="1936927"/>
                <a:ext cx="90000" cy="288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2C4389E1-9EE9-6183-9E4B-8D539EA86D2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621306" y="1927927"/>
                  <a:ext cx="107640" cy="2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9D2B0180-AC18-52A1-8AC5-8A3426E3EA07}"/>
                </a:ext>
              </a:extLst>
            </p:cNvPr>
            <p:cNvGrpSpPr/>
            <p:nvPr/>
          </p:nvGrpSpPr>
          <p:grpSpPr>
            <a:xfrm>
              <a:off x="1548226" y="1489087"/>
              <a:ext cx="357480" cy="337320"/>
              <a:chOff x="1548226" y="1489087"/>
              <a:chExt cx="357480" cy="33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327" name="Ink 326">
                    <a:extLst>
                      <a:ext uri="{FF2B5EF4-FFF2-40B4-BE49-F238E27FC236}">
                        <a16:creationId xmlns:a16="http://schemas.microsoft.com/office/drawing/2014/main" id="{8258C646-69A1-B662-E76B-82BD6BAD7DA2}"/>
                      </a:ext>
                    </a:extLst>
                  </p14:cNvPr>
                  <p14:cNvContentPartPr/>
                  <p14:nvPr/>
                </p14:nvContentPartPr>
                <p14:xfrm>
                  <a:off x="1612306" y="1531927"/>
                  <a:ext cx="18360" cy="214560"/>
                </p14:xfrm>
              </p:contentPart>
            </mc:Choice>
            <mc:Fallback xmlns="">
              <p:pic>
                <p:nvPicPr>
                  <p:cNvPr id="327" name="Ink 326">
                    <a:extLst>
                      <a:ext uri="{FF2B5EF4-FFF2-40B4-BE49-F238E27FC236}">
                        <a16:creationId xmlns:a16="http://schemas.microsoft.com/office/drawing/2014/main" id="{8258C646-69A1-B662-E76B-82BD6BAD7DA2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1603666" y="1522927"/>
                    <a:ext cx="36000" cy="23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328" name="Ink 327">
                    <a:extLst>
                      <a:ext uri="{FF2B5EF4-FFF2-40B4-BE49-F238E27FC236}">
                        <a16:creationId xmlns:a16="http://schemas.microsoft.com/office/drawing/2014/main" id="{F61A1D41-3DF4-B886-545C-FF25D9E9FBF4}"/>
                      </a:ext>
                    </a:extLst>
                  </p14:cNvPr>
                  <p14:cNvContentPartPr/>
                  <p14:nvPr/>
                </p14:nvContentPartPr>
                <p14:xfrm>
                  <a:off x="1548226" y="1752607"/>
                  <a:ext cx="201960" cy="14400"/>
                </p14:xfrm>
              </p:contentPart>
            </mc:Choice>
            <mc:Fallback xmlns="">
              <p:pic>
                <p:nvPicPr>
                  <p:cNvPr id="328" name="Ink 327">
                    <a:extLst>
                      <a:ext uri="{FF2B5EF4-FFF2-40B4-BE49-F238E27FC236}">
                        <a16:creationId xmlns:a16="http://schemas.microsoft.com/office/drawing/2014/main" id="{F61A1D41-3DF4-B886-545C-FF25D9E9FBF4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1539586" y="1743967"/>
                    <a:ext cx="219600" cy="3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329" name="Ink 328">
                    <a:extLst>
                      <a:ext uri="{FF2B5EF4-FFF2-40B4-BE49-F238E27FC236}">
                        <a16:creationId xmlns:a16="http://schemas.microsoft.com/office/drawing/2014/main" id="{01E73E18-9EA2-1EAB-8776-C70E364C6CA4}"/>
                      </a:ext>
                    </a:extLst>
                  </p14:cNvPr>
                  <p14:cNvContentPartPr/>
                  <p14:nvPr/>
                </p14:nvContentPartPr>
                <p14:xfrm>
                  <a:off x="1612666" y="1823887"/>
                  <a:ext cx="92160" cy="2520"/>
                </p14:xfrm>
              </p:contentPart>
            </mc:Choice>
            <mc:Fallback xmlns="">
              <p:pic>
                <p:nvPicPr>
                  <p:cNvPr id="329" name="Ink 328">
                    <a:extLst>
                      <a:ext uri="{FF2B5EF4-FFF2-40B4-BE49-F238E27FC236}">
                        <a16:creationId xmlns:a16="http://schemas.microsoft.com/office/drawing/2014/main" id="{01E73E18-9EA2-1EAB-8776-C70E364C6CA4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1603666" y="1814887"/>
                    <a:ext cx="1098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331" name="Ink 330">
                    <a:extLst>
                      <a:ext uri="{FF2B5EF4-FFF2-40B4-BE49-F238E27FC236}">
                        <a16:creationId xmlns:a16="http://schemas.microsoft.com/office/drawing/2014/main" id="{2B0158A0-6497-A8DE-89A5-06845E572335}"/>
                      </a:ext>
                    </a:extLst>
                  </p14:cNvPr>
                  <p14:cNvContentPartPr/>
                  <p14:nvPr/>
                </p14:nvContentPartPr>
                <p14:xfrm>
                  <a:off x="1623466" y="1489087"/>
                  <a:ext cx="282240" cy="72720"/>
                </p14:xfrm>
              </p:contentPart>
            </mc:Choice>
            <mc:Fallback xmlns="">
              <p:pic>
                <p:nvPicPr>
                  <p:cNvPr id="331" name="Ink 330">
                    <a:extLst>
                      <a:ext uri="{FF2B5EF4-FFF2-40B4-BE49-F238E27FC236}">
                        <a16:creationId xmlns:a16="http://schemas.microsoft.com/office/drawing/2014/main" id="{2B0158A0-6497-A8DE-89A5-06845E572335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1614466" y="1480447"/>
                    <a:ext cx="299880" cy="90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C98C0821-0702-2C62-ACD3-FC9069D0C822}"/>
                </a:ext>
              </a:extLst>
            </p:cNvPr>
            <p:cNvGrpSpPr/>
            <p:nvPr/>
          </p:nvGrpSpPr>
          <p:grpSpPr>
            <a:xfrm>
              <a:off x="1400266" y="937207"/>
              <a:ext cx="207720" cy="455040"/>
              <a:chOff x="1400266" y="937207"/>
              <a:chExt cx="207720" cy="455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324" name="Ink 323">
                    <a:extLst>
                      <a:ext uri="{FF2B5EF4-FFF2-40B4-BE49-F238E27FC236}">
                        <a16:creationId xmlns:a16="http://schemas.microsoft.com/office/drawing/2014/main" id="{99563018-DF46-7AE0-D8AE-7A5CCA628A86}"/>
                      </a:ext>
                    </a:extLst>
                  </p14:cNvPr>
                  <p14:cNvContentPartPr/>
                  <p14:nvPr/>
                </p14:nvContentPartPr>
                <p14:xfrm>
                  <a:off x="1567306" y="1145647"/>
                  <a:ext cx="29880" cy="29520"/>
                </p14:xfrm>
              </p:contentPart>
            </mc:Choice>
            <mc:Fallback xmlns="">
              <p:pic>
                <p:nvPicPr>
                  <p:cNvPr id="324" name="Ink 323">
                    <a:extLst>
                      <a:ext uri="{FF2B5EF4-FFF2-40B4-BE49-F238E27FC236}">
                        <a16:creationId xmlns:a16="http://schemas.microsoft.com/office/drawing/2014/main" id="{99563018-DF46-7AE0-D8AE-7A5CCA628A86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1558666" y="1137007"/>
                    <a:ext cx="47520" cy="4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325" name="Ink 324">
                    <a:extLst>
                      <a:ext uri="{FF2B5EF4-FFF2-40B4-BE49-F238E27FC236}">
                        <a16:creationId xmlns:a16="http://schemas.microsoft.com/office/drawing/2014/main" id="{96ABA8BB-35E5-F9B7-31C4-486AB1409227}"/>
                      </a:ext>
                    </a:extLst>
                  </p14:cNvPr>
                  <p14:cNvContentPartPr/>
                  <p14:nvPr/>
                </p14:nvContentPartPr>
                <p14:xfrm>
                  <a:off x="1429786" y="1000567"/>
                  <a:ext cx="57600" cy="91080"/>
                </p14:xfrm>
              </p:contentPart>
            </mc:Choice>
            <mc:Fallback xmlns="">
              <p:pic>
                <p:nvPicPr>
                  <p:cNvPr id="325" name="Ink 324">
                    <a:extLst>
                      <a:ext uri="{FF2B5EF4-FFF2-40B4-BE49-F238E27FC236}">
                        <a16:creationId xmlns:a16="http://schemas.microsoft.com/office/drawing/2014/main" id="{96ABA8BB-35E5-F9B7-31C4-486AB1409227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1421146" y="991567"/>
                    <a:ext cx="75240" cy="10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332" name="Ink 331">
                    <a:extLst>
                      <a:ext uri="{FF2B5EF4-FFF2-40B4-BE49-F238E27FC236}">
                        <a16:creationId xmlns:a16="http://schemas.microsoft.com/office/drawing/2014/main" id="{D2C2D1ED-5C28-A855-75A2-230A4591B6D9}"/>
                      </a:ext>
                    </a:extLst>
                  </p14:cNvPr>
                  <p14:cNvContentPartPr/>
                  <p14:nvPr/>
                </p14:nvContentPartPr>
                <p14:xfrm>
                  <a:off x="1565866" y="1151767"/>
                  <a:ext cx="23760" cy="207720"/>
                </p14:xfrm>
              </p:contentPart>
            </mc:Choice>
            <mc:Fallback xmlns="">
              <p:pic>
                <p:nvPicPr>
                  <p:cNvPr id="332" name="Ink 331">
                    <a:extLst>
                      <a:ext uri="{FF2B5EF4-FFF2-40B4-BE49-F238E27FC236}">
                        <a16:creationId xmlns:a16="http://schemas.microsoft.com/office/drawing/2014/main" id="{D2C2D1ED-5C28-A855-75A2-230A4591B6D9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1557226" y="1143127"/>
                    <a:ext cx="41400" cy="22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335" name="Ink 334">
                    <a:extLst>
                      <a:ext uri="{FF2B5EF4-FFF2-40B4-BE49-F238E27FC236}">
                        <a16:creationId xmlns:a16="http://schemas.microsoft.com/office/drawing/2014/main" id="{50C2CBA9-42D3-8EBA-255D-7E309ADAD93C}"/>
                      </a:ext>
                    </a:extLst>
                  </p14:cNvPr>
                  <p14:cNvContentPartPr/>
                  <p14:nvPr/>
                </p14:nvContentPartPr>
                <p14:xfrm>
                  <a:off x="1400266" y="993007"/>
                  <a:ext cx="137160" cy="93240"/>
                </p14:xfrm>
              </p:contentPart>
            </mc:Choice>
            <mc:Fallback xmlns="">
              <p:pic>
                <p:nvPicPr>
                  <p:cNvPr id="335" name="Ink 334">
                    <a:extLst>
                      <a:ext uri="{FF2B5EF4-FFF2-40B4-BE49-F238E27FC236}">
                        <a16:creationId xmlns:a16="http://schemas.microsoft.com/office/drawing/2014/main" id="{50C2CBA9-42D3-8EBA-255D-7E309ADAD93C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1391626" y="984367"/>
                    <a:ext cx="15480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337" name="Ink 336">
                    <a:extLst>
                      <a:ext uri="{FF2B5EF4-FFF2-40B4-BE49-F238E27FC236}">
                        <a16:creationId xmlns:a16="http://schemas.microsoft.com/office/drawing/2014/main" id="{091E81A2-0331-8541-7F35-CEF099F196F1}"/>
                      </a:ext>
                    </a:extLst>
                  </p14:cNvPr>
                  <p14:cNvContentPartPr/>
                  <p14:nvPr/>
                </p14:nvContentPartPr>
                <p14:xfrm>
                  <a:off x="1506466" y="937207"/>
                  <a:ext cx="43200" cy="108360"/>
                </p14:xfrm>
              </p:contentPart>
            </mc:Choice>
            <mc:Fallback xmlns="">
              <p:pic>
                <p:nvPicPr>
                  <p:cNvPr id="337" name="Ink 336">
                    <a:extLst>
                      <a:ext uri="{FF2B5EF4-FFF2-40B4-BE49-F238E27FC236}">
                        <a16:creationId xmlns:a16="http://schemas.microsoft.com/office/drawing/2014/main" id="{091E81A2-0331-8541-7F35-CEF099F196F1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1497826" y="928567"/>
                    <a:ext cx="6084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339" name="Ink 338">
                    <a:extLst>
                      <a:ext uri="{FF2B5EF4-FFF2-40B4-BE49-F238E27FC236}">
                        <a16:creationId xmlns:a16="http://schemas.microsoft.com/office/drawing/2014/main" id="{5B77E86A-2A5D-23B6-FAD2-F782E60F700B}"/>
                      </a:ext>
                    </a:extLst>
                  </p14:cNvPr>
                  <p14:cNvContentPartPr/>
                  <p14:nvPr/>
                </p14:nvContentPartPr>
                <p14:xfrm>
                  <a:off x="1542106" y="1129447"/>
                  <a:ext cx="65880" cy="262800"/>
                </p14:xfrm>
              </p:contentPart>
            </mc:Choice>
            <mc:Fallback xmlns="">
              <p:pic>
                <p:nvPicPr>
                  <p:cNvPr id="339" name="Ink 338">
                    <a:extLst>
                      <a:ext uri="{FF2B5EF4-FFF2-40B4-BE49-F238E27FC236}">
                        <a16:creationId xmlns:a16="http://schemas.microsoft.com/office/drawing/2014/main" id="{5B77E86A-2A5D-23B6-FAD2-F782E60F700B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1533466" y="1120447"/>
                    <a:ext cx="83520" cy="280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43" name="Rectangle 342">
            <a:extLst>
              <a:ext uri="{FF2B5EF4-FFF2-40B4-BE49-F238E27FC236}">
                <a16:creationId xmlns:a16="http://schemas.microsoft.com/office/drawing/2014/main" id="{1A827490-1EC2-D7EA-A7F2-6756421EE338}"/>
              </a:ext>
            </a:extLst>
          </p:cNvPr>
          <p:cNvSpPr/>
          <p:nvPr/>
        </p:nvSpPr>
        <p:spPr>
          <a:xfrm>
            <a:off x="73300" y="223067"/>
            <a:ext cx="1767466" cy="195474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78C0483C-7B6E-8E60-B362-D18DDBABBADB}"/>
              </a:ext>
            </a:extLst>
          </p:cNvPr>
          <p:cNvSpPr/>
          <p:nvPr/>
        </p:nvSpPr>
        <p:spPr>
          <a:xfrm>
            <a:off x="5773426" y="338501"/>
            <a:ext cx="1915716" cy="137481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BA4B6359-7F38-F6FC-ABAD-0004D0916B85}"/>
              </a:ext>
            </a:extLst>
          </p:cNvPr>
          <p:cNvGrpSpPr/>
          <p:nvPr/>
        </p:nvGrpSpPr>
        <p:grpSpPr>
          <a:xfrm>
            <a:off x="469896" y="2531054"/>
            <a:ext cx="4617000" cy="923040"/>
            <a:chOff x="328408" y="5645578"/>
            <a:chExt cx="4617000" cy="92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8D2C9B48-E2C3-9619-CA70-A7E875A330FB}"/>
                    </a:ext>
                  </a:extLst>
                </p14:cNvPr>
                <p14:cNvContentPartPr/>
                <p14:nvPr/>
              </p14:nvContentPartPr>
              <p14:xfrm>
                <a:off x="747808" y="5955538"/>
                <a:ext cx="343080" cy="3510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8D2C9B48-E2C3-9619-CA70-A7E875A330FB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38808" y="5946538"/>
                  <a:ext cx="36072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BE4DBF72-D8F0-F44E-3C81-3B05C95BADE7}"/>
                    </a:ext>
                  </a:extLst>
                </p14:cNvPr>
                <p14:cNvContentPartPr/>
                <p14:nvPr/>
              </p14:nvContentPartPr>
              <p14:xfrm>
                <a:off x="1220128" y="6136978"/>
                <a:ext cx="142200" cy="3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BE4DBF72-D8F0-F44E-3C81-3B05C95BADE7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211128" y="6128338"/>
                  <a:ext cx="159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62287F68-C7C1-F049-26CB-FD05D9318A5F}"/>
                    </a:ext>
                  </a:extLst>
                </p14:cNvPr>
                <p14:cNvContentPartPr/>
                <p14:nvPr/>
              </p14:nvContentPartPr>
              <p14:xfrm>
                <a:off x="1264768" y="6211138"/>
                <a:ext cx="66960" cy="75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62287F68-C7C1-F049-26CB-FD05D9318A5F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255768" y="6202498"/>
                  <a:ext cx="846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3CF2566C-C444-4DC4-68E3-A6BE01A770CA}"/>
                    </a:ext>
                  </a:extLst>
                </p14:cNvPr>
                <p14:cNvContentPartPr/>
                <p14:nvPr/>
              </p14:nvContentPartPr>
              <p14:xfrm>
                <a:off x="446128" y="6012418"/>
                <a:ext cx="217080" cy="3186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3CF2566C-C444-4DC4-68E3-A6BE01A770CA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437128" y="6003418"/>
                  <a:ext cx="23472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60279808-9FBC-7970-5239-B91FBED2CD35}"/>
                    </a:ext>
                  </a:extLst>
                </p14:cNvPr>
                <p14:cNvContentPartPr/>
                <p14:nvPr/>
              </p14:nvContentPartPr>
              <p14:xfrm>
                <a:off x="1759048" y="6118618"/>
                <a:ext cx="268560" cy="1778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60279808-9FBC-7970-5239-B91FBED2CD35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750048" y="6109978"/>
                  <a:ext cx="2862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B7665266-813C-FC51-F763-A7D4B4714746}"/>
                    </a:ext>
                  </a:extLst>
                </p14:cNvPr>
                <p14:cNvContentPartPr/>
                <p14:nvPr/>
              </p14:nvContentPartPr>
              <p14:xfrm>
                <a:off x="2256208" y="6019618"/>
                <a:ext cx="360" cy="2530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B7665266-813C-FC51-F763-A7D4B4714746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247568" y="6010618"/>
                  <a:ext cx="180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0E23621E-EC21-7FCB-2DE0-B3E5F79FCDEC}"/>
                    </a:ext>
                  </a:extLst>
                </p14:cNvPr>
                <p14:cNvContentPartPr/>
                <p14:nvPr/>
              </p14:nvContentPartPr>
              <p14:xfrm>
                <a:off x="2169808" y="6151378"/>
                <a:ext cx="180720" cy="133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0E23621E-EC21-7FCB-2DE0-B3E5F79FCDEC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2161168" y="6142738"/>
                  <a:ext cx="1983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5BD985F4-8916-B716-AB8F-F6BC6DDF300E}"/>
                    </a:ext>
                  </a:extLst>
                </p14:cNvPr>
                <p14:cNvContentPartPr/>
                <p14:nvPr/>
              </p14:nvContentPartPr>
              <p14:xfrm>
                <a:off x="2613688" y="5935378"/>
                <a:ext cx="4320" cy="1162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5BD985F4-8916-B716-AB8F-F6BC6DDF300E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2604688" y="5926738"/>
                  <a:ext cx="219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9597D464-436F-63E4-22F6-7FFDF6A2B1AA}"/>
                    </a:ext>
                  </a:extLst>
                </p14:cNvPr>
                <p14:cNvContentPartPr/>
                <p14:nvPr/>
              </p14:nvContentPartPr>
              <p14:xfrm>
                <a:off x="2532688" y="6081178"/>
                <a:ext cx="337320" cy="194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9597D464-436F-63E4-22F6-7FFDF6A2B1AA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2523688" y="6072178"/>
                  <a:ext cx="3549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864DAEA3-6065-2854-DB7F-FAD572FD3CA0}"/>
                    </a:ext>
                  </a:extLst>
                </p14:cNvPr>
                <p14:cNvContentPartPr/>
                <p14:nvPr/>
              </p14:nvContentPartPr>
              <p14:xfrm>
                <a:off x="2620888" y="6174418"/>
                <a:ext cx="201960" cy="1623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864DAEA3-6065-2854-DB7F-FAD572FD3CA0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611888" y="6165778"/>
                  <a:ext cx="2196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534E8C11-B84E-AF3F-9514-D6F230737C07}"/>
                    </a:ext>
                  </a:extLst>
                </p14:cNvPr>
                <p14:cNvContentPartPr/>
                <p14:nvPr/>
              </p14:nvContentPartPr>
              <p14:xfrm>
                <a:off x="2786848" y="6219778"/>
                <a:ext cx="360" cy="2235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534E8C11-B84E-AF3F-9514-D6F230737C07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2778208" y="6211138"/>
                  <a:ext cx="1800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1114010C-2D07-B65A-7676-DA2029ABFC86}"/>
                    </a:ext>
                  </a:extLst>
                </p14:cNvPr>
                <p14:cNvContentPartPr/>
                <p14:nvPr/>
              </p14:nvContentPartPr>
              <p14:xfrm>
                <a:off x="3012928" y="5917018"/>
                <a:ext cx="152640" cy="5130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1114010C-2D07-B65A-7676-DA2029ABFC86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3003928" y="5908018"/>
                  <a:ext cx="170280" cy="53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2D88F8F2-AAFE-6256-0FF5-2D6424D448BC}"/>
                    </a:ext>
                  </a:extLst>
                </p14:cNvPr>
                <p14:cNvContentPartPr/>
                <p14:nvPr/>
              </p14:nvContentPartPr>
              <p14:xfrm>
                <a:off x="3167728" y="6054538"/>
                <a:ext cx="349920" cy="1800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2D88F8F2-AAFE-6256-0FF5-2D6424D448BC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3158728" y="6045538"/>
                  <a:ext cx="36756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8E1EF70A-F7E4-BCDE-677D-ADBABB523636}"/>
                    </a:ext>
                  </a:extLst>
                </p14:cNvPr>
                <p14:cNvContentPartPr/>
                <p14:nvPr/>
              </p14:nvContentPartPr>
              <p14:xfrm>
                <a:off x="3655168" y="6122218"/>
                <a:ext cx="163080" cy="3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8E1EF70A-F7E4-BCDE-677D-ADBABB523636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646168" y="6113578"/>
                  <a:ext cx="180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EB1154B6-46F2-966F-2363-144323600D77}"/>
                    </a:ext>
                  </a:extLst>
                </p14:cNvPr>
                <p14:cNvContentPartPr/>
                <p14:nvPr/>
              </p14:nvContentPartPr>
              <p14:xfrm>
                <a:off x="3739768" y="6064258"/>
                <a:ext cx="360" cy="1702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EB1154B6-46F2-966F-2363-144323600D77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730768" y="6055258"/>
                  <a:ext cx="180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3B912077-2C1F-82B8-C63C-E41D448F9A64}"/>
                    </a:ext>
                  </a:extLst>
                </p14:cNvPr>
                <p14:cNvContentPartPr/>
                <p14:nvPr/>
              </p14:nvContentPartPr>
              <p14:xfrm>
                <a:off x="3964408" y="6023218"/>
                <a:ext cx="304920" cy="1940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3B912077-2C1F-82B8-C63C-E41D448F9A64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955768" y="6014218"/>
                  <a:ext cx="32256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12AF8437-6E98-058B-4895-57458E2C73D9}"/>
                    </a:ext>
                  </a:extLst>
                </p14:cNvPr>
                <p14:cNvContentPartPr/>
                <p14:nvPr/>
              </p14:nvContentPartPr>
              <p14:xfrm>
                <a:off x="4329088" y="5809738"/>
                <a:ext cx="176760" cy="79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12AF8437-6E98-058B-4895-57458E2C73D9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4320088" y="5800738"/>
                  <a:ext cx="1944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EDB32BBC-02CF-D8E5-97C5-A3C9CE58D140}"/>
                    </a:ext>
                  </a:extLst>
                </p14:cNvPr>
                <p14:cNvContentPartPr/>
                <p14:nvPr/>
              </p14:nvContentPartPr>
              <p14:xfrm>
                <a:off x="4450408" y="5819098"/>
                <a:ext cx="3240" cy="1407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EDB32BBC-02CF-D8E5-97C5-A3C9CE58D140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4441408" y="5810458"/>
                  <a:ext cx="208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5D065F50-CE42-FE65-962C-134AEF173ACA}"/>
                    </a:ext>
                  </a:extLst>
                </p14:cNvPr>
                <p14:cNvContentPartPr/>
                <p14:nvPr/>
              </p14:nvContentPartPr>
              <p14:xfrm>
                <a:off x="4577488" y="5775538"/>
                <a:ext cx="102960" cy="4978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5D065F50-CE42-FE65-962C-134AEF173ACA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4568848" y="5766898"/>
                  <a:ext cx="12060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0D8BA8F9-45A0-AB49-2160-8A802FAC638A}"/>
                    </a:ext>
                  </a:extLst>
                </p14:cNvPr>
                <p14:cNvContentPartPr/>
                <p14:nvPr/>
              </p14:nvContentPartPr>
              <p14:xfrm>
                <a:off x="328408" y="5645578"/>
                <a:ext cx="4617000" cy="9230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0D8BA8F9-45A0-AB49-2160-8A802FAC638A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319768" y="5636578"/>
                  <a:ext cx="4634640" cy="94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8F0B18F-23FB-BA1A-A8E6-1C62402DAD0D}"/>
                  </a:ext>
                </a:extLst>
              </p14:cNvPr>
              <p14:cNvContentPartPr/>
              <p14:nvPr/>
            </p14:nvContentPartPr>
            <p14:xfrm>
              <a:off x="4461208" y="3622738"/>
              <a:ext cx="529200" cy="9806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F0B18F-23FB-BA1A-A8E6-1C62402DAD0D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4443568" y="3605098"/>
                <a:ext cx="564840" cy="101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A885CD9-88D5-ECB7-D008-5E8FBECC2CE7}"/>
              </a:ext>
            </a:extLst>
          </p:cNvPr>
          <p:cNvGrpSpPr/>
          <p:nvPr/>
        </p:nvGrpSpPr>
        <p:grpSpPr>
          <a:xfrm>
            <a:off x="5898336" y="2545094"/>
            <a:ext cx="2062080" cy="770400"/>
            <a:chOff x="6135208" y="5544418"/>
            <a:chExt cx="2062080" cy="77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2DFC959-8D69-247D-AB0A-7AAB4E8492C2}"/>
                    </a:ext>
                  </a:extLst>
                </p14:cNvPr>
                <p14:cNvContentPartPr/>
                <p14:nvPr/>
              </p14:nvContentPartPr>
              <p14:xfrm>
                <a:off x="6753328" y="5707138"/>
                <a:ext cx="29052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2DFC959-8D69-247D-AB0A-7AAB4E8492C2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6744328" y="5698498"/>
                  <a:ext cx="30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38F044D-4506-E83A-8641-A36C9FDF9CD3}"/>
                    </a:ext>
                  </a:extLst>
                </p14:cNvPr>
                <p14:cNvContentPartPr/>
                <p14:nvPr/>
              </p14:nvContentPartPr>
              <p14:xfrm>
                <a:off x="6684208" y="5765818"/>
                <a:ext cx="207360" cy="316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38F044D-4506-E83A-8641-A36C9FDF9CD3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6675568" y="5756818"/>
                  <a:ext cx="22500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0C5827B-7A57-30EE-6BCE-09199B620EEB}"/>
                    </a:ext>
                  </a:extLst>
                </p14:cNvPr>
                <p14:cNvContentPartPr/>
                <p14:nvPr/>
              </p14:nvContentPartPr>
              <p14:xfrm>
                <a:off x="6636688" y="5700658"/>
                <a:ext cx="376200" cy="5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0C5827B-7A57-30EE-6BCE-09199B620EEB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6628048" y="5692018"/>
                  <a:ext cx="3938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A34BBEA-EB7B-BE0F-26B1-00A6A9A38202}"/>
                    </a:ext>
                  </a:extLst>
                </p14:cNvPr>
                <p14:cNvContentPartPr/>
                <p14:nvPr/>
              </p14:nvContentPartPr>
              <p14:xfrm>
                <a:off x="6864928" y="5725138"/>
                <a:ext cx="6840" cy="36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A34BBEA-EB7B-BE0F-26B1-00A6A9A38202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6856288" y="5716498"/>
                  <a:ext cx="2448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123A406-86E5-B16F-3808-D38BBBB78483}"/>
                    </a:ext>
                  </a:extLst>
                </p14:cNvPr>
                <p14:cNvContentPartPr/>
                <p14:nvPr/>
              </p14:nvContentPartPr>
              <p14:xfrm>
                <a:off x="6276328" y="5722978"/>
                <a:ext cx="315360" cy="223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123A406-86E5-B16F-3808-D38BBBB78483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6267328" y="5713978"/>
                  <a:ext cx="33300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698723A-100F-B6E0-0DC9-FD7AE8EE967B}"/>
                    </a:ext>
                  </a:extLst>
                </p14:cNvPr>
                <p14:cNvContentPartPr/>
                <p14:nvPr/>
              </p14:nvContentPartPr>
              <p14:xfrm>
                <a:off x="6518248" y="5796058"/>
                <a:ext cx="360" cy="289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698723A-100F-B6E0-0DC9-FD7AE8EE967B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6509608" y="5787418"/>
                  <a:ext cx="1800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F984286-78D4-1558-E6AB-CB794C577AD2}"/>
                    </a:ext>
                  </a:extLst>
                </p14:cNvPr>
                <p14:cNvContentPartPr/>
                <p14:nvPr/>
              </p14:nvContentPartPr>
              <p14:xfrm>
                <a:off x="7197928" y="5854378"/>
                <a:ext cx="169560" cy="3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F984286-78D4-1558-E6AB-CB794C577AD2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7188928" y="5845738"/>
                  <a:ext cx="1872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B161903-CE0D-1B39-1239-952DFFDA83DB}"/>
                    </a:ext>
                  </a:extLst>
                </p14:cNvPr>
                <p14:cNvContentPartPr/>
                <p14:nvPr/>
              </p14:nvContentPartPr>
              <p14:xfrm>
                <a:off x="7195048" y="5980378"/>
                <a:ext cx="15948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B161903-CE0D-1B39-1239-952DFFDA83DB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7186048" y="5971378"/>
                  <a:ext cx="177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8394039-DE69-38F0-7D90-95DD7667BA49}"/>
                    </a:ext>
                  </a:extLst>
                </p14:cNvPr>
                <p14:cNvContentPartPr/>
                <p14:nvPr/>
              </p14:nvContentPartPr>
              <p14:xfrm>
                <a:off x="7606888" y="5788498"/>
                <a:ext cx="396720" cy="212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8394039-DE69-38F0-7D90-95DD7667BA49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598248" y="5779498"/>
                  <a:ext cx="4143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582718E-802D-4A79-D732-D4C0FE169ADE}"/>
                    </a:ext>
                  </a:extLst>
                </p14:cNvPr>
                <p14:cNvContentPartPr/>
                <p14:nvPr/>
              </p14:nvContentPartPr>
              <p14:xfrm>
                <a:off x="6135208" y="5544418"/>
                <a:ext cx="2062080" cy="770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582718E-802D-4A79-D732-D4C0FE169ADE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6126208" y="5535778"/>
                  <a:ext cx="2079720" cy="78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46F9EF6-7D3C-3CF7-65A9-5620C227FBF8}"/>
              </a:ext>
            </a:extLst>
          </p:cNvPr>
          <p:cNvGrpSpPr/>
          <p:nvPr/>
        </p:nvGrpSpPr>
        <p:grpSpPr>
          <a:xfrm>
            <a:off x="6436168" y="5137258"/>
            <a:ext cx="1564560" cy="867960"/>
            <a:chOff x="6436168" y="5137258"/>
            <a:chExt cx="1564560" cy="86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C8F8F87-9A3A-097C-F528-2E69B1B517DF}"/>
                    </a:ext>
                  </a:extLst>
                </p14:cNvPr>
                <p14:cNvContentPartPr/>
                <p14:nvPr/>
              </p14:nvContentPartPr>
              <p14:xfrm>
                <a:off x="6535528" y="5418058"/>
                <a:ext cx="450360" cy="330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C8F8F87-9A3A-097C-F528-2E69B1B517DF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6526528" y="5409058"/>
                  <a:ext cx="46800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812B86A-1E20-135A-DDEA-08022E3278FB}"/>
                    </a:ext>
                  </a:extLst>
                </p14:cNvPr>
                <p14:cNvContentPartPr/>
                <p14:nvPr/>
              </p14:nvContentPartPr>
              <p14:xfrm>
                <a:off x="7035208" y="5589778"/>
                <a:ext cx="154800" cy="6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812B86A-1E20-135A-DDEA-08022E3278FB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7026568" y="5581138"/>
                  <a:ext cx="1724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6BA6739-B787-805B-F518-C608EEF8961B}"/>
                    </a:ext>
                  </a:extLst>
                </p14:cNvPr>
                <p14:cNvContentPartPr/>
                <p14:nvPr/>
              </p14:nvContentPartPr>
              <p14:xfrm>
                <a:off x="7069408" y="5698858"/>
                <a:ext cx="126720" cy="32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6BA6739-B787-805B-F518-C608EEF8961B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7060768" y="5689858"/>
                  <a:ext cx="144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8617616-9382-B158-26A7-5EC3728D7D37}"/>
                    </a:ext>
                  </a:extLst>
                </p14:cNvPr>
                <p14:cNvContentPartPr/>
                <p14:nvPr/>
              </p14:nvContentPartPr>
              <p14:xfrm>
                <a:off x="7345528" y="5388898"/>
                <a:ext cx="236520" cy="275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8617616-9382-B158-26A7-5EC3728D7D37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7336888" y="5379898"/>
                  <a:ext cx="2541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1FF8A04-6E98-22FA-CD20-B75FA6216E37}"/>
                    </a:ext>
                  </a:extLst>
                </p14:cNvPr>
                <p14:cNvContentPartPr/>
                <p14:nvPr/>
              </p14:nvContentPartPr>
              <p14:xfrm>
                <a:off x="7523008" y="5513818"/>
                <a:ext cx="360" cy="243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1FF8A04-6E98-22FA-CD20-B75FA6216E37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7514008" y="5504818"/>
                  <a:ext cx="180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C74BF86-3E59-ABCF-3624-66E0B0C7A5D6}"/>
                    </a:ext>
                  </a:extLst>
                </p14:cNvPr>
                <p14:cNvContentPartPr/>
                <p14:nvPr/>
              </p14:nvContentPartPr>
              <p14:xfrm>
                <a:off x="7685728" y="5436058"/>
                <a:ext cx="97200" cy="273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C74BF86-3E59-ABCF-3624-66E0B0C7A5D6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7677088" y="5427058"/>
                  <a:ext cx="1148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0E1B87F-F91B-D026-9C04-6347394E8A3A}"/>
                    </a:ext>
                  </a:extLst>
                </p14:cNvPr>
                <p14:cNvContentPartPr/>
                <p14:nvPr/>
              </p14:nvContentPartPr>
              <p14:xfrm>
                <a:off x="7676368" y="5391778"/>
                <a:ext cx="250920" cy="694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0E1B87F-F91B-D026-9C04-6347394E8A3A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7667368" y="5383138"/>
                  <a:ext cx="26856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61D4B0B-63D8-6E74-7BC7-F876A2F288EF}"/>
                    </a:ext>
                  </a:extLst>
                </p14:cNvPr>
                <p14:cNvContentPartPr/>
                <p14:nvPr/>
              </p14:nvContentPartPr>
              <p14:xfrm>
                <a:off x="6436168" y="5137258"/>
                <a:ext cx="1564560" cy="8679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61D4B0B-63D8-6E74-7BC7-F876A2F288EF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6427528" y="5128258"/>
                  <a:ext cx="1582200" cy="88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FDC8210-764E-9520-1EDE-F60607E490C0}"/>
                  </a:ext>
                </a:extLst>
              </p14:cNvPr>
              <p14:cNvContentPartPr/>
              <p14:nvPr/>
            </p14:nvContentPartPr>
            <p14:xfrm>
              <a:off x="686968" y="5585098"/>
              <a:ext cx="279000" cy="2844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FDC8210-764E-9520-1EDE-F60607E490C0}"/>
                  </a:ext>
                </a:extLst>
              </p:cNvPr>
              <p:cNvPicPr/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678328" y="5576098"/>
                <a:ext cx="29664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E3C5B8B-3B4E-53B1-F294-F2676B262875}"/>
                  </a:ext>
                </a:extLst>
              </p14:cNvPr>
              <p14:cNvContentPartPr/>
              <p14:nvPr/>
            </p14:nvContentPartPr>
            <p14:xfrm>
              <a:off x="1132288" y="5685178"/>
              <a:ext cx="154080" cy="32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E3C5B8B-3B4E-53B1-F294-F2676B262875}"/>
                  </a:ext>
                </a:extLst>
              </p:cNvPr>
              <p:cNvPicPr/>
              <p:nvPr/>
            </p:nvPicPr>
            <p:blipFill>
              <a:blip r:embed="rId363"/>
              <a:stretch>
                <a:fillRect/>
              </a:stretch>
            </p:blipFill>
            <p:spPr>
              <a:xfrm>
                <a:off x="1123648" y="5676538"/>
                <a:ext cx="1717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5230DD4-B625-3573-C40D-FDD82B91A4B9}"/>
                  </a:ext>
                </a:extLst>
              </p14:cNvPr>
              <p14:cNvContentPartPr/>
              <p14:nvPr/>
            </p14:nvContentPartPr>
            <p14:xfrm>
              <a:off x="1181608" y="5793538"/>
              <a:ext cx="90000" cy="3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5230DD4-B625-3573-C40D-FDD82B91A4B9}"/>
                  </a:ext>
                </a:extLst>
              </p:cNvPr>
              <p:cNvPicPr/>
              <p:nvPr/>
            </p:nvPicPr>
            <p:blipFill>
              <a:blip r:embed="rId365"/>
              <a:stretch>
                <a:fillRect/>
              </a:stretch>
            </p:blipFill>
            <p:spPr>
              <a:xfrm>
                <a:off x="1172968" y="5784898"/>
                <a:ext cx="10764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B6B224E-4DCE-571D-CA34-1156495F40D3}"/>
                  </a:ext>
                </a:extLst>
              </p14:cNvPr>
              <p14:cNvContentPartPr/>
              <p14:nvPr/>
            </p14:nvContentPartPr>
            <p14:xfrm>
              <a:off x="1553128" y="5535058"/>
              <a:ext cx="141480" cy="2995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B6B224E-4DCE-571D-CA34-1156495F40D3}"/>
                  </a:ext>
                </a:extLst>
              </p:cNvPr>
              <p:cNvPicPr/>
              <p:nvPr/>
            </p:nvPicPr>
            <p:blipFill>
              <a:blip r:embed="rId367"/>
              <a:stretch>
                <a:fillRect/>
              </a:stretch>
            </p:blipFill>
            <p:spPr>
              <a:xfrm>
                <a:off x="1544488" y="5526058"/>
                <a:ext cx="15912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4E4EF78-6496-2FB7-9A55-FF220A37CE0B}"/>
                  </a:ext>
                </a:extLst>
              </p14:cNvPr>
              <p14:cNvContentPartPr/>
              <p14:nvPr/>
            </p14:nvContentPartPr>
            <p14:xfrm>
              <a:off x="1816288" y="5370898"/>
              <a:ext cx="254160" cy="4521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4E4EF78-6496-2FB7-9A55-FF220A37CE0B}"/>
                  </a:ext>
                </a:extLst>
              </p:cNvPr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1807648" y="5362258"/>
                <a:ext cx="271800" cy="46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6C36095-1385-9819-57F5-063E529C3186}"/>
                  </a:ext>
                </a:extLst>
              </p14:cNvPr>
              <p14:cNvContentPartPr/>
              <p14:nvPr/>
            </p14:nvContentPartPr>
            <p14:xfrm>
              <a:off x="2169088" y="5685538"/>
              <a:ext cx="7740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6C36095-1385-9819-57F5-063E529C3186}"/>
                  </a:ext>
                </a:extLst>
              </p:cNvPr>
              <p:cNvPicPr/>
              <p:nvPr/>
            </p:nvPicPr>
            <p:blipFill>
              <a:blip r:embed="rId371"/>
              <a:stretch>
                <a:fillRect/>
              </a:stretch>
            </p:blipFill>
            <p:spPr>
              <a:xfrm>
                <a:off x="2160088" y="5676538"/>
                <a:ext cx="95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E0B3B0F-003A-E5B7-6C5C-50CAD11F58FB}"/>
                  </a:ext>
                </a:extLst>
              </p14:cNvPr>
              <p14:cNvContentPartPr/>
              <p14:nvPr/>
            </p14:nvContentPartPr>
            <p14:xfrm>
              <a:off x="371967" y="5065978"/>
              <a:ext cx="4415307" cy="1139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E0B3B0F-003A-E5B7-6C5C-50CAD11F58FB}"/>
                  </a:ext>
                </a:extLst>
              </p:cNvPr>
              <p:cNvPicPr/>
              <p:nvPr/>
            </p:nvPicPr>
            <p:blipFill>
              <a:blip r:embed="rId373"/>
              <a:stretch>
                <a:fillRect/>
              </a:stretch>
            </p:blipFill>
            <p:spPr>
              <a:xfrm>
                <a:off x="363327" y="5056978"/>
                <a:ext cx="4432947" cy="115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8" name="Group 127">
            <a:extLst>
              <a:ext uri="{FF2B5EF4-FFF2-40B4-BE49-F238E27FC236}">
                <a16:creationId xmlns:a16="http://schemas.microsoft.com/office/drawing/2014/main" id="{FCB8B46D-A178-FB48-8D97-2A1DA76B0701}"/>
              </a:ext>
            </a:extLst>
          </p:cNvPr>
          <p:cNvGrpSpPr/>
          <p:nvPr/>
        </p:nvGrpSpPr>
        <p:grpSpPr>
          <a:xfrm>
            <a:off x="4813288" y="2787538"/>
            <a:ext cx="265320" cy="461520"/>
            <a:chOff x="4813288" y="2787538"/>
            <a:chExt cx="265320" cy="4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4682C19-021E-6612-F754-5FA66710F944}"/>
                    </a:ext>
                  </a:extLst>
                </p14:cNvPr>
                <p14:cNvContentPartPr/>
                <p14:nvPr/>
              </p14:nvContentPartPr>
              <p14:xfrm>
                <a:off x="4895008" y="2947738"/>
                <a:ext cx="73440" cy="1296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4682C19-021E-6612-F754-5FA66710F944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4886008" y="2939098"/>
                  <a:ext cx="9108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86D7D26-8E7E-3C0E-08D6-B32864C099D4}"/>
                    </a:ext>
                  </a:extLst>
                </p14:cNvPr>
                <p14:cNvContentPartPr/>
                <p14:nvPr/>
              </p14:nvContentPartPr>
              <p14:xfrm>
                <a:off x="4842448" y="2821018"/>
                <a:ext cx="201600" cy="3747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86D7D26-8E7E-3C0E-08D6-B32864C099D4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4833448" y="2812018"/>
                  <a:ext cx="21924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FAAF705-8C81-0326-CBA3-BFD81D00E8CB}"/>
                    </a:ext>
                  </a:extLst>
                </p14:cNvPr>
                <p14:cNvContentPartPr/>
                <p14:nvPr/>
              </p14:nvContentPartPr>
              <p14:xfrm>
                <a:off x="4813288" y="2787538"/>
                <a:ext cx="265320" cy="461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FAAF705-8C81-0326-CBA3-BFD81D00E8CB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4804648" y="2778898"/>
                  <a:ext cx="282960" cy="47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A3C6EA63-8E23-C9AE-586C-5FC0BE485B2B}"/>
              </a:ext>
            </a:extLst>
          </p:cNvPr>
          <p:cNvGrpSpPr/>
          <p:nvPr/>
        </p:nvGrpSpPr>
        <p:grpSpPr>
          <a:xfrm>
            <a:off x="2483728" y="5333818"/>
            <a:ext cx="1953000" cy="580680"/>
            <a:chOff x="2483728" y="5333818"/>
            <a:chExt cx="1953000" cy="58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123DD09-7F75-9CDF-112E-9D08D5DFF609}"/>
                    </a:ext>
                  </a:extLst>
                </p14:cNvPr>
                <p14:cNvContentPartPr/>
                <p14:nvPr/>
              </p14:nvContentPartPr>
              <p14:xfrm>
                <a:off x="2483728" y="5369458"/>
                <a:ext cx="198720" cy="5450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123DD09-7F75-9CDF-112E-9D08D5DFF609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2475088" y="5360818"/>
                  <a:ext cx="216360" cy="56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17A11E3-33EA-47FB-AEA2-6BB40675AE39}"/>
                    </a:ext>
                  </a:extLst>
                </p14:cNvPr>
                <p14:cNvContentPartPr/>
                <p14:nvPr/>
              </p14:nvContentPartPr>
              <p14:xfrm>
                <a:off x="2634568" y="5548018"/>
                <a:ext cx="172080" cy="2127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17A11E3-33EA-47FB-AEA2-6BB40675AE39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2625928" y="5539018"/>
                  <a:ext cx="1897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32D952A-B6E7-026E-BD5D-4AF3AB858151}"/>
                    </a:ext>
                  </a:extLst>
                </p14:cNvPr>
                <p14:cNvContentPartPr/>
                <p14:nvPr/>
              </p14:nvContentPartPr>
              <p14:xfrm>
                <a:off x="2666248" y="5562778"/>
                <a:ext cx="239040" cy="11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32D952A-B6E7-026E-BD5D-4AF3AB858151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2657608" y="5553778"/>
                  <a:ext cx="2566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06BDAAE-AF1D-955F-C120-31A58AFDA9F4}"/>
                    </a:ext>
                  </a:extLst>
                </p14:cNvPr>
                <p14:cNvContentPartPr/>
                <p14:nvPr/>
              </p14:nvContentPartPr>
              <p14:xfrm>
                <a:off x="3149728" y="5492938"/>
                <a:ext cx="23040" cy="226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06BDAAE-AF1D-955F-C120-31A58AFDA9F4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3140728" y="5483938"/>
                  <a:ext cx="4068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8856A37-2CE2-423C-4628-AE95A92807EC}"/>
                    </a:ext>
                  </a:extLst>
                </p14:cNvPr>
                <p14:cNvContentPartPr/>
                <p14:nvPr/>
              </p14:nvContentPartPr>
              <p14:xfrm>
                <a:off x="3040288" y="5601658"/>
                <a:ext cx="26244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8856A37-2CE2-423C-4628-AE95A92807EC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3031288" y="5593018"/>
                  <a:ext cx="280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6582BBC-FAD3-5898-DA21-146C806FF478}"/>
                    </a:ext>
                  </a:extLst>
                </p14:cNvPr>
                <p14:cNvContentPartPr/>
                <p14:nvPr/>
              </p14:nvContentPartPr>
              <p14:xfrm>
                <a:off x="3483808" y="5470258"/>
                <a:ext cx="138960" cy="245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6582BBC-FAD3-5898-DA21-146C806FF478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3475168" y="5461258"/>
                  <a:ext cx="15660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CDAA8E0-4554-6C90-955A-CE19338CA760}"/>
                    </a:ext>
                  </a:extLst>
                </p14:cNvPr>
                <p14:cNvContentPartPr/>
                <p14:nvPr/>
              </p14:nvContentPartPr>
              <p14:xfrm>
                <a:off x="3467248" y="5434258"/>
                <a:ext cx="19656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CDAA8E0-4554-6C90-955A-CE19338CA760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3458608" y="5425258"/>
                  <a:ext cx="214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48BE418-8822-6EB0-025C-CBB2F946EB77}"/>
                    </a:ext>
                  </a:extLst>
                </p14:cNvPr>
                <p14:cNvContentPartPr/>
                <p14:nvPr/>
              </p14:nvContentPartPr>
              <p14:xfrm>
                <a:off x="3776128" y="5333818"/>
                <a:ext cx="18432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48BE418-8822-6EB0-025C-CBB2F946EB77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3767488" y="5324818"/>
                  <a:ext cx="20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251D7EB-EAFC-C4F8-FF75-ADA1D91D2A9F}"/>
                    </a:ext>
                  </a:extLst>
                </p14:cNvPr>
                <p14:cNvContentPartPr/>
                <p14:nvPr/>
              </p14:nvContentPartPr>
              <p14:xfrm>
                <a:off x="3834808" y="5337418"/>
                <a:ext cx="9720" cy="1425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251D7EB-EAFC-C4F8-FF75-ADA1D91D2A9F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3825808" y="5328418"/>
                  <a:ext cx="2736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379E771-5F93-E13E-B9B1-27BB8671EC03}"/>
                    </a:ext>
                  </a:extLst>
                </p14:cNvPr>
                <p14:cNvContentPartPr/>
                <p14:nvPr/>
              </p14:nvContentPartPr>
              <p14:xfrm>
                <a:off x="3971608" y="5468098"/>
                <a:ext cx="87120" cy="342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379E771-5F93-E13E-B9B1-27BB8671EC03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3962968" y="5459098"/>
                  <a:ext cx="10476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E92CD8F-E988-C473-81A4-773C13772252}"/>
                    </a:ext>
                  </a:extLst>
                </p14:cNvPr>
                <p14:cNvContentPartPr/>
                <p14:nvPr/>
              </p14:nvContentPartPr>
              <p14:xfrm>
                <a:off x="4175368" y="5362618"/>
                <a:ext cx="261360" cy="3834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E92CD8F-E988-C473-81A4-773C13772252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4166368" y="5353618"/>
                  <a:ext cx="279000" cy="401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24C16F4-1CBD-BCBB-CFA8-8B2E27D9CA0D}"/>
              </a:ext>
            </a:extLst>
          </p:cNvPr>
          <p:cNvSpPr/>
          <p:nvPr/>
        </p:nvSpPr>
        <p:spPr>
          <a:xfrm>
            <a:off x="2888435" y="977190"/>
            <a:ext cx="2230414" cy="686223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BE4A17-015D-F020-8A61-93CEC44B5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4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8522"/>
    </mc:Choice>
    <mc:Fallback>
      <p:transition advClick="0" advTm="28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09E3A-6924-2C82-4CC1-7D6F7E96E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09E52-9535-6001-408B-455F3F61ACD0}"/>
              </a:ext>
            </a:extLst>
          </p:cNvPr>
          <p:cNvSpPr txBox="1"/>
          <p:nvPr/>
        </p:nvSpPr>
        <p:spPr>
          <a:xfrm>
            <a:off x="731606" y="641250"/>
            <a:ext cx="6811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Advantage of m = ±1 </a:t>
            </a:r>
            <a:r>
              <a:rPr lang="en-US" dirty="0">
                <a:sym typeface="Wingdings" pitchFamily="2" charset="2"/>
              </a:rPr>
              <a:t> Unbiased Average = 0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F18ACE-FB3B-C7DC-5B02-860FB88CC6AA}"/>
              </a:ext>
            </a:extLst>
          </p:cNvPr>
          <p:cNvGrpSpPr/>
          <p:nvPr/>
        </p:nvGrpSpPr>
        <p:grpSpPr>
          <a:xfrm>
            <a:off x="1700506" y="1545247"/>
            <a:ext cx="716400" cy="538920"/>
            <a:chOff x="1700506" y="1545247"/>
            <a:chExt cx="716400" cy="53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D728C6C-4A6D-93A0-9213-6AD742172E16}"/>
                    </a:ext>
                  </a:extLst>
                </p14:cNvPr>
                <p14:cNvContentPartPr/>
                <p14:nvPr/>
              </p14:nvContentPartPr>
              <p14:xfrm>
                <a:off x="1700506" y="1687807"/>
                <a:ext cx="270720" cy="264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D728C6C-4A6D-93A0-9213-6AD742172E1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91506" y="1679167"/>
                  <a:ext cx="28836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3846BD6-CF91-50F5-4EF1-E45C85B054BD}"/>
                    </a:ext>
                  </a:extLst>
                </p14:cNvPr>
                <p14:cNvContentPartPr/>
                <p14:nvPr/>
              </p14:nvContentPartPr>
              <p14:xfrm>
                <a:off x="2072746" y="1545247"/>
                <a:ext cx="174600" cy="398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3846BD6-CF91-50F5-4EF1-E45C85B054B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64106" y="1536607"/>
                  <a:ext cx="19224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EF12435-D8D3-867F-6336-67DFA249349C}"/>
                    </a:ext>
                  </a:extLst>
                </p14:cNvPr>
                <p14:cNvContentPartPr/>
                <p14:nvPr/>
              </p14:nvContentPartPr>
              <p14:xfrm>
                <a:off x="2309626" y="1899847"/>
                <a:ext cx="107280" cy="184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EF12435-D8D3-867F-6336-67DFA249349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00626" y="1890847"/>
                  <a:ext cx="124920" cy="20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5A90F6-0086-6795-FA4B-08700E20B0DD}"/>
              </a:ext>
            </a:extLst>
          </p:cNvPr>
          <p:cNvGrpSpPr/>
          <p:nvPr/>
        </p:nvGrpSpPr>
        <p:grpSpPr>
          <a:xfrm>
            <a:off x="2619586" y="1798687"/>
            <a:ext cx="88560" cy="91800"/>
            <a:chOff x="2619586" y="1798687"/>
            <a:chExt cx="88560" cy="9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9D472E4-7399-4749-1C40-D15FDF8EEF46}"/>
                    </a:ext>
                  </a:extLst>
                </p14:cNvPr>
                <p14:cNvContentPartPr/>
                <p14:nvPr/>
              </p14:nvContentPartPr>
              <p14:xfrm>
                <a:off x="2619586" y="1798687"/>
                <a:ext cx="7848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9D472E4-7399-4749-1C40-D15FDF8EEF4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10586" y="1790047"/>
                  <a:ext cx="96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93A630C-54C1-791B-EC69-6A0EBBE5170B}"/>
                    </a:ext>
                  </a:extLst>
                </p14:cNvPr>
                <p14:cNvContentPartPr/>
                <p14:nvPr/>
              </p14:nvContentPartPr>
              <p14:xfrm>
                <a:off x="2636506" y="1890127"/>
                <a:ext cx="7164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93A630C-54C1-791B-EC69-6A0EBBE5170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627866" y="1881127"/>
                  <a:ext cx="892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1C079DF-FEA4-5587-36F8-EC500158E0A6}"/>
              </a:ext>
            </a:extLst>
          </p:cNvPr>
          <p:cNvGrpSpPr/>
          <p:nvPr/>
        </p:nvGrpSpPr>
        <p:grpSpPr>
          <a:xfrm>
            <a:off x="3078226" y="1260127"/>
            <a:ext cx="1211400" cy="1020600"/>
            <a:chOff x="3078226" y="1260127"/>
            <a:chExt cx="1211400" cy="102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B7FCA4D-CD47-F41C-20E6-FC46D4A73C7F}"/>
                    </a:ext>
                  </a:extLst>
                </p14:cNvPr>
                <p14:cNvContentPartPr/>
                <p14:nvPr/>
              </p14:nvContentPartPr>
              <p14:xfrm>
                <a:off x="3078226" y="1755127"/>
                <a:ext cx="172440" cy="5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B7FCA4D-CD47-F41C-20E6-FC46D4A73C7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069586" y="1746127"/>
                  <a:ext cx="1900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7705215-CB95-AA00-36B9-B9A942C35505}"/>
                    </a:ext>
                  </a:extLst>
                </p14:cNvPr>
                <p14:cNvContentPartPr/>
                <p14:nvPr/>
              </p14:nvContentPartPr>
              <p14:xfrm>
                <a:off x="3410506" y="1628767"/>
                <a:ext cx="195480" cy="313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7705215-CB95-AA00-36B9-B9A942C3550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01506" y="1620127"/>
                  <a:ext cx="21312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2A4739D-7284-4FD2-1425-9BA6B46E1434}"/>
                    </a:ext>
                  </a:extLst>
                </p14:cNvPr>
                <p14:cNvContentPartPr/>
                <p14:nvPr/>
              </p14:nvContentPartPr>
              <p14:xfrm>
                <a:off x="3431386" y="1812367"/>
                <a:ext cx="15012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2A4739D-7284-4FD2-1425-9BA6B46E143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22746" y="1803727"/>
                  <a:ext cx="167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55CF311-8E26-39FC-2FAF-54DCB2D73774}"/>
                    </a:ext>
                  </a:extLst>
                </p14:cNvPr>
                <p14:cNvContentPartPr/>
                <p14:nvPr/>
              </p14:nvContentPartPr>
              <p14:xfrm>
                <a:off x="3697066" y="1391887"/>
                <a:ext cx="187200" cy="286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55CF311-8E26-39FC-2FAF-54DCB2D7377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88426" y="1383247"/>
                  <a:ext cx="20484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932DB62-7281-9417-F956-D9D165EB7E51}"/>
                    </a:ext>
                  </a:extLst>
                </p14:cNvPr>
                <p14:cNvContentPartPr/>
                <p14:nvPr/>
              </p14:nvContentPartPr>
              <p14:xfrm>
                <a:off x="3825226" y="1590247"/>
                <a:ext cx="60120" cy="21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932DB62-7281-9417-F956-D9D165EB7E5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816586" y="1581247"/>
                  <a:ext cx="777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A014CBA-36AD-4F6B-C28E-7645BE34948A}"/>
                    </a:ext>
                  </a:extLst>
                </p14:cNvPr>
                <p14:cNvContentPartPr/>
                <p14:nvPr/>
              </p14:nvContentPartPr>
              <p14:xfrm>
                <a:off x="4003066" y="1439407"/>
                <a:ext cx="147600" cy="206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A014CBA-36AD-4F6B-C28E-7645BE34948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94426" y="1430407"/>
                  <a:ext cx="1652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2E52171-57B5-9E43-593A-84FC68E95FD3}"/>
                    </a:ext>
                  </a:extLst>
                </p14:cNvPr>
                <p14:cNvContentPartPr/>
                <p14:nvPr/>
              </p14:nvContentPartPr>
              <p14:xfrm>
                <a:off x="4013866" y="1508527"/>
                <a:ext cx="10404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2E52171-57B5-9E43-593A-84FC68E95FD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005226" y="1499527"/>
                  <a:ext cx="121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EA4C9AD-6911-416B-1B85-9E003B31DFA5}"/>
                    </a:ext>
                  </a:extLst>
                </p14:cNvPr>
                <p14:cNvContentPartPr/>
                <p14:nvPr/>
              </p14:nvContentPartPr>
              <p14:xfrm>
                <a:off x="4013146" y="1415287"/>
                <a:ext cx="10368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EA4C9AD-6911-416B-1B85-9E003B31DFA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004506" y="1406287"/>
                  <a:ext cx="121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CE5D63E-9FA2-6DC6-54AC-634E8919BC52}"/>
                    </a:ext>
                  </a:extLst>
                </p14:cNvPr>
                <p14:cNvContentPartPr/>
                <p14:nvPr/>
              </p14:nvContentPartPr>
              <p14:xfrm>
                <a:off x="3995146" y="1260127"/>
                <a:ext cx="170640" cy="105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CE5D63E-9FA2-6DC6-54AC-634E8919BC5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986146" y="1251127"/>
                  <a:ext cx="1882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231FFCB-4811-E7FE-C172-39496B08293C}"/>
                    </a:ext>
                  </a:extLst>
                </p14:cNvPr>
                <p14:cNvContentPartPr/>
                <p14:nvPr/>
              </p14:nvContentPartPr>
              <p14:xfrm>
                <a:off x="3715426" y="1797967"/>
                <a:ext cx="504720" cy="9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231FFCB-4811-E7FE-C172-39496B08293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706426" y="1789327"/>
                  <a:ext cx="5223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FFDEA1F-4C04-7D72-0D7D-0EC0EBDCE379}"/>
                    </a:ext>
                  </a:extLst>
                </p14:cNvPr>
                <p14:cNvContentPartPr/>
                <p14:nvPr/>
              </p14:nvContentPartPr>
              <p14:xfrm>
                <a:off x="3714706" y="1907767"/>
                <a:ext cx="207360" cy="244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FFDEA1F-4C04-7D72-0D7D-0EC0EBDCE37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05706" y="1898767"/>
                  <a:ext cx="22500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FD441AC-C4CF-0FB1-ACA5-3B8B9C9836E1}"/>
                    </a:ext>
                  </a:extLst>
                </p14:cNvPr>
                <p14:cNvContentPartPr/>
                <p14:nvPr/>
              </p14:nvContentPartPr>
              <p14:xfrm>
                <a:off x="3969946" y="1863847"/>
                <a:ext cx="169200" cy="289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FD441AC-C4CF-0FB1-ACA5-3B8B9C9836E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61306" y="1855207"/>
                  <a:ext cx="18684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CD99D9F-BCA6-A0A5-C48B-CE223CEB1B7E}"/>
                    </a:ext>
                  </a:extLst>
                </p14:cNvPr>
                <p14:cNvContentPartPr/>
                <p14:nvPr/>
              </p14:nvContentPartPr>
              <p14:xfrm>
                <a:off x="4207906" y="2121967"/>
                <a:ext cx="81720" cy="158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CD99D9F-BCA6-A0A5-C48B-CE223CEB1B7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199266" y="2113327"/>
                  <a:ext cx="99360" cy="176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5C153A0-8732-3201-788A-F063D0D902FD}"/>
                  </a:ext>
                </a:extLst>
              </p14:cNvPr>
              <p14:cNvContentPartPr/>
              <p14:nvPr/>
            </p14:nvContentPartPr>
            <p14:xfrm>
              <a:off x="2572426" y="3073087"/>
              <a:ext cx="221040" cy="1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5C153A0-8732-3201-788A-F063D0D902F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563786" y="3064087"/>
                <a:ext cx="23868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B236928-3CB9-28E0-D9B5-A1220CB175AD}"/>
                  </a:ext>
                </a:extLst>
              </p14:cNvPr>
              <p14:cNvContentPartPr/>
              <p14:nvPr/>
            </p14:nvContentPartPr>
            <p14:xfrm>
              <a:off x="2605186" y="3207367"/>
              <a:ext cx="211320" cy="2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B236928-3CB9-28E0-D9B5-A1220CB175A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596546" y="3198727"/>
                <a:ext cx="228960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63B3E4AF-CA5D-6E0F-F0AD-524D3C90A09A}"/>
              </a:ext>
            </a:extLst>
          </p:cNvPr>
          <p:cNvGrpSpPr/>
          <p:nvPr/>
        </p:nvGrpSpPr>
        <p:grpSpPr>
          <a:xfrm>
            <a:off x="3149146" y="2863927"/>
            <a:ext cx="2629800" cy="895320"/>
            <a:chOff x="3149146" y="2863927"/>
            <a:chExt cx="2629800" cy="89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9C500AF-FF10-2ADB-8105-6E562D3B689E}"/>
                    </a:ext>
                  </a:extLst>
                </p14:cNvPr>
                <p14:cNvContentPartPr/>
                <p14:nvPr/>
              </p14:nvContentPartPr>
              <p14:xfrm>
                <a:off x="3149146" y="3061567"/>
                <a:ext cx="17280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9C500AF-FF10-2ADB-8105-6E562D3B689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140506" y="3052927"/>
                  <a:ext cx="19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77A514A-BCE8-8839-DBF0-E003C2ABFD05}"/>
                    </a:ext>
                  </a:extLst>
                </p14:cNvPr>
                <p14:cNvContentPartPr/>
                <p14:nvPr/>
              </p14:nvContentPartPr>
              <p14:xfrm>
                <a:off x="3474586" y="2989207"/>
                <a:ext cx="156240" cy="266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77A514A-BCE8-8839-DBF0-E003C2ABFD0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465946" y="2980567"/>
                  <a:ext cx="17388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3DCC5F5-5882-BA41-9BA9-1104043DEF23}"/>
                    </a:ext>
                  </a:extLst>
                </p14:cNvPr>
                <p14:cNvContentPartPr/>
                <p14:nvPr/>
              </p14:nvContentPartPr>
              <p14:xfrm>
                <a:off x="3498706" y="3109087"/>
                <a:ext cx="108720" cy="49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3DCC5F5-5882-BA41-9BA9-1104043DEF2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490066" y="3100447"/>
                  <a:ext cx="1263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33DCCCE-BFAE-77D2-3222-251666A3104D}"/>
                    </a:ext>
                  </a:extLst>
                </p14:cNvPr>
                <p14:cNvContentPartPr/>
                <p14:nvPr/>
              </p14:nvContentPartPr>
              <p14:xfrm>
                <a:off x="3680506" y="2863927"/>
                <a:ext cx="213120" cy="6782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33DCCCE-BFAE-77D2-3222-251666A3104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671866" y="2854927"/>
                  <a:ext cx="230760" cy="69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04AC6C9-F686-DEBC-DC16-A3B0FEC6AA03}"/>
                    </a:ext>
                  </a:extLst>
                </p14:cNvPr>
                <p14:cNvContentPartPr/>
                <p14:nvPr/>
              </p14:nvContentPartPr>
              <p14:xfrm>
                <a:off x="3808666" y="3038887"/>
                <a:ext cx="256320" cy="490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04AC6C9-F686-DEBC-DC16-A3B0FEC6AA0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799666" y="3029887"/>
                  <a:ext cx="27396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629DCA9-53F2-CDEF-2BF9-481F2052E6C3}"/>
                    </a:ext>
                  </a:extLst>
                </p14:cNvPr>
                <p14:cNvContentPartPr/>
                <p14:nvPr/>
              </p14:nvContentPartPr>
              <p14:xfrm>
                <a:off x="4085146" y="3210607"/>
                <a:ext cx="189000" cy="191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629DCA9-53F2-CDEF-2BF9-481F2052E6C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076146" y="3201607"/>
                  <a:ext cx="2066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A93DD89-F796-7F32-3C70-7F7124CE667D}"/>
                    </a:ext>
                  </a:extLst>
                </p14:cNvPr>
                <p14:cNvContentPartPr/>
                <p14:nvPr/>
              </p14:nvContentPartPr>
              <p14:xfrm>
                <a:off x="4345066" y="3356767"/>
                <a:ext cx="123480" cy="142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A93DD89-F796-7F32-3C70-7F7124CE667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336426" y="3347767"/>
                  <a:ext cx="1411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46034A6-9855-F0B8-3BD4-96A21D06998A}"/>
                    </a:ext>
                  </a:extLst>
                </p14:cNvPr>
                <p14:cNvContentPartPr/>
                <p14:nvPr/>
              </p14:nvContentPartPr>
              <p14:xfrm>
                <a:off x="4466746" y="3077767"/>
                <a:ext cx="182520" cy="372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46034A6-9855-F0B8-3BD4-96A21D06998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458106" y="3069127"/>
                  <a:ext cx="20016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1061434-6B56-9DA3-307F-04FB2C3AAD76}"/>
                    </a:ext>
                  </a:extLst>
                </p14:cNvPr>
                <p14:cNvContentPartPr/>
                <p14:nvPr/>
              </p14:nvContentPartPr>
              <p14:xfrm>
                <a:off x="4727746" y="3345247"/>
                <a:ext cx="95040" cy="284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1061434-6B56-9DA3-307F-04FB2C3AAD7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719106" y="3336247"/>
                  <a:ext cx="11268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6AEDD9C-4A2D-EDF2-68C1-798E29F27D42}"/>
                    </a:ext>
                  </a:extLst>
                </p14:cNvPr>
                <p14:cNvContentPartPr/>
                <p14:nvPr/>
              </p14:nvContentPartPr>
              <p14:xfrm>
                <a:off x="4647106" y="3487807"/>
                <a:ext cx="161280" cy="47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6AEDD9C-4A2D-EDF2-68C1-798E29F27D4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638466" y="3479167"/>
                  <a:ext cx="17892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B3D698A-11C7-FF82-5144-7B3277227969}"/>
                    </a:ext>
                  </a:extLst>
                </p14:cNvPr>
                <p14:cNvContentPartPr/>
                <p14:nvPr/>
              </p14:nvContentPartPr>
              <p14:xfrm>
                <a:off x="4890826" y="3361447"/>
                <a:ext cx="619560" cy="397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B3D698A-11C7-FF82-5144-7B327722796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881826" y="3352807"/>
                  <a:ext cx="63720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0F942A6-2848-279B-538F-A5B0C9FAE4E4}"/>
                    </a:ext>
                  </a:extLst>
                </p14:cNvPr>
                <p14:cNvContentPartPr/>
                <p14:nvPr/>
              </p14:nvContentPartPr>
              <p14:xfrm>
                <a:off x="5438026" y="3470167"/>
                <a:ext cx="8928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0F942A6-2848-279B-538F-A5B0C9FAE4E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429386" y="3461167"/>
                  <a:ext cx="106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85704E2-94CE-B6DC-2DBC-1B7C4A9625F8}"/>
                    </a:ext>
                  </a:extLst>
                </p14:cNvPr>
                <p14:cNvContentPartPr/>
                <p14:nvPr/>
              </p14:nvContentPartPr>
              <p14:xfrm>
                <a:off x="5683906" y="3291247"/>
                <a:ext cx="9504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85704E2-94CE-B6DC-2DBC-1B7C4A9625F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675266" y="3282247"/>
                  <a:ext cx="1126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0D815EB-AC32-9197-E895-CD5CE3F268C1}"/>
              </a:ext>
            </a:extLst>
          </p:cNvPr>
          <p:cNvGrpSpPr/>
          <p:nvPr/>
        </p:nvGrpSpPr>
        <p:grpSpPr>
          <a:xfrm>
            <a:off x="6068386" y="2872567"/>
            <a:ext cx="898560" cy="726480"/>
            <a:chOff x="6068386" y="2872567"/>
            <a:chExt cx="898560" cy="72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6EA74A2-EB1F-944D-74FC-D41136F09936}"/>
                    </a:ext>
                  </a:extLst>
                </p14:cNvPr>
                <p14:cNvContentPartPr/>
                <p14:nvPr/>
              </p14:nvContentPartPr>
              <p14:xfrm>
                <a:off x="6068386" y="3016927"/>
                <a:ext cx="151920" cy="398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6EA74A2-EB1F-944D-74FC-D41136F0993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059746" y="3007927"/>
                  <a:ext cx="16956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D5C08B5-633C-037F-D097-736EAE927F56}"/>
                    </a:ext>
                  </a:extLst>
                </p14:cNvPr>
                <p14:cNvContentPartPr/>
                <p14:nvPr/>
              </p14:nvContentPartPr>
              <p14:xfrm>
                <a:off x="6269626" y="3232927"/>
                <a:ext cx="182160" cy="141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D5C08B5-633C-037F-D097-736EAE927F5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260626" y="3224287"/>
                  <a:ext cx="1998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535D58B-5275-F579-9591-8F3F4A563E34}"/>
                    </a:ext>
                  </a:extLst>
                </p14:cNvPr>
                <p14:cNvContentPartPr/>
                <p14:nvPr/>
              </p14:nvContentPartPr>
              <p14:xfrm>
                <a:off x="6514066" y="3324007"/>
                <a:ext cx="109440" cy="1188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535D58B-5275-F579-9591-8F3F4A563E3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505426" y="3315007"/>
                  <a:ext cx="1270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B592D92-BBFA-EF59-250A-F87A845593CF}"/>
                    </a:ext>
                  </a:extLst>
                </p14:cNvPr>
                <p14:cNvContentPartPr/>
                <p14:nvPr/>
              </p14:nvContentPartPr>
              <p14:xfrm>
                <a:off x="6615946" y="2952847"/>
                <a:ext cx="213480" cy="401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B592D92-BBFA-EF59-250A-F87A845593C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607306" y="2944207"/>
                  <a:ext cx="23112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8E3ED41-68CD-75FF-F977-B98038E7E0B8}"/>
                    </a:ext>
                  </a:extLst>
                </p14:cNvPr>
                <p14:cNvContentPartPr/>
                <p14:nvPr/>
              </p14:nvContentPartPr>
              <p14:xfrm>
                <a:off x="6734026" y="2872567"/>
                <a:ext cx="232920" cy="726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8E3ED41-68CD-75FF-F977-B98038E7E0B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725386" y="2863927"/>
                  <a:ext cx="250560" cy="74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4FFF800-A59A-0FF1-7AEC-AD68BAF5B2E8}"/>
                    </a:ext>
                  </a:extLst>
                </p14:cNvPr>
                <p14:cNvContentPartPr/>
                <p14:nvPr/>
              </p14:nvContentPartPr>
              <p14:xfrm>
                <a:off x="6708106" y="3313927"/>
                <a:ext cx="67680" cy="91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4FFF800-A59A-0FF1-7AEC-AD68BAF5B2E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699106" y="3304927"/>
                  <a:ext cx="85320" cy="10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99B88E6-FB2F-BCB7-E655-BB1E6D9E91A0}"/>
              </a:ext>
            </a:extLst>
          </p:cNvPr>
          <p:cNvGrpSpPr/>
          <p:nvPr/>
        </p:nvGrpSpPr>
        <p:grpSpPr>
          <a:xfrm>
            <a:off x="1789426" y="5006647"/>
            <a:ext cx="1843560" cy="681840"/>
            <a:chOff x="1789426" y="5006647"/>
            <a:chExt cx="1843560" cy="68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C2FB834-A258-B930-4E5B-1C964545BDC0}"/>
                    </a:ext>
                  </a:extLst>
                </p14:cNvPr>
                <p14:cNvContentPartPr/>
                <p14:nvPr/>
              </p14:nvContentPartPr>
              <p14:xfrm>
                <a:off x="1789426" y="5006647"/>
                <a:ext cx="313560" cy="4057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C2FB834-A258-B930-4E5B-1C964545BDC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780426" y="4997647"/>
                  <a:ext cx="331200" cy="4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77BBBFF-4C80-9CCF-EB11-B72D7330C251}"/>
                    </a:ext>
                  </a:extLst>
                </p14:cNvPr>
                <p14:cNvContentPartPr/>
                <p14:nvPr/>
              </p14:nvContentPartPr>
              <p14:xfrm>
                <a:off x="2178226" y="5015287"/>
                <a:ext cx="234720" cy="255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77BBBFF-4C80-9CCF-EB11-B72D7330C25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169586" y="5006287"/>
                  <a:ext cx="2523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1F0AF52-0DE1-5219-4CB7-39E1AC988435}"/>
                    </a:ext>
                  </a:extLst>
                </p14:cNvPr>
                <p14:cNvContentPartPr/>
                <p14:nvPr/>
              </p14:nvContentPartPr>
              <p14:xfrm>
                <a:off x="2208106" y="5072167"/>
                <a:ext cx="140760" cy="322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1F0AF52-0DE1-5219-4CB7-39E1AC98843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199106" y="5063167"/>
                  <a:ext cx="15840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802E77F-0CEC-D97B-9F8D-881BC1A6749D}"/>
                    </a:ext>
                  </a:extLst>
                </p14:cNvPr>
                <p14:cNvContentPartPr/>
                <p14:nvPr/>
              </p14:nvContentPartPr>
              <p14:xfrm>
                <a:off x="2434906" y="5333527"/>
                <a:ext cx="81720" cy="2224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802E77F-0CEC-D97B-9F8D-881BC1A6749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426266" y="5324887"/>
                  <a:ext cx="993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8B44930-AEAD-A9F1-9811-45C9D309BB09}"/>
                    </a:ext>
                  </a:extLst>
                </p14:cNvPr>
                <p14:cNvContentPartPr/>
                <p14:nvPr/>
              </p14:nvContentPartPr>
              <p14:xfrm>
                <a:off x="2358226" y="5026447"/>
                <a:ext cx="122040" cy="47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8B44930-AEAD-A9F1-9811-45C9D309BB0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349586" y="5017807"/>
                  <a:ext cx="13968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59381A7-90A9-999D-E32B-AD5665B85FBD}"/>
                    </a:ext>
                  </a:extLst>
                </p14:cNvPr>
                <p14:cNvContentPartPr/>
                <p14:nvPr/>
              </p14:nvContentPartPr>
              <p14:xfrm>
                <a:off x="2833066" y="5243887"/>
                <a:ext cx="158400" cy="23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59381A7-90A9-999D-E32B-AD5665B85FB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824066" y="5234887"/>
                  <a:ext cx="1760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EACA238-9F35-CB78-1584-4A0BC9310959}"/>
                    </a:ext>
                  </a:extLst>
                </p14:cNvPr>
                <p14:cNvContentPartPr/>
                <p14:nvPr/>
              </p14:nvContentPartPr>
              <p14:xfrm>
                <a:off x="2891386" y="5333887"/>
                <a:ext cx="9216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EACA238-9F35-CB78-1584-4A0BC931095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882386" y="5324887"/>
                  <a:ext cx="10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A3CB2F9-ED70-A7E0-BBA1-9A0BBBA60E92}"/>
                    </a:ext>
                  </a:extLst>
                </p14:cNvPr>
                <p14:cNvContentPartPr/>
                <p14:nvPr/>
              </p14:nvContentPartPr>
              <p14:xfrm>
                <a:off x="3192706" y="5236327"/>
                <a:ext cx="8892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A3CB2F9-ED70-A7E0-BBA1-9A0BBBA60E9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183706" y="5227327"/>
                  <a:ext cx="106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627B45C-69DB-6081-F566-0CEF11229574}"/>
                    </a:ext>
                  </a:extLst>
                </p14:cNvPr>
                <p14:cNvContentPartPr/>
                <p14:nvPr/>
              </p14:nvContentPartPr>
              <p14:xfrm>
                <a:off x="3451546" y="5075407"/>
                <a:ext cx="168840" cy="253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D627B45C-69DB-6081-F566-0CEF1122957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442906" y="5066767"/>
                  <a:ext cx="18648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639FBE1-F419-83B4-7052-70B09FE83FF9}"/>
                    </a:ext>
                  </a:extLst>
                </p14:cNvPr>
                <p14:cNvContentPartPr/>
                <p14:nvPr/>
              </p14:nvContentPartPr>
              <p14:xfrm>
                <a:off x="3457666" y="5222287"/>
                <a:ext cx="175320" cy="176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639FBE1-F419-83B4-7052-70B09FE83FF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448666" y="5213287"/>
                  <a:ext cx="1929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52BD5BE-CF67-66C4-C42E-B8EB0CC83A8D}"/>
                    </a:ext>
                  </a:extLst>
                </p14:cNvPr>
                <p14:cNvContentPartPr/>
                <p14:nvPr/>
              </p14:nvContentPartPr>
              <p14:xfrm>
                <a:off x="2567386" y="5346487"/>
                <a:ext cx="157320" cy="3420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52BD5BE-CF67-66C4-C42E-B8EB0CC83A8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558386" y="5337487"/>
                  <a:ext cx="174960" cy="35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8992BE66-79B7-4191-750D-B3280D4E4B37}"/>
                  </a:ext>
                </a:extLst>
              </p14:cNvPr>
              <p14:cNvContentPartPr/>
              <p14:nvPr/>
            </p14:nvContentPartPr>
            <p14:xfrm>
              <a:off x="3696706" y="4777687"/>
              <a:ext cx="212400" cy="22824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8992BE66-79B7-4191-750D-B3280D4E4B37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687706" y="4768687"/>
                <a:ext cx="23004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27854960-0E6A-4C88-B080-2B84CA08BDE0}"/>
                  </a:ext>
                </a:extLst>
              </p14:cNvPr>
              <p14:cNvContentPartPr/>
              <p14:nvPr/>
            </p14:nvContentPartPr>
            <p14:xfrm>
              <a:off x="3997306" y="4771207"/>
              <a:ext cx="161640" cy="2178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27854960-0E6A-4C88-B080-2B84CA08BDE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988306" y="4762567"/>
                <a:ext cx="17928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CBD198CB-6F1F-799C-4362-82828BE7E7D9}"/>
                  </a:ext>
                </a:extLst>
              </p14:cNvPr>
              <p14:cNvContentPartPr/>
              <p14:nvPr/>
            </p14:nvContentPartPr>
            <p14:xfrm>
              <a:off x="4004146" y="4907647"/>
              <a:ext cx="135720" cy="133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CBD198CB-6F1F-799C-4362-82828BE7E7D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995506" y="4898647"/>
                <a:ext cx="15336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F0B0D1F2-969F-E225-3FBA-C8D5C90CAD5F}"/>
                  </a:ext>
                </a:extLst>
              </p14:cNvPr>
              <p14:cNvContentPartPr/>
              <p14:nvPr/>
            </p14:nvContentPartPr>
            <p14:xfrm>
              <a:off x="3973906" y="4645207"/>
              <a:ext cx="169200" cy="1051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F0B0D1F2-969F-E225-3FBA-C8D5C90CAD5F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964906" y="4636567"/>
                <a:ext cx="18684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F4AE2AAD-F3F5-C261-F5D4-A407F5FDC7D1}"/>
                  </a:ext>
                </a:extLst>
              </p14:cNvPr>
              <p14:cNvContentPartPr/>
              <p14:nvPr/>
            </p14:nvContentPartPr>
            <p14:xfrm>
              <a:off x="3680506" y="5055967"/>
              <a:ext cx="913680" cy="453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F4AE2AAD-F3F5-C261-F5D4-A407F5FDC7D1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671506" y="5046967"/>
                <a:ext cx="9313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B0B1837-B4DC-E149-0CEC-55F5B5F6DC44}"/>
                  </a:ext>
                </a:extLst>
              </p14:cNvPr>
              <p14:cNvContentPartPr/>
              <p14:nvPr/>
            </p14:nvContentPartPr>
            <p14:xfrm>
              <a:off x="3751066" y="5261887"/>
              <a:ext cx="171720" cy="2703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B0B1837-B4DC-E149-0CEC-55F5B5F6DC44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742066" y="5252887"/>
                <a:ext cx="189360" cy="28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7256097D-407A-47C6-5D4F-7DC0B38EC11D}"/>
              </a:ext>
            </a:extLst>
          </p:cNvPr>
          <p:cNvGrpSpPr/>
          <p:nvPr/>
        </p:nvGrpSpPr>
        <p:grpSpPr>
          <a:xfrm>
            <a:off x="4020706" y="5254327"/>
            <a:ext cx="499680" cy="585360"/>
            <a:chOff x="4020706" y="5254327"/>
            <a:chExt cx="499680" cy="58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2617F32-8273-1901-BFDE-44E67CBEA285}"/>
                    </a:ext>
                  </a:extLst>
                </p14:cNvPr>
                <p14:cNvContentPartPr/>
                <p14:nvPr/>
              </p14:nvContentPartPr>
              <p14:xfrm>
                <a:off x="4032946" y="5254327"/>
                <a:ext cx="215280" cy="33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2617F32-8273-1901-BFDE-44E67CBEA285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023946" y="5245327"/>
                  <a:ext cx="2329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F17DFCF-678C-2107-520A-5B5F64916048}"/>
                    </a:ext>
                  </a:extLst>
                </p14:cNvPr>
                <p14:cNvContentPartPr/>
                <p14:nvPr/>
              </p14:nvContentPartPr>
              <p14:xfrm>
                <a:off x="4020706" y="5279527"/>
                <a:ext cx="150480" cy="358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F17DFCF-678C-2107-520A-5B5F6491604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011706" y="5270887"/>
                  <a:ext cx="16812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B8D5357-7252-A8CA-48DC-E10B71CDB982}"/>
                    </a:ext>
                  </a:extLst>
                </p14:cNvPr>
                <p14:cNvContentPartPr/>
                <p14:nvPr/>
              </p14:nvContentPartPr>
              <p14:xfrm>
                <a:off x="4255426" y="5556367"/>
                <a:ext cx="79560" cy="99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B8D5357-7252-A8CA-48DC-E10B71CDB98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246426" y="5547727"/>
                  <a:ext cx="972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CFF5A65-F3BD-9BF6-F2DE-722B867DCA96}"/>
                    </a:ext>
                  </a:extLst>
                </p14:cNvPr>
                <p14:cNvContentPartPr/>
                <p14:nvPr/>
              </p14:nvContentPartPr>
              <p14:xfrm>
                <a:off x="4386106" y="5583727"/>
                <a:ext cx="134280" cy="255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CFF5A65-F3BD-9BF6-F2DE-722B867DCA9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377466" y="5575087"/>
                  <a:ext cx="151920" cy="27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1FF76861-40F0-00D6-8258-F0168CA982B8}"/>
                  </a:ext>
                </a:extLst>
              </p14:cNvPr>
              <p14:cNvContentPartPr/>
              <p14:nvPr/>
            </p14:nvContentPartPr>
            <p14:xfrm>
              <a:off x="4829266" y="5081167"/>
              <a:ext cx="66240" cy="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1FF76861-40F0-00D6-8258-F0168CA982B8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820266" y="5072167"/>
                <a:ext cx="83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F0592805-ABED-1D64-7DC4-D2CEB000804A}"/>
                  </a:ext>
                </a:extLst>
              </p14:cNvPr>
              <p14:cNvContentPartPr/>
              <p14:nvPr/>
            </p14:nvContentPartPr>
            <p14:xfrm>
              <a:off x="4842586" y="5210407"/>
              <a:ext cx="85680" cy="25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F0592805-ABED-1D64-7DC4-D2CEB000804A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4833946" y="5201767"/>
                <a:ext cx="103320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738C2FC-C70F-33FB-EBDB-7A0A20344DB2}"/>
              </a:ext>
            </a:extLst>
          </p:cNvPr>
          <p:cNvGrpSpPr/>
          <p:nvPr/>
        </p:nvGrpSpPr>
        <p:grpSpPr>
          <a:xfrm>
            <a:off x="5160466" y="4727287"/>
            <a:ext cx="3700080" cy="1044720"/>
            <a:chOff x="5160466" y="4727287"/>
            <a:chExt cx="3700080" cy="104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171977E-F68F-D8B6-263A-5275E178D5E2}"/>
                    </a:ext>
                  </a:extLst>
                </p14:cNvPr>
                <p14:cNvContentPartPr/>
                <p14:nvPr/>
              </p14:nvContentPartPr>
              <p14:xfrm>
                <a:off x="5160466" y="5075047"/>
                <a:ext cx="11484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171977E-F68F-D8B6-263A-5275E178D5E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151466" y="5066047"/>
                  <a:ext cx="132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6FBFAAE-F2E3-1941-F481-6558656CE5AF}"/>
                    </a:ext>
                  </a:extLst>
                </p14:cNvPr>
                <p14:cNvContentPartPr/>
                <p14:nvPr/>
              </p14:nvContentPartPr>
              <p14:xfrm>
                <a:off x="5387266" y="4964167"/>
                <a:ext cx="132480" cy="2937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6FBFAAE-F2E3-1941-F481-6558656CE5A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378266" y="4955527"/>
                  <a:ext cx="1501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DE2C448-01C7-293C-528E-0141CDC3BA6D}"/>
                    </a:ext>
                  </a:extLst>
                </p14:cNvPr>
                <p14:cNvContentPartPr/>
                <p14:nvPr/>
              </p14:nvContentPartPr>
              <p14:xfrm>
                <a:off x="5386906" y="5176207"/>
                <a:ext cx="107640" cy="248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DE2C448-01C7-293C-528E-0141CDC3BA6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377906" y="5167207"/>
                  <a:ext cx="1252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E3648C7-B532-6A57-D11E-EE0E35DFB8AC}"/>
                    </a:ext>
                  </a:extLst>
                </p14:cNvPr>
                <p14:cNvContentPartPr/>
                <p14:nvPr/>
              </p14:nvContentPartPr>
              <p14:xfrm>
                <a:off x="5588866" y="4727287"/>
                <a:ext cx="201600" cy="831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E3648C7-B532-6A57-D11E-EE0E35DFB8A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579866" y="4718647"/>
                  <a:ext cx="219240" cy="84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023C99D-34BA-2A24-4117-06E8700C62BA}"/>
                    </a:ext>
                  </a:extLst>
                </p14:cNvPr>
                <p14:cNvContentPartPr/>
                <p14:nvPr/>
              </p14:nvContentPartPr>
              <p14:xfrm>
                <a:off x="5805226" y="4863007"/>
                <a:ext cx="145800" cy="3747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023C99D-34BA-2A24-4117-06E8700C62B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796586" y="4854007"/>
                  <a:ext cx="16344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CD5610E-1BD9-01CA-D9B1-B34F4011BEC4}"/>
                    </a:ext>
                  </a:extLst>
                </p14:cNvPr>
                <p14:cNvContentPartPr/>
                <p14:nvPr/>
              </p14:nvContentPartPr>
              <p14:xfrm>
                <a:off x="5963266" y="4931767"/>
                <a:ext cx="179280" cy="1620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CD5610E-1BD9-01CA-D9B1-B34F4011BEC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954266" y="4922767"/>
                  <a:ext cx="19692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EBD1139-39E3-C07A-9C7A-45EBF1C807FC}"/>
                    </a:ext>
                  </a:extLst>
                </p14:cNvPr>
                <p14:cNvContentPartPr/>
                <p14:nvPr/>
              </p14:nvContentPartPr>
              <p14:xfrm>
                <a:off x="6168466" y="5076127"/>
                <a:ext cx="92160" cy="172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EBD1139-39E3-C07A-9C7A-45EBF1C807FC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159466" y="5067487"/>
                  <a:ext cx="1098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62210DAB-88C8-7CD1-0A19-5EC5C78FB186}"/>
                    </a:ext>
                  </a:extLst>
                </p14:cNvPr>
                <p14:cNvContentPartPr/>
                <p14:nvPr/>
              </p14:nvContentPartPr>
              <p14:xfrm>
                <a:off x="6324706" y="4964527"/>
                <a:ext cx="245160" cy="171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62210DAB-88C8-7CD1-0A19-5EC5C78FB18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315706" y="4955527"/>
                  <a:ext cx="2628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9F04710-C51C-000D-7EAE-539BCE56156D}"/>
                    </a:ext>
                  </a:extLst>
                </p14:cNvPr>
                <p14:cNvContentPartPr/>
                <p14:nvPr/>
              </p14:nvContentPartPr>
              <p14:xfrm>
                <a:off x="6575266" y="5099887"/>
                <a:ext cx="168480" cy="2174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9F04710-C51C-000D-7EAE-539BCE56156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566626" y="5091247"/>
                  <a:ext cx="1861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D379700-9D78-3C5C-7719-C5F6FF3C07BD}"/>
                    </a:ext>
                  </a:extLst>
                </p14:cNvPr>
                <p14:cNvContentPartPr/>
                <p14:nvPr/>
              </p14:nvContentPartPr>
              <p14:xfrm>
                <a:off x="6689026" y="4819447"/>
                <a:ext cx="165240" cy="3981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D379700-9D78-3C5C-7719-C5F6FF3C07B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680026" y="4810447"/>
                  <a:ext cx="18288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584C51D-FA88-AB2F-1025-3AA55057C9E0}"/>
                    </a:ext>
                  </a:extLst>
                </p14:cNvPr>
                <p14:cNvContentPartPr/>
                <p14:nvPr/>
              </p14:nvContentPartPr>
              <p14:xfrm>
                <a:off x="6761386" y="5346847"/>
                <a:ext cx="68400" cy="2145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584C51D-FA88-AB2F-1025-3AA55057C9E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752386" y="5337847"/>
                  <a:ext cx="860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7171DEA-752B-DB56-3E4E-A27E8FB0E2A4}"/>
                    </a:ext>
                  </a:extLst>
                </p14:cNvPr>
                <p14:cNvContentPartPr/>
                <p14:nvPr/>
              </p14:nvContentPartPr>
              <p14:xfrm>
                <a:off x="6721426" y="5411647"/>
                <a:ext cx="181080" cy="720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7171DEA-752B-DB56-3E4E-A27E8FB0E2A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712426" y="5402647"/>
                  <a:ext cx="19872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E13FC99-B83D-B968-12E0-746A2617217E}"/>
                    </a:ext>
                  </a:extLst>
                </p14:cNvPr>
                <p14:cNvContentPartPr/>
                <p14:nvPr/>
              </p14:nvContentPartPr>
              <p14:xfrm>
                <a:off x="6866866" y="5295367"/>
                <a:ext cx="598320" cy="4766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E13FC99-B83D-B968-12E0-746A2617217E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858226" y="5286727"/>
                  <a:ext cx="615960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A217B5F-3E3A-4655-97FB-BFC902A33B6D}"/>
                    </a:ext>
                  </a:extLst>
                </p14:cNvPr>
                <p14:cNvContentPartPr/>
                <p14:nvPr/>
              </p14:nvContentPartPr>
              <p14:xfrm>
                <a:off x="7329106" y="5430367"/>
                <a:ext cx="134640" cy="158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A217B5F-3E3A-4655-97FB-BFC902A33B6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320466" y="5421727"/>
                  <a:ext cx="1522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2740307-0B9E-CB40-B339-7C214C83E0C3}"/>
                    </a:ext>
                  </a:extLst>
                </p14:cNvPr>
                <p14:cNvContentPartPr/>
                <p14:nvPr/>
              </p14:nvContentPartPr>
              <p14:xfrm>
                <a:off x="7556986" y="5172967"/>
                <a:ext cx="117000" cy="25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2740307-0B9E-CB40-B339-7C214C83E0C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547986" y="5164327"/>
                  <a:ext cx="1346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0DA3D0D-6CF2-885D-5790-465DD0EB02B3}"/>
                    </a:ext>
                  </a:extLst>
                </p14:cNvPr>
                <p14:cNvContentPartPr/>
                <p14:nvPr/>
              </p14:nvContentPartPr>
              <p14:xfrm>
                <a:off x="7814746" y="4865527"/>
                <a:ext cx="164160" cy="423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0DA3D0D-6CF2-885D-5790-465DD0EB02B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805746" y="4856527"/>
                  <a:ext cx="18180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12AA23F-C06A-5E21-243A-99EEB57169B6}"/>
                    </a:ext>
                  </a:extLst>
                </p14:cNvPr>
                <p14:cNvContentPartPr/>
                <p14:nvPr/>
              </p14:nvContentPartPr>
              <p14:xfrm>
                <a:off x="7945066" y="5052727"/>
                <a:ext cx="218160" cy="185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12AA23F-C06A-5E21-243A-99EEB57169B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936066" y="5044087"/>
                  <a:ext cx="2358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8EB04DD-6318-5EEA-9AFB-3110D29A0B5A}"/>
                    </a:ext>
                  </a:extLst>
                </p14:cNvPr>
                <p14:cNvContentPartPr/>
                <p14:nvPr/>
              </p14:nvContentPartPr>
              <p14:xfrm>
                <a:off x="8195986" y="5189167"/>
                <a:ext cx="74880" cy="2138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8EB04DD-6318-5EEA-9AFB-3110D29A0B5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187346" y="5180167"/>
                  <a:ext cx="9252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310F062-186F-3519-83C1-3777EED04950}"/>
                    </a:ext>
                  </a:extLst>
                </p14:cNvPr>
                <p14:cNvContentPartPr/>
                <p14:nvPr/>
              </p14:nvContentPartPr>
              <p14:xfrm>
                <a:off x="8318026" y="5037967"/>
                <a:ext cx="180000" cy="1620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310F062-186F-3519-83C1-3777EED0495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309026" y="5029327"/>
                  <a:ext cx="1976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708AC98-1FDA-9835-DA19-FA399CB6FFFD}"/>
                    </a:ext>
                  </a:extLst>
                </p14:cNvPr>
                <p14:cNvContentPartPr/>
                <p14:nvPr/>
              </p14:nvContentPartPr>
              <p14:xfrm>
                <a:off x="8549866" y="5143447"/>
                <a:ext cx="185400" cy="2055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708AC98-1FDA-9835-DA19-FA399CB6FFF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540866" y="5134447"/>
                  <a:ext cx="20304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5322A514-B5CF-6738-245A-A56DE16A18E1}"/>
                    </a:ext>
                  </a:extLst>
                </p14:cNvPr>
                <p14:cNvContentPartPr/>
                <p14:nvPr/>
              </p14:nvContentPartPr>
              <p14:xfrm>
                <a:off x="8658946" y="4889647"/>
                <a:ext cx="190800" cy="6012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5322A514-B5CF-6738-245A-A56DE16A18E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650306" y="4881007"/>
                  <a:ext cx="208440" cy="61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1CFE31A-AC80-79B4-D230-C5E75874E17F}"/>
                    </a:ext>
                  </a:extLst>
                </p14:cNvPr>
                <p14:cNvContentPartPr/>
                <p14:nvPr/>
              </p14:nvContentPartPr>
              <p14:xfrm>
                <a:off x="8554186" y="4756447"/>
                <a:ext cx="306360" cy="8175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1CFE31A-AC80-79B4-D230-C5E75874E17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545546" y="4747807"/>
                  <a:ext cx="324000" cy="83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0A310D0C-7FEA-1D05-640B-050D2A0F58FF}"/>
                  </a:ext>
                </a:extLst>
              </p14:cNvPr>
              <p14:cNvContentPartPr/>
              <p14:nvPr/>
            </p14:nvContentPartPr>
            <p14:xfrm>
              <a:off x="5929066" y="4279807"/>
              <a:ext cx="2571480" cy="34272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0A310D0C-7FEA-1D05-640B-050D2A0F58FF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5920066" y="4271167"/>
                <a:ext cx="2589120" cy="360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18CFFB1-9F1F-81AC-06E4-D594FCAD02C2}"/>
              </a:ext>
            </a:extLst>
          </p:cNvPr>
          <p:cNvGrpSpPr/>
          <p:nvPr/>
        </p:nvGrpSpPr>
        <p:grpSpPr>
          <a:xfrm>
            <a:off x="7275826" y="3695527"/>
            <a:ext cx="1420560" cy="621000"/>
            <a:chOff x="7275826" y="3695527"/>
            <a:chExt cx="1420560" cy="62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C7B385B-5A9A-4644-214F-843DD0CEEEA4}"/>
                    </a:ext>
                  </a:extLst>
                </p14:cNvPr>
                <p14:cNvContentPartPr/>
                <p14:nvPr/>
              </p14:nvContentPartPr>
              <p14:xfrm>
                <a:off x="7275826" y="4045087"/>
                <a:ext cx="615600" cy="271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C7B385B-5A9A-4644-214F-843DD0CEEEA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267186" y="4036447"/>
                  <a:ext cx="63324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72F78D92-C926-EBFC-4209-B2FD9F159353}"/>
                    </a:ext>
                  </a:extLst>
                </p14:cNvPr>
                <p14:cNvContentPartPr/>
                <p14:nvPr/>
              </p14:nvContentPartPr>
              <p14:xfrm>
                <a:off x="7921666" y="3695527"/>
                <a:ext cx="325800" cy="5680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72F78D92-C926-EBFC-4209-B2FD9F15935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912666" y="3686527"/>
                  <a:ext cx="343440" cy="58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F192C81C-78A6-A220-07BB-F425B3A32297}"/>
                    </a:ext>
                  </a:extLst>
                </p14:cNvPr>
                <p14:cNvContentPartPr/>
                <p14:nvPr/>
              </p14:nvContentPartPr>
              <p14:xfrm>
                <a:off x="8371306" y="4289887"/>
                <a:ext cx="360" cy="3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F192C81C-78A6-A220-07BB-F425B3A3229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362666" y="42812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82F3D7EF-37C1-6B21-8C77-B302411B843B}"/>
                    </a:ext>
                  </a:extLst>
                </p14:cNvPr>
                <p14:cNvContentPartPr/>
                <p14:nvPr/>
              </p14:nvContentPartPr>
              <p14:xfrm>
                <a:off x="8192026" y="4067407"/>
                <a:ext cx="78840" cy="1501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82F3D7EF-37C1-6B21-8C77-B302411B843B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183026" y="4058407"/>
                  <a:ext cx="9648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7C2A546-6988-DAF7-D6D9-2087AA853A63}"/>
                    </a:ext>
                  </a:extLst>
                </p14:cNvPr>
                <p14:cNvContentPartPr/>
                <p14:nvPr/>
              </p14:nvContentPartPr>
              <p14:xfrm>
                <a:off x="8381746" y="3745927"/>
                <a:ext cx="192240" cy="1216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7C2A546-6988-DAF7-D6D9-2087AA853A6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372746" y="3737287"/>
                  <a:ext cx="20988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C45389A9-2DAC-ABF8-5251-E0BA8FCBF0DA}"/>
                    </a:ext>
                  </a:extLst>
                </p14:cNvPr>
                <p14:cNvContentPartPr/>
                <p14:nvPr/>
              </p14:nvContentPartPr>
              <p14:xfrm>
                <a:off x="8359426" y="4157407"/>
                <a:ext cx="16560" cy="500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C45389A9-2DAC-ABF8-5251-E0BA8FCBF0D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350786" y="4148767"/>
                  <a:ext cx="342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5523085E-D94A-1EAF-C887-913EF70F8564}"/>
                    </a:ext>
                  </a:extLst>
                </p14:cNvPr>
                <p14:cNvContentPartPr/>
                <p14:nvPr/>
              </p14:nvContentPartPr>
              <p14:xfrm>
                <a:off x="8481466" y="4138327"/>
                <a:ext cx="41040" cy="734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523085E-D94A-1EAF-C887-913EF70F856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472466" y="4129687"/>
                  <a:ext cx="586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6F24507-2FD2-540E-19EE-FF822BE0A577}"/>
                    </a:ext>
                  </a:extLst>
                </p14:cNvPr>
                <p14:cNvContentPartPr/>
                <p14:nvPr/>
              </p14:nvContentPartPr>
              <p14:xfrm>
                <a:off x="8119666" y="3999727"/>
                <a:ext cx="267120" cy="243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6F24507-2FD2-540E-19EE-FF822BE0A57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111026" y="3991087"/>
                  <a:ext cx="28476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2E065A7-780C-8F84-E55D-5C1AFDF3CE93}"/>
                    </a:ext>
                  </a:extLst>
                </p14:cNvPr>
                <p14:cNvContentPartPr/>
                <p14:nvPr/>
              </p14:nvContentPartPr>
              <p14:xfrm>
                <a:off x="8628346" y="4119967"/>
                <a:ext cx="68040" cy="1105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2E065A7-780C-8F84-E55D-5C1AFDF3CE9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619346" y="4110967"/>
                  <a:ext cx="85680" cy="128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3B7B5258-C81C-717E-E890-0C719894A0D9}"/>
              </a:ext>
            </a:extLst>
          </p:cNvPr>
          <p:cNvSpPr txBox="1"/>
          <p:nvPr/>
        </p:nvSpPr>
        <p:spPr>
          <a:xfrm>
            <a:off x="2532441" y="-51183"/>
            <a:ext cx="3908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Two equivalent models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25D908-D6FB-7B6C-8EF9-EE49C14A3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8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6122"/>
    </mc:Choice>
    <mc:Fallback>
      <p:transition advTm="106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09E3A-6924-2C82-4CC1-7D6F7E96E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99B88E6-FB2F-BCB7-E655-BB1E6D9E91A0}"/>
              </a:ext>
            </a:extLst>
          </p:cNvPr>
          <p:cNvGrpSpPr/>
          <p:nvPr/>
        </p:nvGrpSpPr>
        <p:grpSpPr>
          <a:xfrm>
            <a:off x="743760" y="2336760"/>
            <a:ext cx="1843560" cy="681840"/>
            <a:chOff x="1789426" y="5006647"/>
            <a:chExt cx="1843560" cy="68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C2FB834-A258-B930-4E5B-1C964545BDC0}"/>
                    </a:ext>
                  </a:extLst>
                </p14:cNvPr>
                <p14:cNvContentPartPr/>
                <p14:nvPr/>
              </p14:nvContentPartPr>
              <p14:xfrm>
                <a:off x="1789426" y="5006647"/>
                <a:ext cx="313560" cy="4057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C2FB834-A258-B930-4E5B-1C964545BDC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780426" y="4997647"/>
                  <a:ext cx="331200" cy="4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77BBBFF-4C80-9CCF-EB11-B72D7330C251}"/>
                    </a:ext>
                  </a:extLst>
                </p14:cNvPr>
                <p14:cNvContentPartPr/>
                <p14:nvPr/>
              </p14:nvContentPartPr>
              <p14:xfrm>
                <a:off x="2178226" y="5015287"/>
                <a:ext cx="234720" cy="255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77BBBFF-4C80-9CCF-EB11-B72D7330C25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169586" y="5006287"/>
                  <a:ext cx="2523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1F0AF52-0DE1-5219-4CB7-39E1AC988435}"/>
                    </a:ext>
                  </a:extLst>
                </p14:cNvPr>
                <p14:cNvContentPartPr/>
                <p14:nvPr/>
              </p14:nvContentPartPr>
              <p14:xfrm>
                <a:off x="2208106" y="5072167"/>
                <a:ext cx="140760" cy="322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1F0AF52-0DE1-5219-4CB7-39E1AC98843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199106" y="5063167"/>
                  <a:ext cx="15840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802E77F-0CEC-D97B-9F8D-881BC1A6749D}"/>
                    </a:ext>
                  </a:extLst>
                </p14:cNvPr>
                <p14:cNvContentPartPr/>
                <p14:nvPr/>
              </p14:nvContentPartPr>
              <p14:xfrm>
                <a:off x="2434906" y="5333527"/>
                <a:ext cx="81720" cy="2224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802E77F-0CEC-D97B-9F8D-881BC1A6749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426266" y="5324887"/>
                  <a:ext cx="993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8B44930-AEAD-A9F1-9811-45C9D309BB09}"/>
                    </a:ext>
                  </a:extLst>
                </p14:cNvPr>
                <p14:cNvContentPartPr/>
                <p14:nvPr/>
              </p14:nvContentPartPr>
              <p14:xfrm>
                <a:off x="2358226" y="5026447"/>
                <a:ext cx="122040" cy="47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8B44930-AEAD-A9F1-9811-45C9D309BB0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349586" y="5017807"/>
                  <a:ext cx="13968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59381A7-90A9-999D-E32B-AD5665B85FBD}"/>
                    </a:ext>
                  </a:extLst>
                </p14:cNvPr>
                <p14:cNvContentPartPr/>
                <p14:nvPr/>
              </p14:nvContentPartPr>
              <p14:xfrm>
                <a:off x="2833066" y="5243887"/>
                <a:ext cx="158400" cy="23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59381A7-90A9-999D-E32B-AD5665B85FB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824066" y="5234887"/>
                  <a:ext cx="1760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EACA238-9F35-CB78-1584-4A0BC9310959}"/>
                    </a:ext>
                  </a:extLst>
                </p14:cNvPr>
                <p14:cNvContentPartPr/>
                <p14:nvPr/>
              </p14:nvContentPartPr>
              <p14:xfrm>
                <a:off x="2891386" y="5333887"/>
                <a:ext cx="9216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EACA238-9F35-CB78-1584-4A0BC931095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882386" y="5324887"/>
                  <a:ext cx="10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A3CB2F9-ED70-A7E0-BBA1-9A0BBBA60E92}"/>
                    </a:ext>
                  </a:extLst>
                </p14:cNvPr>
                <p14:cNvContentPartPr/>
                <p14:nvPr/>
              </p14:nvContentPartPr>
              <p14:xfrm>
                <a:off x="3192706" y="5236327"/>
                <a:ext cx="8892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A3CB2F9-ED70-A7E0-BBA1-9A0BBBA60E9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183706" y="5227327"/>
                  <a:ext cx="106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627B45C-69DB-6081-F566-0CEF11229574}"/>
                    </a:ext>
                  </a:extLst>
                </p14:cNvPr>
                <p14:cNvContentPartPr/>
                <p14:nvPr/>
              </p14:nvContentPartPr>
              <p14:xfrm>
                <a:off x="3451546" y="5075407"/>
                <a:ext cx="168840" cy="253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D627B45C-69DB-6081-F566-0CEF1122957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442906" y="5066767"/>
                  <a:ext cx="18648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639FBE1-F419-83B4-7052-70B09FE83FF9}"/>
                    </a:ext>
                  </a:extLst>
                </p14:cNvPr>
                <p14:cNvContentPartPr/>
                <p14:nvPr/>
              </p14:nvContentPartPr>
              <p14:xfrm>
                <a:off x="3457666" y="5222287"/>
                <a:ext cx="175320" cy="176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639FBE1-F419-83B4-7052-70B09FE83FF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448666" y="5213287"/>
                  <a:ext cx="1929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52BD5BE-CF67-66C4-C42E-B8EB0CC83A8D}"/>
                    </a:ext>
                  </a:extLst>
                </p14:cNvPr>
                <p14:cNvContentPartPr/>
                <p14:nvPr/>
              </p14:nvContentPartPr>
              <p14:xfrm>
                <a:off x="2567386" y="5346487"/>
                <a:ext cx="157320" cy="3420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52BD5BE-CF67-66C4-C42E-B8EB0CC83A8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558386" y="5337487"/>
                  <a:ext cx="174960" cy="35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8992BE66-79B7-4191-750D-B3280D4E4B37}"/>
                  </a:ext>
                </a:extLst>
              </p14:cNvPr>
              <p14:cNvContentPartPr/>
              <p14:nvPr/>
            </p14:nvContentPartPr>
            <p14:xfrm>
              <a:off x="2651040" y="2107800"/>
              <a:ext cx="212400" cy="22824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8992BE66-79B7-4191-750D-B3280D4E4B37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642040" y="2098800"/>
                <a:ext cx="23004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27854960-0E6A-4C88-B080-2B84CA08BDE0}"/>
                  </a:ext>
                </a:extLst>
              </p14:cNvPr>
              <p14:cNvContentPartPr/>
              <p14:nvPr/>
            </p14:nvContentPartPr>
            <p14:xfrm>
              <a:off x="2951640" y="2101320"/>
              <a:ext cx="161640" cy="2178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27854960-0E6A-4C88-B080-2B84CA08BDE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942640" y="2092320"/>
                <a:ext cx="17928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CBD198CB-6F1F-799C-4362-82828BE7E7D9}"/>
                  </a:ext>
                </a:extLst>
              </p14:cNvPr>
              <p14:cNvContentPartPr/>
              <p14:nvPr/>
            </p14:nvContentPartPr>
            <p14:xfrm>
              <a:off x="2958480" y="2237760"/>
              <a:ext cx="135720" cy="133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CBD198CB-6F1F-799C-4362-82828BE7E7D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949456" y="2228997"/>
                <a:ext cx="153407" cy="304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F0B0D1F2-969F-E225-3FBA-C8D5C90CAD5F}"/>
                  </a:ext>
                </a:extLst>
              </p14:cNvPr>
              <p14:cNvContentPartPr/>
              <p14:nvPr/>
            </p14:nvContentPartPr>
            <p14:xfrm>
              <a:off x="2928240" y="1975320"/>
              <a:ext cx="169200" cy="1051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F0B0D1F2-969F-E225-3FBA-C8D5C90CAD5F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919240" y="1966289"/>
                <a:ext cx="186840" cy="1228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F4AE2AAD-F3F5-C261-F5D4-A407F5FDC7D1}"/>
                  </a:ext>
                </a:extLst>
              </p14:cNvPr>
              <p14:cNvContentPartPr/>
              <p14:nvPr/>
            </p14:nvContentPartPr>
            <p14:xfrm>
              <a:off x="2634840" y="2386080"/>
              <a:ext cx="913680" cy="453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F4AE2AAD-F3F5-C261-F5D4-A407F5FDC7D1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625840" y="2377080"/>
                <a:ext cx="9313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B0B1837-B4DC-E149-0CEC-55F5B5F6DC44}"/>
                  </a:ext>
                </a:extLst>
              </p14:cNvPr>
              <p14:cNvContentPartPr/>
              <p14:nvPr/>
            </p14:nvContentPartPr>
            <p14:xfrm>
              <a:off x="2705400" y="2592000"/>
              <a:ext cx="171720" cy="2703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B0B1837-B4DC-E149-0CEC-55F5B5F6DC44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696400" y="2583000"/>
                <a:ext cx="189360" cy="28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7256097D-407A-47C6-5D4F-7DC0B38EC11D}"/>
              </a:ext>
            </a:extLst>
          </p:cNvPr>
          <p:cNvGrpSpPr/>
          <p:nvPr/>
        </p:nvGrpSpPr>
        <p:grpSpPr>
          <a:xfrm>
            <a:off x="2975040" y="2584440"/>
            <a:ext cx="499680" cy="585360"/>
            <a:chOff x="4020706" y="5254327"/>
            <a:chExt cx="499680" cy="58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2617F32-8273-1901-BFDE-44E67CBEA285}"/>
                    </a:ext>
                  </a:extLst>
                </p14:cNvPr>
                <p14:cNvContentPartPr/>
                <p14:nvPr/>
              </p14:nvContentPartPr>
              <p14:xfrm>
                <a:off x="4032946" y="5254327"/>
                <a:ext cx="215280" cy="33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2617F32-8273-1901-BFDE-44E67CBEA28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023946" y="5245327"/>
                  <a:ext cx="2329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F17DFCF-678C-2107-520A-5B5F64916048}"/>
                    </a:ext>
                  </a:extLst>
                </p14:cNvPr>
                <p14:cNvContentPartPr/>
                <p14:nvPr/>
              </p14:nvContentPartPr>
              <p14:xfrm>
                <a:off x="4020706" y="5279527"/>
                <a:ext cx="150480" cy="358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F17DFCF-678C-2107-520A-5B5F6491604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011706" y="5270887"/>
                  <a:ext cx="16812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B8D5357-7252-A8CA-48DC-E10B71CDB982}"/>
                    </a:ext>
                  </a:extLst>
                </p14:cNvPr>
                <p14:cNvContentPartPr/>
                <p14:nvPr/>
              </p14:nvContentPartPr>
              <p14:xfrm>
                <a:off x="4255426" y="5556367"/>
                <a:ext cx="79560" cy="99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B8D5357-7252-A8CA-48DC-E10B71CDB98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246426" y="5547727"/>
                  <a:ext cx="972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CFF5A65-F3BD-9BF6-F2DE-722B867DCA96}"/>
                    </a:ext>
                  </a:extLst>
                </p14:cNvPr>
                <p14:cNvContentPartPr/>
                <p14:nvPr/>
              </p14:nvContentPartPr>
              <p14:xfrm>
                <a:off x="4386106" y="5583727"/>
                <a:ext cx="134280" cy="255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CFF5A65-F3BD-9BF6-F2DE-722B867DCA9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377466" y="5575087"/>
                  <a:ext cx="151920" cy="27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1FF76861-40F0-00D6-8258-F0168CA982B8}"/>
                  </a:ext>
                </a:extLst>
              </p14:cNvPr>
              <p14:cNvContentPartPr/>
              <p14:nvPr/>
            </p14:nvContentPartPr>
            <p14:xfrm>
              <a:off x="3783600" y="2411280"/>
              <a:ext cx="66240" cy="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1FF76861-40F0-00D6-8258-F0168CA982B8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774600" y="2402280"/>
                <a:ext cx="83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F0592805-ABED-1D64-7DC4-D2CEB000804A}"/>
                  </a:ext>
                </a:extLst>
              </p14:cNvPr>
              <p14:cNvContentPartPr/>
              <p14:nvPr/>
            </p14:nvContentPartPr>
            <p14:xfrm>
              <a:off x="3796920" y="2540520"/>
              <a:ext cx="85680" cy="25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F0592805-ABED-1D64-7DC4-D2CEB000804A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787920" y="2531520"/>
                <a:ext cx="103320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738C2FC-C70F-33FB-EBDB-7A0A20344DB2}"/>
              </a:ext>
            </a:extLst>
          </p:cNvPr>
          <p:cNvGrpSpPr/>
          <p:nvPr/>
        </p:nvGrpSpPr>
        <p:grpSpPr>
          <a:xfrm>
            <a:off x="4114800" y="2057400"/>
            <a:ext cx="3700080" cy="1044720"/>
            <a:chOff x="5160466" y="4727287"/>
            <a:chExt cx="3700080" cy="104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171977E-F68F-D8B6-263A-5275E178D5E2}"/>
                    </a:ext>
                  </a:extLst>
                </p14:cNvPr>
                <p14:cNvContentPartPr/>
                <p14:nvPr/>
              </p14:nvContentPartPr>
              <p14:xfrm>
                <a:off x="5160466" y="5075047"/>
                <a:ext cx="11484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171977E-F68F-D8B6-263A-5275E178D5E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151466" y="5066047"/>
                  <a:ext cx="132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6FBFAAE-F2E3-1941-F481-6558656CE5AF}"/>
                    </a:ext>
                  </a:extLst>
                </p14:cNvPr>
                <p14:cNvContentPartPr/>
                <p14:nvPr/>
              </p14:nvContentPartPr>
              <p14:xfrm>
                <a:off x="5387266" y="4964167"/>
                <a:ext cx="132480" cy="2937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6FBFAAE-F2E3-1941-F481-6558656CE5A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378266" y="4955527"/>
                  <a:ext cx="1501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DE2C448-01C7-293C-528E-0141CDC3BA6D}"/>
                    </a:ext>
                  </a:extLst>
                </p14:cNvPr>
                <p14:cNvContentPartPr/>
                <p14:nvPr/>
              </p14:nvContentPartPr>
              <p14:xfrm>
                <a:off x="5386906" y="5176207"/>
                <a:ext cx="107640" cy="248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DE2C448-01C7-293C-528E-0141CDC3BA6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377906" y="5167207"/>
                  <a:ext cx="1252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E3648C7-B532-6A57-D11E-EE0E35DFB8AC}"/>
                    </a:ext>
                  </a:extLst>
                </p14:cNvPr>
                <p14:cNvContentPartPr/>
                <p14:nvPr/>
              </p14:nvContentPartPr>
              <p14:xfrm>
                <a:off x="5588866" y="4727287"/>
                <a:ext cx="201600" cy="831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E3648C7-B532-6A57-D11E-EE0E35DFB8A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579866" y="4718647"/>
                  <a:ext cx="219240" cy="84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023C99D-34BA-2A24-4117-06E8700C62BA}"/>
                    </a:ext>
                  </a:extLst>
                </p14:cNvPr>
                <p14:cNvContentPartPr/>
                <p14:nvPr/>
              </p14:nvContentPartPr>
              <p14:xfrm>
                <a:off x="5805226" y="4863007"/>
                <a:ext cx="145800" cy="3747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023C99D-34BA-2A24-4117-06E8700C62B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796586" y="4854007"/>
                  <a:ext cx="16344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CD5610E-1BD9-01CA-D9B1-B34F4011BEC4}"/>
                    </a:ext>
                  </a:extLst>
                </p14:cNvPr>
                <p14:cNvContentPartPr/>
                <p14:nvPr/>
              </p14:nvContentPartPr>
              <p14:xfrm>
                <a:off x="5963266" y="4931767"/>
                <a:ext cx="179280" cy="1620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CD5610E-1BD9-01CA-D9B1-B34F4011BEC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954266" y="4922767"/>
                  <a:ext cx="19692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EBD1139-39E3-C07A-9C7A-45EBF1C807FC}"/>
                    </a:ext>
                  </a:extLst>
                </p14:cNvPr>
                <p14:cNvContentPartPr/>
                <p14:nvPr/>
              </p14:nvContentPartPr>
              <p14:xfrm>
                <a:off x="6168466" y="5076127"/>
                <a:ext cx="92160" cy="172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EBD1139-39E3-C07A-9C7A-45EBF1C807F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159466" y="5067487"/>
                  <a:ext cx="1098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62210DAB-88C8-7CD1-0A19-5EC5C78FB186}"/>
                    </a:ext>
                  </a:extLst>
                </p14:cNvPr>
                <p14:cNvContentPartPr/>
                <p14:nvPr/>
              </p14:nvContentPartPr>
              <p14:xfrm>
                <a:off x="6324706" y="4964527"/>
                <a:ext cx="245160" cy="171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62210DAB-88C8-7CD1-0A19-5EC5C78FB18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315706" y="4955527"/>
                  <a:ext cx="2628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9F04710-C51C-000D-7EAE-539BCE56156D}"/>
                    </a:ext>
                  </a:extLst>
                </p14:cNvPr>
                <p14:cNvContentPartPr/>
                <p14:nvPr/>
              </p14:nvContentPartPr>
              <p14:xfrm>
                <a:off x="6575266" y="5099887"/>
                <a:ext cx="168480" cy="2174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9F04710-C51C-000D-7EAE-539BCE56156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566626" y="5091247"/>
                  <a:ext cx="1861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D379700-9D78-3C5C-7719-C5F6FF3C07BD}"/>
                    </a:ext>
                  </a:extLst>
                </p14:cNvPr>
                <p14:cNvContentPartPr/>
                <p14:nvPr/>
              </p14:nvContentPartPr>
              <p14:xfrm>
                <a:off x="6689026" y="4819447"/>
                <a:ext cx="165240" cy="3981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D379700-9D78-3C5C-7719-C5F6FF3C07B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680026" y="4810447"/>
                  <a:ext cx="18288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584C51D-FA88-AB2F-1025-3AA55057C9E0}"/>
                    </a:ext>
                  </a:extLst>
                </p14:cNvPr>
                <p14:cNvContentPartPr/>
                <p14:nvPr/>
              </p14:nvContentPartPr>
              <p14:xfrm>
                <a:off x="6761386" y="5346847"/>
                <a:ext cx="68400" cy="2145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584C51D-FA88-AB2F-1025-3AA55057C9E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752386" y="5337847"/>
                  <a:ext cx="860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7171DEA-752B-DB56-3E4E-A27E8FB0E2A4}"/>
                    </a:ext>
                  </a:extLst>
                </p14:cNvPr>
                <p14:cNvContentPartPr/>
                <p14:nvPr/>
              </p14:nvContentPartPr>
              <p14:xfrm>
                <a:off x="6721426" y="5411647"/>
                <a:ext cx="181080" cy="720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7171DEA-752B-DB56-3E4E-A27E8FB0E2A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712426" y="5402647"/>
                  <a:ext cx="19872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E13FC99-B83D-B968-12E0-746A2617217E}"/>
                    </a:ext>
                  </a:extLst>
                </p14:cNvPr>
                <p14:cNvContentPartPr/>
                <p14:nvPr/>
              </p14:nvContentPartPr>
              <p14:xfrm>
                <a:off x="6866866" y="5295367"/>
                <a:ext cx="598320" cy="4766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E13FC99-B83D-B968-12E0-746A2617217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858226" y="5286727"/>
                  <a:ext cx="615960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A217B5F-3E3A-4655-97FB-BFC902A33B6D}"/>
                    </a:ext>
                  </a:extLst>
                </p14:cNvPr>
                <p14:cNvContentPartPr/>
                <p14:nvPr/>
              </p14:nvContentPartPr>
              <p14:xfrm>
                <a:off x="7329106" y="5430367"/>
                <a:ext cx="134640" cy="158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A217B5F-3E3A-4655-97FB-BFC902A33B6D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320466" y="5421727"/>
                  <a:ext cx="1522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2740307-0B9E-CB40-B339-7C214C83E0C3}"/>
                    </a:ext>
                  </a:extLst>
                </p14:cNvPr>
                <p14:cNvContentPartPr/>
                <p14:nvPr/>
              </p14:nvContentPartPr>
              <p14:xfrm>
                <a:off x="7556986" y="5172967"/>
                <a:ext cx="117000" cy="25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2740307-0B9E-CB40-B339-7C214C83E0C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547986" y="5164327"/>
                  <a:ext cx="1346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0DA3D0D-6CF2-885D-5790-465DD0EB02B3}"/>
                    </a:ext>
                  </a:extLst>
                </p14:cNvPr>
                <p14:cNvContentPartPr/>
                <p14:nvPr/>
              </p14:nvContentPartPr>
              <p14:xfrm>
                <a:off x="7814746" y="4865527"/>
                <a:ext cx="164160" cy="4233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0DA3D0D-6CF2-885D-5790-465DD0EB02B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805746" y="4856527"/>
                  <a:ext cx="18180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12AA23F-C06A-5E21-243A-99EEB57169B6}"/>
                    </a:ext>
                  </a:extLst>
                </p14:cNvPr>
                <p14:cNvContentPartPr/>
                <p14:nvPr/>
              </p14:nvContentPartPr>
              <p14:xfrm>
                <a:off x="7945066" y="5052727"/>
                <a:ext cx="218160" cy="185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12AA23F-C06A-5E21-243A-99EEB57169B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936066" y="5044087"/>
                  <a:ext cx="2358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8EB04DD-6318-5EEA-9AFB-3110D29A0B5A}"/>
                    </a:ext>
                  </a:extLst>
                </p14:cNvPr>
                <p14:cNvContentPartPr/>
                <p14:nvPr/>
              </p14:nvContentPartPr>
              <p14:xfrm>
                <a:off x="8195986" y="5189167"/>
                <a:ext cx="74880" cy="2138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8EB04DD-6318-5EEA-9AFB-3110D29A0B5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187346" y="5180167"/>
                  <a:ext cx="9252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310F062-186F-3519-83C1-3777EED04950}"/>
                    </a:ext>
                  </a:extLst>
                </p14:cNvPr>
                <p14:cNvContentPartPr/>
                <p14:nvPr/>
              </p14:nvContentPartPr>
              <p14:xfrm>
                <a:off x="8318026" y="5037967"/>
                <a:ext cx="180000" cy="1620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310F062-186F-3519-83C1-3777EED04950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309026" y="5029327"/>
                  <a:ext cx="1976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708AC98-1FDA-9835-DA19-FA399CB6FFFD}"/>
                    </a:ext>
                  </a:extLst>
                </p14:cNvPr>
                <p14:cNvContentPartPr/>
                <p14:nvPr/>
              </p14:nvContentPartPr>
              <p14:xfrm>
                <a:off x="8549866" y="5143447"/>
                <a:ext cx="185400" cy="2055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708AC98-1FDA-9835-DA19-FA399CB6FFF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540866" y="5134447"/>
                  <a:ext cx="20304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5322A514-B5CF-6738-245A-A56DE16A18E1}"/>
                    </a:ext>
                  </a:extLst>
                </p14:cNvPr>
                <p14:cNvContentPartPr/>
                <p14:nvPr/>
              </p14:nvContentPartPr>
              <p14:xfrm>
                <a:off x="8658946" y="4889647"/>
                <a:ext cx="190800" cy="6012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5322A514-B5CF-6738-245A-A56DE16A18E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650306" y="4881007"/>
                  <a:ext cx="208440" cy="61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1CFE31A-AC80-79B4-D230-C5E75874E17F}"/>
                    </a:ext>
                  </a:extLst>
                </p14:cNvPr>
                <p14:cNvContentPartPr/>
                <p14:nvPr/>
              </p14:nvContentPartPr>
              <p14:xfrm>
                <a:off x="8554186" y="4756447"/>
                <a:ext cx="306360" cy="8175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1CFE31A-AC80-79B4-D230-C5E75874E17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545546" y="4747807"/>
                  <a:ext cx="324000" cy="835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3B7B5258-C81C-717E-E890-0C719894A0D9}"/>
              </a:ext>
            </a:extLst>
          </p:cNvPr>
          <p:cNvSpPr txBox="1"/>
          <p:nvPr/>
        </p:nvSpPr>
        <p:spPr>
          <a:xfrm>
            <a:off x="1987428" y="-51183"/>
            <a:ext cx="4998483" cy="104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But avoid J becoming too big</a:t>
            </a:r>
          </a:p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(Regularization)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4D8F6B3-0FAB-D6E3-2E30-179AF13988A9}"/>
              </a:ext>
            </a:extLst>
          </p:cNvPr>
          <p:cNvGrpSpPr/>
          <p:nvPr/>
        </p:nvGrpSpPr>
        <p:grpSpPr>
          <a:xfrm>
            <a:off x="4360768" y="3555418"/>
            <a:ext cx="1985760" cy="827640"/>
            <a:chOff x="4360768" y="3555418"/>
            <a:chExt cx="1985760" cy="82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38FBDC88-8C41-C40E-D1E5-7B3C1C3687FC}"/>
                    </a:ext>
                  </a:extLst>
                </p14:cNvPr>
                <p14:cNvContentPartPr/>
                <p14:nvPr/>
              </p14:nvContentPartPr>
              <p14:xfrm>
                <a:off x="4581808" y="3569458"/>
                <a:ext cx="3960" cy="5475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38FBDC88-8C41-C40E-D1E5-7B3C1C3687FC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573168" y="3560818"/>
                  <a:ext cx="21600" cy="56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2368C6D-24EA-96DA-8D68-39A81C2571FD}"/>
                    </a:ext>
                  </a:extLst>
                </p14:cNvPr>
                <p14:cNvContentPartPr/>
                <p14:nvPr/>
              </p14:nvContentPartPr>
              <p14:xfrm>
                <a:off x="4360768" y="3848818"/>
                <a:ext cx="54468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2368C6D-24EA-96DA-8D68-39A81C2571F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352128" y="3839818"/>
                  <a:ext cx="56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5AC66F1-A7C8-1FDA-D5FE-10F72FF030E2}"/>
                    </a:ext>
                  </a:extLst>
                </p14:cNvPr>
                <p14:cNvContentPartPr/>
                <p14:nvPr/>
              </p14:nvContentPartPr>
              <p14:xfrm>
                <a:off x="5080048" y="3568018"/>
                <a:ext cx="401400" cy="372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5AC66F1-A7C8-1FDA-D5FE-10F72FF030E2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071408" y="3559378"/>
                  <a:ext cx="41904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89BF58B-A046-F13E-8D50-30988CED9F6E}"/>
                    </a:ext>
                  </a:extLst>
                </p14:cNvPr>
                <p14:cNvContentPartPr/>
                <p14:nvPr/>
              </p14:nvContentPartPr>
              <p14:xfrm>
                <a:off x="5108848" y="3701938"/>
                <a:ext cx="259560" cy="226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89BF58B-A046-F13E-8D50-30988CED9F6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099848" y="3693298"/>
                  <a:ext cx="2772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77D23C2-1453-5233-3788-B288869E883F}"/>
                    </a:ext>
                  </a:extLst>
                </p14:cNvPr>
                <p14:cNvContentPartPr/>
                <p14:nvPr/>
              </p14:nvContentPartPr>
              <p14:xfrm>
                <a:off x="5475688" y="3555418"/>
                <a:ext cx="415440" cy="19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77D23C2-1453-5233-3788-B288869E883F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467048" y="3546418"/>
                  <a:ext cx="4330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B6F1AAD-1A2C-9748-7B95-2D756AA1EACC}"/>
                    </a:ext>
                  </a:extLst>
                </p14:cNvPr>
                <p14:cNvContentPartPr/>
                <p14:nvPr/>
              </p14:nvContentPartPr>
              <p14:xfrm>
                <a:off x="5551648" y="3598258"/>
                <a:ext cx="217440" cy="4208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B6F1AAD-1A2C-9748-7B95-2D756AA1EAC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542648" y="3589258"/>
                  <a:ext cx="235080" cy="43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D9CD961-8908-E92E-2B38-69AD7C57E87D}"/>
                    </a:ext>
                  </a:extLst>
                </p14:cNvPr>
                <p14:cNvContentPartPr/>
                <p14:nvPr/>
              </p14:nvContentPartPr>
              <p14:xfrm>
                <a:off x="5724808" y="3598258"/>
                <a:ext cx="36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D9CD961-8908-E92E-2B38-69AD7C57E87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715808" y="35896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12ACC45-82CA-DFE0-0CDD-5B2134CD7D69}"/>
                    </a:ext>
                  </a:extLst>
                </p14:cNvPr>
                <p14:cNvContentPartPr/>
                <p14:nvPr/>
              </p14:nvContentPartPr>
              <p14:xfrm>
                <a:off x="5918488" y="4014058"/>
                <a:ext cx="119880" cy="1339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12ACC45-82CA-DFE0-0CDD-5B2134CD7D6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909848" y="4005418"/>
                  <a:ext cx="1375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07A23C5-327A-7E8F-3790-48D752D0B666}"/>
                    </a:ext>
                  </a:extLst>
                </p14:cNvPr>
                <p14:cNvContentPartPr/>
                <p14:nvPr/>
              </p14:nvContentPartPr>
              <p14:xfrm>
                <a:off x="6090928" y="4008298"/>
                <a:ext cx="255600" cy="3747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07A23C5-327A-7E8F-3790-48D752D0B66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081928" y="3999658"/>
                  <a:ext cx="27324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07582DF-F13A-E979-1A52-6C251CE15FC1}"/>
                    </a:ext>
                  </a:extLst>
                </p14:cNvPr>
                <p14:cNvContentPartPr/>
                <p14:nvPr/>
              </p14:nvContentPartPr>
              <p14:xfrm>
                <a:off x="6219088" y="4014058"/>
                <a:ext cx="1800" cy="1022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07582DF-F13A-E979-1A52-6C251CE15FC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210088" y="4005058"/>
                  <a:ext cx="19440" cy="119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DEA0D9-2468-A0B2-3F64-C714330C0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9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1082"/>
    </mc:Choice>
    <mc:Fallback>
      <p:transition advClick="0" advTm="51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420347" y="2819400"/>
            <a:ext cx="6303329" cy="158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9E. How to extract the</a:t>
            </a: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averages?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38A22C-33DC-25D8-F063-16DD82CC0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5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330"/>
    </mc:Choice>
    <mc:Fallback>
      <p:transition advClick="0" advTm="4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09E3A-6924-2C82-4CC1-7D6F7E96E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B7B5258-C81C-717E-E890-0C719894A0D9}"/>
              </a:ext>
            </a:extLst>
          </p:cNvPr>
          <p:cNvSpPr txBox="1"/>
          <p:nvPr/>
        </p:nvSpPr>
        <p:spPr>
          <a:xfrm>
            <a:off x="2298408" y="-51183"/>
            <a:ext cx="4376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Finding the averages &lt;…&gt;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C60DC05-AB46-7607-F99C-DF4E20BC8CAA}"/>
              </a:ext>
            </a:extLst>
          </p:cNvPr>
          <p:cNvGrpSpPr/>
          <p:nvPr/>
        </p:nvGrpSpPr>
        <p:grpSpPr>
          <a:xfrm>
            <a:off x="1016728" y="1172938"/>
            <a:ext cx="1076400" cy="632520"/>
            <a:chOff x="1016728" y="1172938"/>
            <a:chExt cx="1076400" cy="63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81C982D-E38F-6615-CAAD-E43CD633E0B6}"/>
                    </a:ext>
                  </a:extLst>
                </p14:cNvPr>
                <p14:cNvContentPartPr/>
                <p14:nvPr/>
              </p14:nvContentPartPr>
              <p14:xfrm>
                <a:off x="1016728" y="1172938"/>
                <a:ext cx="255960" cy="6325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81C982D-E38F-6615-CAAD-E43CD633E0B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08088" y="1163938"/>
                  <a:ext cx="273600" cy="65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D59AB9F-A274-F89F-B05A-EE5FCD7039E0}"/>
                    </a:ext>
                  </a:extLst>
                </p14:cNvPr>
                <p14:cNvContentPartPr/>
                <p14:nvPr/>
              </p14:nvContentPartPr>
              <p14:xfrm>
                <a:off x="1293928" y="1347178"/>
                <a:ext cx="369000" cy="2746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D59AB9F-A274-F89F-B05A-EE5FCD7039E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84928" y="1338538"/>
                  <a:ext cx="38664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E3E061E-E4AC-942D-27A0-BD6C34DE61B6}"/>
                    </a:ext>
                  </a:extLst>
                </p14:cNvPr>
                <p14:cNvContentPartPr/>
                <p14:nvPr/>
              </p14:nvContentPartPr>
              <p14:xfrm>
                <a:off x="1738888" y="1544458"/>
                <a:ext cx="84600" cy="1684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E3E061E-E4AC-942D-27A0-BD6C34DE61B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29888" y="1535458"/>
                  <a:ext cx="1022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40C917F-74F9-B7FB-07E0-C304E87C70F3}"/>
                    </a:ext>
                  </a:extLst>
                </p14:cNvPr>
                <p14:cNvContentPartPr/>
                <p14:nvPr/>
              </p14:nvContentPartPr>
              <p14:xfrm>
                <a:off x="1881448" y="1229098"/>
                <a:ext cx="211680" cy="478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40C917F-74F9-B7FB-07E0-C304E87C70F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72808" y="1220458"/>
                  <a:ext cx="229320" cy="49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09D7F5F-E026-C1C4-D4C9-6E4F14E9DC42}"/>
              </a:ext>
            </a:extLst>
          </p:cNvPr>
          <p:cNvGrpSpPr/>
          <p:nvPr/>
        </p:nvGrpSpPr>
        <p:grpSpPr>
          <a:xfrm>
            <a:off x="2366728" y="1347538"/>
            <a:ext cx="184680" cy="137520"/>
            <a:chOff x="2366728" y="1347538"/>
            <a:chExt cx="184680" cy="13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EC6118A-790E-BE2A-572B-8124E54D349D}"/>
                    </a:ext>
                  </a:extLst>
                </p14:cNvPr>
                <p14:cNvContentPartPr/>
                <p14:nvPr/>
              </p14:nvContentPartPr>
              <p14:xfrm>
                <a:off x="2366728" y="1347538"/>
                <a:ext cx="174240" cy="32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EC6118A-790E-BE2A-572B-8124E54D349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57728" y="1338898"/>
                  <a:ext cx="191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48BD236-54DA-EE5C-EFD9-439EB8C7907E}"/>
                    </a:ext>
                  </a:extLst>
                </p14:cNvPr>
                <p14:cNvContentPartPr/>
                <p14:nvPr/>
              </p14:nvContentPartPr>
              <p14:xfrm>
                <a:off x="2384008" y="1484698"/>
                <a:ext cx="16740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48BD236-54DA-EE5C-EFD9-439EB8C7907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375008" y="1475698"/>
                  <a:ext cx="1850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2A19ACD-0DBD-28A0-CFC7-88AA54C6438B}"/>
              </a:ext>
            </a:extLst>
          </p:cNvPr>
          <p:cNvGrpSpPr/>
          <p:nvPr/>
        </p:nvGrpSpPr>
        <p:grpSpPr>
          <a:xfrm>
            <a:off x="786508" y="4036917"/>
            <a:ext cx="751320" cy="619920"/>
            <a:chOff x="1101328" y="2941978"/>
            <a:chExt cx="751320" cy="61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BE22F64-09A9-ED1B-34D0-8C54F32A5FB0}"/>
                    </a:ext>
                  </a:extLst>
                </p14:cNvPr>
                <p14:cNvContentPartPr/>
                <p14:nvPr/>
              </p14:nvContentPartPr>
              <p14:xfrm>
                <a:off x="1237768" y="2941978"/>
                <a:ext cx="81000" cy="583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BE22F64-09A9-ED1B-34D0-8C54F32A5FB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228768" y="2932978"/>
                  <a:ext cx="98640" cy="60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295F57A-4055-1229-2200-798440ABE3E9}"/>
                    </a:ext>
                  </a:extLst>
                </p14:cNvPr>
                <p14:cNvContentPartPr/>
                <p14:nvPr/>
              </p14:nvContentPartPr>
              <p14:xfrm>
                <a:off x="1101328" y="3420778"/>
                <a:ext cx="280440" cy="15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295F57A-4055-1229-2200-798440ABE3E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92688" y="3412138"/>
                  <a:ext cx="2980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D14E64C-BCD6-AF73-90DD-A2E2FC3F9CDA}"/>
                    </a:ext>
                  </a:extLst>
                </p14:cNvPr>
                <p14:cNvContentPartPr/>
                <p14:nvPr/>
              </p14:nvContentPartPr>
              <p14:xfrm>
                <a:off x="1414528" y="3438778"/>
                <a:ext cx="204840" cy="1231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D14E64C-BCD6-AF73-90DD-A2E2FC3F9CD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405888" y="3430138"/>
                  <a:ext cx="22248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C1BC685-AFCE-429C-EF06-582AA36F1024}"/>
                    </a:ext>
                  </a:extLst>
                </p14:cNvPr>
                <p14:cNvContentPartPr/>
                <p14:nvPr/>
              </p14:nvContentPartPr>
              <p14:xfrm>
                <a:off x="1682728" y="3382618"/>
                <a:ext cx="14868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C1BC685-AFCE-429C-EF06-582AA36F102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74088" y="3373978"/>
                  <a:ext cx="166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5C81A5F-D21C-12AA-56BF-13C8F1DF485D}"/>
                    </a:ext>
                  </a:extLst>
                </p14:cNvPr>
                <p14:cNvContentPartPr/>
                <p14:nvPr/>
              </p14:nvContentPartPr>
              <p14:xfrm>
                <a:off x="1712968" y="3473338"/>
                <a:ext cx="13968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5C81A5F-D21C-12AA-56BF-13C8F1DF485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704328" y="3464338"/>
                  <a:ext cx="1573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BC20F5F-451F-8B9B-CD5B-92B61DDB9D7A}"/>
                  </a:ext>
                </a:extLst>
              </p14:cNvPr>
              <p14:cNvContentPartPr/>
              <p14:nvPr/>
            </p14:nvContentPartPr>
            <p14:xfrm>
              <a:off x="1876948" y="3573237"/>
              <a:ext cx="378000" cy="22806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BC20F5F-451F-8B9B-CD5B-92B61DDB9D7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68308" y="3564597"/>
                <a:ext cx="395640" cy="22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CE059962-8FB4-9AC0-D200-E95BE9D1C818}"/>
                  </a:ext>
                </a:extLst>
              </p14:cNvPr>
              <p14:cNvContentPartPr/>
              <p14:nvPr/>
            </p14:nvContentPartPr>
            <p14:xfrm>
              <a:off x="2196628" y="3814437"/>
              <a:ext cx="360" cy="270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CE059962-8FB4-9AC0-D200-E95BE9D1C81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187628" y="3805437"/>
                <a:ext cx="1800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6CAA8B33-2421-C2BF-D384-4B497A635B71}"/>
                  </a:ext>
                </a:extLst>
              </p14:cNvPr>
              <p14:cNvContentPartPr/>
              <p14:nvPr/>
            </p14:nvContentPartPr>
            <p14:xfrm>
              <a:off x="2106628" y="3989397"/>
              <a:ext cx="224640" cy="288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6CAA8B33-2421-C2BF-D384-4B497A635B7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097988" y="3980397"/>
                <a:ext cx="242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C4F78AC5-025F-C323-4360-543886C295EB}"/>
                  </a:ext>
                </a:extLst>
              </p14:cNvPr>
              <p14:cNvContentPartPr/>
              <p14:nvPr/>
            </p14:nvContentPartPr>
            <p14:xfrm>
              <a:off x="2354308" y="3748557"/>
              <a:ext cx="360" cy="3567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C4F78AC5-025F-C323-4360-543886C295E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45668" y="3739917"/>
                <a:ext cx="18000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5E99AF2-BCE7-3F54-ADC7-8D9E027C0CDD}"/>
                  </a:ext>
                </a:extLst>
              </p14:cNvPr>
              <p14:cNvContentPartPr/>
              <p14:nvPr/>
            </p14:nvContentPartPr>
            <p14:xfrm>
              <a:off x="2601628" y="3944757"/>
              <a:ext cx="151560" cy="129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5E99AF2-BCE7-3F54-ADC7-8D9E027C0CD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592988" y="3936117"/>
                <a:ext cx="16920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0488AE76-AD09-12A8-722B-7155222D3C00}"/>
                  </a:ext>
                </a:extLst>
              </p14:cNvPr>
              <p14:cNvContentPartPr/>
              <p14:nvPr/>
            </p14:nvContentPartPr>
            <p14:xfrm>
              <a:off x="2698468" y="3894717"/>
              <a:ext cx="360" cy="13932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0488AE76-AD09-12A8-722B-7155222D3C0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689468" y="3886077"/>
                <a:ext cx="1800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C7FFC31B-E9F5-ABEF-15B4-CF3E28AE833C}"/>
                  </a:ext>
                </a:extLst>
              </p14:cNvPr>
              <p14:cNvContentPartPr/>
              <p14:nvPr/>
            </p14:nvContentPartPr>
            <p14:xfrm>
              <a:off x="2849668" y="3740277"/>
              <a:ext cx="360" cy="30744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C7FFC31B-E9F5-ABEF-15B4-CF3E28AE833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840668" y="3731277"/>
                <a:ext cx="1800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1DECB820-0D41-392F-845E-B14210E8C587}"/>
                  </a:ext>
                </a:extLst>
              </p14:cNvPr>
              <p14:cNvContentPartPr/>
              <p14:nvPr/>
            </p14:nvContentPartPr>
            <p14:xfrm>
              <a:off x="3162508" y="3960957"/>
              <a:ext cx="114480" cy="324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1DECB820-0D41-392F-845E-B14210E8C58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53508" y="3952317"/>
                <a:ext cx="1321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3B57EA3D-491C-1B0C-32E0-1D3FDD911394}"/>
                  </a:ext>
                </a:extLst>
              </p14:cNvPr>
              <p14:cNvContentPartPr/>
              <p14:nvPr/>
            </p14:nvContentPartPr>
            <p14:xfrm>
              <a:off x="3347908" y="3748197"/>
              <a:ext cx="9360" cy="3513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3B57EA3D-491C-1B0C-32E0-1D3FDD91139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338908" y="3739197"/>
                <a:ext cx="2700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45491102-D6F6-303A-B94E-7AAA385093E2}"/>
                  </a:ext>
                </a:extLst>
              </p14:cNvPr>
              <p14:cNvContentPartPr/>
              <p14:nvPr/>
            </p14:nvContentPartPr>
            <p14:xfrm>
              <a:off x="1887194" y="3163071"/>
              <a:ext cx="159840" cy="10152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45491102-D6F6-303A-B94E-7AAA385093E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878554" y="3154431"/>
                <a:ext cx="1774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0DE97247-8BEC-6557-BBF4-9628E38D1836}"/>
                  </a:ext>
                </a:extLst>
              </p14:cNvPr>
              <p14:cNvContentPartPr/>
              <p14:nvPr/>
            </p14:nvContentPartPr>
            <p14:xfrm>
              <a:off x="1970714" y="3163071"/>
              <a:ext cx="338040" cy="3636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0DE97247-8BEC-6557-BBF4-9628E38D183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62074" y="3154431"/>
                <a:ext cx="35568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B13EE5D8-3198-39C4-7B55-5E55C46E6198}"/>
                  </a:ext>
                </a:extLst>
              </p14:cNvPr>
              <p14:cNvContentPartPr/>
              <p14:nvPr/>
            </p14:nvContentPartPr>
            <p14:xfrm>
              <a:off x="2454194" y="2904591"/>
              <a:ext cx="314280" cy="31104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B13EE5D8-3198-39C4-7B55-5E55C46E619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445554" y="2895951"/>
                <a:ext cx="33192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D521CE3D-24EB-5728-D1ED-0DEF60F7E6DE}"/>
                  </a:ext>
                </a:extLst>
              </p14:cNvPr>
              <p14:cNvContentPartPr/>
              <p14:nvPr/>
            </p14:nvContentPartPr>
            <p14:xfrm>
              <a:off x="2862434" y="3077031"/>
              <a:ext cx="165240" cy="360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D521CE3D-24EB-5728-D1ED-0DEF60F7E6D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853434" y="3068031"/>
                <a:ext cx="18288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A2A2ACFB-C078-FC2D-3052-011DFE8C2729}"/>
                  </a:ext>
                </a:extLst>
              </p14:cNvPr>
              <p14:cNvContentPartPr/>
              <p14:nvPr/>
            </p14:nvContentPartPr>
            <p14:xfrm>
              <a:off x="2945954" y="3083871"/>
              <a:ext cx="19440" cy="36792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A2A2ACFB-C078-FC2D-3052-011DFE8C2729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936954" y="3075231"/>
                <a:ext cx="37080" cy="38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4" name="Group 183">
            <a:extLst>
              <a:ext uri="{FF2B5EF4-FFF2-40B4-BE49-F238E27FC236}">
                <a16:creationId xmlns:a16="http://schemas.microsoft.com/office/drawing/2014/main" id="{FB3AFBD1-8A96-2215-95F8-F5744FF9D752}"/>
              </a:ext>
            </a:extLst>
          </p:cNvPr>
          <p:cNvGrpSpPr/>
          <p:nvPr/>
        </p:nvGrpSpPr>
        <p:grpSpPr>
          <a:xfrm>
            <a:off x="2060548" y="3607797"/>
            <a:ext cx="2345040" cy="3183120"/>
            <a:chOff x="2375368" y="2512858"/>
            <a:chExt cx="2345040" cy="318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66ED449E-B086-30F7-DE8E-74CC58E52F29}"/>
                    </a:ext>
                  </a:extLst>
                </p14:cNvPr>
                <p14:cNvContentPartPr/>
                <p14:nvPr/>
              </p14:nvContentPartPr>
              <p14:xfrm>
                <a:off x="4685848" y="2512858"/>
                <a:ext cx="34560" cy="23792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66ED449E-B086-30F7-DE8E-74CC58E52F2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677208" y="2504218"/>
                  <a:ext cx="52200" cy="23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77A8D99C-990B-6A3C-5942-B2D9EDBF98E3}"/>
                    </a:ext>
                  </a:extLst>
                </p14:cNvPr>
                <p14:cNvContentPartPr/>
                <p14:nvPr/>
              </p14:nvContentPartPr>
              <p14:xfrm>
                <a:off x="2375368" y="4940338"/>
                <a:ext cx="2122920" cy="2008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77A8D99C-990B-6A3C-5942-B2D9EDBF98E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366728" y="4931698"/>
                  <a:ext cx="214056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B1DA9C64-6195-DCCC-86A7-A333BBD900C2}"/>
                    </a:ext>
                  </a:extLst>
                </p14:cNvPr>
                <p14:cNvContentPartPr/>
                <p14:nvPr/>
              </p14:nvContentPartPr>
              <p14:xfrm>
                <a:off x="2547088" y="5250298"/>
                <a:ext cx="297000" cy="68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B1DA9C64-6195-DCCC-86A7-A333BBD900C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538448" y="5241658"/>
                  <a:ext cx="3146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DB5B3CC-6362-7E6C-8E3C-6313EDF04634}"/>
                    </a:ext>
                  </a:extLst>
                </p14:cNvPr>
                <p14:cNvContentPartPr/>
                <p14:nvPr/>
              </p14:nvContentPartPr>
              <p14:xfrm>
                <a:off x="2709448" y="5250298"/>
                <a:ext cx="360" cy="1875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DB5B3CC-6362-7E6C-8E3C-6313EDF0463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700448" y="5241658"/>
                  <a:ext cx="180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FFADD7B5-397C-812A-E62F-4681725ACD5C}"/>
                    </a:ext>
                  </a:extLst>
                </p14:cNvPr>
                <p14:cNvContentPartPr/>
                <p14:nvPr/>
              </p14:nvContentPartPr>
              <p14:xfrm>
                <a:off x="2630968" y="5444338"/>
                <a:ext cx="162360" cy="3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FFADD7B5-397C-812A-E62F-4681725ACD5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621968" y="5435338"/>
                  <a:ext cx="180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C5D540E4-D950-BB6A-DDAA-856FE42D5A3E}"/>
                    </a:ext>
                  </a:extLst>
                </p14:cNvPr>
                <p14:cNvContentPartPr/>
                <p14:nvPr/>
              </p14:nvContentPartPr>
              <p14:xfrm>
                <a:off x="2814928" y="5179738"/>
                <a:ext cx="717840" cy="5162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C5D540E4-D950-BB6A-DDAA-856FE42D5A3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805928" y="5171098"/>
                  <a:ext cx="73548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D9428C6C-FFF3-66B3-2C53-E96E94A56350}"/>
                    </a:ext>
                  </a:extLst>
                </p14:cNvPr>
                <p14:cNvContentPartPr/>
                <p14:nvPr/>
              </p14:nvContentPartPr>
              <p14:xfrm>
                <a:off x="3339808" y="5327698"/>
                <a:ext cx="169920" cy="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D9428C6C-FFF3-66B3-2C53-E96E94A5635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331168" y="5319058"/>
                  <a:ext cx="187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0DAA9317-07D4-8931-A689-347359259D5A}"/>
              </a:ext>
            </a:extLst>
          </p:cNvPr>
          <p:cNvGrpSpPr/>
          <p:nvPr/>
        </p:nvGrpSpPr>
        <p:grpSpPr>
          <a:xfrm>
            <a:off x="4486948" y="5963997"/>
            <a:ext cx="1094760" cy="882000"/>
            <a:chOff x="4801768" y="4869058"/>
            <a:chExt cx="1094760" cy="88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75572F08-1249-C7BF-7511-11651BA8C608}"/>
                    </a:ext>
                  </a:extLst>
                </p14:cNvPr>
                <p14:cNvContentPartPr/>
                <p14:nvPr/>
              </p14:nvContentPartPr>
              <p14:xfrm>
                <a:off x="4801768" y="4869058"/>
                <a:ext cx="808200" cy="2365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75572F08-1249-C7BF-7511-11651BA8C60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793128" y="4860418"/>
                  <a:ext cx="82584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611CBC60-9C30-75B9-B4D7-2CCAC31A4ED4}"/>
                    </a:ext>
                  </a:extLst>
                </p14:cNvPr>
                <p14:cNvContentPartPr/>
                <p14:nvPr/>
              </p14:nvContentPartPr>
              <p14:xfrm>
                <a:off x="4841008" y="5259298"/>
                <a:ext cx="211320" cy="2325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611CBC60-9C30-75B9-B4D7-2CCAC31A4ED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832008" y="5250298"/>
                  <a:ext cx="22896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15A07CF6-57B5-6472-81B6-4C9B7EF348B7}"/>
                    </a:ext>
                  </a:extLst>
                </p14:cNvPr>
                <p14:cNvContentPartPr/>
                <p14:nvPr/>
              </p14:nvContentPartPr>
              <p14:xfrm>
                <a:off x="5078608" y="5085058"/>
                <a:ext cx="795600" cy="6660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15A07CF6-57B5-6472-81B6-4C9B7EF348B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069608" y="5076058"/>
                  <a:ext cx="813240" cy="68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D37DBC8C-E214-D1DA-D477-3AF0B71BE923}"/>
                    </a:ext>
                  </a:extLst>
                </p14:cNvPr>
                <p14:cNvContentPartPr/>
                <p14:nvPr/>
              </p14:nvContentPartPr>
              <p14:xfrm>
                <a:off x="5761888" y="5229058"/>
                <a:ext cx="134640" cy="331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D37DBC8C-E214-D1DA-D477-3AF0B71BE92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752888" y="5220058"/>
                  <a:ext cx="1522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D023A3A6-610F-1424-9E4A-CDD2DCA9E5C7}"/>
                    </a:ext>
                  </a:extLst>
                </p14:cNvPr>
                <p14:cNvContentPartPr/>
                <p14:nvPr/>
              </p14:nvContentPartPr>
              <p14:xfrm>
                <a:off x="5208568" y="5281258"/>
                <a:ext cx="186480" cy="3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D023A3A6-610F-1424-9E4A-CDD2DCA9E5C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199568" y="5272258"/>
                  <a:ext cx="2041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6FE659E-B7A2-A9AD-151F-E1011AE85817}"/>
              </a:ext>
            </a:extLst>
          </p:cNvPr>
          <p:cNvGrpSpPr/>
          <p:nvPr/>
        </p:nvGrpSpPr>
        <p:grpSpPr>
          <a:xfrm>
            <a:off x="2925268" y="1047999"/>
            <a:ext cx="453960" cy="936720"/>
            <a:chOff x="3107608" y="824458"/>
            <a:chExt cx="453960" cy="93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C7D6BF0B-93CD-36DB-B347-950BFFDDA7BD}"/>
                    </a:ext>
                  </a:extLst>
                </p14:cNvPr>
                <p14:cNvContentPartPr/>
                <p14:nvPr/>
              </p14:nvContentPartPr>
              <p14:xfrm>
                <a:off x="3107608" y="824458"/>
                <a:ext cx="389160" cy="5716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C7D6BF0B-93CD-36DB-B347-950BFFDDA7B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098968" y="815818"/>
                  <a:ext cx="406800" cy="58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DA4BD6DE-98B9-9F51-7FDE-FC1376821ADE}"/>
                    </a:ext>
                  </a:extLst>
                </p14:cNvPr>
                <p14:cNvContentPartPr/>
                <p14:nvPr/>
              </p14:nvContentPartPr>
              <p14:xfrm>
                <a:off x="3161968" y="1597738"/>
                <a:ext cx="139320" cy="1544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DA4BD6DE-98B9-9F51-7FDE-FC1376821AD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152968" y="1589098"/>
                  <a:ext cx="1569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B4633091-CDAA-E830-34AE-D11EA40E15A6}"/>
                    </a:ext>
                  </a:extLst>
                </p14:cNvPr>
                <p14:cNvContentPartPr/>
                <p14:nvPr/>
              </p14:nvContentPartPr>
              <p14:xfrm>
                <a:off x="3385528" y="1630858"/>
                <a:ext cx="50400" cy="3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B4633091-CDAA-E830-34AE-D11EA40E15A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376528" y="1622218"/>
                  <a:ext cx="68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74BDF183-F7A2-38CF-08EE-1733CD032465}"/>
                    </a:ext>
                  </a:extLst>
                </p14:cNvPr>
                <p14:cNvContentPartPr/>
                <p14:nvPr/>
              </p14:nvContentPartPr>
              <p14:xfrm>
                <a:off x="3400288" y="1707178"/>
                <a:ext cx="95040" cy="3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74BDF183-F7A2-38CF-08EE-1733CD03246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391288" y="1698178"/>
                  <a:ext cx="11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9A03A89-8026-8A8A-AE5C-CA40E6B4BF47}"/>
                    </a:ext>
                  </a:extLst>
                </p14:cNvPr>
                <p14:cNvContentPartPr/>
                <p14:nvPr/>
              </p14:nvContentPartPr>
              <p14:xfrm>
                <a:off x="3561208" y="1569658"/>
                <a:ext cx="360" cy="1915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9A03A89-8026-8A8A-AE5C-CA40E6B4BF4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552208" y="1560658"/>
                  <a:ext cx="18000" cy="20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1293BE66-38F5-BEC0-37AD-EC2DF7020EA2}"/>
              </a:ext>
            </a:extLst>
          </p:cNvPr>
          <p:cNvGrpSpPr/>
          <p:nvPr/>
        </p:nvGrpSpPr>
        <p:grpSpPr>
          <a:xfrm>
            <a:off x="3573988" y="1055919"/>
            <a:ext cx="602640" cy="689760"/>
            <a:chOff x="3756328" y="832378"/>
            <a:chExt cx="602640" cy="68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7C10F190-C555-E80F-D7B5-90D22FD9D565}"/>
                    </a:ext>
                  </a:extLst>
                </p14:cNvPr>
                <p14:cNvContentPartPr/>
                <p14:nvPr/>
              </p14:nvContentPartPr>
              <p14:xfrm>
                <a:off x="3847768" y="901498"/>
                <a:ext cx="92880" cy="3139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7C10F190-C555-E80F-D7B5-90D22FD9D56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839128" y="892858"/>
                  <a:ext cx="11052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473C9C44-5CC4-4D23-D0AA-259191AA982B}"/>
                    </a:ext>
                  </a:extLst>
                </p14:cNvPr>
                <p14:cNvContentPartPr/>
                <p14:nvPr/>
              </p14:nvContentPartPr>
              <p14:xfrm>
                <a:off x="3801328" y="1123978"/>
                <a:ext cx="189360" cy="122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473C9C44-5CC4-4D23-D0AA-259191AA982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792328" y="1115338"/>
                  <a:ext cx="2070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307871B6-50B9-7846-FF89-EC5242BF5052}"/>
                    </a:ext>
                  </a:extLst>
                </p14:cNvPr>
                <p14:cNvContentPartPr/>
                <p14:nvPr/>
              </p14:nvContentPartPr>
              <p14:xfrm>
                <a:off x="3985648" y="1183378"/>
                <a:ext cx="156240" cy="903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307871B6-50B9-7846-FF89-EC5242BF505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977008" y="1174378"/>
                  <a:ext cx="17388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8554206E-D73E-626E-71F3-09C630A46D08}"/>
                    </a:ext>
                  </a:extLst>
                </p14:cNvPr>
                <p14:cNvContentPartPr/>
                <p14:nvPr/>
              </p14:nvContentPartPr>
              <p14:xfrm>
                <a:off x="4209928" y="878458"/>
                <a:ext cx="149040" cy="5720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8554206E-D73E-626E-71F3-09C630A46D0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201288" y="869818"/>
                  <a:ext cx="166680" cy="58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896AAC92-82EB-2BE3-52E0-CFCC892141CC}"/>
                    </a:ext>
                  </a:extLst>
                </p14:cNvPr>
                <p14:cNvContentPartPr/>
                <p14:nvPr/>
              </p14:nvContentPartPr>
              <p14:xfrm>
                <a:off x="3756328" y="832378"/>
                <a:ext cx="163440" cy="6897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896AAC92-82EB-2BE3-52E0-CFCC892141C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747328" y="823738"/>
                  <a:ext cx="181080" cy="70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C403C673-E8E9-ED91-3FF9-F081C5C8F885}"/>
              </a:ext>
            </a:extLst>
          </p:cNvPr>
          <p:cNvGrpSpPr/>
          <p:nvPr/>
        </p:nvGrpSpPr>
        <p:grpSpPr>
          <a:xfrm>
            <a:off x="4292188" y="1657119"/>
            <a:ext cx="293400" cy="204840"/>
            <a:chOff x="4474528" y="1433578"/>
            <a:chExt cx="293400" cy="20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8FC94139-9CBB-DDAF-851B-920118540508}"/>
                    </a:ext>
                  </a:extLst>
                </p14:cNvPr>
                <p14:cNvContentPartPr/>
                <p14:nvPr/>
              </p14:nvContentPartPr>
              <p14:xfrm>
                <a:off x="4474528" y="1433578"/>
                <a:ext cx="150120" cy="2048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8FC94139-9CBB-DDAF-851B-92011854050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465528" y="1424938"/>
                  <a:ext cx="16776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4F300E7F-583F-FCD6-7C1A-732BC2BAF2AF}"/>
                    </a:ext>
                  </a:extLst>
                </p14:cNvPr>
                <p14:cNvContentPartPr/>
                <p14:nvPr/>
              </p14:nvContentPartPr>
              <p14:xfrm>
                <a:off x="4652368" y="1483618"/>
                <a:ext cx="115560" cy="1015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4F300E7F-583F-FCD6-7C1A-732BC2BAF2A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643368" y="1474978"/>
                  <a:ext cx="13320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9D963B03-530D-98F0-4FF5-029CD7B787C9}"/>
                    </a:ext>
                  </a:extLst>
                </p14:cNvPr>
                <p14:cNvContentPartPr/>
                <p14:nvPr/>
              </p14:nvContentPartPr>
              <p14:xfrm>
                <a:off x="4651288" y="1604938"/>
                <a:ext cx="3600" cy="151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9D963B03-530D-98F0-4FF5-029CD7B787C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642648" y="1595938"/>
                  <a:ext cx="21240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213" name="Ink 212">
                <a:extLst>
                  <a:ext uri="{FF2B5EF4-FFF2-40B4-BE49-F238E27FC236}">
                    <a16:creationId xmlns:a16="http://schemas.microsoft.com/office/drawing/2014/main" id="{FAAAFE43-BD94-A499-A524-96EA58A902FF}"/>
                  </a:ext>
                </a:extLst>
              </p14:cNvPr>
              <p14:cNvContentPartPr/>
              <p14:nvPr/>
            </p14:nvContentPartPr>
            <p14:xfrm>
              <a:off x="2922101" y="746319"/>
              <a:ext cx="149760" cy="136080"/>
            </p14:xfrm>
          </p:contentPart>
        </mc:Choice>
        <mc:Fallback xmlns="">
          <p:pic>
            <p:nvPicPr>
              <p:cNvPr id="213" name="Ink 212">
                <a:extLst>
                  <a:ext uri="{FF2B5EF4-FFF2-40B4-BE49-F238E27FC236}">
                    <a16:creationId xmlns:a16="http://schemas.microsoft.com/office/drawing/2014/main" id="{FAAAFE43-BD94-A499-A524-96EA58A902F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913101" y="737679"/>
                <a:ext cx="167400" cy="15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19" name="Group 218">
            <a:extLst>
              <a:ext uri="{FF2B5EF4-FFF2-40B4-BE49-F238E27FC236}">
                <a16:creationId xmlns:a16="http://schemas.microsoft.com/office/drawing/2014/main" id="{2FAE54CF-F455-54DB-7D2A-B9495D77D5C8}"/>
              </a:ext>
            </a:extLst>
          </p:cNvPr>
          <p:cNvGrpSpPr/>
          <p:nvPr/>
        </p:nvGrpSpPr>
        <p:grpSpPr>
          <a:xfrm>
            <a:off x="4791328" y="1016338"/>
            <a:ext cx="516600" cy="282240"/>
            <a:chOff x="4791328" y="1016338"/>
            <a:chExt cx="516600" cy="28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69A0A9AC-6003-CE9E-D33C-2A23EB4A0BC0}"/>
                    </a:ext>
                  </a:extLst>
                </p14:cNvPr>
                <p14:cNvContentPartPr/>
                <p14:nvPr/>
              </p14:nvContentPartPr>
              <p14:xfrm>
                <a:off x="4977448" y="1016338"/>
                <a:ext cx="360" cy="1890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69A0A9AC-6003-CE9E-D33C-2A23EB4A0BC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968808" y="1007698"/>
                  <a:ext cx="180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81737A76-EA48-D800-DE5D-5E3FB3527E3B}"/>
                    </a:ext>
                  </a:extLst>
                </p14:cNvPr>
                <p14:cNvContentPartPr/>
                <p14:nvPr/>
              </p14:nvContentPartPr>
              <p14:xfrm>
                <a:off x="4791328" y="1295338"/>
                <a:ext cx="516600" cy="32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81737A76-EA48-D800-DE5D-5E3FB3527E3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782688" y="1286698"/>
                  <a:ext cx="53424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9D4004DD-BFC3-80C6-40CB-25803003E050}"/>
                  </a:ext>
                </a:extLst>
              </p14:cNvPr>
              <p14:cNvContentPartPr/>
              <p14:nvPr/>
            </p14:nvContentPartPr>
            <p14:xfrm>
              <a:off x="4922008" y="1476058"/>
              <a:ext cx="201240" cy="194760"/>
            </p14:xfrm>
          </p:contentPart>
        </mc:Choice>
        <mc:Fallback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9D4004DD-BFC3-80C6-40CB-25803003E050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913024" y="1467058"/>
                <a:ext cx="218849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B0BA7E68-EDA0-5FE0-BABB-3F64095B60D0}"/>
                  </a:ext>
                </a:extLst>
              </p14:cNvPr>
              <p14:cNvContentPartPr/>
              <p14:nvPr/>
            </p14:nvContentPartPr>
            <p14:xfrm>
              <a:off x="4778728" y="816178"/>
              <a:ext cx="705240" cy="13068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B0BA7E68-EDA0-5FE0-BABB-3F64095B60D0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769728" y="807538"/>
                <a:ext cx="722880" cy="14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1" name="Group 230">
            <a:extLst>
              <a:ext uri="{FF2B5EF4-FFF2-40B4-BE49-F238E27FC236}">
                <a16:creationId xmlns:a16="http://schemas.microsoft.com/office/drawing/2014/main" id="{A8A68D92-A077-F45A-DCC0-A2D878CA3595}"/>
              </a:ext>
            </a:extLst>
          </p:cNvPr>
          <p:cNvGrpSpPr/>
          <p:nvPr/>
        </p:nvGrpSpPr>
        <p:grpSpPr>
          <a:xfrm>
            <a:off x="5737768" y="618898"/>
            <a:ext cx="276120" cy="431280"/>
            <a:chOff x="5737768" y="618898"/>
            <a:chExt cx="276120" cy="43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57F05967-94F6-8ACF-3FEE-889556D42E98}"/>
                    </a:ext>
                  </a:extLst>
                </p14:cNvPr>
                <p14:cNvContentPartPr/>
                <p14:nvPr/>
              </p14:nvContentPartPr>
              <p14:xfrm>
                <a:off x="5742448" y="669658"/>
                <a:ext cx="4680" cy="2019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57F05967-94F6-8ACF-3FEE-889556D42E9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733448" y="660658"/>
                  <a:ext cx="223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C2D1E146-5320-6284-11DC-54EE991B31EA}"/>
                    </a:ext>
                  </a:extLst>
                </p14:cNvPr>
                <p14:cNvContentPartPr/>
                <p14:nvPr/>
              </p14:nvContentPartPr>
              <p14:xfrm>
                <a:off x="5737768" y="618898"/>
                <a:ext cx="126000" cy="1969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C2D1E146-5320-6284-11DC-54EE991B31E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729128" y="609898"/>
                  <a:ext cx="1436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93CE1E28-4EB3-6EAC-73E6-5AB6E2FB3BC8}"/>
                    </a:ext>
                  </a:extLst>
                </p14:cNvPr>
                <p14:cNvContentPartPr/>
                <p14:nvPr/>
              </p14:nvContentPartPr>
              <p14:xfrm>
                <a:off x="5878888" y="853618"/>
                <a:ext cx="360" cy="1360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93CE1E28-4EB3-6EAC-73E6-5AB6E2FB3BC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869888" y="844618"/>
                  <a:ext cx="180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0D0FA211-6CB0-4B42-02AF-AE3307A43E51}"/>
                    </a:ext>
                  </a:extLst>
                </p14:cNvPr>
                <p14:cNvContentPartPr/>
                <p14:nvPr/>
              </p14:nvContentPartPr>
              <p14:xfrm>
                <a:off x="5891848" y="882058"/>
                <a:ext cx="122040" cy="1386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0D0FA211-6CB0-4B42-02AF-AE3307A43E5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882848" y="873418"/>
                  <a:ext cx="13968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A68D4A84-7A81-8680-E300-0EB82DBF95E3}"/>
                    </a:ext>
                  </a:extLst>
                </p14:cNvPr>
                <p14:cNvContentPartPr/>
                <p14:nvPr/>
              </p14:nvContentPartPr>
              <p14:xfrm>
                <a:off x="5913808" y="1020298"/>
                <a:ext cx="360" cy="2988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A68D4A84-7A81-8680-E300-0EB82DBF95E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904808" y="1011658"/>
                  <a:ext cx="180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5BA9BF5D-2A33-A773-60DE-747E837749C6}"/>
                    </a:ext>
                  </a:extLst>
                </p14:cNvPr>
                <p14:cNvContentPartPr/>
                <p14:nvPr/>
              </p14:nvContentPartPr>
              <p14:xfrm>
                <a:off x="5770168" y="838858"/>
                <a:ext cx="360" cy="633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5BA9BF5D-2A33-A773-60DE-747E837749C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761168" y="829858"/>
                  <a:ext cx="18000" cy="8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BC9A2E42-312A-C62D-9093-4953F7F82064}"/>
              </a:ext>
            </a:extLst>
          </p:cNvPr>
          <p:cNvGrpSpPr/>
          <p:nvPr/>
        </p:nvGrpSpPr>
        <p:grpSpPr>
          <a:xfrm>
            <a:off x="7503928" y="1083298"/>
            <a:ext cx="900360" cy="250560"/>
            <a:chOff x="7503928" y="1083298"/>
            <a:chExt cx="900360" cy="25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4CE0370F-AFBD-9C31-DF2A-0478DAB9CE76}"/>
                    </a:ext>
                  </a:extLst>
                </p14:cNvPr>
                <p14:cNvContentPartPr/>
                <p14:nvPr/>
              </p14:nvContentPartPr>
              <p14:xfrm>
                <a:off x="7503928" y="1085458"/>
                <a:ext cx="4680" cy="1987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4CE0370F-AFBD-9C31-DF2A-0478DAB9CE7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495288" y="1076818"/>
                  <a:ext cx="223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0B48F53C-0119-C74B-452C-B12A1BDACBB1}"/>
                    </a:ext>
                  </a:extLst>
                </p14:cNvPr>
                <p14:cNvContentPartPr/>
                <p14:nvPr/>
              </p14:nvContentPartPr>
              <p14:xfrm>
                <a:off x="7543888" y="1114618"/>
                <a:ext cx="96480" cy="13968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0B48F53C-0119-C74B-452C-B12A1BDACBB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534888" y="1105978"/>
                  <a:ext cx="11412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EFCFADAD-42C2-0867-FF97-72F9626AB72C}"/>
                    </a:ext>
                  </a:extLst>
                </p14:cNvPr>
                <p14:cNvContentPartPr/>
                <p14:nvPr/>
              </p14:nvContentPartPr>
              <p14:xfrm>
                <a:off x="7710568" y="1153858"/>
                <a:ext cx="75600" cy="36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EFCFADAD-42C2-0867-FF97-72F9626AB72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701928" y="1145218"/>
                  <a:ext cx="93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F0B24265-0B6A-66B4-A66E-D48C701BF6C6}"/>
                    </a:ext>
                  </a:extLst>
                </p14:cNvPr>
                <p14:cNvContentPartPr/>
                <p14:nvPr/>
              </p14:nvContentPartPr>
              <p14:xfrm>
                <a:off x="7742608" y="1241698"/>
                <a:ext cx="140040" cy="36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F0B24265-0B6A-66B4-A66E-D48C701BF6C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733608" y="1232698"/>
                  <a:ext cx="157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67513673-293B-2804-E780-23FF91A14381}"/>
                    </a:ext>
                  </a:extLst>
                </p14:cNvPr>
                <p14:cNvContentPartPr/>
                <p14:nvPr/>
              </p14:nvContentPartPr>
              <p14:xfrm>
                <a:off x="7505728" y="1235578"/>
                <a:ext cx="74520" cy="982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67513673-293B-2804-E780-23FF91A1438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496728" y="1226578"/>
                  <a:ext cx="921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F7CFE1B2-BDE6-A068-CB3E-230456E18157}"/>
                    </a:ext>
                  </a:extLst>
                </p14:cNvPr>
                <p14:cNvContentPartPr/>
                <p14:nvPr/>
              </p14:nvContentPartPr>
              <p14:xfrm>
                <a:off x="8018368" y="1083298"/>
                <a:ext cx="360" cy="2469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F7CFE1B2-BDE6-A068-CB3E-230456E1815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009728" y="1074658"/>
                  <a:ext cx="180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0F94DAF0-30FA-1221-44D3-FD4AE7BA3B6F}"/>
                    </a:ext>
                  </a:extLst>
                </p14:cNvPr>
                <p14:cNvContentPartPr/>
                <p14:nvPr/>
              </p14:nvContentPartPr>
              <p14:xfrm>
                <a:off x="8119168" y="1302538"/>
                <a:ext cx="360" cy="3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0F94DAF0-30FA-1221-44D3-FD4AE7BA3B6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110168" y="129389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0F572F10-C876-E8E4-A6FE-FD27D1B6DFBC}"/>
                    </a:ext>
                  </a:extLst>
                </p14:cNvPr>
                <p14:cNvContentPartPr/>
                <p14:nvPr/>
              </p14:nvContentPartPr>
              <p14:xfrm>
                <a:off x="8236888" y="1302538"/>
                <a:ext cx="3240" cy="3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0F572F10-C876-E8E4-A6FE-FD27D1B6DFBC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228248" y="1293898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5B16B335-C364-DF06-0B23-630D56686AFE}"/>
                    </a:ext>
                  </a:extLst>
                </p14:cNvPr>
                <p14:cNvContentPartPr/>
                <p14:nvPr/>
              </p14:nvContentPartPr>
              <p14:xfrm>
                <a:off x="8403928" y="1302538"/>
                <a:ext cx="360" cy="3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5B16B335-C364-DF06-0B23-630D56686AF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394928" y="129389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244" name="Ink 243">
                <a:extLst>
                  <a:ext uri="{FF2B5EF4-FFF2-40B4-BE49-F238E27FC236}">
                    <a16:creationId xmlns:a16="http://schemas.microsoft.com/office/drawing/2014/main" id="{CC23C991-DC19-08EC-11A1-386A27012B8B}"/>
                  </a:ext>
                </a:extLst>
              </p14:cNvPr>
              <p14:cNvContentPartPr/>
              <p14:nvPr/>
            </p14:nvContentPartPr>
            <p14:xfrm>
              <a:off x="2904568" y="2145298"/>
              <a:ext cx="360" cy="3600"/>
            </p14:xfrm>
          </p:contentPart>
        </mc:Choice>
        <mc:Fallback xmlns="">
          <p:pic>
            <p:nvPicPr>
              <p:cNvPr id="244" name="Ink 243">
                <a:extLst>
                  <a:ext uri="{FF2B5EF4-FFF2-40B4-BE49-F238E27FC236}">
                    <a16:creationId xmlns:a16="http://schemas.microsoft.com/office/drawing/2014/main" id="{CC23C991-DC19-08EC-11A1-386A27012B8B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2895568" y="2136658"/>
                <a:ext cx="18000" cy="2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48" name="Group 247">
            <a:extLst>
              <a:ext uri="{FF2B5EF4-FFF2-40B4-BE49-F238E27FC236}">
                <a16:creationId xmlns:a16="http://schemas.microsoft.com/office/drawing/2014/main" id="{8FBA853E-8C97-B0EE-9155-026F1A06571D}"/>
              </a:ext>
            </a:extLst>
          </p:cNvPr>
          <p:cNvGrpSpPr/>
          <p:nvPr/>
        </p:nvGrpSpPr>
        <p:grpSpPr>
          <a:xfrm>
            <a:off x="8481688" y="1081858"/>
            <a:ext cx="497160" cy="396000"/>
            <a:chOff x="8481688" y="1081858"/>
            <a:chExt cx="497160" cy="39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5B23ECC0-3F8C-982B-9610-67EA40A9A26D}"/>
                    </a:ext>
                  </a:extLst>
                </p14:cNvPr>
                <p14:cNvContentPartPr/>
                <p14:nvPr/>
              </p14:nvContentPartPr>
              <p14:xfrm>
                <a:off x="8481688" y="1081858"/>
                <a:ext cx="249840" cy="19872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5B23ECC0-3F8C-982B-9610-67EA40A9A26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472688" y="1073218"/>
                  <a:ext cx="2674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CE5F8749-3010-E76E-F148-D0E301E8BA0A}"/>
                    </a:ext>
                  </a:extLst>
                </p14:cNvPr>
                <p14:cNvContentPartPr/>
                <p14:nvPr/>
              </p14:nvContentPartPr>
              <p14:xfrm>
                <a:off x="8770048" y="1209658"/>
                <a:ext cx="208800" cy="3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CE5F8749-3010-E76E-F148-D0E301E8BA0A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761408" y="1201018"/>
                  <a:ext cx="226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06ADCD1E-A27C-CBB9-9694-7414E68AAA67}"/>
                    </a:ext>
                  </a:extLst>
                </p14:cNvPr>
                <p14:cNvContentPartPr/>
                <p14:nvPr/>
              </p14:nvContentPartPr>
              <p14:xfrm>
                <a:off x="8854648" y="1243858"/>
                <a:ext cx="20520" cy="23400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06ADCD1E-A27C-CBB9-9694-7414E68AAA6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846008" y="1234858"/>
                  <a:ext cx="38160" cy="251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249" name="Ink 248">
                <a:extLst>
                  <a:ext uri="{FF2B5EF4-FFF2-40B4-BE49-F238E27FC236}">
                    <a16:creationId xmlns:a16="http://schemas.microsoft.com/office/drawing/2014/main" id="{8C27478D-77AA-F5EB-E754-A99542DC8F92}"/>
                  </a:ext>
                </a:extLst>
              </p14:cNvPr>
              <p14:cNvContentPartPr/>
              <p14:nvPr/>
            </p14:nvContentPartPr>
            <p14:xfrm>
              <a:off x="2864968" y="1981858"/>
              <a:ext cx="681120" cy="283320"/>
            </p14:xfrm>
          </p:contentPart>
        </mc:Choice>
        <mc:Fallback xmlns="">
          <p:pic>
            <p:nvPicPr>
              <p:cNvPr id="249" name="Ink 248">
                <a:extLst>
                  <a:ext uri="{FF2B5EF4-FFF2-40B4-BE49-F238E27FC236}">
                    <a16:creationId xmlns:a16="http://schemas.microsoft.com/office/drawing/2014/main" id="{8C27478D-77AA-F5EB-E754-A99542DC8F92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2856328" y="1972858"/>
                <a:ext cx="69876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250" name="Ink 249">
                <a:extLst>
                  <a:ext uri="{FF2B5EF4-FFF2-40B4-BE49-F238E27FC236}">
                    <a16:creationId xmlns:a16="http://schemas.microsoft.com/office/drawing/2014/main" id="{66234783-3485-A9C8-2EB0-11DA84650354}"/>
                  </a:ext>
                </a:extLst>
              </p14:cNvPr>
              <p14:cNvContentPartPr/>
              <p14:nvPr/>
            </p14:nvContentPartPr>
            <p14:xfrm>
              <a:off x="3119668" y="3633016"/>
              <a:ext cx="34200" cy="2334240"/>
            </p14:xfrm>
          </p:contentPart>
        </mc:Choice>
        <mc:Fallback xmlns="">
          <p:pic>
            <p:nvPicPr>
              <p:cNvPr id="250" name="Ink 249">
                <a:extLst>
                  <a:ext uri="{FF2B5EF4-FFF2-40B4-BE49-F238E27FC236}">
                    <a16:creationId xmlns:a16="http://schemas.microsoft.com/office/drawing/2014/main" id="{66234783-3485-A9C8-2EB0-11DA84650354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3110668" y="3624016"/>
                <a:ext cx="51840" cy="23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4C0B07A3-D148-A9EA-6A68-2DB975A4E8D8}"/>
                  </a:ext>
                </a:extLst>
              </p14:cNvPr>
              <p14:cNvContentPartPr/>
              <p14:nvPr/>
            </p14:nvContentPartPr>
            <p14:xfrm>
              <a:off x="3144508" y="3600616"/>
              <a:ext cx="388080" cy="2257920"/>
            </p14:xfrm>
          </p:contentPart>
        </mc:Choice>
        <mc:Fallback xmlns=""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4C0B07A3-D148-A9EA-6A68-2DB975A4E8D8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3135508" y="3591976"/>
                <a:ext cx="405720" cy="22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26412701-6783-0E1E-1C2A-61D6D027258E}"/>
                  </a:ext>
                </a:extLst>
              </p14:cNvPr>
              <p14:cNvContentPartPr/>
              <p14:nvPr/>
            </p14:nvContentPartPr>
            <p14:xfrm>
              <a:off x="3347908" y="3340930"/>
              <a:ext cx="163800" cy="18720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26412701-6783-0E1E-1C2A-61D6D027258E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3339268" y="3332290"/>
                <a:ext cx="181440" cy="20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1" name="Group 270">
            <a:extLst>
              <a:ext uri="{FF2B5EF4-FFF2-40B4-BE49-F238E27FC236}">
                <a16:creationId xmlns:a16="http://schemas.microsoft.com/office/drawing/2014/main" id="{B9536F1A-B903-ED5F-FEAF-C63BE260FF04}"/>
              </a:ext>
            </a:extLst>
          </p:cNvPr>
          <p:cNvGrpSpPr/>
          <p:nvPr/>
        </p:nvGrpSpPr>
        <p:grpSpPr>
          <a:xfrm>
            <a:off x="3256634" y="2356618"/>
            <a:ext cx="2862374" cy="931733"/>
            <a:chOff x="3256634" y="2356618"/>
            <a:chExt cx="2862374" cy="93173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9CDB72EB-8519-77AA-C265-CEA8B8A4A523}"/>
                    </a:ext>
                  </a:extLst>
                </p14:cNvPr>
                <p14:cNvContentPartPr/>
                <p14:nvPr/>
              </p14:nvContentPartPr>
              <p14:xfrm>
                <a:off x="3256634" y="3124911"/>
                <a:ext cx="1905120" cy="604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9CDB72EB-8519-77AA-C265-CEA8B8A4A523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247634" y="3115911"/>
                  <a:ext cx="192276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7325C63-CA8A-6140-4660-D94E003209E2}"/>
                    </a:ext>
                  </a:extLst>
                </p14:cNvPr>
                <p14:cNvContentPartPr/>
                <p14:nvPr/>
              </p14:nvContentPartPr>
              <p14:xfrm>
                <a:off x="5066714" y="3021591"/>
                <a:ext cx="277200" cy="2667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7325C63-CA8A-6140-4660-D94E003209E2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057714" y="3012951"/>
                  <a:ext cx="29484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B0B9458D-65D0-1156-B0B1-E9BA720ACEF6}"/>
                    </a:ext>
                  </a:extLst>
                </p14:cNvPr>
                <p14:cNvContentPartPr/>
                <p14:nvPr/>
              </p14:nvContentPartPr>
              <p14:xfrm>
                <a:off x="5135474" y="3104751"/>
                <a:ext cx="162360" cy="3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B0B9458D-65D0-1156-B0B1-E9BA720ACEF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126834" y="3096111"/>
                  <a:ext cx="180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3705C9CA-2030-C334-CCE0-0F13A542593A}"/>
                    </a:ext>
                  </a:extLst>
                </p14:cNvPr>
                <p14:cNvContentPartPr/>
                <p14:nvPr/>
              </p14:nvContentPartPr>
              <p14:xfrm>
                <a:off x="3471568" y="2685658"/>
                <a:ext cx="360" cy="29628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3705C9CA-2030-C334-CCE0-0F13A542593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462568" y="2676658"/>
                  <a:ext cx="1800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B5F1A920-288C-5789-00A0-9DA71541B1F1}"/>
                    </a:ext>
                  </a:extLst>
                </p14:cNvPr>
                <p14:cNvContentPartPr/>
                <p14:nvPr/>
              </p14:nvContentPartPr>
              <p14:xfrm>
                <a:off x="3494968" y="2800498"/>
                <a:ext cx="3240" cy="93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B5F1A920-288C-5789-00A0-9DA71541B1F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485968" y="2791858"/>
                  <a:ext cx="208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E28B3A13-17CF-7F4D-B061-5A033E01FDF1}"/>
                    </a:ext>
                  </a:extLst>
                </p14:cNvPr>
                <p14:cNvContentPartPr/>
                <p14:nvPr/>
              </p14:nvContentPartPr>
              <p14:xfrm>
                <a:off x="3329728" y="2751178"/>
                <a:ext cx="331560" cy="8748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E28B3A13-17CF-7F4D-B061-5A033E01FDF1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3321088" y="2742538"/>
                  <a:ext cx="34920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DFEDA3F6-E0A1-009B-36B5-C25AA27BD10C}"/>
                    </a:ext>
                  </a:extLst>
                </p14:cNvPr>
                <p14:cNvContentPartPr/>
                <p14:nvPr/>
              </p14:nvContentPartPr>
              <p14:xfrm>
                <a:off x="3493888" y="2814538"/>
                <a:ext cx="97920" cy="1044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DFEDA3F6-E0A1-009B-36B5-C25AA27BD10C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3485248" y="2805538"/>
                  <a:ext cx="1155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742C18B9-9A70-D541-0DB9-9391B2ED1164}"/>
                    </a:ext>
                  </a:extLst>
                </p14:cNvPr>
                <p14:cNvContentPartPr/>
                <p14:nvPr/>
              </p14:nvContentPartPr>
              <p14:xfrm>
                <a:off x="3602248" y="2652538"/>
                <a:ext cx="3240" cy="3290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742C18B9-9A70-D541-0DB9-9391B2ED1164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593608" y="2643898"/>
                  <a:ext cx="2088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32C25F49-7DA5-BC05-001F-D50C6D2FCE9C}"/>
                    </a:ext>
                  </a:extLst>
                </p14:cNvPr>
                <p14:cNvContentPartPr/>
                <p14:nvPr/>
              </p14:nvContentPartPr>
              <p14:xfrm>
                <a:off x="3328648" y="2907418"/>
                <a:ext cx="324720" cy="2016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32C25F49-7DA5-BC05-001F-D50C6D2FCE9C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320008" y="2898418"/>
                  <a:ext cx="3423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2FF6E949-54AC-5167-F832-CDC92AC0EE45}"/>
                    </a:ext>
                  </a:extLst>
                </p14:cNvPr>
                <p14:cNvContentPartPr/>
                <p14:nvPr/>
              </p14:nvContentPartPr>
              <p14:xfrm>
                <a:off x="3771088" y="2632738"/>
                <a:ext cx="255240" cy="50652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2FF6E949-54AC-5167-F832-CDC92AC0EE45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762088" y="2623738"/>
                  <a:ext cx="272880" cy="52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72A6ED27-AA8C-A676-9D21-75F9DAF66270}"/>
                    </a:ext>
                  </a:extLst>
                </p14:cNvPr>
                <p14:cNvContentPartPr/>
                <p14:nvPr/>
              </p14:nvContentPartPr>
              <p14:xfrm>
                <a:off x="3806368" y="2756218"/>
                <a:ext cx="3600" cy="8748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72A6ED27-AA8C-A676-9D21-75F9DAF66270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797728" y="2747218"/>
                  <a:ext cx="212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FCA51AAE-88C9-20A1-99B8-F80FC8B8076B}"/>
                    </a:ext>
                  </a:extLst>
                </p14:cNvPr>
                <p14:cNvContentPartPr/>
                <p14:nvPr/>
              </p14:nvContentPartPr>
              <p14:xfrm>
                <a:off x="4124608" y="2612578"/>
                <a:ext cx="1116000" cy="29520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FCA51AAE-88C9-20A1-99B8-F80FC8B8076B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115608" y="2603578"/>
                  <a:ext cx="113364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5F5995A0-3CEC-DFA7-96B9-6B8169D54A06}"/>
                    </a:ext>
                  </a:extLst>
                </p14:cNvPr>
                <p14:cNvContentPartPr/>
                <p14:nvPr/>
              </p14:nvContentPartPr>
              <p14:xfrm>
                <a:off x="5323408" y="2364538"/>
                <a:ext cx="179280" cy="5774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5F5995A0-3CEC-DFA7-96B9-6B8169D54A06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314768" y="2355538"/>
                  <a:ext cx="196920" cy="59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035C5384-E430-2DD2-9288-8DE373894F83}"/>
                    </a:ext>
                  </a:extLst>
                </p14:cNvPr>
                <p14:cNvContentPartPr/>
                <p14:nvPr/>
              </p14:nvContentPartPr>
              <p14:xfrm>
                <a:off x="5456248" y="2502418"/>
                <a:ext cx="662760" cy="4640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035C5384-E430-2DD2-9288-8DE373894F83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447608" y="2493418"/>
                  <a:ext cx="68040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C4B2B782-B2C0-2C25-E8B9-00CEB0A1F435}"/>
                    </a:ext>
                  </a:extLst>
                </p14:cNvPr>
                <p14:cNvContentPartPr/>
                <p14:nvPr/>
              </p14:nvContentPartPr>
              <p14:xfrm>
                <a:off x="5802208" y="2356618"/>
                <a:ext cx="36360" cy="5112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C4B2B782-B2C0-2C25-E8B9-00CEB0A1F435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793208" y="2347618"/>
                  <a:ext cx="54000" cy="6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32707FFC-F10F-0DDB-7EEF-2559A65775A0}"/>
              </a:ext>
            </a:extLst>
          </p:cNvPr>
          <p:cNvGrpSpPr/>
          <p:nvPr/>
        </p:nvGrpSpPr>
        <p:grpSpPr>
          <a:xfrm>
            <a:off x="3700708" y="3497277"/>
            <a:ext cx="4752720" cy="2256301"/>
            <a:chOff x="3700708" y="3497277"/>
            <a:chExt cx="4752720" cy="225630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CF0B4C30-DD01-C49C-6B12-6CBFE5D9E1AC}"/>
                    </a:ext>
                  </a:extLst>
                </p14:cNvPr>
                <p14:cNvContentPartPr/>
                <p14:nvPr/>
              </p14:nvContentPartPr>
              <p14:xfrm>
                <a:off x="3792868" y="3699597"/>
                <a:ext cx="360" cy="2970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CF0B4C30-DD01-C49C-6B12-6CBFE5D9E1AC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3784228" y="3690957"/>
                  <a:ext cx="1800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C7E15EC0-E8D3-E450-45B6-ACAAB2547A35}"/>
                    </a:ext>
                  </a:extLst>
                </p14:cNvPr>
                <p14:cNvContentPartPr/>
                <p14:nvPr/>
              </p14:nvContentPartPr>
              <p14:xfrm>
                <a:off x="3700708" y="3833877"/>
                <a:ext cx="193680" cy="3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C7E15EC0-E8D3-E450-45B6-ACAAB2547A35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692068" y="3824877"/>
                  <a:ext cx="211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149BE0B-7582-76CB-27D1-B720C50D4366}"/>
                    </a:ext>
                  </a:extLst>
                </p14:cNvPr>
                <p14:cNvContentPartPr/>
                <p14:nvPr/>
              </p14:nvContentPartPr>
              <p14:xfrm>
                <a:off x="4021108" y="3676557"/>
                <a:ext cx="360" cy="3193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149BE0B-7582-76CB-27D1-B720C50D4366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012468" y="3667557"/>
                  <a:ext cx="1800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F61B04C2-E72F-C4D2-20C3-0F793D84937F}"/>
                    </a:ext>
                  </a:extLst>
                </p14:cNvPr>
                <p14:cNvContentPartPr/>
                <p14:nvPr/>
              </p14:nvContentPartPr>
              <p14:xfrm>
                <a:off x="4236388" y="3840717"/>
                <a:ext cx="360" cy="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F61B04C2-E72F-C4D2-20C3-0F793D84937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227388" y="383171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B15EF8A-FDDA-8FFE-18B5-49814D0D6F26}"/>
                    </a:ext>
                  </a:extLst>
                </p14:cNvPr>
                <p14:cNvContentPartPr/>
                <p14:nvPr/>
              </p14:nvContentPartPr>
              <p14:xfrm>
                <a:off x="4434388" y="3833157"/>
                <a:ext cx="3240" cy="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B15EF8A-FDDA-8FFE-18B5-49814D0D6F2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425748" y="3824517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B269DF62-6B9D-FE4B-C44C-3F88C2F9322C}"/>
                    </a:ext>
                  </a:extLst>
                </p14:cNvPr>
                <p14:cNvContentPartPr/>
                <p14:nvPr/>
              </p14:nvContentPartPr>
              <p14:xfrm>
                <a:off x="4647148" y="3830277"/>
                <a:ext cx="360" cy="36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269DF62-6B9D-FE4B-C44C-3F88C2F9322C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638148" y="3821277"/>
                  <a:ext cx="18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5DC9AB34-0BFB-E313-CDA6-1654B75097C9}"/>
                    </a:ext>
                  </a:extLst>
                </p14:cNvPr>
                <p14:cNvContentPartPr/>
                <p14:nvPr/>
              </p14:nvContentPartPr>
              <p14:xfrm>
                <a:off x="4835788" y="3827037"/>
                <a:ext cx="229320" cy="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5DC9AB34-0BFB-E313-CDA6-1654B75097C9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826788" y="3818037"/>
                  <a:ext cx="246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FDC30F15-742F-646F-8742-48DA38DACDFA}"/>
                    </a:ext>
                  </a:extLst>
                </p14:cNvPr>
                <p14:cNvContentPartPr/>
                <p14:nvPr/>
              </p14:nvContentPartPr>
              <p14:xfrm>
                <a:off x="5074828" y="3633717"/>
                <a:ext cx="13680" cy="4057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FDC30F15-742F-646F-8742-48DA38DACDFA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5066188" y="3624717"/>
                  <a:ext cx="31320" cy="4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3C971DB-07C8-17B8-EB3C-DA5AD484FC89}"/>
                    </a:ext>
                  </a:extLst>
                </p14:cNvPr>
                <p14:cNvContentPartPr/>
                <p14:nvPr/>
              </p14:nvContentPartPr>
              <p14:xfrm>
                <a:off x="5105068" y="3497277"/>
                <a:ext cx="359640" cy="21790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3C971DB-07C8-17B8-EB3C-DA5AD484FC89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5096428" y="3488637"/>
                  <a:ext cx="377280" cy="21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F1814B6-EFF0-DFB7-DFB8-D19EEC7BA2E7}"/>
                    </a:ext>
                  </a:extLst>
                </p14:cNvPr>
                <p14:cNvContentPartPr/>
                <p14:nvPr/>
              </p14:nvContentPartPr>
              <p14:xfrm>
                <a:off x="5647948" y="3509157"/>
                <a:ext cx="144360" cy="2430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F1814B6-EFF0-DFB7-DFB8-D19EEC7BA2E7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5639308" y="3500157"/>
                  <a:ext cx="16200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20D17F72-C158-79B6-CE40-902239996894}"/>
                    </a:ext>
                  </a:extLst>
                </p14:cNvPr>
                <p14:cNvContentPartPr/>
                <p14:nvPr/>
              </p14:nvContentPartPr>
              <p14:xfrm>
                <a:off x="5717428" y="3564957"/>
                <a:ext cx="59400" cy="20829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20D17F72-C158-79B6-CE40-902239996894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5708428" y="3555957"/>
                  <a:ext cx="77040" cy="21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304963A-36EF-FA64-49C8-624D8C7256EE}"/>
                    </a:ext>
                  </a:extLst>
                </p14:cNvPr>
                <p14:cNvContentPartPr/>
                <p14:nvPr/>
              </p14:nvContentPartPr>
              <p14:xfrm>
                <a:off x="5657308" y="5373957"/>
                <a:ext cx="265320" cy="3265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304963A-36EF-FA64-49C8-624D8C7256EE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648668" y="5364957"/>
                  <a:ext cx="28296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4A6FD6EE-DFFB-292C-9367-9EAE4F7228A8}"/>
                    </a:ext>
                  </a:extLst>
                </p14:cNvPr>
                <p14:cNvContentPartPr/>
                <p14:nvPr/>
              </p14:nvContentPartPr>
              <p14:xfrm>
                <a:off x="5994268" y="4417437"/>
                <a:ext cx="239760" cy="2383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4A6FD6EE-DFFB-292C-9367-9EAE4F7228A8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985628" y="4408437"/>
                  <a:ext cx="25740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3BD0DF29-DCA9-5EC9-AD3A-293F12E185A2}"/>
                    </a:ext>
                  </a:extLst>
                </p14:cNvPr>
                <p14:cNvContentPartPr/>
                <p14:nvPr/>
              </p14:nvContentPartPr>
              <p14:xfrm>
                <a:off x="6363988" y="4497357"/>
                <a:ext cx="360" cy="36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3BD0DF29-DCA9-5EC9-AD3A-293F12E185A2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354988" y="4488717"/>
                  <a:ext cx="18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E84FB031-6CCB-48F7-E4FF-22D4879A45E5}"/>
                    </a:ext>
                  </a:extLst>
                </p14:cNvPr>
                <p14:cNvContentPartPr/>
                <p14:nvPr/>
              </p14:nvContentPartPr>
              <p14:xfrm>
                <a:off x="6375148" y="4610037"/>
                <a:ext cx="360" cy="3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E84FB031-6CCB-48F7-E4FF-22D4879A45E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366148" y="460103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30BE3C8C-8FE7-C5F6-849A-B3105359A045}"/>
                    </a:ext>
                  </a:extLst>
                </p14:cNvPr>
                <p14:cNvContentPartPr/>
                <p14:nvPr/>
              </p14:nvContentPartPr>
              <p14:xfrm>
                <a:off x="6640468" y="4307997"/>
                <a:ext cx="360" cy="52344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30BE3C8C-8FE7-C5F6-849A-B3105359A045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631468" y="4299357"/>
                  <a:ext cx="1800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497F5BA5-194A-1674-7AF8-46D46AC81B45}"/>
                    </a:ext>
                  </a:extLst>
                </p14:cNvPr>
                <p14:cNvContentPartPr/>
                <p14:nvPr/>
              </p14:nvContentPartPr>
              <p14:xfrm>
                <a:off x="6762148" y="4220517"/>
                <a:ext cx="360" cy="7560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497F5BA5-194A-1674-7AF8-46D46AC81B45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753148" y="4211517"/>
                  <a:ext cx="18000" cy="77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BE23AD8B-EFED-FA32-6B97-9DC8AF9A0FDC}"/>
                    </a:ext>
                  </a:extLst>
                </p14:cNvPr>
                <p14:cNvContentPartPr/>
                <p14:nvPr/>
              </p14:nvContentPartPr>
              <p14:xfrm>
                <a:off x="6542908" y="4504557"/>
                <a:ext cx="408960" cy="176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BE23AD8B-EFED-FA32-6B97-9DC8AF9A0FDC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533908" y="4495917"/>
                  <a:ext cx="4266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8E63523D-533C-F38F-A0C4-38843BCB5547}"/>
                    </a:ext>
                  </a:extLst>
                </p14:cNvPr>
                <p14:cNvContentPartPr/>
                <p14:nvPr/>
              </p14:nvContentPartPr>
              <p14:xfrm>
                <a:off x="6563068" y="4662957"/>
                <a:ext cx="362160" cy="24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8E63523D-533C-F38F-A0C4-38843BCB5547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554428" y="4653957"/>
                  <a:ext cx="3798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A5B387E9-9057-CC7A-50D2-53083F8CFEB1}"/>
                    </a:ext>
                  </a:extLst>
                </p14:cNvPr>
                <p14:cNvContentPartPr/>
                <p14:nvPr/>
              </p14:nvContentPartPr>
              <p14:xfrm>
                <a:off x="7109548" y="4202157"/>
                <a:ext cx="318960" cy="8496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A5B387E9-9057-CC7A-50D2-53083F8CFEB1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100548" y="4193517"/>
                  <a:ext cx="336600" cy="86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05E0B9E8-4364-21B6-0BEA-272BA4CE9AB3}"/>
                    </a:ext>
                  </a:extLst>
                </p14:cNvPr>
                <p14:cNvContentPartPr/>
                <p14:nvPr/>
              </p14:nvContentPartPr>
              <p14:xfrm>
                <a:off x="7169308" y="4489797"/>
                <a:ext cx="3600" cy="388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05E0B9E8-4364-21B6-0BEA-272BA4CE9AB3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160308" y="4480797"/>
                  <a:ext cx="212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14F32557-BF05-7BB6-6F1F-0BDACA760C3E}"/>
                    </a:ext>
                  </a:extLst>
                </p14:cNvPr>
                <p14:cNvContentPartPr/>
                <p14:nvPr/>
              </p14:nvContentPartPr>
              <p14:xfrm>
                <a:off x="7598788" y="4406277"/>
                <a:ext cx="122760" cy="5997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14F32557-BF05-7BB6-6F1F-0BDACA760C3E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590148" y="4397277"/>
                  <a:ext cx="14040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E5F9C214-EE46-50A5-580B-7DBB026CE892}"/>
                    </a:ext>
                  </a:extLst>
                </p14:cNvPr>
                <p14:cNvContentPartPr/>
                <p14:nvPr/>
              </p14:nvContentPartPr>
              <p14:xfrm>
                <a:off x="7775188" y="4424277"/>
                <a:ext cx="117000" cy="2815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E5F9C214-EE46-50A5-580B-7DBB026CE892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766188" y="4415637"/>
                  <a:ext cx="13464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49DD82DB-90FF-8943-6B4F-0A21D09F4966}"/>
                    </a:ext>
                  </a:extLst>
                </p14:cNvPr>
                <p14:cNvContentPartPr/>
                <p14:nvPr/>
              </p14:nvContentPartPr>
              <p14:xfrm>
                <a:off x="7951588" y="4517517"/>
                <a:ext cx="159120" cy="1342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49DD82DB-90FF-8943-6B4F-0A21D09F4966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942588" y="4508877"/>
                  <a:ext cx="1767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FBB8C035-6BDB-1F5B-5C01-433B7DB8B10C}"/>
                    </a:ext>
                  </a:extLst>
                </p14:cNvPr>
                <p14:cNvContentPartPr/>
                <p14:nvPr/>
              </p14:nvContentPartPr>
              <p14:xfrm>
                <a:off x="8124028" y="4307637"/>
                <a:ext cx="11160" cy="3938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FBB8C035-6BDB-1F5B-5C01-433B7DB8B10C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8115388" y="4298997"/>
                  <a:ext cx="2880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663830C1-8C65-9F51-9E04-DB401E626DB7}"/>
                    </a:ext>
                  </a:extLst>
                </p14:cNvPr>
                <p14:cNvContentPartPr/>
                <p14:nvPr/>
              </p14:nvContentPartPr>
              <p14:xfrm>
                <a:off x="8089468" y="4421757"/>
                <a:ext cx="179280" cy="2167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663830C1-8C65-9F51-9E04-DB401E626DB7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8080468" y="4412757"/>
                  <a:ext cx="19692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F54D347E-8393-B267-993E-59CED23DA5E0}"/>
                    </a:ext>
                  </a:extLst>
                </p14:cNvPr>
                <p14:cNvContentPartPr/>
                <p14:nvPr/>
              </p14:nvContentPartPr>
              <p14:xfrm>
                <a:off x="8310868" y="4424637"/>
                <a:ext cx="142560" cy="2534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F54D347E-8393-B267-993E-59CED23DA5E0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8302228" y="4415997"/>
                  <a:ext cx="16020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8FD5E29F-2FCB-637F-036B-051821FAC0EA}"/>
                    </a:ext>
                  </a:extLst>
                </p14:cNvPr>
                <p14:cNvContentPartPr/>
                <p14:nvPr/>
              </p14:nvContentPartPr>
              <p14:xfrm>
                <a:off x="6760888" y="5155258"/>
                <a:ext cx="131760" cy="39168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8FD5E29F-2FCB-637F-036B-051821FAC0EA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752248" y="5146618"/>
                  <a:ext cx="14940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14750019-0860-437A-F0F5-3574F7E78074}"/>
                    </a:ext>
                  </a:extLst>
                </p14:cNvPr>
                <p14:cNvContentPartPr/>
                <p14:nvPr/>
              </p14:nvContentPartPr>
              <p14:xfrm>
                <a:off x="6954568" y="5250658"/>
                <a:ext cx="682200" cy="50292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14750019-0860-437A-F0F5-3574F7E78074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945568" y="5241658"/>
                  <a:ext cx="69984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8CB6E7CF-E79D-67C5-3993-4379D49FD6B0}"/>
                    </a:ext>
                  </a:extLst>
                </p14:cNvPr>
                <p14:cNvContentPartPr/>
                <p14:nvPr/>
              </p14:nvContentPartPr>
              <p14:xfrm>
                <a:off x="7564408" y="5212138"/>
                <a:ext cx="7200" cy="3456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8CB6E7CF-E79D-67C5-3993-4379D49FD6B0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7555408" y="5203498"/>
                  <a:ext cx="2484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289D98E5-B2E4-A72E-D369-A38630006A3F}"/>
                    </a:ext>
                  </a:extLst>
                </p14:cNvPr>
                <p14:cNvContentPartPr/>
                <p14:nvPr/>
              </p14:nvContentPartPr>
              <p14:xfrm>
                <a:off x="7594288" y="5297818"/>
                <a:ext cx="181800" cy="43416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289D98E5-B2E4-A72E-D369-A38630006A3F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7585288" y="5289178"/>
                  <a:ext cx="19944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E8E469D1-31E7-AD7C-0C45-374D70A750A8}"/>
                    </a:ext>
                  </a:extLst>
                </p14:cNvPr>
                <p14:cNvContentPartPr/>
                <p14:nvPr/>
              </p14:nvContentPartPr>
              <p14:xfrm>
                <a:off x="7786168" y="5319058"/>
                <a:ext cx="88200" cy="16920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E8E469D1-31E7-AD7C-0C45-374D70A750A8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7777528" y="5310058"/>
                  <a:ext cx="1058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EBD85AA1-1D95-D10A-774C-A6A5FDCA8DDE}"/>
                    </a:ext>
                  </a:extLst>
                </p14:cNvPr>
                <p14:cNvContentPartPr/>
                <p14:nvPr/>
              </p14:nvContentPartPr>
              <p14:xfrm>
                <a:off x="7884088" y="5429578"/>
                <a:ext cx="3240" cy="3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EBD85AA1-1D95-D10A-774C-A6A5FDCA8DD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875088" y="5420578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6B2F7622-6140-BDD6-45A6-AFF56B22DEB4}"/>
                    </a:ext>
                  </a:extLst>
                </p14:cNvPr>
                <p14:cNvContentPartPr/>
                <p14:nvPr/>
              </p14:nvContentPartPr>
              <p14:xfrm>
                <a:off x="7936288" y="5097658"/>
                <a:ext cx="155880" cy="4294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6B2F7622-6140-BDD6-45A6-AFF56B22DEB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927648" y="5088658"/>
                  <a:ext cx="17352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247ACFEF-B7AA-D1F9-D38D-9BA316C1CD4A}"/>
                    </a:ext>
                  </a:extLst>
                </p14:cNvPr>
                <p14:cNvContentPartPr/>
                <p14:nvPr/>
              </p14:nvContentPartPr>
              <p14:xfrm>
                <a:off x="7936288" y="5410498"/>
                <a:ext cx="360" cy="3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247ACFEF-B7AA-D1F9-D38D-9BA316C1CD4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927648" y="540149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DB0BD7-5B15-69EF-8406-91EE560FAA18}"/>
              </a:ext>
            </a:extLst>
          </p:cNvPr>
          <p:cNvGrpSpPr/>
          <p:nvPr/>
        </p:nvGrpSpPr>
        <p:grpSpPr>
          <a:xfrm>
            <a:off x="1962946" y="1859167"/>
            <a:ext cx="614880" cy="380880"/>
            <a:chOff x="1962946" y="1859167"/>
            <a:chExt cx="614880" cy="38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3E8760D-4EDB-E1C2-656F-0C8FBF9E1B0F}"/>
                    </a:ext>
                  </a:extLst>
                </p14:cNvPr>
                <p14:cNvContentPartPr/>
                <p14:nvPr/>
              </p14:nvContentPartPr>
              <p14:xfrm>
                <a:off x="2024866" y="1859167"/>
                <a:ext cx="94680" cy="266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3E8760D-4EDB-E1C2-656F-0C8FBF9E1B0F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2016226" y="1850167"/>
                  <a:ext cx="11232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4A89403-C501-BD50-75DF-82A015690ED6}"/>
                    </a:ext>
                  </a:extLst>
                </p14:cNvPr>
                <p14:cNvContentPartPr/>
                <p14:nvPr/>
              </p14:nvContentPartPr>
              <p14:xfrm>
                <a:off x="1962946" y="2028007"/>
                <a:ext cx="135720" cy="302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4A89403-C501-BD50-75DF-82A015690ED6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953946" y="2019007"/>
                  <a:ext cx="1533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745BB3C-5506-03DB-42DA-3707B0290BAC}"/>
                    </a:ext>
                  </a:extLst>
                </p14:cNvPr>
                <p14:cNvContentPartPr/>
                <p14:nvPr/>
              </p14:nvContentPartPr>
              <p14:xfrm>
                <a:off x="2120626" y="1862767"/>
                <a:ext cx="438480" cy="377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745BB3C-5506-03DB-42DA-3707B0290BAC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111986" y="1853767"/>
                  <a:ext cx="45612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3296339-599A-1F07-8509-CA929B3C4C72}"/>
                    </a:ext>
                  </a:extLst>
                </p14:cNvPr>
                <p14:cNvContentPartPr/>
                <p14:nvPr/>
              </p14:nvContentPartPr>
              <p14:xfrm>
                <a:off x="2483146" y="1966807"/>
                <a:ext cx="9468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3296339-599A-1F07-8509-CA929B3C4C72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2474146" y="1957807"/>
                  <a:ext cx="11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5A3D48C-2440-0299-7D3F-81D8284ABA7F}"/>
                    </a:ext>
                  </a:extLst>
                </p14:cNvPr>
                <p14:cNvContentPartPr/>
                <p14:nvPr/>
              </p14:nvContentPartPr>
              <p14:xfrm>
                <a:off x="2438506" y="1985887"/>
                <a:ext cx="65880" cy="47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5A3D48C-2440-0299-7D3F-81D8284ABA7F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429506" y="1977247"/>
                  <a:ext cx="83520" cy="655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2AE48EB-877F-EFF7-BD62-91EE1504E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7770"/>
    </mc:Choice>
    <mc:Fallback>
      <p:transition advTm="77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09E3A-6924-2C82-4CC1-7D6F7E96E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B7B5258-C81C-717E-E890-0C719894A0D9}"/>
              </a:ext>
            </a:extLst>
          </p:cNvPr>
          <p:cNvSpPr txBox="1"/>
          <p:nvPr/>
        </p:nvSpPr>
        <p:spPr>
          <a:xfrm>
            <a:off x="769150" y="-51183"/>
            <a:ext cx="7435049" cy="1557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Average of target easy: probabilities must </a:t>
            </a:r>
          </a:p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peak on the  n neurons</a:t>
            </a:r>
          </a:p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F33E04F-6835-84AB-172E-B4CC6878C448}"/>
              </a:ext>
            </a:extLst>
          </p:cNvPr>
          <p:cNvGrpSpPr/>
          <p:nvPr/>
        </p:nvGrpSpPr>
        <p:grpSpPr>
          <a:xfrm>
            <a:off x="773069" y="1175771"/>
            <a:ext cx="4011840" cy="1143000"/>
            <a:chOff x="817648" y="400738"/>
            <a:chExt cx="4011840" cy="114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0F6203B-6640-8972-02D9-C9CCDEDED092}"/>
                    </a:ext>
                  </a:extLst>
                </p14:cNvPr>
                <p14:cNvContentPartPr/>
                <p14:nvPr/>
              </p14:nvContentPartPr>
              <p14:xfrm>
                <a:off x="912328" y="752098"/>
                <a:ext cx="232560" cy="422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0F6203B-6640-8972-02D9-C9CCDEDED09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3328" y="743098"/>
                  <a:ext cx="25020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B6F0432-22E8-69DF-BE5B-36A16A8DC02D}"/>
                    </a:ext>
                  </a:extLst>
                </p14:cNvPr>
                <p14:cNvContentPartPr/>
                <p14:nvPr/>
              </p14:nvContentPartPr>
              <p14:xfrm>
                <a:off x="935368" y="1010578"/>
                <a:ext cx="138240" cy="32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B6F0432-22E8-69DF-BE5B-36A16A8DC02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26728" y="1001938"/>
                  <a:ext cx="155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6848A26-BE37-FC5F-1EE9-D45D5072CCF5}"/>
                    </a:ext>
                  </a:extLst>
                </p14:cNvPr>
                <p14:cNvContentPartPr/>
                <p14:nvPr/>
              </p14:nvContentPartPr>
              <p14:xfrm>
                <a:off x="953728" y="512338"/>
                <a:ext cx="212760" cy="116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6848A26-BE37-FC5F-1EE9-D45D5072CCF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45088" y="503338"/>
                  <a:ext cx="2304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8FF0D24-1567-2C1D-EBE3-2EE98B72D6E6}"/>
                    </a:ext>
                  </a:extLst>
                </p14:cNvPr>
                <p14:cNvContentPartPr/>
                <p14:nvPr/>
              </p14:nvContentPartPr>
              <p14:xfrm>
                <a:off x="1278808" y="872338"/>
                <a:ext cx="11484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8FF0D24-1567-2C1D-EBE3-2EE98B72D6E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70168" y="863698"/>
                  <a:ext cx="132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072301E-11DE-2C92-3DE3-5983A588F05D}"/>
                    </a:ext>
                  </a:extLst>
                </p14:cNvPr>
                <p14:cNvContentPartPr/>
                <p14:nvPr/>
              </p14:nvContentPartPr>
              <p14:xfrm>
                <a:off x="1260808" y="1001938"/>
                <a:ext cx="14220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072301E-11DE-2C92-3DE3-5983A588F05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52168" y="993298"/>
                  <a:ext cx="159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BFFDF44-C7F5-04FD-603D-17395289880B}"/>
                    </a:ext>
                  </a:extLst>
                </p14:cNvPr>
                <p14:cNvContentPartPr/>
                <p14:nvPr/>
              </p14:nvContentPartPr>
              <p14:xfrm>
                <a:off x="1576888" y="879898"/>
                <a:ext cx="282960" cy="243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BFFDF44-C7F5-04FD-603D-17395289880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67888" y="870898"/>
                  <a:ext cx="30060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9707E9E-BE74-7360-8100-948D0E2A3E3F}"/>
                    </a:ext>
                  </a:extLst>
                </p14:cNvPr>
                <p14:cNvContentPartPr/>
                <p14:nvPr/>
              </p14:nvContentPartPr>
              <p14:xfrm>
                <a:off x="1828888" y="690898"/>
                <a:ext cx="212040" cy="54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9707E9E-BE74-7360-8100-948D0E2A3E3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20248" y="682258"/>
                  <a:ext cx="22968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0C277C0-54A5-52DC-C5A7-14FED5C893F2}"/>
                    </a:ext>
                  </a:extLst>
                </p14:cNvPr>
                <p14:cNvContentPartPr/>
                <p14:nvPr/>
              </p14:nvContentPartPr>
              <p14:xfrm>
                <a:off x="1951288" y="743098"/>
                <a:ext cx="360" cy="235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0C277C0-54A5-52DC-C5A7-14FED5C893F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942648" y="734098"/>
                  <a:ext cx="1800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1C3A680-2463-7C8F-0826-8803262EC479}"/>
                    </a:ext>
                  </a:extLst>
                </p14:cNvPr>
                <p14:cNvContentPartPr/>
                <p14:nvPr/>
              </p14:nvContentPartPr>
              <p14:xfrm>
                <a:off x="2070808" y="761458"/>
                <a:ext cx="317520" cy="374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1C3A680-2463-7C8F-0826-8803262EC47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062168" y="752458"/>
                  <a:ext cx="33516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B1D4E76-E2C9-33FE-C563-A7866819428F}"/>
                    </a:ext>
                  </a:extLst>
                </p14:cNvPr>
                <p14:cNvContentPartPr/>
                <p14:nvPr/>
              </p14:nvContentPartPr>
              <p14:xfrm>
                <a:off x="2778568" y="720778"/>
                <a:ext cx="8640" cy="289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B1D4E76-E2C9-33FE-C563-A7866819428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769928" y="712138"/>
                  <a:ext cx="2628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0BC8954-3370-75B7-0FE1-0F25811574D3}"/>
                    </a:ext>
                  </a:extLst>
                </p14:cNvPr>
                <p14:cNvContentPartPr/>
                <p14:nvPr/>
              </p14:nvContentPartPr>
              <p14:xfrm>
                <a:off x="2677408" y="903298"/>
                <a:ext cx="231840" cy="14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0BC8954-3370-75B7-0FE1-0F25811574D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668768" y="894298"/>
                  <a:ext cx="2494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CE6141D-6EA1-6FAC-D2F5-738E1CD3A838}"/>
                    </a:ext>
                  </a:extLst>
                </p14:cNvPr>
                <p14:cNvContentPartPr/>
                <p14:nvPr/>
              </p14:nvContentPartPr>
              <p14:xfrm>
                <a:off x="3156208" y="708178"/>
                <a:ext cx="360" cy="81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CE6141D-6EA1-6FAC-D2F5-738E1CD3A8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147568" y="699538"/>
                  <a:ext cx="1800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D9B80A0-4BDE-A1E9-032D-7FC412810888}"/>
                    </a:ext>
                  </a:extLst>
                </p14:cNvPr>
                <p14:cNvContentPartPr/>
                <p14:nvPr/>
              </p14:nvContentPartPr>
              <p14:xfrm>
                <a:off x="3095368" y="908698"/>
                <a:ext cx="24732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D9B80A0-4BDE-A1E9-032D-7FC41281088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86728" y="899698"/>
                  <a:ext cx="264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0A4DEA6-DDC9-5DCC-0029-ADF99A5E7456}"/>
                    </a:ext>
                  </a:extLst>
                </p14:cNvPr>
                <p14:cNvContentPartPr/>
                <p14:nvPr/>
              </p14:nvContentPartPr>
              <p14:xfrm>
                <a:off x="3103288" y="1028578"/>
                <a:ext cx="213480" cy="288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0A4DEA6-DDC9-5DCC-0029-ADF99A5E745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94648" y="1019938"/>
                  <a:ext cx="2311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6811687-0310-8A8E-EC86-6E69D1A1F12E}"/>
                    </a:ext>
                  </a:extLst>
                </p14:cNvPr>
                <p14:cNvContentPartPr/>
                <p14:nvPr/>
              </p14:nvContentPartPr>
              <p14:xfrm>
                <a:off x="3499648" y="844258"/>
                <a:ext cx="265320" cy="216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6811687-0310-8A8E-EC86-6E69D1A1F12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490648" y="835258"/>
                  <a:ext cx="2829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801FB58-8C19-A810-92AA-D170596A7A7A}"/>
                    </a:ext>
                  </a:extLst>
                </p14:cNvPr>
                <p14:cNvContentPartPr/>
                <p14:nvPr/>
              </p14:nvContentPartPr>
              <p14:xfrm>
                <a:off x="3738328" y="659578"/>
                <a:ext cx="175320" cy="403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801FB58-8C19-A810-92AA-D170596A7A7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29688" y="650938"/>
                  <a:ext cx="1929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7E0A0A5-9651-5D55-F1E5-1B5B440CF505}"/>
                    </a:ext>
                  </a:extLst>
                </p14:cNvPr>
                <p14:cNvContentPartPr/>
                <p14:nvPr/>
              </p14:nvContentPartPr>
              <p14:xfrm>
                <a:off x="3843088" y="678298"/>
                <a:ext cx="3240" cy="71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7E0A0A5-9651-5D55-F1E5-1B5B440CF50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834448" y="669658"/>
                  <a:ext cx="2088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167D317-B09D-6E13-40DF-C5349425DFC0}"/>
                    </a:ext>
                  </a:extLst>
                </p14:cNvPr>
                <p14:cNvContentPartPr/>
                <p14:nvPr/>
              </p14:nvContentPartPr>
              <p14:xfrm>
                <a:off x="4033888" y="749218"/>
                <a:ext cx="184680" cy="273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167D317-B09D-6E13-40DF-C5349425DFC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025248" y="740578"/>
                  <a:ext cx="20232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8018A4E-F177-FEDB-92A9-352A38A6E6AD}"/>
                    </a:ext>
                  </a:extLst>
                </p14:cNvPr>
                <p14:cNvContentPartPr/>
                <p14:nvPr/>
              </p14:nvContentPartPr>
              <p14:xfrm>
                <a:off x="4043248" y="741658"/>
                <a:ext cx="239400" cy="6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8018A4E-F177-FEDB-92A9-352A38A6E6A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034608" y="733018"/>
                  <a:ext cx="2570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56E78EA-6B3E-66BC-EE8A-164422D79393}"/>
                    </a:ext>
                  </a:extLst>
                </p14:cNvPr>
                <p14:cNvContentPartPr/>
                <p14:nvPr/>
              </p14:nvContentPartPr>
              <p14:xfrm>
                <a:off x="4331608" y="804298"/>
                <a:ext cx="308520" cy="194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56E78EA-6B3E-66BC-EE8A-164422D7939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322608" y="795298"/>
                  <a:ext cx="32616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FA54892-02EB-4456-1D08-CAA77FFFDABC}"/>
                    </a:ext>
                  </a:extLst>
                </p14:cNvPr>
                <p14:cNvContentPartPr/>
                <p14:nvPr/>
              </p14:nvContentPartPr>
              <p14:xfrm>
                <a:off x="817648" y="400738"/>
                <a:ext cx="4011840" cy="1143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FA54892-02EB-4456-1D08-CAA77FFFDAB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08648" y="391738"/>
                  <a:ext cx="4029480" cy="1160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09E40EE-7D5B-EFA7-ED13-E48D95227410}"/>
                  </a:ext>
                </a:extLst>
              </p14:cNvPr>
              <p14:cNvContentPartPr/>
              <p14:nvPr/>
            </p14:nvContentPartPr>
            <p14:xfrm>
              <a:off x="646203" y="2861403"/>
              <a:ext cx="321480" cy="5990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09E40EE-7D5B-EFA7-ED13-E48D9522741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37203" y="2852408"/>
                <a:ext cx="339120" cy="616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3F29653-62FA-4B69-3450-F9AE76FC944C}"/>
                  </a:ext>
                </a:extLst>
              </p14:cNvPr>
              <p14:cNvContentPartPr/>
              <p14:nvPr/>
            </p14:nvContentPartPr>
            <p14:xfrm>
              <a:off x="927363" y="3060123"/>
              <a:ext cx="248760" cy="2314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3F29653-62FA-4B69-3450-F9AE76FC944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18350" y="3051123"/>
                <a:ext cx="266426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526D66D-6416-83B8-E9AA-4A805DB148F8}"/>
                  </a:ext>
                </a:extLst>
              </p14:cNvPr>
              <p14:cNvContentPartPr/>
              <p14:nvPr/>
            </p14:nvContentPartPr>
            <p14:xfrm>
              <a:off x="1184403" y="3229323"/>
              <a:ext cx="129960" cy="1692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526D66D-6416-83B8-E9AA-4A805DB148F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75403" y="3220323"/>
                <a:ext cx="14760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6E42812-D1FE-2EF3-5D81-1B0AC5AFADC6}"/>
                  </a:ext>
                </a:extLst>
              </p14:cNvPr>
              <p14:cNvContentPartPr/>
              <p14:nvPr/>
            </p14:nvContentPartPr>
            <p14:xfrm>
              <a:off x="1320843" y="2971563"/>
              <a:ext cx="209880" cy="495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6E42812-D1FE-2EF3-5D81-1B0AC5AFADC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311843" y="2962563"/>
                <a:ext cx="227520" cy="51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16F7589-7560-8249-3316-5DE86E1A4E06}"/>
                  </a:ext>
                </a:extLst>
              </p14:cNvPr>
              <p14:cNvContentPartPr/>
              <p14:nvPr/>
            </p14:nvContentPartPr>
            <p14:xfrm>
              <a:off x="1722603" y="3070563"/>
              <a:ext cx="168120" cy="3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16F7589-7560-8249-3316-5DE86E1A4E0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713584" y="3061563"/>
                <a:ext cx="185798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578B4C3-D429-3A22-DA6F-48F8A65F8522}"/>
                  </a:ext>
                </a:extLst>
              </p14:cNvPr>
              <p14:cNvContentPartPr/>
              <p14:nvPr/>
            </p14:nvContentPartPr>
            <p14:xfrm>
              <a:off x="1744203" y="3228243"/>
              <a:ext cx="1425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578B4C3-D429-3A22-DA6F-48F8A65F852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735180" y="3219243"/>
                <a:ext cx="160245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8E636160-B2E3-E5E3-D61C-E0E366B89E59}"/>
              </a:ext>
            </a:extLst>
          </p:cNvPr>
          <p:cNvGrpSpPr/>
          <p:nvPr/>
        </p:nvGrpSpPr>
        <p:grpSpPr>
          <a:xfrm>
            <a:off x="2207523" y="2479803"/>
            <a:ext cx="2099520" cy="1190520"/>
            <a:chOff x="2435848" y="2147818"/>
            <a:chExt cx="2099520" cy="119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39D0DBD-76C5-08E6-2E17-ED5324B11EF5}"/>
                    </a:ext>
                  </a:extLst>
                </p14:cNvPr>
                <p14:cNvContentPartPr/>
                <p14:nvPr/>
              </p14:nvContentPartPr>
              <p14:xfrm>
                <a:off x="2509648" y="2344738"/>
                <a:ext cx="313560" cy="530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39D0DBD-76C5-08E6-2E17-ED5324B11EF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500648" y="2336098"/>
                  <a:ext cx="331200" cy="54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0FAEA30-8082-7689-65EE-6239E08050EE}"/>
                    </a:ext>
                  </a:extLst>
                </p14:cNvPr>
                <p14:cNvContentPartPr/>
                <p14:nvPr/>
              </p14:nvContentPartPr>
              <p14:xfrm>
                <a:off x="2435848" y="3080938"/>
                <a:ext cx="170280" cy="257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0FAEA30-8082-7689-65EE-6239E08050E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426848" y="3071938"/>
                  <a:ext cx="1879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901CED2-0DCF-5275-D527-B48690757486}"/>
                    </a:ext>
                  </a:extLst>
                </p14:cNvPr>
                <p14:cNvContentPartPr/>
                <p14:nvPr/>
              </p14:nvContentPartPr>
              <p14:xfrm>
                <a:off x="2677768" y="3122338"/>
                <a:ext cx="122400" cy="14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901CED2-0DCF-5275-D527-B4869075748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669128" y="3113338"/>
                  <a:ext cx="1400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94581EF-3527-15CE-73A3-712C371DC390}"/>
                    </a:ext>
                  </a:extLst>
                </p14:cNvPr>
                <p14:cNvContentPartPr/>
                <p14:nvPr/>
              </p14:nvContentPartPr>
              <p14:xfrm>
                <a:off x="2703328" y="3200818"/>
                <a:ext cx="7632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94581EF-3527-15CE-73A3-712C371DC39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694328" y="3191818"/>
                  <a:ext cx="9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4A34D53-075B-F10B-0B3A-BDAB11FDA084}"/>
                    </a:ext>
                  </a:extLst>
                </p14:cNvPr>
                <p14:cNvContentPartPr/>
                <p14:nvPr/>
              </p14:nvContentPartPr>
              <p14:xfrm>
                <a:off x="2915368" y="3013618"/>
                <a:ext cx="360" cy="246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4A34D53-075B-F10B-0B3A-BDAB11FDA08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906368" y="3004618"/>
                  <a:ext cx="180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81C4D8E-39A5-8DBF-8787-5F66CB4B490A}"/>
                    </a:ext>
                  </a:extLst>
                </p14:cNvPr>
                <p14:cNvContentPartPr/>
                <p14:nvPr/>
              </p14:nvContentPartPr>
              <p14:xfrm>
                <a:off x="2504968" y="2147818"/>
                <a:ext cx="190080" cy="114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81C4D8E-39A5-8DBF-8787-5F66CB4B490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496328" y="2138818"/>
                  <a:ext cx="2077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3B38F99-0CC2-8D5D-5DE1-0036583E4EDB}"/>
                    </a:ext>
                  </a:extLst>
                </p14:cNvPr>
                <p14:cNvContentPartPr/>
                <p14:nvPr/>
              </p14:nvContentPartPr>
              <p14:xfrm>
                <a:off x="3253768" y="2317378"/>
                <a:ext cx="104040" cy="334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3B38F99-0CC2-8D5D-5DE1-0036583E4ED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244768" y="2308738"/>
                  <a:ext cx="12168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7B7BBD2-B0C8-6D5E-775D-B6E7478FC25E}"/>
                    </a:ext>
                  </a:extLst>
                </p14:cNvPr>
                <p14:cNvContentPartPr/>
                <p14:nvPr/>
              </p14:nvContentPartPr>
              <p14:xfrm>
                <a:off x="3114808" y="2529778"/>
                <a:ext cx="238680" cy="35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7B7BBD2-B0C8-6D5E-775D-B6E7478FC25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105808" y="2520778"/>
                  <a:ext cx="2563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58208D1-9C4C-5C8C-27EE-49A2835CC93D}"/>
                    </a:ext>
                  </a:extLst>
                </p14:cNvPr>
                <p14:cNvContentPartPr/>
                <p14:nvPr/>
              </p14:nvContentPartPr>
              <p14:xfrm>
                <a:off x="3402808" y="2628418"/>
                <a:ext cx="206280" cy="131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58208D1-9C4C-5C8C-27EE-49A2835CC93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393808" y="2619778"/>
                  <a:ext cx="2239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CF0A5F7-FF70-BB0C-02ED-DC01ADD5B957}"/>
                    </a:ext>
                  </a:extLst>
                </p14:cNvPr>
                <p14:cNvContentPartPr/>
                <p14:nvPr/>
              </p14:nvContentPartPr>
              <p14:xfrm>
                <a:off x="3657688" y="2314858"/>
                <a:ext cx="123120" cy="5385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CF0A5F7-FF70-BB0C-02ED-DC01ADD5B95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649048" y="2306218"/>
                  <a:ext cx="140760" cy="55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7105D25-6CAA-76B0-C761-495024649805}"/>
                    </a:ext>
                  </a:extLst>
                </p14:cNvPr>
                <p14:cNvContentPartPr/>
                <p14:nvPr/>
              </p14:nvContentPartPr>
              <p14:xfrm>
                <a:off x="3021568" y="2300818"/>
                <a:ext cx="144000" cy="6289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7105D25-6CAA-76B0-C761-49502464980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012568" y="2292178"/>
                  <a:ext cx="161640" cy="64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054B98C-BA6C-AE63-81D9-01E9F7E78974}"/>
                    </a:ext>
                  </a:extLst>
                </p14:cNvPr>
                <p14:cNvContentPartPr/>
                <p14:nvPr/>
              </p14:nvContentPartPr>
              <p14:xfrm>
                <a:off x="3843088" y="2837218"/>
                <a:ext cx="134640" cy="167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054B98C-BA6C-AE63-81D9-01E9F7E7897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834088" y="2828578"/>
                  <a:ext cx="1522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EB46EDB-6BB5-B701-AD6A-A676BD9D2FF8}"/>
                    </a:ext>
                  </a:extLst>
                </p14:cNvPr>
                <p14:cNvContentPartPr/>
                <p14:nvPr/>
              </p14:nvContentPartPr>
              <p14:xfrm>
                <a:off x="4018408" y="2861698"/>
                <a:ext cx="84600" cy="1432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EB46EDB-6BB5-B701-AD6A-A676BD9D2FF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009768" y="2853058"/>
                  <a:ext cx="1022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72B4805-2CB8-B9D1-EDF9-DB82522617EC}"/>
                    </a:ext>
                  </a:extLst>
                </p14:cNvPr>
                <p14:cNvContentPartPr/>
                <p14:nvPr/>
              </p14:nvContentPartPr>
              <p14:xfrm>
                <a:off x="4252408" y="2376778"/>
                <a:ext cx="194760" cy="470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72B4805-2CB8-B9D1-EDF9-DB82522617E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243408" y="2368138"/>
                  <a:ext cx="21240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EBF05C7-781C-1F4C-FE82-ADE9DCBD61F6}"/>
                    </a:ext>
                  </a:extLst>
                </p14:cNvPr>
                <p14:cNvContentPartPr/>
                <p14:nvPr/>
              </p14:nvContentPartPr>
              <p14:xfrm>
                <a:off x="4417648" y="2652898"/>
                <a:ext cx="117720" cy="101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EBF05C7-781C-1F4C-FE82-ADE9DCBD61F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409008" y="2643898"/>
                  <a:ext cx="1353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8B1FC5C-02CB-D6F4-07BC-AFF28E29013F}"/>
                    </a:ext>
                  </a:extLst>
                </p14:cNvPr>
                <p14:cNvContentPartPr/>
                <p14:nvPr/>
              </p14:nvContentPartPr>
              <p14:xfrm>
                <a:off x="4255648" y="2308018"/>
                <a:ext cx="360" cy="2764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8B1FC5C-02CB-D6F4-07BC-AFF28E29013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246648" y="2299018"/>
                  <a:ext cx="18000" cy="29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0AA39DD-2275-52BB-0F41-9F1C66302EEE}"/>
              </a:ext>
            </a:extLst>
          </p:cNvPr>
          <p:cNvGrpSpPr/>
          <p:nvPr/>
        </p:nvGrpSpPr>
        <p:grpSpPr>
          <a:xfrm>
            <a:off x="642095" y="5090821"/>
            <a:ext cx="1934280" cy="432360"/>
            <a:chOff x="888928" y="3844858"/>
            <a:chExt cx="1934280" cy="43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B580B20-4F4C-4E82-5CDB-AAE9387F7294}"/>
                    </a:ext>
                  </a:extLst>
                </p14:cNvPr>
                <p14:cNvContentPartPr/>
                <p14:nvPr/>
              </p14:nvContentPartPr>
              <p14:xfrm>
                <a:off x="888928" y="3860338"/>
                <a:ext cx="219240" cy="388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B580B20-4F4C-4E82-5CDB-AAE9387F729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79928" y="3851698"/>
                  <a:ext cx="23688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CD87AC5-52B4-BBEB-5116-3BEBD6C7DB41}"/>
                    </a:ext>
                  </a:extLst>
                </p14:cNvPr>
                <p14:cNvContentPartPr/>
                <p14:nvPr/>
              </p14:nvContentPartPr>
              <p14:xfrm>
                <a:off x="1128328" y="3928738"/>
                <a:ext cx="204480" cy="153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CD87AC5-52B4-BBEB-5116-3BEBD6C7DB4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119688" y="3919738"/>
                  <a:ext cx="2221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20C66CB-D96E-E717-78E6-A2C58AA20B7A}"/>
                    </a:ext>
                  </a:extLst>
                </p14:cNvPr>
                <p14:cNvContentPartPr/>
                <p14:nvPr/>
              </p14:nvContentPartPr>
              <p14:xfrm>
                <a:off x="1347928" y="4052578"/>
                <a:ext cx="95040" cy="137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20C66CB-D96E-E717-78E6-A2C58AA20B7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338928" y="4043578"/>
                  <a:ext cx="1126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CE70D52-6C95-F123-FE51-287DE859DC78}"/>
                    </a:ext>
                  </a:extLst>
                </p14:cNvPr>
                <p14:cNvContentPartPr/>
                <p14:nvPr/>
              </p14:nvContentPartPr>
              <p14:xfrm>
                <a:off x="1561408" y="3920098"/>
                <a:ext cx="313920" cy="173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CE70D52-6C95-F123-FE51-287DE859DC7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552408" y="3911098"/>
                  <a:ext cx="3315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60F55B6-5400-E5AD-E000-3B48EBED0159}"/>
                    </a:ext>
                  </a:extLst>
                </p14:cNvPr>
                <p14:cNvContentPartPr/>
                <p14:nvPr/>
              </p14:nvContentPartPr>
              <p14:xfrm>
                <a:off x="1966408" y="4024858"/>
                <a:ext cx="217440" cy="252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60F55B6-5400-E5AD-E000-3B48EBED015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957768" y="4016218"/>
                  <a:ext cx="2350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C7142BF-2F2A-2F63-6DB0-D8E046827F62}"/>
                    </a:ext>
                  </a:extLst>
                </p14:cNvPr>
                <p14:cNvContentPartPr/>
                <p14:nvPr/>
              </p14:nvContentPartPr>
              <p14:xfrm>
                <a:off x="2171608" y="3844858"/>
                <a:ext cx="192240" cy="377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C7142BF-2F2A-2F63-6DB0-D8E046827F6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162968" y="3835858"/>
                  <a:ext cx="20988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A29DFC9A-01B3-A776-6717-CCF7B8F63551}"/>
                    </a:ext>
                  </a:extLst>
                </p14:cNvPr>
                <p14:cNvContentPartPr/>
                <p14:nvPr/>
              </p14:nvContentPartPr>
              <p14:xfrm>
                <a:off x="2603968" y="3965818"/>
                <a:ext cx="183600" cy="43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A29DFC9A-01B3-A776-6717-CCF7B8F6355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594968" y="3957178"/>
                  <a:ext cx="2012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DC42BC3-BB11-5CB3-C5A1-CF26833F772B}"/>
                    </a:ext>
                  </a:extLst>
                </p14:cNvPr>
                <p14:cNvContentPartPr/>
                <p14:nvPr/>
              </p14:nvContentPartPr>
              <p14:xfrm>
                <a:off x="2619808" y="4086418"/>
                <a:ext cx="20340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DC42BC3-BB11-5CB3-C5A1-CF26833F772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610808" y="4077418"/>
                  <a:ext cx="2210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A1219AF-2F71-4D25-2DB5-0F81AEDF0370}"/>
              </a:ext>
            </a:extLst>
          </p:cNvPr>
          <p:cNvGrpSpPr/>
          <p:nvPr/>
        </p:nvGrpSpPr>
        <p:grpSpPr>
          <a:xfrm>
            <a:off x="2909735" y="4569541"/>
            <a:ext cx="3423960" cy="1262160"/>
            <a:chOff x="3156568" y="3323578"/>
            <a:chExt cx="3423960" cy="126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BAD1249-3515-443F-74D4-7A302098F44B}"/>
                    </a:ext>
                  </a:extLst>
                </p14:cNvPr>
                <p14:cNvContentPartPr/>
                <p14:nvPr/>
              </p14:nvContentPartPr>
              <p14:xfrm>
                <a:off x="3156568" y="3598618"/>
                <a:ext cx="339120" cy="579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BAD1249-3515-443F-74D4-7A302098F44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147928" y="3589978"/>
                  <a:ext cx="356760" cy="5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C30B8E0-E96F-939A-471A-B302D7CB018A}"/>
                    </a:ext>
                  </a:extLst>
                </p14:cNvPr>
                <p14:cNvContentPartPr/>
                <p14:nvPr/>
              </p14:nvContentPartPr>
              <p14:xfrm>
                <a:off x="3168448" y="4358578"/>
                <a:ext cx="164880" cy="227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C30B8E0-E96F-939A-471A-B302D7CB018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159448" y="4349578"/>
                  <a:ext cx="18252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7CF8856-C417-B2C6-E853-4D12F36A4054}"/>
                    </a:ext>
                  </a:extLst>
                </p14:cNvPr>
                <p14:cNvContentPartPr/>
                <p14:nvPr/>
              </p14:nvContentPartPr>
              <p14:xfrm>
                <a:off x="3408568" y="4379098"/>
                <a:ext cx="3024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7CF8856-C417-B2C6-E853-4D12F36A405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399568" y="4370098"/>
                  <a:ext cx="47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8EE2E13-C43F-3BB5-328E-A4B674D35138}"/>
                    </a:ext>
                  </a:extLst>
                </p14:cNvPr>
                <p14:cNvContentPartPr/>
                <p14:nvPr/>
              </p14:nvContentPartPr>
              <p14:xfrm>
                <a:off x="3392728" y="4434538"/>
                <a:ext cx="3528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8EE2E13-C43F-3BB5-328E-A4B674D3513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383728" y="4425538"/>
                  <a:ext cx="52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FCB1F94-538A-7630-0C5D-F66125B01059}"/>
                    </a:ext>
                  </a:extLst>
                </p14:cNvPr>
                <p14:cNvContentPartPr/>
                <p14:nvPr/>
              </p14:nvContentPartPr>
              <p14:xfrm>
                <a:off x="3590008" y="4309978"/>
                <a:ext cx="360" cy="1872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FCB1F94-538A-7630-0C5D-F66125B0105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581008" y="4300978"/>
                  <a:ext cx="180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1A4D38F-836A-4F6D-0BE9-CB0DC171EAB4}"/>
                    </a:ext>
                  </a:extLst>
                </p14:cNvPr>
                <p14:cNvContentPartPr/>
                <p14:nvPr/>
              </p14:nvContentPartPr>
              <p14:xfrm>
                <a:off x="3277168" y="3323578"/>
                <a:ext cx="173880" cy="160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1A4D38F-836A-4F6D-0BE9-CB0DC171EAB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268528" y="3314938"/>
                  <a:ext cx="1915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5209305-99E1-A6DB-0697-EF82B70E864C}"/>
                    </a:ext>
                  </a:extLst>
                </p14:cNvPr>
                <p14:cNvContentPartPr/>
                <p14:nvPr/>
              </p14:nvContentPartPr>
              <p14:xfrm>
                <a:off x="3977368" y="3544618"/>
                <a:ext cx="108360" cy="339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5209305-99E1-A6DB-0697-EF82B70E864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968728" y="3535618"/>
                  <a:ext cx="12600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C5E7FE5A-6251-444B-024B-ED5C4FEE093C}"/>
                    </a:ext>
                  </a:extLst>
                </p14:cNvPr>
                <p14:cNvContentPartPr/>
                <p14:nvPr/>
              </p14:nvContentPartPr>
              <p14:xfrm>
                <a:off x="3845968" y="3755578"/>
                <a:ext cx="254160" cy="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C5E7FE5A-6251-444B-024B-ED5C4FEE093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836968" y="3746938"/>
                  <a:ext cx="271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ED0FC39-1F20-01F0-4738-91D28CEFDEDA}"/>
                    </a:ext>
                  </a:extLst>
                </p14:cNvPr>
                <p14:cNvContentPartPr/>
                <p14:nvPr/>
              </p14:nvContentPartPr>
              <p14:xfrm>
                <a:off x="4099768" y="3784738"/>
                <a:ext cx="174240" cy="1944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ED0FC39-1F20-01F0-4738-91D28CEFDED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091128" y="3776098"/>
                  <a:ext cx="1918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F875FD7-F34D-2449-BF4C-32D68F9C4296}"/>
                    </a:ext>
                  </a:extLst>
                </p14:cNvPr>
                <p14:cNvContentPartPr/>
                <p14:nvPr/>
              </p14:nvContentPartPr>
              <p14:xfrm>
                <a:off x="4283728" y="3536338"/>
                <a:ext cx="126000" cy="6742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F875FD7-F34D-2449-BF4C-32D68F9C429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275088" y="3527338"/>
                  <a:ext cx="143640" cy="69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98992D1-40CC-5DC2-BB62-00F5BE9253E2}"/>
                    </a:ext>
                  </a:extLst>
                </p14:cNvPr>
                <p14:cNvContentPartPr/>
                <p14:nvPr/>
              </p14:nvContentPartPr>
              <p14:xfrm>
                <a:off x="3705928" y="3591418"/>
                <a:ext cx="166320" cy="6577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98992D1-40CC-5DC2-BB62-00F5BE9253E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696928" y="3582778"/>
                  <a:ext cx="183960" cy="67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717A800-6CFF-D464-51A7-C4DCDC3F3161}"/>
                    </a:ext>
                  </a:extLst>
                </p14:cNvPr>
                <p14:cNvContentPartPr/>
                <p14:nvPr/>
              </p14:nvContentPartPr>
              <p14:xfrm>
                <a:off x="4533568" y="4096498"/>
                <a:ext cx="118080" cy="2016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717A800-6CFF-D464-51A7-C4DCDC3F316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524568" y="4087498"/>
                  <a:ext cx="13572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D02220C-4ADA-51E0-0878-C8972177B385}"/>
                    </a:ext>
                  </a:extLst>
                </p14:cNvPr>
                <p14:cNvContentPartPr/>
                <p14:nvPr/>
              </p14:nvContentPartPr>
              <p14:xfrm>
                <a:off x="4691968" y="4158418"/>
                <a:ext cx="87480" cy="1684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D02220C-4ADA-51E0-0878-C8972177B38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682968" y="4149778"/>
                  <a:ext cx="1051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FDD1E71-34EC-7669-ECE1-D95E3D71EC29}"/>
                    </a:ext>
                  </a:extLst>
                </p14:cNvPr>
                <p14:cNvContentPartPr/>
                <p14:nvPr/>
              </p14:nvContentPartPr>
              <p14:xfrm>
                <a:off x="4901848" y="3452818"/>
                <a:ext cx="238680" cy="7534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FDD1E71-34EC-7669-ECE1-D95E3D71EC2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893208" y="3443818"/>
                  <a:ext cx="256320" cy="77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91A56E0-6566-6050-7653-73439B1D4991}"/>
                    </a:ext>
                  </a:extLst>
                </p14:cNvPr>
                <p14:cNvContentPartPr/>
                <p14:nvPr/>
              </p14:nvContentPartPr>
              <p14:xfrm>
                <a:off x="5210008" y="3632098"/>
                <a:ext cx="113760" cy="307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91A56E0-6566-6050-7653-73439B1D499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201008" y="3623458"/>
                  <a:ext cx="13140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F4DA368-7A58-2BAA-A388-3B0F5DB4E4C2}"/>
                    </a:ext>
                  </a:extLst>
                </p14:cNvPr>
                <p14:cNvContentPartPr/>
                <p14:nvPr/>
              </p14:nvContentPartPr>
              <p14:xfrm>
                <a:off x="5152768" y="3793738"/>
                <a:ext cx="215280" cy="295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F4DA368-7A58-2BAA-A388-3B0F5DB4E4C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143768" y="3785098"/>
                  <a:ext cx="2329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BCDEB7D-C9EA-D88E-747D-A1738BC46222}"/>
                    </a:ext>
                  </a:extLst>
                </p14:cNvPr>
                <p14:cNvContentPartPr/>
                <p14:nvPr/>
              </p14:nvContentPartPr>
              <p14:xfrm>
                <a:off x="5355808" y="3871858"/>
                <a:ext cx="152280" cy="153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BCDEB7D-C9EA-D88E-747D-A1738BC4622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347168" y="3863218"/>
                  <a:ext cx="16992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9ACD97B-CF75-CFA6-146D-407DFC9EE901}"/>
                    </a:ext>
                  </a:extLst>
                </p14:cNvPr>
                <p14:cNvContentPartPr/>
                <p14:nvPr/>
              </p14:nvContentPartPr>
              <p14:xfrm>
                <a:off x="5512768" y="3388018"/>
                <a:ext cx="104760" cy="843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9ACD97B-CF75-CFA6-146D-407DFC9EE90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504128" y="3379018"/>
                  <a:ext cx="122400" cy="86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07D8C76C-F300-46D2-4DC3-A73D063734C8}"/>
                    </a:ext>
                  </a:extLst>
                </p14:cNvPr>
                <p14:cNvContentPartPr/>
                <p14:nvPr/>
              </p14:nvContentPartPr>
              <p14:xfrm>
                <a:off x="5698168" y="4132138"/>
                <a:ext cx="126360" cy="2714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07D8C76C-F300-46D2-4DC3-A73D063734C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689168" y="4123498"/>
                  <a:ext cx="14400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C79D67B-7260-7FC9-0EEC-601C347F672D}"/>
                    </a:ext>
                  </a:extLst>
                </p14:cNvPr>
                <p14:cNvContentPartPr/>
                <p14:nvPr/>
              </p14:nvContentPartPr>
              <p14:xfrm>
                <a:off x="5829568" y="4242658"/>
                <a:ext cx="258840" cy="235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C79D67B-7260-7FC9-0EEC-601C347F672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820568" y="4233658"/>
                  <a:ext cx="27648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F92887A-1386-08C4-A4B5-9CCD6E584549}"/>
                    </a:ext>
                  </a:extLst>
                </p14:cNvPr>
                <p14:cNvContentPartPr/>
                <p14:nvPr/>
              </p14:nvContentPartPr>
              <p14:xfrm>
                <a:off x="6180208" y="3651898"/>
                <a:ext cx="144720" cy="3974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F92887A-1386-08C4-A4B5-9CCD6E58454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171208" y="3643258"/>
                  <a:ext cx="16236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303869F-BB66-8404-6A23-44D6EE7C3AE5}"/>
                    </a:ext>
                  </a:extLst>
                </p14:cNvPr>
                <p14:cNvContentPartPr/>
                <p14:nvPr/>
              </p14:nvContentPartPr>
              <p14:xfrm>
                <a:off x="6357328" y="3897058"/>
                <a:ext cx="223200" cy="2397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303869F-BB66-8404-6A23-44D6EE7C3AE5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348688" y="3888418"/>
                  <a:ext cx="240840" cy="257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EDFC64D0-4720-4F70-062C-C46002F58B41}"/>
                  </a:ext>
                </a:extLst>
              </p14:cNvPr>
              <p14:cNvContentPartPr/>
              <p14:nvPr/>
            </p14:nvContentPartPr>
            <p14:xfrm>
              <a:off x="6543935" y="5300701"/>
              <a:ext cx="360" cy="3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EDFC64D0-4720-4F70-062C-C46002F58B41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6534935" y="529170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655C2FE0-5EA9-5054-8B34-C2A3B1E1E2F0}"/>
              </a:ext>
            </a:extLst>
          </p:cNvPr>
          <p:cNvGrpSpPr/>
          <p:nvPr/>
        </p:nvGrpSpPr>
        <p:grpSpPr>
          <a:xfrm>
            <a:off x="5964261" y="5628432"/>
            <a:ext cx="847440" cy="1064520"/>
            <a:chOff x="6192586" y="5296447"/>
            <a:chExt cx="847440" cy="106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8EEF1DC-5DFD-FF31-569E-5766D8556358}"/>
                    </a:ext>
                  </a:extLst>
                </p14:cNvPr>
                <p14:cNvContentPartPr/>
                <p14:nvPr/>
              </p14:nvContentPartPr>
              <p14:xfrm>
                <a:off x="6542146" y="5296447"/>
                <a:ext cx="360" cy="5464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8EEF1DC-5DFD-FF31-569E-5766D855635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533506" y="5287447"/>
                  <a:ext cx="18000" cy="56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06D2645-0728-F5B1-094F-013F8CDEE4D1}"/>
                    </a:ext>
                  </a:extLst>
                </p14:cNvPr>
                <p14:cNvContentPartPr/>
                <p14:nvPr/>
              </p14:nvContentPartPr>
              <p14:xfrm>
                <a:off x="6417226" y="5718367"/>
                <a:ext cx="248040" cy="1551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06D2645-0728-F5B1-094F-013F8CDEE4D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408586" y="5709727"/>
                  <a:ext cx="26568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BA6040A-BDB7-1DE7-1806-510F8BCD65B8}"/>
                    </a:ext>
                  </a:extLst>
                </p14:cNvPr>
                <p14:cNvContentPartPr/>
                <p14:nvPr/>
              </p14:nvContentPartPr>
              <p14:xfrm>
                <a:off x="6285466" y="6021847"/>
                <a:ext cx="61560" cy="292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BA6040A-BDB7-1DE7-1806-510F8BCD65B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276826" y="6012847"/>
                  <a:ext cx="7920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18CAA11-4D4A-D31C-1898-E5A2F9570F92}"/>
                    </a:ext>
                  </a:extLst>
                </p14:cNvPr>
                <p14:cNvContentPartPr/>
                <p14:nvPr/>
              </p14:nvContentPartPr>
              <p14:xfrm>
                <a:off x="6192586" y="6158647"/>
                <a:ext cx="152640" cy="32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18CAA11-4D4A-D31C-1898-E5A2F9570F9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183946" y="6149647"/>
                  <a:ext cx="1702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E4F66AC-7FCF-4CD6-AEE7-F7CE0CA30F75}"/>
                    </a:ext>
                  </a:extLst>
                </p14:cNvPr>
                <p14:cNvContentPartPr/>
                <p14:nvPr/>
              </p14:nvContentPartPr>
              <p14:xfrm>
                <a:off x="6346666" y="5900167"/>
                <a:ext cx="688320" cy="4608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E4F66AC-7FCF-4CD6-AEE7-F7CE0CA30F7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338026" y="5891167"/>
                  <a:ext cx="70596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5C91C4B9-4C6F-F39F-0F24-DDC72AF6FF82}"/>
                    </a:ext>
                  </a:extLst>
                </p14:cNvPr>
                <p14:cNvContentPartPr/>
                <p14:nvPr/>
              </p14:nvContentPartPr>
              <p14:xfrm>
                <a:off x="6820066" y="6025087"/>
                <a:ext cx="219960" cy="25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5C91C4B9-4C6F-F39F-0F24-DDC72AF6FF8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811066" y="6016447"/>
                  <a:ext cx="23760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581E962-4EBD-1C02-D12F-9295FCCA4C8C}"/>
              </a:ext>
            </a:extLst>
          </p:cNvPr>
          <p:cNvGrpSpPr/>
          <p:nvPr/>
        </p:nvGrpSpPr>
        <p:grpSpPr>
          <a:xfrm>
            <a:off x="1177701" y="3586152"/>
            <a:ext cx="685800" cy="474840"/>
            <a:chOff x="1406026" y="3254167"/>
            <a:chExt cx="685800" cy="47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5419503-455D-8786-CF50-6F97B6A85B12}"/>
                    </a:ext>
                  </a:extLst>
                </p14:cNvPr>
                <p14:cNvContentPartPr/>
                <p14:nvPr/>
              </p14:nvContentPartPr>
              <p14:xfrm>
                <a:off x="1488466" y="3330487"/>
                <a:ext cx="54000" cy="2725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5419503-455D-8786-CF50-6F97B6A85B1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479826" y="3321847"/>
                  <a:ext cx="716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3FBC71D-3E89-2CA7-B206-E545FE1A7BB6}"/>
                    </a:ext>
                  </a:extLst>
                </p14:cNvPr>
                <p14:cNvContentPartPr/>
                <p14:nvPr/>
              </p14:nvContentPartPr>
              <p14:xfrm>
                <a:off x="1406026" y="3498607"/>
                <a:ext cx="93960" cy="410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3FBC71D-3E89-2CA7-B206-E545FE1A7BB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397386" y="3489607"/>
                  <a:ext cx="1116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BD0C577-BF08-E267-382C-D3E06879ED92}"/>
                    </a:ext>
                  </a:extLst>
                </p14:cNvPr>
                <p14:cNvContentPartPr/>
                <p14:nvPr/>
              </p14:nvContentPartPr>
              <p14:xfrm>
                <a:off x="1548586" y="3254167"/>
                <a:ext cx="519840" cy="4748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BD0C577-BF08-E267-382C-D3E06879ED92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539946" y="3245527"/>
                  <a:ext cx="53748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7329D227-272A-2F3F-08C9-FE7459412A1A}"/>
                    </a:ext>
                  </a:extLst>
                </p14:cNvPr>
                <p14:cNvContentPartPr/>
                <p14:nvPr/>
              </p14:nvContentPartPr>
              <p14:xfrm>
                <a:off x="1939906" y="3317527"/>
                <a:ext cx="151920" cy="727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7329D227-272A-2F3F-08C9-FE7459412A1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931266" y="3308887"/>
                  <a:ext cx="169560" cy="90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2D4D4595-AE4F-1F07-2DFA-2C6339B64F25}"/>
                  </a:ext>
                </a:extLst>
              </p14:cNvPr>
              <p14:cNvContentPartPr/>
              <p14:nvPr/>
            </p14:nvContentPartPr>
            <p14:xfrm>
              <a:off x="4429581" y="2757792"/>
              <a:ext cx="2318040" cy="51804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2D4D4595-AE4F-1F07-2DFA-2C6339B64F25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4420941" y="2748792"/>
                <a:ext cx="2335680" cy="535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76122AB-04FE-A2CE-A2E0-95E68CE69707}"/>
              </a:ext>
            </a:extLst>
          </p:cNvPr>
          <p:cNvGrpSpPr/>
          <p:nvPr/>
        </p:nvGrpSpPr>
        <p:grpSpPr>
          <a:xfrm>
            <a:off x="6166941" y="2457192"/>
            <a:ext cx="2072520" cy="2414520"/>
            <a:chOff x="6395266" y="2125207"/>
            <a:chExt cx="2072520" cy="241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BA1A4E9-1A30-466E-AB81-259B2A8660C6}"/>
                    </a:ext>
                  </a:extLst>
                </p14:cNvPr>
                <p14:cNvContentPartPr/>
                <p14:nvPr/>
              </p14:nvContentPartPr>
              <p14:xfrm>
                <a:off x="6395266" y="2698687"/>
                <a:ext cx="882000" cy="16639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BA1A4E9-1A30-466E-AB81-259B2A8660C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386266" y="2689687"/>
                  <a:ext cx="899640" cy="168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5FD75ACA-8344-8603-E6A4-9405E91DB050}"/>
                    </a:ext>
                  </a:extLst>
                </p14:cNvPr>
                <p14:cNvContentPartPr/>
                <p14:nvPr/>
              </p14:nvContentPartPr>
              <p14:xfrm>
                <a:off x="7414426" y="2312047"/>
                <a:ext cx="116640" cy="4050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5FD75ACA-8344-8603-E6A4-9405E91DB05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405786" y="2303407"/>
                  <a:ext cx="13428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FFE38E7-0F6C-9164-0F19-97A1137C6636}"/>
                    </a:ext>
                  </a:extLst>
                </p14:cNvPr>
                <p14:cNvContentPartPr/>
                <p14:nvPr/>
              </p14:nvContentPartPr>
              <p14:xfrm>
                <a:off x="7488586" y="2265247"/>
                <a:ext cx="573120" cy="4208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FFE38E7-0F6C-9164-0F19-97A1137C663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479586" y="2256607"/>
                  <a:ext cx="590760" cy="43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C47C1D7-C488-A524-691C-E1A0D50795F4}"/>
                    </a:ext>
                  </a:extLst>
                </p14:cNvPr>
                <p14:cNvContentPartPr/>
                <p14:nvPr/>
              </p14:nvContentPartPr>
              <p14:xfrm>
                <a:off x="8204986" y="2267767"/>
                <a:ext cx="209160" cy="3002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C47C1D7-C488-A524-691C-E1A0D50795F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195986" y="2259127"/>
                  <a:ext cx="22680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28498459-A9BF-F7F7-41DB-01FD23E482F7}"/>
                    </a:ext>
                  </a:extLst>
                </p14:cNvPr>
                <p14:cNvContentPartPr/>
                <p14:nvPr/>
              </p14:nvContentPartPr>
              <p14:xfrm>
                <a:off x="8138386" y="2125207"/>
                <a:ext cx="315360" cy="1717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28498459-A9BF-F7F7-41DB-01FD23E482F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129746" y="2116567"/>
                  <a:ext cx="3330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DD6FE61-8AA8-B268-548A-9294E6FC171B}"/>
                    </a:ext>
                  </a:extLst>
                </p14:cNvPr>
                <p14:cNvContentPartPr/>
                <p14:nvPr/>
              </p14:nvContentPartPr>
              <p14:xfrm>
                <a:off x="7491106" y="2827207"/>
                <a:ext cx="661680" cy="4410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DD6FE61-8AA8-B268-548A-9294E6FC171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482466" y="2818207"/>
                  <a:ext cx="67932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CC25C745-716D-B38D-BA93-618CE7C3A6E8}"/>
                    </a:ext>
                  </a:extLst>
                </p14:cNvPr>
                <p14:cNvContentPartPr/>
                <p14:nvPr/>
              </p14:nvContentPartPr>
              <p14:xfrm>
                <a:off x="7956586" y="2913967"/>
                <a:ext cx="224280" cy="936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CC25C745-716D-B38D-BA93-618CE7C3A6E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947586" y="2904967"/>
                  <a:ext cx="2419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759AE8E-1B35-DAF1-DA86-7C5D7FAEB81D}"/>
                    </a:ext>
                  </a:extLst>
                </p14:cNvPr>
                <p14:cNvContentPartPr/>
                <p14:nvPr/>
              </p14:nvContentPartPr>
              <p14:xfrm>
                <a:off x="7451506" y="3477007"/>
                <a:ext cx="124560" cy="4086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759AE8E-1B35-DAF1-DA86-7C5D7FAEB81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442866" y="3468367"/>
                  <a:ext cx="14220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BA77B0E-35C4-839A-D902-75AA0CB7061A}"/>
                    </a:ext>
                  </a:extLst>
                </p14:cNvPr>
                <p14:cNvContentPartPr/>
                <p14:nvPr/>
              </p14:nvContentPartPr>
              <p14:xfrm>
                <a:off x="7536826" y="3417967"/>
                <a:ext cx="230760" cy="1209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BA77B0E-35C4-839A-D902-75AA0CB7061A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528186" y="3409327"/>
                  <a:ext cx="2484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0205C1E-AA7F-46AF-7446-B7436A911C00}"/>
                    </a:ext>
                  </a:extLst>
                </p14:cNvPr>
                <p14:cNvContentPartPr/>
                <p14:nvPr/>
              </p14:nvContentPartPr>
              <p14:xfrm>
                <a:off x="7650946" y="3485287"/>
                <a:ext cx="7920" cy="2754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0205C1E-AA7F-46AF-7446-B7436A911C0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641946" y="3476647"/>
                  <a:ext cx="2556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C661DC5-97A7-6FE1-F14A-0E7152596039}"/>
                    </a:ext>
                  </a:extLst>
                </p14:cNvPr>
                <p14:cNvContentPartPr/>
                <p14:nvPr/>
              </p14:nvContentPartPr>
              <p14:xfrm>
                <a:off x="7696306" y="3293047"/>
                <a:ext cx="512640" cy="4514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C661DC5-97A7-6FE1-F14A-0E7152596039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687666" y="3284407"/>
                  <a:ext cx="530280" cy="46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B73E380-BBAA-DCDD-B1A0-A80F6C4F1C36}"/>
                    </a:ext>
                  </a:extLst>
                </p14:cNvPr>
                <p14:cNvContentPartPr/>
                <p14:nvPr/>
              </p14:nvContentPartPr>
              <p14:xfrm>
                <a:off x="7921666" y="3393487"/>
                <a:ext cx="191520" cy="658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B73E380-BBAA-DCDD-B1A0-A80F6C4F1C36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913026" y="3384487"/>
                  <a:ext cx="20916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DBF292B-788C-CE52-4795-BFF6E308AAC4}"/>
                    </a:ext>
                  </a:extLst>
                </p14:cNvPr>
                <p14:cNvContentPartPr/>
                <p14:nvPr/>
              </p14:nvContentPartPr>
              <p14:xfrm>
                <a:off x="7681906" y="3876967"/>
                <a:ext cx="113040" cy="2217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DBF292B-788C-CE52-4795-BFF6E308AAC4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673266" y="3868327"/>
                  <a:ext cx="13068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979EC7C2-6481-9E8A-8971-9E29E0D0986E}"/>
                    </a:ext>
                  </a:extLst>
                </p14:cNvPr>
                <p14:cNvContentPartPr/>
                <p14:nvPr/>
              </p14:nvContentPartPr>
              <p14:xfrm>
                <a:off x="7635826" y="3901807"/>
                <a:ext cx="165960" cy="766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79EC7C2-6481-9E8A-8971-9E29E0D0986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627186" y="3892807"/>
                  <a:ext cx="1836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44FA516-F0C3-4978-723D-FCC83354C272}"/>
                    </a:ext>
                  </a:extLst>
                </p14:cNvPr>
                <p14:cNvContentPartPr/>
                <p14:nvPr/>
              </p14:nvContentPartPr>
              <p14:xfrm>
                <a:off x="7778026" y="3660607"/>
                <a:ext cx="544320" cy="4118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B44FA516-F0C3-4978-723D-FCC83354C272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769026" y="3651607"/>
                  <a:ext cx="56196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E65B6811-CCF3-34F5-2577-CDDF6FBEDC3E}"/>
                    </a:ext>
                  </a:extLst>
                </p14:cNvPr>
                <p14:cNvContentPartPr/>
                <p14:nvPr/>
              </p14:nvContentPartPr>
              <p14:xfrm>
                <a:off x="7566346" y="4171807"/>
                <a:ext cx="741240" cy="3679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E65B6811-CCF3-34F5-2577-CDDF6FBEDC3E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557706" y="4163167"/>
                  <a:ext cx="75888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C0D98A5-94D7-9BD3-7B5E-570AA6FD9F84}"/>
                    </a:ext>
                  </a:extLst>
                </p14:cNvPr>
                <p14:cNvContentPartPr/>
                <p14:nvPr/>
              </p14:nvContentPartPr>
              <p14:xfrm>
                <a:off x="8047666" y="4131487"/>
                <a:ext cx="2880" cy="5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C0D98A5-94D7-9BD3-7B5E-570AA6FD9F84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038666" y="4122487"/>
                  <a:ext cx="205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A74E5DE-F1AB-0A32-D88C-E46F0FA1C4AB}"/>
                    </a:ext>
                  </a:extLst>
                </p14:cNvPr>
                <p14:cNvContentPartPr/>
                <p14:nvPr/>
              </p14:nvContentPartPr>
              <p14:xfrm>
                <a:off x="7789186" y="4233007"/>
                <a:ext cx="264600" cy="532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A74E5DE-F1AB-0A32-D88C-E46F0FA1C4AB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780186" y="4224007"/>
                  <a:ext cx="28224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56A5810-3094-672E-6815-3CAD8D7B80AB}"/>
                    </a:ext>
                  </a:extLst>
                </p14:cNvPr>
                <p14:cNvContentPartPr/>
                <p14:nvPr/>
              </p14:nvContentPartPr>
              <p14:xfrm>
                <a:off x="8335306" y="4142647"/>
                <a:ext cx="132480" cy="3099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56A5810-3094-672E-6815-3CAD8D7B80A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326306" y="4133647"/>
                  <a:ext cx="15012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7336687E-6158-92CA-D483-5373FCC54C2F}"/>
                    </a:ext>
                  </a:extLst>
                </p14:cNvPr>
                <p14:cNvContentPartPr/>
                <p14:nvPr/>
              </p14:nvContentPartPr>
              <p14:xfrm>
                <a:off x="8060986" y="4126807"/>
                <a:ext cx="19800" cy="360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7336687E-6158-92CA-D483-5373FCC54C2F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8051986" y="4118167"/>
                  <a:ext cx="37440" cy="53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414604-6267-515E-80F6-E1EC9C8E1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0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7370"/>
    </mc:Choice>
    <mc:Fallback>
      <p:transition advTm="2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09E3A-6924-2C82-4CC1-7D6F7E96E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B7B5258-C81C-717E-E890-0C719894A0D9}"/>
              </a:ext>
            </a:extLst>
          </p:cNvPr>
          <p:cNvSpPr txBox="1"/>
          <p:nvPr/>
        </p:nvSpPr>
        <p:spPr>
          <a:xfrm>
            <a:off x="689015" y="-51183"/>
            <a:ext cx="7595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Average of actuals: these are in state space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09E40EE-7D5B-EFA7-ED13-E48D95227410}"/>
                  </a:ext>
                </a:extLst>
              </p14:cNvPr>
              <p14:cNvContentPartPr/>
              <p14:nvPr/>
            </p14:nvContentPartPr>
            <p14:xfrm>
              <a:off x="1082926" y="2534640"/>
              <a:ext cx="321480" cy="5990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09E40EE-7D5B-EFA7-ED13-E48D952274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3926" y="2525645"/>
                <a:ext cx="339120" cy="616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3F29653-62FA-4B69-3450-F9AE76FC944C}"/>
                  </a:ext>
                </a:extLst>
              </p14:cNvPr>
              <p14:cNvContentPartPr/>
              <p14:nvPr/>
            </p14:nvContentPartPr>
            <p14:xfrm>
              <a:off x="1364086" y="2733360"/>
              <a:ext cx="248760" cy="2314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3F29653-62FA-4B69-3450-F9AE76FC94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55073" y="2724360"/>
                <a:ext cx="266426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526D66D-6416-83B8-E9AA-4A805DB148F8}"/>
                  </a:ext>
                </a:extLst>
              </p14:cNvPr>
              <p14:cNvContentPartPr/>
              <p14:nvPr/>
            </p14:nvContentPartPr>
            <p14:xfrm>
              <a:off x="1621126" y="2902560"/>
              <a:ext cx="129960" cy="1692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526D66D-6416-83B8-E9AA-4A805DB14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12126" y="2893560"/>
                <a:ext cx="14760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6E42812-D1FE-2EF3-5D81-1B0AC5AFADC6}"/>
                  </a:ext>
                </a:extLst>
              </p14:cNvPr>
              <p14:cNvContentPartPr/>
              <p14:nvPr/>
            </p14:nvContentPartPr>
            <p14:xfrm>
              <a:off x="1757566" y="2644800"/>
              <a:ext cx="209880" cy="495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6E42812-D1FE-2EF3-5D81-1B0AC5AFADC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48566" y="2635800"/>
                <a:ext cx="227520" cy="51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16F7589-7560-8249-3316-5DE86E1A4E06}"/>
                  </a:ext>
                </a:extLst>
              </p14:cNvPr>
              <p14:cNvContentPartPr/>
              <p14:nvPr/>
            </p14:nvContentPartPr>
            <p14:xfrm>
              <a:off x="2159326" y="2743800"/>
              <a:ext cx="168120" cy="3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16F7589-7560-8249-3316-5DE86E1A4E0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50307" y="2734800"/>
                <a:ext cx="185798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578B4C3-D429-3A22-DA6F-48F8A65F8522}"/>
                  </a:ext>
                </a:extLst>
              </p14:cNvPr>
              <p14:cNvContentPartPr/>
              <p14:nvPr/>
            </p14:nvContentPartPr>
            <p14:xfrm>
              <a:off x="2180926" y="2901480"/>
              <a:ext cx="1425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578B4C3-D429-3A22-DA6F-48F8A65F852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71903" y="2892480"/>
                <a:ext cx="160245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8E636160-B2E3-E5E3-D61C-E0E366B89E59}"/>
              </a:ext>
            </a:extLst>
          </p:cNvPr>
          <p:cNvGrpSpPr/>
          <p:nvPr/>
        </p:nvGrpSpPr>
        <p:grpSpPr>
          <a:xfrm>
            <a:off x="2644246" y="2153040"/>
            <a:ext cx="2099520" cy="1190520"/>
            <a:chOff x="2435848" y="2147818"/>
            <a:chExt cx="2099520" cy="119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39D0DBD-76C5-08E6-2E17-ED5324B11EF5}"/>
                    </a:ext>
                  </a:extLst>
                </p14:cNvPr>
                <p14:cNvContentPartPr/>
                <p14:nvPr/>
              </p14:nvContentPartPr>
              <p14:xfrm>
                <a:off x="2509648" y="2344738"/>
                <a:ext cx="313560" cy="530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39D0DBD-76C5-08E6-2E17-ED5324B11EF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00648" y="2336098"/>
                  <a:ext cx="331200" cy="54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0FAEA30-8082-7689-65EE-6239E08050EE}"/>
                    </a:ext>
                  </a:extLst>
                </p14:cNvPr>
                <p14:cNvContentPartPr/>
                <p14:nvPr/>
              </p14:nvContentPartPr>
              <p14:xfrm>
                <a:off x="2435848" y="3080938"/>
                <a:ext cx="170280" cy="257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0FAEA30-8082-7689-65EE-6239E08050E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26848" y="3071938"/>
                  <a:ext cx="1879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901CED2-0DCF-5275-D527-B48690757486}"/>
                    </a:ext>
                  </a:extLst>
                </p14:cNvPr>
                <p14:cNvContentPartPr/>
                <p14:nvPr/>
              </p14:nvContentPartPr>
              <p14:xfrm>
                <a:off x="2677768" y="3122338"/>
                <a:ext cx="122400" cy="14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901CED2-0DCF-5275-D527-B4869075748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669128" y="3113338"/>
                  <a:ext cx="1400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94581EF-3527-15CE-73A3-712C371DC390}"/>
                    </a:ext>
                  </a:extLst>
                </p14:cNvPr>
                <p14:cNvContentPartPr/>
                <p14:nvPr/>
              </p14:nvContentPartPr>
              <p14:xfrm>
                <a:off x="2703328" y="3200818"/>
                <a:ext cx="7632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94581EF-3527-15CE-73A3-712C371DC39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694328" y="3191818"/>
                  <a:ext cx="9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4A34D53-075B-F10B-0B3A-BDAB11FDA084}"/>
                    </a:ext>
                  </a:extLst>
                </p14:cNvPr>
                <p14:cNvContentPartPr/>
                <p14:nvPr/>
              </p14:nvContentPartPr>
              <p14:xfrm>
                <a:off x="2915368" y="3013618"/>
                <a:ext cx="360" cy="246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4A34D53-075B-F10B-0B3A-BDAB11FDA08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906368" y="3004618"/>
                  <a:ext cx="180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81C4D8E-39A5-8DBF-8787-5F66CB4B490A}"/>
                    </a:ext>
                  </a:extLst>
                </p14:cNvPr>
                <p14:cNvContentPartPr/>
                <p14:nvPr/>
              </p14:nvContentPartPr>
              <p14:xfrm>
                <a:off x="2504968" y="2147818"/>
                <a:ext cx="190080" cy="114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81C4D8E-39A5-8DBF-8787-5F66CB4B490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496328" y="2138818"/>
                  <a:ext cx="2077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3B38F99-0CC2-8D5D-5DE1-0036583E4EDB}"/>
                    </a:ext>
                  </a:extLst>
                </p14:cNvPr>
                <p14:cNvContentPartPr/>
                <p14:nvPr/>
              </p14:nvContentPartPr>
              <p14:xfrm>
                <a:off x="3253768" y="2317378"/>
                <a:ext cx="104040" cy="334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3B38F99-0CC2-8D5D-5DE1-0036583E4ED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244768" y="2308738"/>
                  <a:ext cx="12168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7B7BBD2-B0C8-6D5E-775D-B6E7478FC25E}"/>
                    </a:ext>
                  </a:extLst>
                </p14:cNvPr>
                <p14:cNvContentPartPr/>
                <p14:nvPr/>
              </p14:nvContentPartPr>
              <p14:xfrm>
                <a:off x="3114808" y="2529778"/>
                <a:ext cx="238680" cy="35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7B7BBD2-B0C8-6D5E-775D-B6E7478FC25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105808" y="2520778"/>
                  <a:ext cx="2563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58208D1-9C4C-5C8C-27EE-49A2835CC93D}"/>
                    </a:ext>
                  </a:extLst>
                </p14:cNvPr>
                <p14:cNvContentPartPr/>
                <p14:nvPr/>
              </p14:nvContentPartPr>
              <p14:xfrm>
                <a:off x="3402808" y="2628418"/>
                <a:ext cx="206280" cy="131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58208D1-9C4C-5C8C-27EE-49A2835CC93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93808" y="2619778"/>
                  <a:ext cx="2239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CF0A5F7-FF70-BB0C-02ED-DC01ADD5B957}"/>
                    </a:ext>
                  </a:extLst>
                </p14:cNvPr>
                <p14:cNvContentPartPr/>
                <p14:nvPr/>
              </p14:nvContentPartPr>
              <p14:xfrm>
                <a:off x="3657688" y="2314858"/>
                <a:ext cx="123120" cy="5385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CF0A5F7-FF70-BB0C-02ED-DC01ADD5B95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649048" y="2306218"/>
                  <a:ext cx="140760" cy="55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7105D25-6CAA-76B0-C761-495024649805}"/>
                    </a:ext>
                  </a:extLst>
                </p14:cNvPr>
                <p14:cNvContentPartPr/>
                <p14:nvPr/>
              </p14:nvContentPartPr>
              <p14:xfrm>
                <a:off x="3021568" y="2300818"/>
                <a:ext cx="144000" cy="6289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7105D25-6CAA-76B0-C761-49502464980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012568" y="2292178"/>
                  <a:ext cx="161640" cy="64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054B98C-BA6C-AE63-81D9-01E9F7E78974}"/>
                    </a:ext>
                  </a:extLst>
                </p14:cNvPr>
                <p14:cNvContentPartPr/>
                <p14:nvPr/>
              </p14:nvContentPartPr>
              <p14:xfrm>
                <a:off x="3843088" y="2837218"/>
                <a:ext cx="134640" cy="167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054B98C-BA6C-AE63-81D9-01E9F7E7897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834088" y="2828578"/>
                  <a:ext cx="1522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EB46EDB-6BB5-B701-AD6A-A676BD9D2FF8}"/>
                    </a:ext>
                  </a:extLst>
                </p14:cNvPr>
                <p14:cNvContentPartPr/>
                <p14:nvPr/>
              </p14:nvContentPartPr>
              <p14:xfrm>
                <a:off x="4018408" y="2861698"/>
                <a:ext cx="84600" cy="1432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EB46EDB-6BB5-B701-AD6A-A676BD9D2FF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009768" y="2853058"/>
                  <a:ext cx="1022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72B4805-2CB8-B9D1-EDF9-DB82522617EC}"/>
                    </a:ext>
                  </a:extLst>
                </p14:cNvPr>
                <p14:cNvContentPartPr/>
                <p14:nvPr/>
              </p14:nvContentPartPr>
              <p14:xfrm>
                <a:off x="4252408" y="2376778"/>
                <a:ext cx="194760" cy="470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72B4805-2CB8-B9D1-EDF9-DB82522617E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243408" y="2368138"/>
                  <a:ext cx="21240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EBF05C7-781C-1F4C-FE82-ADE9DCBD61F6}"/>
                    </a:ext>
                  </a:extLst>
                </p14:cNvPr>
                <p14:cNvContentPartPr/>
                <p14:nvPr/>
              </p14:nvContentPartPr>
              <p14:xfrm>
                <a:off x="4417648" y="2652898"/>
                <a:ext cx="117720" cy="101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EBF05C7-781C-1F4C-FE82-ADE9DCBD61F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409008" y="2643898"/>
                  <a:ext cx="1353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8B1FC5C-02CB-D6F4-07BC-AFF28E29013F}"/>
                    </a:ext>
                  </a:extLst>
                </p14:cNvPr>
                <p14:cNvContentPartPr/>
                <p14:nvPr/>
              </p14:nvContentPartPr>
              <p14:xfrm>
                <a:off x="4255648" y="2308018"/>
                <a:ext cx="360" cy="2764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8B1FC5C-02CB-D6F4-07BC-AFF28E29013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246648" y="2299018"/>
                  <a:ext cx="18000" cy="29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0AA39DD-2275-52BB-0F41-9F1C66302EEE}"/>
              </a:ext>
            </a:extLst>
          </p:cNvPr>
          <p:cNvGrpSpPr/>
          <p:nvPr/>
        </p:nvGrpSpPr>
        <p:grpSpPr>
          <a:xfrm>
            <a:off x="992926" y="4999010"/>
            <a:ext cx="1934280" cy="432360"/>
            <a:chOff x="888928" y="3844858"/>
            <a:chExt cx="1934280" cy="43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B580B20-4F4C-4E82-5CDB-AAE9387F7294}"/>
                    </a:ext>
                  </a:extLst>
                </p14:cNvPr>
                <p14:cNvContentPartPr/>
                <p14:nvPr/>
              </p14:nvContentPartPr>
              <p14:xfrm>
                <a:off x="888928" y="3860338"/>
                <a:ext cx="219240" cy="388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B580B20-4F4C-4E82-5CDB-AAE9387F729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79928" y="3851698"/>
                  <a:ext cx="23688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CD87AC5-52B4-BBEB-5116-3BEBD6C7DB41}"/>
                    </a:ext>
                  </a:extLst>
                </p14:cNvPr>
                <p14:cNvContentPartPr/>
                <p14:nvPr/>
              </p14:nvContentPartPr>
              <p14:xfrm>
                <a:off x="1128328" y="3928738"/>
                <a:ext cx="204480" cy="153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CD87AC5-52B4-BBEB-5116-3BEBD6C7DB4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19688" y="3919738"/>
                  <a:ext cx="2221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20C66CB-D96E-E717-78E6-A2C58AA20B7A}"/>
                    </a:ext>
                  </a:extLst>
                </p14:cNvPr>
                <p14:cNvContentPartPr/>
                <p14:nvPr/>
              </p14:nvContentPartPr>
              <p14:xfrm>
                <a:off x="1347928" y="4052578"/>
                <a:ext cx="95040" cy="137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20C66CB-D96E-E717-78E6-A2C58AA20B7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338928" y="4043578"/>
                  <a:ext cx="1126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CE70D52-6C95-F123-FE51-287DE859DC78}"/>
                    </a:ext>
                  </a:extLst>
                </p14:cNvPr>
                <p14:cNvContentPartPr/>
                <p14:nvPr/>
              </p14:nvContentPartPr>
              <p14:xfrm>
                <a:off x="1561408" y="3920098"/>
                <a:ext cx="313920" cy="173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CE70D52-6C95-F123-FE51-287DE859DC7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552408" y="3911098"/>
                  <a:ext cx="3315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60F55B6-5400-E5AD-E000-3B48EBED0159}"/>
                    </a:ext>
                  </a:extLst>
                </p14:cNvPr>
                <p14:cNvContentPartPr/>
                <p14:nvPr/>
              </p14:nvContentPartPr>
              <p14:xfrm>
                <a:off x="1966408" y="4024858"/>
                <a:ext cx="217440" cy="252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60F55B6-5400-E5AD-E000-3B48EBED015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957768" y="4016218"/>
                  <a:ext cx="2350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C7142BF-2F2A-2F63-6DB0-D8E046827F62}"/>
                    </a:ext>
                  </a:extLst>
                </p14:cNvPr>
                <p14:cNvContentPartPr/>
                <p14:nvPr/>
              </p14:nvContentPartPr>
              <p14:xfrm>
                <a:off x="2171608" y="3844858"/>
                <a:ext cx="192240" cy="377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C7142BF-2F2A-2F63-6DB0-D8E046827F6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162968" y="3835858"/>
                  <a:ext cx="20988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A29DFC9A-01B3-A776-6717-CCF7B8F63551}"/>
                    </a:ext>
                  </a:extLst>
                </p14:cNvPr>
                <p14:cNvContentPartPr/>
                <p14:nvPr/>
              </p14:nvContentPartPr>
              <p14:xfrm>
                <a:off x="2603968" y="3965818"/>
                <a:ext cx="183600" cy="43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A29DFC9A-01B3-A776-6717-CCF7B8F6355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594968" y="3957178"/>
                  <a:ext cx="2012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DC42BC3-BB11-5CB3-C5A1-CF26833F772B}"/>
                    </a:ext>
                  </a:extLst>
                </p14:cNvPr>
                <p14:cNvContentPartPr/>
                <p14:nvPr/>
              </p14:nvContentPartPr>
              <p14:xfrm>
                <a:off x="2619808" y="4086418"/>
                <a:ext cx="20340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DC42BC3-BB11-5CB3-C5A1-CF26833F772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610808" y="4077418"/>
                  <a:ext cx="2210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A1219AF-2F71-4D25-2DB5-0F81AEDF0370}"/>
              </a:ext>
            </a:extLst>
          </p:cNvPr>
          <p:cNvGrpSpPr/>
          <p:nvPr/>
        </p:nvGrpSpPr>
        <p:grpSpPr>
          <a:xfrm>
            <a:off x="3260566" y="4477730"/>
            <a:ext cx="3423960" cy="1262160"/>
            <a:chOff x="3156568" y="3323578"/>
            <a:chExt cx="3423960" cy="126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BAD1249-3515-443F-74D4-7A302098F44B}"/>
                    </a:ext>
                  </a:extLst>
                </p14:cNvPr>
                <p14:cNvContentPartPr/>
                <p14:nvPr/>
              </p14:nvContentPartPr>
              <p14:xfrm>
                <a:off x="3156568" y="3598618"/>
                <a:ext cx="339120" cy="579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BAD1249-3515-443F-74D4-7A302098F44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147928" y="3589978"/>
                  <a:ext cx="356760" cy="5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C30B8E0-E96F-939A-471A-B302D7CB018A}"/>
                    </a:ext>
                  </a:extLst>
                </p14:cNvPr>
                <p14:cNvContentPartPr/>
                <p14:nvPr/>
              </p14:nvContentPartPr>
              <p14:xfrm>
                <a:off x="3168448" y="4358578"/>
                <a:ext cx="164880" cy="227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C30B8E0-E96F-939A-471A-B302D7CB018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159448" y="4349578"/>
                  <a:ext cx="18252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7CF8856-C417-B2C6-E853-4D12F36A4054}"/>
                    </a:ext>
                  </a:extLst>
                </p14:cNvPr>
                <p14:cNvContentPartPr/>
                <p14:nvPr/>
              </p14:nvContentPartPr>
              <p14:xfrm>
                <a:off x="3408568" y="4379098"/>
                <a:ext cx="3024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7CF8856-C417-B2C6-E853-4D12F36A405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399568" y="4370098"/>
                  <a:ext cx="47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8EE2E13-C43F-3BB5-328E-A4B674D35138}"/>
                    </a:ext>
                  </a:extLst>
                </p14:cNvPr>
                <p14:cNvContentPartPr/>
                <p14:nvPr/>
              </p14:nvContentPartPr>
              <p14:xfrm>
                <a:off x="3392728" y="4434538"/>
                <a:ext cx="3528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8EE2E13-C43F-3BB5-328E-A4B674D3513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383728" y="4425538"/>
                  <a:ext cx="52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FCB1F94-538A-7630-0C5D-F66125B01059}"/>
                    </a:ext>
                  </a:extLst>
                </p14:cNvPr>
                <p14:cNvContentPartPr/>
                <p14:nvPr/>
              </p14:nvContentPartPr>
              <p14:xfrm>
                <a:off x="3590008" y="4309978"/>
                <a:ext cx="360" cy="1872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FCB1F94-538A-7630-0C5D-F66125B0105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581008" y="4300978"/>
                  <a:ext cx="180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1A4D38F-836A-4F6D-0BE9-CB0DC171EAB4}"/>
                    </a:ext>
                  </a:extLst>
                </p14:cNvPr>
                <p14:cNvContentPartPr/>
                <p14:nvPr/>
              </p14:nvContentPartPr>
              <p14:xfrm>
                <a:off x="3277168" y="3323578"/>
                <a:ext cx="173880" cy="160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1A4D38F-836A-4F6D-0BE9-CB0DC171EAB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268528" y="3314938"/>
                  <a:ext cx="1915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5209305-99E1-A6DB-0697-EF82B70E864C}"/>
                    </a:ext>
                  </a:extLst>
                </p14:cNvPr>
                <p14:cNvContentPartPr/>
                <p14:nvPr/>
              </p14:nvContentPartPr>
              <p14:xfrm>
                <a:off x="3977368" y="3544618"/>
                <a:ext cx="108360" cy="339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5209305-99E1-A6DB-0697-EF82B70E864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968728" y="3535618"/>
                  <a:ext cx="12600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C5E7FE5A-6251-444B-024B-ED5C4FEE093C}"/>
                    </a:ext>
                  </a:extLst>
                </p14:cNvPr>
                <p14:cNvContentPartPr/>
                <p14:nvPr/>
              </p14:nvContentPartPr>
              <p14:xfrm>
                <a:off x="3845968" y="3755578"/>
                <a:ext cx="254160" cy="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C5E7FE5A-6251-444B-024B-ED5C4FEE093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836968" y="3746938"/>
                  <a:ext cx="271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ED0FC39-1F20-01F0-4738-91D28CEFDEDA}"/>
                    </a:ext>
                  </a:extLst>
                </p14:cNvPr>
                <p14:cNvContentPartPr/>
                <p14:nvPr/>
              </p14:nvContentPartPr>
              <p14:xfrm>
                <a:off x="4099768" y="3784738"/>
                <a:ext cx="174240" cy="1944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ED0FC39-1F20-01F0-4738-91D28CEFDED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091128" y="3776098"/>
                  <a:ext cx="1918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F875FD7-F34D-2449-BF4C-32D68F9C4296}"/>
                    </a:ext>
                  </a:extLst>
                </p14:cNvPr>
                <p14:cNvContentPartPr/>
                <p14:nvPr/>
              </p14:nvContentPartPr>
              <p14:xfrm>
                <a:off x="4283728" y="3536338"/>
                <a:ext cx="126000" cy="6742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F875FD7-F34D-2449-BF4C-32D68F9C429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275088" y="3527338"/>
                  <a:ext cx="143640" cy="69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98992D1-40CC-5DC2-BB62-00F5BE9253E2}"/>
                    </a:ext>
                  </a:extLst>
                </p14:cNvPr>
                <p14:cNvContentPartPr/>
                <p14:nvPr/>
              </p14:nvContentPartPr>
              <p14:xfrm>
                <a:off x="3705928" y="3591418"/>
                <a:ext cx="166320" cy="6577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98992D1-40CC-5DC2-BB62-00F5BE9253E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696928" y="3582778"/>
                  <a:ext cx="183960" cy="67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717A800-6CFF-D464-51A7-C4DCDC3F3161}"/>
                    </a:ext>
                  </a:extLst>
                </p14:cNvPr>
                <p14:cNvContentPartPr/>
                <p14:nvPr/>
              </p14:nvContentPartPr>
              <p14:xfrm>
                <a:off x="4533568" y="4096498"/>
                <a:ext cx="118080" cy="2016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717A800-6CFF-D464-51A7-C4DCDC3F316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524568" y="4087498"/>
                  <a:ext cx="13572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D02220C-4ADA-51E0-0878-C8972177B385}"/>
                    </a:ext>
                  </a:extLst>
                </p14:cNvPr>
                <p14:cNvContentPartPr/>
                <p14:nvPr/>
              </p14:nvContentPartPr>
              <p14:xfrm>
                <a:off x="4691968" y="4158418"/>
                <a:ext cx="87480" cy="1684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D02220C-4ADA-51E0-0878-C8972177B38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682968" y="4149778"/>
                  <a:ext cx="1051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FDD1E71-34EC-7669-ECE1-D95E3D71EC29}"/>
                    </a:ext>
                  </a:extLst>
                </p14:cNvPr>
                <p14:cNvContentPartPr/>
                <p14:nvPr/>
              </p14:nvContentPartPr>
              <p14:xfrm>
                <a:off x="4901848" y="3452818"/>
                <a:ext cx="238680" cy="7534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FDD1E71-34EC-7669-ECE1-D95E3D71EC2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893208" y="3443818"/>
                  <a:ext cx="256320" cy="77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91A56E0-6566-6050-7653-73439B1D4991}"/>
                    </a:ext>
                  </a:extLst>
                </p14:cNvPr>
                <p14:cNvContentPartPr/>
                <p14:nvPr/>
              </p14:nvContentPartPr>
              <p14:xfrm>
                <a:off x="5210008" y="3632098"/>
                <a:ext cx="113760" cy="307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91A56E0-6566-6050-7653-73439B1D499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201008" y="3623458"/>
                  <a:ext cx="13140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F4DA368-7A58-2BAA-A388-3B0F5DB4E4C2}"/>
                    </a:ext>
                  </a:extLst>
                </p14:cNvPr>
                <p14:cNvContentPartPr/>
                <p14:nvPr/>
              </p14:nvContentPartPr>
              <p14:xfrm>
                <a:off x="5152768" y="3793738"/>
                <a:ext cx="215280" cy="295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F4DA368-7A58-2BAA-A388-3B0F5DB4E4C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143768" y="3785098"/>
                  <a:ext cx="2329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BCDEB7D-C9EA-D88E-747D-A1738BC46222}"/>
                    </a:ext>
                  </a:extLst>
                </p14:cNvPr>
                <p14:cNvContentPartPr/>
                <p14:nvPr/>
              </p14:nvContentPartPr>
              <p14:xfrm>
                <a:off x="5355808" y="3871858"/>
                <a:ext cx="152280" cy="153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BCDEB7D-C9EA-D88E-747D-A1738BC4622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347168" y="3863218"/>
                  <a:ext cx="16992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9ACD97B-CF75-CFA6-146D-407DFC9EE901}"/>
                    </a:ext>
                  </a:extLst>
                </p14:cNvPr>
                <p14:cNvContentPartPr/>
                <p14:nvPr/>
              </p14:nvContentPartPr>
              <p14:xfrm>
                <a:off x="5512768" y="3388018"/>
                <a:ext cx="104760" cy="843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9ACD97B-CF75-CFA6-146D-407DFC9EE90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504128" y="3379018"/>
                  <a:ext cx="122400" cy="86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07D8C76C-F300-46D2-4DC3-A73D063734C8}"/>
                    </a:ext>
                  </a:extLst>
                </p14:cNvPr>
                <p14:cNvContentPartPr/>
                <p14:nvPr/>
              </p14:nvContentPartPr>
              <p14:xfrm>
                <a:off x="5698168" y="4132138"/>
                <a:ext cx="126360" cy="2714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07D8C76C-F300-46D2-4DC3-A73D063734C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689168" y="4123498"/>
                  <a:ext cx="14400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C79D67B-7260-7FC9-0EEC-601C347F672D}"/>
                    </a:ext>
                  </a:extLst>
                </p14:cNvPr>
                <p14:cNvContentPartPr/>
                <p14:nvPr/>
              </p14:nvContentPartPr>
              <p14:xfrm>
                <a:off x="5829568" y="4242658"/>
                <a:ext cx="258840" cy="235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C79D67B-7260-7FC9-0EEC-601C347F672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820568" y="4233658"/>
                  <a:ext cx="27648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F92887A-1386-08C4-A4B5-9CCD6E584549}"/>
                    </a:ext>
                  </a:extLst>
                </p14:cNvPr>
                <p14:cNvContentPartPr/>
                <p14:nvPr/>
              </p14:nvContentPartPr>
              <p14:xfrm>
                <a:off x="6180208" y="3651898"/>
                <a:ext cx="144720" cy="3974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F92887A-1386-08C4-A4B5-9CCD6E58454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171208" y="3643258"/>
                  <a:ext cx="16236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303869F-BB66-8404-6A23-44D6EE7C3AE5}"/>
                    </a:ext>
                  </a:extLst>
                </p14:cNvPr>
                <p14:cNvContentPartPr/>
                <p14:nvPr/>
              </p14:nvContentPartPr>
              <p14:xfrm>
                <a:off x="6357328" y="3897058"/>
                <a:ext cx="223200" cy="2397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303869F-BB66-8404-6A23-44D6EE7C3AE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348688" y="3888418"/>
                  <a:ext cx="240840" cy="257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EDFC64D0-4720-4F70-062C-C46002F58B41}"/>
                  </a:ext>
                </a:extLst>
              </p14:cNvPr>
              <p14:cNvContentPartPr/>
              <p14:nvPr/>
            </p14:nvContentPartPr>
            <p14:xfrm>
              <a:off x="6894766" y="5208890"/>
              <a:ext cx="360" cy="3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EDFC64D0-4720-4F70-062C-C46002F58B41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885766" y="519989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DD522444-48C6-441A-C209-CA1025D5A51A}"/>
              </a:ext>
            </a:extLst>
          </p:cNvPr>
          <p:cNvGrpSpPr/>
          <p:nvPr/>
        </p:nvGrpSpPr>
        <p:grpSpPr>
          <a:xfrm>
            <a:off x="2619046" y="1714370"/>
            <a:ext cx="801000" cy="699120"/>
            <a:chOff x="2515048" y="560218"/>
            <a:chExt cx="801000" cy="69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3D556013-5033-0304-236D-9BA38165E2C2}"/>
                    </a:ext>
                  </a:extLst>
                </p14:cNvPr>
                <p14:cNvContentPartPr/>
                <p14:nvPr/>
              </p14:nvContentPartPr>
              <p14:xfrm>
                <a:off x="2515048" y="893218"/>
                <a:ext cx="361440" cy="366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3D556013-5033-0304-236D-9BA38165E2C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506048" y="884578"/>
                  <a:ext cx="37908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01F060C-AEAB-5165-EB64-398C489754FE}"/>
                    </a:ext>
                  </a:extLst>
                </p14:cNvPr>
                <p14:cNvContentPartPr/>
                <p14:nvPr/>
              </p14:nvContentPartPr>
              <p14:xfrm>
                <a:off x="2996728" y="680458"/>
                <a:ext cx="116280" cy="2692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01F060C-AEAB-5165-EB64-398C489754F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988088" y="671458"/>
                  <a:ext cx="13392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7CADFEE-1BA5-67A2-08C7-1E188BB8EF31}"/>
                    </a:ext>
                  </a:extLst>
                </p14:cNvPr>
                <p14:cNvContentPartPr/>
                <p14:nvPr/>
              </p14:nvContentPartPr>
              <p14:xfrm>
                <a:off x="3144688" y="560218"/>
                <a:ext cx="171360" cy="161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7CADFEE-1BA5-67A2-08C7-1E188BB8EF3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135688" y="551218"/>
                  <a:ext cx="189000" cy="17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7117D38-A5F3-2097-4374-4E18AF1C6926}"/>
              </a:ext>
            </a:extLst>
          </p:cNvPr>
          <p:cNvGrpSpPr/>
          <p:nvPr/>
        </p:nvGrpSpPr>
        <p:grpSpPr>
          <a:xfrm>
            <a:off x="3286486" y="3814250"/>
            <a:ext cx="586800" cy="955440"/>
            <a:chOff x="3182488" y="2660098"/>
            <a:chExt cx="586800" cy="95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20B19F0-38F9-C31E-B19B-B573A4FCDFA0}"/>
                    </a:ext>
                  </a:extLst>
                </p14:cNvPr>
                <p14:cNvContentPartPr/>
                <p14:nvPr/>
              </p14:nvContentPartPr>
              <p14:xfrm>
                <a:off x="3182488" y="3156178"/>
                <a:ext cx="508320" cy="459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20B19F0-38F9-C31E-B19B-B573A4FCDFA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173848" y="3147538"/>
                  <a:ext cx="52596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569D909-FE78-6450-712C-C29D02D5BC8C}"/>
                    </a:ext>
                  </a:extLst>
                </p14:cNvPr>
                <p14:cNvContentPartPr/>
                <p14:nvPr/>
              </p14:nvContentPartPr>
              <p14:xfrm>
                <a:off x="3349528" y="2747578"/>
                <a:ext cx="178200" cy="290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569D909-FE78-6450-712C-C29D02D5BC8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340528" y="2738578"/>
                  <a:ext cx="19584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E85808E-1251-DC69-AF89-ABC4D1C6F253}"/>
                    </a:ext>
                  </a:extLst>
                </p14:cNvPr>
                <p14:cNvContentPartPr/>
                <p14:nvPr/>
              </p14:nvContentPartPr>
              <p14:xfrm>
                <a:off x="3527728" y="2660098"/>
                <a:ext cx="241560" cy="118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E85808E-1251-DC69-AF89-ABC4D1C6F25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519088" y="2651458"/>
                  <a:ext cx="259200" cy="13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763A266-176A-3072-0842-BF6E94ED0132}"/>
                  </a:ext>
                </a:extLst>
              </p14:cNvPr>
              <p14:cNvContentPartPr/>
              <p14:nvPr/>
            </p14:nvContentPartPr>
            <p14:xfrm>
              <a:off x="6865680" y="5325759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763A266-176A-3072-0842-BF6E94ED0132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856680" y="531675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1DD075D0-4995-D0F6-FBAA-A592C3F3E2CA}"/>
              </a:ext>
            </a:extLst>
          </p:cNvPr>
          <p:cNvGrpSpPr/>
          <p:nvPr/>
        </p:nvGrpSpPr>
        <p:grpSpPr>
          <a:xfrm>
            <a:off x="6525046" y="3476930"/>
            <a:ext cx="1511280" cy="1561680"/>
            <a:chOff x="6431626" y="3119887"/>
            <a:chExt cx="1511280" cy="156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CBB8803-C769-A87A-F685-7D52B34AF2E1}"/>
                    </a:ext>
                  </a:extLst>
                </p14:cNvPr>
                <p14:cNvContentPartPr/>
                <p14:nvPr/>
              </p14:nvContentPartPr>
              <p14:xfrm>
                <a:off x="6431626" y="3921607"/>
                <a:ext cx="241200" cy="434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CBB8803-C769-A87A-F685-7D52B34AF2E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422626" y="3912607"/>
                  <a:ext cx="25884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19634CA-04F8-AB3F-F643-498EA7DCC8AF}"/>
                    </a:ext>
                  </a:extLst>
                </p14:cNvPr>
                <p14:cNvContentPartPr/>
                <p14:nvPr/>
              </p14:nvContentPartPr>
              <p14:xfrm>
                <a:off x="6539626" y="3892447"/>
                <a:ext cx="157320" cy="120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19634CA-04F8-AB3F-F643-498EA7DCC8A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530626" y="3883447"/>
                  <a:ext cx="17496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1965656-613D-9667-88DA-1B751C7B1256}"/>
                    </a:ext>
                  </a:extLst>
                </p14:cNvPr>
                <p14:cNvContentPartPr/>
                <p14:nvPr/>
              </p14:nvContentPartPr>
              <p14:xfrm>
                <a:off x="7374466" y="3119887"/>
                <a:ext cx="126000" cy="900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1965656-613D-9667-88DA-1B751C7B125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365826" y="3111247"/>
                  <a:ext cx="1436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7944A3A-F873-72B2-4F1C-42A92A08D2D8}"/>
                    </a:ext>
                  </a:extLst>
                </p14:cNvPr>
                <p14:cNvContentPartPr/>
                <p14:nvPr/>
              </p14:nvContentPartPr>
              <p14:xfrm>
                <a:off x="7567786" y="3498607"/>
                <a:ext cx="177120" cy="1422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7944A3A-F873-72B2-4F1C-42A92A08D2D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558786" y="3489607"/>
                  <a:ext cx="1947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E081116-E3ED-0195-1C36-7B8D9A662EA0}"/>
                    </a:ext>
                  </a:extLst>
                </p14:cNvPr>
                <p14:cNvContentPartPr/>
                <p14:nvPr/>
              </p14:nvContentPartPr>
              <p14:xfrm>
                <a:off x="6984586" y="3651967"/>
                <a:ext cx="291240" cy="255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E081116-E3ED-0195-1C36-7B8D9A662EA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975586" y="3643327"/>
                  <a:ext cx="30888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B751A8F-5899-7035-F372-9EF7F80B2B7E}"/>
                    </a:ext>
                  </a:extLst>
                </p14:cNvPr>
                <p14:cNvContentPartPr/>
                <p14:nvPr/>
              </p14:nvContentPartPr>
              <p14:xfrm>
                <a:off x="7153426" y="3438127"/>
                <a:ext cx="11700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B751A8F-5899-7035-F372-9EF7F80B2B7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144786" y="3429127"/>
                  <a:ext cx="134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9501C94-DD5C-0354-A5C2-6C015C23FD96}"/>
                    </a:ext>
                  </a:extLst>
                </p14:cNvPr>
                <p14:cNvContentPartPr/>
                <p14:nvPr/>
              </p14:nvContentPartPr>
              <p14:xfrm>
                <a:off x="7401106" y="3308887"/>
                <a:ext cx="90720" cy="196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9501C94-DD5C-0354-A5C2-6C015C23FD9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392466" y="3299887"/>
                  <a:ext cx="1083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CD20078-B870-5450-3CBB-B1A669133F7D}"/>
                    </a:ext>
                  </a:extLst>
                </p14:cNvPr>
                <p14:cNvContentPartPr/>
                <p14:nvPr/>
              </p14:nvContentPartPr>
              <p14:xfrm>
                <a:off x="7364746" y="3412927"/>
                <a:ext cx="8712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CD20078-B870-5450-3CBB-B1A669133F7D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355746" y="3404287"/>
                  <a:ext cx="104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3BBED52-2B14-3EDF-4C5F-778DD8EEF320}"/>
                    </a:ext>
                  </a:extLst>
                </p14:cNvPr>
                <p14:cNvContentPartPr/>
                <p14:nvPr/>
              </p14:nvContentPartPr>
              <p14:xfrm>
                <a:off x="7587946" y="3491047"/>
                <a:ext cx="205200" cy="173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3BBED52-2B14-3EDF-4C5F-778DD8EEF320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579306" y="3482407"/>
                  <a:ext cx="2228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CAADA17-2518-A2CF-8213-0EBC4096F196}"/>
                    </a:ext>
                  </a:extLst>
                </p14:cNvPr>
                <p14:cNvContentPartPr/>
                <p14:nvPr/>
              </p14:nvContentPartPr>
              <p14:xfrm>
                <a:off x="7531786" y="3411487"/>
                <a:ext cx="79920" cy="203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CAADA17-2518-A2CF-8213-0EBC4096F19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523146" y="3402847"/>
                  <a:ext cx="975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619E968-0E9E-16F7-CD0D-3C2BC05B325C}"/>
                    </a:ext>
                  </a:extLst>
                </p14:cNvPr>
                <p14:cNvContentPartPr/>
                <p14:nvPr/>
              </p14:nvContentPartPr>
              <p14:xfrm>
                <a:off x="6997906" y="4015207"/>
                <a:ext cx="804960" cy="84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619E968-0E9E-16F7-CD0D-3C2BC05B325C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988906" y="4006567"/>
                  <a:ext cx="8226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FBDE9AD-4706-594D-E6E3-5E5496BDEB14}"/>
                    </a:ext>
                  </a:extLst>
                </p14:cNvPr>
                <p14:cNvContentPartPr/>
                <p14:nvPr/>
              </p14:nvContentPartPr>
              <p14:xfrm>
                <a:off x="7139026" y="4233727"/>
                <a:ext cx="304200" cy="4478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FBDE9AD-4706-594D-E6E3-5E5496BDEB14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130026" y="4224727"/>
                  <a:ext cx="32184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52C7E9E-A8EA-B90B-02D1-018C8EACF6F9}"/>
                    </a:ext>
                  </a:extLst>
                </p14:cNvPr>
                <p14:cNvContentPartPr/>
                <p14:nvPr/>
              </p14:nvContentPartPr>
              <p14:xfrm>
                <a:off x="7184026" y="4442887"/>
                <a:ext cx="235440" cy="11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52C7E9E-A8EA-B90B-02D1-018C8EACF6F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175386" y="4434247"/>
                  <a:ext cx="2530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CD6AC07-384D-43EF-6052-A8F29AFCDE92}"/>
                    </a:ext>
                  </a:extLst>
                </p14:cNvPr>
                <p14:cNvContentPartPr/>
                <p14:nvPr/>
              </p14:nvContentPartPr>
              <p14:xfrm>
                <a:off x="6805306" y="3490327"/>
                <a:ext cx="212760" cy="1188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CD6AC07-384D-43EF-6052-A8F29AFCDE9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796306" y="3481687"/>
                  <a:ext cx="230400" cy="12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2E5E2F0-F0BE-759F-CA73-551068044E45}"/>
                    </a:ext>
                  </a:extLst>
                </p14:cNvPr>
                <p14:cNvContentPartPr/>
                <p14:nvPr/>
              </p14:nvContentPartPr>
              <p14:xfrm>
                <a:off x="7854706" y="3340207"/>
                <a:ext cx="88200" cy="1258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2E5E2F0-F0BE-759F-CA73-551068044E45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846066" y="3331207"/>
                  <a:ext cx="105840" cy="127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F2B850B-776C-36DF-77C4-9F5F5AD5B64E}"/>
                  </a:ext>
                </a:extLst>
              </p14:cNvPr>
              <p14:cNvContentPartPr/>
              <p14:nvPr/>
            </p14:nvContentPartPr>
            <p14:xfrm>
              <a:off x="5217434" y="3296629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F2B850B-776C-36DF-77C4-9F5F5AD5B64E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208434" y="328762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3E7F3F24-B1D8-703F-6363-F84ECD0B7748}"/>
              </a:ext>
            </a:extLst>
          </p:cNvPr>
          <p:cNvGrpSpPr/>
          <p:nvPr/>
        </p:nvGrpSpPr>
        <p:grpSpPr>
          <a:xfrm>
            <a:off x="4876800" y="1447800"/>
            <a:ext cx="1511280" cy="1561680"/>
            <a:chOff x="6431626" y="3119887"/>
            <a:chExt cx="1511280" cy="156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682C422-A625-624B-58FA-367D6060A42F}"/>
                    </a:ext>
                  </a:extLst>
                </p14:cNvPr>
                <p14:cNvContentPartPr/>
                <p14:nvPr/>
              </p14:nvContentPartPr>
              <p14:xfrm>
                <a:off x="6431626" y="3921607"/>
                <a:ext cx="241200" cy="434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682C422-A625-624B-58FA-367D6060A42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422626" y="3912607"/>
                  <a:ext cx="25884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ED45A4F-D191-F17E-5524-DD0A9AFE04B2}"/>
                    </a:ext>
                  </a:extLst>
                </p14:cNvPr>
                <p14:cNvContentPartPr/>
                <p14:nvPr/>
              </p14:nvContentPartPr>
              <p14:xfrm>
                <a:off x="6539626" y="3892447"/>
                <a:ext cx="157320" cy="120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ED45A4F-D191-F17E-5524-DD0A9AFE04B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530626" y="3883447"/>
                  <a:ext cx="17496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C745B36-8E15-FAC2-E120-6EFA1D32A43B}"/>
                    </a:ext>
                  </a:extLst>
                </p14:cNvPr>
                <p14:cNvContentPartPr/>
                <p14:nvPr/>
              </p14:nvContentPartPr>
              <p14:xfrm>
                <a:off x="7374466" y="3119887"/>
                <a:ext cx="126000" cy="90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C745B36-8E15-FAC2-E120-6EFA1D32A43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365826" y="3111247"/>
                  <a:ext cx="1436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811B5A6-1489-F77D-C9DB-188039D18D6A}"/>
                    </a:ext>
                  </a:extLst>
                </p14:cNvPr>
                <p14:cNvContentPartPr/>
                <p14:nvPr/>
              </p14:nvContentPartPr>
              <p14:xfrm>
                <a:off x="7567786" y="3498607"/>
                <a:ext cx="177120" cy="142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811B5A6-1489-F77D-C9DB-188039D18D6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558786" y="3489607"/>
                  <a:ext cx="1947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06F78B7-988C-F7FB-1599-45672E5DEF69}"/>
                    </a:ext>
                  </a:extLst>
                </p14:cNvPr>
                <p14:cNvContentPartPr/>
                <p14:nvPr/>
              </p14:nvContentPartPr>
              <p14:xfrm>
                <a:off x="6984586" y="3651967"/>
                <a:ext cx="291240" cy="255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06F78B7-988C-F7FB-1599-45672E5DEF6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975586" y="3643327"/>
                  <a:ext cx="30888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3A45CCB-8697-38C5-CF8B-E45DBB09D744}"/>
                    </a:ext>
                  </a:extLst>
                </p14:cNvPr>
                <p14:cNvContentPartPr/>
                <p14:nvPr/>
              </p14:nvContentPartPr>
              <p14:xfrm>
                <a:off x="7153426" y="3438127"/>
                <a:ext cx="11700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3A45CCB-8697-38C5-CF8B-E45DBB09D74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144786" y="3429127"/>
                  <a:ext cx="134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0F0E8BF-56C3-D0E0-11A1-97EFEA0DDA0B}"/>
                    </a:ext>
                  </a:extLst>
                </p14:cNvPr>
                <p14:cNvContentPartPr/>
                <p14:nvPr/>
              </p14:nvContentPartPr>
              <p14:xfrm>
                <a:off x="7401106" y="3308887"/>
                <a:ext cx="90720" cy="1969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0F0E8BF-56C3-D0E0-11A1-97EFEA0DDA0B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392466" y="3299887"/>
                  <a:ext cx="1083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E19DE5C-D06A-286F-BA88-7634AB86F1B5}"/>
                    </a:ext>
                  </a:extLst>
                </p14:cNvPr>
                <p14:cNvContentPartPr/>
                <p14:nvPr/>
              </p14:nvContentPartPr>
              <p14:xfrm>
                <a:off x="7364746" y="3412927"/>
                <a:ext cx="8712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E19DE5C-D06A-286F-BA88-7634AB86F1B5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355746" y="3404287"/>
                  <a:ext cx="104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0402149-2809-4661-4442-6848BBF1DB4F}"/>
                    </a:ext>
                  </a:extLst>
                </p14:cNvPr>
                <p14:cNvContentPartPr/>
                <p14:nvPr/>
              </p14:nvContentPartPr>
              <p14:xfrm>
                <a:off x="7587946" y="3491047"/>
                <a:ext cx="205200" cy="173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0402149-2809-4661-4442-6848BBF1DB4F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579306" y="3482407"/>
                  <a:ext cx="2228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A374C23-C8AC-D881-FE94-A588613FF540}"/>
                    </a:ext>
                  </a:extLst>
                </p14:cNvPr>
                <p14:cNvContentPartPr/>
                <p14:nvPr/>
              </p14:nvContentPartPr>
              <p14:xfrm>
                <a:off x="7531786" y="3411487"/>
                <a:ext cx="79920" cy="203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A374C23-C8AC-D881-FE94-A588613FF54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523146" y="3402847"/>
                  <a:ext cx="975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EC9F660-C72F-08F8-CE04-04DF23C984F0}"/>
                    </a:ext>
                  </a:extLst>
                </p14:cNvPr>
                <p14:cNvContentPartPr/>
                <p14:nvPr/>
              </p14:nvContentPartPr>
              <p14:xfrm>
                <a:off x="6997906" y="4015207"/>
                <a:ext cx="804960" cy="84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EC9F660-C72F-08F8-CE04-04DF23C984F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988906" y="4006567"/>
                  <a:ext cx="8226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7E47D57-4740-B270-2C5E-FD232D7CA29C}"/>
                    </a:ext>
                  </a:extLst>
                </p14:cNvPr>
                <p14:cNvContentPartPr/>
                <p14:nvPr/>
              </p14:nvContentPartPr>
              <p14:xfrm>
                <a:off x="7139026" y="4233727"/>
                <a:ext cx="304200" cy="4478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7E47D57-4740-B270-2C5E-FD232D7CA29C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130026" y="4224727"/>
                  <a:ext cx="32184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C8B1C03-FF72-F15E-56F4-790C372B5BC7}"/>
                    </a:ext>
                  </a:extLst>
                </p14:cNvPr>
                <p14:cNvContentPartPr/>
                <p14:nvPr/>
              </p14:nvContentPartPr>
              <p14:xfrm>
                <a:off x="7184026" y="4442887"/>
                <a:ext cx="235440" cy="115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C8B1C03-FF72-F15E-56F4-790C372B5BC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175386" y="4434247"/>
                  <a:ext cx="2530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FD7B4F96-B2F1-D8FF-B841-DA9877AC2C87}"/>
                    </a:ext>
                  </a:extLst>
                </p14:cNvPr>
                <p14:cNvContentPartPr/>
                <p14:nvPr/>
              </p14:nvContentPartPr>
              <p14:xfrm>
                <a:off x="6805306" y="3490327"/>
                <a:ext cx="212760" cy="1188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FD7B4F96-B2F1-D8FF-B841-DA9877AC2C87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796306" y="3481687"/>
                  <a:ext cx="230400" cy="12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EB3A6CC-B28D-75A3-091C-95F0D1B21748}"/>
                    </a:ext>
                  </a:extLst>
                </p14:cNvPr>
                <p14:cNvContentPartPr/>
                <p14:nvPr/>
              </p14:nvContentPartPr>
              <p14:xfrm>
                <a:off x="7854706" y="3340207"/>
                <a:ext cx="88200" cy="12585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EB3A6CC-B28D-75A3-091C-95F0D1B21748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846066" y="3331207"/>
                  <a:ext cx="105840" cy="127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8EB39F5-C290-7572-A795-4B59E25A9192}"/>
              </a:ext>
            </a:extLst>
          </p:cNvPr>
          <p:cNvGrpSpPr/>
          <p:nvPr/>
        </p:nvGrpSpPr>
        <p:grpSpPr>
          <a:xfrm>
            <a:off x="1799506" y="3066607"/>
            <a:ext cx="603000" cy="374400"/>
            <a:chOff x="1799506" y="3066607"/>
            <a:chExt cx="603000" cy="37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4FE2DF7-801C-6122-BABB-7C8531590507}"/>
                    </a:ext>
                  </a:extLst>
                </p14:cNvPr>
                <p14:cNvContentPartPr/>
                <p14:nvPr/>
              </p14:nvContentPartPr>
              <p14:xfrm>
                <a:off x="1799506" y="3066607"/>
                <a:ext cx="603000" cy="3744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4FE2DF7-801C-6122-BABB-7C8531590507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790506" y="3057967"/>
                  <a:ext cx="62064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2FFB56C-9081-7880-7A69-5A09610C7112}"/>
                    </a:ext>
                  </a:extLst>
                </p14:cNvPr>
                <p14:cNvContentPartPr/>
                <p14:nvPr/>
              </p14:nvContentPartPr>
              <p14:xfrm>
                <a:off x="1929826" y="3156247"/>
                <a:ext cx="237240" cy="781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2FFB56C-9081-7880-7A69-5A09610C7112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920826" y="3147247"/>
                  <a:ext cx="254880" cy="9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7855068-3610-59A0-D2D1-AD12FE8DD2BF}"/>
              </a:ext>
            </a:extLst>
          </p:cNvPr>
          <p:cNvGrpSpPr/>
          <p:nvPr/>
        </p:nvGrpSpPr>
        <p:grpSpPr>
          <a:xfrm>
            <a:off x="2166346" y="5372047"/>
            <a:ext cx="591120" cy="325800"/>
            <a:chOff x="2166346" y="5372047"/>
            <a:chExt cx="591120" cy="3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38DF1AD-69F0-3CF8-3227-D869BC5FC293}"/>
                    </a:ext>
                  </a:extLst>
                </p14:cNvPr>
                <p14:cNvContentPartPr/>
                <p14:nvPr/>
              </p14:nvContentPartPr>
              <p14:xfrm>
                <a:off x="2166346" y="5372047"/>
                <a:ext cx="591120" cy="3258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38DF1AD-69F0-3CF8-3227-D869BC5FC29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157706" y="5363047"/>
                  <a:ext cx="60876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32AD17C1-83BE-555D-4C62-1EE710CA815E}"/>
                    </a:ext>
                  </a:extLst>
                </p14:cNvPr>
                <p14:cNvContentPartPr/>
                <p14:nvPr/>
              </p14:nvContentPartPr>
              <p14:xfrm>
                <a:off x="2298106" y="5382487"/>
                <a:ext cx="237960" cy="1576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32AD17C1-83BE-555D-4C62-1EE710CA815E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289466" y="5373487"/>
                  <a:ext cx="255600" cy="175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7" name="Audio 96">
            <a:hlinkClick r:id="" action="ppaction://media"/>
            <a:extLst>
              <a:ext uri="{FF2B5EF4-FFF2-40B4-BE49-F238E27FC236}">
                <a16:creationId xmlns:a16="http://schemas.microsoft.com/office/drawing/2014/main" id="{6F900FC8-EE08-4FC2-1F12-0CA0F8B4A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5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7114"/>
    </mc:Choice>
    <mc:Fallback>
      <p:transition advClick="0" advTm="27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09E3A-6924-2C82-4CC1-7D6F7E96E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B7B5258-C81C-717E-E890-0C719894A0D9}"/>
              </a:ext>
            </a:extLst>
          </p:cNvPr>
          <p:cNvSpPr txBox="1"/>
          <p:nvPr/>
        </p:nvSpPr>
        <p:spPr>
          <a:xfrm>
            <a:off x="2134121" y="-51183"/>
            <a:ext cx="4705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Replace with time-sampling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09E40EE-7D5B-EFA7-ED13-E48D95227410}"/>
                  </a:ext>
                </a:extLst>
              </p14:cNvPr>
              <p14:cNvContentPartPr/>
              <p14:nvPr/>
            </p14:nvContentPartPr>
            <p14:xfrm>
              <a:off x="1082926" y="2534640"/>
              <a:ext cx="321480" cy="5990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09E40EE-7D5B-EFA7-ED13-E48D952274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3926" y="2525645"/>
                <a:ext cx="339120" cy="616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3F29653-62FA-4B69-3450-F9AE76FC944C}"/>
                  </a:ext>
                </a:extLst>
              </p14:cNvPr>
              <p14:cNvContentPartPr/>
              <p14:nvPr/>
            </p14:nvContentPartPr>
            <p14:xfrm>
              <a:off x="1364086" y="2733360"/>
              <a:ext cx="248760" cy="2314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3F29653-62FA-4B69-3450-F9AE76FC94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55073" y="2724360"/>
                <a:ext cx="266426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526D66D-6416-83B8-E9AA-4A805DB148F8}"/>
                  </a:ext>
                </a:extLst>
              </p14:cNvPr>
              <p14:cNvContentPartPr/>
              <p14:nvPr/>
            </p14:nvContentPartPr>
            <p14:xfrm>
              <a:off x="1621126" y="2902560"/>
              <a:ext cx="129960" cy="1692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526D66D-6416-83B8-E9AA-4A805DB14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12126" y="2893560"/>
                <a:ext cx="14760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6E42812-D1FE-2EF3-5D81-1B0AC5AFADC6}"/>
                  </a:ext>
                </a:extLst>
              </p14:cNvPr>
              <p14:cNvContentPartPr/>
              <p14:nvPr/>
            </p14:nvContentPartPr>
            <p14:xfrm>
              <a:off x="1757566" y="2644800"/>
              <a:ext cx="209880" cy="495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6E42812-D1FE-2EF3-5D81-1B0AC5AFADC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48566" y="2635800"/>
                <a:ext cx="227520" cy="51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16F7589-7560-8249-3316-5DE86E1A4E06}"/>
                  </a:ext>
                </a:extLst>
              </p14:cNvPr>
              <p14:cNvContentPartPr/>
              <p14:nvPr/>
            </p14:nvContentPartPr>
            <p14:xfrm>
              <a:off x="2159326" y="2743800"/>
              <a:ext cx="168120" cy="3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16F7589-7560-8249-3316-5DE86E1A4E0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50307" y="2734800"/>
                <a:ext cx="185798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578B4C3-D429-3A22-DA6F-48F8A65F8522}"/>
                  </a:ext>
                </a:extLst>
              </p14:cNvPr>
              <p14:cNvContentPartPr/>
              <p14:nvPr/>
            </p14:nvContentPartPr>
            <p14:xfrm>
              <a:off x="2180926" y="2901480"/>
              <a:ext cx="1425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578B4C3-D429-3A22-DA6F-48F8A65F852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71903" y="2892480"/>
                <a:ext cx="160245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8E636160-B2E3-E5E3-D61C-E0E366B89E59}"/>
              </a:ext>
            </a:extLst>
          </p:cNvPr>
          <p:cNvGrpSpPr/>
          <p:nvPr/>
        </p:nvGrpSpPr>
        <p:grpSpPr>
          <a:xfrm>
            <a:off x="2644246" y="2153040"/>
            <a:ext cx="2099520" cy="1190520"/>
            <a:chOff x="2435848" y="2147818"/>
            <a:chExt cx="2099520" cy="119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39D0DBD-76C5-08E6-2E17-ED5324B11EF5}"/>
                    </a:ext>
                  </a:extLst>
                </p14:cNvPr>
                <p14:cNvContentPartPr/>
                <p14:nvPr/>
              </p14:nvContentPartPr>
              <p14:xfrm>
                <a:off x="2509648" y="2344738"/>
                <a:ext cx="313560" cy="530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39D0DBD-76C5-08E6-2E17-ED5324B11EF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500648" y="2336098"/>
                  <a:ext cx="331200" cy="54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0FAEA30-8082-7689-65EE-6239E08050EE}"/>
                    </a:ext>
                  </a:extLst>
                </p14:cNvPr>
                <p14:cNvContentPartPr/>
                <p14:nvPr/>
              </p14:nvContentPartPr>
              <p14:xfrm>
                <a:off x="2435848" y="3080938"/>
                <a:ext cx="170280" cy="257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0FAEA30-8082-7689-65EE-6239E08050E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26848" y="3071938"/>
                  <a:ext cx="1879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901CED2-0DCF-5275-D527-B48690757486}"/>
                    </a:ext>
                  </a:extLst>
                </p14:cNvPr>
                <p14:cNvContentPartPr/>
                <p14:nvPr/>
              </p14:nvContentPartPr>
              <p14:xfrm>
                <a:off x="2677768" y="3122338"/>
                <a:ext cx="122400" cy="14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901CED2-0DCF-5275-D527-B4869075748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669128" y="3113338"/>
                  <a:ext cx="1400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94581EF-3527-15CE-73A3-712C371DC390}"/>
                    </a:ext>
                  </a:extLst>
                </p14:cNvPr>
                <p14:cNvContentPartPr/>
                <p14:nvPr/>
              </p14:nvContentPartPr>
              <p14:xfrm>
                <a:off x="2703328" y="3200818"/>
                <a:ext cx="7632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94581EF-3527-15CE-73A3-712C371DC39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694328" y="3191818"/>
                  <a:ext cx="9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4A34D53-075B-F10B-0B3A-BDAB11FDA084}"/>
                    </a:ext>
                  </a:extLst>
                </p14:cNvPr>
                <p14:cNvContentPartPr/>
                <p14:nvPr/>
              </p14:nvContentPartPr>
              <p14:xfrm>
                <a:off x="2915368" y="3013618"/>
                <a:ext cx="360" cy="246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4A34D53-075B-F10B-0B3A-BDAB11FDA08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906368" y="3004618"/>
                  <a:ext cx="180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81C4D8E-39A5-8DBF-8787-5F66CB4B490A}"/>
                    </a:ext>
                  </a:extLst>
                </p14:cNvPr>
                <p14:cNvContentPartPr/>
                <p14:nvPr/>
              </p14:nvContentPartPr>
              <p14:xfrm>
                <a:off x="2504968" y="2147818"/>
                <a:ext cx="190080" cy="114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81C4D8E-39A5-8DBF-8787-5F66CB4B490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496328" y="2138818"/>
                  <a:ext cx="2077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3B38F99-0CC2-8D5D-5DE1-0036583E4EDB}"/>
                    </a:ext>
                  </a:extLst>
                </p14:cNvPr>
                <p14:cNvContentPartPr/>
                <p14:nvPr/>
              </p14:nvContentPartPr>
              <p14:xfrm>
                <a:off x="3253768" y="2317378"/>
                <a:ext cx="104040" cy="334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3B38F99-0CC2-8D5D-5DE1-0036583E4ED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244768" y="2308738"/>
                  <a:ext cx="12168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7B7BBD2-B0C8-6D5E-775D-B6E7478FC25E}"/>
                    </a:ext>
                  </a:extLst>
                </p14:cNvPr>
                <p14:cNvContentPartPr/>
                <p14:nvPr/>
              </p14:nvContentPartPr>
              <p14:xfrm>
                <a:off x="3114808" y="2529778"/>
                <a:ext cx="238680" cy="35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7B7BBD2-B0C8-6D5E-775D-B6E7478FC25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105808" y="2520778"/>
                  <a:ext cx="2563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58208D1-9C4C-5C8C-27EE-49A2835CC93D}"/>
                    </a:ext>
                  </a:extLst>
                </p14:cNvPr>
                <p14:cNvContentPartPr/>
                <p14:nvPr/>
              </p14:nvContentPartPr>
              <p14:xfrm>
                <a:off x="3402808" y="2628418"/>
                <a:ext cx="206280" cy="131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58208D1-9C4C-5C8C-27EE-49A2835CC93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93808" y="2619778"/>
                  <a:ext cx="2239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CF0A5F7-FF70-BB0C-02ED-DC01ADD5B957}"/>
                    </a:ext>
                  </a:extLst>
                </p14:cNvPr>
                <p14:cNvContentPartPr/>
                <p14:nvPr/>
              </p14:nvContentPartPr>
              <p14:xfrm>
                <a:off x="3657688" y="2314858"/>
                <a:ext cx="123120" cy="5385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CF0A5F7-FF70-BB0C-02ED-DC01ADD5B95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649048" y="2306218"/>
                  <a:ext cx="140760" cy="55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7105D25-6CAA-76B0-C761-495024649805}"/>
                    </a:ext>
                  </a:extLst>
                </p14:cNvPr>
                <p14:cNvContentPartPr/>
                <p14:nvPr/>
              </p14:nvContentPartPr>
              <p14:xfrm>
                <a:off x="3021568" y="2300818"/>
                <a:ext cx="144000" cy="6289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7105D25-6CAA-76B0-C761-49502464980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012568" y="2292178"/>
                  <a:ext cx="161640" cy="64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054B98C-BA6C-AE63-81D9-01E9F7E78974}"/>
                    </a:ext>
                  </a:extLst>
                </p14:cNvPr>
                <p14:cNvContentPartPr/>
                <p14:nvPr/>
              </p14:nvContentPartPr>
              <p14:xfrm>
                <a:off x="3843088" y="2837218"/>
                <a:ext cx="134640" cy="167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054B98C-BA6C-AE63-81D9-01E9F7E7897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834088" y="2828578"/>
                  <a:ext cx="1522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EB46EDB-6BB5-B701-AD6A-A676BD9D2FF8}"/>
                    </a:ext>
                  </a:extLst>
                </p14:cNvPr>
                <p14:cNvContentPartPr/>
                <p14:nvPr/>
              </p14:nvContentPartPr>
              <p14:xfrm>
                <a:off x="4018408" y="2861698"/>
                <a:ext cx="84600" cy="1432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EB46EDB-6BB5-B701-AD6A-A676BD9D2FF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009768" y="2853058"/>
                  <a:ext cx="1022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72B4805-2CB8-B9D1-EDF9-DB82522617EC}"/>
                    </a:ext>
                  </a:extLst>
                </p14:cNvPr>
                <p14:cNvContentPartPr/>
                <p14:nvPr/>
              </p14:nvContentPartPr>
              <p14:xfrm>
                <a:off x="4252408" y="2376778"/>
                <a:ext cx="194760" cy="470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72B4805-2CB8-B9D1-EDF9-DB82522617E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243408" y="2368138"/>
                  <a:ext cx="21240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EBF05C7-781C-1F4C-FE82-ADE9DCBD61F6}"/>
                    </a:ext>
                  </a:extLst>
                </p14:cNvPr>
                <p14:cNvContentPartPr/>
                <p14:nvPr/>
              </p14:nvContentPartPr>
              <p14:xfrm>
                <a:off x="4417648" y="2652898"/>
                <a:ext cx="117720" cy="101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EBF05C7-781C-1F4C-FE82-ADE9DCBD61F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409008" y="2643898"/>
                  <a:ext cx="1353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8B1FC5C-02CB-D6F4-07BC-AFF28E29013F}"/>
                    </a:ext>
                  </a:extLst>
                </p14:cNvPr>
                <p14:cNvContentPartPr/>
                <p14:nvPr/>
              </p14:nvContentPartPr>
              <p14:xfrm>
                <a:off x="4255648" y="2308018"/>
                <a:ext cx="360" cy="2764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8B1FC5C-02CB-D6F4-07BC-AFF28E29013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246648" y="2299018"/>
                  <a:ext cx="18000" cy="29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0AA39DD-2275-52BB-0F41-9F1C66302EEE}"/>
              </a:ext>
            </a:extLst>
          </p:cNvPr>
          <p:cNvGrpSpPr/>
          <p:nvPr/>
        </p:nvGrpSpPr>
        <p:grpSpPr>
          <a:xfrm>
            <a:off x="992926" y="4999010"/>
            <a:ext cx="1934280" cy="432360"/>
            <a:chOff x="888928" y="3844858"/>
            <a:chExt cx="1934280" cy="43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B580B20-4F4C-4E82-5CDB-AAE9387F7294}"/>
                    </a:ext>
                  </a:extLst>
                </p14:cNvPr>
                <p14:cNvContentPartPr/>
                <p14:nvPr/>
              </p14:nvContentPartPr>
              <p14:xfrm>
                <a:off x="888928" y="3860338"/>
                <a:ext cx="219240" cy="388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B580B20-4F4C-4E82-5CDB-AAE9387F729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79928" y="3851698"/>
                  <a:ext cx="23688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CD87AC5-52B4-BBEB-5116-3BEBD6C7DB41}"/>
                    </a:ext>
                  </a:extLst>
                </p14:cNvPr>
                <p14:cNvContentPartPr/>
                <p14:nvPr/>
              </p14:nvContentPartPr>
              <p14:xfrm>
                <a:off x="1128328" y="3928738"/>
                <a:ext cx="204480" cy="153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CD87AC5-52B4-BBEB-5116-3BEBD6C7DB4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19688" y="3919738"/>
                  <a:ext cx="2221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20C66CB-D96E-E717-78E6-A2C58AA20B7A}"/>
                    </a:ext>
                  </a:extLst>
                </p14:cNvPr>
                <p14:cNvContentPartPr/>
                <p14:nvPr/>
              </p14:nvContentPartPr>
              <p14:xfrm>
                <a:off x="1347928" y="4052578"/>
                <a:ext cx="95040" cy="137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20C66CB-D96E-E717-78E6-A2C58AA20B7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338928" y="4043578"/>
                  <a:ext cx="1126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CE70D52-6C95-F123-FE51-287DE859DC78}"/>
                    </a:ext>
                  </a:extLst>
                </p14:cNvPr>
                <p14:cNvContentPartPr/>
                <p14:nvPr/>
              </p14:nvContentPartPr>
              <p14:xfrm>
                <a:off x="1561408" y="3920098"/>
                <a:ext cx="313920" cy="173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CE70D52-6C95-F123-FE51-287DE859DC7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552408" y="3911098"/>
                  <a:ext cx="3315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60F55B6-5400-E5AD-E000-3B48EBED0159}"/>
                    </a:ext>
                  </a:extLst>
                </p14:cNvPr>
                <p14:cNvContentPartPr/>
                <p14:nvPr/>
              </p14:nvContentPartPr>
              <p14:xfrm>
                <a:off x="1966408" y="4024858"/>
                <a:ext cx="217440" cy="252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60F55B6-5400-E5AD-E000-3B48EBED015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957768" y="4016218"/>
                  <a:ext cx="2350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C7142BF-2F2A-2F63-6DB0-D8E046827F62}"/>
                    </a:ext>
                  </a:extLst>
                </p14:cNvPr>
                <p14:cNvContentPartPr/>
                <p14:nvPr/>
              </p14:nvContentPartPr>
              <p14:xfrm>
                <a:off x="2171608" y="3844858"/>
                <a:ext cx="192240" cy="377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C7142BF-2F2A-2F63-6DB0-D8E046827F6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162968" y="3835858"/>
                  <a:ext cx="20988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A29DFC9A-01B3-A776-6717-CCF7B8F63551}"/>
                    </a:ext>
                  </a:extLst>
                </p14:cNvPr>
                <p14:cNvContentPartPr/>
                <p14:nvPr/>
              </p14:nvContentPartPr>
              <p14:xfrm>
                <a:off x="2603968" y="3965818"/>
                <a:ext cx="183600" cy="43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A29DFC9A-01B3-A776-6717-CCF7B8F6355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594968" y="3957178"/>
                  <a:ext cx="2012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DC42BC3-BB11-5CB3-C5A1-CF26833F772B}"/>
                    </a:ext>
                  </a:extLst>
                </p14:cNvPr>
                <p14:cNvContentPartPr/>
                <p14:nvPr/>
              </p14:nvContentPartPr>
              <p14:xfrm>
                <a:off x="2619808" y="4086418"/>
                <a:ext cx="20340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DC42BC3-BB11-5CB3-C5A1-CF26833F772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610808" y="4077418"/>
                  <a:ext cx="2210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A1219AF-2F71-4D25-2DB5-0F81AEDF0370}"/>
              </a:ext>
            </a:extLst>
          </p:cNvPr>
          <p:cNvGrpSpPr/>
          <p:nvPr/>
        </p:nvGrpSpPr>
        <p:grpSpPr>
          <a:xfrm>
            <a:off x="3260566" y="4477730"/>
            <a:ext cx="3423960" cy="1262160"/>
            <a:chOff x="3156568" y="3323578"/>
            <a:chExt cx="3423960" cy="126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BAD1249-3515-443F-74D4-7A302098F44B}"/>
                    </a:ext>
                  </a:extLst>
                </p14:cNvPr>
                <p14:cNvContentPartPr/>
                <p14:nvPr/>
              </p14:nvContentPartPr>
              <p14:xfrm>
                <a:off x="3156568" y="3598618"/>
                <a:ext cx="339120" cy="579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BAD1249-3515-443F-74D4-7A302098F44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147928" y="3589978"/>
                  <a:ext cx="356760" cy="5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C30B8E0-E96F-939A-471A-B302D7CB018A}"/>
                    </a:ext>
                  </a:extLst>
                </p14:cNvPr>
                <p14:cNvContentPartPr/>
                <p14:nvPr/>
              </p14:nvContentPartPr>
              <p14:xfrm>
                <a:off x="3168448" y="4358578"/>
                <a:ext cx="164880" cy="227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C30B8E0-E96F-939A-471A-B302D7CB018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159448" y="4349578"/>
                  <a:ext cx="18252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7CF8856-C417-B2C6-E853-4D12F36A4054}"/>
                    </a:ext>
                  </a:extLst>
                </p14:cNvPr>
                <p14:cNvContentPartPr/>
                <p14:nvPr/>
              </p14:nvContentPartPr>
              <p14:xfrm>
                <a:off x="3408568" y="4379098"/>
                <a:ext cx="3024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7CF8856-C417-B2C6-E853-4D12F36A405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399568" y="4370098"/>
                  <a:ext cx="47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8EE2E13-C43F-3BB5-328E-A4B674D35138}"/>
                    </a:ext>
                  </a:extLst>
                </p14:cNvPr>
                <p14:cNvContentPartPr/>
                <p14:nvPr/>
              </p14:nvContentPartPr>
              <p14:xfrm>
                <a:off x="3392728" y="4434538"/>
                <a:ext cx="3528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8EE2E13-C43F-3BB5-328E-A4B674D3513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383728" y="4425538"/>
                  <a:ext cx="52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FCB1F94-538A-7630-0C5D-F66125B01059}"/>
                    </a:ext>
                  </a:extLst>
                </p14:cNvPr>
                <p14:cNvContentPartPr/>
                <p14:nvPr/>
              </p14:nvContentPartPr>
              <p14:xfrm>
                <a:off x="3590008" y="4309978"/>
                <a:ext cx="360" cy="1872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FCB1F94-538A-7630-0C5D-F66125B0105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581008" y="4300978"/>
                  <a:ext cx="180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1A4D38F-836A-4F6D-0BE9-CB0DC171EAB4}"/>
                    </a:ext>
                  </a:extLst>
                </p14:cNvPr>
                <p14:cNvContentPartPr/>
                <p14:nvPr/>
              </p14:nvContentPartPr>
              <p14:xfrm>
                <a:off x="3277168" y="3323578"/>
                <a:ext cx="173880" cy="160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1A4D38F-836A-4F6D-0BE9-CB0DC171EAB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268528" y="3314938"/>
                  <a:ext cx="1915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5209305-99E1-A6DB-0697-EF82B70E864C}"/>
                    </a:ext>
                  </a:extLst>
                </p14:cNvPr>
                <p14:cNvContentPartPr/>
                <p14:nvPr/>
              </p14:nvContentPartPr>
              <p14:xfrm>
                <a:off x="3977368" y="3544618"/>
                <a:ext cx="108360" cy="339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5209305-99E1-A6DB-0697-EF82B70E864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968728" y="3535618"/>
                  <a:ext cx="12600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C5E7FE5A-6251-444B-024B-ED5C4FEE093C}"/>
                    </a:ext>
                  </a:extLst>
                </p14:cNvPr>
                <p14:cNvContentPartPr/>
                <p14:nvPr/>
              </p14:nvContentPartPr>
              <p14:xfrm>
                <a:off x="3845968" y="3755578"/>
                <a:ext cx="254160" cy="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C5E7FE5A-6251-444B-024B-ED5C4FEE093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836968" y="3746938"/>
                  <a:ext cx="271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ED0FC39-1F20-01F0-4738-91D28CEFDEDA}"/>
                    </a:ext>
                  </a:extLst>
                </p14:cNvPr>
                <p14:cNvContentPartPr/>
                <p14:nvPr/>
              </p14:nvContentPartPr>
              <p14:xfrm>
                <a:off x="4099768" y="3784738"/>
                <a:ext cx="174240" cy="1944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ED0FC39-1F20-01F0-4738-91D28CEFDED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091128" y="3776098"/>
                  <a:ext cx="1918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F875FD7-F34D-2449-BF4C-32D68F9C4296}"/>
                    </a:ext>
                  </a:extLst>
                </p14:cNvPr>
                <p14:cNvContentPartPr/>
                <p14:nvPr/>
              </p14:nvContentPartPr>
              <p14:xfrm>
                <a:off x="4283728" y="3536338"/>
                <a:ext cx="126000" cy="6742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F875FD7-F34D-2449-BF4C-32D68F9C429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275088" y="3527338"/>
                  <a:ext cx="143640" cy="69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98992D1-40CC-5DC2-BB62-00F5BE9253E2}"/>
                    </a:ext>
                  </a:extLst>
                </p14:cNvPr>
                <p14:cNvContentPartPr/>
                <p14:nvPr/>
              </p14:nvContentPartPr>
              <p14:xfrm>
                <a:off x="3705928" y="3591418"/>
                <a:ext cx="166320" cy="6577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98992D1-40CC-5DC2-BB62-00F5BE9253E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696928" y="3582778"/>
                  <a:ext cx="183960" cy="67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717A800-6CFF-D464-51A7-C4DCDC3F3161}"/>
                    </a:ext>
                  </a:extLst>
                </p14:cNvPr>
                <p14:cNvContentPartPr/>
                <p14:nvPr/>
              </p14:nvContentPartPr>
              <p14:xfrm>
                <a:off x="4533568" y="4096498"/>
                <a:ext cx="118080" cy="2016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717A800-6CFF-D464-51A7-C4DCDC3F316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524568" y="4087498"/>
                  <a:ext cx="13572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D02220C-4ADA-51E0-0878-C8972177B385}"/>
                    </a:ext>
                  </a:extLst>
                </p14:cNvPr>
                <p14:cNvContentPartPr/>
                <p14:nvPr/>
              </p14:nvContentPartPr>
              <p14:xfrm>
                <a:off x="4691968" y="4158418"/>
                <a:ext cx="87480" cy="1684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D02220C-4ADA-51E0-0878-C8972177B38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682968" y="4149778"/>
                  <a:ext cx="1051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FDD1E71-34EC-7669-ECE1-D95E3D71EC29}"/>
                    </a:ext>
                  </a:extLst>
                </p14:cNvPr>
                <p14:cNvContentPartPr/>
                <p14:nvPr/>
              </p14:nvContentPartPr>
              <p14:xfrm>
                <a:off x="4901848" y="3452818"/>
                <a:ext cx="238680" cy="7534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FDD1E71-34EC-7669-ECE1-D95E3D71EC2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893208" y="3443818"/>
                  <a:ext cx="256320" cy="77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91A56E0-6566-6050-7653-73439B1D4991}"/>
                    </a:ext>
                  </a:extLst>
                </p14:cNvPr>
                <p14:cNvContentPartPr/>
                <p14:nvPr/>
              </p14:nvContentPartPr>
              <p14:xfrm>
                <a:off x="5210008" y="3632098"/>
                <a:ext cx="113760" cy="307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91A56E0-6566-6050-7653-73439B1D499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201008" y="3623458"/>
                  <a:ext cx="13140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F4DA368-7A58-2BAA-A388-3B0F5DB4E4C2}"/>
                    </a:ext>
                  </a:extLst>
                </p14:cNvPr>
                <p14:cNvContentPartPr/>
                <p14:nvPr/>
              </p14:nvContentPartPr>
              <p14:xfrm>
                <a:off x="5152768" y="3793738"/>
                <a:ext cx="215280" cy="295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F4DA368-7A58-2BAA-A388-3B0F5DB4E4C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143768" y="3785098"/>
                  <a:ext cx="2329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BCDEB7D-C9EA-D88E-747D-A1738BC46222}"/>
                    </a:ext>
                  </a:extLst>
                </p14:cNvPr>
                <p14:cNvContentPartPr/>
                <p14:nvPr/>
              </p14:nvContentPartPr>
              <p14:xfrm>
                <a:off x="5355808" y="3871858"/>
                <a:ext cx="152280" cy="153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BCDEB7D-C9EA-D88E-747D-A1738BC4622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347168" y="3863218"/>
                  <a:ext cx="16992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9ACD97B-CF75-CFA6-146D-407DFC9EE901}"/>
                    </a:ext>
                  </a:extLst>
                </p14:cNvPr>
                <p14:cNvContentPartPr/>
                <p14:nvPr/>
              </p14:nvContentPartPr>
              <p14:xfrm>
                <a:off x="5512768" y="3388018"/>
                <a:ext cx="104760" cy="843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9ACD97B-CF75-CFA6-146D-407DFC9EE90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504128" y="3379018"/>
                  <a:ext cx="122400" cy="86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07D8C76C-F300-46D2-4DC3-A73D063734C8}"/>
                    </a:ext>
                  </a:extLst>
                </p14:cNvPr>
                <p14:cNvContentPartPr/>
                <p14:nvPr/>
              </p14:nvContentPartPr>
              <p14:xfrm>
                <a:off x="5698168" y="4132138"/>
                <a:ext cx="126360" cy="2714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07D8C76C-F300-46D2-4DC3-A73D063734C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689168" y="4123498"/>
                  <a:ext cx="14400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C79D67B-7260-7FC9-0EEC-601C347F672D}"/>
                    </a:ext>
                  </a:extLst>
                </p14:cNvPr>
                <p14:cNvContentPartPr/>
                <p14:nvPr/>
              </p14:nvContentPartPr>
              <p14:xfrm>
                <a:off x="5829568" y="4242658"/>
                <a:ext cx="258840" cy="235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C79D67B-7260-7FC9-0EEC-601C347F672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820568" y="4233658"/>
                  <a:ext cx="27648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F92887A-1386-08C4-A4B5-9CCD6E584549}"/>
                    </a:ext>
                  </a:extLst>
                </p14:cNvPr>
                <p14:cNvContentPartPr/>
                <p14:nvPr/>
              </p14:nvContentPartPr>
              <p14:xfrm>
                <a:off x="6180208" y="3651898"/>
                <a:ext cx="144720" cy="3974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F92887A-1386-08C4-A4B5-9CCD6E58454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171208" y="3643258"/>
                  <a:ext cx="16236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303869F-BB66-8404-6A23-44D6EE7C3AE5}"/>
                    </a:ext>
                  </a:extLst>
                </p14:cNvPr>
                <p14:cNvContentPartPr/>
                <p14:nvPr/>
              </p14:nvContentPartPr>
              <p14:xfrm>
                <a:off x="6357328" y="3897058"/>
                <a:ext cx="223200" cy="2397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303869F-BB66-8404-6A23-44D6EE7C3AE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348688" y="3888418"/>
                  <a:ext cx="240840" cy="257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EDFC64D0-4720-4F70-062C-C46002F58B41}"/>
                  </a:ext>
                </a:extLst>
              </p14:cNvPr>
              <p14:cNvContentPartPr/>
              <p14:nvPr/>
            </p14:nvContentPartPr>
            <p14:xfrm>
              <a:off x="6894766" y="5208890"/>
              <a:ext cx="360" cy="3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EDFC64D0-4720-4F70-062C-C46002F58B41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885766" y="51998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763A266-176A-3072-0842-BF6E94ED0132}"/>
                  </a:ext>
                </a:extLst>
              </p14:cNvPr>
              <p14:cNvContentPartPr/>
              <p14:nvPr/>
            </p14:nvContentPartPr>
            <p14:xfrm>
              <a:off x="6865680" y="5325759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763A266-176A-3072-0842-BF6E94ED0132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856680" y="531675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48EB39F5-C290-7572-A795-4B59E25A9192}"/>
              </a:ext>
            </a:extLst>
          </p:cNvPr>
          <p:cNvGrpSpPr/>
          <p:nvPr/>
        </p:nvGrpSpPr>
        <p:grpSpPr>
          <a:xfrm>
            <a:off x="1799506" y="3066607"/>
            <a:ext cx="603000" cy="374400"/>
            <a:chOff x="1799506" y="3066607"/>
            <a:chExt cx="603000" cy="37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4FE2DF7-801C-6122-BABB-7C8531590507}"/>
                    </a:ext>
                  </a:extLst>
                </p14:cNvPr>
                <p14:cNvContentPartPr/>
                <p14:nvPr/>
              </p14:nvContentPartPr>
              <p14:xfrm>
                <a:off x="1799506" y="3066607"/>
                <a:ext cx="603000" cy="3744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4FE2DF7-801C-6122-BABB-7C8531590507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790506" y="3057967"/>
                  <a:ext cx="62064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2FFB56C-9081-7880-7A69-5A09610C7112}"/>
                    </a:ext>
                  </a:extLst>
                </p14:cNvPr>
                <p14:cNvContentPartPr/>
                <p14:nvPr/>
              </p14:nvContentPartPr>
              <p14:xfrm>
                <a:off x="1929826" y="3156247"/>
                <a:ext cx="237240" cy="781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2FFB56C-9081-7880-7A69-5A09610C711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920826" y="3147247"/>
                  <a:ext cx="254880" cy="9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7855068-3610-59A0-D2D1-AD12FE8DD2BF}"/>
              </a:ext>
            </a:extLst>
          </p:cNvPr>
          <p:cNvGrpSpPr/>
          <p:nvPr/>
        </p:nvGrpSpPr>
        <p:grpSpPr>
          <a:xfrm>
            <a:off x="2166346" y="5372047"/>
            <a:ext cx="591120" cy="325800"/>
            <a:chOff x="2166346" y="5372047"/>
            <a:chExt cx="591120" cy="3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38DF1AD-69F0-3CF8-3227-D869BC5FC293}"/>
                    </a:ext>
                  </a:extLst>
                </p14:cNvPr>
                <p14:cNvContentPartPr/>
                <p14:nvPr/>
              </p14:nvContentPartPr>
              <p14:xfrm>
                <a:off x="2166346" y="5372047"/>
                <a:ext cx="591120" cy="3258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38DF1AD-69F0-3CF8-3227-D869BC5FC29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157706" y="5363047"/>
                  <a:ext cx="60876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32AD17C1-83BE-555D-4C62-1EE710CA815E}"/>
                    </a:ext>
                  </a:extLst>
                </p14:cNvPr>
                <p14:cNvContentPartPr/>
                <p14:nvPr/>
              </p14:nvContentPartPr>
              <p14:xfrm>
                <a:off x="2298106" y="5382487"/>
                <a:ext cx="237960" cy="1576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32AD17C1-83BE-555D-4C62-1EE710CA815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289466" y="5373487"/>
                  <a:ext cx="255600" cy="17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4A57EA4-5250-0B1A-B2D4-15C830932269}"/>
              </a:ext>
            </a:extLst>
          </p:cNvPr>
          <p:cNvGrpSpPr/>
          <p:nvPr/>
        </p:nvGrpSpPr>
        <p:grpSpPr>
          <a:xfrm>
            <a:off x="4719466" y="865927"/>
            <a:ext cx="3435480" cy="2611440"/>
            <a:chOff x="4719466" y="865927"/>
            <a:chExt cx="3435480" cy="261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2AB2C36-D107-22A7-F2EA-F9EEE89DC2AB}"/>
                    </a:ext>
                  </a:extLst>
                </p14:cNvPr>
                <p14:cNvContentPartPr/>
                <p14:nvPr/>
              </p14:nvContentPartPr>
              <p14:xfrm>
                <a:off x="4719466" y="1686367"/>
                <a:ext cx="758520" cy="6116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2AB2C36-D107-22A7-F2EA-F9EEE89DC2A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710826" y="1677727"/>
                  <a:ext cx="776160" cy="62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8749A01E-528D-82A3-5D45-9860AE52544E}"/>
                    </a:ext>
                  </a:extLst>
                </p14:cNvPr>
                <p14:cNvContentPartPr/>
                <p14:nvPr/>
              </p14:nvContentPartPr>
              <p14:xfrm>
                <a:off x="5304466" y="1605007"/>
                <a:ext cx="221400" cy="2764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8749A01E-528D-82A3-5D45-9860AE52544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295826" y="1596367"/>
                  <a:ext cx="23904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24B6D4D-9757-40F9-9F03-BAF4CAEFB28F}"/>
                    </a:ext>
                  </a:extLst>
                </p14:cNvPr>
                <p14:cNvContentPartPr/>
                <p14:nvPr/>
              </p14:nvContentPartPr>
              <p14:xfrm>
                <a:off x="6031306" y="1096687"/>
                <a:ext cx="129600" cy="467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024B6D4D-9757-40F9-9F03-BAF4CAEFB28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022306" y="1087687"/>
                  <a:ext cx="147240" cy="48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5E36CA5-5DFD-CAE4-B881-78F631531000}"/>
                    </a:ext>
                  </a:extLst>
                </p14:cNvPr>
                <p14:cNvContentPartPr/>
                <p14:nvPr/>
              </p14:nvContentPartPr>
              <p14:xfrm>
                <a:off x="5982346" y="1320967"/>
                <a:ext cx="266040" cy="367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5E36CA5-5DFD-CAE4-B881-78F631531000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973346" y="1311967"/>
                  <a:ext cx="2836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46E2C22-DECE-EC99-EC6F-7733AEDD94B2}"/>
                    </a:ext>
                  </a:extLst>
                </p14:cNvPr>
                <p14:cNvContentPartPr/>
                <p14:nvPr/>
              </p14:nvContentPartPr>
              <p14:xfrm>
                <a:off x="6350986" y="1272367"/>
                <a:ext cx="144720" cy="234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46E2C22-DECE-EC99-EC6F-7733AEDD94B2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341986" y="1263367"/>
                  <a:ext cx="1623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CE01CF4-9975-51F9-CBA3-92DE94E0526D}"/>
                    </a:ext>
                  </a:extLst>
                </p14:cNvPr>
                <p14:cNvContentPartPr/>
                <p14:nvPr/>
              </p14:nvContentPartPr>
              <p14:xfrm>
                <a:off x="6356026" y="1330327"/>
                <a:ext cx="167760" cy="306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CE01CF4-9975-51F9-CBA3-92DE94E0526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347386" y="1321687"/>
                  <a:ext cx="1854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4E6B8611-33EE-07E9-9FA8-BB500B1594CB}"/>
                    </a:ext>
                  </a:extLst>
                </p14:cNvPr>
                <p14:cNvContentPartPr/>
                <p14:nvPr/>
              </p14:nvContentPartPr>
              <p14:xfrm>
                <a:off x="7000786" y="865927"/>
                <a:ext cx="41760" cy="1638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E6B8611-33EE-07E9-9FA8-BB500B1594C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991786" y="857287"/>
                  <a:ext cx="594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CCCC869E-C962-A4D2-41B1-3E152CB5A60D}"/>
                    </a:ext>
                  </a:extLst>
                </p14:cNvPr>
                <p14:cNvContentPartPr/>
                <p14:nvPr/>
              </p14:nvContentPartPr>
              <p14:xfrm>
                <a:off x="6731866" y="1013527"/>
                <a:ext cx="1334880" cy="2246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CCCC869E-C962-A4D2-41B1-3E152CB5A60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723226" y="1004527"/>
                  <a:ext cx="13525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2E714BF-E2E8-D031-B40C-CBA941F6D0C9}"/>
                    </a:ext>
                  </a:extLst>
                </p14:cNvPr>
                <p14:cNvContentPartPr/>
                <p14:nvPr/>
              </p14:nvContentPartPr>
              <p14:xfrm>
                <a:off x="7005826" y="1324207"/>
                <a:ext cx="27360" cy="4384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2E714BF-E2E8-D031-B40C-CBA941F6D0C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996826" y="1315567"/>
                  <a:ext cx="45000" cy="45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D99DAA96-CAA5-9D28-3478-91F52B87758F}"/>
                    </a:ext>
                  </a:extLst>
                </p14:cNvPr>
                <p14:cNvContentPartPr/>
                <p14:nvPr/>
              </p14:nvContentPartPr>
              <p14:xfrm>
                <a:off x="7147306" y="1490167"/>
                <a:ext cx="200520" cy="518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D99DAA96-CAA5-9D28-3478-91F52B87758F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138666" y="1481527"/>
                  <a:ext cx="2181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DE3C31AF-627B-A4E3-301C-763F0CF7843C}"/>
                    </a:ext>
                  </a:extLst>
                </p14:cNvPr>
                <p14:cNvContentPartPr/>
                <p14:nvPr/>
              </p14:nvContentPartPr>
              <p14:xfrm>
                <a:off x="7231906" y="1383607"/>
                <a:ext cx="35280" cy="3128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DE3C31AF-627B-A4E3-301C-763F0CF7843C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222906" y="1374967"/>
                  <a:ext cx="5292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2579A53-4C6C-E59F-4AA0-2F5C14440233}"/>
                    </a:ext>
                  </a:extLst>
                </p14:cNvPr>
                <p14:cNvContentPartPr/>
                <p14:nvPr/>
              </p14:nvContentPartPr>
              <p14:xfrm>
                <a:off x="7508746" y="1337167"/>
                <a:ext cx="150840" cy="2599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2579A53-4C6C-E59F-4AA0-2F5C14440233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499746" y="1328527"/>
                  <a:ext cx="1684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F825DAF-FC0D-A4A8-3E84-EF7DD613A61D}"/>
                    </a:ext>
                  </a:extLst>
                </p14:cNvPr>
                <p14:cNvContentPartPr/>
                <p14:nvPr/>
              </p14:nvContentPartPr>
              <p14:xfrm>
                <a:off x="7624306" y="1161127"/>
                <a:ext cx="194760" cy="1875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F825DAF-FC0D-A4A8-3E84-EF7DD613A61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615666" y="1152127"/>
                  <a:ext cx="2124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6FC44CBE-3F41-F461-F5D0-33681953B600}"/>
                    </a:ext>
                  </a:extLst>
                </p14:cNvPr>
                <p14:cNvContentPartPr/>
                <p14:nvPr/>
              </p14:nvContentPartPr>
              <p14:xfrm>
                <a:off x="7603426" y="1063567"/>
                <a:ext cx="138600" cy="828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6FC44CBE-3F41-F461-F5D0-33681953B60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594786" y="1054567"/>
                  <a:ext cx="1562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CB0D1DD8-AFE9-B201-B5CE-71C232C9113D}"/>
                    </a:ext>
                  </a:extLst>
                </p14:cNvPr>
                <p14:cNvContentPartPr/>
                <p14:nvPr/>
              </p14:nvContentPartPr>
              <p14:xfrm>
                <a:off x="6060826" y="2361367"/>
                <a:ext cx="234720" cy="2109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CB0D1DD8-AFE9-B201-B5CE-71C232C9113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051826" y="2352727"/>
                  <a:ext cx="2523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3AE87CD-DFBF-EFFA-D151-44FB024CEB79}"/>
                    </a:ext>
                  </a:extLst>
                </p14:cNvPr>
                <p14:cNvContentPartPr/>
                <p14:nvPr/>
              </p14:nvContentPartPr>
              <p14:xfrm>
                <a:off x="6021586" y="2146087"/>
                <a:ext cx="204840" cy="1364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3AE87CD-DFBF-EFFA-D151-44FB024CEB79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012586" y="2137087"/>
                  <a:ext cx="22248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E2A41BE-50AD-EAB8-C565-3FA23EF94922}"/>
                    </a:ext>
                  </a:extLst>
                </p14:cNvPr>
                <p14:cNvContentPartPr/>
                <p14:nvPr/>
              </p14:nvContentPartPr>
              <p14:xfrm>
                <a:off x="6500026" y="2348047"/>
                <a:ext cx="110160" cy="226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E2A41BE-50AD-EAB8-C565-3FA23EF9492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491386" y="2339407"/>
                  <a:ext cx="1278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A832A6E8-D481-EAF2-03FA-B1A8B316D60B}"/>
                    </a:ext>
                  </a:extLst>
                </p14:cNvPr>
                <p14:cNvContentPartPr/>
                <p14:nvPr/>
              </p14:nvContentPartPr>
              <p14:xfrm>
                <a:off x="6515146" y="2424727"/>
                <a:ext cx="138960" cy="144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A832A6E8-D481-EAF2-03FA-B1A8B316D60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506506" y="2415727"/>
                  <a:ext cx="1566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9BEEC38-5B9C-DDB5-C25E-1B98D457F669}"/>
                    </a:ext>
                  </a:extLst>
                </p14:cNvPr>
                <p14:cNvContentPartPr/>
                <p14:nvPr/>
              </p14:nvContentPartPr>
              <p14:xfrm>
                <a:off x="6753826" y="2083087"/>
                <a:ext cx="263880" cy="2012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9BEEC38-5B9C-DDB5-C25E-1B98D457F66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745186" y="2074087"/>
                  <a:ext cx="2815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4A75276-0DE7-78AA-A0B7-6A250B4921C6}"/>
                    </a:ext>
                  </a:extLst>
                </p14:cNvPr>
                <p14:cNvContentPartPr/>
                <p14:nvPr/>
              </p14:nvContentPartPr>
              <p14:xfrm>
                <a:off x="7011946" y="1959967"/>
                <a:ext cx="168840" cy="2530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4A75276-0DE7-78AA-A0B7-6A250B4921C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003306" y="1951327"/>
                  <a:ext cx="18648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D2B75F2-3747-2082-44F9-39AE128EA1B2}"/>
                    </a:ext>
                  </a:extLst>
                </p14:cNvPr>
                <p14:cNvContentPartPr/>
                <p14:nvPr/>
              </p14:nvContentPartPr>
              <p14:xfrm>
                <a:off x="7040746" y="2075527"/>
                <a:ext cx="127080" cy="705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D2B75F2-3747-2082-44F9-39AE128EA1B2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031746" y="2066527"/>
                  <a:ext cx="14472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A456CBA-285A-87FC-B2CB-3842044D9A1B}"/>
                    </a:ext>
                  </a:extLst>
                </p14:cNvPr>
                <p14:cNvContentPartPr/>
                <p14:nvPr/>
              </p14:nvContentPartPr>
              <p14:xfrm>
                <a:off x="7230106" y="1919287"/>
                <a:ext cx="136080" cy="4734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A456CBA-285A-87FC-B2CB-3842044D9A1B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221466" y="1910647"/>
                  <a:ext cx="153720" cy="49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933839C-8350-CC06-860A-449FA34B8762}"/>
                    </a:ext>
                  </a:extLst>
                </p14:cNvPr>
                <p14:cNvContentPartPr/>
                <p14:nvPr/>
              </p14:nvContentPartPr>
              <p14:xfrm>
                <a:off x="7245586" y="2223127"/>
                <a:ext cx="206640" cy="2001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933839C-8350-CC06-860A-449FA34B8762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236946" y="2214487"/>
                  <a:ext cx="22428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CC38AE2-593F-A430-0ADC-404B104C0292}"/>
                    </a:ext>
                  </a:extLst>
                </p14:cNvPr>
                <p14:cNvContentPartPr/>
                <p14:nvPr/>
              </p14:nvContentPartPr>
              <p14:xfrm>
                <a:off x="7497586" y="2172007"/>
                <a:ext cx="124920" cy="1875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CC38AE2-593F-A430-0ADC-404B104C0292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488586" y="2163367"/>
                  <a:ext cx="1425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A08F118-A5D7-25C7-9F37-A4748A70FE03}"/>
                    </a:ext>
                  </a:extLst>
                </p14:cNvPr>
                <p14:cNvContentPartPr/>
                <p14:nvPr/>
              </p14:nvContentPartPr>
              <p14:xfrm>
                <a:off x="6365386" y="2944207"/>
                <a:ext cx="360" cy="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A08F118-A5D7-25C7-9F37-A4748A70FE0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356386" y="293520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3AAA7554-D96A-E544-5D12-5A042452A1AE}"/>
                    </a:ext>
                  </a:extLst>
                </p14:cNvPr>
                <p14:cNvContentPartPr/>
                <p14:nvPr/>
              </p14:nvContentPartPr>
              <p14:xfrm>
                <a:off x="6196546" y="2923687"/>
                <a:ext cx="153360" cy="3247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3AAA7554-D96A-E544-5D12-5A042452A1AE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187546" y="2915047"/>
                  <a:ext cx="17100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E737C8D6-EDC8-80A0-FD8D-2D4A92CFECFB}"/>
                    </a:ext>
                  </a:extLst>
                </p14:cNvPr>
                <p14:cNvContentPartPr/>
                <p14:nvPr/>
              </p14:nvContentPartPr>
              <p14:xfrm>
                <a:off x="6417946" y="3014407"/>
                <a:ext cx="111240" cy="252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E737C8D6-EDC8-80A0-FD8D-2D4A92CFECFB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409306" y="3005767"/>
                  <a:ext cx="1288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4ACD2120-B0C0-E5AD-9775-560514026EC5}"/>
                    </a:ext>
                  </a:extLst>
                </p14:cNvPr>
                <p14:cNvContentPartPr/>
                <p14:nvPr/>
              </p14:nvContentPartPr>
              <p14:xfrm>
                <a:off x="6451066" y="3107287"/>
                <a:ext cx="84240" cy="54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4ACD2120-B0C0-E5AD-9775-560514026EC5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442426" y="3098647"/>
                  <a:ext cx="1018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7B632E3C-4B4E-8EEA-080E-86E5A90856FF}"/>
                    </a:ext>
                  </a:extLst>
                </p14:cNvPr>
                <p14:cNvContentPartPr/>
                <p14:nvPr/>
              </p14:nvContentPartPr>
              <p14:xfrm>
                <a:off x="6760306" y="2768887"/>
                <a:ext cx="189720" cy="298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7B632E3C-4B4E-8EEA-080E-86E5A90856FF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6751306" y="2759887"/>
                  <a:ext cx="20736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2A8A8E0A-790D-3AAB-3020-05AF8234084B}"/>
                    </a:ext>
                  </a:extLst>
                </p14:cNvPr>
                <p14:cNvContentPartPr/>
                <p14:nvPr/>
              </p14:nvContentPartPr>
              <p14:xfrm>
                <a:off x="7060546" y="2660887"/>
                <a:ext cx="131760" cy="3798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2A8A8E0A-790D-3AAB-3020-05AF8234084B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051546" y="2651887"/>
                  <a:ext cx="1494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F13BD57-843C-6819-B2C6-12A37A3DE2C3}"/>
                    </a:ext>
                  </a:extLst>
                </p14:cNvPr>
                <p14:cNvContentPartPr/>
                <p14:nvPr/>
              </p14:nvContentPartPr>
              <p14:xfrm>
                <a:off x="7178626" y="2710567"/>
                <a:ext cx="68760" cy="3124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F13BD57-843C-6819-B2C6-12A37A3DE2C3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169626" y="2701927"/>
                  <a:ext cx="8640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82361682-D6AD-CDBA-F49E-DF9B69EBCAB4}"/>
                    </a:ext>
                  </a:extLst>
                </p14:cNvPr>
                <p14:cNvContentPartPr/>
                <p14:nvPr/>
              </p14:nvContentPartPr>
              <p14:xfrm>
                <a:off x="7146586" y="2834407"/>
                <a:ext cx="219600" cy="676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82361682-D6AD-CDBA-F49E-DF9B69EBCAB4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137946" y="2825407"/>
                  <a:ext cx="23724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2E816A88-3BF0-E695-9794-44DAEF2B35F5}"/>
                    </a:ext>
                  </a:extLst>
                </p14:cNvPr>
                <p14:cNvContentPartPr/>
                <p14:nvPr/>
              </p14:nvContentPartPr>
              <p14:xfrm>
                <a:off x="7500826" y="2803447"/>
                <a:ext cx="80640" cy="334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2E816A88-3BF0-E695-9794-44DAEF2B35F5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492186" y="2794807"/>
                  <a:ext cx="982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45DB198-CA39-5D04-2DAE-09550419D002}"/>
                    </a:ext>
                  </a:extLst>
                </p14:cNvPr>
                <p14:cNvContentPartPr/>
                <p14:nvPr/>
              </p14:nvContentPartPr>
              <p14:xfrm>
                <a:off x="7642306" y="2551087"/>
                <a:ext cx="199800" cy="3096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45DB198-CA39-5D04-2DAE-09550419D002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633306" y="2542447"/>
                  <a:ext cx="21744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51E67466-A8BF-C3D2-E182-6795247C242C}"/>
                    </a:ext>
                  </a:extLst>
                </p14:cNvPr>
                <p14:cNvContentPartPr/>
                <p14:nvPr/>
              </p14:nvContentPartPr>
              <p14:xfrm>
                <a:off x="7897906" y="2862127"/>
                <a:ext cx="2520" cy="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51E67466-A8BF-C3D2-E182-6795247C242C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888906" y="2853487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4E394C9-CD96-671E-EAF8-6CA2027C3615}"/>
                    </a:ext>
                  </a:extLst>
                </p14:cNvPr>
                <p14:cNvContentPartPr/>
                <p14:nvPr/>
              </p14:nvContentPartPr>
              <p14:xfrm>
                <a:off x="7837426" y="2746567"/>
                <a:ext cx="109080" cy="1065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4E394C9-CD96-671E-EAF8-6CA2027C3615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828426" y="2737927"/>
                  <a:ext cx="1267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7EF88121-0053-7006-D167-1977C020BBF4}"/>
                    </a:ext>
                  </a:extLst>
                </p14:cNvPr>
                <p14:cNvContentPartPr/>
                <p14:nvPr/>
              </p14:nvContentPartPr>
              <p14:xfrm>
                <a:off x="7999066" y="2675647"/>
                <a:ext cx="360" cy="817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7EF88121-0053-7006-D167-1977C020BBF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7990426" y="2666647"/>
                  <a:ext cx="1800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C6B8244-704F-6409-99A2-A9FD37FD3D57}"/>
                    </a:ext>
                  </a:extLst>
                </p14:cNvPr>
                <p14:cNvContentPartPr/>
                <p14:nvPr/>
              </p14:nvContentPartPr>
              <p14:xfrm>
                <a:off x="7983586" y="2474767"/>
                <a:ext cx="171360" cy="3258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C6B8244-704F-6409-99A2-A9FD37FD3D57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974946" y="2465767"/>
                  <a:ext cx="18900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BDD97045-B902-B006-494B-B81188422DEC}"/>
                    </a:ext>
                  </a:extLst>
                </p14:cNvPr>
                <p14:cNvContentPartPr/>
                <p14:nvPr/>
              </p14:nvContentPartPr>
              <p14:xfrm>
                <a:off x="7796386" y="2816047"/>
                <a:ext cx="114840" cy="619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BDD97045-B902-B006-494B-B81188422DE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787386" y="2807047"/>
                  <a:ext cx="1324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05872977-6FD1-A77D-2E95-1E75B21D389E}"/>
                    </a:ext>
                  </a:extLst>
                </p14:cNvPr>
                <p14:cNvContentPartPr/>
                <p14:nvPr/>
              </p14:nvContentPartPr>
              <p14:xfrm>
                <a:off x="5651146" y="1146367"/>
                <a:ext cx="977040" cy="23310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05872977-6FD1-A77D-2E95-1E75B21D389E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5642146" y="1137367"/>
                  <a:ext cx="994680" cy="2348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A2BAEE-9C54-7350-60EE-055144BC4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7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3088"/>
    </mc:Choice>
    <mc:Fallback>
      <p:transition advClick="0" advTm="4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D2424-8D62-7564-81C5-DAA0FC53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DE51D56-AE8C-2A9F-D12A-05C7A50552BB}"/>
                  </a:ext>
                </a:extLst>
              </p14:cNvPr>
              <p14:cNvContentPartPr/>
              <p14:nvPr/>
            </p14:nvContentPartPr>
            <p14:xfrm>
              <a:off x="1824148" y="1016880"/>
              <a:ext cx="856800" cy="7430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DE51D56-AE8C-2A9F-D12A-05C7A50552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5148" y="1008240"/>
                <a:ext cx="874440" cy="76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98935A08-3786-4610-EB9C-4F475465083F}"/>
              </a:ext>
            </a:extLst>
          </p:cNvPr>
          <p:cNvGrpSpPr/>
          <p:nvPr/>
        </p:nvGrpSpPr>
        <p:grpSpPr>
          <a:xfrm>
            <a:off x="1822348" y="1219200"/>
            <a:ext cx="4708440" cy="3774600"/>
            <a:chOff x="1482346" y="741367"/>
            <a:chExt cx="4708440" cy="377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0FF56EF-473E-E4D9-D23A-9372C13CF21F}"/>
                    </a:ext>
                  </a:extLst>
                </p14:cNvPr>
                <p14:cNvContentPartPr/>
                <p14:nvPr/>
              </p14:nvContentPartPr>
              <p14:xfrm>
                <a:off x="1649026" y="741367"/>
                <a:ext cx="213480" cy="332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0FF56EF-473E-E4D9-D23A-9372C13CF2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40386" y="732367"/>
                  <a:ext cx="23112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1738BB2-AC24-862E-3DDC-DB3921E2B22B}"/>
                    </a:ext>
                  </a:extLst>
                </p14:cNvPr>
                <p14:cNvContentPartPr/>
                <p14:nvPr/>
              </p14:nvContentPartPr>
              <p14:xfrm>
                <a:off x="1941346" y="1041247"/>
                <a:ext cx="29160" cy="1058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1738BB2-AC24-862E-3DDC-DB3921E2B22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32706" y="1032607"/>
                  <a:ext cx="4680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FF36892-952D-93AF-E730-B59088CF68C7}"/>
                    </a:ext>
                  </a:extLst>
                </p14:cNvPr>
                <p14:cNvContentPartPr/>
                <p14:nvPr/>
              </p14:nvContentPartPr>
              <p14:xfrm>
                <a:off x="2046466" y="840007"/>
                <a:ext cx="98640" cy="217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FF36892-952D-93AF-E730-B59088CF68C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37826" y="831007"/>
                  <a:ext cx="11628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038292F-7913-EEC7-456F-6ABE2597FCBB}"/>
                    </a:ext>
                  </a:extLst>
                </p14:cNvPr>
                <p14:cNvContentPartPr/>
                <p14:nvPr/>
              </p14:nvContentPartPr>
              <p14:xfrm>
                <a:off x="2015146" y="830647"/>
                <a:ext cx="20016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038292F-7913-EEC7-456F-6ABE2597FCB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06146" y="822007"/>
                  <a:ext cx="217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744ED95-AB0E-D831-B242-A4A4B0683C4A}"/>
                    </a:ext>
                  </a:extLst>
                </p14:cNvPr>
                <p14:cNvContentPartPr/>
                <p14:nvPr/>
              </p14:nvContentPartPr>
              <p14:xfrm>
                <a:off x="1723186" y="1256887"/>
                <a:ext cx="57960" cy="718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744ED95-AB0E-D831-B242-A4A4B0683C4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14546" y="1248247"/>
                  <a:ext cx="75600" cy="73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AF23DF6-FA20-87B0-59CD-299EAFB01A2D}"/>
                    </a:ext>
                  </a:extLst>
                </p14:cNvPr>
                <p14:cNvContentPartPr/>
                <p14:nvPr/>
              </p14:nvContentPartPr>
              <p14:xfrm>
                <a:off x="1704106" y="1670527"/>
                <a:ext cx="127440" cy="93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AF23DF6-FA20-87B0-59CD-299EAFB01A2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695466" y="1661527"/>
                  <a:ext cx="1450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014F20F-DAED-2B92-9790-990A5553A103}"/>
                    </a:ext>
                  </a:extLst>
                </p14:cNvPr>
                <p14:cNvContentPartPr/>
                <p14:nvPr/>
              </p14:nvContentPartPr>
              <p14:xfrm>
                <a:off x="1660906" y="2187847"/>
                <a:ext cx="146520" cy="246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014F20F-DAED-2B92-9790-990A5553A10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652266" y="2178847"/>
                  <a:ext cx="16416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8D7A156-9171-BABE-ED5A-1A1EF09C475A}"/>
                    </a:ext>
                  </a:extLst>
                </p14:cNvPr>
                <p14:cNvContentPartPr/>
                <p14:nvPr/>
              </p14:nvContentPartPr>
              <p14:xfrm>
                <a:off x="1699426" y="2311687"/>
                <a:ext cx="93600" cy="24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8D7A156-9171-BABE-ED5A-1A1EF09C475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690426" y="2303047"/>
                  <a:ext cx="1112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A1D7C5D-C9BD-8C6F-CEC0-0F990F88FCD1}"/>
                    </a:ext>
                  </a:extLst>
                </p14:cNvPr>
                <p14:cNvContentPartPr/>
                <p14:nvPr/>
              </p14:nvContentPartPr>
              <p14:xfrm>
                <a:off x="1627426" y="2048527"/>
                <a:ext cx="156960" cy="121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A1D7C5D-C9BD-8C6F-CEC0-0F990F88FCD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18786" y="2039887"/>
                  <a:ext cx="1746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80D17E6-573D-C678-E2ED-04EC3E08D1D2}"/>
                    </a:ext>
                  </a:extLst>
                </p14:cNvPr>
                <p14:cNvContentPartPr/>
                <p14:nvPr/>
              </p14:nvContentPartPr>
              <p14:xfrm>
                <a:off x="1482346" y="1966447"/>
                <a:ext cx="500040" cy="620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80D17E6-573D-C678-E2ED-04EC3E08D1D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73346" y="1957807"/>
                  <a:ext cx="517680" cy="63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3D6FAB6-C8CB-C1A8-3BA0-D3EC156A8D5E}"/>
                    </a:ext>
                  </a:extLst>
                </p14:cNvPr>
                <p14:cNvContentPartPr/>
                <p14:nvPr/>
              </p14:nvContentPartPr>
              <p14:xfrm>
                <a:off x="1848106" y="2332207"/>
                <a:ext cx="86040" cy="132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3D6FAB6-C8CB-C1A8-3BA0-D3EC156A8D5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839466" y="2323567"/>
                  <a:ext cx="10368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B13C042-529C-F115-E9A3-0444131ED004}"/>
                    </a:ext>
                  </a:extLst>
                </p14:cNvPr>
                <p14:cNvContentPartPr/>
                <p14:nvPr/>
              </p14:nvContentPartPr>
              <p14:xfrm>
                <a:off x="1766026" y="2565487"/>
                <a:ext cx="3240" cy="6926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B13C042-529C-F115-E9A3-0444131ED00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757026" y="2556847"/>
                  <a:ext cx="20880" cy="71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1B265E8-66BA-8489-5D02-5BA94F1EB201}"/>
                    </a:ext>
                  </a:extLst>
                </p14:cNvPr>
                <p14:cNvContentPartPr/>
                <p14:nvPr/>
              </p14:nvContentPartPr>
              <p14:xfrm>
                <a:off x="1703026" y="2896687"/>
                <a:ext cx="144360" cy="75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1B265E8-66BA-8489-5D02-5BA94F1EB20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694386" y="2888047"/>
                  <a:ext cx="1620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37F29DC-B0A0-2DA9-0A6E-E3C8FCB66953}"/>
                    </a:ext>
                  </a:extLst>
                </p14:cNvPr>
                <p14:cNvContentPartPr/>
                <p14:nvPr/>
              </p14:nvContentPartPr>
              <p14:xfrm>
                <a:off x="1706626" y="3416527"/>
                <a:ext cx="104400" cy="371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37F29DC-B0A0-2DA9-0A6E-E3C8FCB6695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697626" y="3407887"/>
                  <a:ext cx="12204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E7472E9-1D67-CA34-7A45-423374AAB37F}"/>
                    </a:ext>
                  </a:extLst>
                </p14:cNvPr>
                <p14:cNvContentPartPr/>
                <p14:nvPr/>
              </p14:nvContentPartPr>
              <p14:xfrm>
                <a:off x="1816426" y="3592207"/>
                <a:ext cx="116280" cy="2052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E7472E9-1D67-CA34-7A45-423374AAB37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807426" y="3583567"/>
                  <a:ext cx="1339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230EDE2-99A3-D8E8-41B1-3B7623CEB11F}"/>
                    </a:ext>
                  </a:extLst>
                </p14:cNvPr>
                <p14:cNvContentPartPr/>
                <p14:nvPr/>
              </p14:nvContentPartPr>
              <p14:xfrm>
                <a:off x="1565506" y="3260287"/>
                <a:ext cx="489600" cy="645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230EDE2-99A3-D8E8-41B1-3B7623CEB11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556866" y="3251647"/>
                  <a:ext cx="507240" cy="66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A0BCC6A-F3DF-7114-0B6F-2F92CCD22AFB}"/>
                    </a:ext>
                  </a:extLst>
                </p14:cNvPr>
                <p14:cNvContentPartPr/>
                <p14:nvPr/>
              </p14:nvContentPartPr>
              <p14:xfrm>
                <a:off x="2042866" y="3473767"/>
                <a:ext cx="580320" cy="50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A0BCC6A-F3DF-7114-0B6F-2F92CCD22AF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033866" y="3464767"/>
                  <a:ext cx="59796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EA4CBB7-44F0-DF0F-E1DB-5F87F3AFE66D}"/>
                    </a:ext>
                  </a:extLst>
                </p14:cNvPr>
                <p14:cNvContentPartPr/>
                <p14:nvPr/>
              </p14:nvContentPartPr>
              <p14:xfrm>
                <a:off x="2498266" y="3424087"/>
                <a:ext cx="145800" cy="168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EA4CBB7-44F0-DF0F-E1DB-5F87F3AFE66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489266" y="3415447"/>
                  <a:ext cx="1634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4EA38B2-AAC9-7557-D4CB-23523AD87EF2}"/>
                    </a:ext>
                  </a:extLst>
                </p14:cNvPr>
                <p14:cNvContentPartPr/>
                <p14:nvPr/>
              </p14:nvContentPartPr>
              <p14:xfrm>
                <a:off x="2847466" y="3186127"/>
                <a:ext cx="185400" cy="417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4EA38B2-AAC9-7557-D4CB-23523AD87EF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838826" y="3177127"/>
                  <a:ext cx="20304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53C8AAC-5D98-134B-942C-9E900423034B}"/>
                    </a:ext>
                  </a:extLst>
                </p14:cNvPr>
                <p14:cNvContentPartPr/>
                <p14:nvPr/>
              </p14:nvContentPartPr>
              <p14:xfrm>
                <a:off x="3046906" y="3319327"/>
                <a:ext cx="189000" cy="201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53C8AAC-5D98-134B-942C-9E900423034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037906" y="3310327"/>
                  <a:ext cx="2066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E0ADBC6-E7D9-3E8F-DBBA-47D28DBBEB5B}"/>
                    </a:ext>
                  </a:extLst>
                </p14:cNvPr>
                <p14:cNvContentPartPr/>
                <p14:nvPr/>
              </p14:nvContentPartPr>
              <p14:xfrm>
                <a:off x="3276586" y="3425527"/>
                <a:ext cx="71280" cy="1105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E0ADBC6-E7D9-3E8F-DBBA-47D28DBBEB5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267586" y="3416887"/>
                  <a:ext cx="8892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AC55E3C-A685-6A57-DDD8-51C635B008B5}"/>
                    </a:ext>
                  </a:extLst>
                </p14:cNvPr>
                <p14:cNvContentPartPr/>
                <p14:nvPr/>
              </p14:nvContentPartPr>
              <p14:xfrm>
                <a:off x="3333466" y="3191887"/>
                <a:ext cx="184320" cy="356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AC55E3C-A685-6A57-DDD8-51C635B008B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324826" y="3182887"/>
                  <a:ext cx="20196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590E890-3444-CCA5-CC33-1A50519F41A1}"/>
                    </a:ext>
                  </a:extLst>
                </p14:cNvPr>
                <p14:cNvContentPartPr/>
                <p14:nvPr/>
              </p14:nvContentPartPr>
              <p14:xfrm>
                <a:off x="2832346" y="3776887"/>
                <a:ext cx="178560" cy="4348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590E890-3444-CCA5-CC33-1A50519F41A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823706" y="3768247"/>
                  <a:ext cx="196200" cy="45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CE91AB4-CDD0-D898-30BE-7FD141B185BD}"/>
                    </a:ext>
                  </a:extLst>
                </p14:cNvPr>
                <p14:cNvContentPartPr/>
                <p14:nvPr/>
              </p14:nvContentPartPr>
              <p14:xfrm>
                <a:off x="3007666" y="3825127"/>
                <a:ext cx="189720" cy="1929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CE91AB4-CDD0-D898-30BE-7FD141B185B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999026" y="3816487"/>
                  <a:ext cx="2073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7FD4A6E-E7BC-0244-F252-952BD2319FBB}"/>
                    </a:ext>
                  </a:extLst>
                </p14:cNvPr>
                <p14:cNvContentPartPr/>
                <p14:nvPr/>
              </p14:nvContentPartPr>
              <p14:xfrm>
                <a:off x="3244186" y="3984967"/>
                <a:ext cx="61560" cy="128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7FD4A6E-E7BC-0244-F252-952BD2319FB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235546" y="3976327"/>
                  <a:ext cx="792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F8AA9A5-53BB-E747-EDE4-2F2E4AD66209}"/>
                    </a:ext>
                  </a:extLst>
                </p14:cNvPr>
                <p14:cNvContentPartPr/>
                <p14:nvPr/>
              </p14:nvContentPartPr>
              <p14:xfrm>
                <a:off x="3345346" y="3814327"/>
                <a:ext cx="199440" cy="183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F8AA9A5-53BB-E747-EDE4-2F2E4AD6620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36706" y="3805327"/>
                  <a:ext cx="2170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33B1653-57C7-1DDC-5460-EDAA2ECB0066}"/>
                    </a:ext>
                  </a:extLst>
                </p14:cNvPr>
                <p14:cNvContentPartPr/>
                <p14:nvPr/>
              </p14:nvContentPartPr>
              <p14:xfrm>
                <a:off x="3581506" y="3944647"/>
                <a:ext cx="205560" cy="1908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33B1653-57C7-1DDC-5460-EDAA2ECB006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572506" y="3936007"/>
                  <a:ext cx="2232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B34CCEE-5EE4-D82E-8B1A-4B34704663AA}"/>
                    </a:ext>
                  </a:extLst>
                </p14:cNvPr>
                <p14:cNvContentPartPr/>
                <p14:nvPr/>
              </p14:nvContentPartPr>
              <p14:xfrm>
                <a:off x="3734506" y="3760327"/>
                <a:ext cx="194040" cy="489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B34CCEE-5EE4-D82E-8B1A-4B34704663A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725506" y="3751687"/>
                  <a:ext cx="211680" cy="50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FF57BFF-11F2-973A-7E4A-66D44D1E9275}"/>
                    </a:ext>
                  </a:extLst>
                </p14:cNvPr>
                <p14:cNvContentPartPr/>
                <p14:nvPr/>
              </p14:nvContentPartPr>
              <p14:xfrm>
                <a:off x="2717866" y="3173167"/>
                <a:ext cx="59040" cy="1247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FF57BFF-11F2-973A-7E4A-66D44D1E927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708866" y="3164527"/>
                  <a:ext cx="76680" cy="12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6FC6D62-BDEB-079D-A041-CCF850B349A7}"/>
                    </a:ext>
                  </a:extLst>
                </p14:cNvPr>
                <p14:cNvContentPartPr/>
                <p14:nvPr/>
              </p14:nvContentPartPr>
              <p14:xfrm>
                <a:off x="2632186" y="3457207"/>
                <a:ext cx="8532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6FC6D62-BDEB-079D-A041-CCF850B349A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623186" y="3448567"/>
                  <a:ext cx="102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1B40C06-4DF6-A343-FB57-E46731545E7E}"/>
                    </a:ext>
                  </a:extLst>
                </p14:cNvPr>
                <p14:cNvContentPartPr/>
                <p14:nvPr/>
              </p14:nvContentPartPr>
              <p14:xfrm>
                <a:off x="2717146" y="2981647"/>
                <a:ext cx="1415520" cy="1534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1B40C06-4DF6-A343-FB57-E46731545E7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708146" y="2973007"/>
                  <a:ext cx="1433160" cy="155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F5A33E9-A2E4-0107-4FD4-199EA5F7AE9D}"/>
                    </a:ext>
                  </a:extLst>
                </p14:cNvPr>
                <p14:cNvContentPartPr/>
                <p14:nvPr/>
              </p14:nvContentPartPr>
              <p14:xfrm>
                <a:off x="4058506" y="3563767"/>
                <a:ext cx="1211400" cy="1080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F5A33E9-A2E4-0107-4FD4-199EA5F7AE9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049866" y="3554767"/>
                  <a:ext cx="122904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AC0C637-3BC6-F295-2EC3-928929F2DE26}"/>
                    </a:ext>
                  </a:extLst>
                </p14:cNvPr>
                <p14:cNvContentPartPr/>
                <p14:nvPr/>
              </p14:nvContentPartPr>
              <p14:xfrm>
                <a:off x="4851586" y="3517687"/>
                <a:ext cx="221040" cy="274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AC0C637-3BC6-F295-2EC3-928929F2DE2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842946" y="3508687"/>
                  <a:ext cx="2386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A74F7F5-A54F-905E-CB8B-AAED281DE93F}"/>
                    </a:ext>
                  </a:extLst>
                </p14:cNvPr>
                <p14:cNvContentPartPr/>
                <p14:nvPr/>
              </p14:nvContentPartPr>
              <p14:xfrm>
                <a:off x="5526586" y="3400687"/>
                <a:ext cx="135000" cy="2833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A74F7F5-A54F-905E-CB8B-AAED281DE93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517946" y="3391687"/>
                  <a:ext cx="15264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4B58D66-7F9C-9506-D1B4-2ECD351529CB}"/>
                    </a:ext>
                  </a:extLst>
                </p14:cNvPr>
                <p14:cNvContentPartPr/>
                <p14:nvPr/>
              </p14:nvContentPartPr>
              <p14:xfrm>
                <a:off x="5698306" y="3316807"/>
                <a:ext cx="128160" cy="321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4B58D66-7F9C-9506-D1B4-2ECD351529C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689666" y="3308167"/>
                  <a:ext cx="14580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226AE65-812C-CE68-017C-A7C5F7311BCE}"/>
                    </a:ext>
                  </a:extLst>
                </p14:cNvPr>
                <p14:cNvContentPartPr/>
                <p14:nvPr/>
              </p14:nvContentPartPr>
              <p14:xfrm>
                <a:off x="5591386" y="3876247"/>
                <a:ext cx="105480" cy="320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226AE65-812C-CE68-017C-A7C5F7311BC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582386" y="3867607"/>
                  <a:ext cx="12312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8281B7F-57F0-3CA5-78B1-7DF8B7ABD740}"/>
                    </a:ext>
                  </a:extLst>
                </p14:cNvPr>
                <p14:cNvContentPartPr/>
                <p14:nvPr/>
              </p14:nvContentPartPr>
              <p14:xfrm>
                <a:off x="5779306" y="3890287"/>
                <a:ext cx="123840" cy="25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8281B7F-57F0-3CA5-78B1-7DF8B7ABD74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770306" y="3881287"/>
                  <a:ext cx="1414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92358BE-2D0A-A333-EC3F-957786AE97B7}"/>
                    </a:ext>
                  </a:extLst>
                </p14:cNvPr>
                <p14:cNvContentPartPr/>
                <p14:nvPr/>
              </p14:nvContentPartPr>
              <p14:xfrm>
                <a:off x="5753746" y="3890287"/>
                <a:ext cx="147960" cy="2775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92358BE-2D0A-A333-EC3F-957786AE97B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744746" y="3881287"/>
                  <a:ext cx="1656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1ED246B-CAF0-C790-ED50-AD9DDF566141}"/>
                    </a:ext>
                  </a:extLst>
                </p14:cNvPr>
                <p14:cNvContentPartPr/>
                <p14:nvPr/>
              </p14:nvContentPartPr>
              <p14:xfrm>
                <a:off x="5319946" y="3221407"/>
                <a:ext cx="870840" cy="11293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1ED246B-CAF0-C790-ED50-AD9DDF56614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310946" y="3212767"/>
                  <a:ext cx="888480" cy="11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E92DF8A-6702-C5B5-5EE4-F61108B3F653}"/>
                    </a:ext>
                  </a:extLst>
                </p14:cNvPr>
                <p14:cNvContentPartPr/>
                <p14:nvPr/>
              </p14:nvContentPartPr>
              <p14:xfrm>
                <a:off x="5284666" y="3581767"/>
                <a:ext cx="19080" cy="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E92DF8A-6702-C5B5-5EE4-F61108B3F65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276026" y="3572767"/>
                  <a:ext cx="36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3A17E86-942E-CCA9-95F6-FAE316296557}"/>
                    </a:ext>
                  </a:extLst>
                </p14:cNvPr>
                <p14:cNvContentPartPr/>
                <p14:nvPr/>
              </p14:nvContentPartPr>
              <p14:xfrm>
                <a:off x="3394666" y="1611847"/>
                <a:ext cx="117360" cy="4244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3A17E86-942E-CCA9-95F6-FAE31629655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385666" y="1602847"/>
                  <a:ext cx="135000" cy="44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66AAFCCC-B570-4225-7FA8-F1551951C44F}"/>
                    </a:ext>
                  </a:extLst>
                </p14:cNvPr>
                <p14:cNvContentPartPr/>
                <p14:nvPr/>
              </p14:nvContentPartPr>
              <p14:xfrm>
                <a:off x="3324106" y="1859167"/>
                <a:ext cx="164520" cy="403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66AAFCCC-B570-4225-7FA8-F1551951C44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315106" y="1850527"/>
                  <a:ext cx="1821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8BD94E9-9F4B-5996-32FE-701538A821D0}"/>
                    </a:ext>
                  </a:extLst>
                </p14:cNvPr>
                <p14:cNvContentPartPr/>
                <p14:nvPr/>
              </p14:nvContentPartPr>
              <p14:xfrm>
                <a:off x="3517066" y="1934767"/>
                <a:ext cx="155160" cy="128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8BD94E9-9F4B-5996-32FE-701538A821D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508426" y="1925767"/>
                  <a:ext cx="1728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DECB1EA-6F69-E35C-FA68-D216EB929B42}"/>
                    </a:ext>
                  </a:extLst>
                </p14:cNvPr>
                <p14:cNvContentPartPr/>
                <p14:nvPr/>
              </p14:nvContentPartPr>
              <p14:xfrm>
                <a:off x="3675106" y="1643527"/>
                <a:ext cx="119880" cy="4960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DECB1EA-6F69-E35C-FA68-D216EB929B4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666466" y="1634527"/>
                  <a:ext cx="137520" cy="51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61A2241-62BE-7E9C-930E-3C8264C31393}"/>
                    </a:ext>
                  </a:extLst>
                </p14:cNvPr>
                <p14:cNvContentPartPr/>
                <p14:nvPr/>
              </p14:nvContentPartPr>
              <p14:xfrm>
                <a:off x="3191266" y="1626967"/>
                <a:ext cx="170640" cy="5180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61A2241-62BE-7E9C-930E-3C8264C3139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182626" y="1618327"/>
                  <a:ext cx="188280" cy="53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ADE2FBCB-5C15-C888-30C9-47D83E91F666}"/>
                    </a:ext>
                  </a:extLst>
                </p14:cNvPr>
                <p14:cNvContentPartPr/>
                <p14:nvPr/>
              </p14:nvContentPartPr>
              <p14:xfrm>
                <a:off x="1986706" y="1831447"/>
                <a:ext cx="1155960" cy="3268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ADE2FBCB-5C15-C888-30C9-47D83E91F66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978066" y="1822807"/>
                  <a:ext cx="117360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F6344DE-CB87-C85C-B06E-C5CE1C4D3CB5}"/>
                    </a:ext>
                  </a:extLst>
                </p14:cNvPr>
                <p14:cNvContentPartPr/>
                <p14:nvPr/>
              </p14:nvContentPartPr>
              <p14:xfrm>
                <a:off x="2378026" y="1903447"/>
                <a:ext cx="99360" cy="139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F6344DE-CB87-C85C-B06E-C5CE1C4D3CB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369386" y="1894447"/>
                  <a:ext cx="1170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9A94AA8-4ABA-B8A2-A614-4D8CCEDB9D71}"/>
                    </a:ext>
                  </a:extLst>
                </p14:cNvPr>
                <p14:cNvContentPartPr/>
                <p14:nvPr/>
              </p14:nvContentPartPr>
              <p14:xfrm>
                <a:off x="2264986" y="929647"/>
                <a:ext cx="3536280" cy="23097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9A94AA8-4ABA-B8A2-A614-4D8CCEDB9D7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256346" y="920647"/>
                  <a:ext cx="3553920" cy="23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06DE6F1-58A0-8A61-F9DD-9F0C7F5B9119}"/>
                    </a:ext>
                  </a:extLst>
                </p14:cNvPr>
                <p14:cNvContentPartPr/>
                <p14:nvPr/>
              </p14:nvContentPartPr>
              <p14:xfrm>
                <a:off x="2661346" y="929647"/>
                <a:ext cx="79200" cy="166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06DE6F1-58A0-8A61-F9DD-9F0C7F5B911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652706" y="920647"/>
                  <a:ext cx="9684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4C2FFB6-21A7-E2FD-8391-145A4B561ED5}"/>
                    </a:ext>
                  </a:extLst>
                </p14:cNvPr>
                <p14:cNvContentPartPr/>
                <p14:nvPr/>
              </p14:nvContentPartPr>
              <p14:xfrm>
                <a:off x="2664226" y="847567"/>
                <a:ext cx="145080" cy="89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4C2FFB6-21A7-E2FD-8391-145A4B561ED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655226" y="838927"/>
                  <a:ext cx="162720" cy="106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0949FD9A-26C5-09E4-E68A-EF81255F7BEB}"/>
              </a:ext>
            </a:extLst>
          </p:cNvPr>
          <p:cNvSpPr txBox="1"/>
          <p:nvPr/>
        </p:nvSpPr>
        <p:spPr>
          <a:xfrm>
            <a:off x="3393271" y="-51183"/>
            <a:ext cx="2186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>
                <a:solidFill>
                  <a:srgbClr val="0000FF"/>
                </a:solidFill>
              </a:rPr>
              <a:t>Logical Flow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187951-21B6-67CE-226D-61310B641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68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8400"/>
    </mc:Choice>
    <mc:Fallback>
      <p:transition advClick="0" advTm="2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977907" y="2819400"/>
            <a:ext cx="71881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9A. Optimization problems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F58BD3-C376-CBD3-6320-4CE80AF4C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829"/>
    </mc:Choice>
    <mc:Fallback xmlns="">
      <p:transition advClick="0" advTm="5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D2424-8D62-7564-81C5-DAA0FC53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949FD9A-26C5-09E4-E68A-EF81255F7BEB}"/>
              </a:ext>
            </a:extLst>
          </p:cNvPr>
          <p:cNvSpPr txBox="1"/>
          <p:nvPr/>
        </p:nvSpPr>
        <p:spPr>
          <a:xfrm>
            <a:off x="1447800" y="2743200"/>
            <a:ext cx="5923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Backpropagation for a full adder?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C694FE-6459-8F45-F9BF-56C62B844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5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6821"/>
    </mc:Choice>
    <mc:Fallback>
      <p:transition advClick="0" advTm="2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67644D7E-7B6E-BE59-A776-7ABCB35E09E4}"/>
              </a:ext>
            </a:extLst>
          </p:cNvPr>
          <p:cNvSpPr txBox="1"/>
          <p:nvPr/>
        </p:nvSpPr>
        <p:spPr>
          <a:xfrm>
            <a:off x="563186" y="990600"/>
            <a:ext cx="7617791" cy="4450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/>
              <a:t>Approach to equilibrium (Transient Dynamics)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/>
              <a:t>Some layers could be hidden (unsupervised)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/>
              <a:t>You could add randomness – Generative Ais</a:t>
            </a: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/>
              <a:t>You could have directed Non-Boltzmann networks</a:t>
            </a:r>
          </a:p>
          <a:p>
            <a:pPr>
              <a:buNone/>
            </a:pPr>
            <a:r>
              <a:rPr lang="en-US" dirty="0"/>
              <a:t>Synaptic weights asymmetric (</a:t>
            </a:r>
            <a:r>
              <a:rPr lang="en-US" dirty="0" err="1"/>
              <a:t>W</a:t>
            </a:r>
            <a:r>
              <a:rPr lang="en-US" baseline="-25000" dirty="0" err="1"/>
              <a:t>ij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&gt;&gt; </a:t>
            </a:r>
            <a:r>
              <a:rPr lang="en-US" dirty="0" err="1"/>
              <a:t>W</a:t>
            </a:r>
            <a:r>
              <a:rPr lang="en-US" baseline="-25000" dirty="0" err="1"/>
              <a:t>ji</a:t>
            </a:r>
            <a:r>
              <a:rPr lang="en-US" dirty="0"/>
              <a:t>) </a:t>
            </a:r>
          </a:p>
          <a:p>
            <a:pPr>
              <a:buNone/>
            </a:pPr>
            <a:r>
              <a:rPr lang="en-US" dirty="0"/>
              <a:t>Parent to Child – Bayesian networks</a:t>
            </a:r>
          </a:p>
          <a:p>
            <a:pPr>
              <a:buNone/>
            </a:pPr>
            <a:r>
              <a:rPr lang="en-US" dirty="0"/>
              <a:t>Easier to train because they are directed </a:t>
            </a:r>
          </a:p>
        </p:txBody>
      </p:sp>
      <p:pic>
        <p:nvPicPr>
          <p:cNvPr id="62" name="Audio 61">
            <a:hlinkClick r:id="" action="ppaction://media"/>
            <a:extLst>
              <a:ext uri="{FF2B5EF4-FFF2-40B4-BE49-F238E27FC236}">
                <a16:creationId xmlns:a16="http://schemas.microsoft.com/office/drawing/2014/main" id="{7F548F8D-99E3-CAB0-5F9D-9D02FD47A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706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209904">
        <p159:morph option="byObject"/>
      </p:transition>
    </mc:Choice>
    <mc:Fallback>
      <p:transition spd="slow" advTm="209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509837" y="2819400"/>
            <a:ext cx="81243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9F. Hardware Implementation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74D2CA-A800-E3A1-0826-A599CE686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6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8613"/>
    </mc:Choice>
    <mc:Fallback>
      <p:transition advClick="0" advTm="8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2494390" y="107747"/>
            <a:ext cx="3462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A hardware realization</a:t>
            </a:r>
          </a:p>
        </p:txBody>
      </p: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26399B84-FF8D-0BFD-67DA-5B24B1F4732C}"/>
              </a:ext>
            </a:extLst>
          </p:cNvPr>
          <p:cNvGrpSpPr/>
          <p:nvPr/>
        </p:nvGrpSpPr>
        <p:grpSpPr>
          <a:xfrm>
            <a:off x="3118588" y="1199640"/>
            <a:ext cx="867131" cy="561357"/>
            <a:chOff x="3208134" y="5569812"/>
            <a:chExt cx="472680" cy="30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3B792D63-0BF5-0CFC-8A39-1FA426D8D408}"/>
                    </a:ext>
                  </a:extLst>
                </p14:cNvPr>
                <p14:cNvContentPartPr/>
                <p14:nvPr/>
              </p14:nvContentPartPr>
              <p14:xfrm>
                <a:off x="3208134" y="5569812"/>
                <a:ext cx="185400" cy="26568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3B792D63-0BF5-0CFC-8A39-1FA426D8D40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99494" y="5560812"/>
                  <a:ext cx="2030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5BB506DE-489D-D5BF-03C5-00985C3132B5}"/>
                    </a:ext>
                  </a:extLst>
                </p14:cNvPr>
                <p14:cNvContentPartPr/>
                <p14:nvPr/>
              </p14:nvContentPartPr>
              <p14:xfrm>
                <a:off x="3456894" y="5763132"/>
                <a:ext cx="60840" cy="11268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5BB506DE-489D-D5BF-03C5-00985C3132B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47894" y="5754132"/>
                  <a:ext cx="784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30D530CD-22AA-4722-751C-552B6DFDA391}"/>
                    </a:ext>
                  </a:extLst>
                </p14:cNvPr>
                <p14:cNvContentPartPr/>
                <p14:nvPr/>
              </p14:nvContentPartPr>
              <p14:xfrm>
                <a:off x="3601974" y="5699412"/>
                <a:ext cx="78840" cy="288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30D530CD-22AA-4722-751C-552B6DFDA39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93334" y="5690412"/>
                  <a:ext cx="96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F8259749-E07D-B6B5-2903-6506EA0FF7BC}"/>
                    </a:ext>
                  </a:extLst>
                </p14:cNvPr>
                <p14:cNvContentPartPr/>
                <p14:nvPr/>
              </p14:nvContentPartPr>
              <p14:xfrm>
                <a:off x="3598734" y="5799492"/>
                <a:ext cx="61200" cy="36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F8259749-E07D-B6B5-2903-6506EA0FF7B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89734" y="5790852"/>
                  <a:ext cx="78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159366B3-BBF1-2A48-7F96-077530D85DD4}"/>
              </a:ext>
            </a:extLst>
          </p:cNvPr>
          <p:cNvGrpSpPr/>
          <p:nvPr/>
        </p:nvGrpSpPr>
        <p:grpSpPr>
          <a:xfrm>
            <a:off x="4495800" y="1171653"/>
            <a:ext cx="1872622" cy="531476"/>
            <a:chOff x="3958734" y="5484492"/>
            <a:chExt cx="1136520" cy="32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C7CD4C9A-0304-F1D7-D4C8-C90A54ACA690}"/>
                    </a:ext>
                  </a:extLst>
                </p14:cNvPr>
                <p14:cNvContentPartPr/>
                <p14:nvPr/>
              </p14:nvContentPartPr>
              <p14:xfrm>
                <a:off x="3958734" y="5570892"/>
                <a:ext cx="129240" cy="23616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C7CD4C9A-0304-F1D7-D4C8-C90A54ACA69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50094" y="5561892"/>
                  <a:ext cx="14688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1BB3831D-7694-E50C-842D-742C7011B16C}"/>
                    </a:ext>
                  </a:extLst>
                </p14:cNvPr>
                <p14:cNvContentPartPr/>
                <p14:nvPr/>
              </p14:nvContentPartPr>
              <p14:xfrm>
                <a:off x="4286334" y="5553252"/>
                <a:ext cx="193320" cy="23688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1BB3831D-7694-E50C-842D-742C7011B16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277694" y="5544252"/>
                  <a:ext cx="2109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55AAD922-47B5-C13E-1141-69580A99F5AD}"/>
                    </a:ext>
                  </a:extLst>
                </p14:cNvPr>
                <p14:cNvContentPartPr/>
                <p14:nvPr/>
              </p14:nvContentPartPr>
              <p14:xfrm>
                <a:off x="4706814" y="5514012"/>
                <a:ext cx="11520" cy="22968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55AAD922-47B5-C13E-1141-69580A99F5A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698174" y="5505372"/>
                  <a:ext cx="291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6718F454-559E-FDE3-F373-7D59E9D7A509}"/>
                    </a:ext>
                  </a:extLst>
                </p14:cNvPr>
                <p14:cNvContentPartPr/>
                <p14:nvPr/>
              </p14:nvContentPartPr>
              <p14:xfrm>
                <a:off x="4934334" y="5484492"/>
                <a:ext cx="160920" cy="24876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6718F454-559E-FDE3-F373-7D59E9D7A50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925334" y="5475852"/>
                  <a:ext cx="178560" cy="266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68" name="Picture 267" descr="A diagram of electrical circuits&#10;&#10;Description automatically generated">
            <a:extLst>
              <a:ext uri="{FF2B5EF4-FFF2-40B4-BE49-F238E27FC236}">
                <a16:creationId xmlns:a16="http://schemas.microsoft.com/office/drawing/2014/main" id="{F08FE8F6-762C-45DD-9FCE-0B6E9F57023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06" y="1865343"/>
            <a:ext cx="6206933" cy="2962656"/>
          </a:xfrm>
          <a:prstGeom prst="rect">
            <a:avLst/>
          </a:prstGeom>
        </p:spPr>
      </p:pic>
      <p:pic>
        <p:nvPicPr>
          <p:cNvPr id="287" name="Picture 286" descr="A green cylinder with a pink arrow&#10;&#10;Description automatically generated">
            <a:extLst>
              <a:ext uri="{FF2B5EF4-FFF2-40B4-BE49-F238E27FC236}">
                <a16:creationId xmlns:a16="http://schemas.microsoft.com/office/drawing/2014/main" id="{6239D21D-1559-7643-608B-1B05C2BFB30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454" y="4888380"/>
            <a:ext cx="1323948" cy="1732699"/>
          </a:xfrm>
          <a:prstGeom prst="rect">
            <a:avLst/>
          </a:prstGeom>
        </p:spPr>
      </p:pic>
      <p:pic>
        <p:nvPicPr>
          <p:cNvPr id="300" name="Picture 299" descr="A green circular object with a white arrow&#10;&#10;Description automatically generated">
            <a:extLst>
              <a:ext uri="{FF2B5EF4-FFF2-40B4-BE49-F238E27FC236}">
                <a16:creationId xmlns:a16="http://schemas.microsoft.com/office/drawing/2014/main" id="{276DF69E-06F0-E554-2C4D-9B303D87A5A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84" y="5029200"/>
            <a:ext cx="1266734" cy="1582914"/>
          </a:xfrm>
          <a:prstGeom prst="rect">
            <a:avLst/>
          </a:prstGeom>
        </p:spPr>
      </p:pic>
      <p:pic>
        <p:nvPicPr>
          <p:cNvPr id="322" name="Picture 321" descr="A green circular object with a white arrow&#10;&#10;Description automatically generated">
            <a:extLst>
              <a:ext uri="{FF2B5EF4-FFF2-40B4-BE49-F238E27FC236}">
                <a16:creationId xmlns:a16="http://schemas.microsoft.com/office/drawing/2014/main" id="{E9CB6A68-1635-7F35-47A0-009093C732B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59" y="5029200"/>
            <a:ext cx="1266734" cy="1582914"/>
          </a:xfrm>
          <a:prstGeom prst="rect">
            <a:avLst/>
          </a:prstGeom>
        </p:spPr>
      </p:pic>
      <p:pic>
        <p:nvPicPr>
          <p:cNvPr id="325" name="Picture 324" descr="A green circular object with a white arrow&#10;&#10;Description automatically generated">
            <a:extLst>
              <a:ext uri="{FF2B5EF4-FFF2-40B4-BE49-F238E27FC236}">
                <a16:creationId xmlns:a16="http://schemas.microsoft.com/office/drawing/2014/main" id="{54E0661E-FB3F-95BF-2D64-61938454B45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86" y="5029200"/>
            <a:ext cx="1242114" cy="155214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53A69F-8084-E933-C788-5E08E0E43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08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7562"/>
    </mc:Choice>
    <mc:Fallback>
      <p:transition advClick="0" advTm="47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1650426" y="107747"/>
            <a:ext cx="515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Emerging technologies for neurons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B8FE8-D2C6-F6CB-6A6A-FEB859DAC922}"/>
              </a:ext>
            </a:extLst>
          </p:cNvPr>
          <p:cNvSpPr txBox="1"/>
          <p:nvPr/>
        </p:nvSpPr>
        <p:spPr>
          <a:xfrm>
            <a:off x="188738" y="3958801"/>
            <a:ext cx="3770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highlight>
                  <a:srgbClr val="FFFF00"/>
                </a:highlight>
                <a:latin typeface="Comic Sans MS" panose="030F0902030302020204" pitchFamily="66" charset="0"/>
              </a:rPr>
              <a:t>CMOS Neuron (140 transistors, 140 </a:t>
            </a:r>
            <a:r>
              <a:rPr lang="en-US" sz="1400" dirty="0" err="1">
                <a:highlight>
                  <a:srgbClr val="FFFF00"/>
                </a:highlight>
                <a:latin typeface="Comic Sans MS" panose="030F0902030302020204" pitchFamily="66" charset="0"/>
              </a:rPr>
              <a:t>fJ-ps</a:t>
            </a:r>
            <a:r>
              <a:rPr lang="en-US" sz="1400" dirty="0">
                <a:highlight>
                  <a:srgbClr val="FFFF00"/>
                </a:highlight>
                <a:latin typeface="Comic Sans MS" panose="030F0902030302020204" pitchFamily="66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E34AB-9119-8E7B-C163-60A593B39C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084" y="2418650"/>
            <a:ext cx="3306962" cy="12679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8C7A340-4FB9-23CC-BBF3-B365644A4032}"/>
              </a:ext>
            </a:extLst>
          </p:cNvPr>
          <p:cNvGrpSpPr/>
          <p:nvPr/>
        </p:nvGrpSpPr>
        <p:grpSpPr>
          <a:xfrm>
            <a:off x="5971794" y="2191580"/>
            <a:ext cx="1404171" cy="1789946"/>
            <a:chOff x="386458" y="1485461"/>
            <a:chExt cx="2310857" cy="25986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AE2E0D2-B511-D592-9286-EB7D09D66AF2}"/>
                </a:ext>
              </a:extLst>
            </p:cNvPr>
            <p:cNvGrpSpPr/>
            <p:nvPr/>
          </p:nvGrpSpPr>
          <p:grpSpPr>
            <a:xfrm>
              <a:off x="386458" y="1485461"/>
              <a:ext cx="2293225" cy="2598693"/>
              <a:chOff x="9507424" y="647899"/>
              <a:chExt cx="2293225" cy="259869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6DE4E0D-FBB3-F2F6-33F1-97D12B00AF4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04510" y="1987523"/>
                <a:ext cx="396139" cy="200077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3902B34-7677-AAEE-1E8B-6EBD8C398EA5}"/>
                  </a:ext>
                </a:extLst>
              </p:cNvPr>
              <p:cNvCxnSpPr/>
              <p:nvPr/>
            </p:nvCxnSpPr>
            <p:spPr>
              <a:xfrm flipH="1" flipV="1">
                <a:off x="9602491" y="2476406"/>
                <a:ext cx="418445" cy="5282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9A6E773-30B0-D46A-C97E-31FBF30F4B89}"/>
                  </a:ext>
                </a:extLst>
              </p:cNvPr>
              <p:cNvCxnSpPr/>
              <p:nvPr/>
            </p:nvCxnSpPr>
            <p:spPr>
              <a:xfrm flipV="1">
                <a:off x="10154249" y="2237485"/>
                <a:ext cx="896416" cy="10187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63E7B5B-9D22-EEE0-B790-7225653C687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7424" y="2185731"/>
                <a:ext cx="314135" cy="20596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6753A2E-A2BB-02B3-C596-31AA36A01DB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4701" y="647899"/>
                <a:ext cx="276288" cy="198605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8388B03-0407-B06E-8DBF-33C4A62C9B7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87258" y="3074467"/>
                <a:ext cx="273766" cy="172125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ACA435D-9C29-7419-8597-898BEC000CF5}"/>
                  </a:ext>
                </a:extLst>
              </p:cNvPr>
              <p:cNvGrpSpPr/>
              <p:nvPr/>
            </p:nvGrpSpPr>
            <p:grpSpPr>
              <a:xfrm>
                <a:off x="9771654" y="907156"/>
                <a:ext cx="769064" cy="1161724"/>
                <a:chOff x="1677605" y="1271795"/>
                <a:chExt cx="712111" cy="868427"/>
              </a:xfrm>
            </p:grpSpPr>
            <p:sp>
              <p:nvSpPr>
                <p:cNvPr id="41" name="Can 40">
                  <a:extLst>
                    <a:ext uri="{FF2B5EF4-FFF2-40B4-BE49-F238E27FC236}">
                      <a16:creationId xmlns:a16="http://schemas.microsoft.com/office/drawing/2014/main" id="{F2246AA6-11E7-1F1E-7030-6BCB93FB6990}"/>
                    </a:ext>
                  </a:extLst>
                </p:cNvPr>
                <p:cNvSpPr/>
                <p:nvPr/>
              </p:nvSpPr>
              <p:spPr>
                <a:xfrm>
                  <a:off x="1677605" y="1820608"/>
                  <a:ext cx="712111" cy="319614"/>
                </a:xfrm>
                <a:prstGeom prst="can">
                  <a:avLst>
                    <a:gd name="adj" fmla="val 50000"/>
                  </a:avLst>
                </a:prstGeom>
                <a:solidFill>
                  <a:srgbClr val="ED7D31">
                    <a:lumMod val="40000"/>
                    <a:lumOff val="6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None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Can 41">
                  <a:extLst>
                    <a:ext uri="{FF2B5EF4-FFF2-40B4-BE49-F238E27FC236}">
                      <a16:creationId xmlns:a16="http://schemas.microsoft.com/office/drawing/2014/main" id="{511BD953-E657-BFBC-DAB4-57386348A28E}"/>
                    </a:ext>
                  </a:extLst>
                </p:cNvPr>
                <p:cNvSpPr/>
                <p:nvPr/>
              </p:nvSpPr>
              <p:spPr>
                <a:xfrm>
                  <a:off x="1677605" y="1678348"/>
                  <a:ext cx="712111" cy="319614"/>
                </a:xfrm>
                <a:prstGeom prst="can">
                  <a:avLst>
                    <a:gd name="adj" fmla="val 50000"/>
                  </a:avLst>
                </a:prstGeom>
                <a:solidFill>
                  <a:sysClr val="window" lastClr="FFFFFF">
                    <a:lumMod val="85000"/>
                  </a:sys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None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Can 42">
                  <a:extLst>
                    <a:ext uri="{FF2B5EF4-FFF2-40B4-BE49-F238E27FC236}">
                      <a16:creationId xmlns:a16="http://schemas.microsoft.com/office/drawing/2014/main" id="{6A2C26B0-C4CA-B50A-174D-4C791181F5CD}"/>
                    </a:ext>
                  </a:extLst>
                </p:cNvPr>
                <p:cNvSpPr/>
                <p:nvPr/>
              </p:nvSpPr>
              <p:spPr>
                <a:xfrm>
                  <a:off x="1677605" y="1534327"/>
                  <a:ext cx="712111" cy="319614"/>
                </a:xfrm>
                <a:prstGeom prst="can">
                  <a:avLst>
                    <a:gd name="adj" fmla="val 50000"/>
                  </a:avLst>
                </a:prstGeom>
                <a:solidFill>
                  <a:srgbClr val="ED7D31">
                    <a:lumMod val="40000"/>
                    <a:lumOff val="6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buNone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4202F47-3935-A74A-0AD6-4D63CCFD1497}"/>
                    </a:ext>
                  </a:extLst>
                </p:cNvPr>
                <p:cNvCxnSpPr/>
                <p:nvPr/>
              </p:nvCxnSpPr>
              <p:spPr>
                <a:xfrm>
                  <a:off x="2031867" y="1271795"/>
                  <a:ext cx="0" cy="340476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oval"/>
                </a:ln>
                <a:effectLst/>
              </p:spPr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F5AE052C-5066-9B9D-512A-BE84EAB2EF4A}"/>
                    </a:ext>
                  </a:extLst>
                </p:cNvPr>
                <p:cNvCxnSpPr/>
                <p:nvPr/>
              </p:nvCxnSpPr>
              <p:spPr>
                <a:xfrm flipH="1">
                  <a:off x="1831520" y="2058318"/>
                  <a:ext cx="425344" cy="1188"/>
                </a:xfrm>
                <a:prstGeom prst="line">
                  <a:avLst/>
                </a:prstGeom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arrow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D3C578D9-DCCE-7E1D-2AFB-A031C3AA1853}"/>
                    </a:ext>
                  </a:extLst>
                </p:cNvPr>
                <p:cNvCxnSpPr/>
                <p:nvPr/>
              </p:nvCxnSpPr>
              <p:spPr>
                <a:xfrm flipH="1">
                  <a:off x="1893395" y="1766384"/>
                  <a:ext cx="255827" cy="1"/>
                </a:xfrm>
                <a:prstGeom prst="line">
                  <a:avLst/>
                </a:prstGeom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arrow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6563204-DBD8-9889-3A55-69470F39CB8C}"/>
                  </a:ext>
                </a:extLst>
              </p:cNvPr>
              <p:cNvCxnSpPr/>
              <p:nvPr/>
            </p:nvCxnSpPr>
            <p:spPr>
              <a:xfrm>
                <a:off x="10154249" y="2071050"/>
                <a:ext cx="0" cy="291362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6A1C778-84AB-7ADB-7641-CED130FA32AA}"/>
                  </a:ext>
                </a:extLst>
              </p:cNvPr>
              <p:cNvCxnSpPr/>
              <p:nvPr/>
            </p:nvCxnSpPr>
            <p:spPr>
              <a:xfrm>
                <a:off x="10154249" y="2583997"/>
                <a:ext cx="0" cy="291362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  <a:tailEnd type="none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B56A68E-D7F6-5C75-E1FD-1FF8B48096F1}"/>
                  </a:ext>
                </a:extLst>
              </p:cNvPr>
              <p:cNvCxnSpPr/>
              <p:nvPr/>
            </p:nvCxnSpPr>
            <p:spPr>
              <a:xfrm>
                <a:off x="10079670" y="2328638"/>
                <a:ext cx="0" cy="291362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C8858DA-B573-3B19-8FDD-9BEFD4479971}"/>
                  </a:ext>
                </a:extLst>
              </p:cNvPr>
              <p:cNvCxnSpPr/>
              <p:nvPr/>
            </p:nvCxnSpPr>
            <p:spPr>
              <a:xfrm>
                <a:off x="10028427" y="2328638"/>
                <a:ext cx="0" cy="291362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5F9CDA0-8A09-4A04-2905-7B93D6A7B54C}"/>
                  </a:ext>
                </a:extLst>
              </p:cNvPr>
              <p:cNvCxnSpPr/>
              <p:nvPr/>
            </p:nvCxnSpPr>
            <p:spPr>
              <a:xfrm flipH="1">
                <a:off x="10079670" y="2368976"/>
                <a:ext cx="74579" cy="0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5FD1D04-4038-C159-0A52-E2A4E40BBD07}"/>
                  </a:ext>
                </a:extLst>
              </p:cNvPr>
              <p:cNvCxnSpPr/>
              <p:nvPr/>
            </p:nvCxnSpPr>
            <p:spPr>
              <a:xfrm flipH="1">
                <a:off x="10079670" y="2589158"/>
                <a:ext cx="74579" cy="0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49665EF-2683-91B7-7C26-0A35A98772D4}"/>
                  </a:ext>
                </a:extLst>
              </p:cNvPr>
              <p:cNvCxnSpPr/>
              <p:nvPr/>
            </p:nvCxnSpPr>
            <p:spPr>
              <a:xfrm flipH="1">
                <a:off x="11287465" y="2653487"/>
                <a:ext cx="1" cy="223599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22EFBCB-D179-BA0E-BB41-E324B36EAE28}"/>
                  </a:ext>
                </a:extLst>
              </p:cNvPr>
              <p:cNvCxnSpPr/>
              <p:nvPr/>
            </p:nvCxnSpPr>
            <p:spPr>
              <a:xfrm>
                <a:off x="11220272" y="2388424"/>
                <a:ext cx="0" cy="291362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7ACB092-02CD-3AFA-F785-8A7117E10C86}"/>
                  </a:ext>
                </a:extLst>
              </p:cNvPr>
              <p:cNvCxnSpPr/>
              <p:nvPr/>
            </p:nvCxnSpPr>
            <p:spPr>
              <a:xfrm>
                <a:off x="11165219" y="2388424"/>
                <a:ext cx="0" cy="291362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</a:ln>
              <a:effectLst/>
            </p:spPr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CD5160B-1F16-070D-0B75-EE77CEA20BB5}"/>
                  </a:ext>
                </a:extLst>
              </p:cNvPr>
              <p:cNvCxnSpPr/>
              <p:nvPr/>
            </p:nvCxnSpPr>
            <p:spPr>
              <a:xfrm flipH="1">
                <a:off x="11220272" y="2428762"/>
                <a:ext cx="74579" cy="0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BD6EE4F-E23C-0D6B-F123-9853B2CD918F}"/>
                  </a:ext>
                </a:extLst>
              </p:cNvPr>
              <p:cNvCxnSpPr/>
              <p:nvPr/>
            </p:nvCxnSpPr>
            <p:spPr>
              <a:xfrm flipH="1">
                <a:off x="11220272" y="2648944"/>
                <a:ext cx="74579" cy="0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AC9D627F-1E78-AFBD-63FF-587B63A5EDD7}"/>
                  </a:ext>
                </a:extLst>
              </p:cNvPr>
              <p:cNvGrpSpPr/>
              <p:nvPr/>
            </p:nvGrpSpPr>
            <p:grpSpPr>
              <a:xfrm flipH="1">
                <a:off x="10777910" y="2379986"/>
                <a:ext cx="388973" cy="498828"/>
                <a:chOff x="11019782" y="2345374"/>
                <a:chExt cx="281108" cy="498828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245E941-8F0E-9FC8-DC4D-A50918E75F0A}"/>
                    </a:ext>
                  </a:extLst>
                </p:cNvPr>
                <p:cNvCxnSpPr/>
                <p:nvPr/>
              </p:nvCxnSpPr>
              <p:spPr>
                <a:xfrm flipH="1">
                  <a:off x="11300890" y="2600733"/>
                  <a:ext cx="0" cy="243469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none"/>
                  <a:tailEnd type="none"/>
                </a:ln>
                <a:effectLst/>
              </p:spPr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918DABB0-48AC-FA2E-4D8F-40393BA59EBB}"/>
                    </a:ext>
                  </a:extLst>
                </p:cNvPr>
                <p:cNvCxnSpPr/>
                <p:nvPr/>
              </p:nvCxnSpPr>
              <p:spPr>
                <a:xfrm>
                  <a:off x="11226311" y="2345374"/>
                  <a:ext cx="0" cy="29136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none"/>
                </a:ln>
                <a:effectLst/>
              </p:spPr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C0086FB-DFD7-F68C-DFD0-BEE67BC4739E}"/>
                    </a:ext>
                  </a:extLst>
                </p:cNvPr>
                <p:cNvCxnSpPr/>
                <p:nvPr/>
              </p:nvCxnSpPr>
              <p:spPr>
                <a:xfrm>
                  <a:off x="11190308" y="2345374"/>
                  <a:ext cx="0" cy="29136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none"/>
                </a:ln>
                <a:effectLst/>
              </p:spPr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D39DFDE2-A1F4-2025-5908-79125FD85A56}"/>
                    </a:ext>
                  </a:extLst>
                </p:cNvPr>
                <p:cNvCxnSpPr/>
                <p:nvPr/>
              </p:nvCxnSpPr>
              <p:spPr>
                <a:xfrm flipH="1">
                  <a:off x="11226311" y="2385712"/>
                  <a:ext cx="74579" cy="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none"/>
                </a:ln>
                <a:effectLst/>
              </p:spPr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9E6816E4-E86A-AE21-A150-E31D854CB7D0}"/>
                    </a:ext>
                  </a:extLst>
                </p:cNvPr>
                <p:cNvCxnSpPr/>
                <p:nvPr/>
              </p:nvCxnSpPr>
              <p:spPr>
                <a:xfrm flipH="1">
                  <a:off x="11226311" y="2605894"/>
                  <a:ext cx="74579" cy="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none"/>
                </a:ln>
                <a:effectLst/>
              </p:spPr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2F75CC28-0EA9-96B6-2C2A-52EE69E6115D}"/>
                    </a:ext>
                  </a:extLst>
                </p:cNvPr>
                <p:cNvCxnSpPr/>
                <p:nvPr/>
              </p:nvCxnSpPr>
              <p:spPr>
                <a:xfrm flipH="1">
                  <a:off x="11019782" y="2509216"/>
                  <a:ext cx="176670" cy="1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none"/>
                </a:ln>
                <a:effectLst/>
              </p:spPr>
            </p:cxn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02E6ECC-3C16-8E50-B5A8-962D245A3089}"/>
                  </a:ext>
                </a:extLst>
              </p:cNvPr>
              <p:cNvCxnSpPr/>
              <p:nvPr/>
            </p:nvCxnSpPr>
            <p:spPr>
              <a:xfrm flipV="1">
                <a:off x="11287465" y="2252961"/>
                <a:ext cx="223838" cy="1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59558F8-742D-FC6C-90B3-E6A0DA03A019}"/>
                  </a:ext>
                </a:extLst>
              </p:cNvPr>
              <p:cNvCxnSpPr/>
              <p:nvPr/>
            </p:nvCxnSpPr>
            <p:spPr>
              <a:xfrm flipV="1">
                <a:off x="10154247" y="2875359"/>
                <a:ext cx="1133218" cy="3456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56090D2-D8BB-4C2E-EF78-4580EF39496A}"/>
                  </a:ext>
                </a:extLst>
              </p:cNvPr>
              <p:cNvCxnSpPr/>
              <p:nvPr/>
            </p:nvCxnSpPr>
            <p:spPr>
              <a:xfrm>
                <a:off x="10924141" y="2870982"/>
                <a:ext cx="0" cy="112095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  <a:tailEnd type="oval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D0CADD1-1177-88D7-0142-74A275D1F227}"/>
                  </a:ext>
                </a:extLst>
              </p:cNvPr>
              <p:cNvCxnSpPr/>
              <p:nvPr/>
            </p:nvCxnSpPr>
            <p:spPr>
              <a:xfrm>
                <a:off x="10787258" y="2244049"/>
                <a:ext cx="0" cy="184713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FF77AD3-6C50-69B6-7038-3261CCBDD8B3}"/>
                  </a:ext>
                </a:extLst>
              </p:cNvPr>
              <p:cNvCxnSpPr/>
              <p:nvPr/>
            </p:nvCxnSpPr>
            <p:spPr>
              <a:xfrm>
                <a:off x="11287465" y="1134889"/>
                <a:ext cx="7386" cy="1299009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453BA1B-80C9-D9E7-7AF3-B066C0C2F40E}"/>
                  </a:ext>
                </a:extLst>
              </p:cNvPr>
              <p:cNvCxnSpPr/>
              <p:nvPr/>
            </p:nvCxnSpPr>
            <p:spPr>
              <a:xfrm>
                <a:off x="11043327" y="2237446"/>
                <a:ext cx="2838" cy="296426"/>
              </a:xfrm>
              <a:prstGeom prst="line">
                <a:avLst/>
              </a:prstGeom>
              <a:noFill/>
              <a:ln w="2222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</a:ln>
              <a:effectLst/>
            </p:spPr>
          </p:cxn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7181C0-E37A-927C-DEE5-A71B1D181796}"/>
                </a:ext>
              </a:extLst>
            </p:cNvPr>
            <p:cNvSpPr/>
            <p:nvPr/>
          </p:nvSpPr>
          <p:spPr>
            <a:xfrm>
              <a:off x="2047408" y="2237583"/>
              <a:ext cx="240608" cy="572327"/>
            </a:xfrm>
            <a:prstGeom prst="rect">
              <a:avLst/>
            </a:prstGeom>
            <a:ln w="222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296473-C38E-6A70-BFD3-783333E7C588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905" y="2434937"/>
              <a:ext cx="328410" cy="166779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6DC74CC-9E0D-92DF-22CC-CF1F0DDD8459}"/>
                </a:ext>
              </a:extLst>
            </p:cNvPr>
            <p:cNvCxnSpPr/>
            <p:nvPr/>
          </p:nvCxnSpPr>
          <p:spPr>
            <a:xfrm flipV="1">
              <a:off x="1040667" y="1984022"/>
              <a:ext cx="1133218" cy="3456"/>
            </a:xfrm>
            <a:prstGeom prst="line">
              <a:avLst/>
            </a:prstGeom>
            <a:noFill/>
            <a:ln w="22225" cap="flat" cmpd="sng" algn="ctr">
              <a:solidFill>
                <a:sysClr val="windowText" lastClr="000000"/>
              </a:solidFill>
              <a:prstDash val="solid"/>
              <a:miter lim="800000"/>
              <a:tailEnd type="none"/>
            </a:ln>
            <a:effectLst/>
          </p:spPr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F3866A7-9A2F-8C7C-BA7A-DEB49DE7BB67}"/>
              </a:ext>
            </a:extLst>
          </p:cNvPr>
          <p:cNvSpPr txBox="1"/>
          <p:nvPr/>
        </p:nvSpPr>
        <p:spPr>
          <a:xfrm>
            <a:off x="5181600" y="3962400"/>
            <a:ext cx="3776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highlight>
                  <a:srgbClr val="FFFF00"/>
                </a:highlight>
                <a:latin typeface="Comic Sans MS" panose="030F0902030302020204" pitchFamily="66" charset="0"/>
              </a:rPr>
              <a:t>Magnetic Neuron (4 transistors, 2.2 </a:t>
            </a:r>
            <a:r>
              <a:rPr lang="en-US" sz="1400" dirty="0" err="1">
                <a:highlight>
                  <a:srgbClr val="FFFF00"/>
                </a:highlight>
                <a:latin typeface="Comic Sans MS" panose="030F0902030302020204" pitchFamily="66" charset="0"/>
              </a:rPr>
              <a:t>fJ-ps</a:t>
            </a:r>
            <a:r>
              <a:rPr lang="en-US" sz="1400" dirty="0">
                <a:highlight>
                  <a:srgbClr val="FFFF00"/>
                </a:highlight>
                <a:latin typeface="Comic Sans MS" panose="030F0902030302020204" pitchFamily="66" charset="0"/>
              </a:rPr>
              <a:t>)</a:t>
            </a:r>
          </a:p>
        </p:txBody>
      </p:sp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DB4A73F6-B51F-6BD0-384D-4D60A9354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0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75136"/>
    </mc:Choice>
    <mc:Fallback>
      <p:transition advClick="0" advTm="75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04800" y="0"/>
            <a:ext cx="7696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>
              <a:buNone/>
            </a:pPr>
            <a:endParaRPr lang="en-US" sz="36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0000FF"/>
                </a:solidFill>
                <a:latin typeface="Comic Sans MS"/>
                <a:cs typeface="Comic Sans MS"/>
              </a:rPr>
              <a:t>Magnet based stochastic neurons (‘spin dice’)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6C9E94-AB74-0B2E-EDEA-E414F12891D4}"/>
              </a:ext>
            </a:extLst>
          </p:cNvPr>
          <p:cNvSpPr txBox="1"/>
          <p:nvPr/>
        </p:nvSpPr>
        <p:spPr>
          <a:xfrm>
            <a:off x="1713998" y="554128"/>
            <a:ext cx="6769943" cy="7201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>
                <a:solidFill>
                  <a:srgbClr val="0000FF"/>
                </a:solidFill>
                <a:highlight>
                  <a:srgbClr val="FFFF00"/>
                </a:highlight>
                <a:latin typeface="Comic Sans MS"/>
                <a:cs typeface="Comic Sans MS"/>
              </a:rPr>
              <a:t>Stochasticity allows you to sample the phase space quickly and ergodically</a:t>
            </a:r>
          </a:p>
          <a:p>
            <a:pPr>
              <a:buNone/>
            </a:pPr>
            <a:r>
              <a:rPr lang="en-US" sz="1200" dirty="0">
                <a:solidFill>
                  <a:srgbClr val="0000FF"/>
                </a:solidFill>
                <a:highlight>
                  <a:srgbClr val="FFFF00"/>
                </a:highlight>
                <a:latin typeface="Comic Sans MS"/>
                <a:cs typeface="Comic Sans MS"/>
              </a:rPr>
              <a:t>CMOS random number generators are VERY inefficient</a:t>
            </a:r>
          </a:p>
          <a:p>
            <a:pPr>
              <a:buNone/>
            </a:pPr>
            <a:endParaRPr lang="en-US" sz="1200" dirty="0">
              <a:solidFill>
                <a:srgbClr val="0000FF"/>
              </a:solidFill>
              <a:highlight>
                <a:srgbClr val="FFFF00"/>
              </a:highlight>
              <a:latin typeface="Comic Sans MS"/>
              <a:cs typeface="Comic Sans MS"/>
            </a:endParaRPr>
          </a:p>
        </p:txBody>
      </p:sp>
      <p:grpSp>
        <p:nvGrpSpPr>
          <p:cNvPr id="18492" name="Group 18491">
            <a:extLst>
              <a:ext uri="{FF2B5EF4-FFF2-40B4-BE49-F238E27FC236}">
                <a16:creationId xmlns:a16="http://schemas.microsoft.com/office/drawing/2014/main" id="{43D582D8-0B04-01AE-6038-11C254C2F934}"/>
              </a:ext>
            </a:extLst>
          </p:cNvPr>
          <p:cNvGrpSpPr/>
          <p:nvPr/>
        </p:nvGrpSpPr>
        <p:grpSpPr>
          <a:xfrm>
            <a:off x="135084" y="1641461"/>
            <a:ext cx="4402022" cy="4579660"/>
            <a:chOff x="163508" y="1007314"/>
            <a:chExt cx="4402022" cy="4579660"/>
          </a:xfrm>
        </p:grpSpPr>
        <p:grpSp>
          <p:nvGrpSpPr>
            <p:cNvPr id="18493" name="Group 18492">
              <a:extLst>
                <a:ext uri="{FF2B5EF4-FFF2-40B4-BE49-F238E27FC236}">
                  <a16:creationId xmlns:a16="http://schemas.microsoft.com/office/drawing/2014/main" id="{81DBD9EC-3648-8E71-A9C1-92C909A00E0C}"/>
                </a:ext>
              </a:extLst>
            </p:cNvPr>
            <p:cNvGrpSpPr/>
            <p:nvPr/>
          </p:nvGrpSpPr>
          <p:grpSpPr>
            <a:xfrm>
              <a:off x="163508" y="1007314"/>
              <a:ext cx="4231822" cy="4579660"/>
              <a:chOff x="163508" y="1007314"/>
              <a:chExt cx="4231822" cy="4579660"/>
            </a:xfrm>
          </p:grpSpPr>
          <p:grpSp>
            <p:nvGrpSpPr>
              <p:cNvPr id="18495" name="Group 18494">
                <a:extLst>
                  <a:ext uri="{FF2B5EF4-FFF2-40B4-BE49-F238E27FC236}">
                    <a16:creationId xmlns:a16="http://schemas.microsoft.com/office/drawing/2014/main" id="{F59E0499-63E5-6E67-5B44-CF0688EAE646}"/>
                  </a:ext>
                </a:extLst>
              </p:cNvPr>
              <p:cNvGrpSpPr/>
              <p:nvPr/>
            </p:nvGrpSpPr>
            <p:grpSpPr>
              <a:xfrm>
                <a:off x="229316" y="1007314"/>
                <a:ext cx="4166014" cy="4579660"/>
                <a:chOff x="229316" y="1007314"/>
                <a:chExt cx="4166014" cy="4579660"/>
              </a:xfrm>
            </p:grpSpPr>
            <p:grpSp>
              <p:nvGrpSpPr>
                <p:cNvPr id="18497" name="Group 18496">
                  <a:extLst>
                    <a:ext uri="{FF2B5EF4-FFF2-40B4-BE49-F238E27FC236}">
                      <a16:creationId xmlns:a16="http://schemas.microsoft.com/office/drawing/2014/main" id="{047AB6AA-4353-0CAD-11AB-DF1693B1C2CB}"/>
                    </a:ext>
                  </a:extLst>
                </p:cNvPr>
                <p:cNvGrpSpPr/>
                <p:nvPr/>
              </p:nvGrpSpPr>
              <p:grpSpPr>
                <a:xfrm>
                  <a:off x="229316" y="1007314"/>
                  <a:ext cx="3710051" cy="4579660"/>
                  <a:chOff x="289602" y="736372"/>
                  <a:chExt cx="3710051" cy="4579660"/>
                </a:xfrm>
              </p:grpSpPr>
              <p:pic>
                <p:nvPicPr>
                  <p:cNvPr id="18499" name="Picture 18498">
                    <a:extLst>
                      <a:ext uri="{FF2B5EF4-FFF2-40B4-BE49-F238E27FC236}">
                        <a16:creationId xmlns:a16="http://schemas.microsoft.com/office/drawing/2014/main" id="{151D1D69-6A2C-CB75-61BD-493E2DE86F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46785" y="896440"/>
                    <a:ext cx="2048007" cy="1549550"/>
                  </a:xfrm>
                  <a:prstGeom prst="rect">
                    <a:avLst/>
                  </a:prstGeom>
                </p:spPr>
              </p:pic>
              <p:grpSp>
                <p:nvGrpSpPr>
                  <p:cNvPr id="18500" name="Group 18499">
                    <a:extLst>
                      <a:ext uri="{FF2B5EF4-FFF2-40B4-BE49-F238E27FC236}">
                        <a16:creationId xmlns:a16="http://schemas.microsoft.com/office/drawing/2014/main" id="{1DEB0EF6-9214-37CC-9811-AF03B6E60B64}"/>
                      </a:ext>
                    </a:extLst>
                  </p:cNvPr>
                  <p:cNvGrpSpPr/>
                  <p:nvPr/>
                </p:nvGrpSpPr>
                <p:grpSpPr>
                  <a:xfrm>
                    <a:off x="450283" y="3034670"/>
                    <a:ext cx="3549370" cy="2281362"/>
                    <a:chOff x="525031" y="4749640"/>
                    <a:chExt cx="3549370" cy="2281362"/>
                  </a:xfrm>
                </p:grpSpPr>
                <p:sp>
                  <p:nvSpPr>
                    <p:cNvPr id="18543" name="TextBox 18542">
                      <a:extLst>
                        <a:ext uri="{FF2B5EF4-FFF2-40B4-BE49-F238E27FC236}">
                          <a16:creationId xmlns:a16="http://schemas.microsoft.com/office/drawing/2014/main" id="{8E8AC4B5-AAB7-DC41-99D6-4E8759B0D8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5031" y="6206161"/>
                      <a:ext cx="3549370" cy="8248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latin typeface="Comic Sans MS"/>
                          <a:cs typeface="Comic Sans MS"/>
                        </a:rPr>
                        <a:t>Magnet in pull-up/pull-down + Inverters </a:t>
                      </a:r>
                    </a:p>
                    <a:p>
                      <a:pPr>
                        <a:buNone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Energy-Momentum Optimization Algos</a:t>
                      </a:r>
                    </a:p>
                    <a:p>
                      <a:pPr>
                        <a:buNone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Probabilistic Graph Algos </a:t>
                      </a:r>
                    </a:p>
                  </p:txBody>
                </p:sp>
                <p:sp>
                  <p:nvSpPr>
                    <p:cNvPr id="18544" name="TextBox 18543">
                      <a:extLst>
                        <a:ext uri="{FF2B5EF4-FFF2-40B4-BE49-F238E27FC236}">
                          <a16:creationId xmlns:a16="http://schemas.microsoft.com/office/drawing/2014/main" id="{49E6614A-79E1-FD22-9A56-CC83194736B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36834" y="4749640"/>
                      <a:ext cx="18473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buNone/>
                      </a:pPr>
                      <a:endParaRPr lang="en-US" sz="1200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p:txBody>
                </p:sp>
              </p:grpSp>
              <p:grpSp>
                <p:nvGrpSpPr>
                  <p:cNvPr id="18501" name="Group 18500">
                    <a:extLst>
                      <a:ext uri="{FF2B5EF4-FFF2-40B4-BE49-F238E27FC236}">
                        <a16:creationId xmlns:a16="http://schemas.microsoft.com/office/drawing/2014/main" id="{6ED6EDB1-DF15-8CE2-AE4E-AF5938BE043D}"/>
                      </a:ext>
                    </a:extLst>
                  </p:cNvPr>
                  <p:cNvGrpSpPr/>
                  <p:nvPr/>
                </p:nvGrpSpPr>
                <p:grpSpPr>
                  <a:xfrm>
                    <a:off x="289602" y="736372"/>
                    <a:ext cx="1160924" cy="1604460"/>
                    <a:chOff x="5776378" y="3833979"/>
                    <a:chExt cx="1961877" cy="2598693"/>
                  </a:xfrm>
                </p:grpSpPr>
                <p:cxnSp>
                  <p:nvCxnSpPr>
                    <p:cNvPr id="18502" name="Straight Connector 18501">
                      <a:extLst>
                        <a:ext uri="{FF2B5EF4-FFF2-40B4-BE49-F238E27FC236}">
                          <a16:creationId xmlns:a16="http://schemas.microsoft.com/office/drawing/2014/main" id="{C2B5B020-E006-872E-43E1-024F821448FE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5871445" y="5662486"/>
                      <a:ext cx="418445" cy="5282"/>
                    </a:xfrm>
                    <a:prstGeom prst="line">
                      <a:avLst/>
                    </a:prstGeom>
                    <a:noFill/>
                    <a:ln w="222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oval"/>
                    </a:ln>
                    <a:effectLst/>
                  </p:spPr>
                </p:cxnSp>
                <p:cxnSp>
                  <p:nvCxnSpPr>
                    <p:cNvPr id="18503" name="Straight Connector 18502">
                      <a:extLst>
                        <a:ext uri="{FF2B5EF4-FFF2-40B4-BE49-F238E27FC236}">
                          <a16:creationId xmlns:a16="http://schemas.microsoft.com/office/drawing/2014/main" id="{1BAF2DAA-A94D-0DDA-E4AC-68A18851EC2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423203" y="5427194"/>
                      <a:ext cx="778890" cy="6560"/>
                    </a:xfrm>
                    <a:prstGeom prst="line">
                      <a:avLst/>
                    </a:prstGeom>
                    <a:noFill/>
                    <a:ln w="222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none"/>
                    </a:ln>
                    <a:effectLst/>
                  </p:spPr>
                </p:cxnSp>
                <p:pic>
                  <p:nvPicPr>
                    <p:cNvPr id="18504" name="Picture 18503">
                      <a:extLst>
                        <a:ext uri="{FF2B5EF4-FFF2-40B4-BE49-F238E27FC236}">
                          <a16:creationId xmlns:a16="http://schemas.microsoft.com/office/drawing/2014/main" id="{05057DE1-D0D6-E048-FF98-26E32DF3E09B}"/>
                        </a:ext>
                      </a:extLst>
                    </p:cNvPr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776378" y="5371811"/>
                      <a:ext cx="314135" cy="2059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505" name="Picture 18504">
                      <a:extLst>
                        <a:ext uri="{FF2B5EF4-FFF2-40B4-BE49-F238E27FC236}">
                          <a16:creationId xmlns:a16="http://schemas.microsoft.com/office/drawing/2014/main" id="{168FC1CA-3B2D-E1E4-E0F4-5F8C69DBBD2B}"/>
                        </a:ext>
                      </a:extLst>
                    </p:cNvPr>
                    <p:cNvPicPr>
                      <a:picLocks noChangeAspect="1"/>
                    </p:cNvPicPr>
                    <p:nvPr>
                      <p:custDataLst>
                        <p:tags r:id="rId5"/>
                      </p:custDataLst>
                    </p:nvPr>
                  </p:nvPicPr>
                  <p:blipFill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73655" y="3833979"/>
                      <a:ext cx="276288" cy="1986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506" name="Picture 18505">
                      <a:extLst>
                        <a:ext uri="{FF2B5EF4-FFF2-40B4-BE49-F238E27FC236}">
                          <a16:creationId xmlns:a16="http://schemas.microsoft.com/office/drawing/2014/main" id="{AD1FBFEF-43B5-85C3-AA9E-BA19E914351F}"/>
                        </a:ext>
                      </a:extLst>
                    </p:cNvPr>
                    <p:cNvPicPr>
                      <a:picLocks noChangeAspect="1"/>
                    </p:cNvPicPr>
                    <p:nvPr>
                      <p:custDataLst>
                        <p:tags r:id="rId6"/>
                      </p:custDataLst>
                    </p:nvPr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056212" y="6260547"/>
                      <a:ext cx="273766" cy="172125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8507" name="Group 18506">
                      <a:extLst>
                        <a:ext uri="{FF2B5EF4-FFF2-40B4-BE49-F238E27FC236}">
                          <a16:creationId xmlns:a16="http://schemas.microsoft.com/office/drawing/2014/main" id="{8858F7D8-D902-BDE9-A976-40B52EA022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40608" y="4093236"/>
                      <a:ext cx="769064" cy="1161724"/>
                      <a:chOff x="1677605" y="1271795"/>
                      <a:chExt cx="712111" cy="868427"/>
                    </a:xfrm>
                  </p:grpSpPr>
                  <p:sp>
                    <p:nvSpPr>
                      <p:cNvPr id="18537" name="Can 18536">
                        <a:extLst>
                          <a:ext uri="{FF2B5EF4-FFF2-40B4-BE49-F238E27FC236}">
                            <a16:creationId xmlns:a16="http://schemas.microsoft.com/office/drawing/2014/main" id="{5DECE884-8C32-1720-6126-4362A3F8A8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77605" y="1820608"/>
                        <a:ext cx="712111" cy="319614"/>
                      </a:xfrm>
                      <a:prstGeom prst="can">
                        <a:avLst>
                          <a:gd name="adj" fmla="val 50000"/>
                        </a:avLst>
                      </a:prstGeom>
                      <a:solidFill>
                        <a:srgbClr val="ED7D31">
                          <a:lumMod val="40000"/>
                          <a:lumOff val="60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defRPr/>
                        </a:pPr>
                        <a:endPara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endParaRPr>
                      </a:p>
                    </p:txBody>
                  </p:sp>
                  <p:sp>
                    <p:nvSpPr>
                      <p:cNvPr id="18538" name="Can 18537">
                        <a:extLst>
                          <a:ext uri="{FF2B5EF4-FFF2-40B4-BE49-F238E27FC236}">
                            <a16:creationId xmlns:a16="http://schemas.microsoft.com/office/drawing/2014/main" id="{3D63F2C2-15DA-7630-EA81-D80FE8278D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77605" y="1678348"/>
                        <a:ext cx="712111" cy="319614"/>
                      </a:xfrm>
                      <a:prstGeom prst="can">
                        <a:avLst>
                          <a:gd name="adj" fmla="val 50000"/>
                        </a:avLst>
                      </a:prstGeom>
                      <a:solidFill>
                        <a:sysClr val="window" lastClr="FFFFFF">
                          <a:lumMod val="85000"/>
                        </a:sys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defRPr/>
                        </a:pPr>
                        <a:endPara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endParaRPr>
                      </a:p>
                    </p:txBody>
                  </p:sp>
                  <p:sp>
                    <p:nvSpPr>
                      <p:cNvPr id="18539" name="Can 18538">
                        <a:extLst>
                          <a:ext uri="{FF2B5EF4-FFF2-40B4-BE49-F238E27FC236}">
                            <a16:creationId xmlns:a16="http://schemas.microsoft.com/office/drawing/2014/main" id="{7A184069-231D-548C-2D6E-5216F4409C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77605" y="1534327"/>
                        <a:ext cx="712111" cy="319614"/>
                      </a:xfrm>
                      <a:prstGeom prst="can">
                        <a:avLst>
                          <a:gd name="adj" fmla="val 50000"/>
                        </a:avLst>
                      </a:prstGeom>
                      <a:solidFill>
                        <a:srgbClr val="ED7D31">
                          <a:lumMod val="40000"/>
                          <a:lumOff val="60000"/>
                        </a:srgbClr>
                      </a:solidFill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defRPr/>
                        </a:pPr>
                        <a:endPara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omic Sans MS"/>
                          <a:ea typeface="+mn-ea"/>
                          <a:cs typeface="Comic Sans MS"/>
                        </a:endParaRPr>
                      </a:p>
                    </p:txBody>
                  </p:sp>
                  <p:cxnSp>
                    <p:nvCxnSpPr>
                      <p:cNvPr id="18540" name="Straight Connector 18539">
                        <a:extLst>
                          <a:ext uri="{FF2B5EF4-FFF2-40B4-BE49-F238E27FC236}">
                            <a16:creationId xmlns:a16="http://schemas.microsoft.com/office/drawing/2014/main" id="{69191B9D-2AB9-3FB6-354B-F1F22B333E51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031867" y="1271795"/>
                        <a:ext cx="0" cy="340476"/>
                      </a:xfrm>
                      <a:prstGeom prst="line">
                        <a:avLst/>
                      </a:prstGeom>
                      <a:noFill/>
                      <a:ln w="222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  <a:headEnd type="oval"/>
                      </a:ln>
                      <a:effectLst/>
                    </p:spPr>
                  </p:cxnSp>
                  <p:cxnSp>
                    <p:nvCxnSpPr>
                      <p:cNvPr id="18541" name="Straight Connector 18540">
                        <a:extLst>
                          <a:ext uri="{FF2B5EF4-FFF2-40B4-BE49-F238E27FC236}">
                            <a16:creationId xmlns:a16="http://schemas.microsoft.com/office/drawing/2014/main" id="{676160EE-F6A9-051F-993A-F159ECF918F1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1831520" y="2058318"/>
                        <a:ext cx="425344" cy="1188"/>
                      </a:xfrm>
                      <a:prstGeom prst="line">
                        <a:avLst/>
                      </a:prstGeom>
                      <a:ln w="28575" cap="flat" cmpd="sng" algn="ctr">
                        <a:solidFill>
                          <a:srgbClr val="C00000"/>
                        </a:solidFill>
                        <a:prstDash val="solid"/>
                        <a:round/>
                        <a:headEnd type="arrow" w="med" len="med"/>
                        <a:tailEnd type="arrow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542" name="Straight Connector 18541">
                        <a:extLst>
                          <a:ext uri="{FF2B5EF4-FFF2-40B4-BE49-F238E27FC236}">
                            <a16:creationId xmlns:a16="http://schemas.microsoft.com/office/drawing/2014/main" id="{F1A1E526-7AE0-BFF9-D4A4-884B563682CA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1893395" y="1766384"/>
                        <a:ext cx="255827" cy="1"/>
                      </a:xfrm>
                      <a:prstGeom prst="line">
                        <a:avLst/>
                      </a:prstGeom>
                      <a:ln w="28575" cap="flat" cmpd="sng" algn="ctr">
                        <a:solidFill>
                          <a:srgbClr val="C00000"/>
                        </a:solidFill>
                        <a:prstDash val="solid"/>
                        <a:round/>
                        <a:headEnd type="arrow" w="med" len="med"/>
                        <a:tailEnd type="none" w="med" len="med"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8508" name="Straight Connector 18507">
                      <a:extLst>
                        <a:ext uri="{FF2B5EF4-FFF2-40B4-BE49-F238E27FC236}">
                          <a16:creationId xmlns:a16="http://schemas.microsoft.com/office/drawing/2014/main" id="{B32F2A87-E076-CFF0-3E3D-6888BE569F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423203" y="5257130"/>
                      <a:ext cx="0" cy="291362"/>
                    </a:xfrm>
                    <a:prstGeom prst="line">
                      <a:avLst/>
                    </a:prstGeom>
                    <a:noFill/>
                    <a:ln w="222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/>
                    </a:ln>
                    <a:effectLst/>
                  </p:spPr>
                </p:cxnSp>
                <p:cxnSp>
                  <p:nvCxnSpPr>
                    <p:cNvPr id="18509" name="Straight Connector 18508">
                      <a:extLst>
                        <a:ext uri="{FF2B5EF4-FFF2-40B4-BE49-F238E27FC236}">
                          <a16:creationId xmlns:a16="http://schemas.microsoft.com/office/drawing/2014/main" id="{3DE36FF3-EC17-9855-AB05-C7C4FDD7A3D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423203" y="5770077"/>
                      <a:ext cx="0" cy="291362"/>
                    </a:xfrm>
                    <a:prstGeom prst="line">
                      <a:avLst/>
                    </a:prstGeom>
                    <a:noFill/>
                    <a:ln w="222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/>
                      <a:tailEnd type="none"/>
                    </a:ln>
                    <a:effectLst/>
                  </p:spPr>
                </p:cxnSp>
                <p:cxnSp>
                  <p:nvCxnSpPr>
                    <p:cNvPr id="18510" name="Straight Connector 18509">
                      <a:extLst>
                        <a:ext uri="{FF2B5EF4-FFF2-40B4-BE49-F238E27FC236}">
                          <a16:creationId xmlns:a16="http://schemas.microsoft.com/office/drawing/2014/main" id="{386406DE-4369-7EDD-78A1-7D2CDBA71FE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348624" y="5514718"/>
                      <a:ext cx="0" cy="291362"/>
                    </a:xfrm>
                    <a:prstGeom prst="line">
                      <a:avLst/>
                    </a:prstGeom>
                    <a:noFill/>
                    <a:ln w="222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/>
                    </a:ln>
                    <a:effectLst/>
                  </p:spPr>
                </p:cxnSp>
                <p:cxnSp>
                  <p:nvCxnSpPr>
                    <p:cNvPr id="18511" name="Straight Connector 18510">
                      <a:extLst>
                        <a:ext uri="{FF2B5EF4-FFF2-40B4-BE49-F238E27FC236}">
                          <a16:creationId xmlns:a16="http://schemas.microsoft.com/office/drawing/2014/main" id="{C020EA45-6887-1031-3C51-6607D6C7350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97381" y="5514718"/>
                      <a:ext cx="0" cy="291362"/>
                    </a:xfrm>
                    <a:prstGeom prst="line">
                      <a:avLst/>
                    </a:prstGeom>
                    <a:noFill/>
                    <a:ln w="222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/>
                    </a:ln>
                    <a:effectLst/>
                  </p:spPr>
                </p:cxnSp>
                <p:cxnSp>
                  <p:nvCxnSpPr>
                    <p:cNvPr id="18512" name="Straight Connector 18511">
                      <a:extLst>
                        <a:ext uri="{FF2B5EF4-FFF2-40B4-BE49-F238E27FC236}">
                          <a16:creationId xmlns:a16="http://schemas.microsoft.com/office/drawing/2014/main" id="{F5E2673B-3F4B-9BC2-E8FD-F3C777DC22DF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348624" y="5555056"/>
                      <a:ext cx="74579" cy="0"/>
                    </a:xfrm>
                    <a:prstGeom prst="line">
                      <a:avLst/>
                    </a:prstGeom>
                    <a:noFill/>
                    <a:ln w="222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none"/>
                    </a:ln>
                    <a:effectLst/>
                  </p:spPr>
                </p:cxnSp>
                <p:cxnSp>
                  <p:nvCxnSpPr>
                    <p:cNvPr id="18513" name="Straight Connector 18512">
                      <a:extLst>
                        <a:ext uri="{FF2B5EF4-FFF2-40B4-BE49-F238E27FC236}">
                          <a16:creationId xmlns:a16="http://schemas.microsoft.com/office/drawing/2014/main" id="{F4C85E89-A54B-13C4-2E79-8C26E79A5116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348624" y="5775238"/>
                      <a:ext cx="74579" cy="0"/>
                    </a:xfrm>
                    <a:prstGeom prst="line">
                      <a:avLst/>
                    </a:prstGeom>
                    <a:noFill/>
                    <a:ln w="222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none"/>
                    </a:ln>
                    <a:effectLst/>
                  </p:spPr>
                </p:cxnSp>
                <p:cxnSp>
                  <p:nvCxnSpPr>
                    <p:cNvPr id="18514" name="Straight Connector 18513">
                      <a:extLst>
                        <a:ext uri="{FF2B5EF4-FFF2-40B4-BE49-F238E27FC236}">
                          <a16:creationId xmlns:a16="http://schemas.microsoft.com/office/drawing/2014/main" id="{3AF7329A-BE9C-614D-451B-BBE87FED4AC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6423201" y="6061439"/>
                      <a:ext cx="1133218" cy="3456"/>
                    </a:xfrm>
                    <a:prstGeom prst="line">
                      <a:avLst/>
                    </a:prstGeom>
                    <a:noFill/>
                    <a:ln w="222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none"/>
                    </a:ln>
                    <a:effectLst/>
                  </p:spPr>
                </p:cxnSp>
                <p:cxnSp>
                  <p:nvCxnSpPr>
                    <p:cNvPr id="18515" name="Straight Connector 18514">
                      <a:extLst>
                        <a:ext uri="{FF2B5EF4-FFF2-40B4-BE49-F238E27FC236}">
                          <a16:creationId xmlns:a16="http://schemas.microsoft.com/office/drawing/2014/main" id="{D0D38DFD-F8EB-D644-51C7-EA6EA878607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93095" y="6057062"/>
                      <a:ext cx="0" cy="112095"/>
                    </a:xfrm>
                    <a:prstGeom prst="line">
                      <a:avLst/>
                    </a:prstGeom>
                    <a:noFill/>
                    <a:ln w="222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/>
                      <a:tailEnd type="oval"/>
                    </a:ln>
                    <a:effectLst/>
                  </p:spPr>
                </p:cxnSp>
                <p:cxnSp>
                  <p:nvCxnSpPr>
                    <p:cNvPr id="18516" name="Straight Connector 18515">
                      <a:extLst>
                        <a:ext uri="{FF2B5EF4-FFF2-40B4-BE49-F238E27FC236}">
                          <a16:creationId xmlns:a16="http://schemas.microsoft.com/office/drawing/2014/main" id="{1DA7A6DB-6967-B4FD-FEDD-2279E459420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68999" y="5111576"/>
                      <a:ext cx="9348" cy="623849"/>
                    </a:xfrm>
                    <a:prstGeom prst="line">
                      <a:avLst/>
                    </a:prstGeom>
                    <a:noFill/>
                    <a:ln w="222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/>
                    </a:ln>
                    <a:effectLst/>
                  </p:spPr>
                </p:cxnSp>
                <p:grpSp>
                  <p:nvGrpSpPr>
                    <p:cNvPr id="18517" name="Group 18516">
                      <a:extLst>
                        <a:ext uri="{FF2B5EF4-FFF2-40B4-BE49-F238E27FC236}">
                          <a16:creationId xmlns:a16="http://schemas.microsoft.com/office/drawing/2014/main" id="{6F9CE105-8948-8857-EFA9-A0FB4D9353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45253" y="4349909"/>
                      <a:ext cx="593002" cy="1720502"/>
                      <a:chOff x="6893179" y="4353140"/>
                      <a:chExt cx="593002" cy="1720502"/>
                    </a:xfrm>
                  </p:grpSpPr>
                  <p:grpSp>
                    <p:nvGrpSpPr>
                      <p:cNvPr id="18520" name="Group 18519">
                        <a:extLst>
                          <a:ext uri="{FF2B5EF4-FFF2-40B4-BE49-F238E27FC236}">
                            <a16:creationId xmlns:a16="http://schemas.microsoft.com/office/drawing/2014/main" id="{5B48A837-021A-B318-2569-0A372EC6C3B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93179" y="4950965"/>
                        <a:ext cx="593002" cy="1122677"/>
                        <a:chOff x="6907414" y="4942202"/>
                        <a:chExt cx="593002" cy="1122677"/>
                      </a:xfrm>
                    </p:grpSpPr>
                    <p:grpSp>
                      <p:nvGrpSpPr>
                        <p:cNvPr id="18522" name="Group 18521">
                          <a:extLst>
                            <a:ext uri="{FF2B5EF4-FFF2-40B4-BE49-F238E27FC236}">
                              <a16:creationId xmlns:a16="http://schemas.microsoft.com/office/drawing/2014/main" id="{F0754F54-765D-EEF1-A3C7-0435F241AB6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926386" y="5566051"/>
                          <a:ext cx="385890" cy="498828"/>
                          <a:chOff x="11019782" y="2345374"/>
                          <a:chExt cx="281108" cy="498828"/>
                        </a:xfrm>
                      </p:grpSpPr>
                      <p:cxnSp>
                        <p:nvCxnSpPr>
                          <p:cNvPr id="18531" name="Straight Connector 18530">
                            <a:extLst>
                              <a:ext uri="{FF2B5EF4-FFF2-40B4-BE49-F238E27FC236}">
                                <a16:creationId xmlns:a16="http://schemas.microsoft.com/office/drawing/2014/main" id="{4F46EB50-B79D-E1C9-B5D3-3AA47190266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11300890" y="2600733"/>
                            <a:ext cx="0" cy="243469"/>
                          </a:xfrm>
                          <a:prstGeom prst="line">
                            <a:avLst/>
                          </a:prstGeom>
                          <a:noFill/>
                          <a:ln w="22225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headEnd type="none"/>
                            <a:tailEnd type="none"/>
                          </a:ln>
                          <a:effectLst/>
                        </p:spPr>
                      </p:cxnSp>
                      <p:cxnSp>
                        <p:nvCxnSpPr>
                          <p:cNvPr id="18532" name="Straight Connector 18531">
                            <a:extLst>
                              <a:ext uri="{FF2B5EF4-FFF2-40B4-BE49-F238E27FC236}">
                                <a16:creationId xmlns:a16="http://schemas.microsoft.com/office/drawing/2014/main" id="{4CA7AF25-F200-26F8-4A1D-84F82C77841E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11226311" y="2345374"/>
                            <a:ext cx="0" cy="291362"/>
                          </a:xfrm>
                          <a:prstGeom prst="line">
                            <a:avLst/>
                          </a:prstGeom>
                          <a:noFill/>
                          <a:ln w="22225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headEnd type="none"/>
                          </a:ln>
                          <a:effectLst/>
                        </p:spPr>
                      </p:cxnSp>
                      <p:cxnSp>
                        <p:nvCxnSpPr>
                          <p:cNvPr id="18533" name="Straight Connector 18532">
                            <a:extLst>
                              <a:ext uri="{FF2B5EF4-FFF2-40B4-BE49-F238E27FC236}">
                                <a16:creationId xmlns:a16="http://schemas.microsoft.com/office/drawing/2014/main" id="{A62F41AE-B34B-9C49-B4D1-4EA97CB318CC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11190308" y="2345374"/>
                            <a:ext cx="0" cy="291362"/>
                          </a:xfrm>
                          <a:prstGeom prst="line">
                            <a:avLst/>
                          </a:prstGeom>
                          <a:noFill/>
                          <a:ln w="22225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headEnd type="none"/>
                          </a:ln>
                          <a:effectLst/>
                        </p:spPr>
                      </p:cxnSp>
                      <p:cxnSp>
                        <p:nvCxnSpPr>
                          <p:cNvPr id="18534" name="Straight Connector 18533">
                            <a:extLst>
                              <a:ext uri="{FF2B5EF4-FFF2-40B4-BE49-F238E27FC236}">
                                <a16:creationId xmlns:a16="http://schemas.microsoft.com/office/drawing/2014/main" id="{4B8577C4-59B6-4EDB-E6F4-D1B9C9610129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11226311" y="2385712"/>
                            <a:ext cx="74579" cy="0"/>
                          </a:xfrm>
                          <a:prstGeom prst="line">
                            <a:avLst/>
                          </a:prstGeom>
                          <a:noFill/>
                          <a:ln w="22225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none"/>
                          </a:ln>
                          <a:effectLst/>
                        </p:spPr>
                      </p:cxnSp>
                      <p:cxnSp>
                        <p:nvCxnSpPr>
                          <p:cNvPr id="18535" name="Straight Connector 18534">
                            <a:extLst>
                              <a:ext uri="{FF2B5EF4-FFF2-40B4-BE49-F238E27FC236}">
                                <a16:creationId xmlns:a16="http://schemas.microsoft.com/office/drawing/2014/main" id="{D13ACEB1-6135-A9C2-47B0-7A6F2A2D19CA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11226311" y="2605894"/>
                            <a:ext cx="74579" cy="0"/>
                          </a:xfrm>
                          <a:prstGeom prst="line">
                            <a:avLst/>
                          </a:prstGeom>
                          <a:noFill/>
                          <a:ln w="22225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none"/>
                          </a:ln>
                          <a:effectLst/>
                        </p:spPr>
                      </p:cxnSp>
                      <p:cxnSp>
                        <p:nvCxnSpPr>
                          <p:cNvPr id="18536" name="Straight Connector 18535">
                            <a:extLst>
                              <a:ext uri="{FF2B5EF4-FFF2-40B4-BE49-F238E27FC236}">
                                <a16:creationId xmlns:a16="http://schemas.microsoft.com/office/drawing/2014/main" id="{47A7E083-A772-7D01-B7EE-67A31BCFBEF2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11019782" y="2509216"/>
                            <a:ext cx="176670" cy="1"/>
                          </a:xfrm>
                          <a:prstGeom prst="line">
                            <a:avLst/>
                          </a:prstGeom>
                          <a:noFill/>
                          <a:ln w="22225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none"/>
                          </a:ln>
                          <a:effectLst/>
                        </p:spPr>
                      </p:cxnSp>
                    </p:grpSp>
                    <p:cxnSp>
                      <p:nvCxnSpPr>
                        <p:cNvPr id="18523" name="Straight Connector 18522">
                          <a:extLst>
                            <a:ext uri="{FF2B5EF4-FFF2-40B4-BE49-F238E27FC236}">
                              <a16:creationId xmlns:a16="http://schemas.microsoft.com/office/drawing/2014/main" id="{61F198C3-703C-E0C9-56A7-4655A802E8F0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7276578" y="5438872"/>
                          <a:ext cx="223838" cy="1"/>
                        </a:xfrm>
                        <a:prstGeom prst="line">
                          <a:avLst/>
                        </a:prstGeom>
                        <a:noFill/>
                        <a:ln w="22225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  <a:tailEnd type="oval"/>
                        </a:ln>
                        <a:effectLst/>
                      </p:spPr>
                    </p:cxnSp>
                    <p:grpSp>
                      <p:nvGrpSpPr>
                        <p:cNvPr id="18524" name="Group 18523">
                          <a:extLst>
                            <a:ext uri="{FF2B5EF4-FFF2-40B4-BE49-F238E27FC236}">
                              <a16:creationId xmlns:a16="http://schemas.microsoft.com/office/drawing/2014/main" id="{D6EC4FCE-3587-43B8-7F2B-DA6016B3714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907414" y="4942202"/>
                          <a:ext cx="385890" cy="664187"/>
                          <a:chOff x="11019782" y="2345374"/>
                          <a:chExt cx="281108" cy="664187"/>
                        </a:xfrm>
                      </p:grpSpPr>
                      <p:cxnSp>
                        <p:nvCxnSpPr>
                          <p:cNvPr id="18525" name="Straight Connector 18524">
                            <a:extLst>
                              <a:ext uri="{FF2B5EF4-FFF2-40B4-BE49-F238E27FC236}">
                                <a16:creationId xmlns:a16="http://schemas.microsoft.com/office/drawing/2014/main" id="{BA7D91DF-7FD1-71F3-21D2-48F1551FE0F4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11300890" y="2600733"/>
                            <a:ext cx="0" cy="408828"/>
                          </a:xfrm>
                          <a:prstGeom prst="line">
                            <a:avLst/>
                          </a:prstGeom>
                          <a:noFill/>
                          <a:ln w="22225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headEnd type="none"/>
                            <a:tailEnd type="none"/>
                          </a:ln>
                          <a:effectLst/>
                        </p:spPr>
                      </p:cxnSp>
                      <p:cxnSp>
                        <p:nvCxnSpPr>
                          <p:cNvPr id="18526" name="Straight Connector 18525">
                            <a:extLst>
                              <a:ext uri="{FF2B5EF4-FFF2-40B4-BE49-F238E27FC236}">
                                <a16:creationId xmlns:a16="http://schemas.microsoft.com/office/drawing/2014/main" id="{FC8A9FC6-C99D-E770-2398-740494A7293E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11226311" y="2345374"/>
                            <a:ext cx="0" cy="291362"/>
                          </a:xfrm>
                          <a:prstGeom prst="line">
                            <a:avLst/>
                          </a:prstGeom>
                          <a:noFill/>
                          <a:ln w="22225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headEnd type="none"/>
                          </a:ln>
                          <a:effectLst/>
                        </p:spPr>
                      </p:cxnSp>
                      <p:cxnSp>
                        <p:nvCxnSpPr>
                          <p:cNvPr id="18527" name="Straight Connector 18526">
                            <a:extLst>
                              <a:ext uri="{FF2B5EF4-FFF2-40B4-BE49-F238E27FC236}">
                                <a16:creationId xmlns:a16="http://schemas.microsoft.com/office/drawing/2014/main" id="{CB356306-8FCC-F7B8-A794-C5039F1A5770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11190308" y="2345374"/>
                            <a:ext cx="0" cy="291362"/>
                          </a:xfrm>
                          <a:prstGeom prst="line">
                            <a:avLst/>
                          </a:prstGeom>
                          <a:noFill/>
                          <a:ln w="22225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headEnd type="none"/>
                          </a:ln>
                          <a:effectLst/>
                        </p:spPr>
                      </p:cxnSp>
                      <p:cxnSp>
                        <p:nvCxnSpPr>
                          <p:cNvPr id="18528" name="Straight Connector 18527">
                            <a:extLst>
                              <a:ext uri="{FF2B5EF4-FFF2-40B4-BE49-F238E27FC236}">
                                <a16:creationId xmlns:a16="http://schemas.microsoft.com/office/drawing/2014/main" id="{E5BE0197-2B48-6104-949D-6E8A61459E85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11226311" y="2385712"/>
                            <a:ext cx="74579" cy="0"/>
                          </a:xfrm>
                          <a:prstGeom prst="line">
                            <a:avLst/>
                          </a:prstGeom>
                          <a:noFill/>
                          <a:ln w="22225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none"/>
                          </a:ln>
                          <a:effectLst/>
                        </p:spPr>
                      </p:cxnSp>
                      <p:cxnSp>
                        <p:nvCxnSpPr>
                          <p:cNvPr id="18529" name="Straight Connector 18528">
                            <a:extLst>
                              <a:ext uri="{FF2B5EF4-FFF2-40B4-BE49-F238E27FC236}">
                                <a16:creationId xmlns:a16="http://schemas.microsoft.com/office/drawing/2014/main" id="{8228AFA8-2DE4-8A29-7DA1-7906CC25EC6E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11226311" y="2605894"/>
                            <a:ext cx="74579" cy="0"/>
                          </a:xfrm>
                          <a:prstGeom prst="line">
                            <a:avLst/>
                          </a:prstGeom>
                          <a:noFill/>
                          <a:ln w="22225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none"/>
                          </a:ln>
                          <a:effectLst/>
                        </p:spPr>
                      </p:cxnSp>
                      <p:cxnSp>
                        <p:nvCxnSpPr>
                          <p:cNvPr id="18530" name="Straight Connector 18529">
                            <a:extLst>
                              <a:ext uri="{FF2B5EF4-FFF2-40B4-BE49-F238E27FC236}">
                                <a16:creationId xmlns:a16="http://schemas.microsoft.com/office/drawing/2014/main" id="{94729834-D73D-2A28-6509-1F08A1046932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 flipH="1">
                            <a:off x="11019782" y="2509216"/>
                            <a:ext cx="176670" cy="1"/>
                          </a:xfrm>
                          <a:prstGeom prst="line">
                            <a:avLst/>
                          </a:prstGeom>
                          <a:noFill/>
                          <a:ln w="22225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none"/>
                          </a:ln>
                          <a:effectLst/>
                        </p:spPr>
                      </p:cxnSp>
                    </p:grpSp>
                  </p:grpSp>
                  <p:cxnSp>
                    <p:nvCxnSpPr>
                      <p:cNvPr id="18521" name="Straight Connector 18520">
                        <a:extLst>
                          <a:ext uri="{FF2B5EF4-FFF2-40B4-BE49-F238E27FC236}">
                            <a16:creationId xmlns:a16="http://schemas.microsoft.com/office/drawing/2014/main" id="{1B26EE03-ECF2-72F8-5108-C658B38E3F8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276367" y="4353140"/>
                        <a:ext cx="8107" cy="643916"/>
                      </a:xfrm>
                      <a:prstGeom prst="line">
                        <a:avLst/>
                      </a:prstGeom>
                      <a:noFill/>
                      <a:ln w="22225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  <a:headEnd type="none"/>
                      </a:ln>
                      <a:effectLst/>
                    </p:spPr>
                  </p:cxnSp>
                </p:grpSp>
                <p:cxnSp>
                  <p:nvCxnSpPr>
                    <p:cNvPr id="18518" name="Straight Connector 18517">
                      <a:extLst>
                        <a:ext uri="{FF2B5EF4-FFF2-40B4-BE49-F238E27FC236}">
                          <a16:creationId xmlns:a16="http://schemas.microsoft.com/office/drawing/2014/main" id="{CDE1B6FA-17AC-0042-2BD7-BD157A4483E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425146" y="4353827"/>
                      <a:ext cx="1105997" cy="0"/>
                    </a:xfrm>
                    <a:prstGeom prst="line">
                      <a:avLst/>
                    </a:prstGeom>
                    <a:noFill/>
                    <a:ln w="2222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tailEnd type="none"/>
                    </a:ln>
                    <a:effectLst/>
                  </p:spPr>
                </p:cxnSp>
                <p:sp>
                  <p:nvSpPr>
                    <p:cNvPr id="18519" name="Oval 18518">
                      <a:extLst>
                        <a:ext uri="{FF2B5EF4-FFF2-40B4-BE49-F238E27FC236}">
                          <a16:creationId xmlns:a16="http://schemas.microsoft.com/office/drawing/2014/main" id="{98438CA0-63D9-1938-B096-DD998EAA8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142" y="5072818"/>
                      <a:ext cx="45719" cy="8074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buNone/>
                      </a:pPr>
                      <a:endParaRPr lang="en-US" sz="1000">
                        <a:latin typeface="Comic Sans MS"/>
                        <a:cs typeface="Comic Sans MS"/>
                      </a:endParaRPr>
                    </a:p>
                  </p:txBody>
                </p:sp>
              </p:grpSp>
            </p:grpSp>
            <p:sp>
              <p:nvSpPr>
                <p:cNvPr id="18498" name="Rounded Rectangle 18497">
                  <a:extLst>
                    <a:ext uri="{FF2B5EF4-FFF2-40B4-BE49-F238E27FC236}">
                      <a16:creationId xmlns:a16="http://schemas.microsoft.com/office/drawing/2014/main" id="{D12C49EF-BDD5-DC95-86F8-24457068AE01}"/>
                    </a:ext>
                  </a:extLst>
                </p:cNvPr>
                <p:cNvSpPr/>
                <p:nvPr/>
              </p:nvSpPr>
              <p:spPr>
                <a:xfrm>
                  <a:off x="3267711" y="3251847"/>
                  <a:ext cx="1127619" cy="1023416"/>
                </a:xfrm>
                <a:prstGeom prst="roundRect">
                  <a:avLst/>
                </a:prstGeom>
                <a:solidFill>
                  <a:srgbClr val="FFC000">
                    <a:alpha val="24859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US" dirty="0">
                    <a:highlight>
                      <a:srgbClr val="FFFF00"/>
                    </a:highlight>
                  </a:endParaRPr>
                </a:p>
              </p:txBody>
            </p:sp>
          </p:grpSp>
          <p:sp>
            <p:nvSpPr>
              <p:cNvPr id="18496" name="TextBox 18495">
                <a:extLst>
                  <a:ext uri="{FF2B5EF4-FFF2-40B4-BE49-F238E27FC236}">
                    <a16:creationId xmlns:a16="http://schemas.microsoft.com/office/drawing/2014/main" id="{C00F99EA-743A-1AB2-B862-2DB5D7429D7A}"/>
                  </a:ext>
                </a:extLst>
              </p:cNvPr>
              <p:cNvSpPr txBox="1"/>
              <p:nvPr/>
            </p:nvSpPr>
            <p:spPr>
              <a:xfrm>
                <a:off x="163508" y="3036404"/>
                <a:ext cx="282016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100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Kamsari</a:t>
                </a:r>
                <a:r>
                  <a:rPr lang="en-US" sz="1100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, </a:t>
                </a:r>
                <a:r>
                  <a:rPr lang="en-US" sz="1100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Ganguly</a:t>
                </a:r>
                <a:r>
                  <a:rPr lang="en-US" sz="1100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, Sutton, </a:t>
                </a:r>
                <a:r>
                  <a:rPr lang="en-US" sz="1100" dirty="0" err="1">
                    <a:solidFill>
                      <a:srgbClr val="800000"/>
                    </a:solidFill>
                    <a:latin typeface="Comic Sans MS"/>
                    <a:cs typeface="Comic Sans MS"/>
                  </a:rPr>
                  <a:t>Datta</a:t>
                </a:r>
                <a:r>
                  <a:rPr lang="en-US" sz="1100" dirty="0">
                    <a:solidFill>
                      <a:srgbClr val="800000"/>
                    </a:solidFill>
                    <a:latin typeface="Comic Sans MS"/>
                    <a:cs typeface="Comic Sans MS"/>
                  </a:rPr>
                  <a:t> (Purdue)</a:t>
                </a:r>
              </a:p>
            </p:txBody>
          </p:sp>
        </p:grpSp>
        <p:sp>
          <p:nvSpPr>
            <p:cNvPr id="18494" name="TextBox 18493">
              <a:extLst>
                <a:ext uri="{FF2B5EF4-FFF2-40B4-BE49-F238E27FC236}">
                  <a16:creationId xmlns:a16="http://schemas.microsoft.com/office/drawing/2014/main" id="{52CB4E34-6470-F3AE-AA12-EAD92399F48B}"/>
                </a:ext>
              </a:extLst>
            </p:cNvPr>
            <p:cNvSpPr txBox="1"/>
            <p:nvPr/>
          </p:nvSpPr>
          <p:spPr>
            <a:xfrm>
              <a:off x="1462124" y="3385912"/>
              <a:ext cx="3103406" cy="8248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4">
                <a:buNone/>
              </a:pPr>
              <a:r>
                <a:rPr lang="en-US" sz="1400" dirty="0">
                  <a:latin typeface="Comic Sans MS"/>
                  <a:cs typeface="Comic Sans MS"/>
                </a:rPr>
                <a:t>Binary </a:t>
              </a:r>
            </a:p>
            <a:p>
              <a:pPr lvl="4">
                <a:buNone/>
              </a:pPr>
              <a:r>
                <a:rPr lang="en-US" sz="1400" dirty="0">
                  <a:latin typeface="Comic Sans MS"/>
                  <a:cs typeface="Comic Sans MS"/>
                </a:rPr>
                <a:t>Stochastic </a:t>
              </a:r>
            </a:p>
            <a:p>
              <a:pPr lvl="4">
                <a:buNone/>
              </a:pPr>
              <a:r>
                <a:rPr lang="en-US" sz="1400" dirty="0">
                  <a:latin typeface="Comic Sans MS"/>
                  <a:cs typeface="Comic Sans MS"/>
                </a:rPr>
                <a:t> Neurons</a:t>
              </a:r>
            </a:p>
          </p:txBody>
        </p:sp>
      </p:grpSp>
      <p:grpSp>
        <p:nvGrpSpPr>
          <p:cNvPr id="18546" name="Group 18545">
            <a:extLst>
              <a:ext uri="{FF2B5EF4-FFF2-40B4-BE49-F238E27FC236}">
                <a16:creationId xmlns:a16="http://schemas.microsoft.com/office/drawing/2014/main" id="{78015D45-70FE-E01B-4A8F-02EEFD8D26EB}"/>
              </a:ext>
            </a:extLst>
          </p:cNvPr>
          <p:cNvGrpSpPr/>
          <p:nvPr/>
        </p:nvGrpSpPr>
        <p:grpSpPr>
          <a:xfrm>
            <a:off x="4549802" y="1372354"/>
            <a:ext cx="4712202" cy="5027280"/>
            <a:chOff x="-198408" y="3330400"/>
            <a:chExt cx="4712202" cy="5027280"/>
          </a:xfrm>
        </p:grpSpPr>
        <p:grpSp>
          <p:nvGrpSpPr>
            <p:cNvPr id="18547" name="Group 18546">
              <a:extLst>
                <a:ext uri="{FF2B5EF4-FFF2-40B4-BE49-F238E27FC236}">
                  <a16:creationId xmlns:a16="http://schemas.microsoft.com/office/drawing/2014/main" id="{D81B6B5A-B547-D26C-20C1-4F213BE47B99}"/>
                </a:ext>
              </a:extLst>
            </p:cNvPr>
            <p:cNvGrpSpPr/>
            <p:nvPr/>
          </p:nvGrpSpPr>
          <p:grpSpPr>
            <a:xfrm>
              <a:off x="-64944" y="3438838"/>
              <a:ext cx="4438930" cy="4462725"/>
              <a:chOff x="4516400" y="99934"/>
              <a:chExt cx="4438930" cy="4462725"/>
            </a:xfrm>
          </p:grpSpPr>
          <p:pic>
            <p:nvPicPr>
              <p:cNvPr id="18552" name="Picture 18551" descr="Screen Shot 2019-01-03 at 11.05.18 AM.png">
                <a:extLst>
                  <a:ext uri="{FF2B5EF4-FFF2-40B4-BE49-F238E27FC236}">
                    <a16:creationId xmlns:a16="http://schemas.microsoft.com/office/drawing/2014/main" id="{53214EFE-9BB7-B72B-0C21-76E40A5F1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6400" y="99934"/>
                <a:ext cx="4438930" cy="2303901"/>
              </a:xfrm>
              <a:prstGeom prst="rect">
                <a:avLst/>
              </a:prstGeom>
            </p:spPr>
          </p:pic>
          <p:sp>
            <p:nvSpPr>
              <p:cNvPr id="18553" name="TextBox 18552">
                <a:extLst>
                  <a:ext uri="{FF2B5EF4-FFF2-40B4-BE49-F238E27FC236}">
                    <a16:creationId xmlns:a16="http://schemas.microsoft.com/office/drawing/2014/main" id="{00C1EC3E-37FE-0180-35C8-2F98E9F01867}"/>
                  </a:ext>
                </a:extLst>
              </p:cNvPr>
              <p:cNvSpPr txBox="1"/>
              <p:nvPr/>
            </p:nvSpPr>
            <p:spPr>
              <a:xfrm>
                <a:off x="4621735" y="3996350"/>
                <a:ext cx="3280065" cy="5663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400" dirty="0">
                    <a:latin typeface="Comic Sans MS"/>
                    <a:cs typeface="Comic Sans MS"/>
                  </a:rPr>
                  <a:t>Magnet in pull-up/pull down + Buffer </a:t>
                </a:r>
              </a:p>
              <a:p>
                <a:pPr>
                  <a:buNone/>
                </a:pPr>
                <a:r>
                  <a:rPr lang="en-US" sz="140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Signal </a:t>
                </a:r>
                <a:r>
                  <a:rPr lang="en-US" sz="1400" dirty="0" err="1">
                    <a:solidFill>
                      <a:srgbClr val="FF0000"/>
                    </a:solidFill>
                    <a:latin typeface="Comic Sans MS"/>
                    <a:cs typeface="Comic Sans MS"/>
                  </a:rPr>
                  <a:t>Proessing</a:t>
                </a:r>
                <a:r>
                  <a:rPr lang="en-US" sz="1400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 (EKF), Inferencing</a:t>
                </a:r>
              </a:p>
            </p:txBody>
          </p:sp>
        </p:grpSp>
        <p:sp>
          <p:nvSpPr>
            <p:cNvPr id="18548" name="TextBox 18547">
              <a:extLst>
                <a:ext uri="{FF2B5EF4-FFF2-40B4-BE49-F238E27FC236}">
                  <a16:creationId xmlns:a16="http://schemas.microsoft.com/office/drawing/2014/main" id="{C16714AB-DD63-28CB-91F5-50A34FB01068}"/>
                </a:ext>
              </a:extLst>
            </p:cNvPr>
            <p:cNvSpPr txBox="1"/>
            <p:nvPr/>
          </p:nvSpPr>
          <p:spPr>
            <a:xfrm>
              <a:off x="89701" y="5660430"/>
              <a:ext cx="28201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100" dirty="0" err="1">
                  <a:solidFill>
                    <a:srgbClr val="800000"/>
                  </a:solidFill>
                  <a:latin typeface="Comic Sans MS"/>
                  <a:cs typeface="Comic Sans MS"/>
                </a:rPr>
                <a:t>Ganguly</a:t>
              </a:r>
              <a:r>
                <a:rPr lang="en-US" sz="1100" dirty="0">
                  <a:solidFill>
                    <a:srgbClr val="800000"/>
                  </a:solidFill>
                  <a:latin typeface="Comic Sans MS"/>
                  <a:cs typeface="Comic Sans MS"/>
                </a:rPr>
                <a:t>, Ghosh (UVA)</a:t>
              </a:r>
            </a:p>
          </p:txBody>
        </p:sp>
        <p:sp>
          <p:nvSpPr>
            <p:cNvPr id="18549" name="Rectangle 18548">
              <a:extLst>
                <a:ext uri="{FF2B5EF4-FFF2-40B4-BE49-F238E27FC236}">
                  <a16:creationId xmlns:a16="http://schemas.microsoft.com/office/drawing/2014/main" id="{F5A4893B-4F30-5029-D052-9DCCDABE95E1}"/>
                </a:ext>
              </a:extLst>
            </p:cNvPr>
            <p:cNvSpPr/>
            <p:nvPr/>
          </p:nvSpPr>
          <p:spPr>
            <a:xfrm rot="16200000" flipH="1">
              <a:off x="-2675846" y="5807838"/>
              <a:ext cx="5027280" cy="72404"/>
            </a:xfrm>
            <a:prstGeom prst="rect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dirty="0"/>
            </a:p>
          </p:txBody>
        </p:sp>
        <p:sp>
          <p:nvSpPr>
            <p:cNvPr id="18550" name="TextBox 18549">
              <a:extLst>
                <a:ext uri="{FF2B5EF4-FFF2-40B4-BE49-F238E27FC236}">
                  <a16:creationId xmlns:a16="http://schemas.microsoft.com/office/drawing/2014/main" id="{2414CF25-E5EE-04FD-0078-AE99C6674256}"/>
                </a:ext>
              </a:extLst>
            </p:cNvPr>
            <p:cNvSpPr txBox="1"/>
            <p:nvPr/>
          </p:nvSpPr>
          <p:spPr>
            <a:xfrm>
              <a:off x="1410388" y="6042615"/>
              <a:ext cx="3103406" cy="8248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4">
                <a:buNone/>
              </a:pPr>
              <a:r>
                <a:rPr lang="en-US" sz="1400" dirty="0">
                  <a:latin typeface="Comic Sans MS"/>
                  <a:cs typeface="Comic Sans MS"/>
                </a:rPr>
                <a:t>Analog</a:t>
              </a:r>
            </a:p>
            <a:p>
              <a:pPr lvl="4">
                <a:buNone/>
              </a:pPr>
              <a:r>
                <a:rPr lang="en-US" sz="1400" dirty="0">
                  <a:latin typeface="Comic Sans MS"/>
                  <a:cs typeface="Comic Sans MS"/>
                </a:rPr>
                <a:t>Stochastic </a:t>
              </a:r>
            </a:p>
            <a:p>
              <a:pPr lvl="4">
                <a:buNone/>
              </a:pPr>
              <a:r>
                <a:rPr lang="en-US" sz="1400" dirty="0">
                  <a:latin typeface="Comic Sans MS"/>
                  <a:cs typeface="Comic Sans MS"/>
                </a:rPr>
                <a:t>Neurons</a:t>
              </a:r>
            </a:p>
          </p:txBody>
        </p:sp>
        <p:sp>
          <p:nvSpPr>
            <p:cNvPr id="18551" name="Rounded Rectangle 18550">
              <a:extLst>
                <a:ext uri="{FF2B5EF4-FFF2-40B4-BE49-F238E27FC236}">
                  <a16:creationId xmlns:a16="http://schemas.microsoft.com/office/drawing/2014/main" id="{4D5B506D-B04B-F0C6-8DC8-A0717DB21D85}"/>
                </a:ext>
              </a:extLst>
            </p:cNvPr>
            <p:cNvSpPr/>
            <p:nvPr/>
          </p:nvSpPr>
          <p:spPr>
            <a:xfrm>
              <a:off x="3233737" y="6046166"/>
              <a:ext cx="1053417" cy="766824"/>
            </a:xfrm>
            <a:prstGeom prst="roundRect">
              <a:avLst/>
            </a:prstGeom>
            <a:solidFill>
              <a:srgbClr val="FFC000">
                <a:alpha val="2485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246B85-B4F4-3982-7CB9-6EA0AB703F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2345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86560">
        <p159:morph option="byObject"/>
      </p:transition>
    </mc:Choice>
    <mc:Fallback>
      <p:transition spd="slow" advClick="0" advTm="86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2689297" y="-45269"/>
            <a:ext cx="3462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A hardware realization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73581F-52ED-0472-8C4F-177830DCA07C}"/>
              </a:ext>
            </a:extLst>
          </p:cNvPr>
          <p:cNvGrpSpPr/>
          <p:nvPr/>
        </p:nvGrpSpPr>
        <p:grpSpPr>
          <a:xfrm>
            <a:off x="649934" y="2197951"/>
            <a:ext cx="6705600" cy="4343400"/>
            <a:chOff x="3501933" y="558799"/>
            <a:chExt cx="5337267" cy="296441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E00A829-CEB2-ED6A-3EAC-A326371219AE}"/>
                </a:ext>
              </a:extLst>
            </p:cNvPr>
            <p:cNvSpPr txBox="1"/>
            <p:nvPr/>
          </p:nvSpPr>
          <p:spPr>
            <a:xfrm>
              <a:off x="7476882" y="558799"/>
              <a:ext cx="10483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Output Nodes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11B453C-EDF0-B9F5-E0C2-D7C41471FAF8}"/>
                </a:ext>
              </a:extLst>
            </p:cNvPr>
            <p:cNvGrpSpPr/>
            <p:nvPr/>
          </p:nvGrpSpPr>
          <p:grpSpPr>
            <a:xfrm>
              <a:off x="4523839" y="1427803"/>
              <a:ext cx="640418" cy="541131"/>
              <a:chOff x="1681422" y="870517"/>
              <a:chExt cx="1469511" cy="1471297"/>
            </a:xfrm>
          </p:grpSpPr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C4E3A288-E888-05F2-48FB-A68D5F26B965}"/>
                  </a:ext>
                </a:extLst>
              </p:cNvPr>
              <p:cNvCxnSpPr/>
              <p:nvPr/>
            </p:nvCxnSpPr>
            <p:spPr>
              <a:xfrm flipH="1">
                <a:off x="1681422" y="2042023"/>
                <a:ext cx="27189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18370088-BDF4-154E-C1C8-C7A067AA64F5}"/>
                  </a:ext>
                </a:extLst>
              </p:cNvPr>
              <p:cNvCxnSpPr/>
              <p:nvPr/>
            </p:nvCxnSpPr>
            <p:spPr>
              <a:xfrm>
                <a:off x="2055709" y="1900373"/>
                <a:ext cx="109522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B9F0E3B4-E008-692C-9AD4-E608795B46F3}"/>
                  </a:ext>
                </a:extLst>
              </p:cNvPr>
              <p:cNvCxnSpPr/>
              <p:nvPr/>
            </p:nvCxnSpPr>
            <p:spPr>
              <a:xfrm>
                <a:off x="2055709" y="870517"/>
                <a:ext cx="0" cy="340476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oval"/>
              </a:ln>
              <a:effectLst/>
            </p:spPr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00864684-ED88-0506-E806-01C0EDF874BA}"/>
                  </a:ext>
                </a:extLst>
              </p:cNvPr>
              <p:cNvCxnSpPr/>
              <p:nvPr/>
            </p:nvCxnSpPr>
            <p:spPr>
              <a:xfrm>
                <a:off x="2055709" y="1740566"/>
                <a:ext cx="0" cy="21780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</a:ln>
              <a:effectLst/>
            </p:spPr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535669E3-9D02-AD2F-1F3F-A6F95284D991}"/>
                  </a:ext>
                </a:extLst>
              </p:cNvPr>
              <p:cNvCxnSpPr/>
              <p:nvPr/>
            </p:nvCxnSpPr>
            <p:spPr>
              <a:xfrm>
                <a:off x="2055709" y="2124011"/>
                <a:ext cx="0" cy="21780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  <a:tailEnd type="oval"/>
              </a:ln>
              <a:effectLst/>
            </p:spPr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A922BA52-159E-DA99-BEDD-F2FDBB01D20D}"/>
                  </a:ext>
                </a:extLst>
              </p:cNvPr>
              <p:cNvCxnSpPr/>
              <p:nvPr/>
            </p:nvCxnSpPr>
            <p:spPr>
              <a:xfrm>
                <a:off x="1986653" y="1933122"/>
                <a:ext cx="0" cy="21780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</a:ln>
              <a:effectLst/>
            </p:spPr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B063F45B-817E-5214-EF33-745BAA593E91}"/>
                  </a:ext>
                </a:extLst>
              </p:cNvPr>
              <p:cNvCxnSpPr/>
              <p:nvPr/>
            </p:nvCxnSpPr>
            <p:spPr>
              <a:xfrm>
                <a:off x="1931821" y="1933122"/>
                <a:ext cx="0" cy="21780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</a:ln>
              <a:effectLst/>
            </p:spPr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B700F2E8-611E-2A3E-9397-4A9280ACE323}"/>
                  </a:ext>
                </a:extLst>
              </p:cNvPr>
              <p:cNvCxnSpPr/>
              <p:nvPr/>
            </p:nvCxnSpPr>
            <p:spPr>
              <a:xfrm flipH="1">
                <a:off x="1986653" y="1963276"/>
                <a:ext cx="69056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6963674A-CD63-DB84-3BD2-A13DCC632CBC}"/>
                  </a:ext>
                </a:extLst>
              </p:cNvPr>
              <p:cNvCxnSpPr/>
              <p:nvPr/>
            </p:nvCxnSpPr>
            <p:spPr>
              <a:xfrm flipH="1">
                <a:off x="1986653" y="2127869"/>
                <a:ext cx="69056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E582DC-E718-7D78-D91F-AAEAF360A4A0}"/>
                </a:ext>
              </a:extLst>
            </p:cNvPr>
            <p:cNvGrpSpPr/>
            <p:nvPr/>
          </p:nvGrpSpPr>
          <p:grpSpPr>
            <a:xfrm>
              <a:off x="4652828" y="1614498"/>
              <a:ext cx="3777362" cy="1278376"/>
              <a:chOff x="252730" y="2956030"/>
              <a:chExt cx="4715543" cy="2127770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45A6D4E-4FD8-4647-2779-660569362681}"/>
                  </a:ext>
                </a:extLst>
              </p:cNvPr>
              <p:cNvGrpSpPr/>
              <p:nvPr/>
            </p:nvGrpSpPr>
            <p:grpSpPr>
              <a:xfrm>
                <a:off x="252730" y="3152448"/>
                <a:ext cx="4715543" cy="1931352"/>
                <a:chOff x="38590" y="2744894"/>
                <a:chExt cx="4715543" cy="1931352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81195BC8-21C3-E21C-3DEF-2E94F9ECF9CB}"/>
                    </a:ext>
                  </a:extLst>
                </p:cNvPr>
                <p:cNvGrpSpPr/>
                <p:nvPr/>
              </p:nvGrpSpPr>
              <p:grpSpPr>
                <a:xfrm>
                  <a:off x="1426733" y="2744894"/>
                  <a:ext cx="3327400" cy="579312"/>
                  <a:chOff x="954751" y="3568877"/>
                  <a:chExt cx="3327400" cy="579312"/>
                </a:xfrm>
              </p:grpSpPr>
              <p:sp>
                <p:nvSpPr>
                  <p:cNvPr id="197" name="Cube 196">
                    <a:extLst>
                      <a:ext uri="{FF2B5EF4-FFF2-40B4-BE49-F238E27FC236}">
                        <a16:creationId xmlns:a16="http://schemas.microsoft.com/office/drawing/2014/main" id="{C048F023-67E6-2872-B24B-5F52701E7E91}"/>
                      </a:ext>
                    </a:extLst>
                  </p:cNvPr>
                  <p:cNvSpPr/>
                  <p:nvPr/>
                </p:nvSpPr>
                <p:spPr>
                  <a:xfrm>
                    <a:off x="954751" y="3822968"/>
                    <a:ext cx="3327400" cy="325221"/>
                  </a:xfrm>
                  <a:prstGeom prst="cube">
                    <a:avLst>
                      <a:gd name="adj" fmla="val 64050"/>
                    </a:avLst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  <p:sp>
                <p:nvSpPr>
                  <p:cNvPr id="198" name="Can 197">
                    <a:extLst>
                      <a:ext uri="{FF2B5EF4-FFF2-40B4-BE49-F238E27FC236}">
                        <a16:creationId xmlns:a16="http://schemas.microsoft.com/office/drawing/2014/main" id="{1EFCE918-6E84-9302-CF63-3B522950B454}"/>
                      </a:ext>
                    </a:extLst>
                  </p:cNvPr>
                  <p:cNvSpPr/>
                  <p:nvPr/>
                </p:nvSpPr>
                <p:spPr>
                  <a:xfrm>
                    <a:off x="1704185" y="3568877"/>
                    <a:ext cx="304310" cy="409562"/>
                  </a:xfrm>
                  <a:prstGeom prst="can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  <p:sp>
                <p:nvSpPr>
                  <p:cNvPr id="199" name="Can 198">
                    <a:extLst>
                      <a:ext uri="{FF2B5EF4-FFF2-40B4-BE49-F238E27FC236}">
                        <a16:creationId xmlns:a16="http://schemas.microsoft.com/office/drawing/2014/main" id="{9F5865A6-F7FF-4F42-5D43-B0D7466D6CB7}"/>
                      </a:ext>
                    </a:extLst>
                  </p:cNvPr>
                  <p:cNvSpPr/>
                  <p:nvPr/>
                </p:nvSpPr>
                <p:spPr>
                  <a:xfrm>
                    <a:off x="2275492" y="3568877"/>
                    <a:ext cx="304310" cy="409562"/>
                  </a:xfrm>
                  <a:prstGeom prst="can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  <p:sp>
                <p:nvSpPr>
                  <p:cNvPr id="200" name="Can 199">
                    <a:extLst>
                      <a:ext uri="{FF2B5EF4-FFF2-40B4-BE49-F238E27FC236}">
                        <a16:creationId xmlns:a16="http://schemas.microsoft.com/office/drawing/2014/main" id="{A0E2F4CC-7FE4-92C8-D95D-218E993BD694}"/>
                      </a:ext>
                    </a:extLst>
                  </p:cNvPr>
                  <p:cNvSpPr/>
                  <p:nvPr/>
                </p:nvSpPr>
                <p:spPr>
                  <a:xfrm>
                    <a:off x="2847296" y="3568877"/>
                    <a:ext cx="304310" cy="409562"/>
                  </a:xfrm>
                  <a:prstGeom prst="can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  <p:sp>
                <p:nvSpPr>
                  <p:cNvPr id="201" name="Can 200">
                    <a:extLst>
                      <a:ext uri="{FF2B5EF4-FFF2-40B4-BE49-F238E27FC236}">
                        <a16:creationId xmlns:a16="http://schemas.microsoft.com/office/drawing/2014/main" id="{124C400E-2316-271E-B45F-9309EED27469}"/>
                      </a:ext>
                    </a:extLst>
                  </p:cNvPr>
                  <p:cNvSpPr/>
                  <p:nvPr/>
                </p:nvSpPr>
                <p:spPr>
                  <a:xfrm>
                    <a:off x="3418603" y="3568877"/>
                    <a:ext cx="304310" cy="409562"/>
                  </a:xfrm>
                  <a:prstGeom prst="can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326AD94B-E3DB-1E52-804D-68E3A94E4812}"/>
                    </a:ext>
                  </a:extLst>
                </p:cNvPr>
                <p:cNvGrpSpPr/>
                <p:nvPr/>
              </p:nvGrpSpPr>
              <p:grpSpPr>
                <a:xfrm>
                  <a:off x="901222" y="3198838"/>
                  <a:ext cx="3327400" cy="608012"/>
                  <a:chOff x="762093" y="3568877"/>
                  <a:chExt cx="3327400" cy="608012"/>
                </a:xfrm>
              </p:grpSpPr>
              <p:sp>
                <p:nvSpPr>
                  <p:cNvPr id="192" name="Cube 191">
                    <a:extLst>
                      <a:ext uri="{FF2B5EF4-FFF2-40B4-BE49-F238E27FC236}">
                        <a16:creationId xmlns:a16="http://schemas.microsoft.com/office/drawing/2014/main" id="{27D829CE-52DE-4065-7D16-23EDB28C611A}"/>
                      </a:ext>
                    </a:extLst>
                  </p:cNvPr>
                  <p:cNvSpPr/>
                  <p:nvPr/>
                </p:nvSpPr>
                <p:spPr>
                  <a:xfrm>
                    <a:off x="762093" y="3851668"/>
                    <a:ext cx="3327400" cy="325221"/>
                  </a:xfrm>
                  <a:prstGeom prst="cube">
                    <a:avLst>
                      <a:gd name="adj" fmla="val 64050"/>
                    </a:avLst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  <p:sp>
                <p:nvSpPr>
                  <p:cNvPr id="193" name="Can 192">
                    <a:extLst>
                      <a:ext uri="{FF2B5EF4-FFF2-40B4-BE49-F238E27FC236}">
                        <a16:creationId xmlns:a16="http://schemas.microsoft.com/office/drawing/2014/main" id="{CCF9A232-BC9A-542F-8391-097EEC07FF06}"/>
                      </a:ext>
                    </a:extLst>
                  </p:cNvPr>
                  <p:cNvSpPr/>
                  <p:nvPr/>
                </p:nvSpPr>
                <p:spPr>
                  <a:xfrm>
                    <a:off x="1589885" y="3568877"/>
                    <a:ext cx="304310" cy="409562"/>
                  </a:xfrm>
                  <a:prstGeom prst="can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  <p:sp>
                <p:nvSpPr>
                  <p:cNvPr id="194" name="Can 193">
                    <a:extLst>
                      <a:ext uri="{FF2B5EF4-FFF2-40B4-BE49-F238E27FC236}">
                        <a16:creationId xmlns:a16="http://schemas.microsoft.com/office/drawing/2014/main" id="{48722CC2-EF87-16DD-9C3D-C3C307B96BF9}"/>
                      </a:ext>
                    </a:extLst>
                  </p:cNvPr>
                  <p:cNvSpPr/>
                  <p:nvPr/>
                </p:nvSpPr>
                <p:spPr>
                  <a:xfrm>
                    <a:off x="2161192" y="3568877"/>
                    <a:ext cx="304310" cy="409562"/>
                  </a:xfrm>
                  <a:prstGeom prst="can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  <p:sp>
                <p:nvSpPr>
                  <p:cNvPr id="195" name="Can 194">
                    <a:extLst>
                      <a:ext uri="{FF2B5EF4-FFF2-40B4-BE49-F238E27FC236}">
                        <a16:creationId xmlns:a16="http://schemas.microsoft.com/office/drawing/2014/main" id="{4AC62C3A-A45A-7349-2FC0-8800EE6057CF}"/>
                      </a:ext>
                    </a:extLst>
                  </p:cNvPr>
                  <p:cNvSpPr/>
                  <p:nvPr/>
                </p:nvSpPr>
                <p:spPr>
                  <a:xfrm>
                    <a:off x="2732996" y="3568877"/>
                    <a:ext cx="304310" cy="409562"/>
                  </a:xfrm>
                  <a:prstGeom prst="can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  <p:sp>
                <p:nvSpPr>
                  <p:cNvPr id="196" name="Can 195">
                    <a:extLst>
                      <a:ext uri="{FF2B5EF4-FFF2-40B4-BE49-F238E27FC236}">
                        <a16:creationId xmlns:a16="http://schemas.microsoft.com/office/drawing/2014/main" id="{22F96AFA-D982-EA20-CF99-54A94BF2BA70}"/>
                      </a:ext>
                    </a:extLst>
                  </p:cNvPr>
                  <p:cNvSpPr/>
                  <p:nvPr/>
                </p:nvSpPr>
                <p:spPr>
                  <a:xfrm>
                    <a:off x="3304303" y="3568877"/>
                    <a:ext cx="304310" cy="409562"/>
                  </a:xfrm>
                  <a:prstGeom prst="can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67429E7A-67EA-5436-2F02-3C2DC539B373}"/>
                    </a:ext>
                  </a:extLst>
                </p:cNvPr>
                <p:cNvGrpSpPr/>
                <p:nvPr/>
              </p:nvGrpSpPr>
              <p:grpSpPr>
                <a:xfrm>
                  <a:off x="482720" y="3647108"/>
                  <a:ext cx="3327400" cy="578930"/>
                  <a:chOff x="711281" y="3568877"/>
                  <a:chExt cx="3327400" cy="578930"/>
                </a:xfrm>
              </p:grpSpPr>
              <p:sp>
                <p:nvSpPr>
                  <p:cNvPr id="59" name="Cube 58">
                    <a:extLst>
                      <a:ext uri="{FF2B5EF4-FFF2-40B4-BE49-F238E27FC236}">
                        <a16:creationId xmlns:a16="http://schemas.microsoft.com/office/drawing/2014/main" id="{D924EC15-05E7-BF34-BB1D-97678F07A02D}"/>
                      </a:ext>
                    </a:extLst>
                  </p:cNvPr>
                  <p:cNvSpPr/>
                  <p:nvPr/>
                </p:nvSpPr>
                <p:spPr>
                  <a:xfrm>
                    <a:off x="711281" y="3822586"/>
                    <a:ext cx="3327400" cy="325221"/>
                  </a:xfrm>
                  <a:prstGeom prst="cube">
                    <a:avLst>
                      <a:gd name="adj" fmla="val 64050"/>
                    </a:avLst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  <p:sp>
                <p:nvSpPr>
                  <p:cNvPr id="60" name="Can 59">
                    <a:extLst>
                      <a:ext uri="{FF2B5EF4-FFF2-40B4-BE49-F238E27FC236}">
                        <a16:creationId xmlns:a16="http://schemas.microsoft.com/office/drawing/2014/main" id="{28480E62-FA79-1EA9-6320-7B4A781F93AB}"/>
                      </a:ext>
                    </a:extLst>
                  </p:cNvPr>
                  <p:cNvSpPr/>
                  <p:nvPr/>
                </p:nvSpPr>
                <p:spPr>
                  <a:xfrm>
                    <a:off x="1516860" y="3568877"/>
                    <a:ext cx="304310" cy="409562"/>
                  </a:xfrm>
                  <a:prstGeom prst="can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  <p:sp>
                <p:nvSpPr>
                  <p:cNvPr id="61" name="Can 60">
                    <a:extLst>
                      <a:ext uri="{FF2B5EF4-FFF2-40B4-BE49-F238E27FC236}">
                        <a16:creationId xmlns:a16="http://schemas.microsoft.com/office/drawing/2014/main" id="{E0CEAD56-0AAA-9466-4B80-6994E5BD8528}"/>
                      </a:ext>
                    </a:extLst>
                  </p:cNvPr>
                  <p:cNvSpPr/>
                  <p:nvPr/>
                </p:nvSpPr>
                <p:spPr>
                  <a:xfrm>
                    <a:off x="2088167" y="3568877"/>
                    <a:ext cx="304310" cy="409562"/>
                  </a:xfrm>
                  <a:prstGeom prst="can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  <p:sp>
                <p:nvSpPr>
                  <p:cNvPr id="62" name="Can 61">
                    <a:extLst>
                      <a:ext uri="{FF2B5EF4-FFF2-40B4-BE49-F238E27FC236}">
                        <a16:creationId xmlns:a16="http://schemas.microsoft.com/office/drawing/2014/main" id="{A18C368D-01AD-2EB8-05FC-5AA5DE77BE7D}"/>
                      </a:ext>
                    </a:extLst>
                  </p:cNvPr>
                  <p:cNvSpPr/>
                  <p:nvPr/>
                </p:nvSpPr>
                <p:spPr>
                  <a:xfrm>
                    <a:off x="2659971" y="3568877"/>
                    <a:ext cx="304310" cy="409562"/>
                  </a:xfrm>
                  <a:prstGeom prst="can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  <p:sp>
                <p:nvSpPr>
                  <p:cNvPr id="63" name="Can 62">
                    <a:extLst>
                      <a:ext uri="{FF2B5EF4-FFF2-40B4-BE49-F238E27FC236}">
                        <a16:creationId xmlns:a16="http://schemas.microsoft.com/office/drawing/2014/main" id="{5E464BEE-7D5A-AEB4-3822-E2E568C3D25B}"/>
                      </a:ext>
                    </a:extLst>
                  </p:cNvPr>
                  <p:cNvSpPr/>
                  <p:nvPr/>
                </p:nvSpPr>
                <p:spPr>
                  <a:xfrm>
                    <a:off x="3231278" y="3568877"/>
                    <a:ext cx="304310" cy="409562"/>
                  </a:xfrm>
                  <a:prstGeom prst="can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F04CD620-8582-DF6C-82FE-1BA4E87D1C0C}"/>
                    </a:ext>
                  </a:extLst>
                </p:cNvPr>
                <p:cNvGrpSpPr/>
                <p:nvPr/>
              </p:nvGrpSpPr>
              <p:grpSpPr>
                <a:xfrm>
                  <a:off x="38590" y="4101052"/>
                  <a:ext cx="3327400" cy="575194"/>
                  <a:chOff x="600004" y="3568877"/>
                  <a:chExt cx="3327400" cy="575194"/>
                </a:xfrm>
              </p:grpSpPr>
              <p:sp>
                <p:nvSpPr>
                  <p:cNvPr id="54" name="Cube 53">
                    <a:extLst>
                      <a:ext uri="{FF2B5EF4-FFF2-40B4-BE49-F238E27FC236}">
                        <a16:creationId xmlns:a16="http://schemas.microsoft.com/office/drawing/2014/main" id="{0726D1CC-9FC8-0EF3-D053-36FE55452027}"/>
                      </a:ext>
                    </a:extLst>
                  </p:cNvPr>
                  <p:cNvSpPr/>
                  <p:nvPr/>
                </p:nvSpPr>
                <p:spPr>
                  <a:xfrm>
                    <a:off x="600004" y="3818850"/>
                    <a:ext cx="3327400" cy="325221"/>
                  </a:xfrm>
                  <a:prstGeom prst="cube">
                    <a:avLst>
                      <a:gd name="adj" fmla="val 64050"/>
                    </a:avLst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  <p:sp>
                <p:nvSpPr>
                  <p:cNvPr id="55" name="Can 54">
                    <a:extLst>
                      <a:ext uri="{FF2B5EF4-FFF2-40B4-BE49-F238E27FC236}">
                        <a16:creationId xmlns:a16="http://schemas.microsoft.com/office/drawing/2014/main" id="{BD6B8415-1E0A-5430-707C-F07B92339F75}"/>
                      </a:ext>
                    </a:extLst>
                  </p:cNvPr>
                  <p:cNvSpPr/>
                  <p:nvPr/>
                </p:nvSpPr>
                <p:spPr>
                  <a:xfrm>
                    <a:off x="1415260" y="3568877"/>
                    <a:ext cx="304310" cy="409562"/>
                  </a:xfrm>
                  <a:prstGeom prst="can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  <p:sp>
                <p:nvSpPr>
                  <p:cNvPr id="56" name="Can 55">
                    <a:extLst>
                      <a:ext uri="{FF2B5EF4-FFF2-40B4-BE49-F238E27FC236}">
                        <a16:creationId xmlns:a16="http://schemas.microsoft.com/office/drawing/2014/main" id="{91512CE4-86CF-6A8B-6A50-CD53E91DBCEA}"/>
                      </a:ext>
                    </a:extLst>
                  </p:cNvPr>
                  <p:cNvSpPr/>
                  <p:nvPr/>
                </p:nvSpPr>
                <p:spPr>
                  <a:xfrm>
                    <a:off x="1986567" y="3568877"/>
                    <a:ext cx="304310" cy="409562"/>
                  </a:xfrm>
                  <a:prstGeom prst="can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  <p:sp>
                <p:nvSpPr>
                  <p:cNvPr id="57" name="Can 56">
                    <a:extLst>
                      <a:ext uri="{FF2B5EF4-FFF2-40B4-BE49-F238E27FC236}">
                        <a16:creationId xmlns:a16="http://schemas.microsoft.com/office/drawing/2014/main" id="{6EFFFD4B-6D67-0FEA-8E05-E57870FB7978}"/>
                      </a:ext>
                    </a:extLst>
                  </p:cNvPr>
                  <p:cNvSpPr/>
                  <p:nvPr/>
                </p:nvSpPr>
                <p:spPr>
                  <a:xfrm>
                    <a:off x="2558371" y="3568877"/>
                    <a:ext cx="304310" cy="409562"/>
                  </a:xfrm>
                  <a:prstGeom prst="can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  <p:sp>
                <p:nvSpPr>
                  <p:cNvPr id="58" name="Can 57">
                    <a:extLst>
                      <a:ext uri="{FF2B5EF4-FFF2-40B4-BE49-F238E27FC236}">
                        <a16:creationId xmlns:a16="http://schemas.microsoft.com/office/drawing/2014/main" id="{56422246-AB4F-0FC0-92A4-14B7001EE130}"/>
                      </a:ext>
                    </a:extLst>
                  </p:cNvPr>
                  <p:cNvSpPr/>
                  <p:nvPr/>
                </p:nvSpPr>
                <p:spPr>
                  <a:xfrm>
                    <a:off x="3129678" y="3568877"/>
                    <a:ext cx="304310" cy="409562"/>
                  </a:xfrm>
                  <a:prstGeom prst="can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:endParaRPr lang="en-US" sz="1200"/>
                  </a:p>
                </p:txBody>
              </p:sp>
            </p:grpSp>
          </p:grpSp>
          <p:sp>
            <p:nvSpPr>
              <p:cNvPr id="46" name="Cube 45">
                <a:extLst>
                  <a:ext uri="{FF2B5EF4-FFF2-40B4-BE49-F238E27FC236}">
                    <a16:creationId xmlns:a16="http://schemas.microsoft.com/office/drawing/2014/main" id="{EDB71D3C-1674-D654-AD91-C9F8E26691C1}"/>
                  </a:ext>
                </a:extLst>
              </p:cNvPr>
              <p:cNvSpPr/>
              <p:nvPr/>
            </p:nvSpPr>
            <p:spPr>
              <a:xfrm>
                <a:off x="1025287" y="2957979"/>
                <a:ext cx="1726643" cy="1858270"/>
              </a:xfrm>
              <a:prstGeom prst="cube">
                <a:avLst>
                  <a:gd name="adj" fmla="val 96735"/>
                </a:avLst>
              </a:prstGeom>
              <a:solidFill>
                <a:schemeClr val="accent2">
                  <a:lumMod val="20000"/>
                  <a:lumOff val="80000"/>
                  <a:alpha val="92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1200"/>
              </a:p>
            </p:txBody>
          </p:sp>
          <p:sp>
            <p:nvSpPr>
              <p:cNvPr id="47" name="Cube 46">
                <a:extLst>
                  <a:ext uri="{FF2B5EF4-FFF2-40B4-BE49-F238E27FC236}">
                    <a16:creationId xmlns:a16="http://schemas.microsoft.com/office/drawing/2014/main" id="{67B5912D-8D4B-6CFD-A451-F020DC31B03F}"/>
                  </a:ext>
                </a:extLst>
              </p:cNvPr>
              <p:cNvSpPr/>
              <p:nvPr/>
            </p:nvSpPr>
            <p:spPr>
              <a:xfrm>
                <a:off x="1660360" y="2956030"/>
                <a:ext cx="1694033" cy="1858270"/>
              </a:xfrm>
              <a:prstGeom prst="cube">
                <a:avLst>
                  <a:gd name="adj" fmla="val 96735"/>
                </a:avLst>
              </a:prstGeom>
              <a:solidFill>
                <a:schemeClr val="accent2">
                  <a:lumMod val="20000"/>
                  <a:lumOff val="80000"/>
                  <a:alpha val="94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1200"/>
              </a:p>
            </p:txBody>
          </p:sp>
          <p:sp>
            <p:nvSpPr>
              <p:cNvPr id="48" name="Cube 47">
                <a:extLst>
                  <a:ext uri="{FF2B5EF4-FFF2-40B4-BE49-F238E27FC236}">
                    <a16:creationId xmlns:a16="http://schemas.microsoft.com/office/drawing/2014/main" id="{FF6A7EEF-C9E0-22DD-6516-6E7CEB96A770}"/>
                  </a:ext>
                </a:extLst>
              </p:cNvPr>
              <p:cNvSpPr/>
              <p:nvPr/>
            </p:nvSpPr>
            <p:spPr>
              <a:xfrm>
                <a:off x="2206191" y="2957979"/>
                <a:ext cx="1734811" cy="1858270"/>
              </a:xfrm>
              <a:prstGeom prst="cube">
                <a:avLst>
                  <a:gd name="adj" fmla="val 96735"/>
                </a:avLst>
              </a:prstGeom>
              <a:solidFill>
                <a:schemeClr val="accent2">
                  <a:lumMod val="20000"/>
                  <a:lumOff val="80000"/>
                  <a:alpha val="92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1200"/>
              </a:p>
            </p:txBody>
          </p:sp>
          <p:sp>
            <p:nvSpPr>
              <p:cNvPr id="49" name="Cube 48">
                <a:extLst>
                  <a:ext uri="{FF2B5EF4-FFF2-40B4-BE49-F238E27FC236}">
                    <a16:creationId xmlns:a16="http://schemas.microsoft.com/office/drawing/2014/main" id="{7CE49F5B-F569-CF18-AB53-F35ECAAC0E1E}"/>
                  </a:ext>
                </a:extLst>
              </p:cNvPr>
              <p:cNvSpPr/>
              <p:nvPr/>
            </p:nvSpPr>
            <p:spPr>
              <a:xfrm>
                <a:off x="2793701" y="2956030"/>
                <a:ext cx="1733910" cy="1858270"/>
              </a:xfrm>
              <a:prstGeom prst="cube">
                <a:avLst>
                  <a:gd name="adj" fmla="val 96735"/>
                </a:avLst>
              </a:prstGeom>
              <a:solidFill>
                <a:schemeClr val="accent2">
                  <a:lumMod val="20000"/>
                  <a:lumOff val="80000"/>
                  <a:alpha val="92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120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82FEB03-4548-A344-5F4F-FA53D18BA35C}"/>
                </a:ext>
              </a:extLst>
            </p:cNvPr>
            <p:cNvGrpSpPr/>
            <p:nvPr/>
          </p:nvGrpSpPr>
          <p:grpSpPr>
            <a:xfrm>
              <a:off x="6712373" y="774993"/>
              <a:ext cx="393518" cy="470211"/>
              <a:chOff x="1681422" y="870517"/>
              <a:chExt cx="1469511" cy="1471297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BFAAB1B-0705-A0F7-3EBD-D8FFD8B3F49D}"/>
                  </a:ext>
                </a:extLst>
              </p:cNvPr>
              <p:cNvCxnSpPr/>
              <p:nvPr/>
            </p:nvCxnSpPr>
            <p:spPr>
              <a:xfrm flipH="1">
                <a:off x="1681422" y="2042023"/>
                <a:ext cx="27189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3A467E1-6910-167F-3CE6-99D1494468E8}"/>
                  </a:ext>
                </a:extLst>
              </p:cNvPr>
              <p:cNvCxnSpPr/>
              <p:nvPr/>
            </p:nvCxnSpPr>
            <p:spPr>
              <a:xfrm>
                <a:off x="2055709" y="1900373"/>
                <a:ext cx="109522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254BB8B-9D46-8741-8B3E-DB665A0EB3E0}"/>
                  </a:ext>
                </a:extLst>
              </p:cNvPr>
              <p:cNvCxnSpPr/>
              <p:nvPr/>
            </p:nvCxnSpPr>
            <p:spPr>
              <a:xfrm>
                <a:off x="2055709" y="870517"/>
                <a:ext cx="0" cy="340476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oval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9E4395F-AC20-04EA-4526-C389193DB2BF}"/>
                  </a:ext>
                </a:extLst>
              </p:cNvPr>
              <p:cNvCxnSpPr/>
              <p:nvPr/>
            </p:nvCxnSpPr>
            <p:spPr>
              <a:xfrm>
                <a:off x="2055709" y="1740566"/>
                <a:ext cx="0" cy="21780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64B11FF-239F-CA19-7296-DF1606FD5AAE}"/>
                  </a:ext>
                </a:extLst>
              </p:cNvPr>
              <p:cNvCxnSpPr/>
              <p:nvPr/>
            </p:nvCxnSpPr>
            <p:spPr>
              <a:xfrm>
                <a:off x="2055709" y="2124011"/>
                <a:ext cx="0" cy="21780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  <a:tailEnd type="oval"/>
              </a:ln>
              <a:effectLst/>
            </p:spPr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E7FCFEC-5FE5-BF5B-A329-AB4EDFFF277B}"/>
                  </a:ext>
                </a:extLst>
              </p:cNvPr>
              <p:cNvCxnSpPr/>
              <p:nvPr/>
            </p:nvCxnSpPr>
            <p:spPr>
              <a:xfrm>
                <a:off x="1986653" y="1933122"/>
                <a:ext cx="0" cy="21780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</a:ln>
              <a:effectLst/>
            </p:spPr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AA6B786-445F-041C-ABE3-3479C465F04D}"/>
                  </a:ext>
                </a:extLst>
              </p:cNvPr>
              <p:cNvCxnSpPr/>
              <p:nvPr/>
            </p:nvCxnSpPr>
            <p:spPr>
              <a:xfrm>
                <a:off x="1918332" y="1933122"/>
                <a:ext cx="0" cy="217804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52285A4-266A-64D4-1385-0A5C4C7EC270}"/>
                  </a:ext>
                </a:extLst>
              </p:cNvPr>
              <p:cNvCxnSpPr/>
              <p:nvPr/>
            </p:nvCxnSpPr>
            <p:spPr>
              <a:xfrm flipH="1">
                <a:off x="1986653" y="1963276"/>
                <a:ext cx="69056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D950CAE-89FC-0E9C-B784-5D85A1162B47}"/>
                  </a:ext>
                </a:extLst>
              </p:cNvPr>
              <p:cNvCxnSpPr/>
              <p:nvPr/>
            </p:nvCxnSpPr>
            <p:spPr>
              <a:xfrm flipH="1">
                <a:off x="1986653" y="2127869"/>
                <a:ext cx="69056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  <a:tailEnd type="none"/>
              </a:ln>
              <a:effectLst/>
            </p:spPr>
          </p:cxnSp>
        </p:grpSp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981BF147-FEC4-7191-962B-DB2405C0F47A}"/>
                </a:ext>
              </a:extLst>
            </p:cNvPr>
            <p:cNvSpPr/>
            <p:nvPr/>
          </p:nvSpPr>
          <p:spPr>
            <a:xfrm>
              <a:off x="4193599" y="2010022"/>
              <a:ext cx="573056" cy="154206"/>
            </a:xfrm>
            <a:prstGeom prst="homePlate">
              <a:avLst>
                <a:gd name="adj" fmla="val 154031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200"/>
            </a:p>
          </p:txBody>
        </p:sp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61B80838-9266-9E96-0B5C-CA842676AD10}"/>
                </a:ext>
              </a:extLst>
            </p:cNvPr>
            <p:cNvCxnSpPr/>
            <p:nvPr/>
          </p:nvCxnSpPr>
          <p:spPr>
            <a:xfrm>
              <a:off x="5164257" y="1806575"/>
              <a:ext cx="654050" cy="165471"/>
            </a:xfrm>
            <a:prstGeom prst="bentConnector3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Elbow Connector 9">
              <a:extLst>
                <a:ext uri="{FF2B5EF4-FFF2-40B4-BE49-F238E27FC236}">
                  <a16:creationId xmlns:a16="http://schemas.microsoft.com/office/drawing/2014/main" id="{E413F4AD-E3DE-8102-8117-1DC43AA37231}"/>
                </a:ext>
              </a:extLst>
            </p:cNvPr>
            <p:cNvCxnSpPr/>
            <p:nvPr/>
          </p:nvCxnSpPr>
          <p:spPr>
            <a:xfrm>
              <a:off x="4761483" y="2091821"/>
              <a:ext cx="654050" cy="165471"/>
            </a:xfrm>
            <a:prstGeom prst="bentConnector3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60907185-681C-1ABD-8C1B-ADF460F34DAC}"/>
                </a:ext>
              </a:extLst>
            </p:cNvPr>
            <p:cNvSpPr/>
            <p:nvPr/>
          </p:nvSpPr>
          <p:spPr>
            <a:xfrm>
              <a:off x="3875870" y="2247885"/>
              <a:ext cx="573056" cy="154206"/>
            </a:xfrm>
            <a:prstGeom prst="homePlate">
              <a:avLst>
                <a:gd name="adj" fmla="val 154031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200"/>
            </a:p>
          </p:txBody>
        </p:sp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5D45DDA3-D294-4F14-018A-4DBFFAC48457}"/>
                </a:ext>
              </a:extLst>
            </p:cNvPr>
            <p:cNvCxnSpPr/>
            <p:nvPr/>
          </p:nvCxnSpPr>
          <p:spPr>
            <a:xfrm>
              <a:off x="4443754" y="2329684"/>
              <a:ext cx="654050" cy="165471"/>
            </a:xfrm>
            <a:prstGeom prst="bentConnector3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Pentagon 12">
              <a:extLst>
                <a:ext uri="{FF2B5EF4-FFF2-40B4-BE49-F238E27FC236}">
                  <a16:creationId xmlns:a16="http://schemas.microsoft.com/office/drawing/2014/main" id="{EB18A762-1E08-0DD4-72D6-8B04857A0FF2}"/>
                </a:ext>
              </a:extLst>
            </p:cNvPr>
            <p:cNvSpPr/>
            <p:nvPr/>
          </p:nvSpPr>
          <p:spPr>
            <a:xfrm>
              <a:off x="3501933" y="2527312"/>
              <a:ext cx="573056" cy="154206"/>
            </a:xfrm>
            <a:prstGeom prst="homePlate">
              <a:avLst>
                <a:gd name="adj" fmla="val 154031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200"/>
            </a:p>
          </p:txBody>
        </p: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C4666C19-EF7D-BDC4-03F9-AAE277AF123B}"/>
                </a:ext>
              </a:extLst>
            </p:cNvPr>
            <p:cNvCxnSpPr/>
            <p:nvPr/>
          </p:nvCxnSpPr>
          <p:spPr>
            <a:xfrm>
              <a:off x="4069817" y="2609112"/>
              <a:ext cx="654050" cy="165471"/>
            </a:xfrm>
            <a:prstGeom prst="bentConnector3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2CD26E82-09FD-DD95-0B42-CC70E48D8F23}"/>
                </a:ext>
              </a:extLst>
            </p:cNvPr>
            <p:cNvCxnSpPr>
              <a:stCxn id="46" idx="0"/>
            </p:cNvCxnSpPr>
            <p:nvPr/>
          </p:nvCxnSpPr>
          <p:spPr>
            <a:xfrm rot="5400000" flipH="1" flipV="1">
              <a:off x="6380789" y="1278156"/>
              <a:ext cx="459969" cy="215059"/>
            </a:xfrm>
            <a:prstGeom prst="bentConnector3">
              <a:avLst>
                <a:gd name="adj1" fmla="val 50000"/>
              </a:avLst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5C642582-37F2-D66D-DC32-57229895B4BE}"/>
                </a:ext>
              </a:extLst>
            </p:cNvPr>
            <p:cNvCxnSpPr/>
            <p:nvPr/>
          </p:nvCxnSpPr>
          <p:spPr>
            <a:xfrm rot="5400000" flipH="1" flipV="1">
              <a:off x="7024193" y="1288669"/>
              <a:ext cx="453087" cy="195226"/>
            </a:xfrm>
            <a:prstGeom prst="bentConnector3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18BF22C6-1A83-7AAA-2713-197F7D9C09CD}"/>
                </a:ext>
              </a:extLst>
            </p:cNvPr>
            <p:cNvCxnSpPr/>
            <p:nvPr/>
          </p:nvCxnSpPr>
          <p:spPr>
            <a:xfrm rot="5400000" flipH="1" flipV="1">
              <a:off x="7441026" y="1297294"/>
              <a:ext cx="453087" cy="195226"/>
            </a:xfrm>
            <a:prstGeom prst="bentConnector3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FCD2CBE9-09BF-5008-6A33-55327ED2B1E2}"/>
                </a:ext>
              </a:extLst>
            </p:cNvPr>
            <p:cNvCxnSpPr/>
            <p:nvPr/>
          </p:nvCxnSpPr>
          <p:spPr>
            <a:xfrm rot="5400000" flipH="1" flipV="1">
              <a:off x="7939662" y="1289171"/>
              <a:ext cx="453087" cy="195226"/>
            </a:xfrm>
            <a:prstGeom prst="bentConnector3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2FE92BBF-EBC1-C787-12A2-6A042CD3FA5C}"/>
                </a:ext>
              </a:extLst>
            </p:cNvPr>
            <p:cNvSpPr/>
            <p:nvPr/>
          </p:nvSpPr>
          <p:spPr>
            <a:xfrm rot="16200000">
              <a:off x="7232817" y="940242"/>
              <a:ext cx="228245" cy="208241"/>
            </a:xfrm>
            <a:prstGeom prst="homePlate">
              <a:avLst>
                <a:gd name="adj" fmla="val 75915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200"/>
            </a:p>
          </p:txBody>
        </p:sp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CC72DAEB-F5DD-D678-7018-8D5CD4D4347C}"/>
                </a:ext>
              </a:extLst>
            </p:cNvPr>
            <p:cNvSpPr/>
            <p:nvPr/>
          </p:nvSpPr>
          <p:spPr>
            <a:xfrm rot="16200000">
              <a:off x="7655832" y="953186"/>
              <a:ext cx="228245" cy="208241"/>
            </a:xfrm>
            <a:prstGeom prst="homePlate">
              <a:avLst>
                <a:gd name="adj" fmla="val 75915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200"/>
            </a:p>
          </p:txBody>
        </p:sp>
        <p:sp>
          <p:nvSpPr>
            <p:cNvPr id="21" name="Pentagon 20">
              <a:extLst>
                <a:ext uri="{FF2B5EF4-FFF2-40B4-BE49-F238E27FC236}">
                  <a16:creationId xmlns:a16="http://schemas.microsoft.com/office/drawing/2014/main" id="{DAB356C2-150A-37E0-A9A3-23419174F584}"/>
                </a:ext>
              </a:extLst>
            </p:cNvPr>
            <p:cNvSpPr/>
            <p:nvPr/>
          </p:nvSpPr>
          <p:spPr>
            <a:xfrm rot="16200000">
              <a:off x="8149696" y="944339"/>
              <a:ext cx="228245" cy="208241"/>
            </a:xfrm>
            <a:prstGeom prst="homePlate">
              <a:avLst>
                <a:gd name="adj" fmla="val 75915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2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1F1723-A4F1-6AE7-44AA-6577FDFE1C2F}"/>
                </a:ext>
              </a:extLst>
            </p:cNvPr>
            <p:cNvSpPr txBox="1"/>
            <p:nvPr/>
          </p:nvSpPr>
          <p:spPr>
            <a:xfrm rot="19549853">
              <a:off x="5109036" y="875685"/>
              <a:ext cx="1111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Synaptic network</a:t>
              </a:r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FCD47186-88AF-508C-D75E-8CDCC1510469}"/>
                </a:ext>
              </a:extLst>
            </p:cNvPr>
            <p:cNvSpPr/>
            <p:nvPr/>
          </p:nvSpPr>
          <p:spPr>
            <a:xfrm rot="19302293">
              <a:off x="5785478" y="1205597"/>
              <a:ext cx="373937" cy="32456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 sz="12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C336CF-A0D5-20A3-55D3-9AD2798C6914}"/>
                </a:ext>
              </a:extLst>
            </p:cNvPr>
            <p:cNvSpPr txBox="1"/>
            <p:nvPr/>
          </p:nvSpPr>
          <p:spPr>
            <a:xfrm>
              <a:off x="7524400" y="3061553"/>
              <a:ext cx="1314800" cy="4616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Programming Network</a:t>
              </a:r>
            </a:p>
          </p:txBody>
        </p: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F9649D81-A10E-5CD5-B70A-08FF9048DD17}"/>
                </a:ext>
              </a:extLst>
            </p:cNvPr>
            <p:cNvCxnSpPr>
              <a:stCxn id="49" idx="3"/>
              <a:endCxn id="24" idx="1"/>
            </p:cNvCxnSpPr>
            <p:nvPr/>
          </p:nvCxnSpPr>
          <p:spPr>
            <a:xfrm rot="16200000" flipH="1">
              <a:off x="6902849" y="2670834"/>
              <a:ext cx="561429" cy="681673"/>
            </a:xfrm>
            <a:prstGeom prst="bentConnector2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Elbow Connector 25">
              <a:extLst>
                <a:ext uri="{FF2B5EF4-FFF2-40B4-BE49-F238E27FC236}">
                  <a16:creationId xmlns:a16="http://schemas.microsoft.com/office/drawing/2014/main" id="{6F9A4A35-5569-51F5-25E2-3E7D4FF7B513}"/>
                </a:ext>
              </a:extLst>
            </p:cNvPr>
            <p:cNvCxnSpPr>
              <a:stCxn id="54" idx="5"/>
              <a:endCxn id="24" idx="0"/>
            </p:cNvCxnSpPr>
            <p:nvPr/>
          </p:nvCxnSpPr>
          <p:spPr>
            <a:xfrm>
              <a:off x="7318225" y="2732601"/>
              <a:ext cx="863575" cy="328952"/>
            </a:xfrm>
            <a:prstGeom prst="bentConnector2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46366B-3269-CA2A-C46C-44895C471E2B}"/>
                </a:ext>
              </a:extLst>
            </p:cNvPr>
            <p:cNvSpPr txBox="1"/>
            <p:nvPr/>
          </p:nvSpPr>
          <p:spPr>
            <a:xfrm>
              <a:off x="3678403" y="2910701"/>
              <a:ext cx="30412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Dense, highly scalable, neural networks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008DB39-D50C-BA9B-B9D8-8A3559349285}"/>
                </a:ext>
              </a:extLst>
            </p:cNvPr>
            <p:cNvGrpSpPr/>
            <p:nvPr/>
          </p:nvGrpSpPr>
          <p:grpSpPr>
            <a:xfrm>
              <a:off x="4512696" y="1544181"/>
              <a:ext cx="297200" cy="206446"/>
              <a:chOff x="2507806" y="2333861"/>
              <a:chExt cx="377138" cy="361745"/>
            </a:xfrm>
          </p:grpSpPr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id="{E7625A5F-954C-D5BF-2228-C7CAAF4D33AF}"/>
                  </a:ext>
                </a:extLst>
              </p:cNvPr>
              <p:cNvSpPr/>
              <p:nvPr/>
            </p:nvSpPr>
            <p:spPr>
              <a:xfrm>
                <a:off x="2509626" y="2526973"/>
                <a:ext cx="375318" cy="168633"/>
              </a:xfrm>
              <a:prstGeom prst="cube">
                <a:avLst>
                  <a:gd name="adj" fmla="val 65134"/>
                </a:avLst>
              </a:prstGeom>
              <a:solidFill>
                <a:srgbClr val="69BCBA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1200"/>
              </a:p>
            </p:txBody>
          </p:sp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id="{A321C7F1-F198-575E-561E-2BB1BF9D9B0A}"/>
                  </a:ext>
                </a:extLst>
              </p:cNvPr>
              <p:cNvSpPr/>
              <p:nvPr/>
            </p:nvSpPr>
            <p:spPr>
              <a:xfrm>
                <a:off x="2509627" y="2399571"/>
                <a:ext cx="368668" cy="236254"/>
              </a:xfrm>
              <a:prstGeom prst="cube">
                <a:avLst>
                  <a:gd name="adj" fmla="val 43372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1200"/>
              </a:p>
            </p:txBody>
          </p:sp>
          <p:sp>
            <p:nvSpPr>
              <p:cNvPr id="35" name="Cube 34">
                <a:extLst>
                  <a:ext uri="{FF2B5EF4-FFF2-40B4-BE49-F238E27FC236}">
                    <a16:creationId xmlns:a16="http://schemas.microsoft.com/office/drawing/2014/main" id="{63DDB2F0-4337-30CF-C57F-E9267F861C74}"/>
                  </a:ext>
                </a:extLst>
              </p:cNvPr>
              <p:cNvSpPr/>
              <p:nvPr/>
            </p:nvSpPr>
            <p:spPr>
              <a:xfrm>
                <a:off x="2507806" y="2333861"/>
                <a:ext cx="375318" cy="168633"/>
              </a:xfrm>
              <a:prstGeom prst="cube">
                <a:avLst>
                  <a:gd name="adj" fmla="val 65134"/>
                </a:avLst>
              </a:prstGeom>
              <a:solidFill>
                <a:srgbClr val="69BCBA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120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1AAEFC1-952C-06FE-8B09-7C16AF72EB53}"/>
                </a:ext>
              </a:extLst>
            </p:cNvPr>
            <p:cNvGrpSpPr/>
            <p:nvPr/>
          </p:nvGrpSpPr>
          <p:grpSpPr>
            <a:xfrm>
              <a:off x="6537608" y="875115"/>
              <a:ext cx="326920" cy="206446"/>
              <a:chOff x="2507806" y="2333861"/>
              <a:chExt cx="377138" cy="361745"/>
            </a:xfrm>
          </p:grpSpPr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1C09674D-9991-4A6D-321B-D0ACC170732F}"/>
                  </a:ext>
                </a:extLst>
              </p:cNvPr>
              <p:cNvSpPr/>
              <p:nvPr/>
            </p:nvSpPr>
            <p:spPr>
              <a:xfrm>
                <a:off x="2509626" y="2526973"/>
                <a:ext cx="375318" cy="168633"/>
              </a:xfrm>
              <a:prstGeom prst="cube">
                <a:avLst>
                  <a:gd name="adj" fmla="val 65134"/>
                </a:avLst>
              </a:prstGeom>
              <a:solidFill>
                <a:srgbClr val="69BCBA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1200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6447D8EB-2227-0847-D507-42478DDD0B03}"/>
                  </a:ext>
                </a:extLst>
              </p:cNvPr>
              <p:cNvSpPr/>
              <p:nvPr/>
            </p:nvSpPr>
            <p:spPr>
              <a:xfrm>
                <a:off x="2509627" y="2399571"/>
                <a:ext cx="368668" cy="236254"/>
              </a:xfrm>
              <a:prstGeom prst="cube">
                <a:avLst>
                  <a:gd name="adj" fmla="val 43372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1200"/>
              </a:p>
            </p:txBody>
          </p:sp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3D9785EF-750E-AF77-DCE1-B00013F675BD}"/>
                  </a:ext>
                </a:extLst>
              </p:cNvPr>
              <p:cNvSpPr/>
              <p:nvPr/>
            </p:nvSpPr>
            <p:spPr>
              <a:xfrm>
                <a:off x="2507806" y="2333861"/>
                <a:ext cx="375318" cy="168633"/>
              </a:xfrm>
              <a:prstGeom prst="cube">
                <a:avLst>
                  <a:gd name="adj" fmla="val 65134"/>
                </a:avLst>
              </a:prstGeom>
              <a:solidFill>
                <a:srgbClr val="69BCBA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US" sz="1200"/>
              </a:p>
            </p:txBody>
          </p: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9F53C42A-E06C-ACF2-5355-6D1854A69F95}"/>
                  </a:ext>
                </a:extLst>
              </p14:cNvPr>
              <p14:cNvContentPartPr/>
              <p14:nvPr/>
            </p14:nvContentPartPr>
            <p14:xfrm>
              <a:off x="6354305" y="3637282"/>
              <a:ext cx="582120" cy="42984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9F53C42A-E06C-ACF2-5355-6D1854A69F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45305" y="3628642"/>
                <a:ext cx="599760" cy="447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7" name="Group 226">
            <a:extLst>
              <a:ext uri="{FF2B5EF4-FFF2-40B4-BE49-F238E27FC236}">
                <a16:creationId xmlns:a16="http://schemas.microsoft.com/office/drawing/2014/main" id="{A6EEFEB4-3C26-AC69-032C-BA28CA045F82}"/>
              </a:ext>
            </a:extLst>
          </p:cNvPr>
          <p:cNvGrpSpPr/>
          <p:nvPr/>
        </p:nvGrpSpPr>
        <p:grpSpPr>
          <a:xfrm>
            <a:off x="7022105" y="3359002"/>
            <a:ext cx="1065600" cy="424800"/>
            <a:chOff x="7210371" y="2456451"/>
            <a:chExt cx="106560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74C7D944-9EDD-26B7-9D86-8493EEFC4034}"/>
                    </a:ext>
                  </a:extLst>
                </p14:cNvPr>
                <p14:cNvContentPartPr/>
                <p14:nvPr/>
              </p14:nvContentPartPr>
              <p14:xfrm>
                <a:off x="7210371" y="2456451"/>
                <a:ext cx="419760" cy="3988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74C7D944-9EDD-26B7-9D86-8493EEFC403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201371" y="2447811"/>
                  <a:ext cx="43740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D4D9CCC4-A969-2883-4714-A618D5DF0897}"/>
                    </a:ext>
                  </a:extLst>
                </p14:cNvPr>
                <p14:cNvContentPartPr/>
                <p14:nvPr/>
              </p14:nvContentPartPr>
              <p14:xfrm>
                <a:off x="7665771" y="2555091"/>
                <a:ext cx="309960" cy="3261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D4D9CCC4-A969-2883-4714-A618D5DF089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56771" y="2546091"/>
                  <a:ext cx="32760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D7ED4AEA-D69F-0A5F-2A48-93C085911770}"/>
                    </a:ext>
                  </a:extLst>
                </p14:cNvPr>
                <p14:cNvContentPartPr/>
                <p14:nvPr/>
              </p14:nvContentPartPr>
              <p14:xfrm>
                <a:off x="8000211" y="2513331"/>
                <a:ext cx="120960" cy="1962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D7ED4AEA-D69F-0A5F-2A48-93C08591177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91211" y="2504691"/>
                  <a:ext cx="1386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F353F371-45F4-8C18-B036-204868884634}"/>
                    </a:ext>
                  </a:extLst>
                </p14:cNvPr>
                <p14:cNvContentPartPr/>
                <p14:nvPr/>
              </p14:nvContentPartPr>
              <p14:xfrm>
                <a:off x="8133051" y="2556891"/>
                <a:ext cx="142920" cy="1472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F353F371-45F4-8C18-B036-20486888463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24051" y="2548251"/>
                  <a:ext cx="1605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FD5F3213-D22B-6570-E7E2-639DC74045E5}"/>
                    </a:ext>
                  </a:extLst>
                </p14:cNvPr>
                <p14:cNvContentPartPr/>
                <p14:nvPr/>
              </p14:nvContentPartPr>
              <p14:xfrm>
                <a:off x="7249611" y="2858571"/>
                <a:ext cx="979200" cy="219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FD5F3213-D22B-6570-E7E2-639DC74045E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240971" y="2849931"/>
                  <a:ext cx="996840" cy="3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190BF443-BC31-5657-E0B2-17D5A3472875}"/>
              </a:ext>
            </a:extLst>
          </p:cNvPr>
          <p:cNvGrpSpPr/>
          <p:nvPr/>
        </p:nvGrpSpPr>
        <p:grpSpPr>
          <a:xfrm>
            <a:off x="1209545" y="2175518"/>
            <a:ext cx="1739455" cy="1352684"/>
            <a:chOff x="1397811" y="1272967"/>
            <a:chExt cx="1739455" cy="135268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460B28B9-10A2-0015-5BD7-276B434FE1CB}"/>
                    </a:ext>
                  </a:extLst>
                </p14:cNvPr>
                <p14:cNvContentPartPr/>
                <p14:nvPr/>
              </p14:nvContentPartPr>
              <p14:xfrm>
                <a:off x="1850691" y="1969011"/>
                <a:ext cx="282240" cy="6469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460B28B9-10A2-0015-5BD7-276B434FE1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41691" y="1960371"/>
                  <a:ext cx="299880" cy="66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65E6C5EB-DFDA-90B0-A186-D10E352D6C0B}"/>
                    </a:ext>
                  </a:extLst>
                </p14:cNvPr>
                <p14:cNvContentPartPr/>
                <p14:nvPr/>
              </p14:nvContentPartPr>
              <p14:xfrm>
                <a:off x="1988571" y="2486331"/>
                <a:ext cx="191880" cy="1393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65E6C5EB-DFDA-90B0-A186-D10E352D6C0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979571" y="2477691"/>
                  <a:ext cx="2095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6F723390-8A29-495B-2B58-B89045BECC5F}"/>
                    </a:ext>
                  </a:extLst>
                </p14:cNvPr>
                <p14:cNvContentPartPr/>
                <p14:nvPr/>
              </p14:nvContentPartPr>
              <p14:xfrm>
                <a:off x="1419051" y="1491291"/>
                <a:ext cx="181800" cy="3625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6F723390-8A29-495B-2B58-B89045BECC5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410051" y="1482651"/>
                  <a:ext cx="19944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72838CB6-6CBF-BD57-04D3-4EAA68F9F3AB}"/>
                    </a:ext>
                  </a:extLst>
                </p14:cNvPr>
                <p14:cNvContentPartPr/>
                <p14:nvPr/>
              </p14:nvContentPartPr>
              <p14:xfrm>
                <a:off x="1629291" y="1556451"/>
                <a:ext cx="652320" cy="2044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72838CB6-6CBF-BD57-04D3-4EAA68F9F3A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20291" y="1547811"/>
                  <a:ext cx="6699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278BE4A9-EE50-3228-CEE9-7DE523589E7B}"/>
                    </a:ext>
                  </a:extLst>
                </p14:cNvPr>
                <p14:cNvContentPartPr/>
                <p14:nvPr/>
              </p14:nvContentPartPr>
              <p14:xfrm>
                <a:off x="1479171" y="1769571"/>
                <a:ext cx="880920" cy="1526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278BE4A9-EE50-3228-CEE9-7DE523589E7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70171" y="1760931"/>
                  <a:ext cx="8985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3D40CB28-7E75-BAB4-B229-EAF5B6FA1ED8}"/>
                    </a:ext>
                  </a:extLst>
                </p14:cNvPr>
                <p14:cNvContentPartPr/>
                <p14:nvPr/>
              </p14:nvContentPartPr>
              <p14:xfrm>
                <a:off x="1397811" y="1938771"/>
                <a:ext cx="122040" cy="97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3D40CB28-7E75-BAB4-B229-EAF5B6FA1ED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388811" y="1929771"/>
                  <a:ext cx="1396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719E305B-08D0-E563-7FBA-F37562A7C320}"/>
                    </a:ext>
                  </a:extLst>
                </p14:cNvPr>
                <p14:cNvContentPartPr/>
                <p14:nvPr/>
              </p14:nvContentPartPr>
              <p14:xfrm>
                <a:off x="2440306" y="1467727"/>
                <a:ext cx="360" cy="1526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719E305B-08D0-E563-7FBA-F37562A7C32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431666" y="1458727"/>
                  <a:ext cx="180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DE44AB03-529A-705F-345A-57C63ADDFE81}"/>
                    </a:ext>
                  </a:extLst>
                </p14:cNvPr>
                <p14:cNvContentPartPr/>
                <p14:nvPr/>
              </p14:nvContentPartPr>
              <p14:xfrm>
                <a:off x="2338426" y="1519567"/>
                <a:ext cx="218880" cy="3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DE44AB03-529A-705F-345A-57C63ADDFE8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329426" y="1510567"/>
                  <a:ext cx="236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83F29490-060B-DCD9-2CAD-C03D6C2BFEAF}"/>
                    </a:ext>
                  </a:extLst>
                </p14:cNvPr>
                <p14:cNvContentPartPr/>
                <p14:nvPr/>
              </p14:nvContentPartPr>
              <p14:xfrm>
                <a:off x="2617066" y="1274407"/>
                <a:ext cx="520200" cy="2937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83F29490-060B-DCD9-2CAD-C03D6C2BFE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608426" y="1265767"/>
                  <a:ext cx="53784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65F33FE9-E9B1-9565-C484-024750891D70}"/>
                    </a:ext>
                  </a:extLst>
                </p14:cNvPr>
                <p14:cNvContentPartPr/>
                <p14:nvPr/>
              </p14:nvContentPartPr>
              <p14:xfrm>
                <a:off x="2789146" y="1272967"/>
                <a:ext cx="40320" cy="464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65F33FE9-E9B1-9565-C484-024750891D7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780506" y="1263967"/>
                  <a:ext cx="579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CD14546D-E3C9-34FF-9D50-EA5E5F432BED}"/>
                    </a:ext>
                  </a:extLst>
                </p14:cNvPr>
                <p14:cNvContentPartPr/>
                <p14:nvPr/>
              </p14:nvContentPartPr>
              <p14:xfrm>
                <a:off x="2335546" y="1654927"/>
                <a:ext cx="750240" cy="1224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CD14546D-E3C9-34FF-9D50-EA5E5F432BE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326906" y="1646287"/>
                  <a:ext cx="767880" cy="14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5EF7E8D2-075D-7DD5-1398-75B4FC73A8EB}"/>
                  </a:ext>
                </a:extLst>
              </p14:cNvPr>
              <p14:cNvContentPartPr/>
              <p14:nvPr/>
            </p14:nvContentPartPr>
            <p14:xfrm>
              <a:off x="2101920" y="6505238"/>
              <a:ext cx="360" cy="684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5EF7E8D2-075D-7DD5-1398-75B4FC73A8E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93280" y="6496238"/>
                <a:ext cx="18000" cy="24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4" name="Group 243">
            <a:extLst>
              <a:ext uri="{FF2B5EF4-FFF2-40B4-BE49-F238E27FC236}">
                <a16:creationId xmlns:a16="http://schemas.microsoft.com/office/drawing/2014/main" id="{AEBC3CB1-D990-4DD0-AFCF-811F1A387116}"/>
              </a:ext>
            </a:extLst>
          </p:cNvPr>
          <p:cNvGrpSpPr/>
          <p:nvPr/>
        </p:nvGrpSpPr>
        <p:grpSpPr>
          <a:xfrm>
            <a:off x="7176840" y="5409781"/>
            <a:ext cx="996840" cy="434880"/>
            <a:chOff x="7365106" y="4080247"/>
            <a:chExt cx="996840" cy="43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FB6FA85B-D33F-7F11-46AB-3FDBF0EBF6CB}"/>
                    </a:ext>
                  </a:extLst>
                </p14:cNvPr>
                <p14:cNvContentPartPr/>
                <p14:nvPr/>
              </p14:nvContentPartPr>
              <p14:xfrm>
                <a:off x="7365106" y="4088167"/>
                <a:ext cx="478800" cy="2840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FB6FA85B-D33F-7F11-46AB-3FDBF0EBF6C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356466" y="4079167"/>
                  <a:ext cx="4964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025167B5-64CC-4B8A-71E0-FA1386CD5DDF}"/>
                    </a:ext>
                  </a:extLst>
                </p14:cNvPr>
                <p14:cNvContentPartPr/>
                <p14:nvPr/>
              </p14:nvContentPartPr>
              <p14:xfrm>
                <a:off x="7747786" y="4184287"/>
                <a:ext cx="108720" cy="3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025167B5-64CC-4B8A-71E0-FA1386CD5DD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738786" y="4175287"/>
                  <a:ext cx="126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EFB2F63E-27EF-2B00-1247-0F53E54DEFAC}"/>
                    </a:ext>
                  </a:extLst>
                </p14:cNvPr>
                <p14:cNvContentPartPr/>
                <p14:nvPr/>
              </p14:nvContentPartPr>
              <p14:xfrm>
                <a:off x="8004106" y="4080247"/>
                <a:ext cx="130680" cy="30168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EFB2F63E-27EF-2B00-1247-0F53E54DEFA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995106" y="4071607"/>
                  <a:ext cx="14832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3334C2A1-06D3-B161-B731-751EEFC9B033}"/>
                    </a:ext>
                  </a:extLst>
                </p14:cNvPr>
                <p14:cNvContentPartPr/>
                <p14:nvPr/>
              </p14:nvContentPartPr>
              <p14:xfrm>
                <a:off x="8006986" y="4220647"/>
                <a:ext cx="101880" cy="360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3334C2A1-06D3-B161-B731-751EEFC9B03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998346" y="4211647"/>
                  <a:ext cx="1195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BA61F7B6-008F-5B09-10FF-4C4E0AA452BA}"/>
                    </a:ext>
                  </a:extLst>
                </p14:cNvPr>
                <p14:cNvContentPartPr/>
                <p14:nvPr/>
              </p14:nvContentPartPr>
              <p14:xfrm>
                <a:off x="8180146" y="4152607"/>
                <a:ext cx="167040" cy="12744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BA61F7B6-008F-5B09-10FF-4C4E0AA452B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171506" y="4143967"/>
                  <a:ext cx="18468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85EEAA13-4184-9C05-263D-78D77C3B0034}"/>
                    </a:ext>
                  </a:extLst>
                </p14:cNvPr>
                <p14:cNvContentPartPr/>
                <p14:nvPr/>
              </p14:nvContentPartPr>
              <p14:xfrm>
                <a:off x="8253586" y="4379407"/>
                <a:ext cx="5040" cy="3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85EEAA13-4184-9C05-263D-78D77C3B003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244586" y="4370407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463E1EEE-E17F-3684-6B21-81C778DA1922}"/>
                    </a:ext>
                  </a:extLst>
                </p14:cNvPr>
                <p14:cNvContentPartPr/>
                <p14:nvPr/>
              </p14:nvContentPartPr>
              <p14:xfrm>
                <a:off x="8325226" y="4379407"/>
                <a:ext cx="5760" cy="3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463E1EEE-E17F-3684-6B21-81C778DA192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316226" y="4370407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254636DF-9E1D-8C20-B5F2-73ABDCA825E4}"/>
                    </a:ext>
                  </a:extLst>
                </p14:cNvPr>
                <p14:cNvContentPartPr/>
                <p14:nvPr/>
              </p14:nvContentPartPr>
              <p14:xfrm>
                <a:off x="7383106" y="4472647"/>
                <a:ext cx="978840" cy="4248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254636DF-9E1D-8C20-B5F2-73ABDCA825E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374466" y="4464007"/>
                  <a:ext cx="996480" cy="60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72E820D0-D539-2BEB-B368-DA6045F2EB87}"/>
                  </a:ext>
                </a:extLst>
              </p14:cNvPr>
              <p14:cNvContentPartPr/>
              <p14:nvPr/>
            </p14:nvContentPartPr>
            <p14:xfrm>
              <a:off x="1025880" y="2022181"/>
              <a:ext cx="2139120" cy="852120"/>
            </p14:xfrm>
          </p:contentPart>
        </mc:Choice>
        <mc:Fallback xmlns=""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72E820D0-D539-2BEB-B368-DA6045F2EB8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17240" y="2013541"/>
                <a:ext cx="2156760" cy="86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DF2B6588-2F73-4142-2964-AB45B05A40AF}"/>
                  </a:ext>
                </a:extLst>
              </p14:cNvPr>
              <p14:cNvContentPartPr/>
              <p14:nvPr/>
            </p14:nvContentPartPr>
            <p14:xfrm>
              <a:off x="6874800" y="3187501"/>
              <a:ext cx="1385640" cy="855720"/>
            </p14:xfrm>
          </p:contentPart>
        </mc:Choice>
        <mc:Fallback xmlns=""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DF2B6588-2F73-4142-2964-AB45B05A40A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866160" y="3178501"/>
                <a:ext cx="1403280" cy="87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98D7E5FE-DD96-2A5E-1E1E-E5EA18CAF1E2}"/>
                  </a:ext>
                </a:extLst>
              </p14:cNvPr>
              <p14:cNvContentPartPr/>
              <p14:nvPr/>
            </p14:nvContentPartPr>
            <p14:xfrm>
              <a:off x="6934200" y="5114941"/>
              <a:ext cx="1549440" cy="879840"/>
            </p14:xfrm>
          </p:contentPart>
        </mc:Choice>
        <mc:Fallback xmlns=""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98D7E5FE-DD96-2A5E-1E1E-E5EA18CAF1E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925200" y="5106301"/>
                <a:ext cx="1567080" cy="897480"/>
              </a:xfrm>
              <a:prstGeom prst="rect">
                <a:avLst/>
              </a:prstGeom>
            </p:spPr>
          </p:pic>
        </mc:Fallback>
      </mc:AlternateContent>
      <p:sp>
        <p:nvSpPr>
          <p:cNvPr id="216" name="TextBox 215">
            <a:extLst>
              <a:ext uri="{FF2B5EF4-FFF2-40B4-BE49-F238E27FC236}">
                <a16:creationId xmlns:a16="http://schemas.microsoft.com/office/drawing/2014/main" id="{7CD87C43-20CB-CA4E-6263-45C7F07FE82F}"/>
              </a:ext>
            </a:extLst>
          </p:cNvPr>
          <p:cNvSpPr txBox="1"/>
          <p:nvPr/>
        </p:nvSpPr>
        <p:spPr>
          <a:xfrm>
            <a:off x="1645456" y="607119"/>
            <a:ext cx="5655715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/>
            <a:r>
              <a:rPr lang="en-US" sz="1600" dirty="0"/>
              <a:t>On-chip </a:t>
            </a:r>
            <a:r>
              <a:rPr lang="en-US" sz="1600" dirty="0">
                <a:sym typeface="Wingdings" pitchFamily="2" charset="2"/>
              </a:rPr>
              <a:t> Instant (don’t need cloud upload/download)</a:t>
            </a:r>
          </a:p>
          <a:p>
            <a:pPr marL="285750" indent="-285750" algn="l"/>
            <a:r>
              <a:rPr lang="en-US" sz="1600" dirty="0">
                <a:sym typeface="Wingdings" pitchFamily="2" charset="2"/>
              </a:rPr>
              <a:t>Cloud could be unavailable or unreliable</a:t>
            </a:r>
          </a:p>
          <a:p>
            <a:pPr marL="285750" indent="-285750" algn="l"/>
            <a:r>
              <a:rPr lang="en-US" sz="1600" dirty="0">
                <a:highlight>
                  <a:srgbClr val="FFFF00"/>
                </a:highlight>
                <a:sym typeface="Wingdings" pitchFamily="2" charset="2"/>
              </a:rPr>
              <a:t>EDGE INTELLIGENCE</a:t>
            </a:r>
            <a:endParaRPr lang="en-US" sz="1600" dirty="0">
              <a:highlight>
                <a:srgbClr val="FFFF00"/>
              </a:highlight>
            </a:endParaRPr>
          </a:p>
        </p:txBody>
      </p:sp>
      <p:sp>
        <p:nvSpPr>
          <p:cNvPr id="218" name="Rounded Rectangle 217">
            <a:extLst>
              <a:ext uri="{FF2B5EF4-FFF2-40B4-BE49-F238E27FC236}">
                <a16:creationId xmlns:a16="http://schemas.microsoft.com/office/drawing/2014/main" id="{40AE3669-54C5-BF0C-B8BD-AEA442369492}"/>
              </a:ext>
            </a:extLst>
          </p:cNvPr>
          <p:cNvSpPr/>
          <p:nvPr/>
        </p:nvSpPr>
        <p:spPr>
          <a:xfrm>
            <a:off x="1552583" y="534273"/>
            <a:ext cx="5834920" cy="1107896"/>
          </a:xfrm>
          <a:prstGeom prst="round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23" name="Audio 222">
            <a:hlinkClick r:id="" action="ppaction://media"/>
            <a:extLst>
              <a:ext uri="{FF2B5EF4-FFF2-40B4-BE49-F238E27FC236}">
                <a16:creationId xmlns:a16="http://schemas.microsoft.com/office/drawing/2014/main" id="{DA36E153-B23A-B475-4893-B9D86810C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3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14213"/>
    </mc:Choice>
    <mc:Fallback>
      <p:transition advClick="0" advTm="11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1FD90-8AAF-3B54-2C87-860B92574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87" name="Picture 86" descr="Diagram of a computer network diagram&#10;&#10;Description automatically generated">
            <a:extLst>
              <a:ext uri="{FF2B5EF4-FFF2-40B4-BE49-F238E27FC236}">
                <a16:creationId xmlns:a16="http://schemas.microsoft.com/office/drawing/2014/main" id="{60FC4978-BACA-ECA6-B207-22F2D3CF4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11" y="-136525"/>
            <a:ext cx="705937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BF51B8-3FDE-FB5B-E772-6B89EA56109A}"/>
              </a:ext>
            </a:extLst>
          </p:cNvPr>
          <p:cNvSpPr txBox="1"/>
          <p:nvPr/>
        </p:nvSpPr>
        <p:spPr>
          <a:xfrm>
            <a:off x="2752619" y="-45269"/>
            <a:ext cx="3336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Stack them for depth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CF545F-682D-07F1-EA61-DB3EDDFEA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73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8037">
        <p159:morph option="byObject"/>
      </p:transition>
    </mc:Choice>
    <mc:Fallback>
      <p:transition spd="slow" advClick="0" advTm="8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2BBBE5-056C-C8C6-5FEE-494DA7FB8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2050" name="Picture 2" descr="img">
            <a:extLst>
              <a:ext uri="{FF2B5EF4-FFF2-40B4-BE49-F238E27FC236}">
                <a16:creationId xmlns:a16="http://schemas.microsoft.com/office/drawing/2014/main" id="{586846FD-DA85-949B-1055-A04D5D71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495800" cy="205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37872B-F068-9D09-2A95-F6CB9F483249}"/>
              </a:ext>
            </a:extLst>
          </p:cNvPr>
          <p:cNvSpPr txBox="1"/>
          <p:nvPr/>
        </p:nvSpPr>
        <p:spPr>
          <a:xfrm>
            <a:off x="1355434" y="2743200"/>
            <a:ext cx="2714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/>
              <a:t>IEEE Spectrum, May 2017</a:t>
            </a:r>
          </a:p>
        </p:txBody>
      </p:sp>
      <p:pic>
        <p:nvPicPr>
          <p:cNvPr id="2052" name="Picture 4" descr="Fig. 1">
            <a:extLst>
              <a:ext uri="{FF2B5EF4-FFF2-40B4-BE49-F238E27FC236}">
                <a16:creationId xmlns:a16="http://schemas.microsoft.com/office/drawing/2014/main" id="{5C744EB9-D2A3-5018-71F3-5010E4D8B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39" y="3776247"/>
            <a:ext cx="60960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6576F0-475B-2024-89FF-EB093281EDCB}"/>
              </a:ext>
            </a:extLst>
          </p:cNvPr>
          <p:cNvSpPr txBox="1"/>
          <p:nvPr/>
        </p:nvSpPr>
        <p:spPr>
          <a:xfrm>
            <a:off x="834489" y="6231523"/>
            <a:ext cx="7023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600" dirty="0"/>
              <a:t>Catherine Schumann et al, Nature Computational Science 2, 10 (Jan 22)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658309-D240-93D0-0897-DB43ECAA4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42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43276">
        <p159:morph option="byObject"/>
      </p:transition>
    </mc:Choice>
    <mc:Fallback>
      <p:transition spd="slow" advClick="0" advTm="43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F6BFF-6001-12C2-E807-B18BFD9A3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13EC1-B7D1-CF60-F073-CC91AEC27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9922664-1C02-DC1B-A26B-1F8064C71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900" y="-76200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 10</a:t>
            </a:r>
          </a:p>
        </p:txBody>
      </p:sp>
      <p:pic>
        <p:nvPicPr>
          <p:cNvPr id="10" name="Picture 9" descr="A black atom with black circles and black dots&#10;&#10;Description automatically generated">
            <a:extLst>
              <a:ext uri="{FF2B5EF4-FFF2-40B4-BE49-F238E27FC236}">
                <a16:creationId xmlns:a16="http://schemas.microsoft.com/office/drawing/2014/main" id="{2349458F-87C8-DDA7-19C1-7C99DBCD9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10" y="934240"/>
            <a:ext cx="2057400" cy="2398720"/>
          </a:xfrm>
          <a:prstGeom prst="rect">
            <a:avLst/>
          </a:prstGeom>
        </p:spPr>
      </p:pic>
      <p:pic>
        <p:nvPicPr>
          <p:cNvPr id="12" name="Picture 11" descr="A graph with a red line&#10;&#10;Description automatically generated">
            <a:extLst>
              <a:ext uri="{FF2B5EF4-FFF2-40B4-BE49-F238E27FC236}">
                <a16:creationId xmlns:a16="http://schemas.microsoft.com/office/drawing/2014/main" id="{ED70F5E1-8D16-9E6A-D83D-F9607D0C9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39" y="1040320"/>
            <a:ext cx="2704655" cy="2333428"/>
          </a:xfrm>
          <a:prstGeom prst="rect">
            <a:avLst/>
          </a:prstGeom>
        </p:spPr>
      </p:pic>
      <p:pic>
        <p:nvPicPr>
          <p:cNvPr id="14" name="Picture 13" descr="A screenshot of a whiteboard&#10;&#10;Description automatically generated">
            <a:extLst>
              <a:ext uri="{FF2B5EF4-FFF2-40B4-BE49-F238E27FC236}">
                <a16:creationId xmlns:a16="http://schemas.microsoft.com/office/drawing/2014/main" id="{58A7BF17-9576-DF0D-F2DA-ED0D0C292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0" y="1043308"/>
            <a:ext cx="1873250" cy="23334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DC9F87-E95E-94AE-0A02-C700F7E0B4AF}"/>
              </a:ext>
            </a:extLst>
          </p:cNvPr>
          <p:cNvSpPr txBox="1"/>
          <p:nvPr/>
        </p:nvSpPr>
        <p:spPr>
          <a:xfrm>
            <a:off x="623883" y="3634108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Dynamics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CA09E8-A2AE-7B67-0596-CCA6719A1009}"/>
              </a:ext>
            </a:extLst>
          </p:cNvPr>
          <p:cNvSpPr txBox="1"/>
          <p:nvPr/>
        </p:nvSpPr>
        <p:spPr>
          <a:xfrm>
            <a:off x="2928096" y="3557908"/>
            <a:ext cx="1571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Path Integrals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A8EF7-67FE-B878-956C-1336AAFB2D17}"/>
              </a:ext>
            </a:extLst>
          </p:cNvPr>
          <p:cNvSpPr txBox="1"/>
          <p:nvPr/>
        </p:nvSpPr>
        <p:spPr>
          <a:xfrm>
            <a:off x="6435262" y="3611880"/>
            <a:ext cx="2015295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Quantum Spins</a:t>
            </a:r>
          </a:p>
          <a:p>
            <a:pPr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Interfering States</a:t>
            </a:r>
          </a:p>
        </p:txBody>
      </p:sp>
      <p:pic>
        <p:nvPicPr>
          <p:cNvPr id="20" name="Picture 19" descr="Chart, surface chart&#10;&#10;Description automatically generated">
            <a:extLst>
              <a:ext uri="{FF2B5EF4-FFF2-40B4-BE49-F238E27FC236}">
                <a16:creationId xmlns:a16="http://schemas.microsoft.com/office/drawing/2014/main" id="{A19B4BD8-6A68-83A6-8305-AFCE614349C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11" y="4786926"/>
            <a:ext cx="2455854" cy="1548958"/>
          </a:xfrm>
          <a:prstGeom prst="rect">
            <a:avLst/>
          </a:prstGeom>
        </p:spPr>
      </p:pic>
      <p:pic>
        <p:nvPicPr>
          <p:cNvPr id="21" name="Picture 9" descr="hqdefault.jpg">
            <a:extLst>
              <a:ext uri="{FF2B5EF4-FFF2-40B4-BE49-F238E27FC236}">
                <a16:creationId xmlns:a16="http://schemas.microsoft.com/office/drawing/2014/main" id="{2B49A0BB-8BC7-A080-F999-82C32DF223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536" y="4698010"/>
            <a:ext cx="2125365" cy="159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5C5DBF9A-AD59-C616-3F1F-61AB5A316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58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75029">
        <p159:morph option="byObject"/>
      </p:transition>
    </mc:Choice>
    <mc:Fallback>
      <p:transition spd="slow" advClick="0" advTm="75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775002" y="-52093"/>
            <a:ext cx="5888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Recall the Problem – Electrons in a solid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589ECE-902C-9356-BA0A-0B0C68541CCD}"/>
              </a:ext>
            </a:extLst>
          </p:cNvPr>
          <p:cNvGrpSpPr/>
          <p:nvPr/>
        </p:nvGrpSpPr>
        <p:grpSpPr>
          <a:xfrm>
            <a:off x="888039" y="926154"/>
            <a:ext cx="259200" cy="361080"/>
            <a:chOff x="1439094" y="1257732"/>
            <a:chExt cx="259200" cy="36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6E1DD2A-5FDF-D263-C93C-7A061847A62C}"/>
                    </a:ext>
                  </a:extLst>
                </p14:cNvPr>
                <p14:cNvContentPartPr/>
                <p14:nvPr/>
              </p14:nvContentPartPr>
              <p14:xfrm>
                <a:off x="1439094" y="1257732"/>
                <a:ext cx="259200" cy="361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6E1DD2A-5FDF-D263-C93C-7A061847A62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30094" y="1249092"/>
                  <a:ext cx="27684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720548E-BEE9-2109-69E4-D8C9CA5F51A2}"/>
                    </a:ext>
                  </a:extLst>
                </p14:cNvPr>
                <p14:cNvContentPartPr/>
                <p14:nvPr/>
              </p14:nvContentPartPr>
              <p14:xfrm>
                <a:off x="1459974" y="1453932"/>
                <a:ext cx="131040" cy="57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720548E-BEE9-2109-69E4-D8C9CA5F51A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50974" y="1444932"/>
                  <a:ext cx="148680" cy="2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1A2CB23-009F-AFDC-829D-0439B8D52A49}"/>
                  </a:ext>
                </a:extLst>
              </p14:cNvPr>
              <p14:cNvContentPartPr/>
              <p14:nvPr/>
            </p14:nvContentPartPr>
            <p14:xfrm>
              <a:off x="882999" y="740034"/>
              <a:ext cx="177480" cy="594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1A2CB23-009F-AFDC-829D-0439B8D52A4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3999" y="731034"/>
                <a:ext cx="19512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1560F18-5C67-857B-FD6B-64C350CAE98F}"/>
                  </a:ext>
                </a:extLst>
              </p14:cNvPr>
              <p14:cNvContentPartPr/>
              <p14:nvPr/>
            </p14:nvContentPartPr>
            <p14:xfrm>
              <a:off x="1344519" y="1065474"/>
              <a:ext cx="77400" cy="28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1560F18-5C67-857B-FD6B-64C350CAE98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35561" y="1056474"/>
                <a:ext cx="94958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EFC6F72-539C-38B1-D987-4B509A091045}"/>
                  </a:ext>
                </a:extLst>
              </p14:cNvPr>
              <p14:cNvContentPartPr/>
              <p14:nvPr/>
            </p14:nvContentPartPr>
            <p14:xfrm>
              <a:off x="1349199" y="1156914"/>
              <a:ext cx="795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EFC6F72-539C-38B1-D987-4B509A09104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40199" y="1147914"/>
                <a:ext cx="972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B5548372-EDA5-D805-0B1C-B562237BDCDC}"/>
              </a:ext>
            </a:extLst>
          </p:cNvPr>
          <p:cNvGrpSpPr/>
          <p:nvPr/>
        </p:nvGrpSpPr>
        <p:grpSpPr>
          <a:xfrm>
            <a:off x="2991159" y="1133874"/>
            <a:ext cx="219240" cy="255960"/>
            <a:chOff x="3542214" y="1465452"/>
            <a:chExt cx="219240" cy="25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059B192-19CA-BCDD-5907-ADD1C29B2AC0}"/>
                    </a:ext>
                  </a:extLst>
                </p14:cNvPr>
                <p14:cNvContentPartPr/>
                <p14:nvPr/>
              </p14:nvContentPartPr>
              <p14:xfrm>
                <a:off x="3587214" y="1599372"/>
                <a:ext cx="174240" cy="2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059B192-19CA-BCDD-5907-ADD1C29B2AC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78214" y="1590372"/>
                  <a:ext cx="191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49E55A8-4AA7-8187-DEB1-40CC509EB6BF}"/>
                    </a:ext>
                  </a:extLst>
                </p14:cNvPr>
                <p14:cNvContentPartPr/>
                <p14:nvPr/>
              </p14:nvContentPartPr>
              <p14:xfrm>
                <a:off x="3649494" y="1465452"/>
                <a:ext cx="9000" cy="255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49E55A8-4AA7-8187-DEB1-40CC509EB6B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640854" y="1456812"/>
                  <a:ext cx="2664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AEF73E1-7932-B9C1-26F8-1E4B8E467524}"/>
                    </a:ext>
                  </a:extLst>
                </p14:cNvPr>
                <p14:cNvContentPartPr/>
                <p14:nvPr/>
              </p14:nvContentPartPr>
              <p14:xfrm>
                <a:off x="3542214" y="1620252"/>
                <a:ext cx="5724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AEF73E1-7932-B9C1-26F8-1E4B8E46752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533574" y="1611252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0519BE3-5037-D71B-06BA-C2C21FA4A8CE}"/>
                  </a:ext>
                </a:extLst>
              </p14:cNvPr>
              <p14:cNvContentPartPr/>
              <p14:nvPr/>
            </p14:nvContentPartPr>
            <p14:xfrm>
              <a:off x="1937079" y="1335114"/>
              <a:ext cx="753120" cy="126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0519BE3-5037-D71B-06BA-C2C21FA4A8C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928079" y="1326114"/>
                <a:ext cx="77076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26457DE-F651-9A69-72A7-C1BDC975D682}"/>
                  </a:ext>
                </a:extLst>
              </p14:cNvPr>
              <p14:cNvContentPartPr/>
              <p14:nvPr/>
            </p14:nvContentPartPr>
            <p14:xfrm>
              <a:off x="2230119" y="1445634"/>
              <a:ext cx="204120" cy="256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26457DE-F651-9A69-72A7-C1BDC975D68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221135" y="1436634"/>
                <a:ext cx="221729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501A46F-ABB5-2EFE-5641-D92018A495C1}"/>
                  </a:ext>
                </a:extLst>
              </p14:cNvPr>
              <p14:cNvContentPartPr/>
              <p14:nvPr/>
            </p14:nvContentPartPr>
            <p14:xfrm>
              <a:off x="1774719" y="728154"/>
              <a:ext cx="190800" cy="10821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501A46F-ABB5-2EFE-5641-D92018A495C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765719" y="719154"/>
                <a:ext cx="208440" cy="109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15D01818-6945-1691-E456-73247259FCC2}"/>
              </a:ext>
            </a:extLst>
          </p:cNvPr>
          <p:cNvGrpSpPr/>
          <p:nvPr/>
        </p:nvGrpSpPr>
        <p:grpSpPr>
          <a:xfrm>
            <a:off x="3663999" y="718794"/>
            <a:ext cx="282240" cy="994680"/>
            <a:chOff x="4215054" y="1050372"/>
            <a:chExt cx="282240" cy="99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55643DA-95C6-2B06-665B-54C6014FDA53}"/>
                    </a:ext>
                  </a:extLst>
                </p14:cNvPr>
                <p14:cNvContentPartPr/>
                <p14:nvPr/>
              </p14:nvContentPartPr>
              <p14:xfrm>
                <a:off x="4215054" y="1468692"/>
                <a:ext cx="122040" cy="199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55643DA-95C6-2B06-665B-54C6014FDA5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206414" y="1459692"/>
                  <a:ext cx="13968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B38A500-8FCD-78B7-6844-6CE64ECB3B23}"/>
                    </a:ext>
                  </a:extLst>
                </p14:cNvPr>
                <p14:cNvContentPartPr/>
                <p14:nvPr/>
              </p14:nvContentPartPr>
              <p14:xfrm>
                <a:off x="4295694" y="1050372"/>
                <a:ext cx="201600" cy="9946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B38A500-8FCD-78B7-6844-6CE64ECB3B2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87054" y="1041732"/>
                  <a:ext cx="219240" cy="101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8C52E92A-81A2-42D1-FA0C-2DF278223A88}"/>
                  </a:ext>
                </a:extLst>
              </p14:cNvPr>
              <p14:cNvContentPartPr/>
              <p14:nvPr/>
            </p14:nvContentPartPr>
            <p14:xfrm>
              <a:off x="3390759" y="1119114"/>
              <a:ext cx="263160" cy="269640"/>
            </p14:xfrm>
          </p:contentPart>
        </mc:Choice>
        <mc:Fallback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8C52E92A-81A2-42D1-FA0C-2DF278223A8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381759" y="1110114"/>
                <a:ext cx="280800" cy="28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93" name="Group 292">
            <a:extLst>
              <a:ext uri="{FF2B5EF4-FFF2-40B4-BE49-F238E27FC236}">
                <a16:creationId xmlns:a16="http://schemas.microsoft.com/office/drawing/2014/main" id="{327113A7-F553-EB66-4234-D71E0AEC0892}"/>
              </a:ext>
            </a:extLst>
          </p:cNvPr>
          <p:cNvGrpSpPr/>
          <p:nvPr/>
        </p:nvGrpSpPr>
        <p:grpSpPr>
          <a:xfrm>
            <a:off x="1933479" y="819234"/>
            <a:ext cx="733320" cy="351360"/>
            <a:chOff x="2484534" y="1150812"/>
            <a:chExt cx="733320" cy="35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1CBB802-E843-3BBE-D007-7FF92B4D80E1}"/>
                    </a:ext>
                  </a:extLst>
                </p14:cNvPr>
                <p14:cNvContentPartPr/>
                <p14:nvPr/>
              </p14:nvContentPartPr>
              <p14:xfrm>
                <a:off x="2484534" y="1235412"/>
                <a:ext cx="120960" cy="266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1CBB802-E843-3BBE-D007-7FF92B4D80E1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475894" y="1226772"/>
                  <a:ext cx="13860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71C14F5-D0C0-653A-EBF4-D70639EFFDA4}"/>
                    </a:ext>
                  </a:extLst>
                </p14:cNvPr>
                <p14:cNvContentPartPr/>
                <p14:nvPr/>
              </p14:nvContentPartPr>
              <p14:xfrm>
                <a:off x="2623854" y="1160892"/>
                <a:ext cx="89280" cy="12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71C14F5-D0C0-653A-EBF4-D70639EFFDA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614854" y="1152252"/>
                  <a:ext cx="1069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FD50E69-B458-9ED4-EFB7-2A7B52BA6A39}"/>
                    </a:ext>
                  </a:extLst>
                </p14:cNvPr>
                <p14:cNvContentPartPr/>
                <p14:nvPr/>
              </p14:nvContentPartPr>
              <p14:xfrm>
                <a:off x="2662014" y="1187532"/>
                <a:ext cx="360" cy="84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FD50E69-B458-9ED4-EFB7-2A7B52BA6A3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653374" y="1178532"/>
                  <a:ext cx="1800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987E70C-CFE0-E1EC-C37C-60264917046B}"/>
                    </a:ext>
                  </a:extLst>
                </p14:cNvPr>
                <p14:cNvContentPartPr/>
                <p14:nvPr/>
              </p14:nvContentPartPr>
              <p14:xfrm>
                <a:off x="2618814" y="1150812"/>
                <a:ext cx="70200" cy="46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987E70C-CFE0-E1EC-C37C-60264917046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609814" y="1141812"/>
                  <a:ext cx="878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379BD72-D997-2642-846E-0D8A0B77A50C}"/>
                    </a:ext>
                  </a:extLst>
                </p14:cNvPr>
                <p14:cNvContentPartPr/>
                <p14:nvPr/>
              </p14:nvContentPartPr>
              <p14:xfrm>
                <a:off x="2767854" y="1271412"/>
                <a:ext cx="277200" cy="190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379BD72-D997-2642-846E-0D8A0B77A50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759214" y="1262412"/>
                  <a:ext cx="29484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6F9EA27-B2CB-56D5-7E59-2BCFB3B0DF8B}"/>
                    </a:ext>
                  </a:extLst>
                </p14:cNvPr>
                <p14:cNvContentPartPr/>
                <p14:nvPr/>
              </p14:nvContentPartPr>
              <p14:xfrm>
                <a:off x="3139374" y="1183572"/>
                <a:ext cx="78480" cy="267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6F9EA27-B2CB-56D5-7E59-2BCFB3B0DF8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130734" y="1174572"/>
                  <a:ext cx="96120" cy="28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4" name="Group 493">
            <a:extLst>
              <a:ext uri="{FF2B5EF4-FFF2-40B4-BE49-F238E27FC236}">
                <a16:creationId xmlns:a16="http://schemas.microsoft.com/office/drawing/2014/main" id="{EEA988CB-C659-7FC2-F08F-E619865270B7}"/>
              </a:ext>
            </a:extLst>
          </p:cNvPr>
          <p:cNvGrpSpPr/>
          <p:nvPr/>
        </p:nvGrpSpPr>
        <p:grpSpPr>
          <a:xfrm>
            <a:off x="216448" y="2224314"/>
            <a:ext cx="2896560" cy="3030480"/>
            <a:chOff x="216448" y="2224314"/>
            <a:chExt cx="2896560" cy="3030480"/>
          </a:xfrm>
        </p:grpSpPr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5B21403B-1617-3EDA-A798-3C63BE6AD503}"/>
                </a:ext>
              </a:extLst>
            </p:cNvPr>
            <p:cNvGrpSpPr/>
            <p:nvPr/>
          </p:nvGrpSpPr>
          <p:grpSpPr>
            <a:xfrm>
              <a:off x="537208" y="3774474"/>
              <a:ext cx="1737000" cy="1255320"/>
              <a:chOff x="537208" y="3774474"/>
              <a:chExt cx="1737000" cy="1255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10AAEC20-6EDB-EB19-AF69-DA4AE99729E1}"/>
                      </a:ext>
                    </a:extLst>
                  </p14:cNvPr>
                  <p14:cNvContentPartPr/>
                  <p14:nvPr/>
                </p14:nvContentPartPr>
                <p14:xfrm>
                  <a:off x="537208" y="4554234"/>
                  <a:ext cx="393120" cy="324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10AAEC20-6EDB-EB19-AF69-DA4AE99729E1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528208" y="4545234"/>
                    <a:ext cx="4107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95280929-0DC3-8135-1581-F3164DBAEBB5}"/>
                      </a:ext>
                    </a:extLst>
                  </p14:cNvPr>
                  <p14:cNvContentPartPr/>
                  <p14:nvPr/>
                </p14:nvContentPartPr>
                <p14:xfrm>
                  <a:off x="656008" y="4664394"/>
                  <a:ext cx="158040" cy="23760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95280929-0DC3-8135-1581-F3164DBAEBB5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47368" y="4655754"/>
                    <a:ext cx="175680" cy="25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17FB173E-99D1-EE2C-3DB0-A9A701202058}"/>
                      </a:ext>
                    </a:extLst>
                  </p14:cNvPr>
                  <p14:cNvContentPartPr/>
                  <p14:nvPr/>
                </p14:nvContentPartPr>
                <p14:xfrm>
                  <a:off x="881728" y="4859154"/>
                  <a:ext cx="3240" cy="17064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17FB173E-99D1-EE2C-3DB0-A9A701202058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872728" y="4850154"/>
                    <a:ext cx="20880" cy="18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C981CD92-3127-331B-85FB-4B7F6AE461B0}"/>
                      </a:ext>
                    </a:extLst>
                  </p14:cNvPr>
                  <p14:cNvContentPartPr/>
                  <p14:nvPr/>
                </p14:nvContentPartPr>
                <p14:xfrm>
                  <a:off x="1032208" y="4279194"/>
                  <a:ext cx="325080" cy="2088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C981CD92-3127-331B-85FB-4B7F6AE461B0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1023208" y="4270194"/>
                    <a:ext cx="342720" cy="3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EF10A3CA-2A84-5A46-9282-CC17CFF630E1}"/>
                      </a:ext>
                    </a:extLst>
                  </p14:cNvPr>
                  <p14:cNvContentPartPr/>
                  <p14:nvPr/>
                </p14:nvContentPartPr>
                <p14:xfrm>
                  <a:off x="1557088" y="4117554"/>
                  <a:ext cx="209520" cy="2235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EF10A3CA-2A84-5A46-9282-CC17CFF630E1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1548448" y="4108554"/>
                    <a:ext cx="227160" cy="24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E992C407-755E-539D-DEA7-3F8795055171}"/>
                      </a:ext>
                    </a:extLst>
                  </p14:cNvPr>
                  <p14:cNvContentPartPr/>
                  <p14:nvPr/>
                </p14:nvContentPartPr>
                <p14:xfrm>
                  <a:off x="1738528" y="4309794"/>
                  <a:ext cx="193320" cy="237960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E992C407-755E-539D-DEA7-3F8795055171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1729888" y="4301154"/>
                    <a:ext cx="210960" cy="25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271A1732-7060-333F-A9E4-A151E4ECA327}"/>
                      </a:ext>
                    </a:extLst>
                  </p14:cNvPr>
                  <p14:cNvContentPartPr/>
                  <p14:nvPr/>
                </p14:nvContentPartPr>
                <p14:xfrm>
                  <a:off x="1482568" y="3868434"/>
                  <a:ext cx="274680" cy="36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271A1732-7060-333F-A9E4-A151E4ECA327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1473928" y="3859794"/>
                    <a:ext cx="292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95960034-6547-6C00-E5C5-4D6D39234B31}"/>
                      </a:ext>
                    </a:extLst>
                  </p14:cNvPr>
                  <p14:cNvContentPartPr/>
                  <p14:nvPr/>
                </p14:nvContentPartPr>
                <p14:xfrm>
                  <a:off x="1955968" y="3774474"/>
                  <a:ext cx="151560" cy="186840"/>
                </p14:xfrm>
              </p:contentPart>
            </mc:Choice>
            <mc:Fallback xmlns="">
              <p:pic>
                <p:nvPicPr>
                  <p:cNvPr id="255" name="Ink 254">
                    <a:extLst>
                      <a:ext uri="{FF2B5EF4-FFF2-40B4-BE49-F238E27FC236}">
                        <a16:creationId xmlns:a16="http://schemas.microsoft.com/office/drawing/2014/main" id="{95960034-6547-6C00-E5C5-4D6D39234B31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1946968" y="3765474"/>
                    <a:ext cx="169200" cy="20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262" name="Ink 261">
                    <a:extLst>
                      <a:ext uri="{FF2B5EF4-FFF2-40B4-BE49-F238E27FC236}">
                        <a16:creationId xmlns:a16="http://schemas.microsoft.com/office/drawing/2014/main" id="{894A4978-2ADA-20A8-F820-0D51D74B443E}"/>
                      </a:ext>
                    </a:extLst>
                  </p14:cNvPr>
                  <p14:cNvContentPartPr/>
                  <p14:nvPr/>
                </p14:nvContentPartPr>
                <p14:xfrm>
                  <a:off x="2128768" y="3926754"/>
                  <a:ext cx="145440" cy="230400"/>
                </p14:xfrm>
              </p:contentPart>
            </mc:Choice>
            <mc:Fallback xmlns="">
              <p:pic>
                <p:nvPicPr>
                  <p:cNvPr id="262" name="Ink 261">
                    <a:extLst>
                      <a:ext uri="{FF2B5EF4-FFF2-40B4-BE49-F238E27FC236}">
                        <a16:creationId xmlns:a16="http://schemas.microsoft.com/office/drawing/2014/main" id="{894A4978-2ADA-20A8-F820-0D51D74B443E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2119768" y="3917754"/>
                    <a:ext cx="163080" cy="248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EF31B2C2-8C0F-5A8C-48CC-AE866A726027}"/>
                </a:ext>
              </a:extLst>
            </p:cNvPr>
            <p:cNvGrpSpPr/>
            <p:nvPr/>
          </p:nvGrpSpPr>
          <p:grpSpPr>
            <a:xfrm>
              <a:off x="1439728" y="2848554"/>
              <a:ext cx="733680" cy="484560"/>
              <a:chOff x="1439728" y="2848554"/>
              <a:chExt cx="733680" cy="48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266" name="Ink 265">
                    <a:extLst>
                      <a:ext uri="{FF2B5EF4-FFF2-40B4-BE49-F238E27FC236}">
                        <a16:creationId xmlns:a16="http://schemas.microsoft.com/office/drawing/2014/main" id="{61BA482B-16B2-C301-F719-5E8FAA8ADD55}"/>
                      </a:ext>
                    </a:extLst>
                  </p14:cNvPr>
                  <p14:cNvContentPartPr/>
                  <p14:nvPr/>
                </p14:nvContentPartPr>
                <p14:xfrm>
                  <a:off x="1729528" y="3127194"/>
                  <a:ext cx="360" cy="360"/>
                </p14:xfrm>
              </p:contentPart>
            </mc:Choice>
            <mc:Fallback xmlns="">
              <p:pic>
                <p:nvPicPr>
                  <p:cNvPr id="266" name="Ink 265">
                    <a:extLst>
                      <a:ext uri="{FF2B5EF4-FFF2-40B4-BE49-F238E27FC236}">
                        <a16:creationId xmlns:a16="http://schemas.microsoft.com/office/drawing/2014/main" id="{61BA482B-16B2-C301-F719-5E8FAA8ADD55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1720528" y="311819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268" name="Ink 267">
                    <a:extLst>
                      <a:ext uri="{FF2B5EF4-FFF2-40B4-BE49-F238E27FC236}">
                        <a16:creationId xmlns:a16="http://schemas.microsoft.com/office/drawing/2014/main" id="{E2610B94-53DF-CBD5-7B5A-2C039C5CA7E5}"/>
                      </a:ext>
                    </a:extLst>
                  </p14:cNvPr>
                  <p14:cNvContentPartPr/>
                  <p14:nvPr/>
                </p14:nvContentPartPr>
                <p14:xfrm>
                  <a:off x="1439728" y="3127194"/>
                  <a:ext cx="321840" cy="360"/>
                </p14:xfrm>
              </p:contentPart>
            </mc:Choice>
            <mc:Fallback xmlns="">
              <p:pic>
                <p:nvPicPr>
                  <p:cNvPr id="268" name="Ink 267">
                    <a:extLst>
                      <a:ext uri="{FF2B5EF4-FFF2-40B4-BE49-F238E27FC236}">
                        <a16:creationId xmlns:a16="http://schemas.microsoft.com/office/drawing/2014/main" id="{E2610B94-53DF-CBD5-7B5A-2C039C5CA7E5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1431088" y="3118194"/>
                    <a:ext cx="339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271" name="Ink 270">
                    <a:extLst>
                      <a:ext uri="{FF2B5EF4-FFF2-40B4-BE49-F238E27FC236}">
                        <a16:creationId xmlns:a16="http://schemas.microsoft.com/office/drawing/2014/main" id="{D812A927-5206-8FDF-4525-71D303701636}"/>
                      </a:ext>
                    </a:extLst>
                  </p14:cNvPr>
                  <p14:cNvContentPartPr/>
                  <p14:nvPr/>
                </p14:nvContentPartPr>
                <p14:xfrm>
                  <a:off x="1725928" y="2848554"/>
                  <a:ext cx="234720" cy="201960"/>
                </p14:xfrm>
              </p:contentPart>
            </mc:Choice>
            <mc:Fallback xmlns="">
              <p:pic>
                <p:nvPicPr>
                  <p:cNvPr id="271" name="Ink 270">
                    <a:extLst>
                      <a:ext uri="{FF2B5EF4-FFF2-40B4-BE49-F238E27FC236}">
                        <a16:creationId xmlns:a16="http://schemas.microsoft.com/office/drawing/2014/main" id="{D812A927-5206-8FDF-4525-71D303701636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1716928" y="2839554"/>
                    <a:ext cx="252360" cy="21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77" name="Ink 276">
                    <a:extLst>
                      <a:ext uri="{FF2B5EF4-FFF2-40B4-BE49-F238E27FC236}">
                        <a16:creationId xmlns:a16="http://schemas.microsoft.com/office/drawing/2014/main" id="{E4A40AC3-7C7E-DA7B-3204-0FC3638A3776}"/>
                      </a:ext>
                    </a:extLst>
                  </p14:cNvPr>
                  <p14:cNvContentPartPr/>
                  <p14:nvPr/>
                </p14:nvContentPartPr>
                <p14:xfrm>
                  <a:off x="1960288" y="2956194"/>
                  <a:ext cx="213120" cy="137520"/>
                </p14:xfrm>
              </p:contentPart>
            </mc:Choice>
            <mc:Fallback xmlns="">
              <p:pic>
                <p:nvPicPr>
                  <p:cNvPr id="277" name="Ink 276">
                    <a:extLst>
                      <a:ext uri="{FF2B5EF4-FFF2-40B4-BE49-F238E27FC236}">
                        <a16:creationId xmlns:a16="http://schemas.microsoft.com/office/drawing/2014/main" id="{E4A40AC3-7C7E-DA7B-3204-0FC3638A3776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1951288" y="2947194"/>
                    <a:ext cx="230760" cy="15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83" name="Ink 282">
                    <a:extLst>
                      <a:ext uri="{FF2B5EF4-FFF2-40B4-BE49-F238E27FC236}">
                        <a16:creationId xmlns:a16="http://schemas.microsoft.com/office/drawing/2014/main" id="{75667DC6-FA8E-0956-D8CC-37671D75D948}"/>
                      </a:ext>
                    </a:extLst>
                  </p14:cNvPr>
                  <p14:cNvContentPartPr/>
                  <p14:nvPr/>
                </p14:nvContentPartPr>
                <p14:xfrm>
                  <a:off x="2092048" y="2993634"/>
                  <a:ext cx="32400" cy="339480"/>
                </p14:xfrm>
              </p:contentPart>
            </mc:Choice>
            <mc:Fallback xmlns="">
              <p:pic>
                <p:nvPicPr>
                  <p:cNvPr id="283" name="Ink 282">
                    <a:extLst>
                      <a:ext uri="{FF2B5EF4-FFF2-40B4-BE49-F238E27FC236}">
                        <a16:creationId xmlns:a16="http://schemas.microsoft.com/office/drawing/2014/main" id="{75667DC6-FA8E-0956-D8CC-37671D75D948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2083408" y="2984634"/>
                    <a:ext cx="50040" cy="3571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E312B5FF-BB9E-3A86-60D1-9B1E2AAC2101}"/>
                </a:ext>
              </a:extLst>
            </p:cNvPr>
            <p:cNvGrpSpPr/>
            <p:nvPr/>
          </p:nvGrpSpPr>
          <p:grpSpPr>
            <a:xfrm>
              <a:off x="216448" y="2224314"/>
              <a:ext cx="2896560" cy="3030480"/>
              <a:chOff x="216448" y="2224314"/>
              <a:chExt cx="2896560" cy="3030480"/>
            </a:xfrm>
          </p:grpSpPr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8EF94D6D-DF4C-7B78-06F7-E45A41120B28}"/>
                  </a:ext>
                </a:extLst>
              </p:cNvPr>
              <p:cNvGrpSpPr/>
              <p:nvPr/>
            </p:nvGrpSpPr>
            <p:grpSpPr>
              <a:xfrm>
                <a:off x="216448" y="2224314"/>
                <a:ext cx="2896560" cy="2576520"/>
                <a:chOff x="216448" y="2224314"/>
                <a:chExt cx="2896560" cy="2576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DF643876-440E-0343-3830-D2BC88F8B02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6448" y="2582874"/>
                    <a:ext cx="166680" cy="2217960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DF643876-440E-0343-3830-D2BC88F8B026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207808" y="2573874"/>
                      <a:ext cx="184320" cy="223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4DA4A40F-0AC1-AAFF-269D-53FFB121BC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1808" y="2624994"/>
                    <a:ext cx="267120" cy="8964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4DA4A40F-0AC1-AAFF-269D-53FFB121BC3B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343168" y="2616354"/>
                      <a:ext cx="284760" cy="107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A5FF4AB6-1C09-DE66-0D28-D1612FA818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9448" y="2224314"/>
                    <a:ext cx="159480" cy="261000"/>
                  </p14:xfrm>
                </p:contentPart>
              </mc:Choice>
              <mc:Fallback xmlns="">
                <p:pic>
                  <p:nvPicPr>
                    <p:cNvPr id="35" name="Ink 34">
                      <a:extLst>
                        <a:ext uri="{FF2B5EF4-FFF2-40B4-BE49-F238E27FC236}">
                          <a16:creationId xmlns:a16="http://schemas.microsoft.com/office/drawing/2014/main" id="{A5FF4AB6-1C09-DE66-0D28-D1612FA818DD}"/>
                        </a:ext>
                      </a:extLst>
                    </p:cNvPr>
                    <p:cNvPicPr/>
                    <p:nvPr/>
                  </p:nvPicPr>
                  <p:blipFill>
                    <a:blip r:embed="rId166"/>
                    <a:stretch>
                      <a:fillRect/>
                    </a:stretch>
                  </p:blipFill>
                  <p:spPr>
                    <a:xfrm>
                      <a:off x="450808" y="2215314"/>
                      <a:ext cx="177120" cy="278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62" name="Ink 61">
                      <a:extLst>
                        <a:ext uri="{FF2B5EF4-FFF2-40B4-BE49-F238E27FC236}">
                          <a16:creationId xmlns:a16="http://schemas.microsoft.com/office/drawing/2014/main" id="{409D4307-81BB-1A30-1535-8FADA4F7C5B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2768" y="2375874"/>
                    <a:ext cx="186840" cy="8640"/>
                  </p14:xfrm>
                </p:contentPart>
              </mc:Choice>
              <mc:Fallback xmlns="">
                <p:pic>
                  <p:nvPicPr>
                    <p:cNvPr id="62" name="Ink 61">
                      <a:extLst>
                        <a:ext uri="{FF2B5EF4-FFF2-40B4-BE49-F238E27FC236}">
                          <a16:creationId xmlns:a16="http://schemas.microsoft.com/office/drawing/2014/main" id="{409D4307-81BB-1A30-1535-8FADA4F7C5B7}"/>
                        </a:ext>
                      </a:extLst>
                    </p:cNvPr>
                    <p:cNvPicPr/>
                    <p:nvPr/>
                  </p:nvPicPr>
                  <p:blipFill>
                    <a:blip r:embed="rId168"/>
                    <a:stretch>
                      <a:fillRect/>
                    </a:stretch>
                  </p:blipFill>
                  <p:spPr>
                    <a:xfrm>
                      <a:off x="464128" y="2366874"/>
                      <a:ext cx="204480" cy="26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198" name="Ink 197">
                      <a:extLst>
                        <a:ext uri="{FF2B5EF4-FFF2-40B4-BE49-F238E27FC236}">
                          <a16:creationId xmlns:a16="http://schemas.microsoft.com/office/drawing/2014/main" id="{E46E451E-1871-DD41-2340-F677C818510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9608" y="3525714"/>
                    <a:ext cx="2410920" cy="86400"/>
                  </p14:xfrm>
                </p:contentPart>
              </mc:Choice>
              <mc:Fallback xmlns="">
                <p:pic>
                  <p:nvPicPr>
                    <p:cNvPr id="198" name="Ink 197">
                      <a:extLst>
                        <a:ext uri="{FF2B5EF4-FFF2-40B4-BE49-F238E27FC236}">
                          <a16:creationId xmlns:a16="http://schemas.microsoft.com/office/drawing/2014/main" id="{E46E451E-1871-DD41-2340-F677C818510B}"/>
                        </a:ext>
                      </a:extLst>
                    </p:cNvPr>
                    <p:cNvPicPr/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290968" y="3517074"/>
                      <a:ext cx="2428560" cy="104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1">
                  <p14:nvContentPartPr>
                    <p14:cNvPr id="201" name="Ink 200">
                      <a:extLst>
                        <a:ext uri="{FF2B5EF4-FFF2-40B4-BE49-F238E27FC236}">
                          <a16:creationId xmlns:a16="http://schemas.microsoft.com/office/drawing/2014/main" id="{08A78BF7-0899-F063-3C33-FB48C0C344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88288" y="3374154"/>
                    <a:ext cx="324720" cy="429120"/>
                  </p14:xfrm>
                </p:contentPart>
              </mc:Choice>
              <mc:Fallback xmlns="">
                <p:pic>
                  <p:nvPicPr>
                    <p:cNvPr id="201" name="Ink 200">
                      <a:extLst>
                        <a:ext uri="{FF2B5EF4-FFF2-40B4-BE49-F238E27FC236}">
                          <a16:creationId xmlns:a16="http://schemas.microsoft.com/office/drawing/2014/main" id="{08A78BF7-0899-F063-3C33-FB48C0C344F0}"/>
                        </a:ext>
                      </a:extLst>
                    </p:cNvPr>
                    <p:cNvPicPr/>
                    <p:nvPr/>
                  </p:nvPicPr>
                  <p:blipFill>
                    <a:blip r:embed="rId172"/>
                    <a:stretch>
                      <a:fillRect/>
                    </a:stretch>
                  </p:blipFill>
                  <p:spPr>
                    <a:xfrm>
                      <a:off x="2779648" y="3365514"/>
                      <a:ext cx="342360" cy="446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12" name="Group 311">
                <a:extLst>
                  <a:ext uri="{FF2B5EF4-FFF2-40B4-BE49-F238E27FC236}">
                    <a16:creationId xmlns:a16="http://schemas.microsoft.com/office/drawing/2014/main" id="{A3AAD6A5-F660-BA7B-E610-0B4551352D3C}"/>
                  </a:ext>
                </a:extLst>
              </p:cNvPr>
              <p:cNvGrpSpPr/>
              <p:nvPr/>
            </p:nvGrpSpPr>
            <p:grpSpPr>
              <a:xfrm>
                <a:off x="2182768" y="4691034"/>
                <a:ext cx="479880" cy="563760"/>
                <a:chOff x="2182768" y="4691034"/>
                <a:chExt cx="479880" cy="563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3">
                  <p14:nvContentPartPr>
                    <p14:cNvPr id="300" name="Ink 299">
                      <a:extLst>
                        <a:ext uri="{FF2B5EF4-FFF2-40B4-BE49-F238E27FC236}">
                          <a16:creationId xmlns:a16="http://schemas.microsoft.com/office/drawing/2014/main" id="{C0748010-E5D5-A138-652B-638D7F6A938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82768" y="4691034"/>
                    <a:ext cx="430920" cy="360"/>
                  </p14:xfrm>
                </p:contentPart>
              </mc:Choice>
              <mc:Fallback xmlns="">
                <p:pic>
                  <p:nvPicPr>
                    <p:cNvPr id="300" name="Ink 299">
                      <a:extLst>
                        <a:ext uri="{FF2B5EF4-FFF2-40B4-BE49-F238E27FC236}">
                          <a16:creationId xmlns:a16="http://schemas.microsoft.com/office/drawing/2014/main" id="{C0748010-E5D5-A138-652B-638D7F6A938D}"/>
                        </a:ext>
                      </a:extLst>
                    </p:cNvPr>
                    <p:cNvPicPr/>
                    <p:nvPr/>
                  </p:nvPicPr>
                  <p:blipFill>
                    <a:blip r:embed="rId174"/>
                    <a:stretch>
                      <a:fillRect/>
                    </a:stretch>
                  </p:blipFill>
                  <p:spPr>
                    <a:xfrm>
                      <a:off x="2174128" y="4682394"/>
                      <a:ext cx="44856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5">
                  <p14:nvContentPartPr>
                    <p14:cNvPr id="302" name="Ink 301">
                      <a:extLst>
                        <a:ext uri="{FF2B5EF4-FFF2-40B4-BE49-F238E27FC236}">
                          <a16:creationId xmlns:a16="http://schemas.microsoft.com/office/drawing/2014/main" id="{B99155BB-4B3C-406F-E0EF-AFE5B46E90B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62768" y="4834314"/>
                    <a:ext cx="132840" cy="142560"/>
                  </p14:xfrm>
                </p:contentPart>
              </mc:Choice>
              <mc:Fallback xmlns="">
                <p:pic>
                  <p:nvPicPr>
                    <p:cNvPr id="302" name="Ink 301">
                      <a:extLst>
                        <a:ext uri="{FF2B5EF4-FFF2-40B4-BE49-F238E27FC236}">
                          <a16:creationId xmlns:a16="http://schemas.microsoft.com/office/drawing/2014/main" id="{B99155BB-4B3C-406F-E0EF-AFE5B46E90BD}"/>
                        </a:ext>
                      </a:extLst>
                    </p:cNvPr>
                    <p:cNvPicPr/>
                    <p:nvPr/>
                  </p:nvPicPr>
                  <p:blipFill>
                    <a:blip r:embed="rId176"/>
                    <a:stretch>
                      <a:fillRect/>
                    </a:stretch>
                  </p:blipFill>
                  <p:spPr>
                    <a:xfrm>
                      <a:off x="2354128" y="4825674"/>
                      <a:ext cx="150480" cy="160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7">
                  <p14:nvContentPartPr>
                    <p14:cNvPr id="311" name="Ink 310">
                      <a:extLst>
                        <a:ext uri="{FF2B5EF4-FFF2-40B4-BE49-F238E27FC236}">
                          <a16:creationId xmlns:a16="http://schemas.microsoft.com/office/drawing/2014/main" id="{244FA8E2-F312-2C5D-E785-EA577EF2DEA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92728" y="4976874"/>
                    <a:ext cx="169920" cy="277920"/>
                  </p14:xfrm>
                </p:contentPart>
              </mc:Choice>
              <mc:Fallback xmlns="">
                <p:pic>
                  <p:nvPicPr>
                    <p:cNvPr id="311" name="Ink 310">
                      <a:extLst>
                        <a:ext uri="{FF2B5EF4-FFF2-40B4-BE49-F238E27FC236}">
                          <a16:creationId xmlns:a16="http://schemas.microsoft.com/office/drawing/2014/main" id="{244FA8E2-F312-2C5D-E785-EA577EF2DEA1}"/>
                        </a:ext>
                      </a:extLst>
                    </p:cNvPr>
                    <p:cNvPicPr/>
                    <p:nvPr/>
                  </p:nvPicPr>
                  <p:blipFill>
                    <a:blip r:embed="rId178"/>
                    <a:stretch>
                      <a:fillRect/>
                    </a:stretch>
                  </p:blipFill>
                  <p:spPr>
                    <a:xfrm>
                      <a:off x="2484088" y="4967874"/>
                      <a:ext cx="187560" cy="2955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12177D1B-D60C-2F2E-015E-D71C3D40BFB0}"/>
              </a:ext>
            </a:extLst>
          </p:cNvPr>
          <p:cNvGrpSpPr/>
          <p:nvPr/>
        </p:nvGrpSpPr>
        <p:grpSpPr>
          <a:xfrm>
            <a:off x="3625753" y="938016"/>
            <a:ext cx="126720" cy="169200"/>
            <a:chOff x="4176808" y="1269594"/>
            <a:chExt cx="126720" cy="16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BBC08358-BD10-0E2B-F903-EDD85ED92702}"/>
                    </a:ext>
                  </a:extLst>
                </p14:cNvPr>
                <p14:cNvContentPartPr/>
                <p14:nvPr/>
              </p14:nvContentPartPr>
              <p14:xfrm>
                <a:off x="4176808" y="1269594"/>
                <a:ext cx="126720" cy="1512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BBC08358-BD10-0E2B-F903-EDD85ED92702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4167808" y="1260954"/>
                  <a:ext cx="1443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8AF929BC-9659-57A9-B97C-023ECE2AE9BC}"/>
                    </a:ext>
                  </a:extLst>
                </p14:cNvPr>
                <p14:cNvContentPartPr/>
                <p14:nvPr/>
              </p14:nvContentPartPr>
              <p14:xfrm>
                <a:off x="4252408" y="1269594"/>
                <a:ext cx="360" cy="16920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8AF929BC-9659-57A9-B97C-023ECE2AE9BC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4243408" y="1260954"/>
                  <a:ext cx="18000" cy="18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F2C13-84C3-EAEB-5AD3-75F22FF01ED5}"/>
              </a:ext>
            </a:extLst>
          </p:cNvPr>
          <p:cNvGrpSpPr/>
          <p:nvPr/>
        </p:nvGrpSpPr>
        <p:grpSpPr>
          <a:xfrm>
            <a:off x="6635968" y="277908"/>
            <a:ext cx="2244600" cy="1765440"/>
            <a:chOff x="6287226" y="451323"/>
            <a:chExt cx="2244600" cy="1765440"/>
          </a:xfrm>
        </p:grpSpPr>
        <p:grpSp>
          <p:nvGrpSpPr>
            <p:cNvPr id="351" name="Group 350">
              <a:extLst>
                <a:ext uri="{FF2B5EF4-FFF2-40B4-BE49-F238E27FC236}">
                  <a16:creationId xmlns:a16="http://schemas.microsoft.com/office/drawing/2014/main" id="{C12BA0B1-DBE2-0150-A854-66E4406C658B}"/>
                </a:ext>
              </a:extLst>
            </p:cNvPr>
            <p:cNvGrpSpPr/>
            <p:nvPr/>
          </p:nvGrpSpPr>
          <p:grpSpPr>
            <a:xfrm>
              <a:off x="6287226" y="1223883"/>
              <a:ext cx="472320" cy="349920"/>
              <a:chOff x="4882408" y="3384954"/>
              <a:chExt cx="472320" cy="349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347" name="Ink 346">
                    <a:extLst>
                      <a:ext uri="{FF2B5EF4-FFF2-40B4-BE49-F238E27FC236}">
                        <a16:creationId xmlns:a16="http://schemas.microsoft.com/office/drawing/2014/main" id="{4A028D4E-225C-FF61-732D-DC4A0916658F}"/>
                      </a:ext>
                    </a:extLst>
                  </p14:cNvPr>
                  <p14:cNvContentPartPr/>
                  <p14:nvPr/>
                </p14:nvContentPartPr>
                <p14:xfrm>
                  <a:off x="4882408" y="3384954"/>
                  <a:ext cx="181440" cy="349920"/>
                </p14:xfrm>
              </p:contentPart>
            </mc:Choice>
            <mc:Fallback xmlns="">
              <p:pic>
                <p:nvPicPr>
                  <p:cNvPr id="347" name="Ink 346">
                    <a:extLst>
                      <a:ext uri="{FF2B5EF4-FFF2-40B4-BE49-F238E27FC236}">
                        <a16:creationId xmlns:a16="http://schemas.microsoft.com/office/drawing/2014/main" id="{4A028D4E-225C-FF61-732D-DC4A0916658F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4873768" y="3376314"/>
                    <a:ext cx="199080" cy="36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348" name="Ink 347">
                    <a:extLst>
                      <a:ext uri="{FF2B5EF4-FFF2-40B4-BE49-F238E27FC236}">
                        <a16:creationId xmlns:a16="http://schemas.microsoft.com/office/drawing/2014/main" id="{707E2B23-820D-B328-086D-86E603628733}"/>
                      </a:ext>
                    </a:extLst>
                  </p14:cNvPr>
                  <p14:cNvContentPartPr/>
                  <p14:nvPr/>
                </p14:nvContentPartPr>
                <p14:xfrm>
                  <a:off x="5208928" y="3530034"/>
                  <a:ext cx="70200" cy="3600"/>
                </p14:xfrm>
              </p:contentPart>
            </mc:Choice>
            <mc:Fallback xmlns="">
              <p:pic>
                <p:nvPicPr>
                  <p:cNvPr id="348" name="Ink 347">
                    <a:extLst>
                      <a:ext uri="{FF2B5EF4-FFF2-40B4-BE49-F238E27FC236}">
                        <a16:creationId xmlns:a16="http://schemas.microsoft.com/office/drawing/2014/main" id="{707E2B23-820D-B328-086D-86E603628733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5200288" y="3521394"/>
                    <a:ext cx="8784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349" name="Ink 348">
                    <a:extLst>
                      <a:ext uri="{FF2B5EF4-FFF2-40B4-BE49-F238E27FC236}">
                        <a16:creationId xmlns:a16="http://schemas.microsoft.com/office/drawing/2014/main" id="{91A32B8A-4704-3FAA-4AE6-20523CE1E7E3}"/>
                      </a:ext>
                    </a:extLst>
                  </p14:cNvPr>
                  <p14:cNvContentPartPr/>
                  <p14:nvPr/>
                </p14:nvContentPartPr>
                <p14:xfrm>
                  <a:off x="5244568" y="3603474"/>
                  <a:ext cx="110160" cy="3240"/>
                </p14:xfrm>
              </p:contentPart>
            </mc:Choice>
            <mc:Fallback xmlns="">
              <p:pic>
                <p:nvPicPr>
                  <p:cNvPr id="349" name="Ink 348">
                    <a:extLst>
                      <a:ext uri="{FF2B5EF4-FFF2-40B4-BE49-F238E27FC236}">
                        <a16:creationId xmlns:a16="http://schemas.microsoft.com/office/drawing/2014/main" id="{91A32B8A-4704-3FAA-4AE6-20523CE1E7E3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5235928" y="3594834"/>
                    <a:ext cx="12780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A42CAFAA-D2E7-E144-53E8-511E606659AC}"/>
                    </a:ext>
                  </a:extLst>
                </p14:cNvPr>
                <p14:cNvContentPartPr/>
                <p14:nvPr/>
              </p14:nvContentPartPr>
              <p14:xfrm>
                <a:off x="7075266" y="603963"/>
                <a:ext cx="279720" cy="1571400"/>
              </p14:xfrm>
            </p:contentPart>
          </mc:Choice>
          <mc:Fallback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A42CAFAA-D2E7-E144-53E8-511E606659AC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066254" y="594963"/>
                  <a:ext cx="297383" cy="1589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4C26F7F0-8BB7-4668-5D85-9111588F4DC0}"/>
                </a:ext>
              </a:extLst>
            </p:cNvPr>
            <p:cNvGrpSpPr/>
            <p:nvPr/>
          </p:nvGrpSpPr>
          <p:grpSpPr>
            <a:xfrm>
              <a:off x="7243746" y="451323"/>
              <a:ext cx="1288080" cy="1765440"/>
              <a:chOff x="5838928" y="2612394"/>
              <a:chExt cx="1288080" cy="1765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366" name="Ink 365">
                    <a:extLst>
                      <a:ext uri="{FF2B5EF4-FFF2-40B4-BE49-F238E27FC236}">
                        <a16:creationId xmlns:a16="http://schemas.microsoft.com/office/drawing/2014/main" id="{06C94001-DD8A-1D97-9F27-733EEC525704}"/>
                      </a:ext>
                    </a:extLst>
                  </p14:cNvPr>
                  <p14:cNvContentPartPr/>
                  <p14:nvPr/>
                </p14:nvContentPartPr>
                <p14:xfrm>
                  <a:off x="5838928" y="2921994"/>
                  <a:ext cx="104040" cy="160560"/>
                </p14:xfrm>
              </p:contentPart>
            </mc:Choice>
            <mc:Fallback xmlns="">
              <p:pic>
                <p:nvPicPr>
                  <p:cNvPr id="366" name="Ink 365">
                    <a:extLst>
                      <a:ext uri="{FF2B5EF4-FFF2-40B4-BE49-F238E27FC236}">
                        <a16:creationId xmlns:a16="http://schemas.microsoft.com/office/drawing/2014/main" id="{06C94001-DD8A-1D97-9F27-733EEC525704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5829928" y="2913354"/>
                    <a:ext cx="121680" cy="17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371" name="Ink 370">
                    <a:extLst>
                      <a:ext uri="{FF2B5EF4-FFF2-40B4-BE49-F238E27FC236}">
                        <a16:creationId xmlns:a16="http://schemas.microsoft.com/office/drawing/2014/main" id="{5AADF325-44AA-5983-A8C8-090A7B58494A}"/>
                      </a:ext>
                    </a:extLst>
                  </p14:cNvPr>
                  <p14:cNvContentPartPr/>
                  <p14:nvPr/>
                </p14:nvContentPartPr>
                <p14:xfrm>
                  <a:off x="6083008" y="2996874"/>
                  <a:ext cx="360" cy="99360"/>
                </p14:xfrm>
              </p:contentPart>
            </mc:Choice>
            <mc:Fallback xmlns="">
              <p:pic>
                <p:nvPicPr>
                  <p:cNvPr id="371" name="Ink 370">
                    <a:extLst>
                      <a:ext uri="{FF2B5EF4-FFF2-40B4-BE49-F238E27FC236}">
                        <a16:creationId xmlns:a16="http://schemas.microsoft.com/office/drawing/2014/main" id="{5AADF325-44AA-5983-A8C8-090A7B58494A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6074008" y="2987874"/>
                    <a:ext cx="1800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377" name="Ink 376">
                    <a:extLst>
                      <a:ext uri="{FF2B5EF4-FFF2-40B4-BE49-F238E27FC236}">
                        <a16:creationId xmlns:a16="http://schemas.microsoft.com/office/drawing/2014/main" id="{F78D12A5-A2D2-E635-A1F7-FF9D187B9838}"/>
                      </a:ext>
                    </a:extLst>
                  </p14:cNvPr>
                  <p14:cNvContentPartPr/>
                  <p14:nvPr/>
                </p14:nvContentPartPr>
                <p14:xfrm>
                  <a:off x="5960968" y="3232674"/>
                  <a:ext cx="360" cy="360"/>
                </p14:xfrm>
              </p:contentPart>
            </mc:Choice>
            <mc:Fallback xmlns="">
              <p:pic>
                <p:nvPicPr>
                  <p:cNvPr id="377" name="Ink 376">
                    <a:extLst>
                      <a:ext uri="{FF2B5EF4-FFF2-40B4-BE49-F238E27FC236}">
                        <a16:creationId xmlns:a16="http://schemas.microsoft.com/office/drawing/2014/main" id="{F78D12A5-A2D2-E635-A1F7-FF9D187B9838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5952328" y="322367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379" name="Ink 378">
                    <a:extLst>
                      <a:ext uri="{FF2B5EF4-FFF2-40B4-BE49-F238E27FC236}">
                        <a16:creationId xmlns:a16="http://schemas.microsoft.com/office/drawing/2014/main" id="{16A414C8-9E32-F117-39B5-C82CCD36ADE4}"/>
                      </a:ext>
                    </a:extLst>
                  </p14:cNvPr>
                  <p14:cNvContentPartPr/>
                  <p14:nvPr/>
                </p14:nvContentPartPr>
                <p14:xfrm>
                  <a:off x="5960968" y="3461994"/>
                  <a:ext cx="360" cy="3240"/>
                </p14:xfrm>
              </p:contentPart>
            </mc:Choice>
            <mc:Fallback xmlns="">
              <p:pic>
                <p:nvPicPr>
                  <p:cNvPr id="379" name="Ink 378">
                    <a:extLst>
                      <a:ext uri="{FF2B5EF4-FFF2-40B4-BE49-F238E27FC236}">
                        <a16:creationId xmlns:a16="http://schemas.microsoft.com/office/drawing/2014/main" id="{16A414C8-9E32-F117-39B5-C82CCD36ADE4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5952328" y="3452994"/>
                    <a:ext cx="180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390" name="Ink 389">
                    <a:extLst>
                      <a:ext uri="{FF2B5EF4-FFF2-40B4-BE49-F238E27FC236}">
                        <a16:creationId xmlns:a16="http://schemas.microsoft.com/office/drawing/2014/main" id="{9F517335-D909-5BCD-4305-06655A3F994A}"/>
                      </a:ext>
                    </a:extLst>
                  </p14:cNvPr>
                  <p14:cNvContentPartPr/>
                  <p14:nvPr/>
                </p14:nvContentPartPr>
                <p14:xfrm>
                  <a:off x="5965288" y="3814794"/>
                  <a:ext cx="360" cy="360"/>
                </p14:xfrm>
              </p:contentPart>
            </mc:Choice>
            <mc:Fallback xmlns="">
              <p:pic>
                <p:nvPicPr>
                  <p:cNvPr id="390" name="Ink 389">
                    <a:extLst>
                      <a:ext uri="{FF2B5EF4-FFF2-40B4-BE49-F238E27FC236}">
                        <a16:creationId xmlns:a16="http://schemas.microsoft.com/office/drawing/2014/main" id="{9F517335-D909-5BCD-4305-06655A3F994A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5956288" y="380615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395" name="Ink 394">
                    <a:extLst>
                      <a:ext uri="{FF2B5EF4-FFF2-40B4-BE49-F238E27FC236}">
                        <a16:creationId xmlns:a16="http://schemas.microsoft.com/office/drawing/2014/main" id="{15631791-D1B6-3E0F-E42A-B04454777561}"/>
                      </a:ext>
                    </a:extLst>
                  </p14:cNvPr>
                  <p14:cNvContentPartPr/>
                  <p14:nvPr/>
                </p14:nvContentPartPr>
                <p14:xfrm>
                  <a:off x="5856928" y="3915594"/>
                  <a:ext cx="126000" cy="230040"/>
                </p14:xfrm>
              </p:contentPart>
            </mc:Choice>
            <mc:Fallback xmlns="">
              <p:pic>
                <p:nvPicPr>
                  <p:cNvPr id="395" name="Ink 394">
                    <a:extLst>
                      <a:ext uri="{FF2B5EF4-FFF2-40B4-BE49-F238E27FC236}">
                        <a16:creationId xmlns:a16="http://schemas.microsoft.com/office/drawing/2014/main" id="{15631791-D1B6-3E0F-E42A-B04454777561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5848288" y="3906954"/>
                    <a:ext cx="143640" cy="24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396" name="Ink 395">
                    <a:extLst>
                      <a:ext uri="{FF2B5EF4-FFF2-40B4-BE49-F238E27FC236}">
                        <a16:creationId xmlns:a16="http://schemas.microsoft.com/office/drawing/2014/main" id="{0C58101A-6586-DC23-92AF-6F2EF5C846FA}"/>
                      </a:ext>
                    </a:extLst>
                  </p14:cNvPr>
                  <p14:cNvContentPartPr/>
                  <p14:nvPr/>
                </p14:nvContentPartPr>
                <p14:xfrm>
                  <a:off x="6026488" y="3973194"/>
                  <a:ext cx="123120" cy="221760"/>
                </p14:xfrm>
              </p:contentPart>
            </mc:Choice>
            <mc:Fallback xmlns="">
              <p:pic>
                <p:nvPicPr>
                  <p:cNvPr id="396" name="Ink 395">
                    <a:extLst>
                      <a:ext uri="{FF2B5EF4-FFF2-40B4-BE49-F238E27FC236}">
                        <a16:creationId xmlns:a16="http://schemas.microsoft.com/office/drawing/2014/main" id="{0C58101A-6586-DC23-92AF-6F2EF5C846F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6017848" y="3964554"/>
                    <a:ext cx="140760" cy="23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399" name="Ink 398">
                    <a:extLst>
                      <a:ext uri="{FF2B5EF4-FFF2-40B4-BE49-F238E27FC236}">
                        <a16:creationId xmlns:a16="http://schemas.microsoft.com/office/drawing/2014/main" id="{71DBBD61-3599-A7C4-4833-264488E9F70A}"/>
                      </a:ext>
                    </a:extLst>
                  </p14:cNvPr>
                  <p14:cNvContentPartPr/>
                  <p14:nvPr/>
                </p14:nvContentPartPr>
                <p14:xfrm>
                  <a:off x="6074728" y="2748114"/>
                  <a:ext cx="240480" cy="1629720"/>
                </p14:xfrm>
              </p:contentPart>
            </mc:Choice>
            <mc:Fallback xmlns="">
              <p:pic>
                <p:nvPicPr>
                  <p:cNvPr id="399" name="Ink 398">
                    <a:extLst>
                      <a:ext uri="{FF2B5EF4-FFF2-40B4-BE49-F238E27FC236}">
                        <a16:creationId xmlns:a16="http://schemas.microsoft.com/office/drawing/2014/main" id="{71DBBD61-3599-A7C4-4833-264488E9F70A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6065728" y="2739474"/>
                    <a:ext cx="258120" cy="164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401" name="Ink 400">
                    <a:extLst>
                      <a:ext uri="{FF2B5EF4-FFF2-40B4-BE49-F238E27FC236}">
                        <a16:creationId xmlns:a16="http://schemas.microsoft.com/office/drawing/2014/main" id="{D9BF7725-ED01-E8C9-B7E0-4EDC4CB42E41}"/>
                      </a:ext>
                    </a:extLst>
                  </p14:cNvPr>
                  <p14:cNvContentPartPr/>
                  <p14:nvPr/>
                </p14:nvContentPartPr>
                <p14:xfrm>
                  <a:off x="6215488" y="2910834"/>
                  <a:ext cx="333360" cy="73080"/>
                </p14:xfrm>
              </p:contentPart>
            </mc:Choice>
            <mc:Fallback xmlns="">
              <p:pic>
                <p:nvPicPr>
                  <p:cNvPr id="401" name="Ink 400">
                    <a:extLst>
                      <a:ext uri="{FF2B5EF4-FFF2-40B4-BE49-F238E27FC236}">
                        <a16:creationId xmlns:a16="http://schemas.microsoft.com/office/drawing/2014/main" id="{D9BF7725-ED01-E8C9-B7E0-4EDC4CB42E41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6206848" y="2901834"/>
                    <a:ext cx="351000" cy="9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402" name="Ink 401">
                    <a:extLst>
                      <a:ext uri="{FF2B5EF4-FFF2-40B4-BE49-F238E27FC236}">
                        <a16:creationId xmlns:a16="http://schemas.microsoft.com/office/drawing/2014/main" id="{E1FAF13F-4C7E-9472-F1A8-E1AB1D93C2A9}"/>
                      </a:ext>
                    </a:extLst>
                  </p14:cNvPr>
                  <p14:cNvContentPartPr/>
                  <p14:nvPr/>
                </p14:nvContentPartPr>
                <p14:xfrm>
                  <a:off x="6475408" y="2815794"/>
                  <a:ext cx="101520" cy="227880"/>
                </p14:xfrm>
              </p:contentPart>
            </mc:Choice>
            <mc:Fallback xmlns="">
              <p:pic>
                <p:nvPicPr>
                  <p:cNvPr id="402" name="Ink 401">
                    <a:extLst>
                      <a:ext uri="{FF2B5EF4-FFF2-40B4-BE49-F238E27FC236}">
                        <a16:creationId xmlns:a16="http://schemas.microsoft.com/office/drawing/2014/main" id="{E1FAF13F-4C7E-9472-F1A8-E1AB1D93C2A9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6466408" y="2806794"/>
                    <a:ext cx="119160" cy="24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403" name="Ink 402">
                    <a:extLst>
                      <a:ext uri="{FF2B5EF4-FFF2-40B4-BE49-F238E27FC236}">
                        <a16:creationId xmlns:a16="http://schemas.microsoft.com/office/drawing/2014/main" id="{BC4D6ACA-632B-126B-3281-BC2A0F9C599B}"/>
                      </a:ext>
                    </a:extLst>
                  </p14:cNvPr>
                  <p14:cNvContentPartPr/>
                  <p14:nvPr/>
                </p14:nvContentPartPr>
                <p14:xfrm>
                  <a:off x="6778168" y="2697714"/>
                  <a:ext cx="92160" cy="149760"/>
                </p14:xfrm>
              </p:contentPart>
            </mc:Choice>
            <mc:Fallback xmlns="">
              <p:pic>
                <p:nvPicPr>
                  <p:cNvPr id="403" name="Ink 402">
                    <a:extLst>
                      <a:ext uri="{FF2B5EF4-FFF2-40B4-BE49-F238E27FC236}">
                        <a16:creationId xmlns:a16="http://schemas.microsoft.com/office/drawing/2014/main" id="{BC4D6ACA-632B-126B-3281-BC2A0F9C599B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6769528" y="2689074"/>
                    <a:ext cx="109800" cy="16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404" name="Ink 403">
                    <a:extLst>
                      <a:ext uri="{FF2B5EF4-FFF2-40B4-BE49-F238E27FC236}">
                        <a16:creationId xmlns:a16="http://schemas.microsoft.com/office/drawing/2014/main" id="{10413621-61B9-9016-AA50-C408C57F4A56}"/>
                      </a:ext>
                    </a:extLst>
                  </p14:cNvPr>
                  <p14:cNvContentPartPr/>
                  <p14:nvPr/>
                </p14:nvContentPartPr>
                <p14:xfrm>
                  <a:off x="6956368" y="2803554"/>
                  <a:ext cx="33120" cy="163800"/>
                </p14:xfrm>
              </p:contentPart>
            </mc:Choice>
            <mc:Fallback xmlns="">
              <p:pic>
                <p:nvPicPr>
                  <p:cNvPr id="404" name="Ink 403">
                    <a:extLst>
                      <a:ext uri="{FF2B5EF4-FFF2-40B4-BE49-F238E27FC236}">
                        <a16:creationId xmlns:a16="http://schemas.microsoft.com/office/drawing/2014/main" id="{10413621-61B9-9016-AA50-C408C57F4A56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6947368" y="2794914"/>
                    <a:ext cx="50760" cy="18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405" name="Ink 404">
                    <a:extLst>
                      <a:ext uri="{FF2B5EF4-FFF2-40B4-BE49-F238E27FC236}">
                        <a16:creationId xmlns:a16="http://schemas.microsoft.com/office/drawing/2014/main" id="{99E9BD45-67F5-C45B-E05F-612C46A1C619}"/>
                      </a:ext>
                    </a:extLst>
                  </p14:cNvPr>
                  <p14:cNvContentPartPr/>
                  <p14:nvPr/>
                </p14:nvContentPartPr>
                <p14:xfrm>
                  <a:off x="7126648" y="2612394"/>
                  <a:ext cx="360" cy="236520"/>
                </p14:xfrm>
              </p:contentPart>
            </mc:Choice>
            <mc:Fallback xmlns="">
              <p:pic>
                <p:nvPicPr>
                  <p:cNvPr id="405" name="Ink 404">
                    <a:extLst>
                      <a:ext uri="{FF2B5EF4-FFF2-40B4-BE49-F238E27FC236}">
                        <a16:creationId xmlns:a16="http://schemas.microsoft.com/office/drawing/2014/main" id="{99E9BD45-67F5-C45B-E05F-612C46A1C619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7117648" y="2603754"/>
                    <a:ext cx="18000" cy="25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406" name="Ink 405">
                    <a:extLst>
                      <a:ext uri="{FF2B5EF4-FFF2-40B4-BE49-F238E27FC236}">
                        <a16:creationId xmlns:a16="http://schemas.microsoft.com/office/drawing/2014/main" id="{8F7FAE57-7C85-93E5-A07A-617599B43866}"/>
                      </a:ext>
                    </a:extLst>
                  </p14:cNvPr>
                  <p14:cNvContentPartPr/>
                  <p14:nvPr/>
                </p14:nvContentPartPr>
                <p14:xfrm>
                  <a:off x="6198928" y="3921714"/>
                  <a:ext cx="461160" cy="84240"/>
                </p14:xfrm>
              </p:contentPart>
            </mc:Choice>
            <mc:Fallback xmlns="">
              <p:pic>
                <p:nvPicPr>
                  <p:cNvPr id="406" name="Ink 405">
                    <a:extLst>
                      <a:ext uri="{FF2B5EF4-FFF2-40B4-BE49-F238E27FC236}">
                        <a16:creationId xmlns:a16="http://schemas.microsoft.com/office/drawing/2014/main" id="{8F7FAE57-7C85-93E5-A07A-617599B43866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6190288" y="3912714"/>
                    <a:ext cx="478800" cy="10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407" name="Ink 406">
                    <a:extLst>
                      <a:ext uri="{FF2B5EF4-FFF2-40B4-BE49-F238E27FC236}">
                        <a16:creationId xmlns:a16="http://schemas.microsoft.com/office/drawing/2014/main" id="{D88D05A4-FEFE-3041-F858-40C9C87A6679}"/>
                      </a:ext>
                    </a:extLst>
                  </p14:cNvPr>
                  <p14:cNvContentPartPr/>
                  <p14:nvPr/>
                </p14:nvContentPartPr>
                <p14:xfrm>
                  <a:off x="6587728" y="3899034"/>
                  <a:ext cx="87120" cy="179280"/>
                </p14:xfrm>
              </p:contentPart>
            </mc:Choice>
            <mc:Fallback xmlns="">
              <p:pic>
                <p:nvPicPr>
                  <p:cNvPr id="407" name="Ink 406">
                    <a:extLst>
                      <a:ext uri="{FF2B5EF4-FFF2-40B4-BE49-F238E27FC236}">
                        <a16:creationId xmlns:a16="http://schemas.microsoft.com/office/drawing/2014/main" id="{D88D05A4-FEFE-3041-F858-40C9C87A6679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6578728" y="3890034"/>
                    <a:ext cx="10476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408" name="Ink 407">
                    <a:extLst>
                      <a:ext uri="{FF2B5EF4-FFF2-40B4-BE49-F238E27FC236}">
                        <a16:creationId xmlns:a16="http://schemas.microsoft.com/office/drawing/2014/main" id="{A2D01F60-8A03-0B93-F88D-2861D83E178A}"/>
                      </a:ext>
                    </a:extLst>
                  </p14:cNvPr>
                  <p14:cNvContentPartPr/>
                  <p14:nvPr/>
                </p14:nvContentPartPr>
                <p14:xfrm>
                  <a:off x="6791128" y="3857634"/>
                  <a:ext cx="3240" cy="217440"/>
                </p14:xfrm>
              </p:contentPart>
            </mc:Choice>
            <mc:Fallback xmlns="">
              <p:pic>
                <p:nvPicPr>
                  <p:cNvPr id="408" name="Ink 407">
                    <a:extLst>
                      <a:ext uri="{FF2B5EF4-FFF2-40B4-BE49-F238E27FC236}">
                        <a16:creationId xmlns:a16="http://schemas.microsoft.com/office/drawing/2014/main" id="{A2D01F60-8A03-0B93-F88D-2861D83E178A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6782488" y="3848634"/>
                    <a:ext cx="20880" cy="23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409" name="Ink 408">
                    <a:extLst>
                      <a:ext uri="{FF2B5EF4-FFF2-40B4-BE49-F238E27FC236}">
                        <a16:creationId xmlns:a16="http://schemas.microsoft.com/office/drawing/2014/main" id="{B10D6EE9-82D7-DFA6-D517-B96A97C54C7C}"/>
                      </a:ext>
                    </a:extLst>
                  </p14:cNvPr>
                  <p14:cNvContentPartPr/>
                  <p14:nvPr/>
                </p14:nvContentPartPr>
                <p14:xfrm>
                  <a:off x="6817408" y="4057074"/>
                  <a:ext cx="49320" cy="127080"/>
                </p14:xfrm>
              </p:contentPart>
            </mc:Choice>
            <mc:Fallback xmlns="">
              <p:pic>
                <p:nvPicPr>
                  <p:cNvPr id="409" name="Ink 408">
                    <a:extLst>
                      <a:ext uri="{FF2B5EF4-FFF2-40B4-BE49-F238E27FC236}">
                        <a16:creationId xmlns:a16="http://schemas.microsoft.com/office/drawing/2014/main" id="{B10D6EE9-82D7-DFA6-D517-B96A97C54C7C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6808768" y="4048434"/>
                    <a:ext cx="66960" cy="14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411" name="Ink 410">
                    <a:extLst>
                      <a:ext uri="{FF2B5EF4-FFF2-40B4-BE49-F238E27FC236}">
                        <a16:creationId xmlns:a16="http://schemas.microsoft.com/office/drawing/2014/main" id="{68A41952-8D15-000E-629F-4B28C0F20CB8}"/>
                      </a:ext>
                    </a:extLst>
                  </p14:cNvPr>
                  <p14:cNvContentPartPr/>
                  <p14:nvPr/>
                </p14:nvContentPartPr>
                <p14:xfrm>
                  <a:off x="6737848" y="3859794"/>
                  <a:ext cx="96480" cy="191880"/>
                </p14:xfrm>
              </p:contentPart>
            </mc:Choice>
            <mc:Fallback xmlns="">
              <p:pic>
                <p:nvPicPr>
                  <p:cNvPr id="411" name="Ink 410">
                    <a:extLst>
                      <a:ext uri="{FF2B5EF4-FFF2-40B4-BE49-F238E27FC236}">
                        <a16:creationId xmlns:a16="http://schemas.microsoft.com/office/drawing/2014/main" id="{68A41952-8D15-000E-629F-4B28C0F20CB8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6729208" y="3850794"/>
                    <a:ext cx="11412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412" name="Ink 411">
                    <a:extLst>
                      <a:ext uri="{FF2B5EF4-FFF2-40B4-BE49-F238E27FC236}">
                        <a16:creationId xmlns:a16="http://schemas.microsoft.com/office/drawing/2014/main" id="{A339B289-32B2-5231-99A4-55536AB6BAA6}"/>
                      </a:ext>
                    </a:extLst>
                  </p14:cNvPr>
                  <p14:cNvContentPartPr/>
                  <p14:nvPr/>
                </p14:nvContentPartPr>
                <p14:xfrm>
                  <a:off x="7014328" y="3839274"/>
                  <a:ext cx="360" cy="219240"/>
                </p14:xfrm>
              </p:contentPart>
            </mc:Choice>
            <mc:Fallback xmlns="">
              <p:pic>
                <p:nvPicPr>
                  <p:cNvPr id="412" name="Ink 411">
                    <a:extLst>
                      <a:ext uri="{FF2B5EF4-FFF2-40B4-BE49-F238E27FC236}">
                        <a16:creationId xmlns:a16="http://schemas.microsoft.com/office/drawing/2014/main" id="{A339B289-32B2-5231-99A4-55536AB6BAA6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7005328" y="3830634"/>
                    <a:ext cx="18000" cy="236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747433D1-0D56-C1DE-2A46-D43E0183CCB1}"/>
              </a:ext>
            </a:extLst>
          </p:cNvPr>
          <p:cNvGrpSpPr/>
          <p:nvPr/>
        </p:nvGrpSpPr>
        <p:grpSpPr>
          <a:xfrm>
            <a:off x="7298008" y="4782114"/>
            <a:ext cx="1833480" cy="1848240"/>
            <a:chOff x="7298008" y="4782114"/>
            <a:chExt cx="1833480" cy="184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C1F89137-6483-8D34-01FE-B5EC90459CCE}"/>
                    </a:ext>
                  </a:extLst>
                </p14:cNvPr>
                <p14:cNvContentPartPr/>
                <p14:nvPr/>
              </p14:nvContentPartPr>
              <p14:xfrm>
                <a:off x="7589248" y="4914594"/>
                <a:ext cx="174240" cy="65196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C1F89137-6483-8D34-01FE-B5EC90459CC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580608" y="4905594"/>
                  <a:ext cx="191880" cy="66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47713A5F-C893-67AE-6A77-60FCB1573B28}"/>
                    </a:ext>
                  </a:extLst>
                </p14:cNvPr>
                <p14:cNvContentPartPr/>
                <p14:nvPr/>
              </p14:nvContentPartPr>
              <p14:xfrm>
                <a:off x="7546408" y="5241834"/>
                <a:ext cx="277200" cy="6804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47713A5F-C893-67AE-6A77-60FCB1573B2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537768" y="5233194"/>
                  <a:ext cx="2948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BC6C28F1-FD10-0E23-D2CF-2C13A58DA159}"/>
                    </a:ext>
                  </a:extLst>
                </p14:cNvPr>
                <p14:cNvContentPartPr/>
                <p14:nvPr/>
              </p14:nvContentPartPr>
              <p14:xfrm>
                <a:off x="7820368" y="4972914"/>
                <a:ext cx="166680" cy="543600"/>
              </p14:xfrm>
            </p:contentPart>
          </mc:Choice>
          <mc:Fallback xmlns=""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BC6C28F1-FD10-0E23-D2CF-2C13A58DA159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811368" y="4963914"/>
                  <a:ext cx="184320" cy="56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CB0660EA-0862-252C-62AA-D6C5AB88876D}"/>
                    </a:ext>
                  </a:extLst>
                </p14:cNvPr>
                <p14:cNvContentPartPr/>
                <p14:nvPr/>
              </p14:nvContentPartPr>
              <p14:xfrm>
                <a:off x="7938808" y="5322474"/>
                <a:ext cx="154800" cy="15012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CB0660EA-0862-252C-62AA-D6C5AB88876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930168" y="5313474"/>
                  <a:ext cx="17244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AB78E735-D59A-D836-1829-C93B297BAE1A}"/>
                    </a:ext>
                  </a:extLst>
                </p14:cNvPr>
                <p14:cNvContentPartPr/>
                <p14:nvPr/>
              </p14:nvContentPartPr>
              <p14:xfrm>
                <a:off x="8093248" y="5075874"/>
                <a:ext cx="73800" cy="41580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AB78E735-D59A-D836-1829-C93B297BAE1A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084248" y="5066874"/>
                  <a:ext cx="9144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BE2990DE-3420-3230-89FF-EFEB3AB3EBD5}"/>
                    </a:ext>
                  </a:extLst>
                </p14:cNvPr>
                <p14:cNvContentPartPr/>
                <p14:nvPr/>
              </p14:nvContentPartPr>
              <p14:xfrm>
                <a:off x="8299888" y="5202594"/>
                <a:ext cx="97200" cy="360"/>
              </p14:xfrm>
            </p:contentPart>
          </mc:Choice>
          <mc:Fallback xmlns=""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BE2990DE-3420-3230-89FF-EFEB3AB3EBD5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291248" y="5193954"/>
                  <a:ext cx="114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5CBC2981-FFF9-318E-B75D-AE779F93D41B}"/>
                    </a:ext>
                  </a:extLst>
                </p14:cNvPr>
                <p14:cNvContentPartPr/>
                <p14:nvPr/>
              </p14:nvContentPartPr>
              <p14:xfrm>
                <a:off x="8303488" y="5321034"/>
                <a:ext cx="111600" cy="36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5CBC2981-FFF9-318E-B75D-AE779F93D41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294488" y="5312394"/>
                  <a:ext cx="129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BEC283ED-BD08-8567-14EE-B9C85F3A7DE6}"/>
                    </a:ext>
                  </a:extLst>
                </p14:cNvPr>
                <p14:cNvContentPartPr/>
                <p14:nvPr/>
              </p14:nvContentPartPr>
              <p14:xfrm>
                <a:off x="8726128" y="4782114"/>
                <a:ext cx="360" cy="33480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BEC283ED-BD08-8567-14EE-B9C85F3A7DE6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8717128" y="4773114"/>
                  <a:ext cx="1800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7C591891-EB82-8E87-105B-977279BF206F}"/>
                    </a:ext>
                  </a:extLst>
                </p14:cNvPr>
                <p14:cNvContentPartPr/>
                <p14:nvPr/>
              </p14:nvContentPartPr>
              <p14:xfrm>
                <a:off x="8652328" y="5122674"/>
                <a:ext cx="479160" cy="36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7C591891-EB82-8E87-105B-977279BF206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8643688" y="5113674"/>
                  <a:ext cx="49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86C3A6E3-2E51-1B06-143D-C70816FB3B02}"/>
                    </a:ext>
                  </a:extLst>
                </p14:cNvPr>
                <p14:cNvContentPartPr/>
                <p14:nvPr/>
              </p14:nvContentPartPr>
              <p14:xfrm>
                <a:off x="8492488" y="5420754"/>
                <a:ext cx="133200" cy="26136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86C3A6E3-2E51-1B06-143D-C70816FB3B02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8483488" y="5412114"/>
                  <a:ext cx="15084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F683B4BB-E1C9-40C9-8988-E75359A06452}"/>
                    </a:ext>
                  </a:extLst>
                </p14:cNvPr>
                <p14:cNvContentPartPr/>
                <p14:nvPr/>
              </p14:nvContentPartPr>
              <p14:xfrm>
                <a:off x="8570608" y="5293314"/>
                <a:ext cx="137160" cy="17676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F683B4BB-E1C9-40C9-8988-E75359A06452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8561608" y="5284314"/>
                  <a:ext cx="15480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7A012DA3-B1B9-AAC7-B9AD-DA01D4A5A883}"/>
                    </a:ext>
                  </a:extLst>
                </p14:cNvPr>
                <p14:cNvContentPartPr/>
                <p14:nvPr/>
              </p14:nvContentPartPr>
              <p14:xfrm>
                <a:off x="8750608" y="5573394"/>
                <a:ext cx="129960" cy="3240"/>
              </p14:xfrm>
            </p:contentPart>
          </mc:Choice>
          <mc:Fallback xmlns=""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7A012DA3-B1B9-AAC7-B9AD-DA01D4A5A883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8741608" y="5564754"/>
                  <a:ext cx="147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45B310A1-CF3B-B086-1343-E1E14933375C}"/>
                    </a:ext>
                  </a:extLst>
                </p14:cNvPr>
                <p14:cNvContentPartPr/>
                <p14:nvPr/>
              </p14:nvContentPartPr>
              <p14:xfrm>
                <a:off x="8802448" y="5491674"/>
                <a:ext cx="6480" cy="21600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45B310A1-CF3B-B086-1343-E1E14933375C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793448" y="5482674"/>
                  <a:ext cx="241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473" name="Ink 472">
                  <a:extLst>
                    <a:ext uri="{FF2B5EF4-FFF2-40B4-BE49-F238E27FC236}">
                      <a16:creationId xmlns:a16="http://schemas.microsoft.com/office/drawing/2014/main" id="{621A7549-4F6C-998B-6028-7EAF963780A8}"/>
                    </a:ext>
                  </a:extLst>
                </p14:cNvPr>
                <p14:cNvContentPartPr/>
                <p14:nvPr/>
              </p14:nvContentPartPr>
              <p14:xfrm>
                <a:off x="8987848" y="5384034"/>
                <a:ext cx="360" cy="385920"/>
              </p14:xfrm>
            </p:contentPart>
          </mc:Choice>
          <mc:Fallback xmlns="">
            <p:pic>
              <p:nvPicPr>
                <p:cNvPr id="473" name="Ink 472">
                  <a:extLst>
                    <a:ext uri="{FF2B5EF4-FFF2-40B4-BE49-F238E27FC236}">
                      <a16:creationId xmlns:a16="http://schemas.microsoft.com/office/drawing/2014/main" id="{621A7549-4F6C-998B-6028-7EAF963780A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979208" y="5375034"/>
                  <a:ext cx="1800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6F1DD78A-A69D-93E3-6024-7849E71FBDDD}"/>
                    </a:ext>
                  </a:extLst>
                </p14:cNvPr>
                <p14:cNvContentPartPr/>
                <p14:nvPr/>
              </p14:nvContentPartPr>
              <p14:xfrm>
                <a:off x="8480968" y="5125194"/>
                <a:ext cx="206280" cy="2304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6F1DD78A-A69D-93E3-6024-7849E71FBDD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471968" y="5116194"/>
                  <a:ext cx="2239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73C52FF2-0375-2213-6BDC-DCC69BAA14AB}"/>
                    </a:ext>
                  </a:extLst>
                </p14:cNvPr>
                <p14:cNvContentPartPr/>
                <p14:nvPr/>
              </p14:nvContentPartPr>
              <p14:xfrm>
                <a:off x="7360288" y="5809554"/>
                <a:ext cx="1104120" cy="67140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73C52FF2-0375-2213-6BDC-DCC69BAA14AB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351648" y="5800554"/>
                  <a:ext cx="1121760" cy="68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07A17728-576B-9B91-3801-CF7C77059DC7}"/>
                    </a:ext>
                  </a:extLst>
                </p14:cNvPr>
                <p14:cNvContentPartPr/>
                <p14:nvPr/>
              </p14:nvContentPartPr>
              <p14:xfrm>
                <a:off x="8378008" y="6296634"/>
                <a:ext cx="100080" cy="16092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07A17728-576B-9B91-3801-CF7C77059DC7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8369008" y="6287634"/>
                  <a:ext cx="1177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B6EB062F-37D0-C278-5E9F-328D9058757B}"/>
                    </a:ext>
                  </a:extLst>
                </p14:cNvPr>
                <p14:cNvContentPartPr/>
                <p14:nvPr/>
              </p14:nvContentPartPr>
              <p14:xfrm>
                <a:off x="7298008" y="5817474"/>
                <a:ext cx="111600" cy="129600"/>
              </p14:xfrm>
            </p:contentPart>
          </mc:Choice>
          <mc:Fallback xmlns="">
            <p:pic>
              <p:nvPicPr>
                <p:cNvPr id="480" name="Ink 479">
                  <a:extLst>
                    <a:ext uri="{FF2B5EF4-FFF2-40B4-BE49-F238E27FC236}">
                      <a16:creationId xmlns:a16="http://schemas.microsoft.com/office/drawing/2014/main" id="{B6EB062F-37D0-C278-5E9F-328D9058757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289008" y="5808834"/>
                  <a:ext cx="1292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58A23475-987C-3EFE-276C-870A9613F01A}"/>
                    </a:ext>
                  </a:extLst>
                </p14:cNvPr>
                <p14:cNvContentPartPr/>
                <p14:nvPr/>
              </p14:nvContentPartPr>
              <p14:xfrm>
                <a:off x="7359928" y="6001074"/>
                <a:ext cx="867960" cy="34740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58A23475-987C-3EFE-276C-870A9613F01A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350928" y="5992074"/>
                  <a:ext cx="88560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6195F242-7439-BA59-8B8A-7975FFCCF470}"/>
                    </a:ext>
                  </a:extLst>
                </p14:cNvPr>
                <p14:cNvContentPartPr/>
                <p14:nvPr/>
              </p14:nvContentPartPr>
              <p14:xfrm>
                <a:off x="8530288" y="6378354"/>
                <a:ext cx="172080" cy="20160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6195F242-7439-BA59-8B8A-7975FFCCF470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521288" y="6369354"/>
                  <a:ext cx="18972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4A13C484-C8BF-63CD-0D0B-928028F14684}"/>
                    </a:ext>
                  </a:extLst>
                </p14:cNvPr>
                <p14:cNvContentPartPr/>
                <p14:nvPr/>
              </p14:nvContentPartPr>
              <p14:xfrm>
                <a:off x="8548288" y="6563394"/>
                <a:ext cx="43560" cy="6696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4A13C484-C8BF-63CD-0D0B-928028F14684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539288" y="6554394"/>
                  <a:ext cx="61200" cy="8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2" name="Group 491">
            <a:extLst>
              <a:ext uri="{FF2B5EF4-FFF2-40B4-BE49-F238E27FC236}">
                <a16:creationId xmlns:a16="http://schemas.microsoft.com/office/drawing/2014/main" id="{58A85949-F8B2-3CE4-D932-76C04DB76546}"/>
              </a:ext>
            </a:extLst>
          </p:cNvPr>
          <p:cNvGrpSpPr/>
          <p:nvPr/>
        </p:nvGrpSpPr>
        <p:grpSpPr>
          <a:xfrm>
            <a:off x="631888" y="5555034"/>
            <a:ext cx="2217600" cy="1012680"/>
            <a:chOff x="631888" y="5555034"/>
            <a:chExt cx="2217600" cy="1012680"/>
          </a:xfrm>
        </p:grpSpPr>
        <p:grpSp>
          <p:nvGrpSpPr>
            <p:cNvPr id="488" name="Group 487">
              <a:extLst>
                <a:ext uri="{FF2B5EF4-FFF2-40B4-BE49-F238E27FC236}">
                  <a16:creationId xmlns:a16="http://schemas.microsoft.com/office/drawing/2014/main" id="{40F8092A-71CC-CA0F-FF70-A756C1073DAF}"/>
                </a:ext>
              </a:extLst>
            </p:cNvPr>
            <p:cNvGrpSpPr/>
            <p:nvPr/>
          </p:nvGrpSpPr>
          <p:grpSpPr>
            <a:xfrm>
              <a:off x="631888" y="5594994"/>
              <a:ext cx="2217600" cy="972720"/>
              <a:chOff x="631888" y="5594994"/>
              <a:chExt cx="2217600" cy="972720"/>
            </a:xfrm>
          </p:grpSpPr>
          <p:grpSp>
            <p:nvGrpSpPr>
              <p:cNvPr id="342" name="Group 341">
                <a:extLst>
                  <a:ext uri="{FF2B5EF4-FFF2-40B4-BE49-F238E27FC236}">
                    <a16:creationId xmlns:a16="http://schemas.microsoft.com/office/drawing/2014/main" id="{0E470191-37F8-A560-66F0-2F58D38E6E50}"/>
                  </a:ext>
                </a:extLst>
              </p:cNvPr>
              <p:cNvGrpSpPr/>
              <p:nvPr/>
            </p:nvGrpSpPr>
            <p:grpSpPr>
              <a:xfrm>
                <a:off x="631888" y="5681754"/>
                <a:ext cx="477360" cy="570240"/>
                <a:chOff x="631888" y="5681754"/>
                <a:chExt cx="477360" cy="5702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74">
                  <p14:nvContentPartPr>
                    <p14:cNvPr id="330" name="Ink 329">
                      <a:extLst>
                        <a:ext uri="{FF2B5EF4-FFF2-40B4-BE49-F238E27FC236}">
                          <a16:creationId xmlns:a16="http://schemas.microsoft.com/office/drawing/2014/main" id="{1CD32A45-35C9-BAB0-E415-60F80A91BC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1888" y="5864274"/>
                    <a:ext cx="238320" cy="387720"/>
                  </p14:xfrm>
                </p:contentPart>
              </mc:Choice>
              <mc:Fallback xmlns="">
                <p:pic>
                  <p:nvPicPr>
                    <p:cNvPr id="330" name="Ink 329">
                      <a:extLst>
                        <a:ext uri="{FF2B5EF4-FFF2-40B4-BE49-F238E27FC236}">
                          <a16:creationId xmlns:a16="http://schemas.microsoft.com/office/drawing/2014/main" id="{1CD32A45-35C9-BAB0-E415-60F80A91BC4C}"/>
                        </a:ext>
                      </a:extLst>
                    </p:cNvPr>
                    <p:cNvPicPr/>
                    <p:nvPr/>
                  </p:nvPicPr>
                  <p:blipFill>
                    <a:blip r:embed="rId275"/>
                    <a:stretch>
                      <a:fillRect/>
                    </a:stretch>
                  </p:blipFill>
                  <p:spPr>
                    <a:xfrm>
                      <a:off x="623248" y="5855274"/>
                      <a:ext cx="255960" cy="40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6">
                  <p14:nvContentPartPr>
                    <p14:cNvPr id="331" name="Ink 330">
                      <a:extLst>
                        <a:ext uri="{FF2B5EF4-FFF2-40B4-BE49-F238E27FC236}">
                          <a16:creationId xmlns:a16="http://schemas.microsoft.com/office/drawing/2014/main" id="{EC35D1E8-BD71-F874-DCF5-5C263C896BC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9248" y="6055074"/>
                    <a:ext cx="173880" cy="6480"/>
                  </p14:xfrm>
                </p:contentPart>
              </mc:Choice>
              <mc:Fallback xmlns="">
                <p:pic>
                  <p:nvPicPr>
                    <p:cNvPr id="331" name="Ink 330">
                      <a:extLst>
                        <a:ext uri="{FF2B5EF4-FFF2-40B4-BE49-F238E27FC236}">
                          <a16:creationId xmlns:a16="http://schemas.microsoft.com/office/drawing/2014/main" id="{EC35D1E8-BD71-F874-DCF5-5C263C896BC3}"/>
                        </a:ext>
                      </a:extLst>
                    </p:cNvPr>
                    <p:cNvPicPr/>
                    <p:nvPr/>
                  </p:nvPicPr>
                  <p:blipFill>
                    <a:blip r:embed="rId277"/>
                    <a:stretch>
                      <a:fillRect/>
                    </a:stretch>
                  </p:blipFill>
                  <p:spPr>
                    <a:xfrm>
                      <a:off x="650248" y="6046074"/>
                      <a:ext cx="191520" cy="24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8">
                  <p14:nvContentPartPr>
                    <p14:cNvPr id="333" name="Ink 332">
                      <a:extLst>
                        <a:ext uri="{FF2B5EF4-FFF2-40B4-BE49-F238E27FC236}">
                          <a16:creationId xmlns:a16="http://schemas.microsoft.com/office/drawing/2014/main" id="{8D524139-D114-7867-2698-04A930F2646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9968" y="5681754"/>
                    <a:ext cx="158040" cy="109080"/>
                  </p14:xfrm>
                </p:contentPart>
              </mc:Choice>
              <mc:Fallback xmlns="">
                <p:pic>
                  <p:nvPicPr>
                    <p:cNvPr id="333" name="Ink 332">
                      <a:extLst>
                        <a:ext uri="{FF2B5EF4-FFF2-40B4-BE49-F238E27FC236}">
                          <a16:creationId xmlns:a16="http://schemas.microsoft.com/office/drawing/2014/main" id="{8D524139-D114-7867-2698-04A930F2646A}"/>
                        </a:ext>
                      </a:extLst>
                    </p:cNvPr>
                    <p:cNvPicPr/>
                    <p:nvPr/>
                  </p:nvPicPr>
                  <p:blipFill>
                    <a:blip r:embed="rId279"/>
                    <a:stretch>
                      <a:fillRect/>
                    </a:stretch>
                  </p:blipFill>
                  <p:spPr>
                    <a:xfrm>
                      <a:off x="651328" y="5673114"/>
                      <a:ext cx="175680" cy="126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0">
                  <p14:nvContentPartPr>
                    <p14:cNvPr id="334" name="Ink 333">
                      <a:extLst>
                        <a:ext uri="{FF2B5EF4-FFF2-40B4-BE49-F238E27FC236}">
                          <a16:creationId xmlns:a16="http://schemas.microsoft.com/office/drawing/2014/main" id="{F6906BEE-27DC-F8D4-0698-7C5A6623AEE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23568" y="5994954"/>
                    <a:ext cx="85680" cy="3240"/>
                  </p14:xfrm>
                </p:contentPart>
              </mc:Choice>
              <mc:Fallback xmlns="">
                <p:pic>
                  <p:nvPicPr>
                    <p:cNvPr id="334" name="Ink 333">
                      <a:extLst>
                        <a:ext uri="{FF2B5EF4-FFF2-40B4-BE49-F238E27FC236}">
                          <a16:creationId xmlns:a16="http://schemas.microsoft.com/office/drawing/2014/main" id="{F6906BEE-27DC-F8D4-0698-7C5A6623AEE2}"/>
                        </a:ext>
                      </a:extLst>
                    </p:cNvPr>
                    <p:cNvPicPr/>
                    <p:nvPr/>
                  </p:nvPicPr>
                  <p:blipFill>
                    <a:blip r:embed="rId281"/>
                    <a:stretch>
                      <a:fillRect/>
                    </a:stretch>
                  </p:blipFill>
                  <p:spPr>
                    <a:xfrm>
                      <a:off x="1014568" y="5986314"/>
                      <a:ext cx="10332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2">
                  <p14:nvContentPartPr>
                    <p14:cNvPr id="335" name="Ink 334">
                      <a:extLst>
                        <a:ext uri="{FF2B5EF4-FFF2-40B4-BE49-F238E27FC236}">
                          <a16:creationId xmlns:a16="http://schemas.microsoft.com/office/drawing/2014/main" id="{EF7713D0-DB9E-5C5A-794A-049AC6CACDD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09168" y="6108714"/>
                    <a:ext cx="99000" cy="360"/>
                  </p14:xfrm>
                </p:contentPart>
              </mc:Choice>
              <mc:Fallback xmlns="">
                <p:pic>
                  <p:nvPicPr>
                    <p:cNvPr id="335" name="Ink 334">
                      <a:extLst>
                        <a:ext uri="{FF2B5EF4-FFF2-40B4-BE49-F238E27FC236}">
                          <a16:creationId xmlns:a16="http://schemas.microsoft.com/office/drawing/2014/main" id="{EF7713D0-DB9E-5C5A-794A-049AC6CACDDF}"/>
                        </a:ext>
                      </a:extLst>
                    </p:cNvPr>
                    <p:cNvPicPr/>
                    <p:nvPr/>
                  </p:nvPicPr>
                  <p:blipFill>
                    <a:blip r:embed="rId283"/>
                    <a:stretch>
                      <a:fillRect/>
                    </a:stretch>
                  </p:blipFill>
                  <p:spPr>
                    <a:xfrm>
                      <a:off x="1000528" y="6099714"/>
                      <a:ext cx="11664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46" name="Group 345">
                <a:extLst>
                  <a:ext uri="{FF2B5EF4-FFF2-40B4-BE49-F238E27FC236}">
                    <a16:creationId xmlns:a16="http://schemas.microsoft.com/office/drawing/2014/main" id="{8FD0EE78-8EF5-6A33-1B4A-5C86F8615E06}"/>
                  </a:ext>
                </a:extLst>
              </p:cNvPr>
              <p:cNvGrpSpPr/>
              <p:nvPr/>
            </p:nvGrpSpPr>
            <p:grpSpPr>
              <a:xfrm>
                <a:off x="1477528" y="5677794"/>
                <a:ext cx="898560" cy="889920"/>
                <a:chOff x="1477528" y="5677794"/>
                <a:chExt cx="898560" cy="889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4">
                  <p14:nvContentPartPr>
                    <p14:cNvPr id="336" name="Ink 335">
                      <a:extLst>
                        <a:ext uri="{FF2B5EF4-FFF2-40B4-BE49-F238E27FC236}">
                          <a16:creationId xmlns:a16="http://schemas.microsoft.com/office/drawing/2014/main" id="{1603A930-A558-539D-59C1-3365A3E599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77528" y="5708394"/>
                    <a:ext cx="175320" cy="271800"/>
                  </p14:xfrm>
                </p:contentPart>
              </mc:Choice>
              <mc:Fallback xmlns="">
                <p:pic>
                  <p:nvPicPr>
                    <p:cNvPr id="336" name="Ink 335">
                      <a:extLst>
                        <a:ext uri="{FF2B5EF4-FFF2-40B4-BE49-F238E27FC236}">
                          <a16:creationId xmlns:a16="http://schemas.microsoft.com/office/drawing/2014/main" id="{1603A930-A558-539D-59C1-3365A3E59955}"/>
                        </a:ext>
                      </a:extLst>
                    </p:cNvPr>
                    <p:cNvPicPr/>
                    <p:nvPr/>
                  </p:nvPicPr>
                  <p:blipFill>
                    <a:blip r:embed="rId285"/>
                    <a:stretch>
                      <a:fillRect/>
                    </a:stretch>
                  </p:blipFill>
                  <p:spPr>
                    <a:xfrm>
                      <a:off x="1468528" y="5699394"/>
                      <a:ext cx="192960" cy="289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6">
                  <p14:nvContentPartPr>
                    <p14:cNvPr id="337" name="Ink 336">
                      <a:extLst>
                        <a:ext uri="{FF2B5EF4-FFF2-40B4-BE49-F238E27FC236}">
                          <a16:creationId xmlns:a16="http://schemas.microsoft.com/office/drawing/2014/main" id="{C44E5264-E5D2-7AD0-F928-4C2E569F62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77888" y="5849514"/>
                    <a:ext cx="178920" cy="40320"/>
                  </p14:xfrm>
                </p:contentPart>
              </mc:Choice>
              <mc:Fallback xmlns="">
                <p:pic>
                  <p:nvPicPr>
                    <p:cNvPr id="337" name="Ink 336">
                      <a:extLst>
                        <a:ext uri="{FF2B5EF4-FFF2-40B4-BE49-F238E27FC236}">
                          <a16:creationId xmlns:a16="http://schemas.microsoft.com/office/drawing/2014/main" id="{C44E5264-E5D2-7AD0-F928-4C2E569F62C9}"/>
                        </a:ext>
                      </a:extLst>
                    </p:cNvPr>
                    <p:cNvPicPr/>
                    <p:nvPr/>
                  </p:nvPicPr>
                  <p:blipFill>
                    <a:blip r:embed="rId287"/>
                    <a:stretch>
                      <a:fillRect/>
                    </a:stretch>
                  </p:blipFill>
                  <p:spPr>
                    <a:xfrm>
                      <a:off x="1469248" y="5840874"/>
                      <a:ext cx="196560" cy="57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8">
                  <p14:nvContentPartPr>
                    <p14:cNvPr id="338" name="Ink 337">
                      <a:extLst>
                        <a:ext uri="{FF2B5EF4-FFF2-40B4-BE49-F238E27FC236}">
                          <a16:creationId xmlns:a16="http://schemas.microsoft.com/office/drawing/2014/main" id="{37E0483E-7384-D74D-E044-137A387677C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842928" y="5849514"/>
                    <a:ext cx="109080" cy="360"/>
                  </p14:xfrm>
                </p:contentPart>
              </mc:Choice>
              <mc:Fallback xmlns="">
                <p:pic>
                  <p:nvPicPr>
                    <p:cNvPr id="338" name="Ink 337">
                      <a:extLst>
                        <a:ext uri="{FF2B5EF4-FFF2-40B4-BE49-F238E27FC236}">
                          <a16:creationId xmlns:a16="http://schemas.microsoft.com/office/drawing/2014/main" id="{37E0483E-7384-D74D-E044-137A387677C0}"/>
                        </a:ext>
                      </a:extLst>
                    </p:cNvPr>
                    <p:cNvPicPr/>
                    <p:nvPr/>
                  </p:nvPicPr>
                  <p:blipFill>
                    <a:blip r:embed="rId289"/>
                    <a:stretch>
                      <a:fillRect/>
                    </a:stretch>
                  </p:blipFill>
                  <p:spPr>
                    <a:xfrm>
                      <a:off x="1834288" y="5840874"/>
                      <a:ext cx="1267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0">
                  <p14:nvContentPartPr>
                    <p14:cNvPr id="339" name="Ink 338">
                      <a:extLst>
                        <a:ext uri="{FF2B5EF4-FFF2-40B4-BE49-F238E27FC236}">
                          <a16:creationId xmlns:a16="http://schemas.microsoft.com/office/drawing/2014/main" id="{3A3DB98B-62CA-7CA1-FB16-9399FB341E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35528" y="5677794"/>
                    <a:ext cx="189000" cy="364680"/>
                  </p14:xfrm>
                </p:contentPart>
              </mc:Choice>
              <mc:Fallback xmlns="">
                <p:pic>
                  <p:nvPicPr>
                    <p:cNvPr id="339" name="Ink 338">
                      <a:extLst>
                        <a:ext uri="{FF2B5EF4-FFF2-40B4-BE49-F238E27FC236}">
                          <a16:creationId xmlns:a16="http://schemas.microsoft.com/office/drawing/2014/main" id="{3A3DB98B-62CA-7CA1-FB16-9399FB341E05}"/>
                        </a:ext>
                      </a:extLst>
                    </p:cNvPr>
                    <p:cNvPicPr/>
                    <p:nvPr/>
                  </p:nvPicPr>
                  <p:blipFill>
                    <a:blip r:embed="rId291"/>
                    <a:stretch>
                      <a:fillRect/>
                    </a:stretch>
                  </p:blipFill>
                  <p:spPr>
                    <a:xfrm>
                      <a:off x="2026528" y="5669154"/>
                      <a:ext cx="206640" cy="38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2">
                  <p14:nvContentPartPr>
                    <p14:cNvPr id="340" name="Ink 339">
                      <a:extLst>
                        <a:ext uri="{FF2B5EF4-FFF2-40B4-BE49-F238E27FC236}">
                          <a16:creationId xmlns:a16="http://schemas.microsoft.com/office/drawing/2014/main" id="{7738D727-06FF-093E-2E2E-1205E712B7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96248" y="6067674"/>
                    <a:ext cx="879840" cy="51480"/>
                  </p14:xfrm>
                </p:contentPart>
              </mc:Choice>
              <mc:Fallback xmlns="">
                <p:pic>
                  <p:nvPicPr>
                    <p:cNvPr id="340" name="Ink 339">
                      <a:extLst>
                        <a:ext uri="{FF2B5EF4-FFF2-40B4-BE49-F238E27FC236}">
                          <a16:creationId xmlns:a16="http://schemas.microsoft.com/office/drawing/2014/main" id="{7738D727-06FF-093E-2E2E-1205E712B759}"/>
                        </a:ext>
                      </a:extLst>
                    </p:cNvPr>
                    <p:cNvPicPr/>
                    <p:nvPr/>
                  </p:nvPicPr>
                  <p:blipFill>
                    <a:blip r:embed="rId293"/>
                    <a:stretch>
                      <a:fillRect/>
                    </a:stretch>
                  </p:blipFill>
                  <p:spPr>
                    <a:xfrm>
                      <a:off x="1487608" y="6059034"/>
                      <a:ext cx="897480" cy="69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4">
                  <p14:nvContentPartPr>
                    <p14:cNvPr id="343" name="Ink 342">
                      <a:extLst>
                        <a:ext uri="{FF2B5EF4-FFF2-40B4-BE49-F238E27FC236}">
                          <a16:creationId xmlns:a16="http://schemas.microsoft.com/office/drawing/2014/main" id="{38E791A1-AAAC-5FAD-AD3F-525931F73E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28808" y="6160914"/>
                    <a:ext cx="195840" cy="344880"/>
                  </p14:xfrm>
                </p:contentPart>
              </mc:Choice>
              <mc:Fallback xmlns="">
                <p:pic>
                  <p:nvPicPr>
                    <p:cNvPr id="343" name="Ink 342">
                      <a:extLst>
                        <a:ext uri="{FF2B5EF4-FFF2-40B4-BE49-F238E27FC236}">
                          <a16:creationId xmlns:a16="http://schemas.microsoft.com/office/drawing/2014/main" id="{38E791A1-AAAC-5FAD-AD3F-525931F73E55}"/>
                        </a:ext>
                      </a:extLst>
                    </p:cNvPr>
                    <p:cNvPicPr/>
                    <p:nvPr/>
                  </p:nvPicPr>
                  <p:blipFill>
                    <a:blip r:embed="rId295"/>
                    <a:stretch>
                      <a:fillRect/>
                    </a:stretch>
                  </p:blipFill>
                  <p:spPr>
                    <a:xfrm>
                      <a:off x="1719808" y="6151914"/>
                      <a:ext cx="213480" cy="362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6">
                  <p14:nvContentPartPr>
                    <p14:cNvPr id="344" name="Ink 343">
                      <a:extLst>
                        <a:ext uri="{FF2B5EF4-FFF2-40B4-BE49-F238E27FC236}">
                          <a16:creationId xmlns:a16="http://schemas.microsoft.com/office/drawing/2014/main" id="{A6ECB101-12FB-DE7B-75E5-9936F24259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955608" y="6180354"/>
                    <a:ext cx="272520" cy="39240"/>
                  </p14:xfrm>
                </p:contentPart>
              </mc:Choice>
              <mc:Fallback xmlns="">
                <p:pic>
                  <p:nvPicPr>
                    <p:cNvPr id="344" name="Ink 343">
                      <a:extLst>
                        <a:ext uri="{FF2B5EF4-FFF2-40B4-BE49-F238E27FC236}">
                          <a16:creationId xmlns:a16="http://schemas.microsoft.com/office/drawing/2014/main" id="{A6ECB101-12FB-DE7B-75E5-9936F24259DB}"/>
                        </a:ext>
                      </a:extLst>
                    </p:cNvPr>
                    <p:cNvPicPr/>
                    <p:nvPr/>
                  </p:nvPicPr>
                  <p:blipFill>
                    <a:blip r:embed="rId297"/>
                    <a:stretch>
                      <a:fillRect/>
                    </a:stretch>
                  </p:blipFill>
                  <p:spPr>
                    <a:xfrm>
                      <a:off x="1946968" y="6171354"/>
                      <a:ext cx="290160" cy="56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8">
                  <p14:nvContentPartPr>
                    <p14:cNvPr id="345" name="Ink 344">
                      <a:extLst>
                        <a:ext uri="{FF2B5EF4-FFF2-40B4-BE49-F238E27FC236}">
                          <a16:creationId xmlns:a16="http://schemas.microsoft.com/office/drawing/2014/main" id="{0B428182-F356-4C83-0048-1808F60533B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97088" y="6215274"/>
                    <a:ext cx="7200" cy="352440"/>
                  </p14:xfrm>
                </p:contentPart>
              </mc:Choice>
              <mc:Fallback xmlns="">
                <p:pic>
                  <p:nvPicPr>
                    <p:cNvPr id="345" name="Ink 344">
                      <a:extLst>
                        <a:ext uri="{FF2B5EF4-FFF2-40B4-BE49-F238E27FC236}">
                          <a16:creationId xmlns:a16="http://schemas.microsoft.com/office/drawing/2014/main" id="{0B428182-F356-4C83-0048-1808F60533BB}"/>
                        </a:ext>
                      </a:extLst>
                    </p:cNvPr>
                    <p:cNvPicPr/>
                    <p:nvPr/>
                  </p:nvPicPr>
                  <p:blipFill>
                    <a:blip r:embed="rId299"/>
                    <a:stretch>
                      <a:fillRect/>
                    </a:stretch>
                  </p:blipFill>
                  <p:spPr>
                    <a:xfrm>
                      <a:off x="2088448" y="6206274"/>
                      <a:ext cx="24840" cy="3700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458" name="Ink 457">
                    <a:extLst>
                      <a:ext uri="{FF2B5EF4-FFF2-40B4-BE49-F238E27FC236}">
                        <a16:creationId xmlns:a16="http://schemas.microsoft.com/office/drawing/2014/main" id="{46907AFA-A605-CCD9-86A2-CFC5F5625107}"/>
                      </a:ext>
                    </a:extLst>
                  </p14:cNvPr>
                  <p14:cNvContentPartPr/>
                  <p14:nvPr/>
                </p14:nvContentPartPr>
                <p14:xfrm>
                  <a:off x="2477968" y="5594994"/>
                  <a:ext cx="371520" cy="947520"/>
                </p14:xfrm>
              </p:contentPart>
            </mc:Choice>
            <mc:Fallback xmlns="">
              <p:pic>
                <p:nvPicPr>
                  <p:cNvPr id="458" name="Ink 457">
                    <a:extLst>
                      <a:ext uri="{FF2B5EF4-FFF2-40B4-BE49-F238E27FC236}">
                        <a16:creationId xmlns:a16="http://schemas.microsoft.com/office/drawing/2014/main" id="{46907AFA-A605-CCD9-86A2-CFC5F5625107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2468968" y="5586354"/>
                    <a:ext cx="389160" cy="965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91" name="Group 490">
              <a:extLst>
                <a:ext uri="{FF2B5EF4-FFF2-40B4-BE49-F238E27FC236}">
                  <a16:creationId xmlns:a16="http://schemas.microsoft.com/office/drawing/2014/main" id="{ED7D50F1-78E4-29AC-9D46-8A957A138E79}"/>
                </a:ext>
              </a:extLst>
            </p:cNvPr>
            <p:cNvGrpSpPr/>
            <p:nvPr/>
          </p:nvGrpSpPr>
          <p:grpSpPr>
            <a:xfrm>
              <a:off x="2293288" y="5555034"/>
              <a:ext cx="200880" cy="415440"/>
              <a:chOff x="2293288" y="5555034"/>
              <a:chExt cx="200880" cy="415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489" name="Ink 488">
                    <a:extLst>
                      <a:ext uri="{FF2B5EF4-FFF2-40B4-BE49-F238E27FC236}">
                        <a16:creationId xmlns:a16="http://schemas.microsoft.com/office/drawing/2014/main" id="{023B1944-27BC-D213-528F-55C1ECF90A65}"/>
                      </a:ext>
                    </a:extLst>
                  </p14:cNvPr>
                  <p14:cNvContentPartPr/>
                  <p14:nvPr/>
                </p14:nvContentPartPr>
                <p14:xfrm>
                  <a:off x="2293288" y="5917194"/>
                  <a:ext cx="160200" cy="20160"/>
                </p14:xfrm>
              </p:contentPart>
            </mc:Choice>
            <mc:Fallback xmlns="">
              <p:pic>
                <p:nvPicPr>
                  <p:cNvPr id="489" name="Ink 488">
                    <a:extLst>
                      <a:ext uri="{FF2B5EF4-FFF2-40B4-BE49-F238E27FC236}">
                        <a16:creationId xmlns:a16="http://schemas.microsoft.com/office/drawing/2014/main" id="{023B1944-27BC-D213-528F-55C1ECF90A65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2284648" y="5908554"/>
                    <a:ext cx="177840" cy="3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490" name="Ink 489">
                    <a:extLst>
                      <a:ext uri="{FF2B5EF4-FFF2-40B4-BE49-F238E27FC236}">
                        <a16:creationId xmlns:a16="http://schemas.microsoft.com/office/drawing/2014/main" id="{57E86FF9-8BFC-9882-E5D3-6312119C7D4A}"/>
                      </a:ext>
                    </a:extLst>
                  </p14:cNvPr>
                  <p14:cNvContentPartPr/>
                  <p14:nvPr/>
                </p14:nvContentPartPr>
                <p14:xfrm>
                  <a:off x="2333248" y="5555034"/>
                  <a:ext cx="160920" cy="415440"/>
                </p14:xfrm>
              </p:contentPart>
            </mc:Choice>
            <mc:Fallback xmlns="">
              <p:pic>
                <p:nvPicPr>
                  <p:cNvPr id="490" name="Ink 489">
                    <a:extLst>
                      <a:ext uri="{FF2B5EF4-FFF2-40B4-BE49-F238E27FC236}">
                        <a16:creationId xmlns:a16="http://schemas.microsoft.com/office/drawing/2014/main" id="{57E86FF9-8BFC-9882-E5D3-6312119C7D4A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2324608" y="5546034"/>
                    <a:ext cx="178560" cy="433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5FE1F67E-CAA1-67B6-463D-782EB8D8E636}"/>
              </a:ext>
            </a:extLst>
          </p:cNvPr>
          <p:cNvGrpSpPr/>
          <p:nvPr/>
        </p:nvGrpSpPr>
        <p:grpSpPr>
          <a:xfrm>
            <a:off x="3756891" y="2849634"/>
            <a:ext cx="2908440" cy="3541860"/>
            <a:chOff x="4009408" y="2727414"/>
            <a:chExt cx="2908440" cy="3541860"/>
          </a:xfrm>
        </p:grpSpPr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EF61724E-4547-C103-CD3B-5E81BE062BF6}"/>
                </a:ext>
              </a:extLst>
            </p:cNvPr>
            <p:cNvGrpSpPr/>
            <p:nvPr/>
          </p:nvGrpSpPr>
          <p:grpSpPr>
            <a:xfrm>
              <a:off x="4009408" y="2727414"/>
              <a:ext cx="2908440" cy="3541860"/>
              <a:chOff x="4701249" y="2813404"/>
              <a:chExt cx="2908440" cy="3541860"/>
            </a:xfrm>
          </p:grpSpPr>
          <p:grpSp>
            <p:nvGrpSpPr>
              <p:cNvPr id="440" name="Group 439">
                <a:extLst>
                  <a:ext uri="{FF2B5EF4-FFF2-40B4-BE49-F238E27FC236}">
                    <a16:creationId xmlns:a16="http://schemas.microsoft.com/office/drawing/2014/main" id="{C8C6B0CA-91F1-3856-18C8-49589C97AC73}"/>
                  </a:ext>
                </a:extLst>
              </p:cNvPr>
              <p:cNvGrpSpPr/>
              <p:nvPr/>
            </p:nvGrpSpPr>
            <p:grpSpPr>
              <a:xfrm>
                <a:off x="4701249" y="2813404"/>
                <a:ext cx="2908440" cy="1965960"/>
                <a:chOff x="4129385" y="4568274"/>
                <a:chExt cx="2908440" cy="19659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06">
                  <p14:nvContentPartPr>
                    <p14:cNvPr id="414" name="Ink 413">
                      <a:extLst>
                        <a:ext uri="{FF2B5EF4-FFF2-40B4-BE49-F238E27FC236}">
                          <a16:creationId xmlns:a16="http://schemas.microsoft.com/office/drawing/2014/main" id="{4FD8F29A-F11B-0237-39E2-58877EAFB6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29385" y="5313474"/>
                    <a:ext cx="267120" cy="279000"/>
                  </p14:xfrm>
                </p:contentPart>
              </mc:Choice>
              <mc:Fallback xmlns="">
                <p:pic>
                  <p:nvPicPr>
                    <p:cNvPr id="414" name="Ink 413">
                      <a:extLst>
                        <a:ext uri="{FF2B5EF4-FFF2-40B4-BE49-F238E27FC236}">
                          <a16:creationId xmlns:a16="http://schemas.microsoft.com/office/drawing/2014/main" id="{4FD8F29A-F11B-0237-39E2-58877EAFB63B}"/>
                        </a:ext>
                      </a:extLst>
                    </p:cNvPr>
                    <p:cNvPicPr/>
                    <p:nvPr/>
                  </p:nvPicPr>
                  <p:blipFill>
                    <a:blip r:embed="rId307"/>
                    <a:stretch>
                      <a:fillRect/>
                    </a:stretch>
                  </p:blipFill>
                  <p:spPr>
                    <a:xfrm>
                      <a:off x="4120385" y="5304474"/>
                      <a:ext cx="284760" cy="296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8">
                  <p14:nvContentPartPr>
                    <p14:cNvPr id="416" name="Ink 415">
                      <a:extLst>
                        <a:ext uri="{FF2B5EF4-FFF2-40B4-BE49-F238E27FC236}">
                          <a16:creationId xmlns:a16="http://schemas.microsoft.com/office/drawing/2014/main" id="{6BD1223F-075D-98DF-2A1C-EFAD6394A0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70665" y="5321394"/>
                    <a:ext cx="104400" cy="3240"/>
                  </p14:xfrm>
                </p:contentPart>
              </mc:Choice>
              <mc:Fallback xmlns="">
                <p:pic>
                  <p:nvPicPr>
                    <p:cNvPr id="416" name="Ink 415">
                      <a:extLst>
                        <a:ext uri="{FF2B5EF4-FFF2-40B4-BE49-F238E27FC236}">
                          <a16:creationId xmlns:a16="http://schemas.microsoft.com/office/drawing/2014/main" id="{6BD1223F-075D-98DF-2A1C-EFAD6394A0B0}"/>
                        </a:ext>
                      </a:extLst>
                    </p:cNvPr>
                    <p:cNvPicPr/>
                    <p:nvPr/>
                  </p:nvPicPr>
                  <p:blipFill>
                    <a:blip r:embed="rId309"/>
                    <a:stretch>
                      <a:fillRect/>
                    </a:stretch>
                  </p:blipFill>
                  <p:spPr>
                    <a:xfrm>
                      <a:off x="4462025" y="5312394"/>
                      <a:ext cx="12204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0">
                  <p14:nvContentPartPr>
                    <p14:cNvPr id="417" name="Ink 416">
                      <a:extLst>
                        <a:ext uri="{FF2B5EF4-FFF2-40B4-BE49-F238E27FC236}">
                          <a16:creationId xmlns:a16="http://schemas.microsoft.com/office/drawing/2014/main" id="{3F44E2E7-F240-33CC-8E14-99C9AA302A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43745" y="5416794"/>
                    <a:ext cx="99000" cy="3240"/>
                  </p14:xfrm>
                </p:contentPart>
              </mc:Choice>
              <mc:Fallback xmlns="">
                <p:pic>
                  <p:nvPicPr>
                    <p:cNvPr id="417" name="Ink 416">
                      <a:extLst>
                        <a:ext uri="{FF2B5EF4-FFF2-40B4-BE49-F238E27FC236}">
                          <a16:creationId xmlns:a16="http://schemas.microsoft.com/office/drawing/2014/main" id="{3F44E2E7-F240-33CC-8E14-99C9AA302A5E}"/>
                        </a:ext>
                      </a:extLst>
                    </p:cNvPr>
                    <p:cNvPicPr/>
                    <p:nvPr/>
                  </p:nvPicPr>
                  <p:blipFill>
                    <a:blip r:embed="rId311"/>
                    <a:stretch>
                      <a:fillRect/>
                    </a:stretch>
                  </p:blipFill>
                  <p:spPr>
                    <a:xfrm>
                      <a:off x="4535105" y="5408154"/>
                      <a:ext cx="11664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2">
                  <p14:nvContentPartPr>
                    <p14:cNvPr id="418" name="Ink 417">
                      <a:extLst>
                        <a:ext uri="{FF2B5EF4-FFF2-40B4-BE49-F238E27FC236}">
                          <a16:creationId xmlns:a16="http://schemas.microsoft.com/office/drawing/2014/main" id="{6D903C28-EDBC-1B7F-4D82-FEB68C22B2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83145" y="4568274"/>
                    <a:ext cx="255960" cy="1931760"/>
                  </p14:xfrm>
                </p:contentPart>
              </mc:Choice>
              <mc:Fallback xmlns="">
                <p:pic>
                  <p:nvPicPr>
                    <p:cNvPr id="418" name="Ink 417">
                      <a:extLst>
                        <a:ext uri="{FF2B5EF4-FFF2-40B4-BE49-F238E27FC236}">
                          <a16:creationId xmlns:a16="http://schemas.microsoft.com/office/drawing/2014/main" id="{6D903C28-EDBC-1B7F-4D82-FEB68C22B24C}"/>
                        </a:ext>
                      </a:extLst>
                    </p:cNvPr>
                    <p:cNvPicPr/>
                    <p:nvPr/>
                  </p:nvPicPr>
                  <p:blipFill>
                    <a:blip r:embed="rId313"/>
                    <a:stretch>
                      <a:fillRect/>
                    </a:stretch>
                  </p:blipFill>
                  <p:spPr>
                    <a:xfrm>
                      <a:off x="4774145" y="4559634"/>
                      <a:ext cx="273600" cy="1949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4">
                  <p14:nvContentPartPr>
                    <p14:cNvPr id="419" name="Ink 418">
                      <a:extLst>
                        <a:ext uri="{FF2B5EF4-FFF2-40B4-BE49-F238E27FC236}">
                          <a16:creationId xmlns:a16="http://schemas.microsoft.com/office/drawing/2014/main" id="{1DFDA3A3-E095-830C-BA3D-06B8715FDB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57385" y="4775274"/>
                    <a:ext cx="205200" cy="239400"/>
                  </p14:xfrm>
                </p:contentPart>
              </mc:Choice>
              <mc:Fallback xmlns="">
                <p:pic>
                  <p:nvPicPr>
                    <p:cNvPr id="419" name="Ink 418">
                      <a:extLst>
                        <a:ext uri="{FF2B5EF4-FFF2-40B4-BE49-F238E27FC236}">
                          <a16:creationId xmlns:a16="http://schemas.microsoft.com/office/drawing/2014/main" id="{1DFDA3A3-E095-830C-BA3D-06B8715FDB64}"/>
                        </a:ext>
                      </a:extLst>
                    </p:cNvPr>
                    <p:cNvPicPr/>
                    <p:nvPr/>
                  </p:nvPicPr>
                  <p:blipFill>
                    <a:blip r:embed="rId315"/>
                    <a:stretch>
                      <a:fillRect/>
                    </a:stretch>
                  </p:blipFill>
                  <p:spPr>
                    <a:xfrm>
                      <a:off x="4948745" y="4766274"/>
                      <a:ext cx="222840" cy="257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6">
                  <p14:nvContentPartPr>
                    <p14:cNvPr id="420" name="Ink 419">
                      <a:extLst>
                        <a:ext uri="{FF2B5EF4-FFF2-40B4-BE49-F238E27FC236}">
                          <a16:creationId xmlns:a16="http://schemas.microsoft.com/office/drawing/2014/main" id="{D277E4AB-D37B-4E80-AC1C-BA28F9B3C9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86705" y="4921074"/>
                    <a:ext cx="360" cy="117000"/>
                  </p14:xfrm>
                </p:contentPart>
              </mc:Choice>
              <mc:Fallback xmlns="">
                <p:pic>
                  <p:nvPicPr>
                    <p:cNvPr id="420" name="Ink 419">
                      <a:extLst>
                        <a:ext uri="{FF2B5EF4-FFF2-40B4-BE49-F238E27FC236}">
                          <a16:creationId xmlns:a16="http://schemas.microsoft.com/office/drawing/2014/main" id="{D277E4AB-D37B-4E80-AC1C-BA28F9B3C94C}"/>
                        </a:ext>
                      </a:extLst>
                    </p:cNvPr>
                    <p:cNvPicPr/>
                    <p:nvPr/>
                  </p:nvPicPr>
                  <p:blipFill>
                    <a:blip r:embed="rId317"/>
                    <a:stretch>
                      <a:fillRect/>
                    </a:stretch>
                  </p:blipFill>
                  <p:spPr>
                    <a:xfrm>
                      <a:off x="5178065" y="4912074"/>
                      <a:ext cx="18000" cy="134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8">
                  <p14:nvContentPartPr>
                    <p14:cNvPr id="421" name="Ink 420">
                      <a:extLst>
                        <a:ext uri="{FF2B5EF4-FFF2-40B4-BE49-F238E27FC236}">
                          <a16:creationId xmlns:a16="http://schemas.microsoft.com/office/drawing/2014/main" id="{75388A81-FCB1-D2E2-2A8A-B1935059DE6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15065" y="5225634"/>
                    <a:ext cx="3600" cy="3240"/>
                  </p14:xfrm>
                </p:contentPart>
              </mc:Choice>
              <mc:Fallback xmlns="">
                <p:pic>
                  <p:nvPicPr>
                    <p:cNvPr id="421" name="Ink 420">
                      <a:extLst>
                        <a:ext uri="{FF2B5EF4-FFF2-40B4-BE49-F238E27FC236}">
                          <a16:creationId xmlns:a16="http://schemas.microsoft.com/office/drawing/2014/main" id="{75388A81-FCB1-D2E2-2A8A-B1935059DE6F}"/>
                        </a:ext>
                      </a:extLst>
                    </p:cNvPr>
                    <p:cNvPicPr/>
                    <p:nvPr/>
                  </p:nvPicPr>
                  <p:blipFill>
                    <a:blip r:embed="rId319"/>
                    <a:stretch>
                      <a:fillRect/>
                    </a:stretch>
                  </p:blipFill>
                  <p:spPr>
                    <a:xfrm>
                      <a:off x="5106065" y="5216994"/>
                      <a:ext cx="2124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0">
                  <p14:nvContentPartPr>
                    <p14:cNvPr id="422" name="Ink 421">
                      <a:extLst>
                        <a:ext uri="{FF2B5EF4-FFF2-40B4-BE49-F238E27FC236}">
                          <a16:creationId xmlns:a16="http://schemas.microsoft.com/office/drawing/2014/main" id="{62C97FF4-9AF9-50E6-2D93-24722F6CCC5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28745" y="5468994"/>
                    <a:ext cx="360" cy="3240"/>
                  </p14:xfrm>
                </p:contentPart>
              </mc:Choice>
              <mc:Fallback xmlns="">
                <p:pic>
                  <p:nvPicPr>
                    <p:cNvPr id="422" name="Ink 421">
                      <a:extLst>
                        <a:ext uri="{FF2B5EF4-FFF2-40B4-BE49-F238E27FC236}">
                          <a16:creationId xmlns:a16="http://schemas.microsoft.com/office/drawing/2014/main" id="{62C97FF4-9AF9-50E6-2D93-24722F6CCC57}"/>
                        </a:ext>
                      </a:extLst>
                    </p:cNvPr>
                    <p:cNvPicPr/>
                    <p:nvPr/>
                  </p:nvPicPr>
                  <p:blipFill>
                    <a:blip r:embed="rId202"/>
                    <a:stretch>
                      <a:fillRect/>
                    </a:stretch>
                  </p:blipFill>
                  <p:spPr>
                    <a:xfrm>
                      <a:off x="5120105" y="5459994"/>
                      <a:ext cx="1800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1">
                  <p14:nvContentPartPr>
                    <p14:cNvPr id="423" name="Ink 422">
                      <a:extLst>
                        <a:ext uri="{FF2B5EF4-FFF2-40B4-BE49-F238E27FC236}">
                          <a16:creationId xmlns:a16="http://schemas.microsoft.com/office/drawing/2014/main" id="{FCE93136-8285-570D-0261-65932ED6E2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4945" y="5787594"/>
                    <a:ext cx="360" cy="17280"/>
                  </p14:xfrm>
                </p:contentPart>
              </mc:Choice>
              <mc:Fallback xmlns="">
                <p:pic>
                  <p:nvPicPr>
                    <p:cNvPr id="423" name="Ink 422">
                      <a:extLst>
                        <a:ext uri="{FF2B5EF4-FFF2-40B4-BE49-F238E27FC236}">
                          <a16:creationId xmlns:a16="http://schemas.microsoft.com/office/drawing/2014/main" id="{FCE93136-8285-570D-0261-65932ED6E231}"/>
                        </a:ext>
                      </a:extLst>
                    </p:cNvPr>
                    <p:cNvPicPr/>
                    <p:nvPr/>
                  </p:nvPicPr>
                  <p:blipFill>
                    <a:blip r:embed="rId322"/>
                    <a:stretch>
                      <a:fillRect/>
                    </a:stretch>
                  </p:blipFill>
                  <p:spPr>
                    <a:xfrm>
                      <a:off x="5135945" y="5778594"/>
                      <a:ext cx="18000" cy="34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3">
                  <p14:nvContentPartPr>
                    <p14:cNvPr id="424" name="Ink 423">
                      <a:extLst>
                        <a:ext uri="{FF2B5EF4-FFF2-40B4-BE49-F238E27FC236}">
                          <a16:creationId xmlns:a16="http://schemas.microsoft.com/office/drawing/2014/main" id="{02552D53-FC8E-5FA0-F363-01BECD2843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71785" y="5997834"/>
                    <a:ext cx="201600" cy="313920"/>
                  </p14:xfrm>
                </p:contentPart>
              </mc:Choice>
              <mc:Fallback xmlns="">
                <p:pic>
                  <p:nvPicPr>
                    <p:cNvPr id="424" name="Ink 423">
                      <a:extLst>
                        <a:ext uri="{FF2B5EF4-FFF2-40B4-BE49-F238E27FC236}">
                          <a16:creationId xmlns:a16="http://schemas.microsoft.com/office/drawing/2014/main" id="{02552D53-FC8E-5FA0-F363-01BECD284307}"/>
                        </a:ext>
                      </a:extLst>
                    </p:cNvPr>
                    <p:cNvPicPr/>
                    <p:nvPr/>
                  </p:nvPicPr>
                  <p:blipFill>
                    <a:blip r:embed="rId324"/>
                    <a:stretch>
                      <a:fillRect/>
                    </a:stretch>
                  </p:blipFill>
                  <p:spPr>
                    <a:xfrm>
                      <a:off x="4963145" y="5989194"/>
                      <a:ext cx="219240" cy="33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5">
                  <p14:nvContentPartPr>
                    <p14:cNvPr id="425" name="Ink 424">
                      <a:extLst>
                        <a:ext uri="{FF2B5EF4-FFF2-40B4-BE49-F238E27FC236}">
                          <a16:creationId xmlns:a16="http://schemas.microsoft.com/office/drawing/2014/main" id="{A8F39404-37B0-E580-2750-DE2B3C33D3B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85265" y="6182514"/>
                    <a:ext cx="123480" cy="253080"/>
                  </p14:xfrm>
                </p:contentPart>
              </mc:Choice>
              <mc:Fallback xmlns="">
                <p:pic>
                  <p:nvPicPr>
                    <p:cNvPr id="425" name="Ink 424">
                      <a:extLst>
                        <a:ext uri="{FF2B5EF4-FFF2-40B4-BE49-F238E27FC236}">
                          <a16:creationId xmlns:a16="http://schemas.microsoft.com/office/drawing/2014/main" id="{A8F39404-37B0-E580-2750-DE2B3C33D3B1}"/>
                        </a:ext>
                      </a:extLst>
                    </p:cNvPr>
                    <p:cNvPicPr/>
                    <p:nvPr/>
                  </p:nvPicPr>
                  <p:blipFill>
                    <a:blip r:embed="rId326"/>
                    <a:stretch>
                      <a:fillRect/>
                    </a:stretch>
                  </p:blipFill>
                  <p:spPr>
                    <a:xfrm>
                      <a:off x="5176265" y="6173514"/>
                      <a:ext cx="141120" cy="270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7">
                  <p14:nvContentPartPr>
                    <p14:cNvPr id="426" name="Ink 425">
                      <a:extLst>
                        <a:ext uri="{FF2B5EF4-FFF2-40B4-BE49-F238E27FC236}">
                          <a16:creationId xmlns:a16="http://schemas.microsoft.com/office/drawing/2014/main" id="{55FA4E14-E0A4-EA95-7FDF-0942E142284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50065" y="4572234"/>
                    <a:ext cx="202680" cy="1962000"/>
                  </p14:xfrm>
                </p:contentPart>
              </mc:Choice>
              <mc:Fallback xmlns="">
                <p:pic>
                  <p:nvPicPr>
                    <p:cNvPr id="426" name="Ink 425">
                      <a:extLst>
                        <a:ext uri="{FF2B5EF4-FFF2-40B4-BE49-F238E27FC236}">
                          <a16:creationId xmlns:a16="http://schemas.microsoft.com/office/drawing/2014/main" id="{55FA4E14-E0A4-EA95-7FDF-0942E1422846}"/>
                        </a:ext>
                      </a:extLst>
                    </p:cNvPr>
                    <p:cNvPicPr/>
                    <p:nvPr/>
                  </p:nvPicPr>
                  <p:blipFill>
                    <a:blip r:embed="rId328"/>
                    <a:stretch>
                      <a:fillRect/>
                    </a:stretch>
                  </p:blipFill>
                  <p:spPr>
                    <a:xfrm>
                      <a:off x="5241065" y="4563594"/>
                      <a:ext cx="220320" cy="1979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9">
                  <p14:nvContentPartPr>
                    <p14:cNvPr id="427" name="Ink 426">
                      <a:extLst>
                        <a:ext uri="{FF2B5EF4-FFF2-40B4-BE49-F238E27FC236}">
                          <a16:creationId xmlns:a16="http://schemas.microsoft.com/office/drawing/2014/main" id="{108A04A7-E34F-50D9-1E6A-9A4BF554CC4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89225" y="5234634"/>
                    <a:ext cx="846000" cy="424440"/>
                  </p14:xfrm>
                </p:contentPart>
              </mc:Choice>
              <mc:Fallback xmlns="">
                <p:pic>
                  <p:nvPicPr>
                    <p:cNvPr id="427" name="Ink 426">
                      <a:extLst>
                        <a:ext uri="{FF2B5EF4-FFF2-40B4-BE49-F238E27FC236}">
                          <a16:creationId xmlns:a16="http://schemas.microsoft.com/office/drawing/2014/main" id="{108A04A7-E34F-50D9-1E6A-9A4BF554CC4B}"/>
                        </a:ext>
                      </a:extLst>
                    </p:cNvPr>
                    <p:cNvPicPr/>
                    <p:nvPr/>
                  </p:nvPicPr>
                  <p:blipFill>
                    <a:blip r:embed="rId330"/>
                    <a:stretch>
                      <a:fillRect/>
                    </a:stretch>
                  </p:blipFill>
                  <p:spPr>
                    <a:xfrm>
                      <a:off x="5180585" y="5225634"/>
                      <a:ext cx="863640" cy="442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1">
                  <p14:nvContentPartPr>
                    <p14:cNvPr id="428" name="Ink 427">
                      <a:extLst>
                        <a:ext uri="{FF2B5EF4-FFF2-40B4-BE49-F238E27FC236}">
                          <a16:creationId xmlns:a16="http://schemas.microsoft.com/office/drawing/2014/main" id="{C57F6978-2A9B-D301-8DCA-434F7402F7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03465" y="5110794"/>
                    <a:ext cx="149760" cy="263160"/>
                  </p14:xfrm>
                </p:contentPart>
              </mc:Choice>
              <mc:Fallback xmlns="">
                <p:pic>
                  <p:nvPicPr>
                    <p:cNvPr id="428" name="Ink 427">
                      <a:extLst>
                        <a:ext uri="{FF2B5EF4-FFF2-40B4-BE49-F238E27FC236}">
                          <a16:creationId xmlns:a16="http://schemas.microsoft.com/office/drawing/2014/main" id="{C57F6978-2A9B-D301-8DCA-434F7402F739}"/>
                        </a:ext>
                      </a:extLst>
                    </p:cNvPr>
                    <p:cNvPicPr/>
                    <p:nvPr/>
                  </p:nvPicPr>
                  <p:blipFill>
                    <a:blip r:embed="rId332"/>
                    <a:stretch>
                      <a:fillRect/>
                    </a:stretch>
                  </p:blipFill>
                  <p:spPr>
                    <a:xfrm>
                      <a:off x="5894825" y="5102154"/>
                      <a:ext cx="167400" cy="280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3">
                  <p14:nvContentPartPr>
                    <p14:cNvPr id="430" name="Ink 429">
                      <a:extLst>
                        <a:ext uri="{FF2B5EF4-FFF2-40B4-BE49-F238E27FC236}">
                          <a16:creationId xmlns:a16="http://schemas.microsoft.com/office/drawing/2014/main" id="{B30FD6C2-5346-56D4-CBC7-CB732F776E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20265" y="5004594"/>
                    <a:ext cx="162720" cy="311400"/>
                  </p14:xfrm>
                </p:contentPart>
              </mc:Choice>
              <mc:Fallback xmlns="">
                <p:pic>
                  <p:nvPicPr>
                    <p:cNvPr id="430" name="Ink 429">
                      <a:extLst>
                        <a:ext uri="{FF2B5EF4-FFF2-40B4-BE49-F238E27FC236}">
                          <a16:creationId xmlns:a16="http://schemas.microsoft.com/office/drawing/2014/main" id="{B30FD6C2-5346-56D4-CBC7-CB732F776E14}"/>
                        </a:ext>
                      </a:extLst>
                    </p:cNvPr>
                    <p:cNvPicPr/>
                    <p:nvPr/>
                  </p:nvPicPr>
                  <p:blipFill>
                    <a:blip r:embed="rId334"/>
                    <a:stretch>
                      <a:fillRect/>
                    </a:stretch>
                  </p:blipFill>
                  <p:spPr>
                    <a:xfrm>
                      <a:off x="6211265" y="4995594"/>
                      <a:ext cx="180360" cy="329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5">
                  <p14:nvContentPartPr>
                    <p14:cNvPr id="431" name="Ink 430">
                      <a:extLst>
                        <a:ext uri="{FF2B5EF4-FFF2-40B4-BE49-F238E27FC236}">
                          <a16:creationId xmlns:a16="http://schemas.microsoft.com/office/drawing/2014/main" id="{5E487E44-80B2-718F-A934-C1ADE44C013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54625" y="5242554"/>
                    <a:ext cx="86760" cy="139320"/>
                  </p14:xfrm>
                </p:contentPart>
              </mc:Choice>
              <mc:Fallback xmlns="">
                <p:pic>
                  <p:nvPicPr>
                    <p:cNvPr id="431" name="Ink 430">
                      <a:extLst>
                        <a:ext uri="{FF2B5EF4-FFF2-40B4-BE49-F238E27FC236}">
                          <a16:creationId xmlns:a16="http://schemas.microsoft.com/office/drawing/2014/main" id="{5E487E44-80B2-718F-A934-C1ADE44C013F}"/>
                        </a:ext>
                      </a:extLst>
                    </p:cNvPr>
                    <p:cNvPicPr/>
                    <p:nvPr/>
                  </p:nvPicPr>
                  <p:blipFill>
                    <a:blip r:embed="rId336"/>
                    <a:stretch>
                      <a:fillRect/>
                    </a:stretch>
                  </p:blipFill>
                  <p:spPr>
                    <a:xfrm>
                      <a:off x="6445985" y="5233914"/>
                      <a:ext cx="104400" cy="156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7">
                  <p14:nvContentPartPr>
                    <p14:cNvPr id="432" name="Ink 431">
                      <a:extLst>
                        <a:ext uri="{FF2B5EF4-FFF2-40B4-BE49-F238E27FC236}">
                          <a16:creationId xmlns:a16="http://schemas.microsoft.com/office/drawing/2014/main" id="{8BD66AAA-E99A-609B-B3B1-FB306C13D13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81625" y="5125194"/>
                    <a:ext cx="29880" cy="9720"/>
                  </p14:xfrm>
                </p:contentPart>
              </mc:Choice>
              <mc:Fallback xmlns="">
                <p:pic>
                  <p:nvPicPr>
                    <p:cNvPr id="432" name="Ink 431">
                      <a:extLst>
                        <a:ext uri="{FF2B5EF4-FFF2-40B4-BE49-F238E27FC236}">
                          <a16:creationId xmlns:a16="http://schemas.microsoft.com/office/drawing/2014/main" id="{8BD66AAA-E99A-609B-B3B1-FB306C13D136}"/>
                        </a:ext>
                      </a:extLst>
                    </p:cNvPr>
                    <p:cNvPicPr/>
                    <p:nvPr/>
                  </p:nvPicPr>
                  <p:blipFill>
                    <a:blip r:embed="rId338"/>
                    <a:stretch>
                      <a:fillRect/>
                    </a:stretch>
                  </p:blipFill>
                  <p:spPr>
                    <a:xfrm>
                      <a:off x="6472985" y="5116194"/>
                      <a:ext cx="47520" cy="27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9">
                  <p14:nvContentPartPr>
                    <p14:cNvPr id="433" name="Ink 432">
                      <a:extLst>
                        <a:ext uri="{FF2B5EF4-FFF2-40B4-BE49-F238E27FC236}">
                          <a16:creationId xmlns:a16="http://schemas.microsoft.com/office/drawing/2014/main" id="{BF37EEA8-C38A-CF49-58D4-E1949C102A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36785" y="5173434"/>
                    <a:ext cx="218520" cy="360"/>
                  </p14:xfrm>
                </p:contentPart>
              </mc:Choice>
              <mc:Fallback xmlns="">
                <p:pic>
                  <p:nvPicPr>
                    <p:cNvPr id="433" name="Ink 432">
                      <a:extLst>
                        <a:ext uri="{FF2B5EF4-FFF2-40B4-BE49-F238E27FC236}">
                          <a16:creationId xmlns:a16="http://schemas.microsoft.com/office/drawing/2014/main" id="{BF37EEA8-C38A-CF49-58D4-E1949C102A9D}"/>
                        </a:ext>
                      </a:extLst>
                    </p:cNvPr>
                    <p:cNvPicPr/>
                    <p:nvPr/>
                  </p:nvPicPr>
                  <p:blipFill>
                    <a:blip r:embed="rId340"/>
                    <a:stretch>
                      <a:fillRect/>
                    </a:stretch>
                  </p:blipFill>
                  <p:spPr>
                    <a:xfrm>
                      <a:off x="6627785" y="5164794"/>
                      <a:ext cx="23616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1">
                  <p14:nvContentPartPr>
                    <p14:cNvPr id="434" name="Ink 433">
                      <a:extLst>
                        <a:ext uri="{FF2B5EF4-FFF2-40B4-BE49-F238E27FC236}">
                          <a16:creationId xmlns:a16="http://schemas.microsoft.com/office/drawing/2014/main" id="{D7333995-D752-3F15-73F5-6D4F12BE3BE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97425" y="4995594"/>
                    <a:ext cx="140400" cy="373320"/>
                  </p14:xfrm>
                </p:contentPart>
              </mc:Choice>
              <mc:Fallback xmlns="">
                <p:pic>
                  <p:nvPicPr>
                    <p:cNvPr id="434" name="Ink 433">
                      <a:extLst>
                        <a:ext uri="{FF2B5EF4-FFF2-40B4-BE49-F238E27FC236}">
                          <a16:creationId xmlns:a16="http://schemas.microsoft.com/office/drawing/2014/main" id="{D7333995-D752-3F15-73F5-6D4F12BE3BE2}"/>
                        </a:ext>
                      </a:extLst>
                    </p:cNvPr>
                    <p:cNvPicPr/>
                    <p:nvPr/>
                  </p:nvPicPr>
                  <p:blipFill>
                    <a:blip r:embed="rId342"/>
                    <a:stretch>
                      <a:fillRect/>
                    </a:stretch>
                  </p:blipFill>
                  <p:spPr>
                    <a:xfrm>
                      <a:off x="6888425" y="4986594"/>
                      <a:ext cx="158040" cy="39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3">
                  <p14:nvContentPartPr>
                    <p14:cNvPr id="435" name="Ink 434">
                      <a:extLst>
                        <a:ext uri="{FF2B5EF4-FFF2-40B4-BE49-F238E27FC236}">
                          <a16:creationId xmlns:a16="http://schemas.microsoft.com/office/drawing/2014/main" id="{EFF72A00-A2BA-C9CD-D31A-9B35124257E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79145" y="5602194"/>
                    <a:ext cx="952560" cy="360"/>
                  </p14:xfrm>
                </p:contentPart>
              </mc:Choice>
              <mc:Fallback xmlns="">
                <p:pic>
                  <p:nvPicPr>
                    <p:cNvPr id="435" name="Ink 434">
                      <a:extLst>
                        <a:ext uri="{FF2B5EF4-FFF2-40B4-BE49-F238E27FC236}">
                          <a16:creationId xmlns:a16="http://schemas.microsoft.com/office/drawing/2014/main" id="{EFF72A00-A2BA-C9CD-D31A-9B35124257EB}"/>
                        </a:ext>
                      </a:extLst>
                    </p:cNvPr>
                    <p:cNvPicPr/>
                    <p:nvPr/>
                  </p:nvPicPr>
                  <p:blipFill>
                    <a:blip r:embed="rId344"/>
                    <a:stretch>
                      <a:fillRect/>
                    </a:stretch>
                  </p:blipFill>
                  <p:spPr>
                    <a:xfrm>
                      <a:off x="6070145" y="5593554"/>
                      <a:ext cx="9702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5">
                  <p14:nvContentPartPr>
                    <p14:cNvPr id="436" name="Ink 435">
                      <a:extLst>
                        <a:ext uri="{FF2B5EF4-FFF2-40B4-BE49-F238E27FC236}">
                          <a16:creationId xmlns:a16="http://schemas.microsoft.com/office/drawing/2014/main" id="{8DADE268-1AB4-7967-C5E8-5E8AD85AA2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14385" y="5692554"/>
                    <a:ext cx="136440" cy="280440"/>
                  </p14:xfrm>
                </p:contentPart>
              </mc:Choice>
              <mc:Fallback xmlns="">
                <p:pic>
                  <p:nvPicPr>
                    <p:cNvPr id="436" name="Ink 435">
                      <a:extLst>
                        <a:ext uri="{FF2B5EF4-FFF2-40B4-BE49-F238E27FC236}">
                          <a16:creationId xmlns:a16="http://schemas.microsoft.com/office/drawing/2014/main" id="{8DADE268-1AB4-7967-C5E8-5E8AD85AA22B}"/>
                        </a:ext>
                      </a:extLst>
                    </p:cNvPr>
                    <p:cNvPicPr/>
                    <p:nvPr/>
                  </p:nvPicPr>
                  <p:blipFill>
                    <a:blip r:embed="rId346"/>
                    <a:stretch>
                      <a:fillRect/>
                    </a:stretch>
                  </p:blipFill>
                  <p:spPr>
                    <a:xfrm>
                      <a:off x="6505745" y="5683554"/>
                      <a:ext cx="154080" cy="298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7">
                  <p14:nvContentPartPr>
                    <p14:cNvPr id="437" name="Ink 436">
                      <a:extLst>
                        <a:ext uri="{FF2B5EF4-FFF2-40B4-BE49-F238E27FC236}">
                          <a16:creationId xmlns:a16="http://schemas.microsoft.com/office/drawing/2014/main" id="{9BD70AD6-EFB9-587C-D8FB-B1D34097E45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89345" y="5670234"/>
                    <a:ext cx="245880" cy="21960"/>
                  </p14:xfrm>
                </p:contentPart>
              </mc:Choice>
              <mc:Fallback xmlns="">
                <p:pic>
                  <p:nvPicPr>
                    <p:cNvPr id="437" name="Ink 436">
                      <a:extLst>
                        <a:ext uri="{FF2B5EF4-FFF2-40B4-BE49-F238E27FC236}">
                          <a16:creationId xmlns:a16="http://schemas.microsoft.com/office/drawing/2014/main" id="{9BD70AD6-EFB9-587C-D8FB-B1D34097E456}"/>
                        </a:ext>
                      </a:extLst>
                    </p:cNvPr>
                    <p:cNvPicPr/>
                    <p:nvPr/>
                  </p:nvPicPr>
                  <p:blipFill>
                    <a:blip r:embed="rId348"/>
                    <a:stretch>
                      <a:fillRect/>
                    </a:stretch>
                  </p:blipFill>
                  <p:spPr>
                    <a:xfrm>
                      <a:off x="6680705" y="5661234"/>
                      <a:ext cx="263520" cy="39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9">
                  <p14:nvContentPartPr>
                    <p14:cNvPr id="438" name="Ink 437">
                      <a:extLst>
                        <a:ext uri="{FF2B5EF4-FFF2-40B4-BE49-F238E27FC236}">
                          <a16:creationId xmlns:a16="http://schemas.microsoft.com/office/drawing/2014/main" id="{3706C4D8-B42F-5FC0-7B2B-DCD0E78D744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59625" y="5689674"/>
                    <a:ext cx="8280" cy="325080"/>
                  </p14:xfrm>
                </p:contentPart>
              </mc:Choice>
              <mc:Fallback xmlns="">
                <p:pic>
                  <p:nvPicPr>
                    <p:cNvPr id="438" name="Ink 437">
                      <a:extLst>
                        <a:ext uri="{FF2B5EF4-FFF2-40B4-BE49-F238E27FC236}">
                          <a16:creationId xmlns:a16="http://schemas.microsoft.com/office/drawing/2014/main" id="{3706C4D8-B42F-5FC0-7B2B-DCD0E78D7446}"/>
                        </a:ext>
                      </a:extLst>
                    </p:cNvPr>
                    <p:cNvPicPr/>
                    <p:nvPr/>
                  </p:nvPicPr>
                  <p:blipFill>
                    <a:blip r:embed="rId350"/>
                    <a:stretch>
                      <a:fillRect/>
                    </a:stretch>
                  </p:blipFill>
                  <p:spPr>
                    <a:xfrm>
                      <a:off x="6850625" y="5681034"/>
                      <a:ext cx="25920" cy="342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45" name="Group 444">
                <a:extLst>
                  <a:ext uri="{FF2B5EF4-FFF2-40B4-BE49-F238E27FC236}">
                    <a16:creationId xmlns:a16="http://schemas.microsoft.com/office/drawing/2014/main" id="{7009878C-7ACF-31E4-6E8A-43CC5D144299}"/>
                  </a:ext>
                </a:extLst>
              </p:cNvPr>
              <p:cNvGrpSpPr/>
              <p:nvPr/>
            </p:nvGrpSpPr>
            <p:grpSpPr>
              <a:xfrm>
                <a:off x="4776309" y="5728144"/>
                <a:ext cx="532440" cy="627120"/>
                <a:chOff x="7603385" y="5184954"/>
                <a:chExt cx="532440" cy="627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51">
                  <p14:nvContentPartPr>
                    <p14:cNvPr id="441" name="Ink 440">
                      <a:extLst>
                        <a:ext uri="{FF2B5EF4-FFF2-40B4-BE49-F238E27FC236}">
                          <a16:creationId xmlns:a16="http://schemas.microsoft.com/office/drawing/2014/main" id="{E6F7961B-0D00-A494-0DDF-6CA8CFE9A99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03385" y="5184954"/>
                    <a:ext cx="380880" cy="330120"/>
                  </p14:xfrm>
                </p:contentPart>
              </mc:Choice>
              <mc:Fallback xmlns="">
                <p:pic>
                  <p:nvPicPr>
                    <p:cNvPr id="441" name="Ink 440">
                      <a:extLst>
                        <a:ext uri="{FF2B5EF4-FFF2-40B4-BE49-F238E27FC236}">
                          <a16:creationId xmlns:a16="http://schemas.microsoft.com/office/drawing/2014/main" id="{E6F7961B-0D00-A494-0DDF-6CA8CFE9A99A}"/>
                        </a:ext>
                      </a:extLst>
                    </p:cNvPr>
                    <p:cNvPicPr/>
                    <p:nvPr/>
                  </p:nvPicPr>
                  <p:blipFill>
                    <a:blip r:embed="rId352"/>
                    <a:stretch>
                      <a:fillRect/>
                    </a:stretch>
                  </p:blipFill>
                  <p:spPr>
                    <a:xfrm>
                      <a:off x="7594385" y="5175954"/>
                      <a:ext cx="398520" cy="34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3">
                  <p14:nvContentPartPr>
                    <p14:cNvPr id="442" name="Ink 441">
                      <a:extLst>
                        <a:ext uri="{FF2B5EF4-FFF2-40B4-BE49-F238E27FC236}">
                          <a16:creationId xmlns:a16="http://schemas.microsoft.com/office/drawing/2014/main" id="{9756B1D9-CD9A-1C5A-2668-BC2C60CACED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974185" y="5311674"/>
                    <a:ext cx="161640" cy="500400"/>
                  </p14:xfrm>
                </p:contentPart>
              </mc:Choice>
              <mc:Fallback xmlns="">
                <p:pic>
                  <p:nvPicPr>
                    <p:cNvPr id="442" name="Ink 441">
                      <a:extLst>
                        <a:ext uri="{FF2B5EF4-FFF2-40B4-BE49-F238E27FC236}">
                          <a16:creationId xmlns:a16="http://schemas.microsoft.com/office/drawing/2014/main" id="{9756B1D9-CD9A-1C5A-2668-BC2C60CACED8}"/>
                        </a:ext>
                      </a:extLst>
                    </p:cNvPr>
                    <p:cNvPicPr/>
                    <p:nvPr/>
                  </p:nvPicPr>
                  <p:blipFill>
                    <a:blip r:embed="rId354"/>
                    <a:stretch>
                      <a:fillRect/>
                    </a:stretch>
                  </p:blipFill>
                  <p:spPr>
                    <a:xfrm>
                      <a:off x="7965185" y="5303034"/>
                      <a:ext cx="179280" cy="518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5">
                  <p14:nvContentPartPr>
                    <p14:cNvPr id="443" name="Ink 442">
                      <a:extLst>
                        <a:ext uri="{FF2B5EF4-FFF2-40B4-BE49-F238E27FC236}">
                          <a16:creationId xmlns:a16="http://schemas.microsoft.com/office/drawing/2014/main" id="{57769D05-3B62-22CB-4F5B-DC9D92E3F6A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77505" y="5225634"/>
                    <a:ext cx="360" cy="3240"/>
                  </p14:xfrm>
                </p:contentPart>
              </mc:Choice>
              <mc:Fallback xmlns="">
                <p:pic>
                  <p:nvPicPr>
                    <p:cNvPr id="443" name="Ink 442">
                      <a:extLst>
                        <a:ext uri="{FF2B5EF4-FFF2-40B4-BE49-F238E27FC236}">
                          <a16:creationId xmlns:a16="http://schemas.microsoft.com/office/drawing/2014/main" id="{57769D05-3B62-22CB-4F5B-DC9D92E3F6AB}"/>
                        </a:ext>
                      </a:extLst>
                    </p:cNvPr>
                    <p:cNvPicPr/>
                    <p:nvPr/>
                  </p:nvPicPr>
                  <p:blipFill>
                    <a:blip r:embed="rId202"/>
                    <a:stretch>
                      <a:fillRect/>
                    </a:stretch>
                  </p:blipFill>
                  <p:spPr>
                    <a:xfrm>
                      <a:off x="8068865" y="5216634"/>
                      <a:ext cx="1800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6">
                  <p14:nvContentPartPr>
                    <p14:cNvPr id="444" name="Ink 443">
                      <a:extLst>
                        <a:ext uri="{FF2B5EF4-FFF2-40B4-BE49-F238E27FC236}">
                          <a16:creationId xmlns:a16="http://schemas.microsoft.com/office/drawing/2014/main" id="{CF32AC60-AA2D-2602-B778-8C8537696DA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995785" y="5272074"/>
                    <a:ext cx="3600" cy="6480"/>
                  </p14:xfrm>
                </p:contentPart>
              </mc:Choice>
              <mc:Fallback xmlns="">
                <p:pic>
                  <p:nvPicPr>
                    <p:cNvPr id="444" name="Ink 443">
                      <a:extLst>
                        <a:ext uri="{FF2B5EF4-FFF2-40B4-BE49-F238E27FC236}">
                          <a16:creationId xmlns:a16="http://schemas.microsoft.com/office/drawing/2014/main" id="{CF32AC60-AA2D-2602-B778-8C8537696DA7}"/>
                        </a:ext>
                      </a:extLst>
                    </p:cNvPr>
                    <p:cNvPicPr/>
                    <p:nvPr/>
                  </p:nvPicPr>
                  <p:blipFill>
                    <a:blip r:embed="rId357"/>
                    <a:stretch>
                      <a:fillRect/>
                    </a:stretch>
                  </p:blipFill>
                  <p:spPr>
                    <a:xfrm>
                      <a:off x="7986785" y="5263074"/>
                      <a:ext cx="21240" cy="241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447" name="Ink 446">
                    <a:extLst>
                      <a:ext uri="{FF2B5EF4-FFF2-40B4-BE49-F238E27FC236}">
                        <a16:creationId xmlns:a16="http://schemas.microsoft.com/office/drawing/2014/main" id="{BBD53A68-89BC-75CB-9C7C-1CC16482D16F}"/>
                      </a:ext>
                    </a:extLst>
                  </p14:cNvPr>
                  <p14:cNvContentPartPr/>
                  <p14:nvPr/>
                </p14:nvContentPartPr>
                <p14:xfrm>
                  <a:off x="5551802" y="5858824"/>
                  <a:ext cx="152640" cy="360"/>
                </p14:xfrm>
              </p:contentPart>
            </mc:Choice>
            <mc:Fallback xmlns="">
              <p:pic>
                <p:nvPicPr>
                  <p:cNvPr id="447" name="Ink 446">
                    <a:extLst>
                      <a:ext uri="{FF2B5EF4-FFF2-40B4-BE49-F238E27FC236}">
                        <a16:creationId xmlns:a16="http://schemas.microsoft.com/office/drawing/2014/main" id="{BBD53A68-89BC-75CB-9C7C-1CC16482D16F}"/>
                      </a:ext>
                    </a:extLst>
                  </p:cNvPr>
                  <p:cNvPicPr/>
                  <p:nvPr/>
                </p:nvPicPr>
                <p:blipFill>
                  <a:blip r:embed="rId359"/>
                  <a:stretch>
                    <a:fillRect/>
                  </a:stretch>
                </p:blipFill>
                <p:spPr>
                  <a:xfrm>
                    <a:off x="5543162" y="5849824"/>
                    <a:ext cx="170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448" name="Ink 447">
                    <a:extLst>
                      <a:ext uri="{FF2B5EF4-FFF2-40B4-BE49-F238E27FC236}">
                        <a16:creationId xmlns:a16="http://schemas.microsoft.com/office/drawing/2014/main" id="{26AE287B-520D-C4FB-1065-85E23BBC1254}"/>
                      </a:ext>
                    </a:extLst>
                  </p14:cNvPr>
                  <p14:cNvContentPartPr/>
                  <p14:nvPr/>
                </p14:nvContentPartPr>
                <p14:xfrm>
                  <a:off x="5525522" y="6004984"/>
                  <a:ext cx="241560" cy="360"/>
                </p14:xfrm>
              </p:contentPart>
            </mc:Choice>
            <mc:Fallback xmlns="">
              <p:pic>
                <p:nvPicPr>
                  <p:cNvPr id="448" name="Ink 447">
                    <a:extLst>
                      <a:ext uri="{FF2B5EF4-FFF2-40B4-BE49-F238E27FC236}">
                        <a16:creationId xmlns:a16="http://schemas.microsoft.com/office/drawing/2014/main" id="{26AE287B-520D-C4FB-1065-85E23BBC1254}"/>
                      </a:ext>
                    </a:extLst>
                  </p:cNvPr>
                  <p:cNvPicPr/>
                  <p:nvPr/>
                </p:nvPicPr>
                <p:blipFill>
                  <a:blip r:embed="rId361"/>
                  <a:stretch>
                    <a:fillRect/>
                  </a:stretch>
                </p:blipFill>
                <p:spPr>
                  <a:xfrm>
                    <a:off x="5516882" y="5996344"/>
                    <a:ext cx="259200" cy="180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56" name="Group 455">
                <a:extLst>
                  <a:ext uri="{FF2B5EF4-FFF2-40B4-BE49-F238E27FC236}">
                    <a16:creationId xmlns:a16="http://schemas.microsoft.com/office/drawing/2014/main" id="{6252B2A9-CF58-748C-D3BC-68FC79B71007}"/>
                  </a:ext>
                </a:extLst>
              </p:cNvPr>
              <p:cNvGrpSpPr/>
              <p:nvPr/>
            </p:nvGrpSpPr>
            <p:grpSpPr>
              <a:xfrm>
                <a:off x="6085322" y="5526544"/>
                <a:ext cx="583560" cy="563400"/>
                <a:chOff x="5732105" y="5477274"/>
                <a:chExt cx="583560" cy="5634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62">
                  <p14:nvContentPartPr>
                    <p14:cNvPr id="446" name="Ink 445">
                      <a:extLst>
                        <a:ext uri="{FF2B5EF4-FFF2-40B4-BE49-F238E27FC236}">
                          <a16:creationId xmlns:a16="http://schemas.microsoft.com/office/drawing/2014/main" id="{E09A576D-2BAB-198F-3F0E-9E80F6D0856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50825" y="5699034"/>
                    <a:ext cx="360" cy="360"/>
                  </p14:xfrm>
                </p:contentPart>
              </mc:Choice>
              <mc:Fallback xmlns="">
                <p:pic>
                  <p:nvPicPr>
                    <p:cNvPr id="446" name="Ink 445">
                      <a:extLst>
                        <a:ext uri="{FF2B5EF4-FFF2-40B4-BE49-F238E27FC236}">
                          <a16:creationId xmlns:a16="http://schemas.microsoft.com/office/drawing/2014/main" id="{E09A576D-2BAB-198F-3F0E-9E80F6D0856A}"/>
                        </a:ext>
                      </a:extLst>
                    </p:cNvPr>
                    <p:cNvPicPr/>
                    <p:nvPr/>
                  </p:nvPicPr>
                  <p:blipFill>
                    <a:blip r:embed="rId152"/>
                    <a:stretch>
                      <a:fillRect/>
                    </a:stretch>
                  </p:blipFill>
                  <p:spPr>
                    <a:xfrm>
                      <a:off x="5742185" y="5690394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3">
                  <p14:nvContentPartPr>
                    <p14:cNvPr id="449" name="Ink 448">
                      <a:extLst>
                        <a:ext uri="{FF2B5EF4-FFF2-40B4-BE49-F238E27FC236}">
                          <a16:creationId xmlns:a16="http://schemas.microsoft.com/office/drawing/2014/main" id="{BE028BA1-CDFD-4931-CA36-706E1039F1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32105" y="5477274"/>
                    <a:ext cx="149760" cy="277200"/>
                  </p14:xfrm>
                </p:contentPart>
              </mc:Choice>
              <mc:Fallback xmlns="">
                <p:pic>
                  <p:nvPicPr>
                    <p:cNvPr id="449" name="Ink 448">
                      <a:extLst>
                        <a:ext uri="{FF2B5EF4-FFF2-40B4-BE49-F238E27FC236}">
                          <a16:creationId xmlns:a16="http://schemas.microsoft.com/office/drawing/2014/main" id="{BE028BA1-CDFD-4931-CA36-706E1039F148}"/>
                        </a:ext>
                      </a:extLst>
                    </p:cNvPr>
                    <p:cNvPicPr/>
                    <p:nvPr/>
                  </p:nvPicPr>
                  <p:blipFill>
                    <a:blip r:embed="rId364"/>
                    <a:stretch>
                      <a:fillRect/>
                    </a:stretch>
                  </p:blipFill>
                  <p:spPr>
                    <a:xfrm>
                      <a:off x="5723465" y="5468274"/>
                      <a:ext cx="167400" cy="294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5">
                  <p14:nvContentPartPr>
                    <p14:cNvPr id="450" name="Ink 449">
                      <a:extLst>
                        <a:ext uri="{FF2B5EF4-FFF2-40B4-BE49-F238E27FC236}">
                          <a16:creationId xmlns:a16="http://schemas.microsoft.com/office/drawing/2014/main" id="{89C83A26-1FAF-8051-FCF9-8CB31CE9E1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65745" y="5602554"/>
                    <a:ext cx="211680" cy="438120"/>
                  </p14:xfrm>
                </p:contentPart>
              </mc:Choice>
              <mc:Fallback xmlns="">
                <p:pic>
                  <p:nvPicPr>
                    <p:cNvPr id="450" name="Ink 449">
                      <a:extLst>
                        <a:ext uri="{FF2B5EF4-FFF2-40B4-BE49-F238E27FC236}">
                          <a16:creationId xmlns:a16="http://schemas.microsoft.com/office/drawing/2014/main" id="{89C83A26-1FAF-8051-FCF9-8CB31CE9E199}"/>
                        </a:ext>
                      </a:extLst>
                    </p:cNvPr>
                    <p:cNvPicPr/>
                    <p:nvPr/>
                  </p:nvPicPr>
                  <p:blipFill>
                    <a:blip r:embed="rId366"/>
                    <a:stretch>
                      <a:fillRect/>
                    </a:stretch>
                  </p:blipFill>
                  <p:spPr>
                    <a:xfrm>
                      <a:off x="5957105" y="5593914"/>
                      <a:ext cx="229320" cy="455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7">
                  <p14:nvContentPartPr>
                    <p14:cNvPr id="451" name="Ink 450">
                      <a:extLst>
                        <a:ext uri="{FF2B5EF4-FFF2-40B4-BE49-F238E27FC236}">
                          <a16:creationId xmlns:a16="http://schemas.microsoft.com/office/drawing/2014/main" id="{44A0DE0C-EC35-04F1-8E3A-498E7419E1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59705" y="5523714"/>
                    <a:ext cx="360" cy="360"/>
                  </p14:xfrm>
                </p:contentPart>
              </mc:Choice>
              <mc:Fallback xmlns="">
                <p:pic>
                  <p:nvPicPr>
                    <p:cNvPr id="451" name="Ink 450">
                      <a:extLst>
                        <a:ext uri="{FF2B5EF4-FFF2-40B4-BE49-F238E27FC236}">
                          <a16:creationId xmlns:a16="http://schemas.microsoft.com/office/drawing/2014/main" id="{44A0DE0C-EC35-04F1-8E3A-498E7419E193}"/>
                        </a:ext>
                      </a:extLst>
                    </p:cNvPr>
                    <p:cNvPicPr/>
                    <p:nvPr/>
                  </p:nvPicPr>
                  <p:blipFill>
                    <a:blip r:embed="rId152"/>
                    <a:stretch>
                      <a:fillRect/>
                    </a:stretch>
                  </p:blipFill>
                  <p:spPr>
                    <a:xfrm>
                      <a:off x="6050705" y="5515074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8">
                  <p14:nvContentPartPr>
                    <p14:cNvPr id="452" name="Ink 451">
                      <a:extLst>
                        <a:ext uri="{FF2B5EF4-FFF2-40B4-BE49-F238E27FC236}">
                          <a16:creationId xmlns:a16="http://schemas.microsoft.com/office/drawing/2014/main" id="{0C9C61C3-EC29-D08A-A3D1-E897B2700E6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77625" y="5536314"/>
                    <a:ext cx="3600" cy="360"/>
                  </p14:xfrm>
                </p:contentPart>
              </mc:Choice>
              <mc:Fallback xmlns="">
                <p:pic>
                  <p:nvPicPr>
                    <p:cNvPr id="452" name="Ink 451">
                      <a:extLst>
                        <a:ext uri="{FF2B5EF4-FFF2-40B4-BE49-F238E27FC236}">
                          <a16:creationId xmlns:a16="http://schemas.microsoft.com/office/drawing/2014/main" id="{0C9C61C3-EC29-D08A-A3D1-E897B2700E6F}"/>
                        </a:ext>
                      </a:extLst>
                    </p:cNvPr>
                    <p:cNvPicPr/>
                    <p:nvPr/>
                  </p:nvPicPr>
                  <p:blipFill>
                    <a:blip r:embed="rId369"/>
                    <a:stretch>
                      <a:fillRect/>
                    </a:stretch>
                  </p:blipFill>
                  <p:spPr>
                    <a:xfrm>
                      <a:off x="5968625" y="5527314"/>
                      <a:ext cx="2124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0">
                  <p14:nvContentPartPr>
                    <p14:cNvPr id="454" name="Ink 453">
                      <a:extLst>
                        <a:ext uri="{FF2B5EF4-FFF2-40B4-BE49-F238E27FC236}">
                          <a16:creationId xmlns:a16="http://schemas.microsoft.com/office/drawing/2014/main" id="{1E52CC41-ED65-93C2-95E3-C53C324C7CD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94065" y="5508594"/>
                    <a:ext cx="21600" cy="449640"/>
                  </p14:xfrm>
                </p:contentPart>
              </mc:Choice>
              <mc:Fallback xmlns="">
                <p:pic>
                  <p:nvPicPr>
                    <p:cNvPr id="454" name="Ink 453">
                      <a:extLst>
                        <a:ext uri="{FF2B5EF4-FFF2-40B4-BE49-F238E27FC236}">
                          <a16:creationId xmlns:a16="http://schemas.microsoft.com/office/drawing/2014/main" id="{1E52CC41-ED65-93C2-95E3-C53C324C7CD1}"/>
                        </a:ext>
                      </a:extLst>
                    </p:cNvPr>
                    <p:cNvPicPr/>
                    <p:nvPr/>
                  </p:nvPicPr>
                  <p:blipFill>
                    <a:blip r:embed="rId371"/>
                    <a:stretch>
                      <a:fillRect/>
                    </a:stretch>
                  </p:blipFill>
                  <p:spPr>
                    <a:xfrm>
                      <a:off x="6285065" y="5499954"/>
                      <a:ext cx="39240" cy="4672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99" name="Group 498">
              <a:extLst>
                <a:ext uri="{FF2B5EF4-FFF2-40B4-BE49-F238E27FC236}">
                  <a16:creationId xmlns:a16="http://schemas.microsoft.com/office/drawing/2014/main" id="{BE5DB3C1-F933-8008-718F-CD1E833083CB}"/>
                </a:ext>
              </a:extLst>
            </p:cNvPr>
            <p:cNvGrpSpPr/>
            <p:nvPr/>
          </p:nvGrpSpPr>
          <p:grpSpPr>
            <a:xfrm>
              <a:off x="6088145" y="5721354"/>
              <a:ext cx="417960" cy="384120"/>
              <a:chOff x="6088145" y="5721354"/>
              <a:chExt cx="417960" cy="384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72">
                <p14:nvContentPartPr>
                  <p14:cNvPr id="496" name="Ink 495">
                    <a:extLst>
                      <a:ext uri="{FF2B5EF4-FFF2-40B4-BE49-F238E27FC236}">
                        <a16:creationId xmlns:a16="http://schemas.microsoft.com/office/drawing/2014/main" id="{F3C032A1-CECB-9E2F-C355-7A9BA06A8366}"/>
                      </a:ext>
                    </a:extLst>
                  </p14:cNvPr>
                  <p14:cNvContentPartPr/>
                  <p14:nvPr/>
                </p14:nvContentPartPr>
                <p14:xfrm>
                  <a:off x="6088145" y="5724594"/>
                  <a:ext cx="189360" cy="380880"/>
                </p14:xfrm>
              </p:contentPart>
            </mc:Choice>
            <mc:Fallback xmlns="">
              <p:pic>
                <p:nvPicPr>
                  <p:cNvPr id="496" name="Ink 495">
                    <a:extLst>
                      <a:ext uri="{FF2B5EF4-FFF2-40B4-BE49-F238E27FC236}">
                        <a16:creationId xmlns:a16="http://schemas.microsoft.com/office/drawing/2014/main" id="{F3C032A1-CECB-9E2F-C355-7A9BA06A8366}"/>
                      </a:ext>
                    </a:extLst>
                  </p:cNvPr>
                  <p:cNvPicPr/>
                  <p:nvPr/>
                </p:nvPicPr>
                <p:blipFill>
                  <a:blip r:embed="rId373"/>
                  <a:stretch>
                    <a:fillRect/>
                  </a:stretch>
                </p:blipFill>
                <p:spPr>
                  <a:xfrm>
                    <a:off x="6079145" y="5715594"/>
                    <a:ext cx="207000" cy="39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4">
                <p14:nvContentPartPr>
                  <p14:cNvPr id="497" name="Ink 496">
                    <a:extLst>
                      <a:ext uri="{FF2B5EF4-FFF2-40B4-BE49-F238E27FC236}">
                        <a16:creationId xmlns:a16="http://schemas.microsoft.com/office/drawing/2014/main" id="{BC6B8B88-7DBE-F3D1-F454-8CE9027CB7F8}"/>
                      </a:ext>
                    </a:extLst>
                  </p14:cNvPr>
                  <p14:cNvContentPartPr/>
                  <p14:nvPr/>
                </p14:nvContentPartPr>
                <p14:xfrm>
                  <a:off x="6276425" y="5721354"/>
                  <a:ext cx="229680" cy="360"/>
                </p14:xfrm>
              </p:contentPart>
            </mc:Choice>
            <mc:Fallback xmlns="">
              <p:pic>
                <p:nvPicPr>
                  <p:cNvPr id="497" name="Ink 496">
                    <a:extLst>
                      <a:ext uri="{FF2B5EF4-FFF2-40B4-BE49-F238E27FC236}">
                        <a16:creationId xmlns:a16="http://schemas.microsoft.com/office/drawing/2014/main" id="{BC6B8B88-7DBE-F3D1-F454-8CE9027CB7F8}"/>
                      </a:ext>
                    </a:extLst>
                  </p:cNvPr>
                  <p:cNvPicPr/>
                  <p:nvPr/>
                </p:nvPicPr>
                <p:blipFill>
                  <a:blip r:embed="rId375"/>
                  <a:stretch>
                    <a:fillRect/>
                  </a:stretch>
                </p:blipFill>
                <p:spPr>
                  <a:xfrm>
                    <a:off x="6267785" y="5712714"/>
                    <a:ext cx="247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6">
                <p14:nvContentPartPr>
                  <p14:cNvPr id="498" name="Ink 497">
                    <a:extLst>
                      <a:ext uri="{FF2B5EF4-FFF2-40B4-BE49-F238E27FC236}">
                        <a16:creationId xmlns:a16="http://schemas.microsoft.com/office/drawing/2014/main" id="{13EC4ACC-9872-A990-EC95-087422669408}"/>
                      </a:ext>
                    </a:extLst>
                  </p14:cNvPr>
                  <p14:cNvContentPartPr/>
                  <p14:nvPr/>
                </p14:nvContentPartPr>
                <p14:xfrm>
                  <a:off x="6399545" y="5738274"/>
                  <a:ext cx="3600" cy="330480"/>
                </p14:xfrm>
              </p:contentPart>
            </mc:Choice>
            <mc:Fallback xmlns="">
              <p:pic>
                <p:nvPicPr>
                  <p:cNvPr id="498" name="Ink 497">
                    <a:extLst>
                      <a:ext uri="{FF2B5EF4-FFF2-40B4-BE49-F238E27FC236}">
                        <a16:creationId xmlns:a16="http://schemas.microsoft.com/office/drawing/2014/main" id="{13EC4ACC-9872-A990-EC95-087422669408}"/>
                      </a:ext>
                    </a:extLst>
                  </p:cNvPr>
                  <p:cNvPicPr/>
                  <p:nvPr/>
                </p:nvPicPr>
                <p:blipFill>
                  <a:blip r:embed="rId377"/>
                  <a:stretch>
                    <a:fillRect/>
                  </a:stretch>
                </p:blipFill>
                <p:spPr>
                  <a:xfrm>
                    <a:off x="6390545" y="5729634"/>
                    <a:ext cx="21240" cy="348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501" name="Audio 500">
            <a:hlinkClick r:id="" action="ppaction://media"/>
            <a:extLst>
              <a:ext uri="{FF2B5EF4-FFF2-40B4-BE49-F238E27FC236}">
                <a16:creationId xmlns:a16="http://schemas.microsoft.com/office/drawing/2014/main" id="{0F12A2EB-E2E4-2D7B-38DF-7F0A7C8520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B2BD98-E816-F427-F613-AF04ECBA3C9F}"/>
              </a:ext>
            </a:extLst>
          </p:cNvPr>
          <p:cNvSpPr/>
          <p:nvPr/>
        </p:nvSpPr>
        <p:spPr>
          <a:xfrm>
            <a:off x="656008" y="536643"/>
            <a:ext cx="3620520" cy="144792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95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408"/>
    </mc:Choice>
    <mc:Fallback xmlns="">
      <p:transition advTm="121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881728" y="-42048"/>
            <a:ext cx="4935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Recall the Problem – Neural Nets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589ECE-902C-9356-BA0A-0B0C68541CCD}"/>
              </a:ext>
            </a:extLst>
          </p:cNvPr>
          <p:cNvGrpSpPr/>
          <p:nvPr/>
        </p:nvGrpSpPr>
        <p:grpSpPr>
          <a:xfrm>
            <a:off x="955250" y="953964"/>
            <a:ext cx="259200" cy="361080"/>
            <a:chOff x="1439094" y="1257732"/>
            <a:chExt cx="259200" cy="36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6E1DD2A-5FDF-D263-C93C-7A061847A62C}"/>
                    </a:ext>
                  </a:extLst>
                </p14:cNvPr>
                <p14:cNvContentPartPr/>
                <p14:nvPr/>
              </p14:nvContentPartPr>
              <p14:xfrm>
                <a:off x="1439094" y="1257732"/>
                <a:ext cx="259200" cy="361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6E1DD2A-5FDF-D263-C93C-7A061847A62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30094" y="1249092"/>
                  <a:ext cx="27684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720548E-BEE9-2109-69E4-D8C9CA5F51A2}"/>
                    </a:ext>
                  </a:extLst>
                </p14:cNvPr>
                <p14:cNvContentPartPr/>
                <p14:nvPr/>
              </p14:nvContentPartPr>
              <p14:xfrm>
                <a:off x="1459974" y="1453932"/>
                <a:ext cx="131040" cy="57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720548E-BEE9-2109-69E4-D8C9CA5F51A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50974" y="1444932"/>
                  <a:ext cx="148680" cy="2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1A2CB23-009F-AFDC-829D-0439B8D52A49}"/>
                  </a:ext>
                </a:extLst>
              </p14:cNvPr>
              <p14:cNvContentPartPr/>
              <p14:nvPr/>
            </p14:nvContentPartPr>
            <p14:xfrm>
              <a:off x="950210" y="767844"/>
              <a:ext cx="177480" cy="594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1A2CB23-009F-AFDC-829D-0439B8D52A4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41210" y="758844"/>
                <a:ext cx="19512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1560F18-5C67-857B-FD6B-64C350CAE98F}"/>
                  </a:ext>
                </a:extLst>
              </p14:cNvPr>
              <p14:cNvContentPartPr/>
              <p14:nvPr/>
            </p14:nvContentPartPr>
            <p14:xfrm>
              <a:off x="1411730" y="1093284"/>
              <a:ext cx="77400" cy="28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1560F18-5C67-857B-FD6B-64C350CAE98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02772" y="1084284"/>
                <a:ext cx="94958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EFC6F72-539C-38B1-D987-4B509A091045}"/>
                  </a:ext>
                </a:extLst>
              </p14:cNvPr>
              <p14:cNvContentPartPr/>
              <p14:nvPr/>
            </p14:nvContentPartPr>
            <p14:xfrm>
              <a:off x="1416410" y="1184724"/>
              <a:ext cx="795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EFC6F72-539C-38B1-D987-4B509A09104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07410" y="1175724"/>
                <a:ext cx="972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B5548372-EDA5-D805-0B1C-B562237BDCDC}"/>
              </a:ext>
            </a:extLst>
          </p:cNvPr>
          <p:cNvGrpSpPr/>
          <p:nvPr/>
        </p:nvGrpSpPr>
        <p:grpSpPr>
          <a:xfrm>
            <a:off x="3058370" y="1161684"/>
            <a:ext cx="219240" cy="255960"/>
            <a:chOff x="3542214" y="1465452"/>
            <a:chExt cx="219240" cy="25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059B192-19CA-BCDD-5907-ADD1C29B2AC0}"/>
                    </a:ext>
                  </a:extLst>
                </p14:cNvPr>
                <p14:cNvContentPartPr/>
                <p14:nvPr/>
              </p14:nvContentPartPr>
              <p14:xfrm>
                <a:off x="3587214" y="1599372"/>
                <a:ext cx="174240" cy="2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059B192-19CA-BCDD-5907-ADD1C29B2AC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78214" y="1590372"/>
                  <a:ext cx="191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49E55A8-4AA7-8187-DEB1-40CC509EB6BF}"/>
                    </a:ext>
                  </a:extLst>
                </p14:cNvPr>
                <p14:cNvContentPartPr/>
                <p14:nvPr/>
              </p14:nvContentPartPr>
              <p14:xfrm>
                <a:off x="3649494" y="1465452"/>
                <a:ext cx="9000" cy="255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49E55A8-4AA7-8187-DEB1-40CC509EB6B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640854" y="1456812"/>
                  <a:ext cx="2664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AEF73E1-7932-B9C1-26F8-1E4B8E467524}"/>
                    </a:ext>
                  </a:extLst>
                </p14:cNvPr>
                <p14:cNvContentPartPr/>
                <p14:nvPr/>
              </p14:nvContentPartPr>
              <p14:xfrm>
                <a:off x="3542214" y="1620252"/>
                <a:ext cx="5724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AEF73E1-7932-B9C1-26F8-1E4B8E46752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533574" y="1611252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0519BE3-5037-D71B-06BA-C2C21FA4A8CE}"/>
                  </a:ext>
                </a:extLst>
              </p14:cNvPr>
              <p14:cNvContentPartPr/>
              <p14:nvPr/>
            </p14:nvContentPartPr>
            <p14:xfrm>
              <a:off x="2004290" y="1362924"/>
              <a:ext cx="753120" cy="126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0519BE3-5037-D71B-06BA-C2C21FA4A8C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995290" y="1353924"/>
                <a:ext cx="77076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26457DE-F651-9A69-72A7-C1BDC975D682}"/>
                  </a:ext>
                </a:extLst>
              </p14:cNvPr>
              <p14:cNvContentPartPr/>
              <p14:nvPr/>
            </p14:nvContentPartPr>
            <p14:xfrm>
              <a:off x="2297330" y="1473444"/>
              <a:ext cx="204120" cy="2566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26457DE-F651-9A69-72A7-C1BDC975D68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288346" y="1464444"/>
                <a:ext cx="221729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501A46F-ABB5-2EFE-5641-D92018A495C1}"/>
                  </a:ext>
                </a:extLst>
              </p14:cNvPr>
              <p14:cNvContentPartPr/>
              <p14:nvPr/>
            </p14:nvContentPartPr>
            <p14:xfrm>
              <a:off x="1841930" y="755964"/>
              <a:ext cx="190800" cy="10821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501A46F-ABB5-2EFE-5641-D92018A495C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32930" y="746964"/>
                <a:ext cx="208440" cy="109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15D01818-6945-1691-E456-73247259FCC2}"/>
              </a:ext>
            </a:extLst>
          </p:cNvPr>
          <p:cNvGrpSpPr/>
          <p:nvPr/>
        </p:nvGrpSpPr>
        <p:grpSpPr>
          <a:xfrm>
            <a:off x="3758315" y="750717"/>
            <a:ext cx="282240" cy="994680"/>
            <a:chOff x="4215054" y="1050372"/>
            <a:chExt cx="282240" cy="99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55643DA-95C6-2B06-665B-54C6014FDA53}"/>
                    </a:ext>
                  </a:extLst>
                </p14:cNvPr>
                <p14:cNvContentPartPr/>
                <p14:nvPr/>
              </p14:nvContentPartPr>
              <p14:xfrm>
                <a:off x="4215054" y="1468692"/>
                <a:ext cx="122040" cy="199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55643DA-95C6-2B06-665B-54C6014FDA5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206414" y="1459692"/>
                  <a:ext cx="13968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B38A500-8FCD-78B7-6844-6CE64ECB3B23}"/>
                    </a:ext>
                  </a:extLst>
                </p14:cNvPr>
                <p14:cNvContentPartPr/>
                <p14:nvPr/>
              </p14:nvContentPartPr>
              <p14:xfrm>
                <a:off x="4295694" y="1050372"/>
                <a:ext cx="201600" cy="9946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B38A500-8FCD-78B7-6844-6CE64ECB3B2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87054" y="1041732"/>
                  <a:ext cx="219240" cy="101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8C52E92A-81A2-42D1-FA0C-2DF278223A88}"/>
                  </a:ext>
                </a:extLst>
              </p14:cNvPr>
              <p14:cNvContentPartPr/>
              <p14:nvPr/>
            </p14:nvContentPartPr>
            <p14:xfrm>
              <a:off x="3457970" y="1146924"/>
              <a:ext cx="263160" cy="269640"/>
            </p14:xfrm>
          </p:contentPart>
        </mc:Choice>
        <mc:Fallback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8C52E92A-81A2-42D1-FA0C-2DF278223A8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48970" y="1137924"/>
                <a:ext cx="280800" cy="28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93" name="Group 292">
            <a:extLst>
              <a:ext uri="{FF2B5EF4-FFF2-40B4-BE49-F238E27FC236}">
                <a16:creationId xmlns:a16="http://schemas.microsoft.com/office/drawing/2014/main" id="{327113A7-F553-EB66-4234-D71E0AEC0892}"/>
              </a:ext>
            </a:extLst>
          </p:cNvPr>
          <p:cNvGrpSpPr/>
          <p:nvPr/>
        </p:nvGrpSpPr>
        <p:grpSpPr>
          <a:xfrm>
            <a:off x="2000690" y="847044"/>
            <a:ext cx="733320" cy="351360"/>
            <a:chOff x="2484534" y="1150812"/>
            <a:chExt cx="733320" cy="35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1CBB802-E843-3BBE-D007-7FF92B4D80E1}"/>
                    </a:ext>
                  </a:extLst>
                </p14:cNvPr>
                <p14:cNvContentPartPr/>
                <p14:nvPr/>
              </p14:nvContentPartPr>
              <p14:xfrm>
                <a:off x="2484534" y="1235412"/>
                <a:ext cx="120960" cy="266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1CBB802-E843-3BBE-D007-7FF92B4D80E1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475894" y="1226772"/>
                  <a:ext cx="13860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71C14F5-D0C0-653A-EBF4-D70639EFFDA4}"/>
                    </a:ext>
                  </a:extLst>
                </p14:cNvPr>
                <p14:cNvContentPartPr/>
                <p14:nvPr/>
              </p14:nvContentPartPr>
              <p14:xfrm>
                <a:off x="2623854" y="1160892"/>
                <a:ext cx="89280" cy="12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71C14F5-D0C0-653A-EBF4-D70639EFFDA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614854" y="1152252"/>
                  <a:ext cx="1069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FD50E69-B458-9ED4-EFB7-2A7B52BA6A39}"/>
                    </a:ext>
                  </a:extLst>
                </p14:cNvPr>
                <p14:cNvContentPartPr/>
                <p14:nvPr/>
              </p14:nvContentPartPr>
              <p14:xfrm>
                <a:off x="2662014" y="1187532"/>
                <a:ext cx="360" cy="84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FD50E69-B458-9ED4-EFB7-2A7B52BA6A3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653374" y="1178532"/>
                  <a:ext cx="1800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987E70C-CFE0-E1EC-C37C-60264917046B}"/>
                    </a:ext>
                  </a:extLst>
                </p14:cNvPr>
                <p14:cNvContentPartPr/>
                <p14:nvPr/>
              </p14:nvContentPartPr>
              <p14:xfrm>
                <a:off x="2618814" y="1150812"/>
                <a:ext cx="70200" cy="46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987E70C-CFE0-E1EC-C37C-60264917046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609814" y="1141812"/>
                  <a:ext cx="878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379BD72-D997-2642-846E-0D8A0B77A50C}"/>
                    </a:ext>
                  </a:extLst>
                </p14:cNvPr>
                <p14:cNvContentPartPr/>
                <p14:nvPr/>
              </p14:nvContentPartPr>
              <p14:xfrm>
                <a:off x="2767854" y="1271412"/>
                <a:ext cx="277200" cy="190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379BD72-D997-2642-846E-0D8A0B77A50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759214" y="1262412"/>
                  <a:ext cx="29484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6F9EA27-B2CB-56D5-7E59-2BCFB3B0DF8B}"/>
                    </a:ext>
                  </a:extLst>
                </p14:cNvPr>
                <p14:cNvContentPartPr/>
                <p14:nvPr/>
              </p14:nvContentPartPr>
              <p14:xfrm>
                <a:off x="3139374" y="1183572"/>
                <a:ext cx="78480" cy="267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6F9EA27-B2CB-56D5-7E59-2BCFB3B0DF8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130734" y="1174572"/>
                  <a:ext cx="96120" cy="28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C12BA0B1-DBE2-0150-A854-66E4406C658B}"/>
              </a:ext>
            </a:extLst>
          </p:cNvPr>
          <p:cNvGrpSpPr/>
          <p:nvPr/>
        </p:nvGrpSpPr>
        <p:grpSpPr>
          <a:xfrm>
            <a:off x="6287226" y="1223883"/>
            <a:ext cx="472320" cy="349920"/>
            <a:chOff x="4882408" y="3384954"/>
            <a:chExt cx="472320" cy="34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4A028D4E-225C-FF61-732D-DC4A0916658F}"/>
                    </a:ext>
                  </a:extLst>
                </p14:cNvPr>
                <p14:cNvContentPartPr/>
                <p14:nvPr/>
              </p14:nvContentPartPr>
              <p14:xfrm>
                <a:off x="4882408" y="3384954"/>
                <a:ext cx="181440" cy="34992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4A028D4E-225C-FF61-732D-DC4A0916658F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873768" y="3376314"/>
                  <a:ext cx="19908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707E2B23-820D-B328-086D-86E603628733}"/>
                    </a:ext>
                  </a:extLst>
                </p14:cNvPr>
                <p14:cNvContentPartPr/>
                <p14:nvPr/>
              </p14:nvContentPartPr>
              <p14:xfrm>
                <a:off x="5208928" y="3530034"/>
                <a:ext cx="70200" cy="360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707E2B23-820D-B328-086D-86E60362873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200288" y="3521394"/>
                  <a:ext cx="878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91A32B8A-4704-3FAA-4AE6-20523CE1E7E3}"/>
                    </a:ext>
                  </a:extLst>
                </p14:cNvPr>
                <p14:cNvContentPartPr/>
                <p14:nvPr/>
              </p14:nvContentPartPr>
              <p14:xfrm>
                <a:off x="5244568" y="3603474"/>
                <a:ext cx="110160" cy="324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91A32B8A-4704-3FAA-4AE6-20523CE1E7E3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235928" y="3594834"/>
                  <a:ext cx="12780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350" name="Ink 349">
                <a:extLst>
                  <a:ext uri="{FF2B5EF4-FFF2-40B4-BE49-F238E27FC236}">
                    <a16:creationId xmlns:a16="http://schemas.microsoft.com/office/drawing/2014/main" id="{A42CAFAA-D2E7-E144-53E8-511E606659AC}"/>
                  </a:ext>
                </a:extLst>
              </p14:cNvPr>
              <p14:cNvContentPartPr/>
              <p14:nvPr/>
            </p14:nvContentPartPr>
            <p14:xfrm>
              <a:off x="7075266" y="603963"/>
              <a:ext cx="279720" cy="1571400"/>
            </p14:xfrm>
          </p:contentPart>
        </mc:Choice>
        <mc:Fallback xmlns="">
          <p:pic>
            <p:nvPicPr>
              <p:cNvPr id="350" name="Ink 349">
                <a:extLst>
                  <a:ext uri="{FF2B5EF4-FFF2-40B4-BE49-F238E27FC236}">
                    <a16:creationId xmlns:a16="http://schemas.microsoft.com/office/drawing/2014/main" id="{A42CAFAA-D2E7-E144-53E8-511E606659AC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7066626" y="595323"/>
                <a:ext cx="297360" cy="1589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60" name="Group 359">
            <a:extLst>
              <a:ext uri="{FF2B5EF4-FFF2-40B4-BE49-F238E27FC236}">
                <a16:creationId xmlns:a16="http://schemas.microsoft.com/office/drawing/2014/main" id="{12177D1B-D60C-2F2E-015E-D71C3D40BFB0}"/>
              </a:ext>
            </a:extLst>
          </p:cNvPr>
          <p:cNvGrpSpPr/>
          <p:nvPr/>
        </p:nvGrpSpPr>
        <p:grpSpPr>
          <a:xfrm>
            <a:off x="3692964" y="965826"/>
            <a:ext cx="126720" cy="169200"/>
            <a:chOff x="4176808" y="1269594"/>
            <a:chExt cx="126720" cy="16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BBC08358-BD10-0E2B-F903-EDD85ED92702}"/>
                    </a:ext>
                  </a:extLst>
                </p14:cNvPr>
                <p14:cNvContentPartPr/>
                <p14:nvPr/>
              </p14:nvContentPartPr>
              <p14:xfrm>
                <a:off x="4176808" y="1269594"/>
                <a:ext cx="126720" cy="1512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BBC08358-BD10-0E2B-F903-EDD85ED9270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167808" y="1260954"/>
                  <a:ext cx="1443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8AF929BC-9659-57A9-B97C-023ECE2AE9BC}"/>
                    </a:ext>
                  </a:extLst>
                </p14:cNvPr>
                <p14:cNvContentPartPr/>
                <p14:nvPr/>
              </p14:nvContentPartPr>
              <p14:xfrm>
                <a:off x="4252408" y="1269594"/>
                <a:ext cx="360" cy="16920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8AF929BC-9659-57A9-B97C-023ECE2AE9B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243408" y="1260954"/>
                  <a:ext cx="18000" cy="18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4C26F7F0-8BB7-4668-5D85-9111588F4DC0}"/>
              </a:ext>
            </a:extLst>
          </p:cNvPr>
          <p:cNvGrpSpPr/>
          <p:nvPr/>
        </p:nvGrpSpPr>
        <p:grpSpPr>
          <a:xfrm>
            <a:off x="7243746" y="451323"/>
            <a:ext cx="1288080" cy="1765440"/>
            <a:chOff x="5838928" y="2612394"/>
            <a:chExt cx="1288080" cy="176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06C94001-DD8A-1D97-9F27-733EEC525704}"/>
                    </a:ext>
                  </a:extLst>
                </p14:cNvPr>
                <p14:cNvContentPartPr/>
                <p14:nvPr/>
              </p14:nvContentPartPr>
              <p14:xfrm>
                <a:off x="5838928" y="2921994"/>
                <a:ext cx="104040" cy="16056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06C94001-DD8A-1D97-9F27-733EEC525704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829928" y="2913354"/>
                  <a:ext cx="1216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5AADF325-44AA-5983-A8C8-090A7B58494A}"/>
                    </a:ext>
                  </a:extLst>
                </p14:cNvPr>
                <p14:cNvContentPartPr/>
                <p14:nvPr/>
              </p14:nvContentPartPr>
              <p14:xfrm>
                <a:off x="6083008" y="2996874"/>
                <a:ext cx="360" cy="9936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5AADF325-44AA-5983-A8C8-090A7B58494A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074008" y="2987874"/>
                  <a:ext cx="180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F78D12A5-A2D2-E635-A1F7-FF9D187B9838}"/>
                    </a:ext>
                  </a:extLst>
                </p14:cNvPr>
                <p14:cNvContentPartPr/>
                <p14:nvPr/>
              </p14:nvContentPartPr>
              <p14:xfrm>
                <a:off x="5960968" y="3232674"/>
                <a:ext cx="360" cy="36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F78D12A5-A2D2-E635-A1F7-FF9D187B9838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952328" y="322367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16A414C8-9E32-F117-39B5-C82CCD36ADE4}"/>
                    </a:ext>
                  </a:extLst>
                </p14:cNvPr>
                <p14:cNvContentPartPr/>
                <p14:nvPr/>
              </p14:nvContentPartPr>
              <p14:xfrm>
                <a:off x="5960968" y="3461994"/>
                <a:ext cx="360" cy="324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16A414C8-9E32-F117-39B5-C82CCD36ADE4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952328" y="3452994"/>
                  <a:ext cx="18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9F517335-D909-5BCD-4305-06655A3F994A}"/>
                    </a:ext>
                  </a:extLst>
                </p14:cNvPr>
                <p14:cNvContentPartPr/>
                <p14:nvPr/>
              </p14:nvContentPartPr>
              <p14:xfrm>
                <a:off x="5965288" y="3814794"/>
                <a:ext cx="360" cy="36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9F517335-D909-5BCD-4305-06655A3F994A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956288" y="380615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15631791-D1B6-3E0F-E42A-B04454777561}"/>
                    </a:ext>
                  </a:extLst>
                </p14:cNvPr>
                <p14:cNvContentPartPr/>
                <p14:nvPr/>
              </p14:nvContentPartPr>
              <p14:xfrm>
                <a:off x="5856928" y="3915594"/>
                <a:ext cx="126000" cy="23004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15631791-D1B6-3E0F-E42A-B0445477756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848288" y="3906954"/>
                  <a:ext cx="1436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0C58101A-6586-DC23-92AF-6F2EF5C846FA}"/>
                    </a:ext>
                  </a:extLst>
                </p14:cNvPr>
                <p14:cNvContentPartPr/>
                <p14:nvPr/>
              </p14:nvContentPartPr>
              <p14:xfrm>
                <a:off x="6026488" y="3973194"/>
                <a:ext cx="123120" cy="22176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0C58101A-6586-DC23-92AF-6F2EF5C846F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017848" y="3964554"/>
                  <a:ext cx="14076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71DBBD61-3599-A7C4-4833-264488E9F70A}"/>
                    </a:ext>
                  </a:extLst>
                </p14:cNvPr>
                <p14:cNvContentPartPr/>
                <p14:nvPr/>
              </p14:nvContentPartPr>
              <p14:xfrm>
                <a:off x="6074728" y="2748114"/>
                <a:ext cx="240480" cy="162972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71DBBD61-3599-A7C4-4833-264488E9F70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065728" y="2739474"/>
                  <a:ext cx="258120" cy="164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D9BF7725-ED01-E8C9-B7E0-4EDC4CB42E41}"/>
                    </a:ext>
                  </a:extLst>
                </p14:cNvPr>
                <p14:cNvContentPartPr/>
                <p14:nvPr/>
              </p14:nvContentPartPr>
              <p14:xfrm>
                <a:off x="6215488" y="2910834"/>
                <a:ext cx="333360" cy="7308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D9BF7725-ED01-E8C9-B7E0-4EDC4CB42E4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206848" y="2901834"/>
                  <a:ext cx="35100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E1FAF13F-4C7E-9472-F1A8-E1AB1D93C2A9}"/>
                    </a:ext>
                  </a:extLst>
                </p14:cNvPr>
                <p14:cNvContentPartPr/>
                <p14:nvPr/>
              </p14:nvContentPartPr>
              <p14:xfrm>
                <a:off x="6475408" y="2815794"/>
                <a:ext cx="101520" cy="22788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E1FAF13F-4C7E-9472-F1A8-E1AB1D93C2A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466408" y="2806794"/>
                  <a:ext cx="1191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BC4D6ACA-632B-126B-3281-BC2A0F9C599B}"/>
                    </a:ext>
                  </a:extLst>
                </p14:cNvPr>
                <p14:cNvContentPartPr/>
                <p14:nvPr/>
              </p14:nvContentPartPr>
              <p14:xfrm>
                <a:off x="6778168" y="2697714"/>
                <a:ext cx="92160" cy="14976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BC4D6ACA-632B-126B-3281-BC2A0F9C599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769528" y="2689074"/>
                  <a:ext cx="1098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10413621-61B9-9016-AA50-C408C57F4A56}"/>
                    </a:ext>
                  </a:extLst>
                </p14:cNvPr>
                <p14:cNvContentPartPr/>
                <p14:nvPr/>
              </p14:nvContentPartPr>
              <p14:xfrm>
                <a:off x="6956368" y="2803554"/>
                <a:ext cx="33120" cy="16380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10413621-61B9-9016-AA50-C408C57F4A5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947368" y="2794914"/>
                  <a:ext cx="507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99E9BD45-67F5-C45B-E05F-612C46A1C619}"/>
                    </a:ext>
                  </a:extLst>
                </p14:cNvPr>
                <p14:cNvContentPartPr/>
                <p14:nvPr/>
              </p14:nvContentPartPr>
              <p14:xfrm>
                <a:off x="7126648" y="2612394"/>
                <a:ext cx="360" cy="23652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99E9BD45-67F5-C45B-E05F-612C46A1C61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117648" y="2603754"/>
                  <a:ext cx="1800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8F7FAE57-7C85-93E5-A07A-617599B43866}"/>
                    </a:ext>
                  </a:extLst>
                </p14:cNvPr>
                <p14:cNvContentPartPr/>
                <p14:nvPr/>
              </p14:nvContentPartPr>
              <p14:xfrm>
                <a:off x="6198928" y="3921714"/>
                <a:ext cx="461160" cy="8424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8F7FAE57-7C85-93E5-A07A-617599B4386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190288" y="3912714"/>
                  <a:ext cx="4788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D88D05A4-FEFE-3041-F858-40C9C87A6679}"/>
                    </a:ext>
                  </a:extLst>
                </p14:cNvPr>
                <p14:cNvContentPartPr/>
                <p14:nvPr/>
              </p14:nvContentPartPr>
              <p14:xfrm>
                <a:off x="6587728" y="3899034"/>
                <a:ext cx="87120" cy="17928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D88D05A4-FEFE-3041-F858-40C9C87A667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578728" y="3890034"/>
                  <a:ext cx="10476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A2D01F60-8A03-0B93-F88D-2861D83E178A}"/>
                    </a:ext>
                  </a:extLst>
                </p14:cNvPr>
                <p14:cNvContentPartPr/>
                <p14:nvPr/>
              </p14:nvContentPartPr>
              <p14:xfrm>
                <a:off x="6791128" y="3857634"/>
                <a:ext cx="3240" cy="21744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A2D01F60-8A03-0B93-F88D-2861D83E178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782488" y="3848634"/>
                  <a:ext cx="2088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B10D6EE9-82D7-DFA6-D517-B96A97C54C7C}"/>
                    </a:ext>
                  </a:extLst>
                </p14:cNvPr>
                <p14:cNvContentPartPr/>
                <p14:nvPr/>
              </p14:nvContentPartPr>
              <p14:xfrm>
                <a:off x="6817408" y="4057074"/>
                <a:ext cx="49320" cy="12708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B10D6EE9-82D7-DFA6-D517-B96A97C54C7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808768" y="4048434"/>
                  <a:ext cx="669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68A41952-8D15-000E-629F-4B28C0F20CB8}"/>
                    </a:ext>
                  </a:extLst>
                </p14:cNvPr>
                <p14:cNvContentPartPr/>
                <p14:nvPr/>
              </p14:nvContentPartPr>
              <p14:xfrm>
                <a:off x="6737848" y="3859794"/>
                <a:ext cx="96480" cy="19188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68A41952-8D15-000E-629F-4B28C0F20CB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729208" y="3850794"/>
                  <a:ext cx="11412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A339B289-32B2-5231-99A4-55536AB6BAA6}"/>
                    </a:ext>
                  </a:extLst>
                </p14:cNvPr>
                <p14:cNvContentPartPr/>
                <p14:nvPr/>
              </p14:nvContentPartPr>
              <p14:xfrm>
                <a:off x="7014328" y="3839274"/>
                <a:ext cx="360" cy="21924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A339B289-32B2-5231-99A4-55536AB6BAA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005328" y="3830634"/>
                  <a:ext cx="18000" cy="23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FB67C543-A362-F0A1-AA1B-7DA599D0BDAB}"/>
              </a:ext>
            </a:extLst>
          </p:cNvPr>
          <p:cNvGrpSpPr/>
          <p:nvPr/>
        </p:nvGrpSpPr>
        <p:grpSpPr>
          <a:xfrm>
            <a:off x="560075" y="2575300"/>
            <a:ext cx="5949720" cy="3118320"/>
            <a:chOff x="560075" y="2575300"/>
            <a:chExt cx="5949720" cy="311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84BF147A-9CC2-5BAC-63F5-2EC71C9B1DE1}"/>
                    </a:ext>
                  </a:extLst>
                </p14:cNvPr>
                <p14:cNvContentPartPr/>
                <p14:nvPr/>
              </p14:nvContentPartPr>
              <p14:xfrm>
                <a:off x="4289675" y="3082540"/>
                <a:ext cx="271080" cy="41940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84BF147A-9CC2-5BAC-63F5-2EC71C9B1DE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281035" y="3073540"/>
                  <a:ext cx="28872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E3829AB3-8D51-7C41-5829-CC0B6981EA71}"/>
                    </a:ext>
                  </a:extLst>
                </p14:cNvPr>
                <p14:cNvContentPartPr/>
                <p14:nvPr/>
              </p14:nvContentPartPr>
              <p14:xfrm>
                <a:off x="4279595" y="3931420"/>
                <a:ext cx="223920" cy="37188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E3829AB3-8D51-7C41-5829-CC0B6981EA71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270595" y="3922780"/>
                  <a:ext cx="24156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03605A8D-F8E2-734D-35A2-5A8DBA6531BD}"/>
                    </a:ext>
                  </a:extLst>
                </p14:cNvPr>
                <p14:cNvContentPartPr/>
                <p14:nvPr/>
              </p14:nvContentPartPr>
              <p14:xfrm>
                <a:off x="4279235" y="4831060"/>
                <a:ext cx="281160" cy="369360"/>
              </p14:xfrm>
            </p:contentPart>
          </mc:Choice>
          <mc:Fallback xmlns=""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03605A8D-F8E2-734D-35A2-5A8DBA6531B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270595" y="4822060"/>
                  <a:ext cx="298800" cy="387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CDBC7B0D-F66D-087C-D3D6-4B7117D91805}"/>
                </a:ext>
              </a:extLst>
            </p:cNvPr>
            <p:cNvGrpSpPr/>
            <p:nvPr/>
          </p:nvGrpSpPr>
          <p:grpSpPr>
            <a:xfrm>
              <a:off x="4568675" y="3219700"/>
              <a:ext cx="772920" cy="136440"/>
              <a:chOff x="5352568" y="2945754"/>
              <a:chExt cx="772920" cy="13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478" name="Ink 477">
                    <a:extLst>
                      <a:ext uri="{FF2B5EF4-FFF2-40B4-BE49-F238E27FC236}">
                        <a16:creationId xmlns:a16="http://schemas.microsoft.com/office/drawing/2014/main" id="{D9D2FE1A-0099-8E00-5382-E0C7F53E4A4E}"/>
                      </a:ext>
                    </a:extLst>
                  </p14:cNvPr>
                  <p14:cNvContentPartPr/>
                  <p14:nvPr/>
                </p14:nvContentPartPr>
                <p14:xfrm>
                  <a:off x="5352568" y="2972394"/>
                  <a:ext cx="772920" cy="16200"/>
                </p14:xfrm>
              </p:contentPart>
            </mc:Choice>
            <mc:Fallback xmlns="">
              <p:pic>
                <p:nvPicPr>
                  <p:cNvPr id="478" name="Ink 477">
                    <a:extLst>
                      <a:ext uri="{FF2B5EF4-FFF2-40B4-BE49-F238E27FC236}">
                        <a16:creationId xmlns:a16="http://schemas.microsoft.com/office/drawing/2014/main" id="{D9D2FE1A-0099-8E00-5382-E0C7F53E4A4E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5343928" y="2963754"/>
                    <a:ext cx="790560" cy="3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479" name="Ink 478">
                    <a:extLst>
                      <a:ext uri="{FF2B5EF4-FFF2-40B4-BE49-F238E27FC236}">
                        <a16:creationId xmlns:a16="http://schemas.microsoft.com/office/drawing/2014/main" id="{C2A339DB-1904-6C04-973E-D97055FBF62E}"/>
                      </a:ext>
                    </a:extLst>
                  </p14:cNvPr>
                  <p14:cNvContentPartPr/>
                  <p14:nvPr/>
                </p14:nvContentPartPr>
                <p14:xfrm>
                  <a:off x="5925688" y="2945754"/>
                  <a:ext cx="189720" cy="136440"/>
                </p14:xfrm>
              </p:contentPart>
            </mc:Choice>
            <mc:Fallback xmlns="">
              <p:pic>
                <p:nvPicPr>
                  <p:cNvPr id="479" name="Ink 478">
                    <a:extLst>
                      <a:ext uri="{FF2B5EF4-FFF2-40B4-BE49-F238E27FC236}">
                        <a16:creationId xmlns:a16="http://schemas.microsoft.com/office/drawing/2014/main" id="{C2A339DB-1904-6C04-973E-D97055FBF62E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5916688" y="2936754"/>
                    <a:ext cx="207360" cy="154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8184C8CB-74C1-F7E4-9A81-4B74DB203F4B}"/>
                </a:ext>
              </a:extLst>
            </p:cNvPr>
            <p:cNvGrpSpPr/>
            <p:nvPr/>
          </p:nvGrpSpPr>
          <p:grpSpPr>
            <a:xfrm>
              <a:off x="5636435" y="3044740"/>
              <a:ext cx="362520" cy="525600"/>
              <a:chOff x="6420328" y="2770794"/>
              <a:chExt cx="362520" cy="525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481" name="Ink 480">
                    <a:extLst>
                      <a:ext uri="{FF2B5EF4-FFF2-40B4-BE49-F238E27FC236}">
                        <a16:creationId xmlns:a16="http://schemas.microsoft.com/office/drawing/2014/main" id="{AB6B20A4-622A-0AB2-3760-8B8E84D63B45}"/>
                      </a:ext>
                    </a:extLst>
                  </p14:cNvPr>
                  <p14:cNvContentPartPr/>
                  <p14:nvPr/>
                </p14:nvContentPartPr>
                <p14:xfrm>
                  <a:off x="6420328" y="2770794"/>
                  <a:ext cx="190800" cy="412920"/>
                </p14:xfrm>
              </p:contentPart>
            </mc:Choice>
            <mc:Fallback xmlns="">
              <p:pic>
                <p:nvPicPr>
                  <p:cNvPr id="481" name="Ink 480">
                    <a:extLst>
                      <a:ext uri="{FF2B5EF4-FFF2-40B4-BE49-F238E27FC236}">
                        <a16:creationId xmlns:a16="http://schemas.microsoft.com/office/drawing/2014/main" id="{AB6B20A4-622A-0AB2-3760-8B8E84D63B45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6411328" y="2762154"/>
                    <a:ext cx="208440" cy="43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482" name="Ink 481">
                    <a:extLst>
                      <a:ext uri="{FF2B5EF4-FFF2-40B4-BE49-F238E27FC236}">
                        <a16:creationId xmlns:a16="http://schemas.microsoft.com/office/drawing/2014/main" id="{F6334A2D-D52E-B6BB-F742-168677322545}"/>
                      </a:ext>
                    </a:extLst>
                  </p14:cNvPr>
                  <p14:cNvContentPartPr/>
                  <p14:nvPr/>
                </p14:nvContentPartPr>
                <p14:xfrm>
                  <a:off x="6782488" y="3040074"/>
                  <a:ext cx="360" cy="256320"/>
                </p14:xfrm>
              </p:contentPart>
            </mc:Choice>
            <mc:Fallback xmlns="">
              <p:pic>
                <p:nvPicPr>
                  <p:cNvPr id="482" name="Ink 481">
                    <a:extLst>
                      <a:ext uri="{FF2B5EF4-FFF2-40B4-BE49-F238E27FC236}">
                        <a16:creationId xmlns:a16="http://schemas.microsoft.com/office/drawing/2014/main" id="{F6334A2D-D52E-B6BB-F742-168677322545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6773848" y="3031074"/>
                    <a:ext cx="18000" cy="273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97" name="Group 496">
              <a:extLst>
                <a:ext uri="{FF2B5EF4-FFF2-40B4-BE49-F238E27FC236}">
                  <a16:creationId xmlns:a16="http://schemas.microsoft.com/office/drawing/2014/main" id="{62252CD1-39E5-C156-BCFC-5056E853CDF7}"/>
                </a:ext>
              </a:extLst>
            </p:cNvPr>
            <p:cNvGrpSpPr/>
            <p:nvPr/>
          </p:nvGrpSpPr>
          <p:grpSpPr>
            <a:xfrm>
              <a:off x="4491275" y="4066420"/>
              <a:ext cx="914760" cy="204120"/>
              <a:chOff x="5275168" y="3792474"/>
              <a:chExt cx="914760" cy="204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484" name="Ink 483">
                    <a:extLst>
                      <a:ext uri="{FF2B5EF4-FFF2-40B4-BE49-F238E27FC236}">
                        <a16:creationId xmlns:a16="http://schemas.microsoft.com/office/drawing/2014/main" id="{6EBED760-F6B1-C0A8-243B-5042B26965E9}"/>
                      </a:ext>
                    </a:extLst>
                  </p14:cNvPr>
                  <p14:cNvContentPartPr/>
                  <p14:nvPr/>
                </p14:nvContentPartPr>
                <p14:xfrm>
                  <a:off x="5275168" y="3886434"/>
                  <a:ext cx="831960" cy="360"/>
                </p14:xfrm>
              </p:contentPart>
            </mc:Choice>
            <mc:Fallback xmlns="">
              <p:pic>
                <p:nvPicPr>
                  <p:cNvPr id="484" name="Ink 483">
                    <a:extLst>
                      <a:ext uri="{FF2B5EF4-FFF2-40B4-BE49-F238E27FC236}">
                        <a16:creationId xmlns:a16="http://schemas.microsoft.com/office/drawing/2014/main" id="{6EBED760-F6B1-C0A8-243B-5042B26965E9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5266168" y="3877794"/>
                    <a:ext cx="849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485" name="Ink 484">
                    <a:extLst>
                      <a:ext uri="{FF2B5EF4-FFF2-40B4-BE49-F238E27FC236}">
                        <a16:creationId xmlns:a16="http://schemas.microsoft.com/office/drawing/2014/main" id="{D280CC17-BF2E-72BD-BF27-0B4D6AD2CBD6}"/>
                      </a:ext>
                    </a:extLst>
                  </p14:cNvPr>
                  <p14:cNvContentPartPr/>
                  <p14:nvPr/>
                </p14:nvContentPartPr>
                <p14:xfrm>
                  <a:off x="6048088" y="3792474"/>
                  <a:ext cx="141840" cy="204120"/>
                </p14:xfrm>
              </p:contentPart>
            </mc:Choice>
            <mc:Fallback xmlns="">
              <p:pic>
                <p:nvPicPr>
                  <p:cNvPr id="485" name="Ink 484">
                    <a:extLst>
                      <a:ext uri="{FF2B5EF4-FFF2-40B4-BE49-F238E27FC236}">
                        <a16:creationId xmlns:a16="http://schemas.microsoft.com/office/drawing/2014/main" id="{D280CC17-BF2E-72BD-BF27-0B4D6AD2CBD6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6039448" y="3783474"/>
                    <a:ext cx="159480" cy="2217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96" name="Group 495">
              <a:extLst>
                <a:ext uri="{FF2B5EF4-FFF2-40B4-BE49-F238E27FC236}">
                  <a16:creationId xmlns:a16="http://schemas.microsoft.com/office/drawing/2014/main" id="{CB96B8FD-0929-2889-F524-14F51E1EA3B2}"/>
                </a:ext>
              </a:extLst>
            </p:cNvPr>
            <p:cNvGrpSpPr/>
            <p:nvPr/>
          </p:nvGrpSpPr>
          <p:grpSpPr>
            <a:xfrm>
              <a:off x="5703395" y="3899740"/>
              <a:ext cx="381960" cy="492840"/>
              <a:chOff x="6487288" y="3625794"/>
              <a:chExt cx="381960" cy="492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486" name="Ink 485">
                    <a:extLst>
                      <a:ext uri="{FF2B5EF4-FFF2-40B4-BE49-F238E27FC236}">
                        <a16:creationId xmlns:a16="http://schemas.microsoft.com/office/drawing/2014/main" id="{B520729C-20E7-DF5B-DC7F-403FAE5E048D}"/>
                      </a:ext>
                    </a:extLst>
                  </p14:cNvPr>
                  <p14:cNvContentPartPr/>
                  <p14:nvPr/>
                </p14:nvContentPartPr>
                <p14:xfrm>
                  <a:off x="6487288" y="3625794"/>
                  <a:ext cx="146520" cy="489600"/>
                </p14:xfrm>
              </p:contentPart>
            </mc:Choice>
            <mc:Fallback xmlns="">
              <p:pic>
                <p:nvPicPr>
                  <p:cNvPr id="486" name="Ink 485">
                    <a:extLst>
                      <a:ext uri="{FF2B5EF4-FFF2-40B4-BE49-F238E27FC236}">
                        <a16:creationId xmlns:a16="http://schemas.microsoft.com/office/drawing/2014/main" id="{B520729C-20E7-DF5B-DC7F-403FAE5E048D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6478648" y="3617154"/>
                    <a:ext cx="164160" cy="50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487" name="Ink 486">
                    <a:extLst>
                      <a:ext uri="{FF2B5EF4-FFF2-40B4-BE49-F238E27FC236}">
                        <a16:creationId xmlns:a16="http://schemas.microsoft.com/office/drawing/2014/main" id="{E995686B-344C-1049-4F34-70FCA45E62D7}"/>
                      </a:ext>
                    </a:extLst>
                  </p14:cNvPr>
                  <p14:cNvContentPartPr/>
                  <p14:nvPr/>
                </p14:nvContentPartPr>
                <p14:xfrm>
                  <a:off x="6655048" y="3928194"/>
                  <a:ext cx="214200" cy="190440"/>
                </p14:xfrm>
              </p:contentPart>
            </mc:Choice>
            <mc:Fallback xmlns="">
              <p:pic>
                <p:nvPicPr>
                  <p:cNvPr id="487" name="Ink 486">
                    <a:extLst>
                      <a:ext uri="{FF2B5EF4-FFF2-40B4-BE49-F238E27FC236}">
                        <a16:creationId xmlns:a16="http://schemas.microsoft.com/office/drawing/2014/main" id="{E995686B-344C-1049-4F34-70FCA45E62D7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6646408" y="3919554"/>
                    <a:ext cx="231840" cy="2080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6A5167D6-5EF0-4D33-0ED0-D29B473BB684}"/>
                    </a:ext>
                  </a:extLst>
                </p14:cNvPr>
                <p14:cNvContentPartPr/>
                <p14:nvPr/>
              </p14:nvContentPartPr>
              <p14:xfrm>
                <a:off x="4671635" y="4324900"/>
                <a:ext cx="5400" cy="6840"/>
              </p14:xfrm>
            </p:contentPart>
          </mc:Choice>
          <mc:Fallback xmlns="">
            <p:pic>
              <p:nvPicPr>
                <p:cNvPr id="490" name="Ink 489">
                  <a:extLst>
                    <a:ext uri="{FF2B5EF4-FFF2-40B4-BE49-F238E27FC236}">
                      <a16:creationId xmlns:a16="http://schemas.microsoft.com/office/drawing/2014/main" id="{6A5167D6-5EF0-4D33-0ED0-D29B473BB684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662995" y="4316260"/>
                  <a:ext cx="230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A7648EA2-5518-9F9D-9992-FA25DC6DA310}"/>
                    </a:ext>
                  </a:extLst>
                </p14:cNvPr>
                <p14:cNvContentPartPr/>
                <p14:nvPr/>
              </p14:nvContentPartPr>
              <p14:xfrm>
                <a:off x="4710155" y="4533340"/>
                <a:ext cx="360" cy="2484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A7648EA2-5518-9F9D-9992-FA25DC6DA31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701515" y="4524340"/>
                  <a:ext cx="18000" cy="424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863F2E3F-7563-7469-1024-FA4FCF97E2AF}"/>
                </a:ext>
              </a:extLst>
            </p:cNvPr>
            <p:cNvGrpSpPr/>
            <p:nvPr/>
          </p:nvGrpSpPr>
          <p:grpSpPr>
            <a:xfrm>
              <a:off x="4534115" y="4850860"/>
              <a:ext cx="1975680" cy="566280"/>
              <a:chOff x="5318008" y="4576914"/>
              <a:chExt cx="1975680" cy="566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488" name="Ink 487">
                    <a:extLst>
                      <a:ext uri="{FF2B5EF4-FFF2-40B4-BE49-F238E27FC236}">
                        <a16:creationId xmlns:a16="http://schemas.microsoft.com/office/drawing/2014/main" id="{45A2EB1B-0587-5AEA-F7C9-5438EA6C87EB}"/>
                      </a:ext>
                    </a:extLst>
                  </p14:cNvPr>
                  <p14:cNvContentPartPr/>
                  <p14:nvPr/>
                </p14:nvContentPartPr>
                <p14:xfrm>
                  <a:off x="5318008" y="4726674"/>
                  <a:ext cx="1206360" cy="10080"/>
                </p14:xfrm>
              </p:contentPart>
            </mc:Choice>
            <mc:Fallback xmlns="">
              <p:pic>
                <p:nvPicPr>
                  <p:cNvPr id="488" name="Ink 487">
                    <a:extLst>
                      <a:ext uri="{FF2B5EF4-FFF2-40B4-BE49-F238E27FC236}">
                        <a16:creationId xmlns:a16="http://schemas.microsoft.com/office/drawing/2014/main" id="{45A2EB1B-0587-5AEA-F7C9-5438EA6C87EB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5309368" y="4718034"/>
                    <a:ext cx="1224000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489" name="Ink 488">
                    <a:extLst>
                      <a:ext uri="{FF2B5EF4-FFF2-40B4-BE49-F238E27FC236}">
                        <a16:creationId xmlns:a16="http://schemas.microsoft.com/office/drawing/2014/main" id="{0CB79FEE-9B51-9469-AD90-55872E999258}"/>
                      </a:ext>
                    </a:extLst>
                  </p14:cNvPr>
                  <p14:cNvContentPartPr/>
                  <p14:nvPr/>
                </p14:nvContentPartPr>
                <p14:xfrm>
                  <a:off x="6398008" y="4620114"/>
                  <a:ext cx="174600" cy="182160"/>
                </p14:xfrm>
              </p:contentPart>
            </mc:Choice>
            <mc:Fallback xmlns="">
              <p:pic>
                <p:nvPicPr>
                  <p:cNvPr id="489" name="Ink 488">
                    <a:extLst>
                      <a:ext uri="{FF2B5EF4-FFF2-40B4-BE49-F238E27FC236}">
                        <a16:creationId xmlns:a16="http://schemas.microsoft.com/office/drawing/2014/main" id="{0CB79FEE-9B51-9469-AD90-55872E999258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6389368" y="4611474"/>
                    <a:ext cx="192240" cy="19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492" name="Ink 491">
                    <a:extLst>
                      <a:ext uri="{FF2B5EF4-FFF2-40B4-BE49-F238E27FC236}">
                        <a16:creationId xmlns:a16="http://schemas.microsoft.com/office/drawing/2014/main" id="{F853955A-DFF3-26F6-0E29-4B1B53A4DF13}"/>
                      </a:ext>
                    </a:extLst>
                  </p14:cNvPr>
                  <p14:cNvContentPartPr/>
                  <p14:nvPr/>
                </p14:nvContentPartPr>
                <p14:xfrm>
                  <a:off x="6806248" y="4576914"/>
                  <a:ext cx="186840" cy="543240"/>
                </p14:xfrm>
              </p:contentPart>
            </mc:Choice>
            <mc:Fallback xmlns="">
              <p:pic>
                <p:nvPicPr>
                  <p:cNvPr id="492" name="Ink 491">
                    <a:extLst>
                      <a:ext uri="{FF2B5EF4-FFF2-40B4-BE49-F238E27FC236}">
                        <a16:creationId xmlns:a16="http://schemas.microsoft.com/office/drawing/2014/main" id="{F853955A-DFF3-26F6-0E29-4B1B53A4DF13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6797248" y="4568274"/>
                    <a:ext cx="204480" cy="56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493" name="Ink 492">
                    <a:extLst>
                      <a:ext uri="{FF2B5EF4-FFF2-40B4-BE49-F238E27FC236}">
                        <a16:creationId xmlns:a16="http://schemas.microsoft.com/office/drawing/2014/main" id="{7F43834F-3543-1974-02F4-A1F2949B71F1}"/>
                      </a:ext>
                    </a:extLst>
                  </p14:cNvPr>
                  <p14:cNvContentPartPr/>
                  <p14:nvPr/>
                </p14:nvContentPartPr>
                <p14:xfrm>
                  <a:off x="7086688" y="4906674"/>
                  <a:ext cx="207000" cy="236520"/>
                </p14:xfrm>
              </p:contentPart>
            </mc:Choice>
            <mc:Fallback xmlns="">
              <p:pic>
                <p:nvPicPr>
                  <p:cNvPr id="493" name="Ink 492">
                    <a:extLst>
                      <a:ext uri="{FF2B5EF4-FFF2-40B4-BE49-F238E27FC236}">
                        <a16:creationId xmlns:a16="http://schemas.microsoft.com/office/drawing/2014/main" id="{7F43834F-3543-1974-02F4-A1F2949B71F1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7077688" y="4897674"/>
                    <a:ext cx="224640" cy="25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494" name="Ink 493">
                    <a:extLst>
                      <a:ext uri="{FF2B5EF4-FFF2-40B4-BE49-F238E27FC236}">
                        <a16:creationId xmlns:a16="http://schemas.microsoft.com/office/drawing/2014/main" id="{98ACB3AF-5227-52B5-AB45-522403CF3CB6}"/>
                      </a:ext>
                    </a:extLst>
                  </p14:cNvPr>
                  <p14:cNvContentPartPr/>
                  <p14:nvPr/>
                </p14:nvContentPartPr>
                <p14:xfrm>
                  <a:off x="6871048" y="4982274"/>
                  <a:ext cx="134280" cy="85680"/>
                </p14:xfrm>
              </p:contentPart>
            </mc:Choice>
            <mc:Fallback xmlns="">
              <p:pic>
                <p:nvPicPr>
                  <p:cNvPr id="494" name="Ink 493">
                    <a:extLst>
                      <a:ext uri="{FF2B5EF4-FFF2-40B4-BE49-F238E27FC236}">
                        <a16:creationId xmlns:a16="http://schemas.microsoft.com/office/drawing/2014/main" id="{98ACB3AF-5227-52B5-AB45-522403CF3CB6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6862408" y="4973634"/>
                    <a:ext cx="151920" cy="103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8BCF91B0-1D3E-B01F-220B-FE4262707CF6}"/>
                </a:ext>
              </a:extLst>
            </p:cNvPr>
            <p:cNvGrpSpPr/>
            <p:nvPr/>
          </p:nvGrpSpPr>
          <p:grpSpPr>
            <a:xfrm>
              <a:off x="560075" y="2575300"/>
              <a:ext cx="3260520" cy="3118320"/>
              <a:chOff x="1343968" y="2301354"/>
              <a:chExt cx="3260520" cy="3118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3204502B-35E9-F634-B72F-34382BC097E9}"/>
                      </a:ext>
                    </a:extLst>
                  </p14:cNvPr>
                  <p14:cNvContentPartPr/>
                  <p14:nvPr/>
                </p14:nvContentPartPr>
                <p14:xfrm>
                  <a:off x="2282128" y="4252194"/>
                  <a:ext cx="180720" cy="40392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3204502B-35E9-F634-B72F-34382BC097E9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273128" y="4243194"/>
                    <a:ext cx="198360" cy="42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3C621BC3-E089-97CB-ED5A-CA9FFC3CBF74}"/>
                      </a:ext>
                    </a:extLst>
                  </p14:cNvPr>
                  <p14:cNvContentPartPr/>
                  <p14:nvPr/>
                </p14:nvContentPartPr>
                <p14:xfrm>
                  <a:off x="1343968" y="4421754"/>
                  <a:ext cx="878400" cy="3384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3C621BC3-E089-97CB-ED5A-CA9FFC3CBF74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1334968" y="4413114"/>
                    <a:ext cx="896040" cy="5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285BB698-8B78-6F4C-D184-27C4F903CF27}"/>
                      </a:ext>
                    </a:extLst>
                  </p14:cNvPr>
                  <p14:cNvContentPartPr/>
                  <p14:nvPr/>
                </p14:nvContentPartPr>
                <p14:xfrm>
                  <a:off x="1868488" y="4370634"/>
                  <a:ext cx="166680" cy="1533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285BB698-8B78-6F4C-D184-27C4F903CF27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1859848" y="4361634"/>
                    <a:ext cx="184320" cy="17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61FC2BC6-2F32-7DCB-8DEA-90733039EC14}"/>
                      </a:ext>
                    </a:extLst>
                  </p14:cNvPr>
                  <p14:cNvContentPartPr/>
                  <p14:nvPr/>
                </p14:nvContentPartPr>
                <p14:xfrm>
                  <a:off x="2213008" y="4417074"/>
                  <a:ext cx="92880" cy="388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61FC2BC6-2F32-7DCB-8DEA-90733039EC14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204008" y="4408074"/>
                    <a:ext cx="110520" cy="5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EBDE074B-AC84-BC31-1CDF-E08CC8591489}"/>
                      </a:ext>
                    </a:extLst>
                  </p14:cNvPr>
                  <p14:cNvContentPartPr/>
                  <p14:nvPr/>
                </p14:nvContentPartPr>
                <p14:xfrm>
                  <a:off x="2201488" y="3075714"/>
                  <a:ext cx="196560" cy="34056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EBDE074B-AC84-BC31-1CDF-E08CC859148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192488" y="3067074"/>
                    <a:ext cx="214200" cy="35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41460C3F-0C95-3547-AF68-86C53140F0BC}"/>
                      </a:ext>
                    </a:extLst>
                  </p14:cNvPr>
                  <p14:cNvContentPartPr/>
                  <p14:nvPr/>
                </p14:nvContentPartPr>
                <p14:xfrm>
                  <a:off x="1450528" y="2951514"/>
                  <a:ext cx="752760" cy="23472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41460C3F-0C95-3547-AF68-86C53140F0BC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1441888" y="2942874"/>
                    <a:ext cx="770400" cy="25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6B04DE99-9AEE-0236-238D-AB25D54D5F3D}"/>
                      </a:ext>
                    </a:extLst>
                  </p14:cNvPr>
                  <p14:cNvContentPartPr/>
                  <p14:nvPr/>
                </p14:nvContentPartPr>
                <p14:xfrm>
                  <a:off x="1795768" y="2988954"/>
                  <a:ext cx="142920" cy="19008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6B04DE99-9AEE-0236-238D-AB25D54D5F3D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1787128" y="2980314"/>
                    <a:ext cx="160560" cy="20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1B422F43-7738-E492-120B-46E09E588E37}"/>
                      </a:ext>
                    </a:extLst>
                  </p14:cNvPr>
                  <p14:cNvContentPartPr/>
                  <p14:nvPr/>
                </p14:nvContentPartPr>
                <p14:xfrm>
                  <a:off x="2426488" y="3296394"/>
                  <a:ext cx="1008360" cy="48240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1B422F43-7738-E492-120B-46E09E588E37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2417488" y="3287754"/>
                    <a:ext cx="1026000" cy="50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58B75ED-3E0A-AD81-D6A4-AD8D61A61B59}"/>
                      </a:ext>
                    </a:extLst>
                  </p14:cNvPr>
                  <p14:cNvContentPartPr/>
                  <p14:nvPr/>
                </p14:nvContentPartPr>
                <p14:xfrm>
                  <a:off x="2864248" y="3489714"/>
                  <a:ext cx="175320" cy="16128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C58B75ED-3E0A-AD81-D6A4-AD8D61A61B59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2855248" y="3480714"/>
                    <a:ext cx="192960" cy="17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092D7F90-191F-8E01-1891-0B4DD80CF36F}"/>
                      </a:ext>
                    </a:extLst>
                  </p14:cNvPr>
                  <p14:cNvContentPartPr/>
                  <p14:nvPr/>
                </p14:nvContentPartPr>
                <p14:xfrm>
                  <a:off x="2520808" y="3937194"/>
                  <a:ext cx="931320" cy="4870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092D7F90-191F-8E01-1891-0B4DD80CF36F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2511808" y="3928194"/>
                    <a:ext cx="948960" cy="50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00A49BC5-1D9A-4A05-5448-E64A5FA05819}"/>
                      </a:ext>
                    </a:extLst>
                  </p14:cNvPr>
                  <p14:cNvContentPartPr/>
                  <p14:nvPr/>
                </p14:nvContentPartPr>
                <p14:xfrm>
                  <a:off x="3037768" y="4009914"/>
                  <a:ext cx="232920" cy="26604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00A49BC5-1D9A-4A05-5448-E64A5FA0581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3028768" y="4000914"/>
                    <a:ext cx="250560" cy="28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B83EB83-9D69-08F1-6969-5B71651B1B93}"/>
                      </a:ext>
                    </a:extLst>
                  </p14:cNvPr>
                  <p14:cNvContentPartPr/>
                  <p14:nvPr/>
                </p14:nvContentPartPr>
                <p14:xfrm>
                  <a:off x="3488848" y="3694914"/>
                  <a:ext cx="299160" cy="42732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DB83EB83-9D69-08F1-6969-5B71651B1B93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3479848" y="3686274"/>
                    <a:ext cx="316800" cy="44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AFB80680-7B45-5236-A804-BC32163BB700}"/>
                      </a:ext>
                    </a:extLst>
                  </p14:cNvPr>
                  <p14:cNvContentPartPr/>
                  <p14:nvPr/>
                </p14:nvContentPartPr>
                <p14:xfrm>
                  <a:off x="3379768" y="2782674"/>
                  <a:ext cx="302760" cy="3596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AFB80680-7B45-5236-A804-BC32163BB700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3371128" y="2773674"/>
                    <a:ext cx="320400" cy="37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977E3C3B-F38A-620A-7345-FF7D1D9692DB}"/>
                      </a:ext>
                    </a:extLst>
                  </p14:cNvPr>
                  <p14:cNvContentPartPr/>
                  <p14:nvPr/>
                </p14:nvContentPartPr>
                <p14:xfrm>
                  <a:off x="2976208" y="3604194"/>
                  <a:ext cx="4320" cy="4860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977E3C3B-F38A-620A-7345-FF7D1D9692DB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2967568" y="3595194"/>
                    <a:ext cx="21960" cy="6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3C232C7C-03E6-3E00-A122-7E5AE31B5965}"/>
                      </a:ext>
                    </a:extLst>
                  </p14:cNvPr>
                  <p14:cNvContentPartPr/>
                  <p14:nvPr/>
                </p14:nvContentPartPr>
                <p14:xfrm>
                  <a:off x="2497408" y="3074274"/>
                  <a:ext cx="1054800" cy="1233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3C232C7C-03E6-3E00-A122-7E5AE31B5965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2488768" y="3065274"/>
                    <a:ext cx="1072440" cy="125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3CC4A96F-1C3A-B5C4-C547-4965E549DDA6}"/>
                      </a:ext>
                    </a:extLst>
                  </p14:cNvPr>
                  <p14:cNvContentPartPr/>
                  <p14:nvPr/>
                </p14:nvContentPartPr>
                <p14:xfrm>
                  <a:off x="3253048" y="3318714"/>
                  <a:ext cx="125280" cy="19800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3CC4A96F-1C3A-B5C4-C547-4965E549DDA6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3244408" y="3310074"/>
                    <a:ext cx="142920" cy="21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9088E9E2-8DEF-8EBC-BD92-89BD3D59BDF3}"/>
                      </a:ext>
                    </a:extLst>
                  </p14:cNvPr>
                  <p14:cNvContentPartPr/>
                  <p14:nvPr/>
                </p14:nvContentPartPr>
                <p14:xfrm>
                  <a:off x="2257648" y="3065634"/>
                  <a:ext cx="1239840" cy="9324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9088E9E2-8DEF-8EBC-BD92-89BD3D59BDF3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2248648" y="3056994"/>
                    <a:ext cx="125748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DBD71B61-1E23-4D2A-D37E-5B72BFC12560}"/>
                      </a:ext>
                    </a:extLst>
                  </p14:cNvPr>
                  <p14:cNvContentPartPr/>
                  <p14:nvPr/>
                </p14:nvContentPartPr>
                <p14:xfrm>
                  <a:off x="3164128" y="3005514"/>
                  <a:ext cx="141480" cy="2203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DBD71B61-1E23-4D2A-D37E-5B72BFC12560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3155128" y="2996874"/>
                    <a:ext cx="159120" cy="23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E8F7237B-66AF-A56F-2DDC-7CFE50647FF4}"/>
                      </a:ext>
                    </a:extLst>
                  </p14:cNvPr>
                  <p14:cNvContentPartPr/>
                  <p14:nvPr/>
                </p14:nvContentPartPr>
                <p14:xfrm>
                  <a:off x="2360608" y="3364074"/>
                  <a:ext cx="1362240" cy="154008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E8F7237B-66AF-A56F-2DDC-7CFE50647FF4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2351608" y="3355434"/>
                    <a:ext cx="1379880" cy="155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964C8782-9310-03CD-2260-FD5046D449EC}"/>
                      </a:ext>
                    </a:extLst>
                  </p14:cNvPr>
                  <p14:cNvContentPartPr/>
                  <p14:nvPr/>
                </p14:nvContentPartPr>
                <p14:xfrm>
                  <a:off x="2394088" y="4530114"/>
                  <a:ext cx="1087560" cy="31932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964C8782-9310-03CD-2260-FD5046D449EC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2385088" y="4521114"/>
                    <a:ext cx="1105200" cy="33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D0EE413B-87CD-F6F3-1FE8-9DB84956DB74}"/>
                      </a:ext>
                    </a:extLst>
                  </p14:cNvPr>
                  <p14:cNvContentPartPr/>
                  <p14:nvPr/>
                </p14:nvContentPartPr>
                <p14:xfrm>
                  <a:off x="3291208" y="4395834"/>
                  <a:ext cx="155160" cy="1724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D0EE413B-87CD-F6F3-1FE8-9DB84956DB74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282208" y="4386834"/>
                    <a:ext cx="172800" cy="19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953E8C1A-C0E7-CA31-8221-85F364D11060}"/>
                      </a:ext>
                    </a:extLst>
                  </p14:cNvPr>
                  <p14:cNvContentPartPr/>
                  <p14:nvPr/>
                </p14:nvContentPartPr>
                <p14:xfrm>
                  <a:off x="3159448" y="4700754"/>
                  <a:ext cx="114480" cy="925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953E8C1A-C0E7-CA31-8221-85F364D11060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150448" y="4692114"/>
                    <a:ext cx="132120" cy="11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8F42DF7C-3833-53C8-173E-7882DC408037}"/>
                      </a:ext>
                    </a:extLst>
                  </p14:cNvPr>
                  <p14:cNvContentPartPr/>
                  <p14:nvPr/>
                </p14:nvContentPartPr>
                <p14:xfrm>
                  <a:off x="3495688" y="4869954"/>
                  <a:ext cx="487080" cy="3992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8F42DF7C-3833-53C8-173E-7882DC408037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486688" y="4861314"/>
                    <a:ext cx="504720" cy="41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299C142-0D5F-3D25-E29F-8CB9E04853E7}"/>
                      </a:ext>
                    </a:extLst>
                  </p14:cNvPr>
                  <p14:cNvContentPartPr/>
                  <p14:nvPr/>
                </p14:nvContentPartPr>
                <p14:xfrm>
                  <a:off x="3439528" y="4822434"/>
                  <a:ext cx="160200" cy="9360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299C142-0D5F-3D25-E29F-8CB9E04853E7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430888" y="4813434"/>
                    <a:ext cx="177840" cy="11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1DA68D5B-002D-1EFA-7141-88AA3720EB3A}"/>
                      </a:ext>
                    </a:extLst>
                  </p14:cNvPr>
                  <p14:cNvContentPartPr/>
                  <p14:nvPr/>
                </p14:nvContentPartPr>
                <p14:xfrm>
                  <a:off x="4158448" y="3136194"/>
                  <a:ext cx="3240" cy="3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1DA68D5B-002D-1EFA-7141-88AA3720EB3A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4149448" y="3127194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F0F75FCA-D1E8-0530-2BD7-68D91D422A1A}"/>
                      </a:ext>
                    </a:extLst>
                  </p14:cNvPr>
                  <p14:cNvContentPartPr/>
                  <p14:nvPr/>
                </p14:nvContentPartPr>
                <p14:xfrm>
                  <a:off x="4424848" y="3145554"/>
                  <a:ext cx="36000" cy="3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F0F75FCA-D1E8-0530-2BD7-68D91D422A1A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4415848" y="3136554"/>
                    <a:ext cx="53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FEB16F81-EC06-3D0F-6A0C-D99FD9659A8F}"/>
                      </a:ext>
                    </a:extLst>
                  </p14:cNvPr>
                  <p14:cNvContentPartPr/>
                  <p14:nvPr/>
                </p14:nvContentPartPr>
                <p14:xfrm>
                  <a:off x="4604128" y="3185514"/>
                  <a:ext cx="360" cy="3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FEB16F81-EC06-3D0F-6A0C-D99FD9659A8F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4595488" y="3176874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1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3489D797-9835-9A34-28B7-ED763AA5F501}"/>
                      </a:ext>
                    </a:extLst>
                  </p14:cNvPr>
                  <p14:cNvContentPartPr/>
                  <p14:nvPr/>
                </p14:nvContentPartPr>
                <p14:xfrm>
                  <a:off x="4286608" y="3710754"/>
                  <a:ext cx="14400" cy="324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3489D797-9835-9A34-28B7-ED763AA5F501}"/>
                      </a:ext>
                    </a:extLst>
                  </p:cNvPr>
                  <p:cNvPicPr/>
                  <p:nvPr/>
                </p:nvPicPr>
                <p:blipFill>
                  <a:blip r:embed="rId272"/>
                  <a:stretch>
                    <a:fillRect/>
                  </a:stretch>
                </p:blipFill>
                <p:spPr>
                  <a:xfrm>
                    <a:off x="4277608" y="3701754"/>
                    <a:ext cx="3204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3">
                <p14:nvContentPartPr>
                  <p14:cNvPr id="453" name="Ink 452">
                    <a:extLst>
                      <a:ext uri="{FF2B5EF4-FFF2-40B4-BE49-F238E27FC236}">
                        <a16:creationId xmlns:a16="http://schemas.microsoft.com/office/drawing/2014/main" id="{241B0917-FCD6-6686-D362-3460BBEBAA5E}"/>
                      </a:ext>
                    </a:extLst>
                  </p14:cNvPr>
                  <p14:cNvContentPartPr/>
                  <p14:nvPr/>
                </p14:nvContentPartPr>
                <p14:xfrm>
                  <a:off x="4529608" y="3821274"/>
                  <a:ext cx="12600" cy="3600"/>
                </p14:xfrm>
              </p:contentPart>
            </mc:Choice>
            <mc:Fallback xmlns="">
              <p:pic>
                <p:nvPicPr>
                  <p:cNvPr id="453" name="Ink 452">
                    <a:extLst>
                      <a:ext uri="{FF2B5EF4-FFF2-40B4-BE49-F238E27FC236}">
                        <a16:creationId xmlns:a16="http://schemas.microsoft.com/office/drawing/2014/main" id="{241B0917-FCD6-6686-D362-3460BBEBAA5E}"/>
                      </a:ext>
                    </a:extLst>
                  </p:cNvPr>
                  <p:cNvPicPr/>
                  <p:nvPr/>
                </p:nvPicPr>
                <p:blipFill>
                  <a:blip r:embed="rId274"/>
                  <a:stretch>
                    <a:fillRect/>
                  </a:stretch>
                </p:blipFill>
                <p:spPr>
                  <a:xfrm>
                    <a:off x="4520968" y="3812274"/>
                    <a:ext cx="3024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458" name="Ink 457">
                    <a:extLst>
                      <a:ext uri="{FF2B5EF4-FFF2-40B4-BE49-F238E27FC236}">
                        <a16:creationId xmlns:a16="http://schemas.microsoft.com/office/drawing/2014/main" id="{16E952DD-EE2E-19D7-5D7C-7C842565F3C6}"/>
                      </a:ext>
                    </a:extLst>
                  </p14:cNvPr>
                  <p14:cNvContentPartPr/>
                  <p14:nvPr/>
                </p14:nvContentPartPr>
                <p14:xfrm>
                  <a:off x="4405048" y="4733874"/>
                  <a:ext cx="3240" cy="360"/>
                </p14:xfrm>
              </p:contentPart>
            </mc:Choice>
            <mc:Fallback xmlns="">
              <p:pic>
                <p:nvPicPr>
                  <p:cNvPr id="458" name="Ink 457">
                    <a:extLst>
                      <a:ext uri="{FF2B5EF4-FFF2-40B4-BE49-F238E27FC236}">
                        <a16:creationId xmlns:a16="http://schemas.microsoft.com/office/drawing/2014/main" id="{16E952DD-EE2E-19D7-5D7C-7C842565F3C6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4396408" y="4724874"/>
                    <a:ext cx="20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459" name="Ink 458">
                    <a:extLst>
                      <a:ext uri="{FF2B5EF4-FFF2-40B4-BE49-F238E27FC236}">
                        <a16:creationId xmlns:a16="http://schemas.microsoft.com/office/drawing/2014/main" id="{A8B23F24-A4B8-2EBE-3F13-9C3BFF216BBB}"/>
                      </a:ext>
                    </a:extLst>
                  </p14:cNvPr>
                  <p14:cNvContentPartPr/>
                  <p14:nvPr/>
                </p14:nvContentPartPr>
                <p14:xfrm>
                  <a:off x="4562368" y="4809474"/>
                  <a:ext cx="28800" cy="360"/>
                </p14:xfrm>
              </p:contentPart>
            </mc:Choice>
            <mc:Fallback xmlns="">
              <p:pic>
                <p:nvPicPr>
                  <p:cNvPr id="459" name="Ink 458">
                    <a:extLst>
                      <a:ext uri="{FF2B5EF4-FFF2-40B4-BE49-F238E27FC236}">
                        <a16:creationId xmlns:a16="http://schemas.microsoft.com/office/drawing/2014/main" id="{A8B23F24-A4B8-2EBE-3F13-9C3BFF216BBB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553728" y="4800474"/>
                    <a:ext cx="46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498" name="Ink 497">
                    <a:extLst>
                      <a:ext uri="{FF2B5EF4-FFF2-40B4-BE49-F238E27FC236}">
                        <a16:creationId xmlns:a16="http://schemas.microsoft.com/office/drawing/2014/main" id="{486EAC39-C2FE-B666-8757-67D99FD24F55}"/>
                      </a:ext>
                    </a:extLst>
                  </p14:cNvPr>
                  <p14:cNvContentPartPr/>
                  <p14:nvPr/>
                </p14:nvContentPartPr>
                <p14:xfrm>
                  <a:off x="2700448" y="2809674"/>
                  <a:ext cx="143640" cy="255960"/>
                </p14:xfrm>
              </p:contentPart>
            </mc:Choice>
            <mc:Fallback xmlns="">
              <p:pic>
                <p:nvPicPr>
                  <p:cNvPr id="498" name="Ink 497">
                    <a:extLst>
                      <a:ext uri="{FF2B5EF4-FFF2-40B4-BE49-F238E27FC236}">
                        <a16:creationId xmlns:a16="http://schemas.microsoft.com/office/drawing/2014/main" id="{486EAC39-C2FE-B666-8757-67D99FD24F55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2691448" y="2801034"/>
                    <a:ext cx="161280" cy="27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499" name="Ink 498">
                    <a:extLst>
                      <a:ext uri="{FF2B5EF4-FFF2-40B4-BE49-F238E27FC236}">
                        <a16:creationId xmlns:a16="http://schemas.microsoft.com/office/drawing/2014/main" id="{0E2FF720-9070-6629-9625-70DEFD071912}"/>
                      </a:ext>
                    </a:extLst>
                  </p14:cNvPr>
                  <p14:cNvContentPartPr/>
                  <p14:nvPr/>
                </p14:nvContentPartPr>
                <p14:xfrm>
                  <a:off x="2904568" y="2836314"/>
                  <a:ext cx="360" cy="158040"/>
                </p14:xfrm>
              </p:contentPart>
            </mc:Choice>
            <mc:Fallback xmlns="">
              <p:pic>
                <p:nvPicPr>
                  <p:cNvPr id="499" name="Ink 498">
                    <a:extLst>
                      <a:ext uri="{FF2B5EF4-FFF2-40B4-BE49-F238E27FC236}">
                        <a16:creationId xmlns:a16="http://schemas.microsoft.com/office/drawing/2014/main" id="{0E2FF720-9070-6629-9625-70DEFD071912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2895568" y="2827674"/>
                    <a:ext cx="18000" cy="17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500" name="Ink 499">
                    <a:extLst>
                      <a:ext uri="{FF2B5EF4-FFF2-40B4-BE49-F238E27FC236}">
                        <a16:creationId xmlns:a16="http://schemas.microsoft.com/office/drawing/2014/main" id="{6F1EDC60-D89A-48AF-D679-399B3BCF2839}"/>
                      </a:ext>
                    </a:extLst>
                  </p14:cNvPr>
                  <p14:cNvContentPartPr/>
                  <p14:nvPr/>
                </p14:nvContentPartPr>
                <p14:xfrm>
                  <a:off x="2975848" y="2868354"/>
                  <a:ext cx="360" cy="187560"/>
                </p14:xfrm>
              </p:contentPart>
            </mc:Choice>
            <mc:Fallback xmlns="">
              <p:pic>
                <p:nvPicPr>
                  <p:cNvPr id="500" name="Ink 499">
                    <a:extLst>
                      <a:ext uri="{FF2B5EF4-FFF2-40B4-BE49-F238E27FC236}">
                        <a16:creationId xmlns:a16="http://schemas.microsoft.com/office/drawing/2014/main" id="{6F1EDC60-D89A-48AF-D679-399B3BCF2839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2967208" y="2859354"/>
                    <a:ext cx="18000" cy="20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502" name="Ink 501">
                    <a:extLst>
                      <a:ext uri="{FF2B5EF4-FFF2-40B4-BE49-F238E27FC236}">
                        <a16:creationId xmlns:a16="http://schemas.microsoft.com/office/drawing/2014/main" id="{ADD96915-63E9-B32D-7A99-7AD2939878B2}"/>
                      </a:ext>
                    </a:extLst>
                  </p14:cNvPr>
                  <p14:cNvContentPartPr/>
                  <p14:nvPr/>
                </p14:nvContentPartPr>
                <p14:xfrm>
                  <a:off x="2574088" y="4862034"/>
                  <a:ext cx="263160" cy="373680"/>
                </p14:xfrm>
              </p:contentPart>
            </mc:Choice>
            <mc:Fallback xmlns="">
              <p:pic>
                <p:nvPicPr>
                  <p:cNvPr id="502" name="Ink 501">
                    <a:extLst>
                      <a:ext uri="{FF2B5EF4-FFF2-40B4-BE49-F238E27FC236}">
                        <a16:creationId xmlns:a16="http://schemas.microsoft.com/office/drawing/2014/main" id="{ADD96915-63E9-B32D-7A99-7AD2939878B2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2565088" y="4853034"/>
                    <a:ext cx="280800" cy="39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503" name="Ink 502">
                    <a:extLst>
                      <a:ext uri="{FF2B5EF4-FFF2-40B4-BE49-F238E27FC236}">
                        <a16:creationId xmlns:a16="http://schemas.microsoft.com/office/drawing/2014/main" id="{2C1AF5F2-B0E8-13E4-A143-45DA63399E75}"/>
                      </a:ext>
                    </a:extLst>
                  </p14:cNvPr>
                  <p14:cNvContentPartPr/>
                  <p14:nvPr/>
                </p14:nvContentPartPr>
                <p14:xfrm>
                  <a:off x="2979088" y="5033034"/>
                  <a:ext cx="360" cy="259920"/>
                </p14:xfrm>
              </p:contentPart>
            </mc:Choice>
            <mc:Fallback xmlns="">
              <p:pic>
                <p:nvPicPr>
                  <p:cNvPr id="503" name="Ink 502">
                    <a:extLst>
                      <a:ext uri="{FF2B5EF4-FFF2-40B4-BE49-F238E27FC236}">
                        <a16:creationId xmlns:a16="http://schemas.microsoft.com/office/drawing/2014/main" id="{2C1AF5F2-B0E8-13E4-A143-45DA63399E75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2970088" y="5024034"/>
                    <a:ext cx="18000" cy="27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504" name="Ink 503">
                    <a:extLst>
                      <a:ext uri="{FF2B5EF4-FFF2-40B4-BE49-F238E27FC236}">
                        <a16:creationId xmlns:a16="http://schemas.microsoft.com/office/drawing/2014/main" id="{A2D84FC7-60C3-E872-1A00-B91D66F819C7}"/>
                      </a:ext>
                    </a:extLst>
                  </p14:cNvPr>
                  <p14:cNvContentPartPr/>
                  <p14:nvPr/>
                </p14:nvContentPartPr>
                <p14:xfrm>
                  <a:off x="3111568" y="4912794"/>
                  <a:ext cx="191520" cy="506880"/>
                </p14:xfrm>
              </p:contentPart>
            </mc:Choice>
            <mc:Fallback xmlns="">
              <p:pic>
                <p:nvPicPr>
                  <p:cNvPr id="504" name="Ink 503">
                    <a:extLst>
                      <a:ext uri="{FF2B5EF4-FFF2-40B4-BE49-F238E27FC236}">
                        <a16:creationId xmlns:a16="http://schemas.microsoft.com/office/drawing/2014/main" id="{A2D84FC7-60C3-E872-1A00-B91D66F819C7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3102568" y="4903794"/>
                    <a:ext cx="209160" cy="52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510" name="Ink 509">
                    <a:extLst>
                      <a:ext uri="{FF2B5EF4-FFF2-40B4-BE49-F238E27FC236}">
                        <a16:creationId xmlns:a16="http://schemas.microsoft.com/office/drawing/2014/main" id="{56865F19-925F-923C-628A-CB698A139954}"/>
                      </a:ext>
                    </a:extLst>
                  </p14:cNvPr>
                  <p14:cNvContentPartPr/>
                  <p14:nvPr/>
                </p14:nvContentPartPr>
                <p14:xfrm>
                  <a:off x="3596848" y="3381354"/>
                  <a:ext cx="60840" cy="56880"/>
                </p14:xfrm>
              </p:contentPart>
            </mc:Choice>
            <mc:Fallback xmlns="">
              <p:pic>
                <p:nvPicPr>
                  <p:cNvPr id="510" name="Ink 509">
                    <a:extLst>
                      <a:ext uri="{FF2B5EF4-FFF2-40B4-BE49-F238E27FC236}">
                        <a16:creationId xmlns:a16="http://schemas.microsoft.com/office/drawing/2014/main" id="{56865F19-925F-923C-628A-CB698A139954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3588208" y="3372714"/>
                    <a:ext cx="78480" cy="7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511" name="Ink 510">
                    <a:extLst>
                      <a:ext uri="{FF2B5EF4-FFF2-40B4-BE49-F238E27FC236}">
                        <a16:creationId xmlns:a16="http://schemas.microsoft.com/office/drawing/2014/main" id="{6AB66C3F-24B9-9CA4-E5CD-0613F0276558}"/>
                      </a:ext>
                    </a:extLst>
                  </p14:cNvPr>
                  <p14:cNvContentPartPr/>
                  <p14:nvPr/>
                </p14:nvContentPartPr>
                <p14:xfrm>
                  <a:off x="3636088" y="3440394"/>
                  <a:ext cx="360" cy="296640"/>
                </p14:xfrm>
              </p:contentPart>
            </mc:Choice>
            <mc:Fallback xmlns="">
              <p:pic>
                <p:nvPicPr>
                  <p:cNvPr id="511" name="Ink 510">
                    <a:extLst>
                      <a:ext uri="{FF2B5EF4-FFF2-40B4-BE49-F238E27FC236}">
                        <a16:creationId xmlns:a16="http://schemas.microsoft.com/office/drawing/2014/main" id="{6AB66C3F-24B9-9CA4-E5CD-0613F0276558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3627088" y="3431754"/>
                    <a:ext cx="18000" cy="31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C2CF7B86-1050-3E96-E688-8C987C8C92B5}"/>
                      </a:ext>
                    </a:extLst>
                  </p14:cNvPr>
                  <p14:cNvContentPartPr/>
                  <p14:nvPr/>
                </p14:nvContentPartPr>
                <p14:xfrm>
                  <a:off x="3789448" y="3204594"/>
                  <a:ext cx="122040" cy="26856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C2CF7B86-1050-3E96-E688-8C987C8C92B5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3780808" y="3195954"/>
                    <a:ext cx="139680" cy="28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1E3D449D-CF4F-FB64-A270-235AE6CCE201}"/>
                      </a:ext>
                    </a:extLst>
                  </p14:cNvPr>
                  <p14:cNvContentPartPr/>
                  <p14:nvPr/>
                </p14:nvContentPartPr>
                <p14:xfrm>
                  <a:off x="3937768" y="3405474"/>
                  <a:ext cx="178560" cy="15588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1E3D449D-CF4F-FB64-A270-235AE6CCE201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3929128" y="3396474"/>
                    <a:ext cx="196200" cy="17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80FABEFE-6815-5E5B-A4F1-19ED97C275AA}"/>
                      </a:ext>
                    </a:extLst>
                  </p14:cNvPr>
                  <p14:cNvContentPartPr/>
                  <p14:nvPr/>
                </p14:nvContentPartPr>
                <p14:xfrm>
                  <a:off x="2275648" y="2672874"/>
                  <a:ext cx="57960" cy="470160"/>
                </p14:xfrm>
              </p:contentPart>
            </mc:Choice>
            <mc:Fallback xmlns="">
              <p:pic>
                <p:nvPicPr>
                  <p:cNvPr id="195" name="Ink 194">
                    <a:extLst>
                      <a:ext uri="{FF2B5EF4-FFF2-40B4-BE49-F238E27FC236}">
                        <a16:creationId xmlns:a16="http://schemas.microsoft.com/office/drawing/2014/main" id="{80FABEFE-6815-5E5B-A4F1-19ED97C275AA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2267008" y="2663874"/>
                    <a:ext cx="75600" cy="48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20387757-DEFF-A91F-1E73-32A131E71404}"/>
                      </a:ext>
                    </a:extLst>
                  </p14:cNvPr>
                  <p14:cNvContentPartPr/>
                  <p14:nvPr/>
                </p14:nvContentPartPr>
                <p14:xfrm>
                  <a:off x="2189608" y="2372634"/>
                  <a:ext cx="316440" cy="18540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20387757-DEFF-A91F-1E73-32A131E71404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2180968" y="2363634"/>
                    <a:ext cx="33408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437C67D6-71D7-9634-2E48-C3840745FB71}"/>
                      </a:ext>
                    </a:extLst>
                  </p14:cNvPr>
                  <p14:cNvContentPartPr/>
                  <p14:nvPr/>
                </p14:nvContentPartPr>
                <p14:xfrm>
                  <a:off x="2538088" y="2438154"/>
                  <a:ext cx="18360" cy="18648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437C67D6-71D7-9634-2E48-C3840745FB71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2529448" y="2429154"/>
                    <a:ext cx="36000" cy="20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C2EFD126-3776-5485-C909-2D342812C398}"/>
                      </a:ext>
                    </a:extLst>
                  </p14:cNvPr>
                  <p14:cNvContentPartPr/>
                  <p14:nvPr/>
                </p14:nvContentPartPr>
                <p14:xfrm>
                  <a:off x="2332168" y="3963474"/>
                  <a:ext cx="360" cy="28476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C2EFD126-3776-5485-C909-2D342812C398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2323168" y="3954474"/>
                    <a:ext cx="18000" cy="30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15F48A19-0453-9766-85FF-44D0FCC0DF3E}"/>
                      </a:ext>
                    </a:extLst>
                  </p14:cNvPr>
                  <p14:cNvContentPartPr/>
                  <p14:nvPr/>
                </p14:nvContentPartPr>
                <p14:xfrm>
                  <a:off x="2312368" y="3949074"/>
                  <a:ext cx="51480" cy="2664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15F48A19-0453-9766-85FF-44D0FCC0DF3E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2303728" y="3940074"/>
                    <a:ext cx="69120" cy="4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FDC8A519-5D90-3685-A13C-A5085153F189}"/>
                      </a:ext>
                    </a:extLst>
                  </p14:cNvPr>
                  <p14:cNvContentPartPr/>
                  <p14:nvPr/>
                </p14:nvContentPartPr>
                <p14:xfrm>
                  <a:off x="1823848" y="3813354"/>
                  <a:ext cx="191880" cy="22428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FDC8A519-5D90-3685-A13C-A5085153F189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1814848" y="3804714"/>
                    <a:ext cx="209520" cy="24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A40D5CFC-D79C-6642-341F-0020ADF374E2}"/>
                      </a:ext>
                    </a:extLst>
                  </p14:cNvPr>
                  <p14:cNvContentPartPr/>
                  <p14:nvPr/>
                </p14:nvContentPartPr>
                <p14:xfrm>
                  <a:off x="2051728" y="3936474"/>
                  <a:ext cx="162000" cy="15228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A40D5CFC-D79C-6642-341F-0020ADF374E2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2043088" y="3927474"/>
                    <a:ext cx="179640" cy="16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506" name="Ink 505">
                    <a:extLst>
                      <a:ext uri="{FF2B5EF4-FFF2-40B4-BE49-F238E27FC236}">
                        <a16:creationId xmlns:a16="http://schemas.microsoft.com/office/drawing/2014/main" id="{4BF2BFC4-D747-E3B4-6E21-6FDD0512F753}"/>
                      </a:ext>
                    </a:extLst>
                  </p14:cNvPr>
                  <p14:cNvContentPartPr/>
                  <p14:nvPr/>
                </p14:nvContentPartPr>
                <p14:xfrm>
                  <a:off x="3425128" y="2461914"/>
                  <a:ext cx="112320" cy="321120"/>
                </p14:xfrm>
              </p:contentPart>
            </mc:Choice>
            <mc:Fallback xmlns="">
              <p:pic>
                <p:nvPicPr>
                  <p:cNvPr id="506" name="Ink 505">
                    <a:extLst>
                      <a:ext uri="{FF2B5EF4-FFF2-40B4-BE49-F238E27FC236}">
                        <a16:creationId xmlns:a16="http://schemas.microsoft.com/office/drawing/2014/main" id="{4BF2BFC4-D747-E3B4-6E21-6FDD0512F753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3416488" y="2453274"/>
                    <a:ext cx="129960" cy="33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507" name="Ink 506">
                    <a:extLst>
                      <a:ext uri="{FF2B5EF4-FFF2-40B4-BE49-F238E27FC236}">
                        <a16:creationId xmlns:a16="http://schemas.microsoft.com/office/drawing/2014/main" id="{50A3DD0D-4B3A-04AD-39B2-A653B119DB22}"/>
                      </a:ext>
                    </a:extLst>
                  </p14:cNvPr>
                  <p14:cNvContentPartPr/>
                  <p14:nvPr/>
                </p14:nvContentPartPr>
                <p14:xfrm>
                  <a:off x="3652648" y="2301354"/>
                  <a:ext cx="137160" cy="286560"/>
                </p14:xfrm>
              </p:contentPart>
            </mc:Choice>
            <mc:Fallback xmlns="">
              <p:pic>
                <p:nvPicPr>
                  <p:cNvPr id="507" name="Ink 506">
                    <a:extLst>
                      <a:ext uri="{FF2B5EF4-FFF2-40B4-BE49-F238E27FC236}">
                        <a16:creationId xmlns:a16="http://schemas.microsoft.com/office/drawing/2014/main" id="{50A3DD0D-4B3A-04AD-39B2-A653B119DB22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3643648" y="2292354"/>
                    <a:ext cx="154800" cy="30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508" name="Ink 507">
                    <a:extLst>
                      <a:ext uri="{FF2B5EF4-FFF2-40B4-BE49-F238E27FC236}">
                        <a16:creationId xmlns:a16="http://schemas.microsoft.com/office/drawing/2014/main" id="{AAD9E52F-0236-CF01-52B6-900E49C77C30}"/>
                      </a:ext>
                    </a:extLst>
                  </p14:cNvPr>
                  <p14:cNvContentPartPr/>
                  <p14:nvPr/>
                </p14:nvContentPartPr>
                <p14:xfrm>
                  <a:off x="3844528" y="2488194"/>
                  <a:ext cx="6480" cy="164520"/>
                </p14:xfrm>
              </p:contentPart>
            </mc:Choice>
            <mc:Fallback xmlns="">
              <p:pic>
                <p:nvPicPr>
                  <p:cNvPr id="508" name="Ink 507">
                    <a:extLst>
                      <a:ext uri="{FF2B5EF4-FFF2-40B4-BE49-F238E27FC236}">
                        <a16:creationId xmlns:a16="http://schemas.microsoft.com/office/drawing/2014/main" id="{AAD9E52F-0236-CF01-52B6-900E49C77C30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3835528" y="2479194"/>
                    <a:ext cx="2412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36D96294-7439-7D21-5B89-8C794337DAD9}"/>
                      </a:ext>
                    </a:extLst>
                  </p14:cNvPr>
                  <p14:cNvContentPartPr/>
                  <p14:nvPr/>
                </p14:nvContentPartPr>
                <p14:xfrm>
                  <a:off x="3747328" y="2511954"/>
                  <a:ext cx="133920" cy="25704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36D96294-7439-7D21-5B89-8C794337DAD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3738328" y="2503314"/>
                    <a:ext cx="151560" cy="27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8D59B349-E53D-E2D7-F9B2-4C9ED36A3931}"/>
                      </a:ext>
                    </a:extLst>
                  </p14:cNvPr>
                  <p14:cNvContentPartPr/>
                  <p14:nvPr/>
                </p14:nvContentPartPr>
                <p14:xfrm>
                  <a:off x="3968368" y="3341394"/>
                  <a:ext cx="208440" cy="16416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8D59B349-E53D-E2D7-F9B2-4C9ED36A3931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3959368" y="3332394"/>
                    <a:ext cx="226080" cy="18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B0E5D3E0-7A60-4C69-040B-03424ECFFA5A}"/>
                      </a:ext>
                    </a:extLst>
                  </p14:cNvPr>
                  <p14:cNvContentPartPr/>
                  <p14:nvPr/>
                </p14:nvContentPartPr>
                <p14:xfrm>
                  <a:off x="4131088" y="3357234"/>
                  <a:ext cx="360" cy="37764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B0E5D3E0-7A60-4C69-040B-03424ECFFA5A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4122088" y="3348594"/>
                    <a:ext cx="18000" cy="39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BE51DB09-205C-EE62-FBBB-6A1D625F0296}"/>
                      </a:ext>
                    </a:extLst>
                  </p14:cNvPr>
                  <p14:cNvContentPartPr/>
                  <p14:nvPr/>
                </p14:nvContentPartPr>
                <p14:xfrm>
                  <a:off x="4016968" y="3349674"/>
                  <a:ext cx="16920" cy="8676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BE51DB09-205C-EE62-FBBB-6A1D625F0296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4007968" y="3340674"/>
                    <a:ext cx="34560" cy="104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0BD42707-3DDE-9D9D-71A5-6CFBAEAE0B6A}"/>
              </a:ext>
            </a:extLst>
          </p:cNvPr>
          <p:cNvGrpSpPr/>
          <p:nvPr/>
        </p:nvGrpSpPr>
        <p:grpSpPr>
          <a:xfrm>
            <a:off x="3949648" y="5521914"/>
            <a:ext cx="4242960" cy="1201320"/>
            <a:chOff x="3949648" y="5521914"/>
            <a:chExt cx="4242960" cy="120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E8D57176-817B-52F8-923F-6DEDE22FE6D0}"/>
                    </a:ext>
                  </a:extLst>
                </p14:cNvPr>
                <p14:cNvContentPartPr/>
                <p14:nvPr/>
              </p14:nvContentPartPr>
              <p14:xfrm>
                <a:off x="3949648" y="5914314"/>
                <a:ext cx="302400" cy="4478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E8D57176-817B-52F8-923F-6DEDE22FE6D0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3941008" y="5905674"/>
                  <a:ext cx="32004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2ACBDE17-D7F2-8E83-5930-A58EBD414133}"/>
                    </a:ext>
                  </a:extLst>
                </p14:cNvPr>
                <p14:cNvContentPartPr/>
                <p14:nvPr/>
              </p14:nvContentPartPr>
              <p14:xfrm>
                <a:off x="4146568" y="5914314"/>
                <a:ext cx="162360" cy="6343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2ACBDE17-D7F2-8E83-5930-A58EBD414133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4137928" y="5905674"/>
                  <a:ext cx="180000" cy="65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E930E104-8742-CAEA-83EF-1DF84A49E0A8}"/>
                    </a:ext>
                  </a:extLst>
                </p14:cNvPr>
                <p14:cNvContentPartPr/>
                <p14:nvPr/>
              </p14:nvContentPartPr>
              <p14:xfrm>
                <a:off x="4315048" y="6139674"/>
                <a:ext cx="311400" cy="2570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E930E104-8742-CAEA-83EF-1DF84A49E0A8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4306408" y="6131034"/>
                  <a:ext cx="32904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AF7861E9-442B-C3D3-C1A5-E971AC08DE42}"/>
                    </a:ext>
                  </a:extLst>
                </p14:cNvPr>
                <p14:cNvContentPartPr/>
                <p14:nvPr/>
              </p14:nvContentPartPr>
              <p14:xfrm>
                <a:off x="3963688" y="6021234"/>
                <a:ext cx="118080" cy="572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AF7861E9-442B-C3D3-C1A5-E971AC08DE42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3955048" y="6012594"/>
                  <a:ext cx="1357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7E9D4550-3EBD-A368-03A0-FF0A20257A59}"/>
                    </a:ext>
                  </a:extLst>
                </p14:cNvPr>
                <p14:cNvContentPartPr/>
                <p14:nvPr/>
              </p14:nvContentPartPr>
              <p14:xfrm>
                <a:off x="4409728" y="5973714"/>
                <a:ext cx="195480" cy="853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7E9D4550-3EBD-A368-03A0-FF0A20257A59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4400728" y="5965074"/>
                  <a:ext cx="21312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1CA31CB8-306B-096A-F546-8AA1893D85DD}"/>
                    </a:ext>
                  </a:extLst>
                </p14:cNvPr>
                <p14:cNvContentPartPr/>
                <p14:nvPr/>
              </p14:nvContentPartPr>
              <p14:xfrm>
                <a:off x="4604848" y="5940594"/>
                <a:ext cx="223200" cy="5022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1CA31CB8-306B-096A-F546-8AA1893D85DD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4595848" y="5931954"/>
                  <a:ext cx="240840" cy="51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D199D146-F7C7-7A54-5752-5363129D2835}"/>
                    </a:ext>
                  </a:extLst>
                </p14:cNvPr>
                <p14:cNvContentPartPr/>
                <p14:nvPr/>
              </p14:nvContentPartPr>
              <p14:xfrm>
                <a:off x="4970608" y="6139314"/>
                <a:ext cx="172440" cy="118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D199D146-F7C7-7A54-5752-5363129D2835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4961968" y="6130674"/>
                  <a:ext cx="1900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6715139F-ECF5-5B15-5A51-7F929272060C}"/>
                    </a:ext>
                  </a:extLst>
                </p14:cNvPr>
                <p14:cNvContentPartPr/>
                <p14:nvPr/>
              </p14:nvContentPartPr>
              <p14:xfrm>
                <a:off x="5038648" y="6233274"/>
                <a:ext cx="179640" cy="32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6715139F-ECF5-5B15-5A51-7F929272060C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029648" y="6224634"/>
                  <a:ext cx="1972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3E098A21-9005-14DD-3633-1C76D4CEB716}"/>
                    </a:ext>
                  </a:extLst>
                </p14:cNvPr>
                <p14:cNvContentPartPr/>
                <p14:nvPr/>
              </p14:nvContentPartPr>
              <p14:xfrm>
                <a:off x="5729128" y="5785434"/>
                <a:ext cx="7560" cy="2160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3E098A21-9005-14DD-3633-1C76D4CEB716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5720488" y="5776794"/>
                  <a:ext cx="2520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ADFBB00C-0B21-7577-45C2-33877C8A8EFB}"/>
                    </a:ext>
                  </a:extLst>
                </p14:cNvPr>
                <p14:cNvContentPartPr/>
                <p14:nvPr/>
              </p14:nvContentPartPr>
              <p14:xfrm>
                <a:off x="5464168" y="6056874"/>
                <a:ext cx="1401480" cy="234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ADFBB00C-0B21-7577-45C2-33877C8A8EFB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5455528" y="6048234"/>
                  <a:ext cx="14191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477444EC-5404-7613-B3C1-DE6A7D09DCC1}"/>
                    </a:ext>
                  </a:extLst>
                </p14:cNvPr>
                <p14:cNvContentPartPr/>
                <p14:nvPr/>
              </p14:nvContentPartPr>
              <p14:xfrm>
                <a:off x="5485048" y="6333354"/>
                <a:ext cx="272880" cy="3330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477444EC-5404-7613-B3C1-DE6A7D09DCC1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5476408" y="6324354"/>
                  <a:ext cx="29052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8B7451CD-B896-A1D7-BEBA-8FD9FAAE2CDE}"/>
                    </a:ext>
                  </a:extLst>
                </p14:cNvPr>
                <p14:cNvContentPartPr/>
                <p14:nvPr/>
              </p14:nvContentPartPr>
              <p14:xfrm>
                <a:off x="5658208" y="6289434"/>
                <a:ext cx="146520" cy="36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8B7451CD-B896-A1D7-BEBA-8FD9FAAE2CDE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5649208" y="6280434"/>
                  <a:ext cx="164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E7BB5F5D-D3FC-C27F-7BAA-DFA0DB6E8AA9}"/>
                    </a:ext>
                  </a:extLst>
                </p14:cNvPr>
                <p14:cNvContentPartPr/>
                <p14:nvPr/>
              </p14:nvContentPartPr>
              <p14:xfrm>
                <a:off x="5827048" y="6220314"/>
                <a:ext cx="194400" cy="2206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E7BB5F5D-D3FC-C27F-7BAA-DFA0DB6E8AA9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5818048" y="6211314"/>
                  <a:ext cx="21204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1C1D579A-32EA-AC4B-EABC-E73CA8F914A4}"/>
                    </a:ext>
                  </a:extLst>
                </p14:cNvPr>
                <p14:cNvContentPartPr/>
                <p14:nvPr/>
              </p14:nvContentPartPr>
              <p14:xfrm>
                <a:off x="5871688" y="6118074"/>
                <a:ext cx="155160" cy="921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1C1D579A-32EA-AC4B-EABC-E73CA8F914A4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5863048" y="6109074"/>
                  <a:ext cx="1728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2B2749AD-6F6A-E002-C4EB-9D63AF9785BB}"/>
                    </a:ext>
                  </a:extLst>
                </p14:cNvPr>
                <p14:cNvContentPartPr/>
                <p14:nvPr/>
              </p14:nvContentPartPr>
              <p14:xfrm>
                <a:off x="6169408" y="6244074"/>
                <a:ext cx="23400" cy="4791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2B2749AD-6F6A-E002-C4EB-9D63AF9785BB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6160768" y="6235074"/>
                  <a:ext cx="4104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E8460A11-51FB-500C-159F-4278B09DF1AC}"/>
                    </a:ext>
                  </a:extLst>
                </p14:cNvPr>
                <p14:cNvContentPartPr/>
                <p14:nvPr/>
              </p14:nvContentPartPr>
              <p14:xfrm>
                <a:off x="6071488" y="6530634"/>
                <a:ext cx="336240" cy="550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E8460A11-51FB-500C-159F-4278B09DF1AC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062488" y="6521994"/>
                  <a:ext cx="35388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40F4CBDF-F826-0FD0-DF85-07C0CE3425B6}"/>
                    </a:ext>
                  </a:extLst>
                </p14:cNvPr>
                <p14:cNvContentPartPr/>
                <p14:nvPr/>
              </p14:nvContentPartPr>
              <p14:xfrm>
                <a:off x="6509968" y="6178554"/>
                <a:ext cx="3960" cy="50472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40F4CBDF-F826-0FD0-DF85-07C0CE3425B6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6501328" y="6169554"/>
                  <a:ext cx="21600" cy="522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536011ED-02BB-3FFB-C6F6-44556E751CE5}"/>
                </a:ext>
              </a:extLst>
            </p:cNvPr>
            <p:cNvGrpSpPr/>
            <p:nvPr/>
          </p:nvGrpSpPr>
          <p:grpSpPr>
            <a:xfrm>
              <a:off x="6952408" y="5521914"/>
              <a:ext cx="1240200" cy="906840"/>
              <a:chOff x="6952408" y="5521914"/>
              <a:chExt cx="1240200" cy="906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33BE3243-FF38-00B0-6717-C2FF1DB9198B}"/>
                      </a:ext>
                    </a:extLst>
                  </p14:cNvPr>
                  <p14:cNvContentPartPr/>
                  <p14:nvPr/>
                </p14:nvContentPartPr>
                <p14:xfrm>
                  <a:off x="7044928" y="5687514"/>
                  <a:ext cx="1005840" cy="73548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33BE3243-FF38-00B0-6717-C2FF1DB9198B}"/>
                      </a:ext>
                    </a:extLst>
                  </p:cNvPr>
                  <p:cNvPicPr/>
                  <p:nvPr/>
                </p:nvPicPr>
                <p:blipFill>
                  <a:blip r:embed="rId361"/>
                  <a:stretch>
                    <a:fillRect/>
                  </a:stretch>
                </p:blipFill>
                <p:spPr>
                  <a:xfrm>
                    <a:off x="7036288" y="5678874"/>
                    <a:ext cx="1023480" cy="75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DD3F1B5A-7D98-BC91-52BA-E8FB43846921}"/>
                      </a:ext>
                    </a:extLst>
                  </p14:cNvPr>
                  <p14:cNvContentPartPr/>
                  <p14:nvPr/>
                </p14:nvContentPartPr>
                <p14:xfrm>
                  <a:off x="8025928" y="6286554"/>
                  <a:ext cx="166680" cy="142200"/>
                </p14:xfrm>
              </p:contentPart>
            </mc:Choice>
            <mc:Fallback xmlns="">
              <p:pic>
                <p:nvPicPr>
                  <p:cNvPr id="242" name="Ink 241">
                    <a:extLst>
                      <a:ext uri="{FF2B5EF4-FFF2-40B4-BE49-F238E27FC236}">
                        <a16:creationId xmlns:a16="http://schemas.microsoft.com/office/drawing/2014/main" id="{DD3F1B5A-7D98-BC91-52BA-E8FB43846921}"/>
                      </a:ext>
                    </a:extLst>
                  </p:cNvPr>
                  <p:cNvPicPr/>
                  <p:nvPr/>
                </p:nvPicPr>
                <p:blipFill>
                  <a:blip r:embed="rId363"/>
                  <a:stretch>
                    <a:fillRect/>
                  </a:stretch>
                </p:blipFill>
                <p:spPr>
                  <a:xfrm>
                    <a:off x="8017288" y="6277914"/>
                    <a:ext cx="184320" cy="15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4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B1F8BC4D-4BCF-33C1-E210-D9304AB0D699}"/>
                      </a:ext>
                    </a:extLst>
                  </p14:cNvPr>
                  <p14:cNvContentPartPr/>
                  <p14:nvPr/>
                </p14:nvContentPartPr>
                <p14:xfrm>
                  <a:off x="6952408" y="5521914"/>
                  <a:ext cx="239040" cy="26388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B1F8BC4D-4BCF-33C1-E210-D9304AB0D699}"/>
                      </a:ext>
                    </a:extLst>
                  </p:cNvPr>
                  <p:cNvPicPr/>
                  <p:nvPr/>
                </p:nvPicPr>
                <p:blipFill>
                  <a:blip r:embed="rId365"/>
                  <a:stretch>
                    <a:fillRect/>
                  </a:stretch>
                </p:blipFill>
                <p:spPr>
                  <a:xfrm>
                    <a:off x="6943408" y="5513274"/>
                    <a:ext cx="256680" cy="28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6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FA9A5997-C9AB-1DA7-1992-E28ACE723384}"/>
                      </a:ext>
                    </a:extLst>
                  </p14:cNvPr>
                  <p14:cNvContentPartPr/>
                  <p14:nvPr/>
                </p14:nvContentPartPr>
                <p14:xfrm>
                  <a:off x="7093528" y="5696514"/>
                  <a:ext cx="1014840" cy="698040"/>
                </p14:xfrm>
              </p:contentPart>
            </mc:Choice>
            <mc:Fallback xmlns="">
              <p:pic>
                <p:nvPicPr>
                  <p:cNvPr id="244" name="Ink 243">
                    <a:extLst>
                      <a:ext uri="{FF2B5EF4-FFF2-40B4-BE49-F238E27FC236}">
                        <a16:creationId xmlns:a16="http://schemas.microsoft.com/office/drawing/2014/main" id="{FA9A5997-C9AB-1DA7-1992-E28ACE723384}"/>
                      </a:ext>
                    </a:extLst>
                  </p:cNvPr>
                  <p:cNvPicPr/>
                  <p:nvPr/>
                </p:nvPicPr>
                <p:blipFill>
                  <a:blip r:embed="rId367"/>
                  <a:stretch>
                    <a:fillRect/>
                  </a:stretch>
                </p:blipFill>
                <p:spPr>
                  <a:xfrm>
                    <a:off x="7084888" y="5687874"/>
                    <a:ext cx="1032480" cy="71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8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FC259160-4E87-6097-4752-71600477B5E5}"/>
                      </a:ext>
                    </a:extLst>
                  </p14:cNvPr>
                  <p14:cNvContentPartPr/>
                  <p14:nvPr/>
                </p14:nvContentPartPr>
                <p14:xfrm>
                  <a:off x="7073368" y="5533074"/>
                  <a:ext cx="3240" cy="14112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FC259160-4E87-6097-4752-71600477B5E5}"/>
                      </a:ext>
                    </a:extLst>
                  </p:cNvPr>
                  <p:cNvPicPr/>
                  <p:nvPr/>
                </p:nvPicPr>
                <p:blipFill>
                  <a:blip r:embed="rId369"/>
                  <a:stretch>
                    <a:fillRect/>
                  </a:stretch>
                </p:blipFill>
                <p:spPr>
                  <a:xfrm>
                    <a:off x="7064728" y="5524434"/>
                    <a:ext cx="20880" cy="158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54" name="Audio 253">
            <a:hlinkClick r:id="" action="ppaction://media"/>
            <a:extLst>
              <a:ext uri="{FF2B5EF4-FFF2-40B4-BE49-F238E27FC236}">
                <a16:creationId xmlns:a16="http://schemas.microsoft.com/office/drawing/2014/main" id="{CC6D9D2F-EA80-D831-901A-D8EBBC65D9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6BFD1D-39F2-61F7-5B32-D672B719D6BC}"/>
              </a:ext>
            </a:extLst>
          </p:cNvPr>
          <p:cNvSpPr/>
          <p:nvPr/>
        </p:nvSpPr>
        <p:spPr>
          <a:xfrm>
            <a:off x="656008" y="536643"/>
            <a:ext cx="3620520" cy="144792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374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3114"/>
    </mc:Choice>
    <mc:Fallback xmlns="">
      <p:transition advClick="0" advTm="8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47065-D3D3-2732-1378-70F386A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BC46087-3BC2-7B17-6A1D-2C47B71F3FE4}"/>
              </a:ext>
            </a:extLst>
          </p:cNvPr>
          <p:cNvSpPr txBox="1"/>
          <p:nvPr/>
        </p:nvSpPr>
        <p:spPr>
          <a:xfrm>
            <a:off x="2770755" y="-41725"/>
            <a:ext cx="2884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Recall the Solution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589ECE-902C-9356-BA0A-0B0C68541CCD}"/>
              </a:ext>
            </a:extLst>
          </p:cNvPr>
          <p:cNvGrpSpPr/>
          <p:nvPr/>
        </p:nvGrpSpPr>
        <p:grpSpPr>
          <a:xfrm>
            <a:off x="1439094" y="1257732"/>
            <a:ext cx="259200" cy="361080"/>
            <a:chOff x="1439094" y="1257732"/>
            <a:chExt cx="259200" cy="36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6E1DD2A-5FDF-D263-C93C-7A061847A62C}"/>
                    </a:ext>
                  </a:extLst>
                </p14:cNvPr>
                <p14:cNvContentPartPr/>
                <p14:nvPr/>
              </p14:nvContentPartPr>
              <p14:xfrm>
                <a:off x="1439094" y="1257732"/>
                <a:ext cx="259200" cy="361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6E1DD2A-5FDF-D263-C93C-7A061847A62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30094" y="1249092"/>
                  <a:ext cx="27684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720548E-BEE9-2109-69E4-D8C9CA5F51A2}"/>
                    </a:ext>
                  </a:extLst>
                </p14:cNvPr>
                <p14:cNvContentPartPr/>
                <p14:nvPr/>
              </p14:nvContentPartPr>
              <p14:xfrm>
                <a:off x="1459974" y="1453932"/>
                <a:ext cx="131040" cy="57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720548E-BEE9-2109-69E4-D8C9CA5F51A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50974" y="1444932"/>
                  <a:ext cx="148680" cy="2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1A2CB23-009F-AFDC-829D-0439B8D52A49}"/>
                  </a:ext>
                </a:extLst>
              </p14:cNvPr>
              <p14:cNvContentPartPr/>
              <p14:nvPr/>
            </p14:nvContentPartPr>
            <p14:xfrm>
              <a:off x="1434054" y="1071612"/>
              <a:ext cx="177480" cy="59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1A2CB23-009F-AFDC-829D-0439B8D52A4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25414" y="1062612"/>
                <a:ext cx="19512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1560F18-5C67-857B-FD6B-64C350CAE98F}"/>
                  </a:ext>
                </a:extLst>
              </p14:cNvPr>
              <p14:cNvContentPartPr/>
              <p14:nvPr/>
            </p14:nvContentPartPr>
            <p14:xfrm>
              <a:off x="1895574" y="1397052"/>
              <a:ext cx="77400" cy="28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1560F18-5C67-857B-FD6B-64C350CAE98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86574" y="1388412"/>
                <a:ext cx="9504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EFC6F72-539C-38B1-D987-4B509A091045}"/>
                  </a:ext>
                </a:extLst>
              </p14:cNvPr>
              <p14:cNvContentPartPr/>
              <p14:nvPr/>
            </p14:nvContentPartPr>
            <p14:xfrm>
              <a:off x="1900254" y="1488492"/>
              <a:ext cx="795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EFC6F72-539C-38B1-D987-4B509A09104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91254" y="1479852"/>
                <a:ext cx="972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B5548372-EDA5-D805-0B1C-B562237BDCDC}"/>
              </a:ext>
            </a:extLst>
          </p:cNvPr>
          <p:cNvGrpSpPr/>
          <p:nvPr/>
        </p:nvGrpSpPr>
        <p:grpSpPr>
          <a:xfrm>
            <a:off x="3542214" y="1465452"/>
            <a:ext cx="219240" cy="255960"/>
            <a:chOff x="3542214" y="1465452"/>
            <a:chExt cx="219240" cy="25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059B192-19CA-BCDD-5907-ADD1C29B2AC0}"/>
                    </a:ext>
                  </a:extLst>
                </p14:cNvPr>
                <p14:cNvContentPartPr/>
                <p14:nvPr/>
              </p14:nvContentPartPr>
              <p14:xfrm>
                <a:off x="3587214" y="1599372"/>
                <a:ext cx="174240" cy="2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059B192-19CA-BCDD-5907-ADD1C29B2AC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78214" y="1590372"/>
                  <a:ext cx="191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49E55A8-4AA7-8187-DEB1-40CC509EB6BF}"/>
                    </a:ext>
                  </a:extLst>
                </p14:cNvPr>
                <p14:cNvContentPartPr/>
                <p14:nvPr/>
              </p14:nvContentPartPr>
              <p14:xfrm>
                <a:off x="3649494" y="1465452"/>
                <a:ext cx="9000" cy="255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49E55A8-4AA7-8187-DEB1-40CC509EB6B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640854" y="1456812"/>
                  <a:ext cx="2664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AEF73E1-7932-B9C1-26F8-1E4B8E467524}"/>
                    </a:ext>
                  </a:extLst>
                </p14:cNvPr>
                <p14:cNvContentPartPr/>
                <p14:nvPr/>
              </p14:nvContentPartPr>
              <p14:xfrm>
                <a:off x="3542214" y="1620252"/>
                <a:ext cx="5724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AEF73E1-7932-B9C1-26F8-1E4B8E46752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533574" y="1611252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0519BE3-5037-D71B-06BA-C2C21FA4A8CE}"/>
                  </a:ext>
                </a:extLst>
              </p14:cNvPr>
              <p14:cNvContentPartPr/>
              <p14:nvPr/>
            </p14:nvContentPartPr>
            <p14:xfrm>
              <a:off x="2488134" y="1666692"/>
              <a:ext cx="753120" cy="126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0519BE3-5037-D71B-06BA-C2C21FA4A8C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79134" y="1657692"/>
                <a:ext cx="77076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26457DE-F651-9A69-72A7-C1BDC975D682}"/>
                  </a:ext>
                </a:extLst>
              </p14:cNvPr>
              <p14:cNvContentPartPr/>
              <p14:nvPr/>
            </p14:nvContentPartPr>
            <p14:xfrm>
              <a:off x="2781174" y="1777212"/>
              <a:ext cx="204120" cy="2566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26457DE-F651-9A69-72A7-C1BDC975D68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72174" y="1768212"/>
                <a:ext cx="22176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501A46F-ABB5-2EFE-5641-D92018A495C1}"/>
                  </a:ext>
                </a:extLst>
              </p14:cNvPr>
              <p14:cNvContentPartPr/>
              <p14:nvPr/>
            </p14:nvContentPartPr>
            <p14:xfrm>
              <a:off x="2325774" y="1059732"/>
              <a:ext cx="190800" cy="1082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501A46F-ABB5-2EFE-5641-D92018A495C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316774" y="1051092"/>
                <a:ext cx="208440" cy="109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15D01818-6945-1691-E456-73247259FCC2}"/>
              </a:ext>
            </a:extLst>
          </p:cNvPr>
          <p:cNvGrpSpPr/>
          <p:nvPr/>
        </p:nvGrpSpPr>
        <p:grpSpPr>
          <a:xfrm>
            <a:off x="4215054" y="1050372"/>
            <a:ext cx="282240" cy="994680"/>
            <a:chOff x="4215054" y="1050372"/>
            <a:chExt cx="282240" cy="99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55643DA-95C6-2B06-665B-54C6014FDA53}"/>
                    </a:ext>
                  </a:extLst>
                </p14:cNvPr>
                <p14:cNvContentPartPr/>
                <p14:nvPr/>
              </p14:nvContentPartPr>
              <p14:xfrm>
                <a:off x="4215054" y="1468692"/>
                <a:ext cx="122040" cy="199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55643DA-95C6-2B06-665B-54C6014FDA5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206414" y="1459692"/>
                  <a:ext cx="13968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B38A500-8FCD-78B7-6844-6CE64ECB3B23}"/>
                    </a:ext>
                  </a:extLst>
                </p14:cNvPr>
                <p14:cNvContentPartPr/>
                <p14:nvPr/>
              </p14:nvContentPartPr>
              <p14:xfrm>
                <a:off x="4295694" y="1050372"/>
                <a:ext cx="201600" cy="9946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B38A500-8FCD-78B7-6844-6CE64ECB3B2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87054" y="1041732"/>
                  <a:ext cx="219240" cy="101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3C14FD2A-D16D-D49E-42E8-A19ED3B1CB42}"/>
              </a:ext>
            </a:extLst>
          </p:cNvPr>
          <p:cNvGrpSpPr/>
          <p:nvPr/>
        </p:nvGrpSpPr>
        <p:grpSpPr>
          <a:xfrm>
            <a:off x="6420774" y="1282212"/>
            <a:ext cx="998640" cy="312120"/>
            <a:chOff x="6420774" y="1282212"/>
            <a:chExt cx="998640" cy="31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E3E6FF38-AAEB-B6FE-19FF-574EA8B9FC60}"/>
                    </a:ext>
                  </a:extLst>
                </p14:cNvPr>
                <p14:cNvContentPartPr/>
                <p14:nvPr/>
              </p14:nvContentPartPr>
              <p14:xfrm>
                <a:off x="6420774" y="1340532"/>
                <a:ext cx="162000" cy="2120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E3E6FF38-AAEB-B6FE-19FF-574EA8B9FC6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412134" y="1331532"/>
                  <a:ext cx="17964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4C703E18-C126-F654-6B4B-2DB3AE7DCA39}"/>
                    </a:ext>
                  </a:extLst>
                </p14:cNvPr>
                <p14:cNvContentPartPr/>
                <p14:nvPr/>
              </p14:nvContentPartPr>
              <p14:xfrm>
                <a:off x="6764934" y="1407492"/>
                <a:ext cx="67320" cy="3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4C703E18-C126-F654-6B4B-2DB3AE7DCA3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756294" y="1398852"/>
                  <a:ext cx="84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5E91BEB2-B2D0-BC43-9ECD-69777F819B15}"/>
                    </a:ext>
                  </a:extLst>
                </p14:cNvPr>
                <p14:cNvContentPartPr/>
                <p14:nvPr/>
              </p14:nvContentPartPr>
              <p14:xfrm>
                <a:off x="6740454" y="1500012"/>
                <a:ext cx="81000" cy="3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5E91BEB2-B2D0-BC43-9ECD-69777F819B1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731454" y="1491012"/>
                  <a:ext cx="98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74DA6280-0DA8-AC3A-9705-6D3DF2EA1B75}"/>
                    </a:ext>
                  </a:extLst>
                </p14:cNvPr>
                <p14:cNvContentPartPr/>
                <p14:nvPr/>
              </p14:nvContentPartPr>
              <p14:xfrm>
                <a:off x="6924774" y="1369692"/>
                <a:ext cx="162000" cy="1501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74DA6280-0DA8-AC3A-9705-6D3DF2EA1B7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915774" y="1361052"/>
                  <a:ext cx="17964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0809BC66-1EF8-5460-B3B5-135EDDF525F1}"/>
                    </a:ext>
                  </a:extLst>
                </p14:cNvPr>
                <p14:cNvContentPartPr/>
                <p14:nvPr/>
              </p14:nvContentPartPr>
              <p14:xfrm>
                <a:off x="7144374" y="1465452"/>
                <a:ext cx="17640" cy="12888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0809BC66-1EF8-5460-B3B5-135EDDF525F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135374" y="1456452"/>
                  <a:ext cx="352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096E58E6-26C1-908C-C0C4-E0972C28FB1F}"/>
                    </a:ext>
                  </a:extLst>
                </p14:cNvPr>
                <p14:cNvContentPartPr/>
                <p14:nvPr/>
              </p14:nvContentPartPr>
              <p14:xfrm>
                <a:off x="7290174" y="1282212"/>
                <a:ext cx="46440" cy="1857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096E58E6-26C1-908C-C0C4-E0972C28FB1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281534" y="1273572"/>
                  <a:ext cx="640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C53AED85-BAFE-B4FE-37B6-1090EAE0F559}"/>
                    </a:ext>
                  </a:extLst>
                </p14:cNvPr>
                <p14:cNvContentPartPr/>
                <p14:nvPr/>
              </p14:nvContentPartPr>
              <p14:xfrm>
                <a:off x="7274694" y="1467972"/>
                <a:ext cx="144720" cy="684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C53AED85-BAFE-B4FE-37B6-1090EAE0F55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266054" y="1458972"/>
                  <a:ext cx="162360" cy="8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D8569D5B-F22E-7B0D-9F3D-D77148A27B97}"/>
              </a:ext>
            </a:extLst>
          </p:cNvPr>
          <p:cNvGrpSpPr/>
          <p:nvPr/>
        </p:nvGrpSpPr>
        <p:grpSpPr>
          <a:xfrm>
            <a:off x="214374" y="2425212"/>
            <a:ext cx="2413440" cy="3002760"/>
            <a:chOff x="214374" y="2425212"/>
            <a:chExt cx="2413440" cy="300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1F5704B5-1409-B99A-16F1-550F794F4940}"/>
                    </a:ext>
                  </a:extLst>
                </p14:cNvPr>
                <p14:cNvContentPartPr/>
                <p14:nvPr/>
              </p14:nvContentPartPr>
              <p14:xfrm>
                <a:off x="214374" y="3506292"/>
                <a:ext cx="28800" cy="19044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1F5704B5-1409-B99A-16F1-550F794F494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05734" y="3497652"/>
                  <a:ext cx="46440" cy="19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E997C8B-6EBE-C013-CBAC-921AEFCDE1CD}"/>
                    </a:ext>
                  </a:extLst>
                </p14:cNvPr>
                <p14:cNvContentPartPr/>
                <p14:nvPr/>
              </p14:nvContentPartPr>
              <p14:xfrm>
                <a:off x="570414" y="3860892"/>
                <a:ext cx="360" cy="395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E997C8B-6EBE-C013-CBAC-921AEFCDE1C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61774" y="3851892"/>
                  <a:ext cx="1800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039C0CC-788E-096D-EF8A-AC2413D171E8}"/>
                    </a:ext>
                  </a:extLst>
                </p14:cNvPr>
                <p14:cNvContentPartPr/>
                <p14:nvPr/>
              </p14:nvContentPartPr>
              <p14:xfrm>
                <a:off x="570414" y="3853332"/>
                <a:ext cx="178920" cy="248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039C0CC-788E-096D-EF8A-AC2413D171E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61774" y="3844692"/>
                  <a:ext cx="19656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B9B6CFB-435C-8E96-F385-EC937DDEDEA6}"/>
                    </a:ext>
                  </a:extLst>
                </p14:cNvPr>
                <p14:cNvContentPartPr/>
                <p14:nvPr/>
              </p14:nvContentPartPr>
              <p14:xfrm>
                <a:off x="592734" y="4140612"/>
                <a:ext cx="2592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B9B6CFB-435C-8E96-F385-EC937DDEDEA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84094" y="4131612"/>
                  <a:ext cx="43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9826039-61A0-DE70-6200-3913C62E4BA1}"/>
                    </a:ext>
                  </a:extLst>
                </p14:cNvPr>
                <p14:cNvContentPartPr/>
                <p14:nvPr/>
              </p14:nvContentPartPr>
              <p14:xfrm>
                <a:off x="791454" y="4221252"/>
                <a:ext cx="106920" cy="138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9826039-61A0-DE70-6200-3913C62E4BA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82814" y="4212252"/>
                  <a:ext cx="1245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155776D-333F-2439-6E83-FFB720B1F113}"/>
                    </a:ext>
                  </a:extLst>
                </p14:cNvPr>
                <p14:cNvContentPartPr/>
                <p14:nvPr/>
              </p14:nvContentPartPr>
              <p14:xfrm>
                <a:off x="862734" y="4085172"/>
                <a:ext cx="41040" cy="356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155776D-333F-2439-6E83-FFB720B1F11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53734" y="4076532"/>
                  <a:ext cx="586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00035F2-4AA9-ECF2-D379-159694250F80}"/>
                    </a:ext>
                  </a:extLst>
                </p14:cNvPr>
                <p14:cNvContentPartPr/>
                <p14:nvPr/>
              </p14:nvContentPartPr>
              <p14:xfrm>
                <a:off x="598854" y="4100652"/>
                <a:ext cx="76680" cy="60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00035F2-4AA9-ECF2-D379-159694250F8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89854" y="4091652"/>
                  <a:ext cx="943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94E57C7-99EE-AFCF-A9D2-FE89E9B78912}"/>
                    </a:ext>
                  </a:extLst>
                </p14:cNvPr>
                <p14:cNvContentPartPr/>
                <p14:nvPr/>
              </p14:nvContentPartPr>
              <p14:xfrm>
                <a:off x="520734" y="3668652"/>
                <a:ext cx="221760" cy="1011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94E57C7-99EE-AFCF-A9D2-FE89E9B7891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12094" y="3659652"/>
                  <a:ext cx="23940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7AF5B49-52A7-245F-68A4-9D2D69A7C226}"/>
                    </a:ext>
                  </a:extLst>
                </p14:cNvPr>
                <p14:cNvContentPartPr/>
                <p14:nvPr/>
              </p14:nvContentPartPr>
              <p14:xfrm>
                <a:off x="1155054" y="3996252"/>
                <a:ext cx="9540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7AF5B49-52A7-245F-68A4-9D2D69A7C22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46414" y="3987252"/>
                  <a:ext cx="11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AAEF166-65F3-DFE8-4682-EDE20278DEBA}"/>
                    </a:ext>
                  </a:extLst>
                </p14:cNvPr>
                <p14:cNvContentPartPr/>
                <p14:nvPr/>
              </p14:nvContentPartPr>
              <p14:xfrm>
                <a:off x="1186734" y="4085172"/>
                <a:ext cx="7452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AAEF166-65F3-DFE8-4682-EDE20278DEB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78094" y="4076532"/>
                  <a:ext cx="9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743024C-CE76-1DB6-55DE-9ED7C1A0AD87}"/>
                    </a:ext>
                  </a:extLst>
                </p14:cNvPr>
                <p14:cNvContentPartPr/>
                <p14:nvPr/>
              </p14:nvContentPartPr>
              <p14:xfrm>
                <a:off x="1520094" y="3967452"/>
                <a:ext cx="226800" cy="3247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743024C-CE76-1DB6-55DE-9ED7C1A0AD8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511094" y="3958452"/>
                  <a:ext cx="24444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18CA7E84-C3AA-A89D-5386-8A135B0665FA}"/>
                    </a:ext>
                  </a:extLst>
                </p14:cNvPr>
                <p14:cNvContentPartPr/>
                <p14:nvPr/>
              </p14:nvContentPartPr>
              <p14:xfrm>
                <a:off x="1643214" y="3873852"/>
                <a:ext cx="97560" cy="28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18CA7E84-C3AA-A89D-5386-8A135B0665F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634214" y="3864852"/>
                  <a:ext cx="115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29C12339-D273-4FC0-A3FD-375807D262EF}"/>
                    </a:ext>
                  </a:extLst>
                </p14:cNvPr>
                <p14:cNvContentPartPr/>
                <p14:nvPr/>
              </p14:nvContentPartPr>
              <p14:xfrm>
                <a:off x="1905654" y="3707172"/>
                <a:ext cx="134280" cy="2091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29C12339-D273-4FC0-A3FD-375807D262E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896654" y="3698532"/>
                  <a:ext cx="15192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8E8E12A9-E7CC-699B-27F1-007607DA58EB}"/>
                    </a:ext>
                  </a:extLst>
                </p14:cNvPr>
                <p14:cNvContentPartPr/>
                <p14:nvPr/>
              </p14:nvContentPartPr>
              <p14:xfrm>
                <a:off x="1911054" y="3818052"/>
                <a:ext cx="92880" cy="3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8E8E12A9-E7CC-699B-27F1-007607DA58E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902414" y="3809412"/>
                  <a:ext cx="11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AC65413A-41DA-0695-4EAE-5C37B272CA05}"/>
                    </a:ext>
                  </a:extLst>
                </p14:cNvPr>
                <p14:cNvContentPartPr/>
                <p14:nvPr/>
              </p14:nvContentPartPr>
              <p14:xfrm>
                <a:off x="2154414" y="3910212"/>
                <a:ext cx="77400" cy="982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AC65413A-41DA-0695-4EAE-5C37B272CA0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145774" y="3901572"/>
                  <a:ext cx="950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AB8F3173-1302-4EA3-6522-6AC21DE020AC}"/>
                    </a:ext>
                  </a:extLst>
                </p14:cNvPr>
                <p14:cNvContentPartPr/>
                <p14:nvPr/>
              </p14:nvContentPartPr>
              <p14:xfrm>
                <a:off x="2138574" y="3828492"/>
                <a:ext cx="19080" cy="270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AB8F3173-1302-4EA3-6522-6AC21DE020A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129934" y="3819492"/>
                  <a:ext cx="367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E7B3892A-2403-DF9B-8982-AE08CDAFB489}"/>
                    </a:ext>
                  </a:extLst>
                </p14:cNvPr>
                <p14:cNvContentPartPr/>
                <p14:nvPr/>
              </p14:nvContentPartPr>
              <p14:xfrm>
                <a:off x="1835814" y="3558852"/>
                <a:ext cx="207360" cy="432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E7B3892A-2403-DF9B-8982-AE08CDAFB48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826814" y="3549852"/>
                  <a:ext cx="22500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8B85F2A4-8614-F81B-A942-5DEDFE38038C}"/>
                    </a:ext>
                  </a:extLst>
                </p14:cNvPr>
                <p14:cNvContentPartPr/>
                <p14:nvPr/>
              </p14:nvContentPartPr>
              <p14:xfrm>
                <a:off x="397974" y="4737492"/>
                <a:ext cx="180000" cy="5511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8B85F2A4-8614-F81B-A942-5DEDFE38038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88974" y="4728852"/>
                  <a:ext cx="197640" cy="56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A21690B9-0250-2735-B73D-1FC3433FBC4D}"/>
                    </a:ext>
                  </a:extLst>
                </p14:cNvPr>
                <p14:cNvContentPartPr/>
                <p14:nvPr/>
              </p14:nvContentPartPr>
              <p14:xfrm>
                <a:off x="572934" y="4894092"/>
                <a:ext cx="110880" cy="1987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A21690B9-0250-2735-B73D-1FC3433FBC4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64294" y="4885452"/>
                  <a:ext cx="1285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8AA1C339-1E26-57DE-3FC0-A2AD06639789}"/>
                    </a:ext>
                  </a:extLst>
                </p14:cNvPr>
                <p14:cNvContentPartPr/>
                <p14:nvPr/>
              </p14:nvContentPartPr>
              <p14:xfrm>
                <a:off x="824214" y="4735692"/>
                <a:ext cx="149040" cy="5400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8AA1C339-1E26-57DE-3FC0-A2AD0663978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15574" y="4726692"/>
                  <a:ext cx="166680" cy="55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126DE389-9015-6715-AE65-05D859B1126A}"/>
                    </a:ext>
                  </a:extLst>
                </p14:cNvPr>
                <p14:cNvContentPartPr/>
                <p14:nvPr/>
              </p14:nvContentPartPr>
              <p14:xfrm>
                <a:off x="243174" y="3432852"/>
                <a:ext cx="2285280" cy="19951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126DE389-9015-6715-AE65-05D859B1126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34174" y="3423852"/>
                  <a:ext cx="2302920" cy="20127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36ED9BF7-D3DB-8D05-D1F2-28F9352EA959}"/>
                </a:ext>
              </a:extLst>
            </p:cNvPr>
            <p:cNvGrpSpPr/>
            <p:nvPr/>
          </p:nvGrpSpPr>
          <p:grpSpPr>
            <a:xfrm>
              <a:off x="1814934" y="2425212"/>
              <a:ext cx="812880" cy="992520"/>
              <a:chOff x="1814934" y="2425212"/>
              <a:chExt cx="812880" cy="992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B24F8F4E-8C24-40E8-5798-F4FB4B79F797}"/>
                      </a:ext>
                    </a:extLst>
                  </p14:cNvPr>
                  <p14:cNvContentPartPr/>
                  <p14:nvPr/>
                </p14:nvContentPartPr>
                <p14:xfrm>
                  <a:off x="1840854" y="2425212"/>
                  <a:ext cx="786960" cy="9493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B24F8F4E-8C24-40E8-5798-F4FB4B79F797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831854" y="2416212"/>
                    <a:ext cx="804600" cy="96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C6C30BDA-159E-1330-4A8C-FD17D45CB318}"/>
                      </a:ext>
                    </a:extLst>
                  </p14:cNvPr>
                  <p14:cNvContentPartPr/>
                  <p14:nvPr/>
                </p14:nvContentPartPr>
                <p14:xfrm>
                  <a:off x="1844094" y="3219012"/>
                  <a:ext cx="222480" cy="1987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C6C30BDA-159E-1330-4A8C-FD17D45CB318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1835094" y="3210372"/>
                    <a:ext cx="240120" cy="21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02D43EEC-64E8-DAA2-1444-56B75873A243}"/>
                      </a:ext>
                    </a:extLst>
                  </p14:cNvPr>
                  <p14:cNvContentPartPr/>
                  <p14:nvPr/>
                </p14:nvContentPartPr>
                <p14:xfrm>
                  <a:off x="1814934" y="3264372"/>
                  <a:ext cx="245160" cy="14256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02D43EEC-64E8-DAA2-1444-56B75873A243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1806294" y="3255732"/>
                    <a:ext cx="262800" cy="160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27CCCF58-8CC6-01A8-B790-CFDD38E49E4C}"/>
                </a:ext>
              </a:extLst>
            </p:cNvPr>
            <p:cNvGrpSpPr/>
            <p:nvPr/>
          </p:nvGrpSpPr>
          <p:grpSpPr>
            <a:xfrm>
              <a:off x="1056774" y="5020092"/>
              <a:ext cx="63000" cy="258840"/>
              <a:chOff x="1056774" y="5020092"/>
              <a:chExt cx="63000" cy="258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9595911B-E233-DC76-64A2-78B7991AAFD5}"/>
                      </a:ext>
                    </a:extLst>
                  </p14:cNvPr>
                  <p14:cNvContentPartPr/>
                  <p14:nvPr/>
                </p14:nvContentPartPr>
                <p14:xfrm>
                  <a:off x="1056774" y="5189652"/>
                  <a:ext cx="63000" cy="89280"/>
                </p14:xfrm>
              </p:contentPart>
            </mc:Choice>
            <mc:Fallback xmlns="">
              <p:pic>
                <p:nvPicPr>
                  <p:cNvPr id="235" name="Ink 234">
                    <a:extLst>
                      <a:ext uri="{FF2B5EF4-FFF2-40B4-BE49-F238E27FC236}">
                        <a16:creationId xmlns:a16="http://schemas.microsoft.com/office/drawing/2014/main" id="{9595911B-E233-DC76-64A2-78B7991AAFD5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047774" y="5181012"/>
                    <a:ext cx="80640" cy="10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47490C9B-B910-1C86-1FC4-F7C5A8016579}"/>
                      </a:ext>
                    </a:extLst>
                  </p14:cNvPr>
                  <p14:cNvContentPartPr/>
                  <p14:nvPr/>
                </p14:nvContentPartPr>
                <p14:xfrm>
                  <a:off x="1063254" y="5020092"/>
                  <a:ext cx="19080" cy="3708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47490C9B-B910-1C86-1FC4-F7C5A8016579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1054254" y="5011452"/>
                    <a:ext cx="36720" cy="547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23C3A2FB-0D99-C456-65D5-A873AA89AC78}"/>
              </a:ext>
            </a:extLst>
          </p:cNvPr>
          <p:cNvGrpSpPr/>
          <p:nvPr/>
        </p:nvGrpSpPr>
        <p:grpSpPr>
          <a:xfrm>
            <a:off x="2250534" y="2026332"/>
            <a:ext cx="2354040" cy="425160"/>
            <a:chOff x="2250534" y="2026332"/>
            <a:chExt cx="2354040" cy="42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A91FADE3-499D-DEF7-2E0A-48B976EDD0B8}"/>
                    </a:ext>
                  </a:extLst>
                </p14:cNvPr>
                <p14:cNvContentPartPr/>
                <p14:nvPr/>
              </p14:nvContentPartPr>
              <p14:xfrm>
                <a:off x="3938934" y="2108412"/>
                <a:ext cx="41040" cy="10080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A91FADE3-499D-DEF7-2E0A-48B976EDD0B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929934" y="2099772"/>
                  <a:ext cx="586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5D9C8B7D-6C67-FAB1-B5A2-9CAC8980A833}"/>
                    </a:ext>
                  </a:extLst>
                </p14:cNvPr>
                <p14:cNvContentPartPr/>
                <p14:nvPr/>
              </p14:nvContentPartPr>
              <p14:xfrm>
                <a:off x="2595414" y="2307492"/>
                <a:ext cx="54720" cy="14400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5D9C8B7D-6C67-FAB1-B5A2-9CAC8980A83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586414" y="2298492"/>
                  <a:ext cx="7236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B72739EE-B18D-9FBD-8BB5-E552E54CA7D6}"/>
                    </a:ext>
                  </a:extLst>
                </p14:cNvPr>
                <p14:cNvContentPartPr/>
                <p14:nvPr/>
              </p14:nvContentPartPr>
              <p14:xfrm>
                <a:off x="2250534" y="2026332"/>
                <a:ext cx="2354040" cy="42192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B72739EE-B18D-9FBD-8BB5-E552E54CA7D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241894" y="2017332"/>
                  <a:ext cx="2371680" cy="43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BF1AF3AB-7CC4-D203-019A-2E0FD874069C}"/>
              </a:ext>
            </a:extLst>
          </p:cNvPr>
          <p:cNvGrpSpPr/>
          <p:nvPr/>
        </p:nvGrpSpPr>
        <p:grpSpPr>
          <a:xfrm>
            <a:off x="3941814" y="732492"/>
            <a:ext cx="733320" cy="987840"/>
            <a:chOff x="3941814" y="732492"/>
            <a:chExt cx="733320" cy="98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8C52E92A-81A2-42D1-FA0C-2DF278223A88}"/>
                    </a:ext>
                  </a:extLst>
                </p14:cNvPr>
                <p14:cNvContentPartPr/>
                <p14:nvPr/>
              </p14:nvContentPartPr>
              <p14:xfrm>
                <a:off x="3941814" y="1450692"/>
                <a:ext cx="263160" cy="26964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8C52E92A-81A2-42D1-FA0C-2DF278223A8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933174" y="1442052"/>
                  <a:ext cx="2808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EECDE1C5-CA56-7CDC-6809-B89A5AE185B3}"/>
                    </a:ext>
                  </a:extLst>
                </p14:cNvPr>
                <p14:cNvContentPartPr/>
                <p14:nvPr/>
              </p14:nvContentPartPr>
              <p14:xfrm>
                <a:off x="3992574" y="870012"/>
                <a:ext cx="30240" cy="49860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EECDE1C5-CA56-7CDC-6809-B89A5AE185B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983574" y="861372"/>
                  <a:ext cx="4788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8FD34922-AE42-C476-935B-279438044530}"/>
                    </a:ext>
                  </a:extLst>
                </p14:cNvPr>
                <p14:cNvContentPartPr/>
                <p14:nvPr/>
              </p14:nvContentPartPr>
              <p14:xfrm>
                <a:off x="3948294" y="1243692"/>
                <a:ext cx="119880" cy="8604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8FD34922-AE42-C476-935B-27943804453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939294" y="1235052"/>
                  <a:ext cx="13752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FF5B7D05-5BBF-AF68-29C1-FF6A317B5D8C}"/>
                    </a:ext>
                  </a:extLst>
                </p14:cNvPr>
                <p14:cNvContentPartPr/>
                <p14:nvPr/>
              </p14:nvContentPartPr>
              <p14:xfrm>
                <a:off x="4090854" y="741132"/>
                <a:ext cx="97200" cy="21816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FF5B7D05-5BBF-AF68-29C1-FF6A317B5D8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081854" y="732132"/>
                  <a:ext cx="1148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D5973BDA-1A91-E703-CC3A-EDC69FCB89A4}"/>
                    </a:ext>
                  </a:extLst>
                </p14:cNvPr>
                <p14:cNvContentPartPr/>
                <p14:nvPr/>
              </p14:nvContentPartPr>
              <p14:xfrm>
                <a:off x="4305774" y="848772"/>
                <a:ext cx="18720" cy="7164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D5973BDA-1A91-E703-CC3A-EDC69FCB89A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297134" y="839772"/>
                  <a:ext cx="3636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A0F01968-AE32-C62C-3359-772BB1EF511E}"/>
                    </a:ext>
                  </a:extLst>
                </p14:cNvPr>
                <p14:cNvContentPartPr/>
                <p14:nvPr/>
              </p14:nvContentPartPr>
              <p14:xfrm>
                <a:off x="4285974" y="732492"/>
                <a:ext cx="21600" cy="255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A0F01968-AE32-C62C-3359-772BB1EF511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277334" y="723852"/>
                  <a:ext cx="392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99CA568D-9D45-7470-C5D2-F7638843FFBE}"/>
                    </a:ext>
                  </a:extLst>
                </p14:cNvPr>
                <p14:cNvContentPartPr/>
                <p14:nvPr/>
              </p14:nvContentPartPr>
              <p14:xfrm>
                <a:off x="4426014" y="845892"/>
                <a:ext cx="124200" cy="11952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99CA568D-9D45-7470-C5D2-F7638843FFB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417374" y="837252"/>
                  <a:ext cx="14184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76D12A0C-87CE-65E4-66EB-09EFBCE0D651}"/>
                    </a:ext>
                  </a:extLst>
                </p14:cNvPr>
                <p14:cNvContentPartPr/>
                <p14:nvPr/>
              </p14:nvContentPartPr>
              <p14:xfrm>
                <a:off x="4601334" y="805572"/>
                <a:ext cx="73800" cy="12384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76D12A0C-87CE-65E4-66EB-09EFBCE0D65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592334" y="796572"/>
                  <a:ext cx="914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23BB3BFA-EC75-5400-6C46-0DE23800F90D}"/>
                    </a:ext>
                  </a:extLst>
                </p14:cNvPr>
                <p14:cNvContentPartPr/>
                <p14:nvPr/>
              </p14:nvContentPartPr>
              <p14:xfrm>
                <a:off x="4315854" y="935172"/>
                <a:ext cx="36000" cy="288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23BB3BFA-EC75-5400-6C46-0DE23800F90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306854" y="926532"/>
                  <a:ext cx="53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396F4719-6D3C-FE9C-D6E6-3C33A44DE6B9}"/>
                    </a:ext>
                  </a:extLst>
                </p14:cNvPr>
                <p14:cNvContentPartPr/>
                <p14:nvPr/>
              </p14:nvContentPartPr>
              <p14:xfrm>
                <a:off x="4255014" y="894852"/>
                <a:ext cx="66240" cy="360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396F4719-6D3C-FE9C-D6E6-3C33A44DE6B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246014" y="885852"/>
                  <a:ext cx="83880" cy="2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327113A7-F553-EB66-4234-D71E0AEC0892}"/>
              </a:ext>
            </a:extLst>
          </p:cNvPr>
          <p:cNvGrpSpPr/>
          <p:nvPr/>
        </p:nvGrpSpPr>
        <p:grpSpPr>
          <a:xfrm>
            <a:off x="2484534" y="818532"/>
            <a:ext cx="733320" cy="683640"/>
            <a:chOff x="2484534" y="818532"/>
            <a:chExt cx="733320" cy="68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1CBB802-E843-3BBE-D007-7FF92B4D80E1}"/>
                    </a:ext>
                  </a:extLst>
                </p14:cNvPr>
                <p14:cNvContentPartPr/>
                <p14:nvPr/>
              </p14:nvContentPartPr>
              <p14:xfrm>
                <a:off x="2484534" y="1235412"/>
                <a:ext cx="120960" cy="266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1CBB802-E843-3BBE-D007-7FF92B4D80E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475894" y="1226772"/>
                  <a:ext cx="13860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71C14F5-D0C0-653A-EBF4-D70639EFFDA4}"/>
                    </a:ext>
                  </a:extLst>
                </p14:cNvPr>
                <p14:cNvContentPartPr/>
                <p14:nvPr/>
              </p14:nvContentPartPr>
              <p14:xfrm>
                <a:off x="2623854" y="1160892"/>
                <a:ext cx="89280" cy="12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71C14F5-D0C0-653A-EBF4-D70639EFFDA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614854" y="1152252"/>
                  <a:ext cx="1069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FD50E69-B458-9ED4-EFB7-2A7B52BA6A39}"/>
                    </a:ext>
                  </a:extLst>
                </p14:cNvPr>
                <p14:cNvContentPartPr/>
                <p14:nvPr/>
              </p14:nvContentPartPr>
              <p14:xfrm>
                <a:off x="2662014" y="1187532"/>
                <a:ext cx="360" cy="84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FD50E69-B458-9ED4-EFB7-2A7B52BA6A3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653374" y="1178532"/>
                  <a:ext cx="1800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987E70C-CFE0-E1EC-C37C-60264917046B}"/>
                    </a:ext>
                  </a:extLst>
                </p14:cNvPr>
                <p14:cNvContentPartPr/>
                <p14:nvPr/>
              </p14:nvContentPartPr>
              <p14:xfrm>
                <a:off x="2618814" y="1150812"/>
                <a:ext cx="70200" cy="46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987E70C-CFE0-E1EC-C37C-60264917046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609814" y="1141812"/>
                  <a:ext cx="878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379BD72-D997-2642-846E-0D8A0B77A50C}"/>
                    </a:ext>
                  </a:extLst>
                </p14:cNvPr>
                <p14:cNvContentPartPr/>
                <p14:nvPr/>
              </p14:nvContentPartPr>
              <p14:xfrm>
                <a:off x="2767854" y="1271412"/>
                <a:ext cx="277200" cy="190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379BD72-D997-2642-846E-0D8A0B77A50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759214" y="1262412"/>
                  <a:ext cx="29484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6F9EA27-B2CB-56D5-7E59-2BCFB3B0DF8B}"/>
                    </a:ext>
                  </a:extLst>
                </p14:cNvPr>
                <p14:cNvContentPartPr/>
                <p14:nvPr/>
              </p14:nvContentPartPr>
              <p14:xfrm>
                <a:off x="3139374" y="1183572"/>
                <a:ext cx="78480" cy="267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6F9EA27-B2CB-56D5-7E59-2BCFB3B0DF8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130734" y="1174572"/>
                  <a:ext cx="9612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55BAC2EE-915C-A543-8E29-1E1F8CB845CC}"/>
                    </a:ext>
                  </a:extLst>
                </p14:cNvPr>
                <p14:cNvContentPartPr/>
                <p14:nvPr/>
              </p14:nvContentPartPr>
              <p14:xfrm>
                <a:off x="2945694" y="818532"/>
                <a:ext cx="114480" cy="3420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55BAC2EE-915C-A543-8E29-1E1F8CB845C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936694" y="809892"/>
                  <a:ext cx="132120" cy="35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40349C60-C243-A110-A8CB-DC0E3A4E20B3}"/>
              </a:ext>
            </a:extLst>
          </p:cNvPr>
          <p:cNvGrpSpPr/>
          <p:nvPr/>
        </p:nvGrpSpPr>
        <p:grpSpPr>
          <a:xfrm>
            <a:off x="3126414" y="598572"/>
            <a:ext cx="707040" cy="326160"/>
            <a:chOff x="3126414" y="598572"/>
            <a:chExt cx="707040" cy="32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FE2495DC-A15C-4F89-0F15-A18C94B98739}"/>
                    </a:ext>
                  </a:extLst>
                </p14:cNvPr>
                <p14:cNvContentPartPr/>
                <p14:nvPr/>
              </p14:nvContentPartPr>
              <p14:xfrm>
                <a:off x="3126414" y="724212"/>
                <a:ext cx="328320" cy="13572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FE2495DC-A15C-4F89-0F15-A18C94B9873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117774" y="715212"/>
                  <a:ext cx="3459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1B88DD4E-D7C3-5AEA-9A02-506E1F162DF4}"/>
                    </a:ext>
                  </a:extLst>
                </p14:cNvPr>
                <p14:cNvContentPartPr/>
                <p14:nvPr/>
              </p14:nvContentPartPr>
              <p14:xfrm>
                <a:off x="3437094" y="688932"/>
                <a:ext cx="360" cy="288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1B88DD4E-D7C3-5AEA-9A02-506E1F162DF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428454" y="68029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23D1C9A0-64E9-154A-55B6-169E949C232F}"/>
                    </a:ext>
                  </a:extLst>
                </p14:cNvPr>
                <p14:cNvContentPartPr/>
                <p14:nvPr/>
              </p14:nvContentPartPr>
              <p14:xfrm>
                <a:off x="3540414" y="625212"/>
                <a:ext cx="293040" cy="29952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23D1C9A0-64E9-154A-55B6-169E949C232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531414" y="616572"/>
                  <a:ext cx="31068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54133CF1-7E88-E014-0272-4F0C4E0C4CF9}"/>
                    </a:ext>
                  </a:extLst>
                </p14:cNvPr>
                <p14:cNvContentPartPr/>
                <p14:nvPr/>
              </p14:nvContentPartPr>
              <p14:xfrm>
                <a:off x="3745974" y="698292"/>
                <a:ext cx="82080" cy="36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54133CF1-7E88-E014-0272-4F0C4E0C4CF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736974" y="689292"/>
                  <a:ext cx="99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1C193D53-28FF-372E-0CC5-EEF97CE9E2BF}"/>
                    </a:ext>
                  </a:extLst>
                </p14:cNvPr>
                <p14:cNvContentPartPr/>
                <p14:nvPr/>
              </p14:nvContentPartPr>
              <p14:xfrm>
                <a:off x="3646614" y="598572"/>
                <a:ext cx="2880" cy="16056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1C193D53-28FF-372E-0CC5-EEF97CE9E2B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637974" y="589572"/>
                  <a:ext cx="2052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3DC1F3A3-73E3-A9D3-DDEB-3453AE678EFE}"/>
                    </a:ext>
                  </a:extLst>
                </p14:cNvPr>
                <p14:cNvContentPartPr/>
                <p14:nvPr/>
              </p14:nvContentPartPr>
              <p14:xfrm>
                <a:off x="3733374" y="690372"/>
                <a:ext cx="57600" cy="36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3DC1F3A3-73E3-A9D3-DDEB-3453AE678EF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724734" y="681732"/>
                  <a:ext cx="752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BD13509E-5CFF-83E2-7740-9892AD9B536D}"/>
              </a:ext>
            </a:extLst>
          </p:cNvPr>
          <p:cNvGrpSpPr/>
          <p:nvPr/>
        </p:nvGrpSpPr>
        <p:grpSpPr>
          <a:xfrm>
            <a:off x="3927774" y="2193732"/>
            <a:ext cx="1098364" cy="3971160"/>
            <a:chOff x="3927774" y="2193732"/>
            <a:chExt cx="1098364" cy="397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C77BB04D-5ACA-EEDD-DA1B-698304B0DD5A}"/>
                    </a:ext>
                  </a:extLst>
                </p14:cNvPr>
                <p14:cNvContentPartPr/>
                <p14:nvPr/>
              </p14:nvContentPartPr>
              <p14:xfrm>
                <a:off x="3927774" y="2193732"/>
                <a:ext cx="628920" cy="9352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C77BB04D-5ACA-EEDD-DA1B-698304B0DD5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919134" y="2185092"/>
                  <a:ext cx="646560" cy="9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66287840-D841-C99D-683F-3EF15EB9E5F6}"/>
                    </a:ext>
                  </a:extLst>
                </p14:cNvPr>
                <p14:cNvContentPartPr/>
                <p14:nvPr/>
              </p14:nvContentPartPr>
              <p14:xfrm>
                <a:off x="5003458" y="5097852"/>
                <a:ext cx="22680" cy="106704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66287840-D841-C99D-683F-3EF15EB9E5F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994818" y="5088852"/>
                  <a:ext cx="40320" cy="108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AAE03046-B23C-D67D-8451-72B94362E4D6}"/>
              </a:ext>
            </a:extLst>
          </p:cNvPr>
          <p:cNvGrpSpPr/>
          <p:nvPr/>
        </p:nvGrpSpPr>
        <p:grpSpPr>
          <a:xfrm>
            <a:off x="3565535" y="1947132"/>
            <a:ext cx="5158204" cy="4376748"/>
            <a:chOff x="3565535" y="1947132"/>
            <a:chExt cx="5158204" cy="437674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6D2EB4D9-A881-C2AE-BDAB-441DA06233A2}"/>
                    </a:ext>
                  </a:extLst>
                </p14:cNvPr>
                <p14:cNvContentPartPr/>
                <p14:nvPr/>
              </p14:nvContentPartPr>
              <p14:xfrm>
                <a:off x="4882854" y="2403252"/>
                <a:ext cx="121680" cy="271836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6D2EB4D9-A881-C2AE-BDAB-441DA06233A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873854" y="2394252"/>
                  <a:ext cx="139320" cy="27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DD39EE66-9C94-CD79-E641-196779B2ADC8}"/>
                    </a:ext>
                  </a:extLst>
                </p14:cNvPr>
                <p14:cNvContentPartPr/>
                <p14:nvPr/>
              </p14:nvContentPartPr>
              <p14:xfrm>
                <a:off x="5418534" y="2767212"/>
                <a:ext cx="322200" cy="3459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DD39EE66-9C94-CD79-E641-196779B2ADC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409894" y="2758572"/>
                  <a:ext cx="33984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932D68E7-BAD4-D7E4-EEF6-2F59BD9C1438}"/>
                    </a:ext>
                  </a:extLst>
                </p14:cNvPr>
                <p14:cNvContentPartPr/>
                <p14:nvPr/>
              </p14:nvContentPartPr>
              <p14:xfrm>
                <a:off x="5443374" y="2528532"/>
                <a:ext cx="228600" cy="1594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932D68E7-BAD4-D7E4-EEF6-2F59BD9C143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434374" y="2519892"/>
                  <a:ext cx="24624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E0BD75CE-8642-16DD-A5DC-41D883E98731}"/>
                    </a:ext>
                  </a:extLst>
                </p14:cNvPr>
                <p14:cNvContentPartPr/>
                <p14:nvPr/>
              </p14:nvContentPartPr>
              <p14:xfrm>
                <a:off x="5934774" y="2777292"/>
                <a:ext cx="95400" cy="3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E0BD75CE-8642-16DD-A5DC-41D883E9873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925774" y="2768292"/>
                  <a:ext cx="11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5666F392-EB2B-55DF-9BAC-D7C76FBFAA87}"/>
                    </a:ext>
                  </a:extLst>
                </p14:cNvPr>
                <p14:cNvContentPartPr/>
                <p14:nvPr/>
              </p14:nvContentPartPr>
              <p14:xfrm>
                <a:off x="5946654" y="2901492"/>
                <a:ext cx="96480" cy="3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5666F392-EB2B-55DF-9BAC-D7C76FBFAA87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938014" y="2892492"/>
                  <a:ext cx="11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577516F3-C7F7-11E4-0595-CDBB712E3419}"/>
                    </a:ext>
                  </a:extLst>
                </p14:cNvPr>
                <p14:cNvContentPartPr/>
                <p14:nvPr/>
              </p14:nvContentPartPr>
              <p14:xfrm>
                <a:off x="6367494" y="2515212"/>
                <a:ext cx="146520" cy="2797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577516F3-C7F7-11E4-0595-CDBB712E3419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6358854" y="2506212"/>
                  <a:ext cx="16416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EF180D35-2554-EE2E-D781-C6F650BD9717}"/>
                    </a:ext>
                  </a:extLst>
                </p14:cNvPr>
                <p14:cNvContentPartPr/>
                <p14:nvPr/>
              </p14:nvContentPartPr>
              <p14:xfrm>
                <a:off x="6710214" y="2547972"/>
                <a:ext cx="131400" cy="2059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EF180D35-2554-EE2E-D781-C6F650BD971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701574" y="2538972"/>
                  <a:ext cx="1490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E8433B79-6DC1-9770-570A-30D4A0684565}"/>
                    </a:ext>
                  </a:extLst>
                </p14:cNvPr>
                <p14:cNvContentPartPr/>
                <p14:nvPr/>
              </p14:nvContentPartPr>
              <p14:xfrm>
                <a:off x="6716334" y="2662812"/>
                <a:ext cx="55440" cy="3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E8433B79-6DC1-9770-570A-30D4A068456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707694" y="2654172"/>
                  <a:ext cx="73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99CB2F69-DC5E-60A8-1FFE-A25C12E5101C}"/>
                    </a:ext>
                  </a:extLst>
                </p14:cNvPr>
                <p14:cNvContentPartPr/>
                <p14:nvPr/>
              </p14:nvContentPartPr>
              <p14:xfrm>
                <a:off x="6732894" y="2559132"/>
                <a:ext cx="96120" cy="28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99CB2F69-DC5E-60A8-1FFE-A25C12E5101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723894" y="2550132"/>
                  <a:ext cx="113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33A499BD-268C-CF49-2AA3-65705415D0A9}"/>
                    </a:ext>
                  </a:extLst>
                </p14:cNvPr>
                <p14:cNvContentPartPr/>
                <p14:nvPr/>
              </p14:nvContentPartPr>
              <p14:xfrm>
                <a:off x="6645774" y="2391012"/>
                <a:ext cx="147960" cy="885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33A499BD-268C-CF49-2AA3-65705415D0A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637134" y="2382372"/>
                  <a:ext cx="1656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D55EEB81-31DF-091C-77D9-E34A4C0E9AC1}"/>
                    </a:ext>
                  </a:extLst>
                </p14:cNvPr>
                <p14:cNvContentPartPr/>
                <p14:nvPr/>
              </p14:nvContentPartPr>
              <p14:xfrm>
                <a:off x="6776094" y="2386332"/>
                <a:ext cx="277200" cy="7045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D55EEB81-31DF-091C-77D9-E34A4C0E9AC1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767094" y="2377332"/>
                  <a:ext cx="294840" cy="72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BFDF638E-693E-E453-14DF-050C77C00F8E}"/>
                    </a:ext>
                  </a:extLst>
                </p14:cNvPr>
                <p14:cNvContentPartPr/>
                <p14:nvPr/>
              </p14:nvContentPartPr>
              <p14:xfrm>
                <a:off x="6899934" y="2873412"/>
                <a:ext cx="176760" cy="2631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BFDF638E-693E-E453-14DF-050C77C00F8E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6891294" y="2864772"/>
                  <a:ext cx="19440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097F4B1A-4485-887E-95E4-248292177108}"/>
                    </a:ext>
                  </a:extLst>
                </p14:cNvPr>
                <p14:cNvContentPartPr/>
                <p14:nvPr/>
              </p14:nvContentPartPr>
              <p14:xfrm>
                <a:off x="7162374" y="2847492"/>
                <a:ext cx="197280" cy="3031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097F4B1A-4485-887E-95E4-248292177108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153734" y="2838492"/>
                  <a:ext cx="21492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147B6733-DCA6-DF92-2996-8915EEE937A5}"/>
                    </a:ext>
                  </a:extLst>
                </p14:cNvPr>
                <p14:cNvContentPartPr/>
                <p14:nvPr/>
              </p14:nvContentPartPr>
              <p14:xfrm>
                <a:off x="5463894" y="4597812"/>
                <a:ext cx="149400" cy="51624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147B6733-DCA6-DF92-2996-8915EEE937A5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454894" y="4589172"/>
                  <a:ext cx="16704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4EF25F0C-8A01-98DD-7732-6075EA0F845E}"/>
                    </a:ext>
                  </a:extLst>
                </p14:cNvPr>
                <p14:cNvContentPartPr/>
                <p14:nvPr/>
              </p14:nvContentPartPr>
              <p14:xfrm>
                <a:off x="5412414" y="4841892"/>
                <a:ext cx="321120" cy="655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4EF25F0C-8A01-98DD-7732-6075EA0F845E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403774" y="4833252"/>
                  <a:ext cx="3387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9B209070-0E3F-DCFE-10BA-EC4E5EBC78C1}"/>
                    </a:ext>
                  </a:extLst>
                </p14:cNvPr>
                <p14:cNvContentPartPr/>
                <p14:nvPr/>
              </p14:nvContentPartPr>
              <p14:xfrm>
                <a:off x="5941254" y="4883292"/>
                <a:ext cx="111960" cy="288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9B209070-0E3F-DCFE-10BA-EC4E5EBC78C1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932614" y="4874652"/>
                  <a:ext cx="129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CA2914D9-DB79-D492-38E4-8221FD370E77}"/>
                    </a:ext>
                  </a:extLst>
                </p14:cNvPr>
                <p14:cNvContentPartPr/>
                <p14:nvPr/>
              </p14:nvContentPartPr>
              <p14:xfrm>
                <a:off x="5961774" y="4992012"/>
                <a:ext cx="132840" cy="3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CA2914D9-DB79-D492-38E4-8221FD370E7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952774" y="4983372"/>
                  <a:ext cx="150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7A06D0A4-05FD-C702-1691-805C7CA76563}"/>
                    </a:ext>
                  </a:extLst>
                </p14:cNvPr>
                <p14:cNvContentPartPr/>
                <p14:nvPr/>
              </p14:nvContentPartPr>
              <p14:xfrm>
                <a:off x="6271014" y="4722012"/>
                <a:ext cx="220320" cy="30708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7A06D0A4-05FD-C702-1691-805C7CA76563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262374" y="4713372"/>
                  <a:ext cx="2379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1A1ECE0D-F761-61A1-D863-DBF0ED8B81D3}"/>
                    </a:ext>
                  </a:extLst>
                </p14:cNvPr>
                <p14:cNvContentPartPr/>
                <p14:nvPr/>
              </p14:nvContentPartPr>
              <p14:xfrm>
                <a:off x="6628134" y="4560372"/>
                <a:ext cx="168840" cy="45720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1A1ECE0D-F761-61A1-D863-DBF0ED8B81D3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619134" y="4551732"/>
                  <a:ext cx="18648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1D3D2BAA-5475-2A05-489E-44EE00CD0619}"/>
                    </a:ext>
                  </a:extLst>
                </p14:cNvPr>
                <p14:cNvContentPartPr/>
                <p14:nvPr/>
              </p14:nvContentPartPr>
              <p14:xfrm>
                <a:off x="6808134" y="4807332"/>
                <a:ext cx="128520" cy="1764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1D3D2BAA-5475-2A05-489E-44EE00CD0619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799134" y="4798692"/>
                  <a:ext cx="1461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33B884F9-5BDD-A541-C7B4-5D8681C4CD93}"/>
                    </a:ext>
                  </a:extLst>
                </p14:cNvPr>
                <p14:cNvContentPartPr/>
                <p14:nvPr/>
              </p14:nvContentPartPr>
              <p14:xfrm>
                <a:off x="7039974" y="4714812"/>
                <a:ext cx="240120" cy="19440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33B884F9-5BDD-A541-C7B4-5D8681C4CD93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030974" y="4705812"/>
                  <a:ext cx="2577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94901DE3-BD79-D0EC-AE1B-B2A757130AD6}"/>
                    </a:ext>
                  </a:extLst>
                </p14:cNvPr>
                <p14:cNvContentPartPr/>
                <p14:nvPr/>
              </p14:nvContentPartPr>
              <p14:xfrm>
                <a:off x="7051134" y="4590252"/>
                <a:ext cx="127080" cy="7668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94901DE3-BD79-D0EC-AE1B-B2A757130AD6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042134" y="4581252"/>
                  <a:ext cx="1447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CF45F794-1F15-94AE-1CBC-5FFEFC71EED3}"/>
                    </a:ext>
                  </a:extLst>
                </p14:cNvPr>
                <p14:cNvContentPartPr/>
                <p14:nvPr/>
              </p14:nvContentPartPr>
              <p14:xfrm>
                <a:off x="7274694" y="4520412"/>
                <a:ext cx="193680" cy="44460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CF45F794-1F15-94AE-1CBC-5FFEFC71EED3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7266054" y="4511772"/>
                  <a:ext cx="21132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7C37CA63-0387-AC55-6824-3CC409D0B1F4}"/>
                    </a:ext>
                  </a:extLst>
                </p14:cNvPr>
                <p14:cNvContentPartPr/>
                <p14:nvPr/>
              </p14:nvContentPartPr>
              <p14:xfrm>
                <a:off x="5516094" y="5565852"/>
                <a:ext cx="127800" cy="30996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7C37CA63-0387-AC55-6824-3CC409D0B1F4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5507094" y="5557212"/>
                  <a:ext cx="14544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B900B665-0C9E-4083-3096-33D288B29678}"/>
                    </a:ext>
                  </a:extLst>
                </p14:cNvPr>
                <p14:cNvContentPartPr/>
                <p14:nvPr/>
              </p14:nvContentPartPr>
              <p14:xfrm>
                <a:off x="5810574" y="5700852"/>
                <a:ext cx="147960" cy="792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B900B665-0C9E-4083-3096-33D288B29678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5801934" y="5692212"/>
                  <a:ext cx="1656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2CC765BD-7FD1-C81B-96E5-B74BF63A1E94}"/>
                    </a:ext>
                  </a:extLst>
                </p14:cNvPr>
                <p14:cNvContentPartPr/>
                <p14:nvPr/>
              </p14:nvContentPartPr>
              <p14:xfrm>
                <a:off x="5844414" y="5793732"/>
                <a:ext cx="222840" cy="115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2CC765BD-7FD1-C81B-96E5-B74BF63A1E94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5835414" y="5784732"/>
                  <a:ext cx="2404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423993D3-69BA-B877-60C4-69953AF4B0C2}"/>
                    </a:ext>
                  </a:extLst>
                </p14:cNvPr>
                <p14:cNvContentPartPr/>
                <p14:nvPr/>
              </p14:nvContentPartPr>
              <p14:xfrm>
                <a:off x="6264534" y="5547132"/>
                <a:ext cx="161640" cy="3038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423993D3-69BA-B877-60C4-69953AF4B0C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255894" y="5538132"/>
                  <a:ext cx="17928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C4CE181B-2FC6-1664-E7DF-4909304BF058}"/>
                    </a:ext>
                  </a:extLst>
                </p14:cNvPr>
                <p14:cNvContentPartPr/>
                <p14:nvPr/>
              </p14:nvContentPartPr>
              <p14:xfrm>
                <a:off x="6560094" y="5458932"/>
                <a:ext cx="103680" cy="53892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C4CE181B-2FC6-1664-E7DF-4909304BF058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551094" y="5450292"/>
                  <a:ext cx="121320" cy="55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101CF27C-FBD0-D241-8F88-43FE2AC9C3A3}"/>
                    </a:ext>
                  </a:extLst>
                </p14:cNvPr>
                <p14:cNvContentPartPr/>
                <p14:nvPr/>
              </p14:nvContentPartPr>
              <p14:xfrm>
                <a:off x="6780774" y="5455692"/>
                <a:ext cx="96840" cy="41400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101CF27C-FBD0-D241-8F88-43FE2AC9C3A3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771774" y="5446692"/>
                  <a:ext cx="11448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AB5A7BA2-4910-BF14-6B2C-3C630EE870E2}"/>
                    </a:ext>
                  </a:extLst>
                </p14:cNvPr>
                <p14:cNvContentPartPr/>
                <p14:nvPr/>
              </p14:nvContentPartPr>
              <p14:xfrm>
                <a:off x="6712374" y="5693292"/>
                <a:ext cx="204120" cy="298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AB5A7BA2-4910-BF14-6B2C-3C630EE870E2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703374" y="5684292"/>
                  <a:ext cx="2217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B798EB2F-2625-7BE7-62D9-03FEEBBB6F19}"/>
                    </a:ext>
                  </a:extLst>
                </p14:cNvPr>
                <p14:cNvContentPartPr/>
                <p14:nvPr/>
              </p14:nvContentPartPr>
              <p14:xfrm>
                <a:off x="7091094" y="5695812"/>
                <a:ext cx="121680" cy="36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B798EB2F-2625-7BE7-62D9-03FEEBBB6F19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082094" y="5686812"/>
                  <a:ext cx="139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5E0E0563-15CD-8C23-E1FC-EA0E7470B004}"/>
                    </a:ext>
                  </a:extLst>
                </p14:cNvPr>
                <p14:cNvContentPartPr/>
                <p14:nvPr/>
              </p14:nvContentPartPr>
              <p14:xfrm>
                <a:off x="7333734" y="5511132"/>
                <a:ext cx="203760" cy="2700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5E0E0563-15CD-8C23-E1FC-EA0E7470B004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7324734" y="5502132"/>
                  <a:ext cx="22140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711473B6-F0EA-E7C6-CB0D-183FAD116EF1}"/>
                    </a:ext>
                  </a:extLst>
                </p14:cNvPr>
                <p14:cNvContentPartPr/>
                <p14:nvPr/>
              </p14:nvContentPartPr>
              <p14:xfrm>
                <a:off x="7545774" y="5692212"/>
                <a:ext cx="69480" cy="12060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711473B6-F0EA-E7C6-CB0D-183FAD116EF1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7537134" y="5683212"/>
                  <a:ext cx="871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83841611-1D18-3707-A3F7-BE9DC217F702}"/>
                    </a:ext>
                  </a:extLst>
                </p14:cNvPr>
                <p14:cNvContentPartPr/>
                <p14:nvPr/>
              </p14:nvContentPartPr>
              <p14:xfrm>
                <a:off x="7674654" y="5805612"/>
                <a:ext cx="360" cy="4896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83841611-1D18-3707-A3F7-BE9DC217F702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7665654" y="5796972"/>
                  <a:ext cx="180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BFBB3CC9-AF0E-25EA-23FC-389AE546C983}"/>
                    </a:ext>
                  </a:extLst>
                </p14:cNvPr>
                <p14:cNvContentPartPr/>
                <p14:nvPr/>
              </p14:nvContentPartPr>
              <p14:xfrm>
                <a:off x="7769334" y="5673852"/>
                <a:ext cx="360" cy="1414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BFBB3CC9-AF0E-25EA-23FC-389AE546C983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7760334" y="5665212"/>
                  <a:ext cx="180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4B6F8DB7-0310-504C-C1D1-CE49A774FDDB}"/>
                    </a:ext>
                  </a:extLst>
                </p14:cNvPr>
                <p14:cNvContentPartPr/>
                <p14:nvPr/>
              </p14:nvContentPartPr>
              <p14:xfrm>
                <a:off x="7309974" y="5542452"/>
                <a:ext cx="76320" cy="2916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4B6F8DB7-0310-504C-C1D1-CE49A774FDDB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301334" y="5533812"/>
                  <a:ext cx="939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3007907B-516F-DAD5-B6E6-581975A59C3E}"/>
                    </a:ext>
                  </a:extLst>
                </p14:cNvPr>
                <p14:cNvContentPartPr/>
                <p14:nvPr/>
              </p14:nvContentPartPr>
              <p14:xfrm>
                <a:off x="7822254" y="5408172"/>
                <a:ext cx="138600" cy="53100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3007907B-516F-DAD5-B6E6-581975A59C3E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813614" y="5399532"/>
                  <a:ext cx="156240" cy="54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1601DEAE-E862-D11C-A650-0C91BB7E72F7}"/>
                    </a:ext>
                  </a:extLst>
                </p14:cNvPr>
                <p14:cNvContentPartPr/>
                <p14:nvPr/>
              </p14:nvContentPartPr>
              <p14:xfrm>
                <a:off x="4914534" y="2209212"/>
                <a:ext cx="3481246" cy="4114668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1601DEAE-E862-D11C-A650-0C91BB7E72F7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4905534" y="2200212"/>
                  <a:ext cx="3498886" cy="41323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65AD120D-B39D-6857-9CDA-F720AD7F1F36}"/>
                    </a:ext>
                  </a:extLst>
                </p14:cNvPr>
                <p14:cNvContentPartPr/>
                <p14:nvPr/>
              </p14:nvContentPartPr>
              <p14:xfrm>
                <a:off x="5761974" y="2967012"/>
                <a:ext cx="85680" cy="21780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65AD120D-B39D-6857-9CDA-F720AD7F1F36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5753334" y="2958372"/>
                  <a:ext cx="10332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39FBE5F4-E453-D36C-400E-CCA0F7859A88}"/>
                    </a:ext>
                  </a:extLst>
                </p14:cNvPr>
                <p14:cNvContentPartPr/>
                <p14:nvPr/>
              </p14:nvContentPartPr>
              <p14:xfrm>
                <a:off x="7417614" y="3055572"/>
                <a:ext cx="74880" cy="1515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39FBE5F4-E453-D36C-400E-CCA0F7859A88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408974" y="3046572"/>
                  <a:ext cx="92520" cy="1692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92ADE3EF-B29B-77D7-B208-9E402F0B20E8}"/>
                </a:ext>
              </a:extLst>
            </p:cNvPr>
            <p:cNvGrpSpPr/>
            <p:nvPr/>
          </p:nvGrpSpPr>
          <p:grpSpPr>
            <a:xfrm>
              <a:off x="5678814" y="4971492"/>
              <a:ext cx="112680" cy="164520"/>
              <a:chOff x="5737494" y="4037652"/>
              <a:chExt cx="112680" cy="164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305" name="Ink 304">
                    <a:extLst>
                      <a:ext uri="{FF2B5EF4-FFF2-40B4-BE49-F238E27FC236}">
                        <a16:creationId xmlns:a16="http://schemas.microsoft.com/office/drawing/2014/main" id="{5D4B61A1-AFFB-52D9-B5D7-2D5C3FFB893D}"/>
                      </a:ext>
                    </a:extLst>
                  </p14:cNvPr>
                  <p14:cNvContentPartPr/>
                  <p14:nvPr/>
                </p14:nvContentPartPr>
                <p14:xfrm>
                  <a:off x="5748654" y="4062852"/>
                  <a:ext cx="101520" cy="139320"/>
                </p14:xfrm>
              </p:contentPart>
            </mc:Choice>
            <mc:Fallback xmlns="">
              <p:pic>
                <p:nvPicPr>
                  <p:cNvPr id="305" name="Ink 304">
                    <a:extLst>
                      <a:ext uri="{FF2B5EF4-FFF2-40B4-BE49-F238E27FC236}">
                        <a16:creationId xmlns:a16="http://schemas.microsoft.com/office/drawing/2014/main" id="{5D4B61A1-AFFB-52D9-B5D7-2D5C3FFB893D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5740014" y="4053852"/>
                    <a:ext cx="119160" cy="15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306" name="Ink 305">
                    <a:extLst>
                      <a:ext uri="{FF2B5EF4-FFF2-40B4-BE49-F238E27FC236}">
                        <a16:creationId xmlns:a16="http://schemas.microsoft.com/office/drawing/2014/main" id="{74300D2C-62C4-DCD5-8068-33328D148E88}"/>
                      </a:ext>
                    </a:extLst>
                  </p14:cNvPr>
                  <p14:cNvContentPartPr/>
                  <p14:nvPr/>
                </p14:nvContentPartPr>
                <p14:xfrm>
                  <a:off x="5737494" y="4037652"/>
                  <a:ext cx="43200" cy="97200"/>
                </p14:xfrm>
              </p:contentPart>
            </mc:Choice>
            <mc:Fallback xmlns="">
              <p:pic>
                <p:nvPicPr>
                  <p:cNvPr id="306" name="Ink 305">
                    <a:extLst>
                      <a:ext uri="{FF2B5EF4-FFF2-40B4-BE49-F238E27FC236}">
                        <a16:creationId xmlns:a16="http://schemas.microsoft.com/office/drawing/2014/main" id="{74300D2C-62C4-DCD5-8068-33328D148E88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5728854" y="4028652"/>
                    <a:ext cx="60840" cy="114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6D2C1CA0-5C1F-1B3E-F959-4F1A45D3E8DB}"/>
                    </a:ext>
                  </a:extLst>
                </p14:cNvPr>
                <p14:cNvContentPartPr/>
                <p14:nvPr/>
              </p14:nvContentPartPr>
              <p14:xfrm>
                <a:off x="7278654" y="4859532"/>
                <a:ext cx="83520" cy="13536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6D2C1CA0-5C1F-1B3E-F959-4F1A45D3E8DB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269654" y="4850892"/>
                  <a:ext cx="1011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47EA378D-014C-45A1-6BD3-C94C7206FB52}"/>
                    </a:ext>
                  </a:extLst>
                </p14:cNvPr>
                <p14:cNvContentPartPr/>
                <p14:nvPr/>
              </p14:nvContentPartPr>
              <p14:xfrm>
                <a:off x="5681334" y="5898852"/>
                <a:ext cx="81000" cy="10044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47EA378D-014C-45A1-6BD3-C94C7206FB52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5672334" y="5889852"/>
                  <a:ext cx="9864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1FF999F1-AE68-B137-8505-235368137D7E}"/>
                    </a:ext>
                  </a:extLst>
                </p14:cNvPr>
                <p14:cNvContentPartPr/>
                <p14:nvPr/>
              </p14:nvContentPartPr>
              <p14:xfrm>
                <a:off x="6926934" y="5840532"/>
                <a:ext cx="77760" cy="11448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1FF999F1-AE68-B137-8505-235368137D7E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918294" y="5831532"/>
                  <a:ext cx="95400" cy="1321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560CAB03-570C-7ADE-06EF-139F2DE01522}"/>
                </a:ext>
              </a:extLst>
            </p:cNvPr>
            <p:cNvGrpSpPr/>
            <p:nvPr/>
          </p:nvGrpSpPr>
          <p:grpSpPr>
            <a:xfrm>
              <a:off x="7513059" y="1947132"/>
              <a:ext cx="1210680" cy="1361880"/>
              <a:chOff x="7513059" y="1947132"/>
              <a:chExt cx="1210680" cy="1361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353" name="Ink 352">
                    <a:extLst>
                      <a:ext uri="{FF2B5EF4-FFF2-40B4-BE49-F238E27FC236}">
                        <a16:creationId xmlns:a16="http://schemas.microsoft.com/office/drawing/2014/main" id="{40FD43D9-171D-3968-E0A8-10F00F13C6A0}"/>
                      </a:ext>
                    </a:extLst>
                  </p14:cNvPr>
                  <p14:cNvContentPartPr/>
                  <p14:nvPr/>
                </p14:nvContentPartPr>
                <p14:xfrm>
                  <a:off x="7513059" y="2424132"/>
                  <a:ext cx="264600" cy="884880"/>
                </p14:xfrm>
              </p:contentPart>
            </mc:Choice>
            <mc:Fallback xmlns="">
              <p:pic>
                <p:nvPicPr>
                  <p:cNvPr id="353" name="Ink 352">
                    <a:extLst>
                      <a:ext uri="{FF2B5EF4-FFF2-40B4-BE49-F238E27FC236}">
                        <a16:creationId xmlns:a16="http://schemas.microsoft.com/office/drawing/2014/main" id="{40FD43D9-171D-3968-E0A8-10F00F13C6A0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7504419" y="2415492"/>
                    <a:ext cx="282240" cy="90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354" name="Ink 353">
                    <a:extLst>
                      <a:ext uri="{FF2B5EF4-FFF2-40B4-BE49-F238E27FC236}">
                        <a16:creationId xmlns:a16="http://schemas.microsoft.com/office/drawing/2014/main" id="{35CDA7D2-9DC8-719B-094E-DCCFB6C76265}"/>
                      </a:ext>
                    </a:extLst>
                  </p14:cNvPr>
                  <p14:cNvContentPartPr/>
                  <p14:nvPr/>
                </p14:nvContentPartPr>
                <p14:xfrm>
                  <a:off x="7771179" y="2733012"/>
                  <a:ext cx="397080" cy="360"/>
                </p14:xfrm>
              </p:contentPart>
            </mc:Choice>
            <mc:Fallback xmlns="">
              <p:pic>
                <p:nvPicPr>
                  <p:cNvPr id="354" name="Ink 353">
                    <a:extLst>
                      <a:ext uri="{FF2B5EF4-FFF2-40B4-BE49-F238E27FC236}">
                        <a16:creationId xmlns:a16="http://schemas.microsoft.com/office/drawing/2014/main" id="{35CDA7D2-9DC8-719B-094E-DCCFB6C76265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7762539" y="2724372"/>
                    <a:ext cx="414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355" name="Ink 354">
                    <a:extLst>
                      <a:ext uri="{FF2B5EF4-FFF2-40B4-BE49-F238E27FC236}">
                        <a16:creationId xmlns:a16="http://schemas.microsoft.com/office/drawing/2014/main" id="{E8AE94DE-0992-A05E-CFB4-4C30E61AB184}"/>
                      </a:ext>
                    </a:extLst>
                  </p14:cNvPr>
                  <p14:cNvContentPartPr/>
                  <p14:nvPr/>
                </p14:nvContentPartPr>
                <p14:xfrm>
                  <a:off x="8079699" y="2676852"/>
                  <a:ext cx="135000" cy="211320"/>
                </p14:xfrm>
              </p:contentPart>
            </mc:Choice>
            <mc:Fallback xmlns="">
              <p:pic>
                <p:nvPicPr>
                  <p:cNvPr id="355" name="Ink 354">
                    <a:extLst>
                      <a:ext uri="{FF2B5EF4-FFF2-40B4-BE49-F238E27FC236}">
                        <a16:creationId xmlns:a16="http://schemas.microsoft.com/office/drawing/2014/main" id="{E8AE94DE-0992-A05E-CFB4-4C30E61AB184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8071059" y="2667852"/>
                    <a:ext cx="152640" cy="22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356" name="Ink 355">
                    <a:extLst>
                      <a:ext uri="{FF2B5EF4-FFF2-40B4-BE49-F238E27FC236}">
                        <a16:creationId xmlns:a16="http://schemas.microsoft.com/office/drawing/2014/main" id="{9C99767F-D848-00FE-DE71-7F565956DF70}"/>
                      </a:ext>
                    </a:extLst>
                  </p14:cNvPr>
                  <p14:cNvContentPartPr/>
                  <p14:nvPr/>
                </p14:nvContentPartPr>
                <p14:xfrm>
                  <a:off x="7820139" y="2002212"/>
                  <a:ext cx="423360" cy="325080"/>
                </p14:xfrm>
              </p:contentPart>
            </mc:Choice>
            <mc:Fallback xmlns="">
              <p:pic>
                <p:nvPicPr>
                  <p:cNvPr id="356" name="Ink 355">
                    <a:extLst>
                      <a:ext uri="{FF2B5EF4-FFF2-40B4-BE49-F238E27FC236}">
                        <a16:creationId xmlns:a16="http://schemas.microsoft.com/office/drawing/2014/main" id="{9C99767F-D848-00FE-DE71-7F565956DF70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7811499" y="1993212"/>
                    <a:ext cx="441000" cy="34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357" name="Ink 356">
                    <a:extLst>
                      <a:ext uri="{FF2B5EF4-FFF2-40B4-BE49-F238E27FC236}">
                        <a16:creationId xmlns:a16="http://schemas.microsoft.com/office/drawing/2014/main" id="{5B0607BC-2AE7-468F-4A13-A09573987626}"/>
                      </a:ext>
                    </a:extLst>
                  </p14:cNvPr>
                  <p14:cNvContentPartPr/>
                  <p14:nvPr/>
                </p14:nvContentPartPr>
                <p14:xfrm>
                  <a:off x="8288499" y="1947132"/>
                  <a:ext cx="435240" cy="419040"/>
                </p14:xfrm>
              </p:contentPart>
            </mc:Choice>
            <mc:Fallback xmlns="">
              <p:pic>
                <p:nvPicPr>
                  <p:cNvPr id="357" name="Ink 356">
                    <a:extLst>
                      <a:ext uri="{FF2B5EF4-FFF2-40B4-BE49-F238E27FC236}">
                        <a16:creationId xmlns:a16="http://schemas.microsoft.com/office/drawing/2014/main" id="{5B0607BC-2AE7-468F-4A13-A09573987626}"/>
                      </a:ext>
                    </a:extLst>
                  </p:cNvPr>
                  <p:cNvPicPr/>
                  <p:nvPr/>
                </p:nvPicPr>
                <p:blipFill>
                  <a:blip r:embed="rId252"/>
                  <a:stretch>
                    <a:fillRect/>
                  </a:stretch>
                </p:blipFill>
                <p:spPr>
                  <a:xfrm>
                    <a:off x="8279859" y="1938492"/>
                    <a:ext cx="452880" cy="436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DEF4C5B2-332D-F4A2-048F-8AD612638CCC}"/>
                    </a:ext>
                  </a:extLst>
                </p14:cNvPr>
                <p14:cNvContentPartPr/>
                <p14:nvPr/>
              </p14:nvContentPartPr>
              <p14:xfrm>
                <a:off x="5117578" y="3961332"/>
                <a:ext cx="124560" cy="36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DEF4C5B2-332D-F4A2-048F-8AD612638CCC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5108938" y="3952332"/>
                  <a:ext cx="142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D519C6A2-C021-7027-414A-7F4975D755D2}"/>
                    </a:ext>
                  </a:extLst>
                </p14:cNvPr>
                <p14:cNvContentPartPr/>
                <p14:nvPr/>
              </p14:nvContentPartPr>
              <p14:xfrm>
                <a:off x="5166178" y="4120092"/>
                <a:ext cx="79200" cy="36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D519C6A2-C021-7027-414A-7F4975D755D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157178" y="4111092"/>
                  <a:ext cx="9684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11E5FFA2-6801-D243-6ACC-3E3AFD536391}"/>
                </a:ext>
              </a:extLst>
            </p:cNvPr>
            <p:cNvGrpSpPr/>
            <p:nvPr/>
          </p:nvGrpSpPr>
          <p:grpSpPr>
            <a:xfrm>
              <a:off x="5527978" y="3881772"/>
              <a:ext cx="325800" cy="286560"/>
              <a:chOff x="5527978" y="3881772"/>
              <a:chExt cx="325800" cy="286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364" name="Ink 363">
                    <a:extLst>
                      <a:ext uri="{FF2B5EF4-FFF2-40B4-BE49-F238E27FC236}">
                        <a16:creationId xmlns:a16="http://schemas.microsoft.com/office/drawing/2014/main" id="{2E47B9CE-6301-D05E-3620-49CD1D791FDD}"/>
                      </a:ext>
                    </a:extLst>
                  </p14:cNvPr>
                  <p14:cNvContentPartPr/>
                  <p14:nvPr/>
                </p14:nvContentPartPr>
                <p14:xfrm>
                  <a:off x="5527978" y="3896892"/>
                  <a:ext cx="199440" cy="224280"/>
                </p14:xfrm>
              </p:contentPart>
            </mc:Choice>
            <mc:Fallback xmlns="">
              <p:pic>
                <p:nvPicPr>
                  <p:cNvPr id="364" name="Ink 363">
                    <a:extLst>
                      <a:ext uri="{FF2B5EF4-FFF2-40B4-BE49-F238E27FC236}">
                        <a16:creationId xmlns:a16="http://schemas.microsoft.com/office/drawing/2014/main" id="{2E47B9CE-6301-D05E-3620-49CD1D791FDD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5518978" y="3887892"/>
                    <a:ext cx="217080" cy="24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365" name="Ink 364">
                    <a:extLst>
                      <a:ext uri="{FF2B5EF4-FFF2-40B4-BE49-F238E27FC236}">
                        <a16:creationId xmlns:a16="http://schemas.microsoft.com/office/drawing/2014/main" id="{FA908A51-C81B-2803-C593-6EA9CB78146C}"/>
                      </a:ext>
                    </a:extLst>
                  </p14:cNvPr>
                  <p14:cNvContentPartPr/>
                  <p14:nvPr/>
                </p14:nvContentPartPr>
                <p14:xfrm>
                  <a:off x="5764858" y="4034412"/>
                  <a:ext cx="88920" cy="133920"/>
                </p14:xfrm>
              </p:contentPart>
            </mc:Choice>
            <mc:Fallback xmlns="">
              <p:pic>
                <p:nvPicPr>
                  <p:cNvPr id="365" name="Ink 364">
                    <a:extLst>
                      <a:ext uri="{FF2B5EF4-FFF2-40B4-BE49-F238E27FC236}">
                        <a16:creationId xmlns:a16="http://schemas.microsoft.com/office/drawing/2014/main" id="{FA908A51-C81B-2803-C593-6EA9CB78146C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5756218" y="4025772"/>
                    <a:ext cx="106560" cy="15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367" name="Ink 366">
                    <a:extLst>
                      <a:ext uri="{FF2B5EF4-FFF2-40B4-BE49-F238E27FC236}">
                        <a16:creationId xmlns:a16="http://schemas.microsoft.com/office/drawing/2014/main" id="{73B93287-DE32-2B98-14F8-F3E812DE0EBB}"/>
                      </a:ext>
                    </a:extLst>
                  </p14:cNvPr>
                  <p14:cNvContentPartPr/>
                  <p14:nvPr/>
                </p14:nvContentPartPr>
                <p14:xfrm>
                  <a:off x="5598538" y="3881772"/>
                  <a:ext cx="112680" cy="90360"/>
                </p14:xfrm>
              </p:contentPart>
            </mc:Choice>
            <mc:Fallback xmlns="">
              <p:pic>
                <p:nvPicPr>
                  <p:cNvPr id="367" name="Ink 366">
                    <a:extLst>
                      <a:ext uri="{FF2B5EF4-FFF2-40B4-BE49-F238E27FC236}">
                        <a16:creationId xmlns:a16="http://schemas.microsoft.com/office/drawing/2014/main" id="{73B93287-DE32-2B98-14F8-F3E812DE0EBB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5589538" y="3873132"/>
                    <a:ext cx="130320" cy="10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1DF6E86E-9DEB-F1A0-33F6-D9FBFF98D6D2}"/>
                </a:ext>
              </a:extLst>
            </p:cNvPr>
            <p:cNvGrpSpPr/>
            <p:nvPr/>
          </p:nvGrpSpPr>
          <p:grpSpPr>
            <a:xfrm>
              <a:off x="6143938" y="3565692"/>
              <a:ext cx="1736280" cy="859680"/>
              <a:chOff x="6143938" y="3565692"/>
              <a:chExt cx="1736280" cy="85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369" name="Ink 368">
                    <a:extLst>
                      <a:ext uri="{FF2B5EF4-FFF2-40B4-BE49-F238E27FC236}">
                        <a16:creationId xmlns:a16="http://schemas.microsoft.com/office/drawing/2014/main" id="{F087D8C7-CB3F-A8A3-836F-0C7380E38AFA}"/>
                      </a:ext>
                    </a:extLst>
                  </p14:cNvPr>
                  <p14:cNvContentPartPr/>
                  <p14:nvPr/>
                </p14:nvContentPartPr>
                <p14:xfrm>
                  <a:off x="6231418" y="3834252"/>
                  <a:ext cx="60480" cy="285120"/>
                </p14:xfrm>
              </p:contentPart>
            </mc:Choice>
            <mc:Fallback xmlns="">
              <p:pic>
                <p:nvPicPr>
                  <p:cNvPr id="369" name="Ink 368">
                    <a:extLst>
                      <a:ext uri="{FF2B5EF4-FFF2-40B4-BE49-F238E27FC236}">
                        <a16:creationId xmlns:a16="http://schemas.microsoft.com/office/drawing/2014/main" id="{F087D8C7-CB3F-A8A3-836F-0C7380E38AFA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6222418" y="3825252"/>
                    <a:ext cx="78120" cy="30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370" name="Ink 369">
                    <a:extLst>
                      <a:ext uri="{FF2B5EF4-FFF2-40B4-BE49-F238E27FC236}">
                        <a16:creationId xmlns:a16="http://schemas.microsoft.com/office/drawing/2014/main" id="{BC64B05C-C181-A70E-BC0D-BCD67AC3A8E7}"/>
                      </a:ext>
                    </a:extLst>
                  </p14:cNvPr>
                  <p14:cNvContentPartPr/>
                  <p14:nvPr/>
                </p14:nvContentPartPr>
                <p14:xfrm>
                  <a:off x="6143938" y="3971772"/>
                  <a:ext cx="212760" cy="360"/>
                </p14:xfrm>
              </p:contentPart>
            </mc:Choice>
            <mc:Fallback xmlns="">
              <p:pic>
                <p:nvPicPr>
                  <p:cNvPr id="370" name="Ink 369">
                    <a:extLst>
                      <a:ext uri="{FF2B5EF4-FFF2-40B4-BE49-F238E27FC236}">
                        <a16:creationId xmlns:a16="http://schemas.microsoft.com/office/drawing/2014/main" id="{BC64B05C-C181-A70E-BC0D-BCD67AC3A8E7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6134938" y="3962772"/>
                    <a:ext cx="230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372" name="Ink 371">
                    <a:extLst>
                      <a:ext uri="{FF2B5EF4-FFF2-40B4-BE49-F238E27FC236}">
                        <a16:creationId xmlns:a16="http://schemas.microsoft.com/office/drawing/2014/main" id="{6F417740-E714-FA6B-35C4-F4A0FDA99856}"/>
                      </a:ext>
                    </a:extLst>
                  </p14:cNvPr>
                  <p14:cNvContentPartPr/>
                  <p14:nvPr/>
                </p14:nvContentPartPr>
                <p14:xfrm>
                  <a:off x="6756658" y="3776652"/>
                  <a:ext cx="306720" cy="212760"/>
                </p14:xfrm>
              </p:contentPart>
            </mc:Choice>
            <mc:Fallback xmlns="">
              <p:pic>
                <p:nvPicPr>
                  <p:cNvPr id="372" name="Ink 371">
                    <a:extLst>
                      <a:ext uri="{FF2B5EF4-FFF2-40B4-BE49-F238E27FC236}">
                        <a16:creationId xmlns:a16="http://schemas.microsoft.com/office/drawing/2014/main" id="{6F417740-E714-FA6B-35C4-F4A0FDA99856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6748018" y="3767652"/>
                    <a:ext cx="324360" cy="23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373" name="Ink 372">
                    <a:extLst>
                      <a:ext uri="{FF2B5EF4-FFF2-40B4-BE49-F238E27FC236}">
                        <a16:creationId xmlns:a16="http://schemas.microsoft.com/office/drawing/2014/main" id="{F9763181-35EA-38F1-981E-849425C29A92}"/>
                      </a:ext>
                    </a:extLst>
                  </p14:cNvPr>
                  <p14:cNvContentPartPr/>
                  <p14:nvPr/>
                </p14:nvContentPartPr>
                <p14:xfrm>
                  <a:off x="7087498" y="3896532"/>
                  <a:ext cx="82440" cy="145800"/>
                </p14:xfrm>
              </p:contentPart>
            </mc:Choice>
            <mc:Fallback xmlns="">
              <p:pic>
                <p:nvPicPr>
                  <p:cNvPr id="373" name="Ink 372">
                    <a:extLst>
                      <a:ext uri="{FF2B5EF4-FFF2-40B4-BE49-F238E27FC236}">
                        <a16:creationId xmlns:a16="http://schemas.microsoft.com/office/drawing/2014/main" id="{F9763181-35EA-38F1-981E-849425C29A92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7078858" y="3887532"/>
                    <a:ext cx="10008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374" name="Ink 373">
                    <a:extLst>
                      <a:ext uri="{FF2B5EF4-FFF2-40B4-BE49-F238E27FC236}">
                        <a16:creationId xmlns:a16="http://schemas.microsoft.com/office/drawing/2014/main" id="{193D59C4-6E40-E384-55D3-DC180DFD6CF3}"/>
                      </a:ext>
                    </a:extLst>
                  </p14:cNvPr>
                  <p14:cNvContentPartPr/>
                  <p14:nvPr/>
                </p14:nvContentPartPr>
                <p14:xfrm>
                  <a:off x="7203058" y="3887532"/>
                  <a:ext cx="161640" cy="284760"/>
                </p14:xfrm>
              </p:contentPart>
            </mc:Choice>
            <mc:Fallback xmlns="">
              <p:pic>
                <p:nvPicPr>
                  <p:cNvPr id="374" name="Ink 373">
                    <a:extLst>
                      <a:ext uri="{FF2B5EF4-FFF2-40B4-BE49-F238E27FC236}">
                        <a16:creationId xmlns:a16="http://schemas.microsoft.com/office/drawing/2014/main" id="{193D59C4-6E40-E384-55D3-DC180DFD6CF3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7194058" y="3878532"/>
                    <a:ext cx="179280" cy="30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375" name="Ink 374">
                    <a:extLst>
                      <a:ext uri="{FF2B5EF4-FFF2-40B4-BE49-F238E27FC236}">
                        <a16:creationId xmlns:a16="http://schemas.microsoft.com/office/drawing/2014/main" id="{A475219E-8E3C-582A-B8BD-1C60F9E85D71}"/>
                      </a:ext>
                    </a:extLst>
                  </p14:cNvPr>
                  <p14:cNvContentPartPr/>
                  <p14:nvPr/>
                </p14:nvContentPartPr>
                <p14:xfrm>
                  <a:off x="7478818" y="3746052"/>
                  <a:ext cx="112680" cy="202680"/>
                </p14:xfrm>
              </p:contentPart>
            </mc:Choice>
            <mc:Fallback xmlns="">
              <p:pic>
                <p:nvPicPr>
                  <p:cNvPr id="375" name="Ink 374">
                    <a:extLst>
                      <a:ext uri="{FF2B5EF4-FFF2-40B4-BE49-F238E27FC236}">
                        <a16:creationId xmlns:a16="http://schemas.microsoft.com/office/drawing/2014/main" id="{A475219E-8E3C-582A-B8BD-1C60F9E85D71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7469818" y="3737052"/>
                    <a:ext cx="130320" cy="22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376" name="Ink 375">
                    <a:extLst>
                      <a:ext uri="{FF2B5EF4-FFF2-40B4-BE49-F238E27FC236}">
                        <a16:creationId xmlns:a16="http://schemas.microsoft.com/office/drawing/2014/main" id="{EB3CC873-C37A-5E09-8E78-C5E3C4A99FD2}"/>
                      </a:ext>
                    </a:extLst>
                  </p14:cNvPr>
                  <p14:cNvContentPartPr/>
                  <p14:nvPr/>
                </p14:nvContentPartPr>
                <p14:xfrm>
                  <a:off x="7674298" y="3888252"/>
                  <a:ext cx="205920" cy="174240"/>
                </p14:xfrm>
              </p:contentPart>
            </mc:Choice>
            <mc:Fallback xmlns="">
              <p:pic>
                <p:nvPicPr>
                  <p:cNvPr id="376" name="Ink 375">
                    <a:extLst>
                      <a:ext uri="{FF2B5EF4-FFF2-40B4-BE49-F238E27FC236}">
                        <a16:creationId xmlns:a16="http://schemas.microsoft.com/office/drawing/2014/main" id="{EB3CC873-C37A-5E09-8E78-C5E3C4A99FD2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7665298" y="3879252"/>
                    <a:ext cx="223560" cy="19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378" name="Ink 377">
                    <a:extLst>
                      <a:ext uri="{FF2B5EF4-FFF2-40B4-BE49-F238E27FC236}">
                        <a16:creationId xmlns:a16="http://schemas.microsoft.com/office/drawing/2014/main" id="{E23294FA-9CED-3D2B-E6FC-26097ED3069F}"/>
                      </a:ext>
                    </a:extLst>
                  </p14:cNvPr>
                  <p14:cNvContentPartPr/>
                  <p14:nvPr/>
                </p14:nvContentPartPr>
                <p14:xfrm>
                  <a:off x="6446698" y="3565692"/>
                  <a:ext cx="453960" cy="569880"/>
                </p14:xfrm>
              </p:contentPart>
            </mc:Choice>
            <mc:Fallback xmlns="">
              <p:pic>
                <p:nvPicPr>
                  <p:cNvPr id="378" name="Ink 377">
                    <a:extLst>
                      <a:ext uri="{FF2B5EF4-FFF2-40B4-BE49-F238E27FC236}">
                        <a16:creationId xmlns:a16="http://schemas.microsoft.com/office/drawing/2014/main" id="{E23294FA-9CED-3D2B-E6FC-26097ED3069F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6437698" y="3556692"/>
                    <a:ext cx="471600" cy="58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380" name="Ink 379">
                    <a:extLst>
                      <a:ext uri="{FF2B5EF4-FFF2-40B4-BE49-F238E27FC236}">
                        <a16:creationId xmlns:a16="http://schemas.microsoft.com/office/drawing/2014/main" id="{0AAC6E1F-D19C-285D-164B-77ABB6EE87BB}"/>
                      </a:ext>
                    </a:extLst>
                  </p14:cNvPr>
                  <p14:cNvContentPartPr/>
                  <p14:nvPr/>
                </p14:nvContentPartPr>
                <p14:xfrm>
                  <a:off x="6620218" y="4264452"/>
                  <a:ext cx="210600" cy="160920"/>
                </p14:xfrm>
              </p:contentPart>
            </mc:Choice>
            <mc:Fallback xmlns="">
              <p:pic>
                <p:nvPicPr>
                  <p:cNvPr id="380" name="Ink 379">
                    <a:extLst>
                      <a:ext uri="{FF2B5EF4-FFF2-40B4-BE49-F238E27FC236}">
                        <a16:creationId xmlns:a16="http://schemas.microsoft.com/office/drawing/2014/main" id="{0AAC6E1F-D19C-285D-164B-77ABB6EE87BB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6611218" y="4255452"/>
                    <a:ext cx="228240" cy="1785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0B2F2D7B-BEC7-4C55-A65F-901F61D53FC3}"/>
                    </a:ext>
                  </a:extLst>
                </p14:cNvPr>
                <p14:cNvContentPartPr/>
                <p14:nvPr/>
              </p14:nvContentPartPr>
              <p14:xfrm>
                <a:off x="5148815" y="4643532"/>
                <a:ext cx="348840" cy="149580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0B2F2D7B-BEC7-4C55-A65F-901F61D53FC3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140175" y="4634532"/>
                  <a:ext cx="366480" cy="151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0DF88A8C-7639-1509-CEE8-14338CBF6C05}"/>
                    </a:ext>
                  </a:extLst>
                </p14:cNvPr>
                <p14:cNvContentPartPr/>
                <p14:nvPr/>
              </p14:nvContentPartPr>
              <p14:xfrm>
                <a:off x="3565535" y="5303772"/>
                <a:ext cx="300960" cy="40680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0DF88A8C-7639-1509-CEE8-14338CBF6C05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3556895" y="5294772"/>
                  <a:ext cx="318600" cy="424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4779875A-24C3-4B90-B212-3E2936EE1755}"/>
                </a:ext>
              </a:extLst>
            </p:cNvPr>
            <p:cNvGrpSpPr/>
            <p:nvPr/>
          </p:nvGrpSpPr>
          <p:grpSpPr>
            <a:xfrm>
              <a:off x="3651575" y="5138532"/>
              <a:ext cx="1123560" cy="1152000"/>
              <a:chOff x="3651575" y="5138532"/>
              <a:chExt cx="1123560" cy="1152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384" name="Ink 383">
                    <a:extLst>
                      <a:ext uri="{FF2B5EF4-FFF2-40B4-BE49-F238E27FC236}">
                        <a16:creationId xmlns:a16="http://schemas.microsoft.com/office/drawing/2014/main" id="{A8CB99B3-6971-F4D4-88AC-D87BD0419398}"/>
                      </a:ext>
                    </a:extLst>
                  </p14:cNvPr>
                  <p14:cNvContentPartPr/>
                  <p14:nvPr/>
                </p14:nvContentPartPr>
                <p14:xfrm>
                  <a:off x="3811775" y="5138532"/>
                  <a:ext cx="629640" cy="391320"/>
                </p14:xfrm>
              </p:contentPart>
            </mc:Choice>
            <mc:Fallback xmlns="">
              <p:pic>
                <p:nvPicPr>
                  <p:cNvPr id="384" name="Ink 383">
                    <a:extLst>
                      <a:ext uri="{FF2B5EF4-FFF2-40B4-BE49-F238E27FC236}">
                        <a16:creationId xmlns:a16="http://schemas.microsoft.com/office/drawing/2014/main" id="{A8CB99B3-6971-F4D4-88AC-D87BD0419398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3803135" y="5129532"/>
                    <a:ext cx="647280" cy="40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385" name="Ink 384">
                    <a:extLst>
                      <a:ext uri="{FF2B5EF4-FFF2-40B4-BE49-F238E27FC236}">
                        <a16:creationId xmlns:a16="http://schemas.microsoft.com/office/drawing/2014/main" id="{DECABDF8-5DC8-AA5D-224F-EFF7DC0ABAE9}"/>
                      </a:ext>
                    </a:extLst>
                  </p14:cNvPr>
                  <p14:cNvContentPartPr/>
                  <p14:nvPr/>
                </p14:nvContentPartPr>
                <p14:xfrm>
                  <a:off x="3651575" y="5884092"/>
                  <a:ext cx="225360" cy="406440"/>
                </p14:xfrm>
              </p:contentPart>
            </mc:Choice>
            <mc:Fallback xmlns="">
              <p:pic>
                <p:nvPicPr>
                  <p:cNvPr id="385" name="Ink 384">
                    <a:extLst>
                      <a:ext uri="{FF2B5EF4-FFF2-40B4-BE49-F238E27FC236}">
                        <a16:creationId xmlns:a16="http://schemas.microsoft.com/office/drawing/2014/main" id="{DECABDF8-5DC8-AA5D-224F-EFF7DC0ABAE9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3642935" y="5875092"/>
                    <a:ext cx="243000" cy="42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386" name="Ink 385">
                    <a:extLst>
                      <a:ext uri="{FF2B5EF4-FFF2-40B4-BE49-F238E27FC236}">
                        <a16:creationId xmlns:a16="http://schemas.microsoft.com/office/drawing/2014/main" id="{5488AA83-C5F4-B277-2758-9BFB2BDFD7B5}"/>
                      </a:ext>
                    </a:extLst>
                  </p14:cNvPr>
                  <p14:cNvContentPartPr/>
                  <p14:nvPr/>
                </p14:nvContentPartPr>
                <p14:xfrm>
                  <a:off x="3791615" y="5865012"/>
                  <a:ext cx="461880" cy="299520"/>
                </p14:xfrm>
              </p:contentPart>
            </mc:Choice>
            <mc:Fallback xmlns="">
              <p:pic>
                <p:nvPicPr>
                  <p:cNvPr id="386" name="Ink 385">
                    <a:extLst>
                      <a:ext uri="{FF2B5EF4-FFF2-40B4-BE49-F238E27FC236}">
                        <a16:creationId xmlns:a16="http://schemas.microsoft.com/office/drawing/2014/main" id="{5488AA83-C5F4-B277-2758-9BFB2BDFD7B5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3782615" y="5856372"/>
                    <a:ext cx="479520" cy="31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387" name="Ink 386">
                    <a:extLst>
                      <a:ext uri="{FF2B5EF4-FFF2-40B4-BE49-F238E27FC236}">
                        <a16:creationId xmlns:a16="http://schemas.microsoft.com/office/drawing/2014/main" id="{C75B46DE-27C1-927A-3987-20E1E5A0E100}"/>
                      </a:ext>
                    </a:extLst>
                  </p14:cNvPr>
                  <p14:cNvContentPartPr/>
                  <p14:nvPr/>
                </p14:nvContentPartPr>
                <p14:xfrm>
                  <a:off x="4259255" y="5654052"/>
                  <a:ext cx="451080" cy="314640"/>
                </p14:xfrm>
              </p:contentPart>
            </mc:Choice>
            <mc:Fallback xmlns="">
              <p:pic>
                <p:nvPicPr>
                  <p:cNvPr id="387" name="Ink 386">
                    <a:extLst>
                      <a:ext uri="{FF2B5EF4-FFF2-40B4-BE49-F238E27FC236}">
                        <a16:creationId xmlns:a16="http://schemas.microsoft.com/office/drawing/2014/main" id="{C75B46DE-27C1-927A-3987-20E1E5A0E100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4250255" y="5645052"/>
                    <a:ext cx="468720" cy="33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388" name="Ink 387">
                    <a:extLst>
                      <a:ext uri="{FF2B5EF4-FFF2-40B4-BE49-F238E27FC236}">
                        <a16:creationId xmlns:a16="http://schemas.microsoft.com/office/drawing/2014/main" id="{45BAC484-9B6C-FAE7-643F-2FF2361CE6BE}"/>
                      </a:ext>
                    </a:extLst>
                  </p14:cNvPr>
                  <p14:cNvContentPartPr/>
                  <p14:nvPr/>
                </p14:nvContentPartPr>
                <p14:xfrm>
                  <a:off x="4547615" y="5434812"/>
                  <a:ext cx="227520" cy="278640"/>
                </p14:xfrm>
              </p:contentPart>
            </mc:Choice>
            <mc:Fallback xmlns="">
              <p:pic>
                <p:nvPicPr>
                  <p:cNvPr id="388" name="Ink 387">
                    <a:extLst>
                      <a:ext uri="{FF2B5EF4-FFF2-40B4-BE49-F238E27FC236}">
                        <a16:creationId xmlns:a16="http://schemas.microsoft.com/office/drawing/2014/main" id="{45BAC484-9B6C-FAE7-643F-2FF2361CE6B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4538975" y="5425812"/>
                    <a:ext cx="245160" cy="29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389" name="Ink 388">
                    <a:extLst>
                      <a:ext uri="{FF2B5EF4-FFF2-40B4-BE49-F238E27FC236}">
                        <a16:creationId xmlns:a16="http://schemas.microsoft.com/office/drawing/2014/main" id="{64AE6D75-3539-CD34-FB32-F5C82A0A630A}"/>
                      </a:ext>
                    </a:extLst>
                  </p14:cNvPr>
                  <p14:cNvContentPartPr/>
                  <p14:nvPr/>
                </p14:nvContentPartPr>
                <p14:xfrm>
                  <a:off x="3965135" y="5760972"/>
                  <a:ext cx="28080" cy="43560"/>
                </p14:xfrm>
              </p:contentPart>
            </mc:Choice>
            <mc:Fallback xmlns="">
              <p:pic>
                <p:nvPicPr>
                  <p:cNvPr id="389" name="Ink 388">
                    <a:extLst>
                      <a:ext uri="{FF2B5EF4-FFF2-40B4-BE49-F238E27FC236}">
                        <a16:creationId xmlns:a16="http://schemas.microsoft.com/office/drawing/2014/main" id="{64AE6D75-3539-CD34-FB32-F5C82A0A630A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3956135" y="5752332"/>
                    <a:ext cx="45720" cy="6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391" name="Ink 390">
                    <a:extLst>
                      <a:ext uri="{FF2B5EF4-FFF2-40B4-BE49-F238E27FC236}">
                        <a16:creationId xmlns:a16="http://schemas.microsoft.com/office/drawing/2014/main" id="{B86F43D6-0D09-AB53-54CC-FF3BCDEE9CDA}"/>
                      </a:ext>
                    </a:extLst>
                  </p14:cNvPr>
                  <p14:cNvContentPartPr/>
                  <p14:nvPr/>
                </p14:nvContentPartPr>
                <p14:xfrm>
                  <a:off x="4280855" y="5792292"/>
                  <a:ext cx="50040" cy="70200"/>
                </p14:xfrm>
              </p:contentPart>
            </mc:Choice>
            <mc:Fallback xmlns="">
              <p:pic>
                <p:nvPicPr>
                  <p:cNvPr id="391" name="Ink 390">
                    <a:extLst>
                      <a:ext uri="{FF2B5EF4-FFF2-40B4-BE49-F238E27FC236}">
                        <a16:creationId xmlns:a16="http://schemas.microsoft.com/office/drawing/2014/main" id="{B86F43D6-0D09-AB53-54CC-FF3BCDEE9CD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4272215" y="5783292"/>
                    <a:ext cx="67680" cy="878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E3164E-5C9F-D9E7-E993-85FE2E42F772}"/>
              </a:ext>
            </a:extLst>
          </p:cNvPr>
          <p:cNvGrpSpPr/>
          <p:nvPr/>
        </p:nvGrpSpPr>
        <p:grpSpPr>
          <a:xfrm>
            <a:off x="346611" y="5593131"/>
            <a:ext cx="1378440" cy="1017000"/>
            <a:chOff x="346611" y="5593131"/>
            <a:chExt cx="1378440" cy="101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3D8DB5DE-E4AA-A593-383A-58482E347354}"/>
                    </a:ext>
                  </a:extLst>
                </p14:cNvPr>
                <p14:cNvContentPartPr/>
                <p14:nvPr/>
              </p14:nvContentPartPr>
              <p14:xfrm>
                <a:off x="357051" y="5593131"/>
                <a:ext cx="147240" cy="3160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3D8DB5DE-E4AA-A593-383A-58482E347354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348051" y="5584491"/>
                  <a:ext cx="16488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A20C30B-8480-057B-496A-FA9B23DD7285}"/>
                    </a:ext>
                  </a:extLst>
                </p14:cNvPr>
                <p14:cNvContentPartPr/>
                <p14:nvPr/>
              </p14:nvContentPartPr>
              <p14:xfrm>
                <a:off x="346611" y="5756211"/>
                <a:ext cx="135360" cy="36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A20C30B-8480-057B-496A-FA9B23DD7285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337971" y="5747211"/>
                  <a:ext cx="1530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8BD3C6A-8CAE-957C-F9CE-205FAD32574B}"/>
                    </a:ext>
                  </a:extLst>
                </p14:cNvPr>
                <p14:cNvContentPartPr/>
                <p14:nvPr/>
              </p14:nvContentPartPr>
              <p14:xfrm>
                <a:off x="505731" y="5756211"/>
                <a:ext cx="141480" cy="2149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8BD3C6A-8CAE-957C-F9CE-205FAD32574B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497091" y="5747211"/>
                  <a:ext cx="15912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F2056E1-CF0A-1176-CC31-159C5C4550A4}"/>
                    </a:ext>
                  </a:extLst>
                </p14:cNvPr>
                <p14:cNvContentPartPr/>
                <p14:nvPr/>
              </p14:nvContentPartPr>
              <p14:xfrm>
                <a:off x="487731" y="5771331"/>
                <a:ext cx="147960" cy="213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F2056E1-CF0A-1176-CC31-159C5C4550A4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479091" y="5762331"/>
                  <a:ext cx="1656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C7758BF-7F8F-9D47-E8C2-41C63DA0EB7B}"/>
                    </a:ext>
                  </a:extLst>
                </p14:cNvPr>
                <p14:cNvContentPartPr/>
                <p14:nvPr/>
              </p14:nvContentPartPr>
              <p14:xfrm>
                <a:off x="669171" y="5635971"/>
                <a:ext cx="361080" cy="232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C7758BF-7F8F-9D47-E8C2-41C63DA0EB7B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60531" y="5626971"/>
                  <a:ext cx="3787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E3741A6-EA77-057F-867A-7302BC97B6C3}"/>
                    </a:ext>
                  </a:extLst>
                </p14:cNvPr>
                <p14:cNvContentPartPr/>
                <p14:nvPr/>
              </p14:nvContentPartPr>
              <p14:xfrm>
                <a:off x="894891" y="5683851"/>
                <a:ext cx="114840" cy="2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E3741A6-EA77-057F-867A-7302BC97B6C3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886251" y="5675211"/>
                  <a:ext cx="1324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26F6F90-58AD-C440-0C36-EA6F18D41E87}"/>
                    </a:ext>
                  </a:extLst>
                </p14:cNvPr>
                <p14:cNvContentPartPr/>
                <p14:nvPr/>
              </p14:nvContentPartPr>
              <p14:xfrm>
                <a:off x="1248051" y="5712651"/>
                <a:ext cx="146880" cy="178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26F6F90-58AD-C440-0C36-EA6F18D41E87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239411" y="5704011"/>
                  <a:ext cx="16452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E115A84-0C17-C666-E280-A65556F33D54}"/>
                    </a:ext>
                  </a:extLst>
                </p14:cNvPr>
                <p14:cNvContentPartPr/>
                <p14:nvPr/>
              </p14:nvContentPartPr>
              <p14:xfrm>
                <a:off x="1293771" y="5606451"/>
                <a:ext cx="504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E115A84-0C17-C666-E280-A65556F33D54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285131" y="5597451"/>
                  <a:ext cx="22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04F4EA7-8877-E858-EE6C-8A79BC66B080}"/>
                    </a:ext>
                  </a:extLst>
                </p14:cNvPr>
                <p14:cNvContentPartPr/>
                <p14:nvPr/>
              </p14:nvContentPartPr>
              <p14:xfrm>
                <a:off x="692211" y="6233571"/>
                <a:ext cx="129240" cy="346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04F4EA7-8877-E858-EE6C-8A79BC66B080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83211" y="6224931"/>
                  <a:ext cx="14688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821F5A2-2791-C0BB-82AF-F4FB91019341}"/>
                    </a:ext>
                  </a:extLst>
                </p14:cNvPr>
                <p14:cNvContentPartPr/>
                <p14:nvPr/>
              </p14:nvContentPartPr>
              <p14:xfrm>
                <a:off x="867891" y="6041691"/>
                <a:ext cx="72720" cy="189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821F5A2-2791-C0BB-82AF-F4FB91019341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858891" y="6032691"/>
                  <a:ext cx="903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913A11E-DE14-E0D3-4682-4BD622716E2F}"/>
                    </a:ext>
                  </a:extLst>
                </p14:cNvPr>
                <p14:cNvContentPartPr/>
                <p14:nvPr/>
              </p14:nvContentPartPr>
              <p14:xfrm>
                <a:off x="1061211" y="6253011"/>
                <a:ext cx="211680" cy="357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913A11E-DE14-E0D3-4682-4BD622716E2F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052571" y="6244371"/>
                  <a:ext cx="22932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10DDD91-3C21-98DC-A743-E136C930F31C}"/>
                    </a:ext>
                  </a:extLst>
                </p14:cNvPr>
                <p14:cNvContentPartPr/>
                <p14:nvPr/>
              </p14:nvContentPartPr>
              <p14:xfrm>
                <a:off x="1281891" y="6285771"/>
                <a:ext cx="134280" cy="125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10DDD91-3C21-98DC-A743-E136C930F31C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272891" y="6276771"/>
                  <a:ext cx="15192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EFCA462-6219-8CBB-C06B-9FA8BD627B2E}"/>
                    </a:ext>
                  </a:extLst>
                </p14:cNvPr>
                <p14:cNvContentPartPr/>
                <p14:nvPr/>
              </p14:nvContentPartPr>
              <p14:xfrm>
                <a:off x="1451091" y="6246891"/>
                <a:ext cx="273960" cy="133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EFCA462-6219-8CBB-C06B-9FA8BD627B2E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442091" y="6237891"/>
                  <a:ext cx="291600" cy="15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BB0CBEE-150A-6683-1E6F-425F0F405666}"/>
              </a:ext>
            </a:extLst>
          </p:cNvPr>
          <p:cNvGrpSpPr/>
          <p:nvPr/>
        </p:nvGrpSpPr>
        <p:grpSpPr>
          <a:xfrm>
            <a:off x="5851731" y="6354531"/>
            <a:ext cx="1420920" cy="354960"/>
            <a:chOff x="5851731" y="6354531"/>
            <a:chExt cx="1420920" cy="35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F41D761-17D8-5394-1A83-B39E6382EF7A}"/>
                    </a:ext>
                  </a:extLst>
                </p14:cNvPr>
                <p14:cNvContentPartPr/>
                <p14:nvPr/>
              </p14:nvContentPartPr>
              <p14:xfrm>
                <a:off x="5851731" y="6354531"/>
                <a:ext cx="165960" cy="234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F41D761-17D8-5394-1A83-B39E6382EF7A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5843091" y="6345531"/>
                  <a:ext cx="1836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613D7A9-0EBE-DD2F-16E0-AE8C695CAD18}"/>
                    </a:ext>
                  </a:extLst>
                </p14:cNvPr>
                <p14:cNvContentPartPr/>
                <p14:nvPr/>
              </p14:nvContentPartPr>
              <p14:xfrm>
                <a:off x="6090411" y="6428331"/>
                <a:ext cx="174960" cy="105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613D7A9-0EBE-DD2F-16E0-AE8C695CAD18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6081411" y="6419331"/>
                  <a:ext cx="1926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61F8074-FF2A-BCC6-B632-F3150CFC832A}"/>
                    </a:ext>
                  </a:extLst>
                </p14:cNvPr>
                <p14:cNvContentPartPr/>
                <p14:nvPr/>
              </p14:nvContentPartPr>
              <p14:xfrm>
                <a:off x="6112371" y="6430131"/>
                <a:ext cx="143280" cy="154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61F8074-FF2A-BCC6-B632-F3150CFC832A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6103731" y="6421491"/>
                  <a:ext cx="1609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5E058F3-AF5F-2881-3A65-0FA0939C088E}"/>
                    </a:ext>
                  </a:extLst>
                </p14:cNvPr>
                <p14:cNvContentPartPr/>
                <p14:nvPr/>
              </p14:nvContentPartPr>
              <p14:xfrm>
                <a:off x="6336291" y="6366411"/>
                <a:ext cx="172800" cy="235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5E058F3-AF5F-2881-3A65-0FA0939C088E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6327651" y="6357411"/>
                  <a:ext cx="19044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EC8AE0E-DFE1-8F85-5D20-BE9B6C94D744}"/>
                    </a:ext>
                  </a:extLst>
                </p14:cNvPr>
                <p14:cNvContentPartPr/>
                <p14:nvPr/>
              </p14:nvContentPartPr>
              <p14:xfrm>
                <a:off x="6631851" y="6450651"/>
                <a:ext cx="239760" cy="258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EC8AE0E-DFE1-8F85-5D20-BE9B6C94D744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6622851" y="6441651"/>
                  <a:ext cx="25740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1FC120D-1047-C400-A9BF-F315E273C6A7}"/>
                    </a:ext>
                  </a:extLst>
                </p14:cNvPr>
                <p14:cNvContentPartPr/>
                <p14:nvPr/>
              </p14:nvContentPartPr>
              <p14:xfrm>
                <a:off x="6898971" y="6534171"/>
                <a:ext cx="144360" cy="80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1FC120D-1047-C400-A9BF-F315E273C6A7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6890331" y="6525171"/>
                  <a:ext cx="1620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62DFC23-47D0-5EC0-7D32-6C0C9BCA0922}"/>
                    </a:ext>
                  </a:extLst>
                </p14:cNvPr>
                <p14:cNvContentPartPr/>
                <p14:nvPr/>
              </p14:nvContentPartPr>
              <p14:xfrm>
                <a:off x="7022091" y="6499611"/>
                <a:ext cx="250560" cy="108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62DFC23-47D0-5EC0-7D32-6C0C9BCA0922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7013451" y="6490971"/>
                  <a:ext cx="2682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741C8F9-918B-5A94-5BC5-E7F209C4B689}"/>
                  </a:ext>
                </a:extLst>
              </p14:cNvPr>
              <p14:cNvContentPartPr/>
              <p14:nvPr/>
            </p14:nvContentPartPr>
            <p14:xfrm>
              <a:off x="4877571" y="2290131"/>
              <a:ext cx="56880" cy="1753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741C8F9-918B-5A94-5BC5-E7F209C4B689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4868931" y="2281491"/>
                <a:ext cx="74520" cy="1929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A461D377-BEE0-A6C9-0C85-FA669893ED61}"/>
              </a:ext>
            </a:extLst>
          </p:cNvPr>
          <p:cNvGrpSpPr/>
          <p:nvPr/>
        </p:nvGrpSpPr>
        <p:grpSpPr>
          <a:xfrm>
            <a:off x="4142608" y="1218834"/>
            <a:ext cx="154800" cy="215280"/>
            <a:chOff x="4142608" y="1218834"/>
            <a:chExt cx="154800" cy="21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DC322AF-01DD-5D74-2EB3-C4955FA051CE}"/>
                    </a:ext>
                  </a:extLst>
                </p14:cNvPr>
                <p14:cNvContentPartPr/>
                <p14:nvPr/>
              </p14:nvContentPartPr>
              <p14:xfrm>
                <a:off x="4142608" y="1274274"/>
                <a:ext cx="117720" cy="45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DC322AF-01DD-5D74-2EB3-C4955FA051CE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4133968" y="1265634"/>
                  <a:ext cx="1353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23E3685-F892-70D8-5052-44AA86285B89}"/>
                    </a:ext>
                  </a:extLst>
                </p14:cNvPr>
                <p14:cNvContentPartPr/>
                <p14:nvPr/>
              </p14:nvContentPartPr>
              <p14:xfrm>
                <a:off x="4153048" y="1218834"/>
                <a:ext cx="144360" cy="215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23E3685-F892-70D8-5052-44AA86285B89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4144048" y="1209834"/>
                  <a:ext cx="162000" cy="232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8" name="Audio 197">
            <a:hlinkClick r:id="" action="ppaction://media"/>
            <a:extLst>
              <a:ext uri="{FF2B5EF4-FFF2-40B4-BE49-F238E27FC236}">
                <a16:creationId xmlns:a16="http://schemas.microsoft.com/office/drawing/2014/main" id="{DB1DC679-4B0F-2F2C-3B1C-7B1D86832C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74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8389"/>
    </mc:Choice>
    <mc:Fallback xmlns="">
      <p:transition advTm="18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6|42.6|3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45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|2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239.2201"/>
  <p:tag name="LATEXADDIN" val="\documentclass{article}&#10;\usepackage{amsmath}&#10;\pagestyle{empty}&#10;\begin{document}&#10;&#10;$R_{ref}$&#10;&#10;&#10;\end{document}"/>
  <p:tag name="IGUANATEXSIZE" val="20"/>
  <p:tag name="IGUANATEXCURSOR" val="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.9872"/>
  <p:tag name="ORIGINALWIDTH" val="235.4706"/>
  <p:tag name="LATEXADDIN" val="\documentclass{article}&#10;\usepackage{amsmath}&#10;\pagestyle{empty}&#10;\begin{document}&#10;&#10;$V^{out}$&#10;&#10;&#10;\end{document}"/>
  <p:tag name="IGUANATEXSIZE" val="20"/>
  <p:tag name="IGUANATEXCURSOR" val="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186.7267"/>
  <p:tag name="LATEXADDIN" val="\documentclass{article}&#10;\usepackage{amsmath}&#10;\pagestyle{empty}&#10;\begin{document}&#10;&#10;$V^{in}$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.2373"/>
  <p:tag name="ORIGINALWIDTH" val="164.2294"/>
  <p:tag name="LATEXADDIN" val="\documentclass{article}&#10;\usepackage{amsmath}&#10;\pagestyle{empty}&#10;\begin{document}&#10;&#10;$V^{+}$&#10;&#10;&#10;\end{document}"/>
  <p:tag name="IGUANATEXSIZE" val="20"/>
  <p:tag name="IGUANATEXCURSOR" val="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62.7297"/>
  <p:tag name="LATEXADDIN" val="\documentclass{article}&#10;\usepackage{amsmath}&#10;\pagestyle{empty}&#10;\begin{document}&#10;&#10;$V^{-}$&#10;&#10;&#10;\end{document}"/>
  <p:tag name="IGUANATEXSIZE" val="20"/>
  <p:tag name="IGUANATEXCURSOR" val="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34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186.7267"/>
  <p:tag name="LATEXADDIN" val="\documentclass{article}&#10;\usepackage{amsmath}&#10;\pagestyle{empty}&#10;\begin{document}&#10;&#10;$V^{in}$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.2373"/>
  <p:tag name="ORIGINALWIDTH" val="164.2294"/>
  <p:tag name="LATEXADDIN" val="\documentclass{article}&#10;\usepackage{amsmath}&#10;\pagestyle{empty}&#10;\begin{document}&#10;&#10;$V^{+}$&#10;&#10;&#10;\end{document}"/>
  <p:tag name="IGUANATEXSIZE" val="20"/>
  <p:tag name="IGUANATEXCURSOR" val="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162.7297"/>
  <p:tag name="LATEXADDIN" val="\documentclass{article}&#10;\usepackage{amsmath}&#10;\pagestyle{empty}&#10;\begin{document}&#10;&#10;$V^{-}$&#10;&#10;&#10;\end{document}"/>
  <p:tag name="IGUANATEXSIZE" val="20"/>
  <p:tag name="IGUANATEXCURSOR" val="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4|2.4|25.7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38.8|29.4|1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58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23.9|6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45576</TotalTime>
  <Words>1414</Words>
  <Application>Microsoft Macintosh PowerPoint</Application>
  <PresentationFormat>On-screen Show (4:3)</PresentationFormat>
  <Paragraphs>290</Paragraphs>
  <Slides>69</Slides>
  <Notes>7</Notes>
  <HiddenSlides>0</HiddenSlides>
  <MMClips>69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Arial</vt:lpstr>
      <vt:lpstr>Calibri</vt:lpstr>
      <vt:lpstr>Comic Sans MS</vt:lpstr>
      <vt:lpstr>Courier</vt:lpstr>
      <vt:lpstr>Soleil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2180</cp:revision>
  <cp:lastPrinted>2020-01-02T19:55:03Z</cp:lastPrinted>
  <dcterms:created xsi:type="dcterms:W3CDTF">2003-03-02T22:33:52Z</dcterms:created>
  <dcterms:modified xsi:type="dcterms:W3CDTF">2023-10-24T22:42:02Z</dcterms:modified>
</cp:coreProperties>
</file>